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6"/>
  </p:notesMasterIdLst>
  <p:handoutMasterIdLst>
    <p:handoutMasterId r:id="rId17"/>
  </p:handoutMasterIdLst>
  <p:sldIdLst>
    <p:sldId id="305" r:id="rId5"/>
    <p:sldId id="306" r:id="rId6"/>
    <p:sldId id="311" r:id="rId7"/>
    <p:sldId id="315" r:id="rId8"/>
    <p:sldId id="321" r:id="rId9"/>
    <p:sldId id="320" r:id="rId10"/>
    <p:sldId id="313" r:id="rId11"/>
    <p:sldId id="310" r:id="rId12"/>
    <p:sldId id="316" r:id="rId13"/>
    <p:sldId id="317" r:id="rId14"/>
    <p:sldId id="32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3292A"/>
    <a:srgbClr val="A9D7D9"/>
    <a:srgbClr val="93D3D9"/>
    <a:srgbClr val="AAD6FF"/>
    <a:srgbClr val="B2C8CD"/>
    <a:srgbClr val="CCD8D6"/>
    <a:srgbClr val="4F5945"/>
    <a:srgbClr val="7F867A"/>
    <a:srgbClr val="A65B3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598" autoAdjust="0"/>
  </p:normalViewPr>
  <p:slideViewPr>
    <p:cSldViewPr snapToGrid="0">
      <p:cViewPr varScale="1">
        <p:scale>
          <a:sx n="81" d="100"/>
          <a:sy n="81" d="100"/>
        </p:scale>
        <p:origin x="754" y="62"/>
      </p:cViewPr>
      <p:guideLst/>
    </p:cSldViewPr>
  </p:slideViewPr>
  <p:notesTextViewPr>
    <p:cViewPr>
      <p:scale>
        <a:sx n="1" d="1"/>
        <a:sy n="1" d="1"/>
      </p:scale>
      <p:origin x="0" y="0"/>
    </p:cViewPr>
  </p:notesTextViewPr>
  <p:sorterViewPr>
    <p:cViewPr>
      <p:scale>
        <a:sx n="100" d="100"/>
        <a:sy n="100" d="100"/>
      </p:scale>
      <p:origin x="0" y="0"/>
    </p:cViewPr>
  </p:sorterViewPr>
  <p:notesViewPr>
    <p:cSldViewPr snapToGrid="0" showGuides="1">
      <p:cViewPr varScale="1">
        <p:scale>
          <a:sx n="82" d="100"/>
          <a:sy n="82" d="100"/>
        </p:scale>
        <p:origin x="2784"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commentAuthors" Target="commentAuthors.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A24E01-5535-46B9-A9A1-A9A07E639A88}" type="doc">
      <dgm:prSet loTypeId="urn:microsoft.com/office/officeart/2017/3/layout/DropPinTimeline" loCatId="timeline" qsTypeId="urn:microsoft.com/office/officeart/2005/8/quickstyle/simple1" qsCatId="simple" csTypeId="urn:microsoft.com/office/officeart/2005/8/colors/accent1_2" csCatId="accent1" phldr="1"/>
      <dgm:spPr/>
      <dgm:t>
        <a:bodyPr/>
        <a:lstStyle/>
        <a:p>
          <a:endParaRPr lang="en-US"/>
        </a:p>
      </dgm:t>
    </dgm:pt>
    <dgm:pt modelId="{64E888B7-A21D-4351-89D7-7EB2D9663811}">
      <dgm:prSet/>
      <dgm:spPr/>
      <dgm:t>
        <a:bodyPr/>
        <a:lstStyle/>
        <a:p>
          <a:pPr>
            <a:defRPr b="1"/>
          </a:pPr>
          <a:r>
            <a:rPr lang="en-GB" dirty="0"/>
            <a:t>1952 – DSM-I</a:t>
          </a:r>
        </a:p>
      </dgm:t>
    </dgm:pt>
    <dgm:pt modelId="{EB20E54B-6753-4201-A3E1-5E9C932136F9}" type="parTrans" cxnId="{830F6BA9-F808-441B-ABE0-DABA6E974DFC}">
      <dgm:prSet/>
      <dgm:spPr/>
      <dgm:t>
        <a:bodyPr/>
        <a:lstStyle/>
        <a:p>
          <a:endParaRPr lang="en-GB"/>
        </a:p>
      </dgm:t>
    </dgm:pt>
    <dgm:pt modelId="{5428D60D-06C7-4EC3-B3B7-9B7E39DC5BCD}" type="sibTrans" cxnId="{830F6BA9-F808-441B-ABE0-DABA6E974DFC}">
      <dgm:prSet/>
      <dgm:spPr/>
      <dgm:t>
        <a:bodyPr/>
        <a:lstStyle/>
        <a:p>
          <a:endParaRPr lang="en-GB"/>
        </a:p>
      </dgm:t>
    </dgm:pt>
    <dgm:pt modelId="{ADB5DBEC-922D-417A-80EE-CEF507442F39}">
      <dgm:prSet/>
      <dgm:spPr/>
      <dgm:t>
        <a:bodyPr/>
        <a:lstStyle/>
        <a:p>
          <a:pPr>
            <a:defRPr b="1"/>
          </a:pPr>
          <a:r>
            <a:rPr lang="en-GB" dirty="0"/>
            <a:t>1968 – DSM-II</a:t>
          </a:r>
        </a:p>
      </dgm:t>
    </dgm:pt>
    <dgm:pt modelId="{4D2B71AB-BEEC-4E7D-938C-C9FA362454B8}" type="parTrans" cxnId="{3CD9E5D1-96A9-4BE6-A603-A473BB75E994}">
      <dgm:prSet/>
      <dgm:spPr/>
      <dgm:t>
        <a:bodyPr/>
        <a:lstStyle/>
        <a:p>
          <a:endParaRPr lang="en-GB"/>
        </a:p>
      </dgm:t>
    </dgm:pt>
    <dgm:pt modelId="{CBD34369-804A-4B68-A499-9F51DA40903B}" type="sibTrans" cxnId="{3CD9E5D1-96A9-4BE6-A603-A473BB75E994}">
      <dgm:prSet/>
      <dgm:spPr/>
      <dgm:t>
        <a:bodyPr/>
        <a:lstStyle/>
        <a:p>
          <a:endParaRPr lang="en-GB"/>
        </a:p>
      </dgm:t>
    </dgm:pt>
    <dgm:pt modelId="{96A32FCD-37A2-4CBC-8958-78E41969BACF}">
      <dgm:prSet/>
      <dgm:spPr/>
      <dgm:t>
        <a:bodyPr/>
        <a:lstStyle/>
        <a:p>
          <a:pPr>
            <a:defRPr b="1"/>
          </a:pPr>
          <a:r>
            <a:rPr lang="en-GB" dirty="0"/>
            <a:t>1980 – DSM-III</a:t>
          </a:r>
        </a:p>
      </dgm:t>
    </dgm:pt>
    <dgm:pt modelId="{FBFCCC16-075A-4160-BFB6-0CD46051786D}" type="parTrans" cxnId="{0EE4BF85-4A5A-4C57-B50E-57DA0BE15B22}">
      <dgm:prSet/>
      <dgm:spPr/>
      <dgm:t>
        <a:bodyPr/>
        <a:lstStyle/>
        <a:p>
          <a:endParaRPr lang="en-GB"/>
        </a:p>
      </dgm:t>
    </dgm:pt>
    <dgm:pt modelId="{54DC555C-97FE-4080-ACFD-39C6300B21CE}" type="sibTrans" cxnId="{0EE4BF85-4A5A-4C57-B50E-57DA0BE15B22}">
      <dgm:prSet/>
      <dgm:spPr/>
      <dgm:t>
        <a:bodyPr/>
        <a:lstStyle/>
        <a:p>
          <a:endParaRPr lang="en-GB"/>
        </a:p>
      </dgm:t>
    </dgm:pt>
    <dgm:pt modelId="{926B3812-73B1-467D-8474-A91519AC9C21}">
      <dgm:prSet/>
      <dgm:spPr/>
      <dgm:t>
        <a:bodyPr/>
        <a:lstStyle/>
        <a:p>
          <a:pPr>
            <a:defRPr b="1"/>
          </a:pPr>
          <a:r>
            <a:rPr lang="en-GB" dirty="0"/>
            <a:t>1987 – DSM-III-R</a:t>
          </a:r>
        </a:p>
      </dgm:t>
    </dgm:pt>
    <dgm:pt modelId="{EDD8444A-DFF0-4115-9E45-26732BCB93C9}" type="parTrans" cxnId="{7601FD9A-8739-4034-93B9-5E1B5E037D25}">
      <dgm:prSet/>
      <dgm:spPr/>
      <dgm:t>
        <a:bodyPr/>
        <a:lstStyle/>
        <a:p>
          <a:endParaRPr lang="en-GB"/>
        </a:p>
      </dgm:t>
    </dgm:pt>
    <dgm:pt modelId="{94BA336C-3874-4786-B02E-14F6A576732F}" type="sibTrans" cxnId="{7601FD9A-8739-4034-93B9-5E1B5E037D25}">
      <dgm:prSet/>
      <dgm:spPr/>
      <dgm:t>
        <a:bodyPr/>
        <a:lstStyle/>
        <a:p>
          <a:endParaRPr lang="en-GB"/>
        </a:p>
      </dgm:t>
    </dgm:pt>
    <dgm:pt modelId="{5943DED4-9806-4552-A3C3-6F0D7647DC07}">
      <dgm:prSet/>
      <dgm:spPr/>
      <dgm:t>
        <a:bodyPr/>
        <a:lstStyle/>
        <a:p>
          <a:pPr>
            <a:defRPr b="1"/>
          </a:pPr>
          <a:r>
            <a:rPr lang="en-GB" dirty="0"/>
            <a:t>1994 – DSM-IV</a:t>
          </a:r>
        </a:p>
      </dgm:t>
    </dgm:pt>
    <dgm:pt modelId="{47CCCE37-98BE-4E5A-A54F-0167C51F1F19}" type="parTrans" cxnId="{6CA51544-529E-4B93-A2B3-0D3329263F40}">
      <dgm:prSet/>
      <dgm:spPr/>
      <dgm:t>
        <a:bodyPr/>
        <a:lstStyle/>
        <a:p>
          <a:endParaRPr lang="en-GB"/>
        </a:p>
      </dgm:t>
    </dgm:pt>
    <dgm:pt modelId="{FB013BB5-9A4E-4CEB-97F6-233D0346C6A5}" type="sibTrans" cxnId="{6CA51544-529E-4B93-A2B3-0D3329263F40}">
      <dgm:prSet/>
      <dgm:spPr/>
      <dgm:t>
        <a:bodyPr/>
        <a:lstStyle/>
        <a:p>
          <a:endParaRPr lang="en-GB"/>
        </a:p>
      </dgm:t>
    </dgm:pt>
    <dgm:pt modelId="{0B9E4212-83CD-4C93-85C8-B3ED07ABB76A}">
      <dgm:prSet/>
      <dgm:spPr/>
      <dgm:t>
        <a:bodyPr/>
        <a:lstStyle/>
        <a:p>
          <a:pPr>
            <a:defRPr b="1"/>
          </a:pPr>
          <a:r>
            <a:rPr lang="en-GB" dirty="0"/>
            <a:t>2000 – DSM-IV-TR</a:t>
          </a:r>
        </a:p>
      </dgm:t>
    </dgm:pt>
    <dgm:pt modelId="{C6CBE953-064D-40DA-9680-4F679B552743}" type="parTrans" cxnId="{19BA2DFF-6D6D-4F13-8D4B-70EAEBABB0F4}">
      <dgm:prSet/>
      <dgm:spPr/>
      <dgm:t>
        <a:bodyPr/>
        <a:lstStyle/>
        <a:p>
          <a:endParaRPr lang="en-GB"/>
        </a:p>
      </dgm:t>
    </dgm:pt>
    <dgm:pt modelId="{588BFF32-74C3-466D-A090-7C6641B113F1}" type="sibTrans" cxnId="{19BA2DFF-6D6D-4F13-8D4B-70EAEBABB0F4}">
      <dgm:prSet/>
      <dgm:spPr/>
      <dgm:t>
        <a:bodyPr/>
        <a:lstStyle/>
        <a:p>
          <a:endParaRPr lang="en-GB"/>
        </a:p>
      </dgm:t>
    </dgm:pt>
    <dgm:pt modelId="{CD981630-B75D-4041-9136-049F06376161}">
      <dgm:prSet/>
      <dgm:spPr/>
      <dgm:t>
        <a:bodyPr/>
        <a:lstStyle/>
        <a:p>
          <a:pPr>
            <a:defRPr b="1"/>
          </a:pPr>
          <a:r>
            <a:rPr lang="en-GB" dirty="0"/>
            <a:t>2013 – DSM-5</a:t>
          </a:r>
        </a:p>
      </dgm:t>
    </dgm:pt>
    <dgm:pt modelId="{6C37F53B-18C3-4D5F-AAF9-9BD0D2A680CC}" type="parTrans" cxnId="{47A5A835-3283-4B43-ABDB-9F46A29D8BC3}">
      <dgm:prSet/>
      <dgm:spPr/>
      <dgm:t>
        <a:bodyPr/>
        <a:lstStyle/>
        <a:p>
          <a:endParaRPr lang="en-GB"/>
        </a:p>
      </dgm:t>
    </dgm:pt>
    <dgm:pt modelId="{070BB092-2864-43A0-B9D3-55D3D5735710}" type="sibTrans" cxnId="{47A5A835-3283-4B43-ABDB-9F46A29D8BC3}">
      <dgm:prSet/>
      <dgm:spPr/>
      <dgm:t>
        <a:bodyPr/>
        <a:lstStyle/>
        <a:p>
          <a:endParaRPr lang="en-GB"/>
        </a:p>
      </dgm:t>
    </dgm:pt>
    <dgm:pt modelId="{6E9F3C9B-13CA-43A8-8836-0B2B41D07DEF}" type="pres">
      <dgm:prSet presAssocID="{05A24E01-5535-46B9-A9A1-A9A07E639A88}" presName="root" presStyleCnt="0">
        <dgm:presLayoutVars>
          <dgm:chMax/>
          <dgm:chPref/>
          <dgm:animLvl val="lvl"/>
        </dgm:presLayoutVars>
      </dgm:prSet>
      <dgm:spPr/>
    </dgm:pt>
    <dgm:pt modelId="{E8AACCBB-6709-4071-B389-3BB226B3A586}" type="pres">
      <dgm:prSet presAssocID="{05A24E01-5535-46B9-A9A1-A9A07E639A88}" presName="divider" presStyleLbl="fgAcc1" presStyleIdx="0" presStyleCnt="8" custLinFactNeighborY="0"/>
      <dgm:spPr>
        <a:solidFill>
          <a:schemeClr val="lt1">
            <a:alpha val="90000"/>
            <a:hueOff val="0"/>
            <a:satOff val="0"/>
            <a:lumOff val="0"/>
            <a:alphaOff val="0"/>
          </a:schemeClr>
        </a:solidFill>
        <a:ln w="19050" cap="flat" cmpd="sng" algn="ctr">
          <a:solidFill>
            <a:schemeClr val="accent1"/>
          </a:solidFill>
          <a:prstDash val="solid"/>
          <a:miter lim="800000"/>
          <a:tailEnd type="triangle" w="lg" len="lg"/>
        </a:ln>
        <a:effectLst/>
      </dgm:spPr>
    </dgm:pt>
    <dgm:pt modelId="{E6F74CED-5217-4282-85F1-1C12DC84731C}" type="pres">
      <dgm:prSet presAssocID="{05A24E01-5535-46B9-A9A1-A9A07E639A88}" presName="nodes" presStyleCnt="0">
        <dgm:presLayoutVars>
          <dgm:chMax/>
          <dgm:chPref/>
          <dgm:animLvl val="lvl"/>
        </dgm:presLayoutVars>
      </dgm:prSet>
      <dgm:spPr/>
    </dgm:pt>
    <dgm:pt modelId="{8663027C-B0F1-49CC-A178-8FC5E682D9C7}" type="pres">
      <dgm:prSet presAssocID="{64E888B7-A21D-4351-89D7-7EB2D9663811}" presName="composite" presStyleCnt="0"/>
      <dgm:spPr/>
    </dgm:pt>
    <dgm:pt modelId="{F665D1BF-2FA0-49DF-ABD3-1CDD3E17A2A7}" type="pres">
      <dgm:prSet presAssocID="{64E888B7-A21D-4351-89D7-7EB2D9663811}" presName="ConnectorPoint" presStyleLbl="lnNode1" presStyleIdx="0"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D88C92D0-DA62-4ED0-9794-A090D2B131EA}" type="pres">
      <dgm:prSet presAssocID="{64E888B7-A21D-4351-89D7-7EB2D9663811}" presName="DropPinPlaceHolder" presStyleCnt="0"/>
      <dgm:spPr/>
    </dgm:pt>
    <dgm:pt modelId="{6707493F-FD2D-432F-A69A-44DAAEFC0CEB}" type="pres">
      <dgm:prSet presAssocID="{64E888B7-A21D-4351-89D7-7EB2D9663811}" presName="DropPin" presStyleLbl="alignNode1" presStyleIdx="0" presStyleCnt="7"/>
      <dgm:spPr/>
    </dgm:pt>
    <dgm:pt modelId="{F9E6C4FF-951B-4385-9FBB-335A4D1AC129}" type="pres">
      <dgm:prSet presAssocID="{64E888B7-A21D-4351-89D7-7EB2D9663811}" presName="Ellipse" presStyleLbl="fgAcc1" presStyleIdx="1" presStyleCnt="8"/>
      <dgm:spPr>
        <a:solidFill>
          <a:schemeClr val="lt1">
            <a:alpha val="90000"/>
            <a:hueOff val="0"/>
            <a:satOff val="0"/>
            <a:lumOff val="0"/>
            <a:alphaOff val="0"/>
          </a:schemeClr>
        </a:solidFill>
        <a:ln w="12700" cap="flat" cmpd="sng" algn="ctr">
          <a:noFill/>
          <a:prstDash val="solid"/>
          <a:miter lim="800000"/>
        </a:ln>
        <a:effectLst/>
      </dgm:spPr>
    </dgm:pt>
    <dgm:pt modelId="{B7C47345-9F07-4629-94BF-57E1FB8878D8}" type="pres">
      <dgm:prSet presAssocID="{64E888B7-A21D-4351-89D7-7EB2D9663811}" presName="L2TextContainer" presStyleLbl="revTx" presStyleIdx="0" presStyleCnt="14">
        <dgm:presLayoutVars>
          <dgm:bulletEnabled val="1"/>
        </dgm:presLayoutVars>
      </dgm:prSet>
      <dgm:spPr/>
    </dgm:pt>
    <dgm:pt modelId="{29315EEB-A63B-48F9-975B-F820D35540D4}" type="pres">
      <dgm:prSet presAssocID="{64E888B7-A21D-4351-89D7-7EB2D9663811}" presName="L1TextContainer" presStyleLbl="revTx" presStyleIdx="1" presStyleCnt="14">
        <dgm:presLayoutVars>
          <dgm:chMax val="1"/>
          <dgm:chPref val="1"/>
          <dgm:bulletEnabled val="1"/>
        </dgm:presLayoutVars>
      </dgm:prSet>
      <dgm:spPr/>
    </dgm:pt>
    <dgm:pt modelId="{73CA4FA8-4E71-4D1E-83C7-7CD46BF5F11D}" type="pres">
      <dgm:prSet presAssocID="{64E888B7-A21D-4351-89D7-7EB2D9663811}" presName="ConnectLine" presStyleLbl="sibTrans1D1" presStyleIdx="0" presStyleCnt="7"/>
      <dgm:spPr>
        <a:noFill/>
        <a:ln w="12700" cap="flat" cmpd="sng" algn="ctr">
          <a:solidFill>
            <a:schemeClr val="accent1">
              <a:hueOff val="0"/>
              <a:satOff val="0"/>
              <a:lumOff val="0"/>
              <a:alphaOff val="0"/>
            </a:schemeClr>
          </a:solidFill>
          <a:prstDash val="dash"/>
          <a:miter lim="800000"/>
        </a:ln>
        <a:effectLst/>
      </dgm:spPr>
    </dgm:pt>
    <dgm:pt modelId="{2DF45EA4-F8DA-4591-B90C-B738D75423AC}" type="pres">
      <dgm:prSet presAssocID="{64E888B7-A21D-4351-89D7-7EB2D9663811}" presName="EmptyPlaceHolder" presStyleCnt="0"/>
      <dgm:spPr/>
    </dgm:pt>
    <dgm:pt modelId="{0A29BA52-7C8D-4058-B7DD-E93660CC2D0D}" type="pres">
      <dgm:prSet presAssocID="{5428D60D-06C7-4EC3-B3B7-9B7E39DC5BCD}" presName="spaceBetweenRectangles" presStyleCnt="0"/>
      <dgm:spPr/>
    </dgm:pt>
    <dgm:pt modelId="{39E4B4F1-9E46-4C0D-9754-4AD2D830C1EB}" type="pres">
      <dgm:prSet presAssocID="{ADB5DBEC-922D-417A-80EE-CEF507442F39}" presName="composite" presStyleCnt="0"/>
      <dgm:spPr/>
    </dgm:pt>
    <dgm:pt modelId="{19D293A2-E718-4F0C-95D3-9E36095D3372}" type="pres">
      <dgm:prSet presAssocID="{ADB5DBEC-922D-417A-80EE-CEF507442F39}" presName="ConnectorPoint" presStyleLbl="lnNode1" presStyleIdx="1"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BFC350A0-82BE-4A19-87A0-8F9AB76CE198}" type="pres">
      <dgm:prSet presAssocID="{ADB5DBEC-922D-417A-80EE-CEF507442F39}" presName="DropPinPlaceHolder" presStyleCnt="0"/>
      <dgm:spPr/>
    </dgm:pt>
    <dgm:pt modelId="{22D8000E-518D-453B-976E-B046F7576787}" type="pres">
      <dgm:prSet presAssocID="{ADB5DBEC-922D-417A-80EE-CEF507442F39}" presName="DropPin" presStyleLbl="alignNode1" presStyleIdx="1" presStyleCnt="7"/>
      <dgm:spPr/>
    </dgm:pt>
    <dgm:pt modelId="{1797B3F6-0C76-4F2E-8EC8-327011F9E4E2}" type="pres">
      <dgm:prSet presAssocID="{ADB5DBEC-922D-417A-80EE-CEF507442F39}" presName="Ellipse" presStyleLbl="fgAcc1" presStyleIdx="2" presStyleCnt="8"/>
      <dgm:spPr>
        <a:solidFill>
          <a:schemeClr val="lt1">
            <a:alpha val="90000"/>
            <a:hueOff val="0"/>
            <a:satOff val="0"/>
            <a:lumOff val="0"/>
            <a:alphaOff val="0"/>
          </a:schemeClr>
        </a:solidFill>
        <a:ln w="12700" cap="flat" cmpd="sng" algn="ctr">
          <a:noFill/>
          <a:prstDash val="solid"/>
          <a:miter lim="800000"/>
        </a:ln>
        <a:effectLst/>
      </dgm:spPr>
    </dgm:pt>
    <dgm:pt modelId="{976882F0-07DC-4937-9C05-E9668F2C609A}" type="pres">
      <dgm:prSet presAssocID="{ADB5DBEC-922D-417A-80EE-CEF507442F39}" presName="L2TextContainer" presStyleLbl="revTx" presStyleIdx="2" presStyleCnt="14">
        <dgm:presLayoutVars>
          <dgm:bulletEnabled val="1"/>
        </dgm:presLayoutVars>
      </dgm:prSet>
      <dgm:spPr/>
    </dgm:pt>
    <dgm:pt modelId="{29732FF6-6601-48B6-B29D-E398C9B2DADE}" type="pres">
      <dgm:prSet presAssocID="{ADB5DBEC-922D-417A-80EE-CEF507442F39}" presName="L1TextContainer" presStyleLbl="revTx" presStyleIdx="3" presStyleCnt="14">
        <dgm:presLayoutVars>
          <dgm:chMax val="1"/>
          <dgm:chPref val="1"/>
          <dgm:bulletEnabled val="1"/>
        </dgm:presLayoutVars>
      </dgm:prSet>
      <dgm:spPr/>
    </dgm:pt>
    <dgm:pt modelId="{CE8D4A48-03A2-4BBF-8337-53AFD6347942}" type="pres">
      <dgm:prSet presAssocID="{ADB5DBEC-922D-417A-80EE-CEF507442F39}" presName="ConnectLine" presStyleLbl="sibTrans1D1" presStyleIdx="1" presStyleCnt="7"/>
      <dgm:spPr>
        <a:noFill/>
        <a:ln w="12700" cap="flat" cmpd="sng" algn="ctr">
          <a:solidFill>
            <a:schemeClr val="accent1">
              <a:hueOff val="0"/>
              <a:satOff val="0"/>
              <a:lumOff val="0"/>
              <a:alphaOff val="0"/>
            </a:schemeClr>
          </a:solidFill>
          <a:prstDash val="dash"/>
          <a:miter lim="800000"/>
        </a:ln>
        <a:effectLst/>
      </dgm:spPr>
    </dgm:pt>
    <dgm:pt modelId="{3D2655DB-5520-45B2-84E1-1F3869E65CAD}" type="pres">
      <dgm:prSet presAssocID="{ADB5DBEC-922D-417A-80EE-CEF507442F39}" presName="EmptyPlaceHolder" presStyleCnt="0"/>
      <dgm:spPr/>
    </dgm:pt>
    <dgm:pt modelId="{84787CEF-04D4-4E5A-BD6F-907CB7163B30}" type="pres">
      <dgm:prSet presAssocID="{CBD34369-804A-4B68-A499-9F51DA40903B}" presName="spaceBetweenRectangles" presStyleCnt="0"/>
      <dgm:spPr/>
    </dgm:pt>
    <dgm:pt modelId="{2C0D02E0-BB26-4E0F-A5E1-61F1288582A9}" type="pres">
      <dgm:prSet presAssocID="{96A32FCD-37A2-4CBC-8958-78E41969BACF}" presName="composite" presStyleCnt="0"/>
      <dgm:spPr/>
    </dgm:pt>
    <dgm:pt modelId="{51610D27-6FD0-4B74-99E1-18482D624832}" type="pres">
      <dgm:prSet presAssocID="{96A32FCD-37A2-4CBC-8958-78E41969BACF}" presName="ConnectorPoint" presStyleLbl="lnNode1" presStyleIdx="2"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3B0AD50B-ABE8-4581-845E-3DBBC7A58661}" type="pres">
      <dgm:prSet presAssocID="{96A32FCD-37A2-4CBC-8958-78E41969BACF}" presName="DropPinPlaceHolder" presStyleCnt="0"/>
      <dgm:spPr/>
    </dgm:pt>
    <dgm:pt modelId="{4B368192-8294-4B3D-9531-F10F593EF566}" type="pres">
      <dgm:prSet presAssocID="{96A32FCD-37A2-4CBC-8958-78E41969BACF}" presName="DropPin" presStyleLbl="alignNode1" presStyleIdx="2" presStyleCnt="7"/>
      <dgm:spPr/>
    </dgm:pt>
    <dgm:pt modelId="{3D710005-42D0-49D7-902D-05C12E8B2B6A}" type="pres">
      <dgm:prSet presAssocID="{96A32FCD-37A2-4CBC-8958-78E41969BACF}" presName="Ellipse" presStyleLbl="fgAcc1" presStyleIdx="3" presStyleCnt="8"/>
      <dgm:spPr>
        <a:solidFill>
          <a:schemeClr val="lt1">
            <a:alpha val="90000"/>
            <a:hueOff val="0"/>
            <a:satOff val="0"/>
            <a:lumOff val="0"/>
            <a:alphaOff val="0"/>
          </a:schemeClr>
        </a:solidFill>
        <a:ln w="12700" cap="flat" cmpd="sng" algn="ctr">
          <a:noFill/>
          <a:prstDash val="solid"/>
          <a:miter lim="800000"/>
        </a:ln>
        <a:effectLst/>
      </dgm:spPr>
    </dgm:pt>
    <dgm:pt modelId="{87BF82EC-C728-4CF4-A74D-ADAB3B8D6AA2}" type="pres">
      <dgm:prSet presAssocID="{96A32FCD-37A2-4CBC-8958-78E41969BACF}" presName="L2TextContainer" presStyleLbl="revTx" presStyleIdx="4" presStyleCnt="14">
        <dgm:presLayoutVars>
          <dgm:bulletEnabled val="1"/>
        </dgm:presLayoutVars>
      </dgm:prSet>
      <dgm:spPr/>
    </dgm:pt>
    <dgm:pt modelId="{C13BDFB8-A680-4354-BB4C-796596E63DE9}" type="pres">
      <dgm:prSet presAssocID="{96A32FCD-37A2-4CBC-8958-78E41969BACF}" presName="L1TextContainer" presStyleLbl="revTx" presStyleIdx="5" presStyleCnt="14">
        <dgm:presLayoutVars>
          <dgm:chMax val="1"/>
          <dgm:chPref val="1"/>
          <dgm:bulletEnabled val="1"/>
        </dgm:presLayoutVars>
      </dgm:prSet>
      <dgm:spPr/>
    </dgm:pt>
    <dgm:pt modelId="{6608D30F-3697-4815-9278-82B721179229}" type="pres">
      <dgm:prSet presAssocID="{96A32FCD-37A2-4CBC-8958-78E41969BACF}" presName="ConnectLine" presStyleLbl="sibTrans1D1" presStyleIdx="2" presStyleCnt="7"/>
      <dgm:spPr>
        <a:noFill/>
        <a:ln w="12700" cap="flat" cmpd="sng" algn="ctr">
          <a:solidFill>
            <a:schemeClr val="accent1">
              <a:hueOff val="0"/>
              <a:satOff val="0"/>
              <a:lumOff val="0"/>
              <a:alphaOff val="0"/>
            </a:schemeClr>
          </a:solidFill>
          <a:prstDash val="dash"/>
          <a:miter lim="800000"/>
        </a:ln>
        <a:effectLst/>
      </dgm:spPr>
    </dgm:pt>
    <dgm:pt modelId="{46AC1C6D-D486-48EC-B172-D825BE78ABC6}" type="pres">
      <dgm:prSet presAssocID="{96A32FCD-37A2-4CBC-8958-78E41969BACF}" presName="EmptyPlaceHolder" presStyleCnt="0"/>
      <dgm:spPr/>
    </dgm:pt>
    <dgm:pt modelId="{51230BD1-D48A-45E1-A53D-DE265E055102}" type="pres">
      <dgm:prSet presAssocID="{54DC555C-97FE-4080-ACFD-39C6300B21CE}" presName="spaceBetweenRectangles" presStyleCnt="0"/>
      <dgm:spPr/>
    </dgm:pt>
    <dgm:pt modelId="{1BF6652E-127A-4C44-B302-6EBD51D93B0B}" type="pres">
      <dgm:prSet presAssocID="{926B3812-73B1-467D-8474-A91519AC9C21}" presName="composite" presStyleCnt="0"/>
      <dgm:spPr/>
    </dgm:pt>
    <dgm:pt modelId="{FAB4D5E4-8C3D-48B9-9B86-3A95BD138B2D}" type="pres">
      <dgm:prSet presAssocID="{926B3812-73B1-467D-8474-A91519AC9C21}" presName="ConnectorPoint" presStyleLbl="lnNode1" presStyleIdx="3"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8386BEF5-CE2A-4126-BCF7-B7992A76C086}" type="pres">
      <dgm:prSet presAssocID="{926B3812-73B1-467D-8474-A91519AC9C21}" presName="DropPinPlaceHolder" presStyleCnt="0"/>
      <dgm:spPr/>
    </dgm:pt>
    <dgm:pt modelId="{B6C42EEC-0BBF-4F3E-A93D-37FB572C7CEF}" type="pres">
      <dgm:prSet presAssocID="{926B3812-73B1-467D-8474-A91519AC9C21}" presName="DropPin" presStyleLbl="alignNode1" presStyleIdx="3" presStyleCnt="7"/>
      <dgm:spPr/>
    </dgm:pt>
    <dgm:pt modelId="{FC628E5D-50A3-4366-ADEA-B0A52C926D44}" type="pres">
      <dgm:prSet presAssocID="{926B3812-73B1-467D-8474-A91519AC9C21}" presName="Ellipse" presStyleLbl="fgAcc1" presStyleIdx="4" presStyleCnt="8"/>
      <dgm:spPr>
        <a:solidFill>
          <a:schemeClr val="lt1">
            <a:alpha val="90000"/>
            <a:hueOff val="0"/>
            <a:satOff val="0"/>
            <a:lumOff val="0"/>
            <a:alphaOff val="0"/>
          </a:schemeClr>
        </a:solidFill>
        <a:ln w="12700" cap="flat" cmpd="sng" algn="ctr">
          <a:noFill/>
          <a:prstDash val="solid"/>
          <a:miter lim="800000"/>
        </a:ln>
        <a:effectLst/>
      </dgm:spPr>
    </dgm:pt>
    <dgm:pt modelId="{982087D9-F85F-4EF2-84C2-46C5E621BF01}" type="pres">
      <dgm:prSet presAssocID="{926B3812-73B1-467D-8474-A91519AC9C21}" presName="L2TextContainer" presStyleLbl="revTx" presStyleIdx="6" presStyleCnt="14">
        <dgm:presLayoutVars>
          <dgm:bulletEnabled val="1"/>
        </dgm:presLayoutVars>
      </dgm:prSet>
      <dgm:spPr/>
    </dgm:pt>
    <dgm:pt modelId="{AAEA88A7-C3A9-4343-9787-48827355D02B}" type="pres">
      <dgm:prSet presAssocID="{926B3812-73B1-467D-8474-A91519AC9C21}" presName="L1TextContainer" presStyleLbl="revTx" presStyleIdx="7" presStyleCnt="14">
        <dgm:presLayoutVars>
          <dgm:chMax val="1"/>
          <dgm:chPref val="1"/>
          <dgm:bulletEnabled val="1"/>
        </dgm:presLayoutVars>
      </dgm:prSet>
      <dgm:spPr/>
    </dgm:pt>
    <dgm:pt modelId="{16D539EA-54B9-43FF-989E-CA68C270C736}" type="pres">
      <dgm:prSet presAssocID="{926B3812-73B1-467D-8474-A91519AC9C21}" presName="ConnectLine" presStyleLbl="sibTrans1D1" presStyleIdx="3" presStyleCnt="7"/>
      <dgm:spPr>
        <a:noFill/>
        <a:ln w="12700" cap="flat" cmpd="sng" algn="ctr">
          <a:solidFill>
            <a:schemeClr val="accent1">
              <a:hueOff val="0"/>
              <a:satOff val="0"/>
              <a:lumOff val="0"/>
              <a:alphaOff val="0"/>
            </a:schemeClr>
          </a:solidFill>
          <a:prstDash val="dash"/>
          <a:miter lim="800000"/>
        </a:ln>
        <a:effectLst/>
      </dgm:spPr>
    </dgm:pt>
    <dgm:pt modelId="{D21FAE30-CD9F-43ED-9F26-8052EB1351AD}" type="pres">
      <dgm:prSet presAssocID="{926B3812-73B1-467D-8474-A91519AC9C21}" presName="EmptyPlaceHolder" presStyleCnt="0"/>
      <dgm:spPr/>
    </dgm:pt>
    <dgm:pt modelId="{0742D441-F993-41B5-A2BB-99E4591F9BEA}" type="pres">
      <dgm:prSet presAssocID="{94BA336C-3874-4786-B02E-14F6A576732F}" presName="spaceBetweenRectangles" presStyleCnt="0"/>
      <dgm:spPr/>
    </dgm:pt>
    <dgm:pt modelId="{25C61D4D-7398-468A-AA28-31E11AC2160B}" type="pres">
      <dgm:prSet presAssocID="{5943DED4-9806-4552-A3C3-6F0D7647DC07}" presName="composite" presStyleCnt="0"/>
      <dgm:spPr/>
    </dgm:pt>
    <dgm:pt modelId="{78C2FC52-369B-4E5C-BD2D-17FFB6210F0C}" type="pres">
      <dgm:prSet presAssocID="{5943DED4-9806-4552-A3C3-6F0D7647DC07}" presName="ConnectorPoint" presStyleLbl="lnNode1" presStyleIdx="4"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09EFF72D-0B08-455A-A14D-683D520C0380}" type="pres">
      <dgm:prSet presAssocID="{5943DED4-9806-4552-A3C3-6F0D7647DC07}" presName="DropPinPlaceHolder" presStyleCnt="0"/>
      <dgm:spPr/>
    </dgm:pt>
    <dgm:pt modelId="{D7E4EF9C-A798-4A8B-87B7-ADAAABE5E5FC}" type="pres">
      <dgm:prSet presAssocID="{5943DED4-9806-4552-A3C3-6F0D7647DC07}" presName="DropPin" presStyleLbl="alignNode1" presStyleIdx="4" presStyleCnt="7"/>
      <dgm:spPr/>
    </dgm:pt>
    <dgm:pt modelId="{4E9D4320-63D4-40CA-8A49-F057820445BD}" type="pres">
      <dgm:prSet presAssocID="{5943DED4-9806-4552-A3C3-6F0D7647DC07}" presName="Ellipse" presStyleLbl="fgAcc1" presStyleIdx="5" presStyleCnt="8"/>
      <dgm:spPr>
        <a:solidFill>
          <a:schemeClr val="lt1">
            <a:alpha val="90000"/>
            <a:hueOff val="0"/>
            <a:satOff val="0"/>
            <a:lumOff val="0"/>
            <a:alphaOff val="0"/>
          </a:schemeClr>
        </a:solidFill>
        <a:ln w="12700" cap="flat" cmpd="sng" algn="ctr">
          <a:noFill/>
          <a:prstDash val="solid"/>
          <a:miter lim="800000"/>
        </a:ln>
        <a:effectLst/>
      </dgm:spPr>
    </dgm:pt>
    <dgm:pt modelId="{ED4CC46C-30CE-47A0-B384-35798091F46D}" type="pres">
      <dgm:prSet presAssocID="{5943DED4-9806-4552-A3C3-6F0D7647DC07}" presName="L2TextContainer" presStyleLbl="revTx" presStyleIdx="8" presStyleCnt="14">
        <dgm:presLayoutVars>
          <dgm:bulletEnabled val="1"/>
        </dgm:presLayoutVars>
      </dgm:prSet>
      <dgm:spPr/>
    </dgm:pt>
    <dgm:pt modelId="{91F35DA6-5327-4EA5-805F-A6134C8B2CAE}" type="pres">
      <dgm:prSet presAssocID="{5943DED4-9806-4552-A3C3-6F0D7647DC07}" presName="L1TextContainer" presStyleLbl="revTx" presStyleIdx="9" presStyleCnt="14">
        <dgm:presLayoutVars>
          <dgm:chMax val="1"/>
          <dgm:chPref val="1"/>
          <dgm:bulletEnabled val="1"/>
        </dgm:presLayoutVars>
      </dgm:prSet>
      <dgm:spPr/>
    </dgm:pt>
    <dgm:pt modelId="{89CEB99B-8722-457A-8B97-C12797909917}" type="pres">
      <dgm:prSet presAssocID="{5943DED4-9806-4552-A3C3-6F0D7647DC07}" presName="ConnectLine" presStyleLbl="sibTrans1D1" presStyleIdx="4" presStyleCnt="7"/>
      <dgm:spPr>
        <a:noFill/>
        <a:ln w="12700" cap="flat" cmpd="sng" algn="ctr">
          <a:solidFill>
            <a:schemeClr val="accent1">
              <a:hueOff val="0"/>
              <a:satOff val="0"/>
              <a:lumOff val="0"/>
              <a:alphaOff val="0"/>
            </a:schemeClr>
          </a:solidFill>
          <a:prstDash val="dash"/>
          <a:miter lim="800000"/>
        </a:ln>
        <a:effectLst/>
      </dgm:spPr>
    </dgm:pt>
    <dgm:pt modelId="{76CCEF3C-9504-48D5-9C5C-D07FF63C23EB}" type="pres">
      <dgm:prSet presAssocID="{5943DED4-9806-4552-A3C3-6F0D7647DC07}" presName="EmptyPlaceHolder" presStyleCnt="0"/>
      <dgm:spPr/>
    </dgm:pt>
    <dgm:pt modelId="{F61EAB18-1FC3-4355-ACD4-6014A407B012}" type="pres">
      <dgm:prSet presAssocID="{FB013BB5-9A4E-4CEB-97F6-233D0346C6A5}" presName="spaceBetweenRectangles" presStyleCnt="0"/>
      <dgm:spPr/>
    </dgm:pt>
    <dgm:pt modelId="{D4B8B20E-CA64-4138-9E48-88529D0F467B}" type="pres">
      <dgm:prSet presAssocID="{0B9E4212-83CD-4C93-85C8-B3ED07ABB76A}" presName="composite" presStyleCnt="0"/>
      <dgm:spPr/>
    </dgm:pt>
    <dgm:pt modelId="{E993BCB7-7BF7-42D5-A8F3-C0DF9B8AC9AF}" type="pres">
      <dgm:prSet presAssocID="{0B9E4212-83CD-4C93-85C8-B3ED07ABB76A}" presName="ConnectorPoint" presStyleLbl="lnNode1" presStyleIdx="5"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232DAFBC-1C76-4910-87E2-25712335D76B}" type="pres">
      <dgm:prSet presAssocID="{0B9E4212-83CD-4C93-85C8-B3ED07ABB76A}" presName="DropPinPlaceHolder" presStyleCnt="0"/>
      <dgm:spPr/>
    </dgm:pt>
    <dgm:pt modelId="{B8F1B32C-9B39-4F8C-938D-082FAC15A852}" type="pres">
      <dgm:prSet presAssocID="{0B9E4212-83CD-4C93-85C8-B3ED07ABB76A}" presName="DropPin" presStyleLbl="alignNode1" presStyleIdx="5" presStyleCnt="7"/>
      <dgm:spPr/>
    </dgm:pt>
    <dgm:pt modelId="{D3BBD12C-BE9B-49F0-A9AD-74064B87B3DC}" type="pres">
      <dgm:prSet presAssocID="{0B9E4212-83CD-4C93-85C8-B3ED07ABB76A}" presName="Ellipse" presStyleLbl="fgAcc1" presStyleIdx="6" presStyleCnt="8"/>
      <dgm:spPr>
        <a:solidFill>
          <a:schemeClr val="lt1">
            <a:alpha val="90000"/>
            <a:hueOff val="0"/>
            <a:satOff val="0"/>
            <a:lumOff val="0"/>
            <a:alphaOff val="0"/>
          </a:schemeClr>
        </a:solidFill>
        <a:ln w="12700" cap="flat" cmpd="sng" algn="ctr">
          <a:noFill/>
          <a:prstDash val="solid"/>
          <a:miter lim="800000"/>
        </a:ln>
        <a:effectLst/>
      </dgm:spPr>
    </dgm:pt>
    <dgm:pt modelId="{F5A37730-3CD1-4433-953F-C847AB9DB2FA}" type="pres">
      <dgm:prSet presAssocID="{0B9E4212-83CD-4C93-85C8-B3ED07ABB76A}" presName="L2TextContainer" presStyleLbl="revTx" presStyleIdx="10" presStyleCnt="14">
        <dgm:presLayoutVars>
          <dgm:bulletEnabled val="1"/>
        </dgm:presLayoutVars>
      </dgm:prSet>
      <dgm:spPr/>
    </dgm:pt>
    <dgm:pt modelId="{7564BEA6-77C5-4ADF-857B-A51791049351}" type="pres">
      <dgm:prSet presAssocID="{0B9E4212-83CD-4C93-85C8-B3ED07ABB76A}" presName="L1TextContainer" presStyleLbl="revTx" presStyleIdx="11" presStyleCnt="14">
        <dgm:presLayoutVars>
          <dgm:chMax val="1"/>
          <dgm:chPref val="1"/>
          <dgm:bulletEnabled val="1"/>
        </dgm:presLayoutVars>
      </dgm:prSet>
      <dgm:spPr/>
    </dgm:pt>
    <dgm:pt modelId="{72E27D9C-8042-40B1-BEFE-D21D68CB891B}" type="pres">
      <dgm:prSet presAssocID="{0B9E4212-83CD-4C93-85C8-B3ED07ABB76A}" presName="ConnectLine" presStyleLbl="sibTrans1D1" presStyleIdx="5" presStyleCnt="7"/>
      <dgm:spPr>
        <a:noFill/>
        <a:ln w="12700" cap="flat" cmpd="sng" algn="ctr">
          <a:solidFill>
            <a:schemeClr val="accent1">
              <a:hueOff val="0"/>
              <a:satOff val="0"/>
              <a:lumOff val="0"/>
              <a:alphaOff val="0"/>
            </a:schemeClr>
          </a:solidFill>
          <a:prstDash val="dash"/>
          <a:miter lim="800000"/>
        </a:ln>
        <a:effectLst/>
      </dgm:spPr>
    </dgm:pt>
    <dgm:pt modelId="{94547303-62D8-4BF3-8B83-51E0411E444E}" type="pres">
      <dgm:prSet presAssocID="{0B9E4212-83CD-4C93-85C8-B3ED07ABB76A}" presName="EmptyPlaceHolder" presStyleCnt="0"/>
      <dgm:spPr/>
    </dgm:pt>
    <dgm:pt modelId="{B10AB606-69D1-4358-9EE7-47DAEB291408}" type="pres">
      <dgm:prSet presAssocID="{588BFF32-74C3-466D-A090-7C6641B113F1}" presName="spaceBetweenRectangles" presStyleCnt="0"/>
      <dgm:spPr/>
    </dgm:pt>
    <dgm:pt modelId="{5D0ACC65-5C1B-47C4-8C21-5F16C0E2B045}" type="pres">
      <dgm:prSet presAssocID="{CD981630-B75D-4041-9136-049F06376161}" presName="composite" presStyleCnt="0"/>
      <dgm:spPr/>
    </dgm:pt>
    <dgm:pt modelId="{122F6307-2F90-4B0F-B79C-DA0B0F8EED65}" type="pres">
      <dgm:prSet presAssocID="{CD981630-B75D-4041-9136-049F06376161}" presName="ConnectorPoint" presStyleLbl="lnNode1" presStyleIdx="6" presStyleCnt="7"/>
      <dgm:spPr>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gm:spPr>
    </dgm:pt>
    <dgm:pt modelId="{68EE81B2-DA8F-4568-BDB6-BB21078DA3CE}" type="pres">
      <dgm:prSet presAssocID="{CD981630-B75D-4041-9136-049F06376161}" presName="DropPinPlaceHolder" presStyleCnt="0"/>
      <dgm:spPr/>
    </dgm:pt>
    <dgm:pt modelId="{E979B862-40FD-469A-A965-C9192A75D3F6}" type="pres">
      <dgm:prSet presAssocID="{CD981630-B75D-4041-9136-049F06376161}" presName="DropPin" presStyleLbl="alignNode1" presStyleIdx="6" presStyleCnt="7"/>
      <dgm:spPr/>
    </dgm:pt>
    <dgm:pt modelId="{076F28C0-E5A6-4235-A410-3EF6CD07B5DF}" type="pres">
      <dgm:prSet presAssocID="{CD981630-B75D-4041-9136-049F06376161}" presName="Ellipse" presStyleLbl="fgAcc1" presStyleIdx="7" presStyleCnt="8"/>
      <dgm:spPr>
        <a:solidFill>
          <a:schemeClr val="lt1">
            <a:alpha val="90000"/>
            <a:hueOff val="0"/>
            <a:satOff val="0"/>
            <a:lumOff val="0"/>
            <a:alphaOff val="0"/>
          </a:schemeClr>
        </a:solidFill>
        <a:ln w="12700" cap="flat" cmpd="sng" algn="ctr">
          <a:noFill/>
          <a:prstDash val="solid"/>
          <a:miter lim="800000"/>
        </a:ln>
        <a:effectLst/>
      </dgm:spPr>
    </dgm:pt>
    <dgm:pt modelId="{60ADDADD-18C2-4D74-9AA0-77FF0AC2D430}" type="pres">
      <dgm:prSet presAssocID="{CD981630-B75D-4041-9136-049F06376161}" presName="L2TextContainer" presStyleLbl="revTx" presStyleIdx="12" presStyleCnt="14">
        <dgm:presLayoutVars>
          <dgm:bulletEnabled val="1"/>
        </dgm:presLayoutVars>
      </dgm:prSet>
      <dgm:spPr/>
    </dgm:pt>
    <dgm:pt modelId="{514E3FEE-B6F4-485C-892E-3CB0FCB1260E}" type="pres">
      <dgm:prSet presAssocID="{CD981630-B75D-4041-9136-049F06376161}" presName="L1TextContainer" presStyleLbl="revTx" presStyleIdx="13" presStyleCnt="14">
        <dgm:presLayoutVars>
          <dgm:chMax val="1"/>
          <dgm:chPref val="1"/>
          <dgm:bulletEnabled val="1"/>
        </dgm:presLayoutVars>
      </dgm:prSet>
      <dgm:spPr/>
    </dgm:pt>
    <dgm:pt modelId="{934C256C-E213-44AA-96F3-C435815D8844}" type="pres">
      <dgm:prSet presAssocID="{CD981630-B75D-4041-9136-049F06376161}" presName="ConnectLine" presStyleLbl="sibTrans1D1" presStyleIdx="6" presStyleCnt="7"/>
      <dgm:spPr>
        <a:noFill/>
        <a:ln w="12700" cap="flat" cmpd="sng" algn="ctr">
          <a:solidFill>
            <a:schemeClr val="accent1">
              <a:hueOff val="0"/>
              <a:satOff val="0"/>
              <a:lumOff val="0"/>
              <a:alphaOff val="0"/>
            </a:schemeClr>
          </a:solidFill>
          <a:prstDash val="dash"/>
          <a:miter lim="800000"/>
        </a:ln>
        <a:effectLst/>
      </dgm:spPr>
    </dgm:pt>
    <dgm:pt modelId="{DCC40039-7213-4F3E-A089-76A3507ACF93}" type="pres">
      <dgm:prSet presAssocID="{CD981630-B75D-4041-9136-049F06376161}" presName="EmptyPlaceHolder" presStyleCnt="0"/>
      <dgm:spPr/>
    </dgm:pt>
  </dgm:ptLst>
  <dgm:cxnLst>
    <dgm:cxn modelId="{05704710-783A-4C3F-A212-5D7B5EDD142F}" type="presOf" srcId="{926B3812-73B1-467D-8474-A91519AC9C21}" destId="{AAEA88A7-C3A9-4343-9787-48827355D02B}" srcOrd="0" destOrd="0" presId="urn:microsoft.com/office/officeart/2017/3/layout/DropPinTimeline"/>
    <dgm:cxn modelId="{47A5A835-3283-4B43-ABDB-9F46A29D8BC3}" srcId="{05A24E01-5535-46B9-A9A1-A9A07E639A88}" destId="{CD981630-B75D-4041-9136-049F06376161}" srcOrd="6" destOrd="0" parTransId="{6C37F53B-18C3-4D5F-AAF9-9BD0D2A680CC}" sibTransId="{070BB092-2864-43A0-B9D3-55D3D5735710}"/>
    <dgm:cxn modelId="{6CA51544-529E-4B93-A2B3-0D3329263F40}" srcId="{05A24E01-5535-46B9-A9A1-A9A07E639A88}" destId="{5943DED4-9806-4552-A3C3-6F0D7647DC07}" srcOrd="4" destOrd="0" parTransId="{47CCCE37-98BE-4E5A-A54F-0167C51F1F19}" sibTransId="{FB013BB5-9A4E-4CEB-97F6-233D0346C6A5}"/>
    <dgm:cxn modelId="{878B8B65-0074-4047-BD52-4036AD86436D}" type="presOf" srcId="{5943DED4-9806-4552-A3C3-6F0D7647DC07}" destId="{91F35DA6-5327-4EA5-805F-A6134C8B2CAE}" srcOrd="0" destOrd="0" presId="urn:microsoft.com/office/officeart/2017/3/layout/DropPinTimeline"/>
    <dgm:cxn modelId="{29022370-029F-498E-B0B9-4A8048D1AD96}" type="presOf" srcId="{0B9E4212-83CD-4C93-85C8-B3ED07ABB76A}" destId="{7564BEA6-77C5-4ADF-857B-A51791049351}" srcOrd="0" destOrd="0" presId="urn:microsoft.com/office/officeart/2017/3/layout/DropPinTimeline"/>
    <dgm:cxn modelId="{64D1A385-0612-4473-9FA0-00ED22624D9C}" type="presOf" srcId="{96A32FCD-37A2-4CBC-8958-78E41969BACF}" destId="{C13BDFB8-A680-4354-BB4C-796596E63DE9}" srcOrd="0" destOrd="0" presId="urn:microsoft.com/office/officeart/2017/3/layout/DropPinTimeline"/>
    <dgm:cxn modelId="{0EE4BF85-4A5A-4C57-B50E-57DA0BE15B22}" srcId="{05A24E01-5535-46B9-A9A1-A9A07E639A88}" destId="{96A32FCD-37A2-4CBC-8958-78E41969BACF}" srcOrd="2" destOrd="0" parTransId="{FBFCCC16-075A-4160-BFB6-0CD46051786D}" sibTransId="{54DC555C-97FE-4080-ACFD-39C6300B21CE}"/>
    <dgm:cxn modelId="{7601FD9A-8739-4034-93B9-5E1B5E037D25}" srcId="{05A24E01-5535-46B9-A9A1-A9A07E639A88}" destId="{926B3812-73B1-467D-8474-A91519AC9C21}" srcOrd="3" destOrd="0" parTransId="{EDD8444A-DFF0-4115-9E45-26732BCB93C9}" sibTransId="{94BA336C-3874-4786-B02E-14F6A576732F}"/>
    <dgm:cxn modelId="{4FE2D99E-EC12-4BE4-9078-9437FEAF7306}" type="presOf" srcId="{ADB5DBEC-922D-417A-80EE-CEF507442F39}" destId="{29732FF6-6601-48B6-B29D-E398C9B2DADE}" srcOrd="0" destOrd="0" presId="urn:microsoft.com/office/officeart/2017/3/layout/DropPinTimeline"/>
    <dgm:cxn modelId="{830F6BA9-F808-441B-ABE0-DABA6E974DFC}" srcId="{05A24E01-5535-46B9-A9A1-A9A07E639A88}" destId="{64E888B7-A21D-4351-89D7-7EB2D9663811}" srcOrd="0" destOrd="0" parTransId="{EB20E54B-6753-4201-A3E1-5E9C932136F9}" sibTransId="{5428D60D-06C7-4EC3-B3B7-9B7E39DC5BCD}"/>
    <dgm:cxn modelId="{BB30BDB8-8458-46E8-82AC-C9E2CBA5817D}" type="presOf" srcId="{CD981630-B75D-4041-9136-049F06376161}" destId="{514E3FEE-B6F4-485C-892E-3CB0FCB1260E}" srcOrd="0" destOrd="0" presId="urn:microsoft.com/office/officeart/2017/3/layout/DropPinTimeline"/>
    <dgm:cxn modelId="{46F30AC7-14AC-4681-B4DB-439985469034}" type="presOf" srcId="{64E888B7-A21D-4351-89D7-7EB2D9663811}" destId="{29315EEB-A63B-48F9-975B-F820D35540D4}" srcOrd="0" destOrd="0" presId="urn:microsoft.com/office/officeart/2017/3/layout/DropPinTimeline"/>
    <dgm:cxn modelId="{3CD9E5D1-96A9-4BE6-A603-A473BB75E994}" srcId="{05A24E01-5535-46B9-A9A1-A9A07E639A88}" destId="{ADB5DBEC-922D-417A-80EE-CEF507442F39}" srcOrd="1" destOrd="0" parTransId="{4D2B71AB-BEEC-4E7D-938C-C9FA362454B8}" sibTransId="{CBD34369-804A-4B68-A499-9F51DA40903B}"/>
    <dgm:cxn modelId="{FE7849EA-5B37-43C8-B217-CD4E30A8E545}" type="presOf" srcId="{05A24E01-5535-46B9-A9A1-A9A07E639A88}" destId="{6E9F3C9B-13CA-43A8-8836-0B2B41D07DEF}" srcOrd="0" destOrd="0" presId="urn:microsoft.com/office/officeart/2017/3/layout/DropPinTimeline"/>
    <dgm:cxn modelId="{19BA2DFF-6D6D-4F13-8D4B-70EAEBABB0F4}" srcId="{05A24E01-5535-46B9-A9A1-A9A07E639A88}" destId="{0B9E4212-83CD-4C93-85C8-B3ED07ABB76A}" srcOrd="5" destOrd="0" parTransId="{C6CBE953-064D-40DA-9680-4F679B552743}" sibTransId="{588BFF32-74C3-466D-A090-7C6641B113F1}"/>
    <dgm:cxn modelId="{2FED2A5E-98EB-4859-AB3F-062F22EEC890}" type="presParOf" srcId="{6E9F3C9B-13CA-43A8-8836-0B2B41D07DEF}" destId="{E8AACCBB-6709-4071-B389-3BB226B3A586}" srcOrd="0" destOrd="0" presId="urn:microsoft.com/office/officeart/2017/3/layout/DropPinTimeline"/>
    <dgm:cxn modelId="{6DE443D7-8EE2-4FBC-842D-B6B9C44204D0}" type="presParOf" srcId="{6E9F3C9B-13CA-43A8-8836-0B2B41D07DEF}" destId="{E6F74CED-5217-4282-85F1-1C12DC84731C}" srcOrd="1" destOrd="0" presId="urn:microsoft.com/office/officeart/2017/3/layout/DropPinTimeline"/>
    <dgm:cxn modelId="{5F31711C-E978-495C-A092-A2F5F8356FA5}" type="presParOf" srcId="{E6F74CED-5217-4282-85F1-1C12DC84731C}" destId="{8663027C-B0F1-49CC-A178-8FC5E682D9C7}" srcOrd="0" destOrd="0" presId="urn:microsoft.com/office/officeart/2017/3/layout/DropPinTimeline"/>
    <dgm:cxn modelId="{50C21C84-6785-4B46-A550-368CB3510982}" type="presParOf" srcId="{8663027C-B0F1-49CC-A178-8FC5E682D9C7}" destId="{F665D1BF-2FA0-49DF-ABD3-1CDD3E17A2A7}" srcOrd="0" destOrd="0" presId="urn:microsoft.com/office/officeart/2017/3/layout/DropPinTimeline"/>
    <dgm:cxn modelId="{D78D2E37-F7F9-4752-A5E9-CD4EA06EB80F}" type="presParOf" srcId="{8663027C-B0F1-49CC-A178-8FC5E682D9C7}" destId="{D88C92D0-DA62-4ED0-9794-A090D2B131EA}" srcOrd="1" destOrd="0" presId="urn:microsoft.com/office/officeart/2017/3/layout/DropPinTimeline"/>
    <dgm:cxn modelId="{E258262E-DF56-4E42-987A-36C20B2F0921}" type="presParOf" srcId="{D88C92D0-DA62-4ED0-9794-A090D2B131EA}" destId="{6707493F-FD2D-432F-A69A-44DAAEFC0CEB}" srcOrd="0" destOrd="0" presId="urn:microsoft.com/office/officeart/2017/3/layout/DropPinTimeline"/>
    <dgm:cxn modelId="{2006FF4D-E67C-4555-A96C-950968F64382}" type="presParOf" srcId="{D88C92D0-DA62-4ED0-9794-A090D2B131EA}" destId="{F9E6C4FF-951B-4385-9FBB-335A4D1AC129}" srcOrd="1" destOrd="0" presId="urn:microsoft.com/office/officeart/2017/3/layout/DropPinTimeline"/>
    <dgm:cxn modelId="{6116194E-597C-431F-AA18-EA601F451F89}" type="presParOf" srcId="{8663027C-B0F1-49CC-A178-8FC5E682D9C7}" destId="{B7C47345-9F07-4629-94BF-57E1FB8878D8}" srcOrd="2" destOrd="0" presId="urn:microsoft.com/office/officeart/2017/3/layout/DropPinTimeline"/>
    <dgm:cxn modelId="{750536EF-B7E6-48C6-889B-7DB5CAF7F852}" type="presParOf" srcId="{8663027C-B0F1-49CC-A178-8FC5E682D9C7}" destId="{29315EEB-A63B-48F9-975B-F820D35540D4}" srcOrd="3" destOrd="0" presId="urn:microsoft.com/office/officeart/2017/3/layout/DropPinTimeline"/>
    <dgm:cxn modelId="{5CE47D78-069A-44FD-A769-75C137C18887}" type="presParOf" srcId="{8663027C-B0F1-49CC-A178-8FC5E682D9C7}" destId="{73CA4FA8-4E71-4D1E-83C7-7CD46BF5F11D}" srcOrd="4" destOrd="0" presId="urn:microsoft.com/office/officeart/2017/3/layout/DropPinTimeline"/>
    <dgm:cxn modelId="{E4265350-831C-44DB-9020-B79D6F6A2DFB}" type="presParOf" srcId="{8663027C-B0F1-49CC-A178-8FC5E682D9C7}" destId="{2DF45EA4-F8DA-4591-B90C-B738D75423AC}" srcOrd="5" destOrd="0" presId="urn:microsoft.com/office/officeart/2017/3/layout/DropPinTimeline"/>
    <dgm:cxn modelId="{F690E122-503E-4B36-BA67-DCACF1EEB23A}" type="presParOf" srcId="{E6F74CED-5217-4282-85F1-1C12DC84731C}" destId="{0A29BA52-7C8D-4058-B7DD-E93660CC2D0D}" srcOrd="1" destOrd="0" presId="urn:microsoft.com/office/officeart/2017/3/layout/DropPinTimeline"/>
    <dgm:cxn modelId="{149F04AA-45F3-4CBB-AD2E-7B8B37B4EFB6}" type="presParOf" srcId="{E6F74CED-5217-4282-85F1-1C12DC84731C}" destId="{39E4B4F1-9E46-4C0D-9754-4AD2D830C1EB}" srcOrd="2" destOrd="0" presId="urn:microsoft.com/office/officeart/2017/3/layout/DropPinTimeline"/>
    <dgm:cxn modelId="{AE1F896F-59D5-4A6B-BD0C-15FB1D15C1F0}" type="presParOf" srcId="{39E4B4F1-9E46-4C0D-9754-4AD2D830C1EB}" destId="{19D293A2-E718-4F0C-95D3-9E36095D3372}" srcOrd="0" destOrd="0" presId="urn:microsoft.com/office/officeart/2017/3/layout/DropPinTimeline"/>
    <dgm:cxn modelId="{F25D7A7C-77BF-452B-B194-C9DA55E25A23}" type="presParOf" srcId="{39E4B4F1-9E46-4C0D-9754-4AD2D830C1EB}" destId="{BFC350A0-82BE-4A19-87A0-8F9AB76CE198}" srcOrd="1" destOrd="0" presId="urn:microsoft.com/office/officeart/2017/3/layout/DropPinTimeline"/>
    <dgm:cxn modelId="{622085A0-BF0C-4DEB-9D61-0FD754260A44}" type="presParOf" srcId="{BFC350A0-82BE-4A19-87A0-8F9AB76CE198}" destId="{22D8000E-518D-453B-976E-B046F7576787}" srcOrd="0" destOrd="0" presId="urn:microsoft.com/office/officeart/2017/3/layout/DropPinTimeline"/>
    <dgm:cxn modelId="{A2809419-9497-4A40-8DE1-C45442211468}" type="presParOf" srcId="{BFC350A0-82BE-4A19-87A0-8F9AB76CE198}" destId="{1797B3F6-0C76-4F2E-8EC8-327011F9E4E2}" srcOrd="1" destOrd="0" presId="urn:microsoft.com/office/officeart/2017/3/layout/DropPinTimeline"/>
    <dgm:cxn modelId="{C2AE1256-ACFB-4B31-8136-9A2CFAE2CC66}" type="presParOf" srcId="{39E4B4F1-9E46-4C0D-9754-4AD2D830C1EB}" destId="{976882F0-07DC-4937-9C05-E9668F2C609A}" srcOrd="2" destOrd="0" presId="urn:microsoft.com/office/officeart/2017/3/layout/DropPinTimeline"/>
    <dgm:cxn modelId="{163F0F6D-4FDB-424F-86CC-8DB66155582D}" type="presParOf" srcId="{39E4B4F1-9E46-4C0D-9754-4AD2D830C1EB}" destId="{29732FF6-6601-48B6-B29D-E398C9B2DADE}" srcOrd="3" destOrd="0" presId="urn:microsoft.com/office/officeart/2017/3/layout/DropPinTimeline"/>
    <dgm:cxn modelId="{969AC07B-1198-4808-BDD5-349CCE1D50B0}" type="presParOf" srcId="{39E4B4F1-9E46-4C0D-9754-4AD2D830C1EB}" destId="{CE8D4A48-03A2-4BBF-8337-53AFD6347942}" srcOrd="4" destOrd="0" presId="urn:microsoft.com/office/officeart/2017/3/layout/DropPinTimeline"/>
    <dgm:cxn modelId="{8CB835AE-F1FE-4A73-B60D-85F197FDA7FA}" type="presParOf" srcId="{39E4B4F1-9E46-4C0D-9754-4AD2D830C1EB}" destId="{3D2655DB-5520-45B2-84E1-1F3869E65CAD}" srcOrd="5" destOrd="0" presId="urn:microsoft.com/office/officeart/2017/3/layout/DropPinTimeline"/>
    <dgm:cxn modelId="{D42E543A-66C2-4320-9E8A-58AEDF39B957}" type="presParOf" srcId="{E6F74CED-5217-4282-85F1-1C12DC84731C}" destId="{84787CEF-04D4-4E5A-BD6F-907CB7163B30}" srcOrd="3" destOrd="0" presId="urn:microsoft.com/office/officeart/2017/3/layout/DropPinTimeline"/>
    <dgm:cxn modelId="{7E035C97-0960-41D8-9BD4-C6C88BEF44C0}" type="presParOf" srcId="{E6F74CED-5217-4282-85F1-1C12DC84731C}" destId="{2C0D02E0-BB26-4E0F-A5E1-61F1288582A9}" srcOrd="4" destOrd="0" presId="urn:microsoft.com/office/officeart/2017/3/layout/DropPinTimeline"/>
    <dgm:cxn modelId="{72E27095-8392-4CF7-B44B-67A596ED148F}" type="presParOf" srcId="{2C0D02E0-BB26-4E0F-A5E1-61F1288582A9}" destId="{51610D27-6FD0-4B74-99E1-18482D624832}" srcOrd="0" destOrd="0" presId="urn:microsoft.com/office/officeart/2017/3/layout/DropPinTimeline"/>
    <dgm:cxn modelId="{6DC8C712-6C93-4DB0-AE13-E2DA69BDE3EF}" type="presParOf" srcId="{2C0D02E0-BB26-4E0F-A5E1-61F1288582A9}" destId="{3B0AD50B-ABE8-4581-845E-3DBBC7A58661}" srcOrd="1" destOrd="0" presId="urn:microsoft.com/office/officeart/2017/3/layout/DropPinTimeline"/>
    <dgm:cxn modelId="{2AD2D0F5-8555-4E83-9A00-D2F398D5468F}" type="presParOf" srcId="{3B0AD50B-ABE8-4581-845E-3DBBC7A58661}" destId="{4B368192-8294-4B3D-9531-F10F593EF566}" srcOrd="0" destOrd="0" presId="urn:microsoft.com/office/officeart/2017/3/layout/DropPinTimeline"/>
    <dgm:cxn modelId="{3E675A4E-6E13-4866-B4C2-135141BAF1D9}" type="presParOf" srcId="{3B0AD50B-ABE8-4581-845E-3DBBC7A58661}" destId="{3D710005-42D0-49D7-902D-05C12E8B2B6A}" srcOrd="1" destOrd="0" presId="urn:microsoft.com/office/officeart/2017/3/layout/DropPinTimeline"/>
    <dgm:cxn modelId="{12F42FC5-CF6F-4B52-84CA-892444238DC4}" type="presParOf" srcId="{2C0D02E0-BB26-4E0F-A5E1-61F1288582A9}" destId="{87BF82EC-C728-4CF4-A74D-ADAB3B8D6AA2}" srcOrd="2" destOrd="0" presId="urn:microsoft.com/office/officeart/2017/3/layout/DropPinTimeline"/>
    <dgm:cxn modelId="{3FA2CF8A-4E1F-434C-82A8-9D7E048BD893}" type="presParOf" srcId="{2C0D02E0-BB26-4E0F-A5E1-61F1288582A9}" destId="{C13BDFB8-A680-4354-BB4C-796596E63DE9}" srcOrd="3" destOrd="0" presId="urn:microsoft.com/office/officeart/2017/3/layout/DropPinTimeline"/>
    <dgm:cxn modelId="{CE892426-FC7F-471E-B802-D44F9E444E16}" type="presParOf" srcId="{2C0D02E0-BB26-4E0F-A5E1-61F1288582A9}" destId="{6608D30F-3697-4815-9278-82B721179229}" srcOrd="4" destOrd="0" presId="urn:microsoft.com/office/officeart/2017/3/layout/DropPinTimeline"/>
    <dgm:cxn modelId="{20BBA363-B3DE-43B3-8B05-785B8316FF19}" type="presParOf" srcId="{2C0D02E0-BB26-4E0F-A5E1-61F1288582A9}" destId="{46AC1C6D-D486-48EC-B172-D825BE78ABC6}" srcOrd="5" destOrd="0" presId="urn:microsoft.com/office/officeart/2017/3/layout/DropPinTimeline"/>
    <dgm:cxn modelId="{03F15177-12EE-41DA-97E4-2CB68DFE0FF8}" type="presParOf" srcId="{E6F74CED-5217-4282-85F1-1C12DC84731C}" destId="{51230BD1-D48A-45E1-A53D-DE265E055102}" srcOrd="5" destOrd="0" presId="urn:microsoft.com/office/officeart/2017/3/layout/DropPinTimeline"/>
    <dgm:cxn modelId="{277FD13D-E548-41F4-8ABD-1A81EF915F7E}" type="presParOf" srcId="{E6F74CED-5217-4282-85F1-1C12DC84731C}" destId="{1BF6652E-127A-4C44-B302-6EBD51D93B0B}" srcOrd="6" destOrd="0" presId="urn:microsoft.com/office/officeart/2017/3/layout/DropPinTimeline"/>
    <dgm:cxn modelId="{FEA52372-5B3D-4F6A-84A6-80B90C0C46BF}" type="presParOf" srcId="{1BF6652E-127A-4C44-B302-6EBD51D93B0B}" destId="{FAB4D5E4-8C3D-48B9-9B86-3A95BD138B2D}" srcOrd="0" destOrd="0" presId="urn:microsoft.com/office/officeart/2017/3/layout/DropPinTimeline"/>
    <dgm:cxn modelId="{FE0DD6E3-10B9-42A2-B831-20A50AAFAC70}" type="presParOf" srcId="{1BF6652E-127A-4C44-B302-6EBD51D93B0B}" destId="{8386BEF5-CE2A-4126-BCF7-B7992A76C086}" srcOrd="1" destOrd="0" presId="urn:microsoft.com/office/officeart/2017/3/layout/DropPinTimeline"/>
    <dgm:cxn modelId="{F8E44501-05B5-49A7-82BB-F547A40C6A54}" type="presParOf" srcId="{8386BEF5-CE2A-4126-BCF7-B7992A76C086}" destId="{B6C42EEC-0BBF-4F3E-A93D-37FB572C7CEF}" srcOrd="0" destOrd="0" presId="urn:microsoft.com/office/officeart/2017/3/layout/DropPinTimeline"/>
    <dgm:cxn modelId="{FC60A95A-633F-448B-AAD0-80831C47DF36}" type="presParOf" srcId="{8386BEF5-CE2A-4126-BCF7-B7992A76C086}" destId="{FC628E5D-50A3-4366-ADEA-B0A52C926D44}" srcOrd="1" destOrd="0" presId="urn:microsoft.com/office/officeart/2017/3/layout/DropPinTimeline"/>
    <dgm:cxn modelId="{81FB4537-241D-4574-8768-062E31F7895C}" type="presParOf" srcId="{1BF6652E-127A-4C44-B302-6EBD51D93B0B}" destId="{982087D9-F85F-4EF2-84C2-46C5E621BF01}" srcOrd="2" destOrd="0" presId="urn:microsoft.com/office/officeart/2017/3/layout/DropPinTimeline"/>
    <dgm:cxn modelId="{A5D4C4F3-837C-48C6-AE1A-4EEC550FFD5F}" type="presParOf" srcId="{1BF6652E-127A-4C44-B302-6EBD51D93B0B}" destId="{AAEA88A7-C3A9-4343-9787-48827355D02B}" srcOrd="3" destOrd="0" presId="urn:microsoft.com/office/officeart/2017/3/layout/DropPinTimeline"/>
    <dgm:cxn modelId="{BE7A1ACB-2B02-4F0F-AA7D-9AD22FE613B1}" type="presParOf" srcId="{1BF6652E-127A-4C44-B302-6EBD51D93B0B}" destId="{16D539EA-54B9-43FF-989E-CA68C270C736}" srcOrd="4" destOrd="0" presId="urn:microsoft.com/office/officeart/2017/3/layout/DropPinTimeline"/>
    <dgm:cxn modelId="{A4BAC02C-183F-4F39-B25C-B51574CC8B41}" type="presParOf" srcId="{1BF6652E-127A-4C44-B302-6EBD51D93B0B}" destId="{D21FAE30-CD9F-43ED-9F26-8052EB1351AD}" srcOrd="5" destOrd="0" presId="urn:microsoft.com/office/officeart/2017/3/layout/DropPinTimeline"/>
    <dgm:cxn modelId="{2659C7AD-CDF7-46E3-9EA9-ECE34AD3C5B4}" type="presParOf" srcId="{E6F74CED-5217-4282-85F1-1C12DC84731C}" destId="{0742D441-F993-41B5-A2BB-99E4591F9BEA}" srcOrd="7" destOrd="0" presId="urn:microsoft.com/office/officeart/2017/3/layout/DropPinTimeline"/>
    <dgm:cxn modelId="{906C622C-334C-4D2F-A6D3-56EF83797148}" type="presParOf" srcId="{E6F74CED-5217-4282-85F1-1C12DC84731C}" destId="{25C61D4D-7398-468A-AA28-31E11AC2160B}" srcOrd="8" destOrd="0" presId="urn:microsoft.com/office/officeart/2017/3/layout/DropPinTimeline"/>
    <dgm:cxn modelId="{9A07FB71-C133-4289-8FBA-1AC231C7F06E}" type="presParOf" srcId="{25C61D4D-7398-468A-AA28-31E11AC2160B}" destId="{78C2FC52-369B-4E5C-BD2D-17FFB6210F0C}" srcOrd="0" destOrd="0" presId="urn:microsoft.com/office/officeart/2017/3/layout/DropPinTimeline"/>
    <dgm:cxn modelId="{BD946FEA-4B37-46B8-BD40-16A8832EEDF4}" type="presParOf" srcId="{25C61D4D-7398-468A-AA28-31E11AC2160B}" destId="{09EFF72D-0B08-455A-A14D-683D520C0380}" srcOrd="1" destOrd="0" presId="urn:microsoft.com/office/officeart/2017/3/layout/DropPinTimeline"/>
    <dgm:cxn modelId="{DCE4A391-47F4-4371-A4D6-7AF776B17226}" type="presParOf" srcId="{09EFF72D-0B08-455A-A14D-683D520C0380}" destId="{D7E4EF9C-A798-4A8B-87B7-ADAAABE5E5FC}" srcOrd="0" destOrd="0" presId="urn:microsoft.com/office/officeart/2017/3/layout/DropPinTimeline"/>
    <dgm:cxn modelId="{22B2CF2A-11AA-41B9-A231-59D41D65B677}" type="presParOf" srcId="{09EFF72D-0B08-455A-A14D-683D520C0380}" destId="{4E9D4320-63D4-40CA-8A49-F057820445BD}" srcOrd="1" destOrd="0" presId="urn:microsoft.com/office/officeart/2017/3/layout/DropPinTimeline"/>
    <dgm:cxn modelId="{FA756820-8E09-4A8A-BC4D-AD27DB13DC50}" type="presParOf" srcId="{25C61D4D-7398-468A-AA28-31E11AC2160B}" destId="{ED4CC46C-30CE-47A0-B384-35798091F46D}" srcOrd="2" destOrd="0" presId="urn:microsoft.com/office/officeart/2017/3/layout/DropPinTimeline"/>
    <dgm:cxn modelId="{94B6B4C8-BF83-4EAF-986A-C8A92BC4E7F7}" type="presParOf" srcId="{25C61D4D-7398-468A-AA28-31E11AC2160B}" destId="{91F35DA6-5327-4EA5-805F-A6134C8B2CAE}" srcOrd="3" destOrd="0" presId="urn:microsoft.com/office/officeart/2017/3/layout/DropPinTimeline"/>
    <dgm:cxn modelId="{B0C37E5C-C846-44B7-BE1E-665339499945}" type="presParOf" srcId="{25C61D4D-7398-468A-AA28-31E11AC2160B}" destId="{89CEB99B-8722-457A-8B97-C12797909917}" srcOrd="4" destOrd="0" presId="urn:microsoft.com/office/officeart/2017/3/layout/DropPinTimeline"/>
    <dgm:cxn modelId="{6A046923-6E43-449D-90A7-B690F8CC633A}" type="presParOf" srcId="{25C61D4D-7398-468A-AA28-31E11AC2160B}" destId="{76CCEF3C-9504-48D5-9C5C-D07FF63C23EB}" srcOrd="5" destOrd="0" presId="urn:microsoft.com/office/officeart/2017/3/layout/DropPinTimeline"/>
    <dgm:cxn modelId="{B97F51A9-02C7-4136-A711-81641E6625B4}" type="presParOf" srcId="{E6F74CED-5217-4282-85F1-1C12DC84731C}" destId="{F61EAB18-1FC3-4355-ACD4-6014A407B012}" srcOrd="9" destOrd="0" presId="urn:microsoft.com/office/officeart/2017/3/layout/DropPinTimeline"/>
    <dgm:cxn modelId="{CD27FBE2-9D10-4FBC-BD6B-82ECF6D7C0DF}" type="presParOf" srcId="{E6F74CED-5217-4282-85F1-1C12DC84731C}" destId="{D4B8B20E-CA64-4138-9E48-88529D0F467B}" srcOrd="10" destOrd="0" presId="urn:microsoft.com/office/officeart/2017/3/layout/DropPinTimeline"/>
    <dgm:cxn modelId="{2B24D624-0513-4F0D-8C28-7023C54525B0}" type="presParOf" srcId="{D4B8B20E-CA64-4138-9E48-88529D0F467B}" destId="{E993BCB7-7BF7-42D5-A8F3-C0DF9B8AC9AF}" srcOrd="0" destOrd="0" presId="urn:microsoft.com/office/officeart/2017/3/layout/DropPinTimeline"/>
    <dgm:cxn modelId="{6722E627-737E-4A88-A0F1-65FCB59F0393}" type="presParOf" srcId="{D4B8B20E-CA64-4138-9E48-88529D0F467B}" destId="{232DAFBC-1C76-4910-87E2-25712335D76B}" srcOrd="1" destOrd="0" presId="urn:microsoft.com/office/officeart/2017/3/layout/DropPinTimeline"/>
    <dgm:cxn modelId="{E0B35A07-0BA4-48D3-89DE-63D3E6F57852}" type="presParOf" srcId="{232DAFBC-1C76-4910-87E2-25712335D76B}" destId="{B8F1B32C-9B39-4F8C-938D-082FAC15A852}" srcOrd="0" destOrd="0" presId="urn:microsoft.com/office/officeart/2017/3/layout/DropPinTimeline"/>
    <dgm:cxn modelId="{34E946A1-6AAC-4A34-A509-F27BFE201C23}" type="presParOf" srcId="{232DAFBC-1C76-4910-87E2-25712335D76B}" destId="{D3BBD12C-BE9B-49F0-A9AD-74064B87B3DC}" srcOrd="1" destOrd="0" presId="urn:microsoft.com/office/officeart/2017/3/layout/DropPinTimeline"/>
    <dgm:cxn modelId="{93FE655B-0967-474B-A3AF-D1CAB48EC52F}" type="presParOf" srcId="{D4B8B20E-CA64-4138-9E48-88529D0F467B}" destId="{F5A37730-3CD1-4433-953F-C847AB9DB2FA}" srcOrd="2" destOrd="0" presId="urn:microsoft.com/office/officeart/2017/3/layout/DropPinTimeline"/>
    <dgm:cxn modelId="{01CA931D-7969-4893-AACE-24B962B3EF37}" type="presParOf" srcId="{D4B8B20E-CA64-4138-9E48-88529D0F467B}" destId="{7564BEA6-77C5-4ADF-857B-A51791049351}" srcOrd="3" destOrd="0" presId="urn:microsoft.com/office/officeart/2017/3/layout/DropPinTimeline"/>
    <dgm:cxn modelId="{3FEE3C3A-A1F8-4AEA-B6A8-0129C1B8772A}" type="presParOf" srcId="{D4B8B20E-CA64-4138-9E48-88529D0F467B}" destId="{72E27D9C-8042-40B1-BEFE-D21D68CB891B}" srcOrd="4" destOrd="0" presId="urn:microsoft.com/office/officeart/2017/3/layout/DropPinTimeline"/>
    <dgm:cxn modelId="{C8AB283D-E23A-404B-A387-6FAA1A0A8BCD}" type="presParOf" srcId="{D4B8B20E-CA64-4138-9E48-88529D0F467B}" destId="{94547303-62D8-4BF3-8B83-51E0411E444E}" srcOrd="5" destOrd="0" presId="urn:microsoft.com/office/officeart/2017/3/layout/DropPinTimeline"/>
    <dgm:cxn modelId="{BA171744-06D5-40A1-8728-596C1B492937}" type="presParOf" srcId="{E6F74CED-5217-4282-85F1-1C12DC84731C}" destId="{B10AB606-69D1-4358-9EE7-47DAEB291408}" srcOrd="11" destOrd="0" presId="urn:microsoft.com/office/officeart/2017/3/layout/DropPinTimeline"/>
    <dgm:cxn modelId="{A12339E1-91E5-4386-9132-4B1AFA554B7E}" type="presParOf" srcId="{E6F74CED-5217-4282-85F1-1C12DC84731C}" destId="{5D0ACC65-5C1B-47C4-8C21-5F16C0E2B045}" srcOrd="12" destOrd="0" presId="urn:microsoft.com/office/officeart/2017/3/layout/DropPinTimeline"/>
    <dgm:cxn modelId="{483CF1E4-0C38-40F9-9438-60F8F8EF7627}" type="presParOf" srcId="{5D0ACC65-5C1B-47C4-8C21-5F16C0E2B045}" destId="{122F6307-2F90-4B0F-B79C-DA0B0F8EED65}" srcOrd="0" destOrd="0" presId="urn:microsoft.com/office/officeart/2017/3/layout/DropPinTimeline"/>
    <dgm:cxn modelId="{DA37B61B-C3B5-4B8F-A860-2023F597C0B1}" type="presParOf" srcId="{5D0ACC65-5C1B-47C4-8C21-5F16C0E2B045}" destId="{68EE81B2-DA8F-4568-BDB6-BB21078DA3CE}" srcOrd="1" destOrd="0" presId="urn:microsoft.com/office/officeart/2017/3/layout/DropPinTimeline"/>
    <dgm:cxn modelId="{0F531537-353E-4534-AAAE-311F8A1192C5}" type="presParOf" srcId="{68EE81B2-DA8F-4568-BDB6-BB21078DA3CE}" destId="{E979B862-40FD-469A-A965-C9192A75D3F6}" srcOrd="0" destOrd="0" presId="urn:microsoft.com/office/officeart/2017/3/layout/DropPinTimeline"/>
    <dgm:cxn modelId="{E7B8F010-41BD-4114-83C8-FCA478A6B744}" type="presParOf" srcId="{68EE81B2-DA8F-4568-BDB6-BB21078DA3CE}" destId="{076F28C0-E5A6-4235-A410-3EF6CD07B5DF}" srcOrd="1" destOrd="0" presId="urn:microsoft.com/office/officeart/2017/3/layout/DropPinTimeline"/>
    <dgm:cxn modelId="{3C64824E-7172-48A4-AD96-7EA0BC6B3C43}" type="presParOf" srcId="{5D0ACC65-5C1B-47C4-8C21-5F16C0E2B045}" destId="{60ADDADD-18C2-4D74-9AA0-77FF0AC2D430}" srcOrd="2" destOrd="0" presId="urn:microsoft.com/office/officeart/2017/3/layout/DropPinTimeline"/>
    <dgm:cxn modelId="{0D359563-5705-4A36-B893-280F8D8D6A43}" type="presParOf" srcId="{5D0ACC65-5C1B-47C4-8C21-5F16C0E2B045}" destId="{514E3FEE-B6F4-485C-892E-3CB0FCB1260E}" srcOrd="3" destOrd="0" presId="urn:microsoft.com/office/officeart/2017/3/layout/DropPinTimeline"/>
    <dgm:cxn modelId="{AAF5C10E-3100-46F4-9D25-7737431EABA2}" type="presParOf" srcId="{5D0ACC65-5C1B-47C4-8C21-5F16C0E2B045}" destId="{934C256C-E213-44AA-96F3-C435815D8844}" srcOrd="4" destOrd="0" presId="urn:microsoft.com/office/officeart/2017/3/layout/DropPinTimeline"/>
    <dgm:cxn modelId="{ABCE8EA6-3B8F-4283-9C7B-EB8181F1C8ED}" type="presParOf" srcId="{5D0ACC65-5C1B-47C4-8C21-5F16C0E2B045}" destId="{DCC40039-7213-4F3E-A089-76A3507ACF93}" srcOrd="5" destOrd="0" presId="urn:microsoft.com/office/officeart/2017/3/layout/DropPinTimeline"/>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ACCBB-6709-4071-B389-3BB226B3A586}">
      <dsp:nvSpPr>
        <dsp:cNvPr id="0" name=""/>
        <dsp:cNvSpPr/>
      </dsp:nvSpPr>
      <dsp:spPr>
        <a:xfrm>
          <a:off x="0" y="1091815"/>
          <a:ext cx="9036541" cy="0"/>
        </a:xfrm>
        <a:prstGeom prst="line">
          <a:avLst/>
        </a:prstGeom>
        <a:solidFill>
          <a:schemeClr val="lt1">
            <a:alpha val="90000"/>
            <a:hueOff val="0"/>
            <a:satOff val="0"/>
            <a:lumOff val="0"/>
            <a:alphaOff val="0"/>
          </a:schemeClr>
        </a:solidFill>
        <a:ln w="19050" cap="flat" cmpd="sng" algn="ctr">
          <a:solidFill>
            <a:schemeClr val="accent1"/>
          </a:solidFill>
          <a:prstDash val="solid"/>
          <a:miter lim="800000"/>
          <a:tailEnd type="triangle" w="lg" len="lg"/>
        </a:ln>
        <a:effectLst/>
      </dsp:spPr>
      <dsp:style>
        <a:lnRef idx="2">
          <a:scrgbClr r="0" g="0" b="0"/>
        </a:lnRef>
        <a:fillRef idx="1">
          <a:scrgbClr r="0" g="0" b="0"/>
        </a:fillRef>
        <a:effectRef idx="0">
          <a:scrgbClr r="0" g="0" b="0"/>
        </a:effectRef>
        <a:fontRef idx="minor"/>
      </dsp:style>
    </dsp:sp>
    <dsp:sp modelId="{6707493F-FD2D-432F-A69A-44DAAEFC0CEB}">
      <dsp:nvSpPr>
        <dsp:cNvPr id="0" name=""/>
        <dsp:cNvSpPr/>
      </dsp:nvSpPr>
      <dsp:spPr>
        <a:xfrm rot="8100000">
          <a:off x="33521" y="251620"/>
          <a:ext cx="160582" cy="160582"/>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E6C4FF-951B-4385-9FBB-335A4D1AC129}">
      <dsp:nvSpPr>
        <dsp:cNvPr id="0" name=""/>
        <dsp:cNvSpPr/>
      </dsp:nvSpPr>
      <dsp:spPr>
        <a:xfrm>
          <a:off x="51360" y="269459"/>
          <a:ext cx="124903" cy="12490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B7C47345-9F07-4629-94BF-57E1FB8878D8}">
      <dsp:nvSpPr>
        <dsp:cNvPr id="0" name=""/>
        <dsp:cNvSpPr/>
      </dsp:nvSpPr>
      <dsp:spPr>
        <a:xfrm>
          <a:off x="227361" y="445460"/>
          <a:ext cx="1878158" cy="646354"/>
        </a:xfrm>
        <a:prstGeom prst="rect">
          <a:avLst/>
        </a:prstGeom>
        <a:noFill/>
        <a:ln>
          <a:noFill/>
        </a:ln>
        <a:effectLst/>
      </dsp:spPr>
      <dsp:style>
        <a:lnRef idx="0">
          <a:scrgbClr r="0" g="0" b="0"/>
        </a:lnRef>
        <a:fillRef idx="0">
          <a:scrgbClr r="0" g="0" b="0"/>
        </a:fillRef>
        <a:effectRef idx="0">
          <a:scrgbClr r="0" g="0" b="0"/>
        </a:effectRef>
        <a:fontRef idx="minor"/>
      </dsp:style>
    </dsp:sp>
    <dsp:sp modelId="{29315EEB-A63B-48F9-975B-F820D35540D4}">
      <dsp:nvSpPr>
        <dsp:cNvPr id="0" name=""/>
        <dsp:cNvSpPr/>
      </dsp:nvSpPr>
      <dsp:spPr>
        <a:xfrm>
          <a:off x="227361" y="218362"/>
          <a:ext cx="1878158" cy="227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GB" sz="1500" kern="1200" dirty="0"/>
            <a:t>1952 – DSM-I</a:t>
          </a:r>
        </a:p>
      </dsp:txBody>
      <dsp:txXfrm>
        <a:off x="227361" y="218362"/>
        <a:ext cx="1878158" cy="227097"/>
      </dsp:txXfrm>
    </dsp:sp>
    <dsp:sp modelId="{73CA4FA8-4E71-4D1E-83C7-7CD46BF5F11D}">
      <dsp:nvSpPr>
        <dsp:cNvPr id="0" name=""/>
        <dsp:cNvSpPr/>
      </dsp:nvSpPr>
      <dsp:spPr>
        <a:xfrm>
          <a:off x="113812" y="445460"/>
          <a:ext cx="0" cy="646354"/>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665D1BF-2FA0-49DF-ABD3-1CDD3E17A2A7}">
      <dsp:nvSpPr>
        <dsp:cNvPr id="0" name=""/>
        <dsp:cNvSpPr/>
      </dsp:nvSpPr>
      <dsp:spPr>
        <a:xfrm>
          <a:off x="93117" y="1071376"/>
          <a:ext cx="40877" cy="40877"/>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2D8000E-518D-453B-976E-B046F7576787}">
      <dsp:nvSpPr>
        <dsp:cNvPr id="0" name=""/>
        <dsp:cNvSpPr/>
      </dsp:nvSpPr>
      <dsp:spPr>
        <a:xfrm rot="18900000">
          <a:off x="1162383" y="1771427"/>
          <a:ext cx="160582" cy="160582"/>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797B3F6-0C76-4F2E-8EC8-327011F9E4E2}">
      <dsp:nvSpPr>
        <dsp:cNvPr id="0" name=""/>
        <dsp:cNvSpPr/>
      </dsp:nvSpPr>
      <dsp:spPr>
        <a:xfrm>
          <a:off x="1180222" y="1789266"/>
          <a:ext cx="124903" cy="12490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76882F0-07DC-4937-9C05-E9668F2C609A}">
      <dsp:nvSpPr>
        <dsp:cNvPr id="0" name=""/>
        <dsp:cNvSpPr/>
      </dsp:nvSpPr>
      <dsp:spPr>
        <a:xfrm>
          <a:off x="1356223" y="1091815"/>
          <a:ext cx="1878158" cy="646354"/>
        </a:xfrm>
        <a:prstGeom prst="rect">
          <a:avLst/>
        </a:prstGeom>
        <a:noFill/>
        <a:ln>
          <a:noFill/>
        </a:ln>
        <a:effectLst/>
      </dsp:spPr>
      <dsp:style>
        <a:lnRef idx="0">
          <a:scrgbClr r="0" g="0" b="0"/>
        </a:lnRef>
        <a:fillRef idx="0">
          <a:scrgbClr r="0" g="0" b="0"/>
        </a:fillRef>
        <a:effectRef idx="0">
          <a:scrgbClr r="0" g="0" b="0"/>
        </a:effectRef>
        <a:fontRef idx="minor"/>
      </dsp:style>
    </dsp:sp>
    <dsp:sp modelId="{29732FF6-6601-48B6-B29D-E398C9B2DADE}">
      <dsp:nvSpPr>
        <dsp:cNvPr id="0" name=""/>
        <dsp:cNvSpPr/>
      </dsp:nvSpPr>
      <dsp:spPr>
        <a:xfrm>
          <a:off x="1356223" y="1738169"/>
          <a:ext cx="1878158" cy="227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GB" sz="1500" kern="1200" dirty="0"/>
            <a:t>1968 – DSM-II</a:t>
          </a:r>
        </a:p>
      </dsp:txBody>
      <dsp:txXfrm>
        <a:off x="1356223" y="1738169"/>
        <a:ext cx="1878158" cy="227097"/>
      </dsp:txXfrm>
    </dsp:sp>
    <dsp:sp modelId="{CE8D4A48-03A2-4BBF-8337-53AFD6347942}">
      <dsp:nvSpPr>
        <dsp:cNvPr id="0" name=""/>
        <dsp:cNvSpPr/>
      </dsp:nvSpPr>
      <dsp:spPr>
        <a:xfrm>
          <a:off x="1242674" y="1091815"/>
          <a:ext cx="0" cy="646354"/>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9D293A2-E718-4F0C-95D3-9E36095D3372}">
      <dsp:nvSpPr>
        <dsp:cNvPr id="0" name=""/>
        <dsp:cNvSpPr/>
      </dsp:nvSpPr>
      <dsp:spPr>
        <a:xfrm>
          <a:off x="1221979" y="1071376"/>
          <a:ext cx="40877" cy="40877"/>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368192-8294-4B3D-9531-F10F593EF566}">
      <dsp:nvSpPr>
        <dsp:cNvPr id="0" name=""/>
        <dsp:cNvSpPr/>
      </dsp:nvSpPr>
      <dsp:spPr>
        <a:xfrm rot="8100000">
          <a:off x="2291245" y="251620"/>
          <a:ext cx="160582" cy="160582"/>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710005-42D0-49D7-902D-05C12E8B2B6A}">
      <dsp:nvSpPr>
        <dsp:cNvPr id="0" name=""/>
        <dsp:cNvSpPr/>
      </dsp:nvSpPr>
      <dsp:spPr>
        <a:xfrm>
          <a:off x="2309084" y="269459"/>
          <a:ext cx="124903" cy="12490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87BF82EC-C728-4CF4-A74D-ADAB3B8D6AA2}">
      <dsp:nvSpPr>
        <dsp:cNvPr id="0" name=""/>
        <dsp:cNvSpPr/>
      </dsp:nvSpPr>
      <dsp:spPr>
        <a:xfrm>
          <a:off x="2485085" y="445460"/>
          <a:ext cx="1878158" cy="646354"/>
        </a:xfrm>
        <a:prstGeom prst="rect">
          <a:avLst/>
        </a:prstGeom>
        <a:noFill/>
        <a:ln>
          <a:noFill/>
        </a:ln>
        <a:effectLst/>
      </dsp:spPr>
      <dsp:style>
        <a:lnRef idx="0">
          <a:scrgbClr r="0" g="0" b="0"/>
        </a:lnRef>
        <a:fillRef idx="0">
          <a:scrgbClr r="0" g="0" b="0"/>
        </a:fillRef>
        <a:effectRef idx="0">
          <a:scrgbClr r="0" g="0" b="0"/>
        </a:effectRef>
        <a:fontRef idx="minor"/>
      </dsp:style>
    </dsp:sp>
    <dsp:sp modelId="{C13BDFB8-A680-4354-BB4C-796596E63DE9}">
      <dsp:nvSpPr>
        <dsp:cNvPr id="0" name=""/>
        <dsp:cNvSpPr/>
      </dsp:nvSpPr>
      <dsp:spPr>
        <a:xfrm>
          <a:off x="2485085" y="218362"/>
          <a:ext cx="1878158" cy="227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GB" sz="1500" kern="1200" dirty="0"/>
            <a:t>1980 – DSM-III</a:t>
          </a:r>
        </a:p>
      </dsp:txBody>
      <dsp:txXfrm>
        <a:off x="2485085" y="218362"/>
        <a:ext cx="1878158" cy="227097"/>
      </dsp:txXfrm>
    </dsp:sp>
    <dsp:sp modelId="{6608D30F-3697-4815-9278-82B721179229}">
      <dsp:nvSpPr>
        <dsp:cNvPr id="0" name=""/>
        <dsp:cNvSpPr/>
      </dsp:nvSpPr>
      <dsp:spPr>
        <a:xfrm>
          <a:off x="2371536" y="445460"/>
          <a:ext cx="0" cy="646354"/>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51610D27-6FD0-4B74-99E1-18482D624832}">
      <dsp:nvSpPr>
        <dsp:cNvPr id="0" name=""/>
        <dsp:cNvSpPr/>
      </dsp:nvSpPr>
      <dsp:spPr>
        <a:xfrm>
          <a:off x="2350841" y="1071376"/>
          <a:ext cx="40877" cy="40877"/>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C42EEC-0BBF-4F3E-A93D-37FB572C7CEF}">
      <dsp:nvSpPr>
        <dsp:cNvPr id="0" name=""/>
        <dsp:cNvSpPr/>
      </dsp:nvSpPr>
      <dsp:spPr>
        <a:xfrm rot="18900000">
          <a:off x="3420107" y="1771427"/>
          <a:ext cx="160582" cy="160582"/>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628E5D-50A3-4366-ADEA-B0A52C926D44}">
      <dsp:nvSpPr>
        <dsp:cNvPr id="0" name=""/>
        <dsp:cNvSpPr/>
      </dsp:nvSpPr>
      <dsp:spPr>
        <a:xfrm>
          <a:off x="3437946" y="1789266"/>
          <a:ext cx="124903" cy="12490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982087D9-F85F-4EF2-84C2-46C5E621BF01}">
      <dsp:nvSpPr>
        <dsp:cNvPr id="0" name=""/>
        <dsp:cNvSpPr/>
      </dsp:nvSpPr>
      <dsp:spPr>
        <a:xfrm>
          <a:off x="3613947" y="1091815"/>
          <a:ext cx="1878158" cy="646354"/>
        </a:xfrm>
        <a:prstGeom prst="rect">
          <a:avLst/>
        </a:prstGeom>
        <a:noFill/>
        <a:ln>
          <a:noFill/>
        </a:ln>
        <a:effectLst/>
      </dsp:spPr>
      <dsp:style>
        <a:lnRef idx="0">
          <a:scrgbClr r="0" g="0" b="0"/>
        </a:lnRef>
        <a:fillRef idx="0">
          <a:scrgbClr r="0" g="0" b="0"/>
        </a:fillRef>
        <a:effectRef idx="0">
          <a:scrgbClr r="0" g="0" b="0"/>
        </a:effectRef>
        <a:fontRef idx="minor"/>
      </dsp:style>
    </dsp:sp>
    <dsp:sp modelId="{AAEA88A7-C3A9-4343-9787-48827355D02B}">
      <dsp:nvSpPr>
        <dsp:cNvPr id="0" name=""/>
        <dsp:cNvSpPr/>
      </dsp:nvSpPr>
      <dsp:spPr>
        <a:xfrm>
          <a:off x="3613947" y="1738169"/>
          <a:ext cx="1878158" cy="227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GB" sz="1500" kern="1200" dirty="0"/>
            <a:t>1987 – DSM-III-R</a:t>
          </a:r>
        </a:p>
      </dsp:txBody>
      <dsp:txXfrm>
        <a:off x="3613947" y="1738169"/>
        <a:ext cx="1878158" cy="227097"/>
      </dsp:txXfrm>
    </dsp:sp>
    <dsp:sp modelId="{16D539EA-54B9-43FF-989E-CA68C270C736}">
      <dsp:nvSpPr>
        <dsp:cNvPr id="0" name=""/>
        <dsp:cNvSpPr/>
      </dsp:nvSpPr>
      <dsp:spPr>
        <a:xfrm>
          <a:off x="3500398" y="1091815"/>
          <a:ext cx="0" cy="646354"/>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FAB4D5E4-8C3D-48B9-9B86-3A95BD138B2D}">
      <dsp:nvSpPr>
        <dsp:cNvPr id="0" name=""/>
        <dsp:cNvSpPr/>
      </dsp:nvSpPr>
      <dsp:spPr>
        <a:xfrm>
          <a:off x="3479703" y="1071376"/>
          <a:ext cx="40877" cy="40877"/>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E4EF9C-A798-4A8B-87B7-ADAAABE5E5FC}">
      <dsp:nvSpPr>
        <dsp:cNvPr id="0" name=""/>
        <dsp:cNvSpPr/>
      </dsp:nvSpPr>
      <dsp:spPr>
        <a:xfrm rot="8100000">
          <a:off x="4548969" y="251620"/>
          <a:ext cx="160582" cy="160582"/>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9D4320-63D4-40CA-8A49-F057820445BD}">
      <dsp:nvSpPr>
        <dsp:cNvPr id="0" name=""/>
        <dsp:cNvSpPr/>
      </dsp:nvSpPr>
      <dsp:spPr>
        <a:xfrm>
          <a:off x="4566808" y="269459"/>
          <a:ext cx="124903" cy="12490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ED4CC46C-30CE-47A0-B384-35798091F46D}">
      <dsp:nvSpPr>
        <dsp:cNvPr id="0" name=""/>
        <dsp:cNvSpPr/>
      </dsp:nvSpPr>
      <dsp:spPr>
        <a:xfrm>
          <a:off x="4742808" y="445460"/>
          <a:ext cx="1878158" cy="646354"/>
        </a:xfrm>
        <a:prstGeom prst="rect">
          <a:avLst/>
        </a:prstGeom>
        <a:noFill/>
        <a:ln>
          <a:noFill/>
        </a:ln>
        <a:effectLst/>
      </dsp:spPr>
      <dsp:style>
        <a:lnRef idx="0">
          <a:scrgbClr r="0" g="0" b="0"/>
        </a:lnRef>
        <a:fillRef idx="0">
          <a:scrgbClr r="0" g="0" b="0"/>
        </a:fillRef>
        <a:effectRef idx="0">
          <a:scrgbClr r="0" g="0" b="0"/>
        </a:effectRef>
        <a:fontRef idx="minor"/>
      </dsp:style>
    </dsp:sp>
    <dsp:sp modelId="{91F35DA6-5327-4EA5-805F-A6134C8B2CAE}">
      <dsp:nvSpPr>
        <dsp:cNvPr id="0" name=""/>
        <dsp:cNvSpPr/>
      </dsp:nvSpPr>
      <dsp:spPr>
        <a:xfrm>
          <a:off x="4742808" y="218362"/>
          <a:ext cx="1878158" cy="227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GB" sz="1500" kern="1200" dirty="0"/>
            <a:t>1994 – DSM-IV</a:t>
          </a:r>
        </a:p>
      </dsp:txBody>
      <dsp:txXfrm>
        <a:off x="4742808" y="218362"/>
        <a:ext cx="1878158" cy="227097"/>
      </dsp:txXfrm>
    </dsp:sp>
    <dsp:sp modelId="{89CEB99B-8722-457A-8B97-C12797909917}">
      <dsp:nvSpPr>
        <dsp:cNvPr id="0" name=""/>
        <dsp:cNvSpPr/>
      </dsp:nvSpPr>
      <dsp:spPr>
        <a:xfrm>
          <a:off x="4629260" y="445460"/>
          <a:ext cx="0" cy="646354"/>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78C2FC52-369B-4E5C-BD2D-17FFB6210F0C}">
      <dsp:nvSpPr>
        <dsp:cNvPr id="0" name=""/>
        <dsp:cNvSpPr/>
      </dsp:nvSpPr>
      <dsp:spPr>
        <a:xfrm>
          <a:off x="4608565" y="1071376"/>
          <a:ext cx="40877" cy="40877"/>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F1B32C-9B39-4F8C-938D-082FAC15A852}">
      <dsp:nvSpPr>
        <dsp:cNvPr id="0" name=""/>
        <dsp:cNvSpPr/>
      </dsp:nvSpPr>
      <dsp:spPr>
        <a:xfrm rot="18900000">
          <a:off x="5677831" y="1771427"/>
          <a:ext cx="160582" cy="160582"/>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3BBD12C-BE9B-49F0-A9AD-74064B87B3DC}">
      <dsp:nvSpPr>
        <dsp:cNvPr id="0" name=""/>
        <dsp:cNvSpPr/>
      </dsp:nvSpPr>
      <dsp:spPr>
        <a:xfrm>
          <a:off x="5695670" y="1789266"/>
          <a:ext cx="124903" cy="12490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F5A37730-3CD1-4433-953F-C847AB9DB2FA}">
      <dsp:nvSpPr>
        <dsp:cNvPr id="0" name=""/>
        <dsp:cNvSpPr/>
      </dsp:nvSpPr>
      <dsp:spPr>
        <a:xfrm>
          <a:off x="5871670" y="1091815"/>
          <a:ext cx="1878158" cy="646354"/>
        </a:xfrm>
        <a:prstGeom prst="rect">
          <a:avLst/>
        </a:prstGeom>
        <a:noFill/>
        <a:ln>
          <a:noFill/>
        </a:ln>
        <a:effectLst/>
      </dsp:spPr>
      <dsp:style>
        <a:lnRef idx="0">
          <a:scrgbClr r="0" g="0" b="0"/>
        </a:lnRef>
        <a:fillRef idx="0">
          <a:scrgbClr r="0" g="0" b="0"/>
        </a:fillRef>
        <a:effectRef idx="0">
          <a:scrgbClr r="0" g="0" b="0"/>
        </a:effectRef>
        <a:fontRef idx="minor"/>
      </dsp:style>
    </dsp:sp>
    <dsp:sp modelId="{7564BEA6-77C5-4ADF-857B-A51791049351}">
      <dsp:nvSpPr>
        <dsp:cNvPr id="0" name=""/>
        <dsp:cNvSpPr/>
      </dsp:nvSpPr>
      <dsp:spPr>
        <a:xfrm>
          <a:off x="5871670" y="1738169"/>
          <a:ext cx="1878158" cy="227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GB" sz="1500" kern="1200" dirty="0"/>
            <a:t>2000 – DSM-IV-TR</a:t>
          </a:r>
        </a:p>
      </dsp:txBody>
      <dsp:txXfrm>
        <a:off x="5871670" y="1738169"/>
        <a:ext cx="1878158" cy="227097"/>
      </dsp:txXfrm>
    </dsp:sp>
    <dsp:sp modelId="{72E27D9C-8042-40B1-BEFE-D21D68CB891B}">
      <dsp:nvSpPr>
        <dsp:cNvPr id="0" name=""/>
        <dsp:cNvSpPr/>
      </dsp:nvSpPr>
      <dsp:spPr>
        <a:xfrm>
          <a:off x="5758122" y="1091815"/>
          <a:ext cx="0" cy="646354"/>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E993BCB7-7BF7-42D5-A8F3-C0DF9B8AC9AF}">
      <dsp:nvSpPr>
        <dsp:cNvPr id="0" name=""/>
        <dsp:cNvSpPr/>
      </dsp:nvSpPr>
      <dsp:spPr>
        <a:xfrm>
          <a:off x="5737427" y="1071376"/>
          <a:ext cx="40877" cy="40877"/>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979B862-40FD-469A-A965-C9192A75D3F6}">
      <dsp:nvSpPr>
        <dsp:cNvPr id="0" name=""/>
        <dsp:cNvSpPr/>
      </dsp:nvSpPr>
      <dsp:spPr>
        <a:xfrm rot="8100000">
          <a:off x="6806692" y="251620"/>
          <a:ext cx="160582" cy="160582"/>
        </a:xfrm>
        <a:prstGeom prst="teardrop">
          <a:avLst>
            <a:gd name="adj" fmla="val 115000"/>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6F28C0-E5A6-4235-A410-3EF6CD07B5DF}">
      <dsp:nvSpPr>
        <dsp:cNvPr id="0" name=""/>
        <dsp:cNvSpPr/>
      </dsp:nvSpPr>
      <dsp:spPr>
        <a:xfrm>
          <a:off x="6824532" y="269459"/>
          <a:ext cx="124903" cy="124903"/>
        </a:xfrm>
        <a:prstGeom prst="ellipse">
          <a:avLst/>
        </a:prstGeom>
        <a:solidFill>
          <a:schemeClr val="lt1">
            <a:alpha val="90000"/>
            <a:hueOff val="0"/>
            <a:satOff val="0"/>
            <a:lumOff val="0"/>
            <a:alphaOff val="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sp>
    <dsp:sp modelId="{60ADDADD-18C2-4D74-9AA0-77FF0AC2D430}">
      <dsp:nvSpPr>
        <dsp:cNvPr id="0" name=""/>
        <dsp:cNvSpPr/>
      </dsp:nvSpPr>
      <dsp:spPr>
        <a:xfrm>
          <a:off x="7000532" y="445460"/>
          <a:ext cx="1878158" cy="646354"/>
        </a:xfrm>
        <a:prstGeom prst="rect">
          <a:avLst/>
        </a:prstGeom>
        <a:noFill/>
        <a:ln>
          <a:noFill/>
        </a:ln>
        <a:effectLst/>
      </dsp:spPr>
      <dsp:style>
        <a:lnRef idx="0">
          <a:scrgbClr r="0" g="0" b="0"/>
        </a:lnRef>
        <a:fillRef idx="0">
          <a:scrgbClr r="0" g="0" b="0"/>
        </a:fillRef>
        <a:effectRef idx="0">
          <a:scrgbClr r="0" g="0" b="0"/>
        </a:effectRef>
        <a:fontRef idx="minor"/>
      </dsp:style>
    </dsp:sp>
    <dsp:sp modelId="{514E3FEE-B6F4-485C-892E-3CB0FCB1260E}">
      <dsp:nvSpPr>
        <dsp:cNvPr id="0" name=""/>
        <dsp:cNvSpPr/>
      </dsp:nvSpPr>
      <dsp:spPr>
        <a:xfrm>
          <a:off x="7000532" y="218362"/>
          <a:ext cx="1878158" cy="2270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95250" bIns="0" numCol="1" spcCol="1270" anchor="ctr" anchorCtr="0">
          <a:noAutofit/>
        </a:bodyPr>
        <a:lstStyle/>
        <a:p>
          <a:pPr marL="0" lvl="0" indent="0" algn="l" defTabSz="666750">
            <a:lnSpc>
              <a:spcPct val="90000"/>
            </a:lnSpc>
            <a:spcBef>
              <a:spcPct val="0"/>
            </a:spcBef>
            <a:spcAft>
              <a:spcPct val="35000"/>
            </a:spcAft>
            <a:buNone/>
            <a:defRPr b="1"/>
          </a:pPr>
          <a:r>
            <a:rPr lang="en-GB" sz="1500" kern="1200" dirty="0"/>
            <a:t>2013 – DSM-5</a:t>
          </a:r>
        </a:p>
      </dsp:txBody>
      <dsp:txXfrm>
        <a:off x="7000532" y="218362"/>
        <a:ext cx="1878158" cy="227097"/>
      </dsp:txXfrm>
    </dsp:sp>
    <dsp:sp modelId="{934C256C-E213-44AA-96F3-C435815D8844}">
      <dsp:nvSpPr>
        <dsp:cNvPr id="0" name=""/>
        <dsp:cNvSpPr/>
      </dsp:nvSpPr>
      <dsp:spPr>
        <a:xfrm>
          <a:off x="6886984" y="445460"/>
          <a:ext cx="0" cy="646354"/>
        </a:xfrm>
        <a:prstGeom prst="line">
          <a:avLst/>
        </a:prstGeom>
        <a:noFill/>
        <a:ln w="12700" cap="flat" cmpd="sng" algn="ctr">
          <a:solidFill>
            <a:schemeClr val="accent1">
              <a:hueOff val="0"/>
              <a:satOff val="0"/>
              <a:lumOff val="0"/>
              <a:alphaOff val="0"/>
            </a:schemeClr>
          </a:solidFill>
          <a:prstDash val="dash"/>
          <a:miter lim="800000"/>
        </a:ln>
        <a:effectLst/>
      </dsp:spPr>
      <dsp:style>
        <a:lnRef idx="1">
          <a:scrgbClr r="0" g="0" b="0"/>
        </a:lnRef>
        <a:fillRef idx="0">
          <a:scrgbClr r="0" g="0" b="0"/>
        </a:fillRef>
        <a:effectRef idx="0">
          <a:scrgbClr r="0" g="0" b="0"/>
        </a:effectRef>
        <a:fontRef idx="minor"/>
      </dsp:style>
    </dsp:sp>
    <dsp:sp modelId="{122F6307-2F90-4B0F-B79C-DA0B0F8EED65}">
      <dsp:nvSpPr>
        <dsp:cNvPr id="0" name=""/>
        <dsp:cNvSpPr/>
      </dsp:nvSpPr>
      <dsp:spPr>
        <a:xfrm>
          <a:off x="6866289" y="1071376"/>
          <a:ext cx="40877" cy="40877"/>
        </a:xfrm>
        <a:prstGeom prst="ellipse">
          <a:avLst/>
        </a:prstGeom>
        <a:solidFill>
          <a:schemeClr val="accent1">
            <a:hueOff val="0"/>
            <a:satOff val="0"/>
            <a:lumOff val="0"/>
            <a:alphaOff val="0"/>
          </a:schemeClr>
        </a:solidFill>
        <a:ln w="63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7/3/layout/DropPinTimeline">
  <dgm:title val="Drop Pin Timeline"/>
  <dgm:desc val="Use to show a list of events in chronological order. An invisible box next to the pin contains the date and the description is immediately below. It can display a medium amount of text and medium length date format."/>
  <dgm:catLst>
    <dgm:cat type="timeline" pri="500"/>
    <dgm:cat type="process" pri="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animLvl val="lvl"/>
    </dgm:varLst>
    <dgm:alg type="composite"/>
    <dgm:shape xmlns:r="http://schemas.openxmlformats.org/officeDocument/2006/relationships" r:blip="">
      <dgm:adjLst/>
    </dgm:shape>
    <dgm:constrLst>
      <dgm:constr type="w" for="ch" forName="divider" refType="w"/>
      <dgm:constr type="h" for="ch" forName="divider"/>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styleLbl="fgAcc1">
      <dgm:alg type="sp"/>
      <dgm:choose name="ArrowShape">
        <dgm:if name="ArrowShapeLTR" func="var" arg="dir" op="equ" val="norm">
          <dgm:shape xmlns:r="http://schemas.openxmlformats.org/officeDocument/2006/relationships" type="line" r:blip="" zOrderOff="-1">
            <dgm:adjLst/>
            <dgm:extLst>
              <a:ext uri="{B698B0E9-8C71-41B9-8309-B3DCBF30829C}">
                <dgm1612:spPr xmlns:dgm1612="http://schemas.microsoft.com/office/drawing/2016/12/diagram">
                  <a:ln w="19050">
                    <a:solidFill>
                      <a:srgbClr val="000000"/>
                    </a:solidFill>
                    <a:tailEnd type="triangle" w="lg" len="lg"/>
                  </a:ln>
                </dgm1612:spPr>
              </a:ext>
            </dgm:extLst>
          </dgm:shape>
        </dgm:if>
        <dgm:else name="ArrowShapeRTL">
          <dgm:shape xmlns:r="http://schemas.openxmlformats.org/officeDocument/2006/relationships" type="line" r:blip="" zOrderOff="-1">
            <dgm:adjLst/>
            <dgm:extLst>
              <a:ext uri="{B698B0E9-8C71-41B9-8309-B3DCBF30829C}">
                <dgm1612:spPr xmlns:dgm1612="http://schemas.microsoft.com/office/drawing/2016/12/diagram">
                  <a:ln>
                    <a:solidFill>
                      <a:srgbClr val="000000"/>
                    </a:solidFill>
                    <a:headEnd type="triangle" w="lg" len="lg"/>
                  </a:ln>
                </dgm1612:spPr>
              </a:ext>
            </dgm:extLst>
          </dgm:shape>
        </dgm:else>
      </dgm:choos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b" refFor="ch" refForName="DropPinPlaceHolder1"/>
                        <dgm:constr type="b"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b" for="ch" forName="ConnectLine1" refType="h" fact="0.5"/>
                        <dgm:constr type="t" for="ch" forName="ConnectLine1" refType="b"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ConnectorPoint1" refType="h" refFor="ch" refForName="DropPinPlaceHolder1" fact="0.18"/>
                        <dgm:constr type="h" for="ch" forName="ConnectorPoint1" refType="h" refFor="ch" refForName="DropPinPlaceHolder1" fact="0.18"/>
                        <dgm:constr type="ctrX" for="ch" forName="ConnectorPoint1" refType="ctrX" refFor="ch" refForName="ConnectLine1"/>
                        <dgm:constr type="ctrY" for="ch" forName="ConnectorPoint1" refType="h" fact="0.5"/>
                        <dgm:constr type="w" for="ch" forName="DropPinPlaceHolder1" refType="h" fact="0.13"/>
                        <dgm:constr type="h" for="ch" forName="DropPinPlaceHolder1" refType="h" fact="0.13"/>
                        <dgm:constr type="b" for="ch" forName="DropPinPlaceHolder1" refType="h"/>
                        <dgm:constr type="l" for="ch" forName="DropPinPlaceHolder1" refType="w" fact="0"/>
                        <dgm:constr type="w" for="ch" forName="L2TextContainer1" refType="w" fact="0.83"/>
                        <dgm:constr type="l" for="ch" forName="L2TextContainer1" refType="r" refFor="ch" refForName="DropPinPlaceHolder1"/>
                        <dgm:constr type="b" for="ch" forName="L2TextContainer1" refType="t" refFor="ch" refForName="DropPinPlaceHolder1"/>
                        <dgm:constr type="t" for="ch" forName="L2TextContainer1" refType="h" fact="0.5"/>
                        <dgm:constr type="w" for="ch" forName="L1TextContainer1" refType="w" fact="0.83"/>
                        <dgm:constr type="l" for="ch" forName="L1TextContainer1" refType="r" refFor="ch" refForName="DropPinPlaceHolder1"/>
                        <dgm:constr type="b" for="ch" forName="L1TextContainer1" refType="b" refFor="ch" refForName="DropPinPlaceHolder1"/>
                        <dgm:constr type="t" for="ch" forName="L1TextContainer1" refType="t" refFor="ch" refForName="DropPinPlaceHolder1"/>
                        <dgm:constr type="w" for="ch" forName="ConnectLine1"/>
                        <dgm:constr type="ctrX" for="ch" forName="ConnectLine1" refType="ctrX" refFor="ch" refForName="DropPinPlaceHolder1"/>
                        <dgm:constr type="t" for="ch" forName="ConnectLine1" refType="h" fact="0.5"/>
                        <dgm:constr type="b" for="ch" forName="ConnectLine1" refType="t"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ConnectorPoint1" styleLbl="lnNode1" moveWith="ConnectLine1">
                <dgm:alg type="sp"/>
                <dgm:shape xmlns:r="http://schemas.openxmlformats.org/officeDocument/2006/relationships" type="ellipse" r:blip="" zOrderOff="10">
                  <dgm:adjLst/>
                </dgm:shape>
                <dgm:presOf/>
                <dgm:constrLst>
                  <dgm:constr type="w" refType="h" op="equ"/>
                </dgm:constrLst>
              </dgm:layoutNode>
              <dgm:layoutNode name="DropPinPlaceHolder1">
                <dgm:alg type="composite"/>
                <dgm:shape xmlns:r="http://schemas.openxmlformats.org/officeDocument/2006/relationships" r:blip="">
                  <dgm:adjLst/>
                </dgm:shape>
                <dgm:constrLst>
                  <dgm:constr type="w" for="ch" forName="DropPin1" refType="w"/>
                  <dgm:constr type="h" for="ch" forName="DropPin1" refType="h"/>
                  <dgm:constr type="ctrX" for="ch" forName="DropPin1" refType="w" fact="0.5"/>
                  <dgm:constr type="ctrY" for="ch" forName="DropPin1" refType="h" fact="0.5"/>
                  <dgm:constr type="w" for="ch" forName="Ellipse1" refType="w" refFor="ch" refForName="DropPin1" fact="0.55"/>
                  <dgm:constr type="h" for="ch" forName="Ellipse1" refType="w" refFor="ch" refForName="DropPin1" fact="0.55"/>
                  <dgm:constr type="ctrX" for="ch" forName="Ellipse1" refType="ctrX" refFor="ch" refForName="DropPin1"/>
                  <dgm:constr type="ctrY" for="ch" forName="Ellipse1" refType="ctrY" refFor="ch" refForName="DropPin1"/>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refType="primFontSz" fact="0.5"/>
                      <dgm:constr type="bMarg" refType="primFontSz" fact="0.75"/>
                    </dgm:constrLst>
                  </dgm:if>
                  <dgm:else name="Name881">
                    <dgm:alg type="tx">
                      <dgm:param type="txAnchorVert" val="b"/>
                      <dgm:param type="parTxLTRAlign" val="l"/>
                      <dgm:param type="parTxRTLAlign" val="l"/>
                      <dgm:param type="txAnchorVertCh" val="b"/>
                      <dgm:param type="shpTxRTLAlignCh" val="l"/>
                      <dgm:param type="shpTxLTRAlignCh" val="l"/>
                    </dgm:alg>
                    <dgm:constrLst>
                      <dgm:constr type="lMarg"/>
                      <dgm:constr type="rMarg" refType="primFontSz" fact="0.5"/>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1"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ConnectLine"/>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b" refFor="ch" refForName="DropPinPlaceHolder"/>
                        <dgm:constr type="b"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b" for="ch" forName="ConnectLine" refType="h" fact="0.5"/>
                        <dgm:constr type="t" for="ch" forName="ConnectLine" refType="b"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ConnectorPoint" refType="h" refFor="ch" refForName="DropPinPlaceHolder" fact="0.18"/>
                        <dgm:constr type="h" for="ch" forName="ConnectorPoint" refType="h" refFor="ch" refForName="DropPinPlaceHolder" fact="0.18"/>
                        <dgm:constr type="ctrX" for="ch" forName="ConnectorPoint" refType="ctrX" refFor="ch" refForName="DropPinPlaceHolder"/>
                        <dgm:constr type="ctrY" for="ch" forName="ConnectorPoint" refType="h" fact="0.5"/>
                        <dgm:constr type="w" for="ch" forName="DropPinPlaceHolder" refType="h" fact="0.13"/>
                        <dgm:constr type="h" for="ch" forName="DropPinPlaceHolder" refType="h" fact="0.13"/>
                        <dgm:constr type="b" for="ch" forName="DropPinPlaceHolder" refType="h"/>
                        <dgm:constr type="l" for="ch" forName="DropPinPlaceHolder" refType="w" fact="0"/>
                        <dgm:constr type="w" for="ch" forName="L2TextContainer" refType="w" fact="0.83"/>
                        <dgm:constr type="l" for="ch" forName="L2TextContainer" refType="r" refFor="ch" refForName="DropPinPlaceHolder"/>
                        <dgm:constr type="b" for="ch" forName="L2TextContainer" refType="t" refFor="ch" refForName="DropPinPlaceHolder"/>
                        <dgm:constr type="t" for="ch" forName="L2TextContainer" refType="h" fact="0.5"/>
                        <dgm:constr type="w" for="ch" forName="L1TextContainer" refType="w" fact="0.83"/>
                        <dgm:constr type="l" for="ch" forName="L1TextContainer" refType="r" refFor="ch" refForName="DropPinPlaceHolder"/>
                        <dgm:constr type="b" for="ch" forName="L1TextContainer" refType="b" refFor="ch" refForName="DropPinPlaceHolder"/>
                        <dgm:constr type="t" for="ch" forName="L1TextContainer" refType="t" refFor="ch" refForName="DropPinPlaceHolder"/>
                        <dgm:constr type="w" for="ch" forName="ConnectLine"/>
                        <dgm:constr type="ctrX" for="ch" forName="ConnectLine" refType="ctrX" refFor="ch" refForName="DropPinPlaceHolder"/>
                        <dgm:constr type="t" for="ch" forName="ConnectLine" refType="h" fact="0.5"/>
                        <dgm:constr type="b" for="ch" forName="ConnectLine" refType="t"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ConnectorPoint" styleLbl="lnNode1" moveWith="ConnectLine">
                <dgm:alg type="sp"/>
                <dgm:shape xmlns:r="http://schemas.openxmlformats.org/officeDocument/2006/relationships" type="ellipse" r:blip="" zOrderOff="10">
                  <dgm:adjLst/>
                  <dgm:extLst>
                    <a:ext uri="{B698B0E9-8C71-41B9-8309-B3DCBF30829C}">
                      <dgm1612:spPr xmlns:dgm1612="http://schemas.microsoft.com/office/drawing/2016/12/diagram">
                        <a:ln w="6350"/>
                      </dgm1612:spPr>
                    </a:ext>
                  </dgm:extLst>
                </dgm:shape>
                <dgm:presOf/>
                <dgm:constrLst>
                  <dgm:constr type="w" refType="h" op="equ"/>
                </dgm:constrLst>
              </dgm:layoutNode>
              <dgm:layoutNode name="DropPinPlaceHolder">
                <dgm:alg type="composite"/>
                <dgm:shape xmlns:r="http://schemas.openxmlformats.org/officeDocument/2006/relationships" r:blip="">
                  <dgm:adjLst/>
                </dgm:shape>
                <dgm:constrLst>
                  <dgm:constr type="w" for="ch" forName="DropPin" refType="w"/>
                  <dgm:constr type="h" for="ch" forName="DropPin" refType="h"/>
                  <dgm:constr type="ctrX" for="ch" forName="DropPin" refType="w" fact="0.5"/>
                  <dgm:constr type="ctrY" for="ch" forName="DropPin" refType="h" fact="0.5"/>
                  <dgm:constr type="w" for="ch" forName="Ellipse" refType="w" refFor="ch" refForName="DropPin" fact="0.55"/>
                  <dgm:constr type="h" for="ch" forName="Ellipse" refType="w" refFor="ch" refForName="DropPin" fact="0.55"/>
                  <dgm:constr type="ctrX" for="ch" forName="Ellipse" refType="ctrX" refFor="ch" refForName="DropPin"/>
                  <dgm:constr type="ctrY" for="ch" forName="Ellipse" refType="ctrY" refFor="ch" refForName="DropPin"/>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extLst>
                      <a:ext uri="{B698B0E9-8C71-41B9-8309-B3DCBF30829C}">
                        <dgm1612:spPr xmlns:dgm1612="http://schemas.microsoft.com/office/drawing/2016/12/diagram">
                          <a:ln>
                            <a:noFill/>
                          </a:ln>
                        </dgm1612:spPr>
                      </a:ext>
                    </dgm:ext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refType="primFontSz" fact="0.5"/>
                      <dgm:constr type="tMarg" refType="primFontSz" fact="0.5"/>
                      <dgm:constr type="bMarg" refType="primFontSz" fact="0.75"/>
                    </dgm:constrLst>
                  </dgm:if>
                  <dgm:else name="Name88">
                    <dgm:alg type="tx">
                      <dgm:param type="txAnchorVert" val="b"/>
                      <dgm:param type="parTxLTRAlign" val="l"/>
                      <dgm:param type="parTxRTLAlign" val="l"/>
                      <dgm:param type="txAnchorVertCh" val="b"/>
                      <dgm:param type="shpTxRTLAlignCh" val="l"/>
                      <dgm:param type="shpTxLTRAlignCh" val="l"/>
                    </dgm:alg>
                    <dgm:constrLst>
                      <dgm:constr type="lMarg"/>
                      <dgm:constr type="rMarg"/>
                      <dgm:constr type="tMarg" refType="primFontSz" fact="0.75"/>
                      <dgm:constr type="bMarg" refType="primFontSz" fact="0.5"/>
                    </dgm:constrLst>
                  </dgm:else>
                </dgm:choose>
                <dgm:shape xmlns:r="http://schemas.openxmlformats.org/officeDocument/2006/relationships" type="rect" r:blip="">
                  <dgm:adjLst/>
                </dgm:shape>
                <dgm:presOf axis="des" ptType="node"/>
                <dgm:ruleLst>
                  <dgm:rule type="primFontSz" val="11"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refType="primFontSz" fact="0.5"/>
                  <dgm:constr type="tMarg"/>
                  <dgm:constr type="bMarg"/>
                </dgm:constrLst>
                <dgm:ruleLst>
                  <dgm:rule type="primFontSz" val="13" fact="NaN" max="NaN"/>
                </dgm:ruleLst>
              </dgm:layoutNode>
              <dgm:layoutNode name="ConnectLine" styleLbl="sibTrans1D1">
                <dgm:alg type="sp"/>
                <dgm:shape xmlns:r="http://schemas.openxmlformats.org/officeDocument/2006/relationships" type="line" r:blip="">
                  <dgm:adjLst/>
                  <dgm:extLst>
                    <a:ext uri="{B698B0E9-8C71-41B9-8309-B3DCBF30829C}">
                      <dgm1612:spPr xmlns:dgm1612="http://schemas.microsoft.com/office/drawing/2016/12/diagram">
                        <a:ln w="12700">
                          <a:prstDash val="dash"/>
                        </a:ln>
                      </dgm1612:spPr>
                    </a:ext>
                  </dgm:extLst>
                </dgm:shape>
                <dgm:presOf/>
                <dgm:constr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49852A6-C536-198B-0B36-808C24FAAF6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F40B29C-E84A-E4D1-8998-1A961EC23BA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A5AE42-7DC1-8140-9B13-146984FDEF22}" type="datetimeFigureOut">
              <a:rPr lang="en-US" smtClean="0"/>
              <a:t>10/25/2022</a:t>
            </a:fld>
            <a:endParaRPr lang="en-US" dirty="0"/>
          </a:p>
        </p:txBody>
      </p:sp>
      <p:sp>
        <p:nvSpPr>
          <p:cNvPr id="4" name="Footer Placeholder 3">
            <a:extLst>
              <a:ext uri="{FF2B5EF4-FFF2-40B4-BE49-F238E27FC236}">
                <a16:creationId xmlns:a16="http://schemas.microsoft.com/office/drawing/2014/main" id="{FCCE4DE7-ED89-D264-F004-38F2DF4879D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F7E8591-FF54-5A00-A703-95ABC16B78D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7369B77-94AB-0344-9EBF-9DB9EE8D3ABC}" type="slidenum">
              <a:rPr lang="en-US" smtClean="0"/>
              <a:t>‹#›</a:t>
            </a:fld>
            <a:endParaRPr lang="en-US" dirty="0"/>
          </a:p>
        </p:txBody>
      </p:sp>
    </p:spTree>
    <p:extLst>
      <p:ext uri="{BB962C8B-B14F-4D97-AF65-F5344CB8AC3E}">
        <p14:creationId xmlns:p14="http://schemas.microsoft.com/office/powerpoint/2010/main" val="23985974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8F75F72-8950-AF4F-9381-1D26FB547EA1}" type="datetimeFigureOut">
              <a:rPr lang="en-US" smtClean="0"/>
              <a:t>10/25/2022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75476F-A808-1F46-A368-07984F6DA22E}" type="slidenum">
              <a:rPr lang="en-US" smtClean="0"/>
              <a:t>‹#›</a:t>
            </a:fld>
            <a:endParaRPr lang="en-US" dirty="0"/>
          </a:p>
        </p:txBody>
      </p:sp>
    </p:spTree>
    <p:extLst>
      <p:ext uri="{BB962C8B-B14F-4D97-AF65-F5344CB8AC3E}">
        <p14:creationId xmlns:p14="http://schemas.microsoft.com/office/powerpoint/2010/main" val="11142527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0775476F-A808-1F46-A368-07984F6DA22E}" type="slidenum">
              <a:rPr lang="en-US" smtClean="0"/>
              <a:t>3</a:t>
            </a:fld>
            <a:endParaRPr lang="en-US" dirty="0"/>
          </a:p>
        </p:txBody>
      </p:sp>
    </p:spTree>
    <p:extLst>
      <p:ext uri="{BB962C8B-B14F-4D97-AF65-F5344CB8AC3E}">
        <p14:creationId xmlns:p14="http://schemas.microsoft.com/office/powerpoint/2010/main" val="21675698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775476F-A808-1F46-A368-07984F6DA22E}" type="slidenum">
              <a:rPr lang="en-US" smtClean="0"/>
              <a:t>4</a:t>
            </a:fld>
            <a:endParaRPr lang="en-US" dirty="0"/>
          </a:p>
        </p:txBody>
      </p:sp>
    </p:spTree>
    <p:extLst>
      <p:ext uri="{BB962C8B-B14F-4D97-AF65-F5344CB8AC3E}">
        <p14:creationId xmlns:p14="http://schemas.microsoft.com/office/powerpoint/2010/main" val="18232642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7.png"/></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Master" Target="../slideMasters/slideMaster1.xml"/><Relationship Id="rId5" Type="http://schemas.openxmlformats.org/officeDocument/2006/relationships/image" Target="../media/image12.png"/><Relationship Id="rId4"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png"/><Relationship Id="rId1" Type="http://schemas.openxmlformats.org/officeDocument/2006/relationships/slideMaster" Target="../slideMasters/slideMaster1.xml"/><Relationship Id="rId4" Type="http://schemas.openxmlformats.org/officeDocument/2006/relationships/image" Target="../media/image14.png"/></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tx2"/>
        </a:solidFill>
        <a:effectLst/>
      </p:bgPr>
    </p:bg>
    <p:spTree>
      <p:nvGrpSpPr>
        <p:cNvPr id="1" name=""/>
        <p:cNvGrpSpPr/>
        <p:nvPr/>
      </p:nvGrpSpPr>
      <p:grpSpPr>
        <a:xfrm>
          <a:off x="0" y="0"/>
          <a:ext cx="0" cy="0"/>
          <a:chOff x="0" y="0"/>
          <a:chExt cx="0" cy="0"/>
        </a:xfrm>
      </p:grpSpPr>
      <p:pic>
        <p:nvPicPr>
          <p:cNvPr id="5" name="Picture 4" descr="A picture containing text, plant&#10;&#10;Description automatically generated">
            <a:extLst>
              <a:ext uri="{FF2B5EF4-FFF2-40B4-BE49-F238E27FC236}">
                <a16:creationId xmlns:a16="http://schemas.microsoft.com/office/drawing/2014/main" id="{A26D6E84-B5BE-5F3E-8B3F-1A46C7F307CD}"/>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1517210" y="0"/>
            <a:ext cx="8392026" cy="6858000"/>
          </a:xfrm>
          <a:prstGeom prst="rect">
            <a:avLst/>
          </a:prstGeom>
        </p:spPr>
      </p:pic>
      <p:sp>
        <p:nvSpPr>
          <p:cNvPr id="7" name="Oval 6">
            <a:extLst>
              <a:ext uri="{FF2B5EF4-FFF2-40B4-BE49-F238E27FC236}">
                <a16:creationId xmlns:a16="http://schemas.microsoft.com/office/drawing/2014/main" id="{F0A7E03F-5776-960D-3CA6-7CE62AC96693}"/>
              </a:ext>
            </a:extLst>
          </p:cNvPr>
          <p:cNvSpPr/>
          <p:nvPr userDrawn="1"/>
        </p:nvSpPr>
        <p:spPr>
          <a:xfrm>
            <a:off x="3300284" y="654912"/>
            <a:ext cx="5591432" cy="5591432"/>
          </a:xfrm>
          <a:prstGeom prst="ellipse">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6A7464AF-3FD6-6193-CC95-A941ECE17B9D}"/>
              </a:ext>
            </a:extLst>
          </p:cNvPr>
          <p:cNvCxnSpPr>
            <a:cxnSpLocks/>
          </p:cNvCxnSpPr>
          <p:nvPr userDrawn="1"/>
        </p:nvCxnSpPr>
        <p:spPr>
          <a:xfrm>
            <a:off x="4359876" y="4300155"/>
            <a:ext cx="3472249" cy="0"/>
          </a:xfrm>
          <a:prstGeom prst="line">
            <a:avLst/>
          </a:prstGeom>
          <a:ln w="19050">
            <a:solidFill>
              <a:schemeClr val="accent1"/>
            </a:solidFill>
          </a:ln>
        </p:spPr>
        <p:style>
          <a:lnRef idx="1">
            <a:schemeClr val="dk1"/>
          </a:lnRef>
          <a:fillRef idx="0">
            <a:schemeClr val="dk1"/>
          </a:fillRef>
          <a:effectRef idx="0">
            <a:schemeClr val="dk1"/>
          </a:effectRef>
          <a:fontRef idx="minor">
            <a:schemeClr val="tx1"/>
          </a:fontRef>
        </p:style>
      </p:cxnSp>
      <p:pic>
        <p:nvPicPr>
          <p:cNvPr id="11" name="Picture 10" descr="A picture containing text&#10;&#10;Description automatically generated">
            <a:extLst>
              <a:ext uri="{FF2B5EF4-FFF2-40B4-BE49-F238E27FC236}">
                <a16:creationId xmlns:a16="http://schemas.microsoft.com/office/drawing/2014/main" id="{E5214731-3110-8D76-56DF-633537104197}"/>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609961" y="4157464"/>
            <a:ext cx="972078" cy="285381"/>
          </a:xfrm>
          <a:prstGeom prst="rect">
            <a:avLst/>
          </a:prstGeom>
        </p:spPr>
      </p:pic>
      <p:sp>
        <p:nvSpPr>
          <p:cNvPr id="17" name="Oval 16">
            <a:extLst>
              <a:ext uri="{FF2B5EF4-FFF2-40B4-BE49-F238E27FC236}">
                <a16:creationId xmlns:a16="http://schemas.microsoft.com/office/drawing/2014/main" id="{516369FF-9501-1944-3E3F-46CBFD515D8D}"/>
              </a:ext>
            </a:extLst>
          </p:cNvPr>
          <p:cNvSpPr/>
          <p:nvPr userDrawn="1"/>
        </p:nvSpPr>
        <p:spPr>
          <a:xfrm>
            <a:off x="3447535" y="807312"/>
            <a:ext cx="5296930" cy="5296930"/>
          </a:xfrm>
          <a:prstGeom prst="ellipse">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ceramic ware, porcelain&#10;&#10;Description automatically generated">
            <a:extLst>
              <a:ext uri="{FF2B5EF4-FFF2-40B4-BE49-F238E27FC236}">
                <a16:creationId xmlns:a16="http://schemas.microsoft.com/office/drawing/2014/main" id="{AB1576B0-66ED-3F92-2AF8-4EF965E4E3FC}"/>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7019338" y="4814449"/>
            <a:ext cx="1668775" cy="1621434"/>
          </a:xfrm>
          <a:prstGeom prst="rect">
            <a:avLst/>
          </a:prstGeom>
        </p:spPr>
      </p:pic>
      <p:pic>
        <p:nvPicPr>
          <p:cNvPr id="15" name="Picture 14">
            <a:extLst>
              <a:ext uri="{FF2B5EF4-FFF2-40B4-BE49-F238E27FC236}">
                <a16:creationId xmlns:a16="http://schemas.microsoft.com/office/drawing/2014/main" id="{9E576603-B88C-9F7F-98A5-E94BD2C23E63}"/>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530777" y="1164252"/>
            <a:ext cx="818801" cy="845501"/>
          </a:xfrm>
          <a:prstGeom prst="rect">
            <a:avLst/>
          </a:prstGeom>
        </p:spPr>
      </p:pic>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2749296" y="2660904"/>
            <a:ext cx="6693408" cy="1088136"/>
          </a:xfrm>
        </p:spPr>
        <p:txBody>
          <a:bodyPr anchor="b">
            <a:noAutofit/>
          </a:bodyPr>
          <a:lstStyle>
            <a:lvl1pPr algn="ctr">
              <a:defRPr sz="4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4596384" y="2267712"/>
            <a:ext cx="2999232" cy="43891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Comparison">
    <p:spTree>
      <p:nvGrpSpPr>
        <p:cNvPr id="1" name=""/>
        <p:cNvGrpSpPr/>
        <p:nvPr/>
      </p:nvGrpSpPr>
      <p:grpSpPr>
        <a:xfrm>
          <a:off x="0" y="0"/>
          <a:ext cx="0" cy="0"/>
          <a:chOff x="0" y="0"/>
          <a:chExt cx="0" cy="0"/>
        </a:xfrm>
      </p:grpSpPr>
      <p:pic>
        <p:nvPicPr>
          <p:cNvPr id="4" name="Picture 3" descr="A picture containing fabric&#10;&#10;Description automatically generated">
            <a:extLst>
              <a:ext uri="{FF2B5EF4-FFF2-40B4-BE49-F238E27FC236}">
                <a16:creationId xmlns:a16="http://schemas.microsoft.com/office/drawing/2014/main" id="{ABAD6905-AD97-1EAF-A4A3-D0BB13B12807}"/>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0" name="Rectangle 9">
            <a:extLst>
              <a:ext uri="{FF2B5EF4-FFF2-40B4-BE49-F238E27FC236}">
                <a16:creationId xmlns:a16="http://schemas.microsoft.com/office/drawing/2014/main" id="{63BCB4CA-03FB-81F4-F8A2-FA9C0DBDEB11}"/>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group of flowers&#10;&#10;Description automatically generated with low confidence">
            <a:extLst>
              <a:ext uri="{FF2B5EF4-FFF2-40B4-BE49-F238E27FC236}">
                <a16:creationId xmlns:a16="http://schemas.microsoft.com/office/drawing/2014/main" id="{138EDBF7-FA56-2BF9-ECFA-6C39FEE8F885}"/>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959852" flipH="1">
            <a:off x="1760954" y="2048834"/>
            <a:ext cx="1230524" cy="22873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183880" y="978408"/>
            <a:ext cx="3749040"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8183880" y="2194560"/>
            <a:ext cx="3749040" cy="4306824"/>
          </a:xfrm>
        </p:spPr>
        <p:txBody>
          <a:bodyPr>
            <a:normAutofit/>
          </a:bodyPr>
          <a:lstStyle>
            <a:lvl1pPr marL="0" indent="0">
              <a:lnSpc>
                <a:spcPct val="150000"/>
              </a:lnSpc>
              <a:buClr>
                <a:srgbClr val="73292A"/>
              </a:buClr>
              <a:buNone/>
              <a:defRPr sz="2400"/>
            </a:lvl1pPr>
            <a:lvl2pPr marL="228600">
              <a:buClr>
                <a:srgbClr val="73292A"/>
              </a:buClr>
              <a:defRPr sz="2000"/>
            </a:lvl2pPr>
            <a:lvl3pPr marL="685800">
              <a:buClr>
                <a:srgbClr val="73292A"/>
              </a:buClr>
              <a:defRPr sz="1800"/>
            </a:lvl3pPr>
            <a:lvl4pPr marL="1143000">
              <a:buClr>
                <a:srgbClr val="73292A"/>
              </a:buClr>
              <a:defRPr sz="1600"/>
            </a:lvl4pPr>
            <a:lvl5pPr marL="1600200">
              <a:buClr>
                <a:srgbClr val="73292A"/>
              </a:buClr>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6" name="Picture 5" descr="A picture containing flower, plant&#10;&#10;Description automatically generated">
            <a:extLst>
              <a:ext uri="{FF2B5EF4-FFF2-40B4-BE49-F238E27FC236}">
                <a16:creationId xmlns:a16="http://schemas.microsoft.com/office/drawing/2014/main" id="{0FE36A83-31CF-DF76-5708-55ED9FB707E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sp>
        <p:nvSpPr>
          <p:cNvPr id="11" name="Text Placeholder 33">
            <a:extLst>
              <a:ext uri="{FF2B5EF4-FFF2-40B4-BE49-F238E27FC236}">
                <a16:creationId xmlns:a16="http://schemas.microsoft.com/office/drawing/2014/main" id="{5BF6365E-74A9-6D7B-5F20-7C29F29017E5}"/>
              </a:ext>
            </a:extLst>
          </p:cNvPr>
          <p:cNvSpPr>
            <a:spLocks noGrp="1"/>
          </p:cNvSpPr>
          <p:nvPr>
            <p:ph type="body" sz="quarter" idx="13" hasCustomPrompt="1"/>
          </p:nvPr>
        </p:nvSpPr>
        <p:spPr>
          <a:xfrm>
            <a:off x="1225296"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9539805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BB4DE27-1913-8274-9943-46641EA0DAB7}"/>
              </a:ext>
            </a:extLst>
          </p:cNvPr>
          <p:cNvSpPr/>
          <p:nvPr userDrawn="1"/>
        </p:nvSpPr>
        <p:spPr>
          <a:xfrm>
            <a:off x="1174276" y="-756"/>
            <a:ext cx="9843449" cy="569044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9" name="Rectangle 8">
            <a:extLst>
              <a:ext uri="{FF2B5EF4-FFF2-40B4-BE49-F238E27FC236}">
                <a16:creationId xmlns:a16="http://schemas.microsoft.com/office/drawing/2014/main" id="{F901AB4A-AE17-BFA4-697C-75EC6407E147}"/>
              </a:ext>
            </a:extLst>
          </p:cNvPr>
          <p:cNvSpPr/>
          <p:nvPr userDrawn="1"/>
        </p:nvSpPr>
        <p:spPr>
          <a:xfrm>
            <a:off x="1604189" y="-13446"/>
            <a:ext cx="8983623" cy="5257799"/>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C7F01FE-99A8-35BD-05A1-6D93A2578EB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52833" y="5110810"/>
            <a:ext cx="1207554" cy="354511"/>
          </a:xfrm>
          <a:prstGeom prst="rect">
            <a:avLst/>
          </a:prstGeom>
        </p:spPr>
      </p:pic>
      <p:pic>
        <p:nvPicPr>
          <p:cNvPr id="13" name="Picture 12">
            <a:extLst>
              <a:ext uri="{FF2B5EF4-FFF2-40B4-BE49-F238E27FC236}">
                <a16:creationId xmlns:a16="http://schemas.microsoft.com/office/drawing/2014/main" id="{E66660DF-FD7A-4340-E854-B4680A6B88C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5202474" y="-1953000"/>
            <a:ext cx="1485900" cy="53721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748028" y="1389888"/>
            <a:ext cx="8695944"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2223516" y="2651760"/>
            <a:ext cx="7744968" cy="2697480"/>
          </a:xfrm>
        </p:spPr>
        <p:txBody>
          <a:bodyPr>
            <a:normAutofit/>
          </a:bodyPr>
          <a:lstStyle>
            <a:lvl1pPr marL="0" indent="0" algn="ctr">
              <a:lnSpc>
                <a:spcPct val="100000"/>
              </a:lnSpc>
              <a:buNone/>
              <a:defRPr sz="2000">
                <a:latin typeface="Gill Sans Nova Light" panose="020F0302020204030204" pitchFamily="34" charset="0"/>
                <a:cs typeface="Gill Sans Nova Light" panose="020F0302020204030204" pitchFamily="34" charset="0"/>
              </a:defRPr>
            </a:lvl1pPr>
            <a:lvl2pPr algn="ctr">
              <a:lnSpc>
                <a:spcPct val="100000"/>
              </a:lnSpc>
              <a:defRPr sz="18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
        <p:nvSpPr>
          <p:cNvPr id="14" name="Footer Placeholder 13">
            <a:extLst>
              <a:ext uri="{FF2B5EF4-FFF2-40B4-BE49-F238E27FC236}">
                <a16:creationId xmlns:a16="http://schemas.microsoft.com/office/drawing/2014/main" id="{2F05D25C-B703-1868-603E-D468EF44D794}"/>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D8FDB2CC-A975-BC07-042A-228D387E516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1202685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2"/>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8ADFA29-47E3-2E16-12B7-D8031DC04C0D}"/>
              </a:ext>
            </a:extLst>
          </p:cNvPr>
          <p:cNvSpPr/>
          <p:nvPr userDrawn="1"/>
        </p:nvSpPr>
        <p:spPr>
          <a:xfrm>
            <a:off x="0" y="3377183"/>
            <a:ext cx="12192000" cy="232657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close up of a plant&#10;&#10;Description automatically generated with low confidence">
            <a:extLst>
              <a:ext uri="{FF2B5EF4-FFF2-40B4-BE49-F238E27FC236}">
                <a16:creationId xmlns:a16="http://schemas.microsoft.com/office/drawing/2014/main" id="{D373DB44-C887-96AC-D32D-B7656F28FB96}"/>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87322" y="3187511"/>
            <a:ext cx="1422400" cy="5283200"/>
          </a:xfrm>
          <a:prstGeom prst="rect">
            <a:avLst/>
          </a:prstGeom>
        </p:spPr>
      </p:pic>
      <p:pic>
        <p:nvPicPr>
          <p:cNvPr id="9" name="Picture 8" descr="A picture containing bedclothes, fabric&#10;&#10;Description automatically generated">
            <a:extLst>
              <a:ext uri="{FF2B5EF4-FFF2-40B4-BE49-F238E27FC236}">
                <a16:creationId xmlns:a16="http://schemas.microsoft.com/office/drawing/2014/main" id="{6A080FF9-A96B-AA38-428D-5F2CF533D06B}"/>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5400022" y="287485"/>
            <a:ext cx="1485900" cy="5372100"/>
          </a:xfrm>
          <a:prstGeom prst="rect">
            <a:avLst/>
          </a:prstGeom>
        </p:spPr>
      </p:pic>
      <p:sp>
        <p:nvSpPr>
          <p:cNvPr id="13" name="Rectangle 12">
            <a:extLst>
              <a:ext uri="{FF2B5EF4-FFF2-40B4-BE49-F238E27FC236}">
                <a16:creationId xmlns:a16="http://schemas.microsoft.com/office/drawing/2014/main" id="{25150280-02E2-686D-A130-65EBDA15EF13}"/>
              </a:ext>
            </a:extLst>
          </p:cNvPr>
          <p:cNvSpPr/>
          <p:nvPr userDrawn="1"/>
        </p:nvSpPr>
        <p:spPr>
          <a:xfrm>
            <a:off x="232651" y="3633264"/>
            <a:ext cx="11740896" cy="1789752"/>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latin typeface="Gill Sans Light" panose="020B0302020104020203" pitchFamily="34" charset="-79"/>
              <a:cs typeface="Gill Sans Light" panose="020B0302020104020203" pitchFamily="34" charset="-79"/>
            </a:endParaRPr>
          </a:p>
        </p:txBody>
      </p:sp>
      <p:pic>
        <p:nvPicPr>
          <p:cNvPr id="15" name="Picture 14" descr="A picture containing ceramic ware, porcelain&#10;&#10;Description automatically generated">
            <a:extLst>
              <a:ext uri="{FF2B5EF4-FFF2-40B4-BE49-F238E27FC236}">
                <a16:creationId xmlns:a16="http://schemas.microsoft.com/office/drawing/2014/main" id="{3DD4D68C-6665-333E-98E8-785116A05A7F}"/>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rot="2590193">
            <a:off x="6957396" y="5090392"/>
            <a:ext cx="856832" cy="832525"/>
          </a:xfrm>
          <a:prstGeom prst="rect">
            <a:avLst/>
          </a:prstGeom>
        </p:spPr>
      </p:pic>
      <p:pic>
        <p:nvPicPr>
          <p:cNvPr id="17" name="Picture 16" descr="A picture containing text&#10;&#10;Description automatically generated">
            <a:extLst>
              <a:ext uri="{FF2B5EF4-FFF2-40B4-BE49-F238E27FC236}">
                <a16:creationId xmlns:a16="http://schemas.microsoft.com/office/drawing/2014/main" id="{27E0939A-D971-0D79-9B6D-834913C959B2}"/>
              </a:ext>
            </a:extLst>
          </p:cNvPr>
          <p:cNvPicPr>
            <a:picLocks noChangeAspect="1"/>
          </p:cNvPicPr>
          <p:nvPr userDrawn="1"/>
        </p:nvPicPr>
        <p:blipFill>
          <a:blip r:embed="rId5">
            <a:extLst>
              <a:ext uri="{28A0092B-C50C-407E-A947-70E740481C1C}">
                <a14:useLocalDpi xmlns:a14="http://schemas.microsoft.com/office/drawing/2010/main" val="0"/>
              </a:ext>
            </a:extLst>
          </a:blip>
          <a:stretch>
            <a:fillRect/>
          </a:stretch>
        </p:blipFill>
        <p:spPr>
          <a:xfrm>
            <a:off x="3362979" y="3252854"/>
            <a:ext cx="1206427" cy="621355"/>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userDrawn="1">
            <p:ph type="title"/>
          </p:nvPr>
        </p:nvSpPr>
        <p:spPr>
          <a:xfrm>
            <a:off x="1153668" y="3977640"/>
            <a:ext cx="9884664" cy="731520"/>
          </a:xfrm>
        </p:spPr>
        <p:txBody>
          <a:bodyPr anchor="b">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userDrawn="1">
            <p:ph type="body" idx="1"/>
          </p:nvPr>
        </p:nvSpPr>
        <p:spPr>
          <a:xfrm>
            <a:off x="1153668" y="4700016"/>
            <a:ext cx="9884664" cy="457200"/>
          </a:xfrm>
        </p:spPr>
        <p:txBody>
          <a:bodyPr anchor="ct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28026350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1825625"/>
            <a:ext cx="10515600" cy="4370832"/>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7822712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green">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380999"/>
            <a:ext cx="10515600" cy="1325880"/>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609600" y="1600200"/>
            <a:ext cx="10972800" cy="457200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74170EA9-DC14-D6B7-054C-51C9E1FE932C}"/>
              </a:ext>
            </a:extLst>
          </p:cNvPr>
          <p:cNvSpPr>
            <a:spLocks noGrp="1"/>
          </p:cNvSpPr>
          <p:nvPr>
            <p:ph type="ftr" sz="quarter" idx="10"/>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3F65A817-7911-6CCE-C2C4-2C8568F7F358}"/>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9251094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Section Header">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2F45E1C-47F6-0AF9-7468-BA613D681E1D}"/>
              </a:ext>
            </a:extLst>
          </p:cNvPr>
          <p:cNvSpPr/>
          <p:nvPr userDrawn="1"/>
        </p:nvSpPr>
        <p:spPr>
          <a:xfrm>
            <a:off x="0" y="1533950"/>
            <a:ext cx="12192000" cy="37901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abric&#10;&#10;Description automatically generated">
            <a:extLst>
              <a:ext uri="{FF2B5EF4-FFF2-40B4-BE49-F238E27FC236}">
                <a16:creationId xmlns:a16="http://schemas.microsoft.com/office/drawing/2014/main" id="{AB9E0D8B-7031-366D-884B-EB3FABD78CA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16200000">
            <a:off x="5056236" y="-1772981"/>
            <a:ext cx="2147050" cy="6039669"/>
          </a:xfrm>
          <a:prstGeom prst="rect">
            <a:avLst/>
          </a:prstGeom>
        </p:spPr>
      </p:pic>
      <p:sp>
        <p:nvSpPr>
          <p:cNvPr id="12" name="Rectangle 11">
            <a:extLst>
              <a:ext uri="{FF2B5EF4-FFF2-40B4-BE49-F238E27FC236}">
                <a16:creationId xmlns:a16="http://schemas.microsoft.com/office/drawing/2014/main" id="{1859314F-DCEF-A5A7-C5D9-F0D39AAC9FFA}"/>
              </a:ext>
            </a:extLst>
          </p:cNvPr>
          <p:cNvSpPr/>
          <p:nvPr userDrawn="1"/>
        </p:nvSpPr>
        <p:spPr>
          <a:xfrm>
            <a:off x="225552" y="1796143"/>
            <a:ext cx="11740896" cy="3265714"/>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6" name="Picture 15" descr="A picture containing flower, plant&#10;&#10;Description automatically generated">
            <a:extLst>
              <a:ext uri="{FF2B5EF4-FFF2-40B4-BE49-F238E27FC236}">
                <a16:creationId xmlns:a16="http://schemas.microsoft.com/office/drawing/2014/main" id="{DAAE5EB8-5B6B-6FA6-E6E7-D2F58FDFB4A4}"/>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16200000">
            <a:off x="6307543" y="-287017"/>
            <a:ext cx="1051334" cy="3866771"/>
          </a:xfrm>
          <a:prstGeom prst="rect">
            <a:avLst/>
          </a:prstGeom>
        </p:spPr>
      </p:pic>
      <p:pic>
        <p:nvPicPr>
          <p:cNvPr id="19" name="Picture 18" descr="A picture containing mollusk, insect&#10;&#10;Description automatically generated">
            <a:extLst>
              <a:ext uri="{FF2B5EF4-FFF2-40B4-BE49-F238E27FC236}">
                <a16:creationId xmlns:a16="http://schemas.microsoft.com/office/drawing/2014/main" id="{BB1368FF-AA1B-4423-30B1-BE082E6F1913}"/>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5492222" y="4923380"/>
            <a:ext cx="1207554" cy="354511"/>
          </a:xfrm>
          <a:prstGeom prst="rect">
            <a:avLst/>
          </a:prstGeom>
        </p:spPr>
      </p:pic>
      <p:sp>
        <p:nvSpPr>
          <p:cNvPr id="2" name="Title 1">
            <a:extLst>
              <a:ext uri="{FF2B5EF4-FFF2-40B4-BE49-F238E27FC236}">
                <a16:creationId xmlns:a16="http://schemas.microsoft.com/office/drawing/2014/main" id="{A2DFA2E8-50A1-4465-AC33-6FAC0E7736E9}"/>
              </a:ext>
            </a:extLst>
          </p:cNvPr>
          <p:cNvSpPr>
            <a:spLocks noGrp="1"/>
          </p:cNvSpPr>
          <p:nvPr>
            <p:ph type="title"/>
          </p:nvPr>
        </p:nvSpPr>
        <p:spPr>
          <a:xfrm>
            <a:off x="1743456" y="2404872"/>
            <a:ext cx="8705088" cy="2002536"/>
          </a:xfrm>
        </p:spPr>
        <p:txBody>
          <a:bodyPr anchor="t">
            <a:normAutofit/>
          </a:bodyPr>
          <a:lstStyle>
            <a:lvl1pPr algn="ctr">
              <a:defRPr sz="4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743454" y="3964517"/>
            <a:ext cx="8705089" cy="457200"/>
          </a:xfrm>
        </p:spPr>
        <p:txBody>
          <a:bodyPr anchor="ctr"/>
          <a:lstStyle>
            <a:lvl1pPr marL="0" indent="0" algn="ctr">
              <a:buNone/>
              <a:defRPr sz="2400">
                <a:solidFill>
                  <a:schemeClr val="accent3"/>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27" name="Text Placeholder 24">
            <a:extLst>
              <a:ext uri="{FF2B5EF4-FFF2-40B4-BE49-F238E27FC236}">
                <a16:creationId xmlns:a16="http://schemas.microsoft.com/office/drawing/2014/main" id="{F5E2B84E-B4F2-ED93-8084-ECFC3B9C380F}"/>
              </a:ext>
            </a:extLst>
          </p:cNvPr>
          <p:cNvSpPr>
            <a:spLocks noGrp="1"/>
          </p:cNvSpPr>
          <p:nvPr>
            <p:ph type="body" sz="quarter" idx="11" hasCustomPrompt="1"/>
          </p:nvPr>
        </p:nvSpPr>
        <p:spPr>
          <a:xfrm>
            <a:off x="10149667" y="3189069"/>
            <a:ext cx="945473" cy="1936750"/>
          </a:xfrm>
        </p:spPr>
        <p:txBody>
          <a:bodyPr>
            <a:noAutofit/>
          </a:bodyPr>
          <a:lstStyle>
            <a:lvl1pPr marL="0" indent="0">
              <a:buNone/>
              <a:defRPr sz="14000" b="1">
                <a:solidFill>
                  <a:schemeClr val="tx2"/>
                </a:solidFill>
                <a:latin typeface="+mj-lt"/>
              </a:defRPr>
            </a:lvl1pPr>
          </a:lstStyle>
          <a:p>
            <a:pPr lvl="0"/>
            <a:r>
              <a:rPr lang="en-US" dirty="0"/>
              <a:t>”</a:t>
            </a:r>
          </a:p>
        </p:txBody>
      </p:sp>
      <p:sp>
        <p:nvSpPr>
          <p:cNvPr id="28" name="Text Placeholder 24">
            <a:extLst>
              <a:ext uri="{FF2B5EF4-FFF2-40B4-BE49-F238E27FC236}">
                <a16:creationId xmlns:a16="http://schemas.microsoft.com/office/drawing/2014/main" id="{FDD82133-EB75-7E07-A9CE-730CB7F6CD34}"/>
              </a:ext>
            </a:extLst>
          </p:cNvPr>
          <p:cNvSpPr>
            <a:spLocks noGrp="1"/>
          </p:cNvSpPr>
          <p:nvPr>
            <p:ph type="body" sz="quarter" idx="10" hasCustomPrompt="1"/>
          </p:nvPr>
        </p:nvSpPr>
        <p:spPr>
          <a:xfrm>
            <a:off x="1033184" y="2136567"/>
            <a:ext cx="941832" cy="1936750"/>
          </a:xfrm>
        </p:spPr>
        <p:txBody>
          <a:bodyPr>
            <a:noAutofit/>
          </a:bodyPr>
          <a:lstStyle>
            <a:lvl1pPr marL="0" indent="0">
              <a:buNone/>
              <a:defRPr sz="14000" b="1">
                <a:solidFill>
                  <a:schemeClr val="tx2"/>
                </a:solidFill>
                <a:latin typeface="+mj-lt"/>
              </a:defRPr>
            </a:lvl1pPr>
          </a:lstStyle>
          <a:p>
            <a:pPr lvl="0"/>
            <a:r>
              <a:rPr lang="en-US" dirty="0"/>
              <a:t>“</a:t>
            </a:r>
          </a:p>
        </p:txBody>
      </p:sp>
    </p:spTree>
    <p:extLst>
      <p:ext uri="{BB962C8B-B14F-4D97-AF65-F5344CB8AC3E}">
        <p14:creationId xmlns:p14="http://schemas.microsoft.com/office/powerpoint/2010/main" val="31787032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375868"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326173"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328309"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3828270"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763663" y="3926721"/>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765799" y="4286611"/>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280672"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216065"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218201"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8733074" y="1797050"/>
            <a:ext cx="2057400" cy="20589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666331" y="3946525"/>
            <a:ext cx="2194560" cy="355600"/>
          </a:xfrm>
        </p:spPr>
        <p:txBody>
          <a:bodyPr lIns="0" tIns="0" rIns="0" bIns="0" anchor="ctr">
            <a:noAutofit/>
          </a:bodyPr>
          <a:lstStyle>
            <a:lvl1pPr marL="0" indent="0" algn="ctr">
              <a:lnSpc>
                <a:spcPct val="100000"/>
              </a:lnSpc>
              <a:spcBef>
                <a:spcPts val="0"/>
              </a:spcBef>
              <a:buNone/>
              <a:defRPr sz="200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668467" y="4306415"/>
            <a:ext cx="2194560" cy="274320"/>
          </a:xfrm>
        </p:spPr>
        <p:txBody>
          <a:bodyPr lIns="0" tIns="0" rIns="0" bIns="0" anchor="ctr">
            <a:noAutofit/>
          </a:bodyPr>
          <a:lstStyle>
            <a:lvl1pPr marL="0" indent="0" algn="ctr">
              <a:lnSpc>
                <a:spcPct val="100000"/>
              </a:lnSpc>
              <a:spcBef>
                <a:spcPts val="0"/>
              </a:spcBef>
              <a:buNone/>
              <a:defRPr sz="160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25196871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bg>
      <p:bgPr>
        <a:solidFill>
          <a:schemeClr val="tx2"/>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41740FC-E682-E87B-87BB-213396FD2DF6}"/>
              </a:ext>
            </a:extLst>
          </p:cNvPr>
          <p:cNvSpPr/>
          <p:nvPr userDrawn="1"/>
        </p:nvSpPr>
        <p:spPr>
          <a:xfrm>
            <a:off x="553443" y="0"/>
            <a:ext cx="11105522" cy="624461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2AC6E25B-7977-E725-B84F-07CA54BB4973}"/>
              </a:ext>
            </a:extLst>
          </p:cNvPr>
          <p:cNvSpPr/>
          <p:nvPr userDrawn="1"/>
        </p:nvSpPr>
        <p:spPr>
          <a:xfrm>
            <a:off x="877579" y="0"/>
            <a:ext cx="10460969" cy="5872780"/>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0EE757CA-B891-A6E4-F7DB-FFB1DBFDA0CB}"/>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1275" y="5738220"/>
            <a:ext cx="1207554" cy="354511"/>
          </a:xfrm>
          <a:prstGeom prst="rect">
            <a:avLst/>
          </a:prstGeom>
        </p:spPr>
      </p:pic>
      <p:sp>
        <p:nvSpPr>
          <p:cNvPr id="2" name="Title 1">
            <a:extLst>
              <a:ext uri="{FF2B5EF4-FFF2-40B4-BE49-F238E27FC236}">
                <a16:creationId xmlns:a16="http://schemas.microsoft.com/office/drawing/2014/main" id="{115CA519-6BA6-FAC8-3545-2E7E3CBDE2A9}"/>
              </a:ext>
            </a:extLst>
          </p:cNvPr>
          <p:cNvSpPr>
            <a:spLocks noGrp="1"/>
          </p:cNvSpPr>
          <p:nvPr>
            <p:ph type="title"/>
          </p:nvPr>
        </p:nvSpPr>
        <p:spPr/>
        <p:txBody>
          <a:bodyPr/>
          <a:lstStyle>
            <a:lvl1pPr algn="ctr">
              <a:defRPr/>
            </a:lvl1pPr>
          </a:lstStyle>
          <a:p>
            <a:r>
              <a:rPr lang="en-US"/>
              <a:t>Click to edit Master title style</a:t>
            </a:r>
            <a:endParaRPr lang="en-US" dirty="0"/>
          </a:p>
        </p:txBody>
      </p:sp>
      <p:sp>
        <p:nvSpPr>
          <p:cNvPr id="22" name="Picture Placeholder 17">
            <a:extLst>
              <a:ext uri="{FF2B5EF4-FFF2-40B4-BE49-F238E27FC236}">
                <a16:creationId xmlns:a16="http://schemas.microsoft.com/office/drawing/2014/main" id="{6A1AC1B6-9CB9-19D8-8BDC-EDC0B6C19DBE}"/>
              </a:ext>
            </a:extLst>
          </p:cNvPr>
          <p:cNvSpPr>
            <a:spLocks noGrp="1" noChangeAspect="1"/>
          </p:cNvSpPr>
          <p:nvPr>
            <p:ph type="pic" sz="quarter" idx="12"/>
          </p:nvPr>
        </p:nvSpPr>
        <p:spPr>
          <a:xfrm>
            <a:off x="168136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0" name="Text Placeholder 19">
            <a:extLst>
              <a:ext uri="{FF2B5EF4-FFF2-40B4-BE49-F238E27FC236}">
                <a16:creationId xmlns:a16="http://schemas.microsoft.com/office/drawing/2014/main" id="{DAB2A93C-DB99-8217-D74F-D08E610FA758}"/>
              </a:ext>
            </a:extLst>
          </p:cNvPr>
          <p:cNvSpPr>
            <a:spLocks noGrp="1"/>
          </p:cNvSpPr>
          <p:nvPr>
            <p:ph type="body" sz="quarter" idx="13"/>
          </p:nvPr>
        </p:nvSpPr>
        <p:spPr>
          <a:xfrm>
            <a:off x="1106424"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1" name="Text Placeholder 19">
            <a:extLst>
              <a:ext uri="{FF2B5EF4-FFF2-40B4-BE49-F238E27FC236}">
                <a16:creationId xmlns:a16="http://schemas.microsoft.com/office/drawing/2014/main" id="{61950EAA-EB4E-8768-AFC9-A0356AECFE12}"/>
              </a:ext>
            </a:extLst>
          </p:cNvPr>
          <p:cNvSpPr>
            <a:spLocks noGrp="1"/>
          </p:cNvSpPr>
          <p:nvPr>
            <p:ph type="body" sz="quarter" idx="14"/>
          </p:nvPr>
        </p:nvSpPr>
        <p:spPr>
          <a:xfrm>
            <a:off x="1106424"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6" name="Picture Placeholder 17">
            <a:extLst>
              <a:ext uri="{FF2B5EF4-FFF2-40B4-BE49-F238E27FC236}">
                <a16:creationId xmlns:a16="http://schemas.microsoft.com/office/drawing/2014/main" id="{B23EF08B-7D0C-7D96-413D-71C22E3F74D0}"/>
              </a:ext>
            </a:extLst>
          </p:cNvPr>
          <p:cNvSpPr>
            <a:spLocks noGrp="1" noChangeAspect="1"/>
          </p:cNvSpPr>
          <p:nvPr>
            <p:ph type="pic" sz="quarter" idx="26"/>
          </p:nvPr>
        </p:nvSpPr>
        <p:spPr>
          <a:xfrm>
            <a:off x="168136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5" name="Text Placeholder 19">
            <a:extLst>
              <a:ext uri="{FF2B5EF4-FFF2-40B4-BE49-F238E27FC236}">
                <a16:creationId xmlns:a16="http://schemas.microsoft.com/office/drawing/2014/main" id="{A6866782-6675-4F37-E5D2-68CB0191C1A7}"/>
              </a:ext>
            </a:extLst>
          </p:cNvPr>
          <p:cNvSpPr>
            <a:spLocks noGrp="1"/>
          </p:cNvSpPr>
          <p:nvPr>
            <p:ph type="body" sz="quarter" idx="25"/>
          </p:nvPr>
        </p:nvSpPr>
        <p:spPr>
          <a:xfrm>
            <a:off x="1106424"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4" name="Text Placeholder 19">
            <a:extLst>
              <a:ext uri="{FF2B5EF4-FFF2-40B4-BE49-F238E27FC236}">
                <a16:creationId xmlns:a16="http://schemas.microsoft.com/office/drawing/2014/main" id="{9F53AB27-DDFA-AA5D-8253-546C9BBA9CE7}"/>
              </a:ext>
            </a:extLst>
          </p:cNvPr>
          <p:cNvSpPr>
            <a:spLocks noGrp="1"/>
          </p:cNvSpPr>
          <p:nvPr>
            <p:ph type="body" sz="quarter" idx="24"/>
          </p:nvPr>
        </p:nvSpPr>
        <p:spPr>
          <a:xfrm>
            <a:off x="1106424"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1" name="Picture Placeholder 17">
            <a:extLst>
              <a:ext uri="{FF2B5EF4-FFF2-40B4-BE49-F238E27FC236}">
                <a16:creationId xmlns:a16="http://schemas.microsoft.com/office/drawing/2014/main" id="{E3B18CDB-3FF1-EC8E-EA8A-31E9BF81747A}"/>
              </a:ext>
            </a:extLst>
          </p:cNvPr>
          <p:cNvSpPr>
            <a:spLocks noGrp="1" noChangeAspect="1"/>
          </p:cNvSpPr>
          <p:nvPr>
            <p:ph type="pic" sz="quarter" idx="17"/>
          </p:nvPr>
        </p:nvSpPr>
        <p:spPr>
          <a:xfrm>
            <a:off x="422675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3" name="Text Placeholder 19">
            <a:extLst>
              <a:ext uri="{FF2B5EF4-FFF2-40B4-BE49-F238E27FC236}">
                <a16:creationId xmlns:a16="http://schemas.microsoft.com/office/drawing/2014/main" id="{EAB1EC17-F1C7-0781-4F52-DEE9122BBC9D}"/>
              </a:ext>
            </a:extLst>
          </p:cNvPr>
          <p:cNvSpPr>
            <a:spLocks noGrp="1"/>
          </p:cNvSpPr>
          <p:nvPr>
            <p:ph type="body" sz="quarter" idx="19"/>
          </p:nvPr>
        </p:nvSpPr>
        <p:spPr>
          <a:xfrm>
            <a:off x="3639312"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2" name="Text Placeholder 19">
            <a:extLst>
              <a:ext uri="{FF2B5EF4-FFF2-40B4-BE49-F238E27FC236}">
                <a16:creationId xmlns:a16="http://schemas.microsoft.com/office/drawing/2014/main" id="{9E2E4E06-43E3-5309-A921-59117EDFEA1A}"/>
              </a:ext>
            </a:extLst>
          </p:cNvPr>
          <p:cNvSpPr>
            <a:spLocks noGrp="1"/>
          </p:cNvSpPr>
          <p:nvPr>
            <p:ph type="body" sz="quarter" idx="18"/>
          </p:nvPr>
        </p:nvSpPr>
        <p:spPr>
          <a:xfrm>
            <a:off x="3639312"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6" name="Picture Placeholder 17">
            <a:extLst>
              <a:ext uri="{FF2B5EF4-FFF2-40B4-BE49-F238E27FC236}">
                <a16:creationId xmlns:a16="http://schemas.microsoft.com/office/drawing/2014/main" id="{DD9CE7E9-3BC2-0321-457B-61D363708B38}"/>
              </a:ext>
            </a:extLst>
          </p:cNvPr>
          <p:cNvSpPr>
            <a:spLocks noGrp="1" noChangeAspect="1"/>
          </p:cNvSpPr>
          <p:nvPr>
            <p:ph type="pic" sz="quarter" idx="29"/>
          </p:nvPr>
        </p:nvSpPr>
        <p:spPr>
          <a:xfrm>
            <a:off x="422675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3" name="Text Placeholder 19">
            <a:extLst>
              <a:ext uri="{FF2B5EF4-FFF2-40B4-BE49-F238E27FC236}">
                <a16:creationId xmlns:a16="http://schemas.microsoft.com/office/drawing/2014/main" id="{70DD1941-A469-A457-B987-E0E2C300A8AE}"/>
              </a:ext>
            </a:extLst>
          </p:cNvPr>
          <p:cNvSpPr>
            <a:spLocks noGrp="1"/>
          </p:cNvSpPr>
          <p:nvPr>
            <p:ph type="body" sz="quarter" idx="31"/>
          </p:nvPr>
        </p:nvSpPr>
        <p:spPr>
          <a:xfrm>
            <a:off x="3639312"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18" name="Text Placeholder 19">
            <a:extLst>
              <a:ext uri="{FF2B5EF4-FFF2-40B4-BE49-F238E27FC236}">
                <a16:creationId xmlns:a16="http://schemas.microsoft.com/office/drawing/2014/main" id="{D6B84B7D-A7EC-6FE1-9925-F78AF0DE230F}"/>
              </a:ext>
            </a:extLst>
          </p:cNvPr>
          <p:cNvSpPr>
            <a:spLocks noGrp="1"/>
          </p:cNvSpPr>
          <p:nvPr>
            <p:ph type="body" sz="quarter" idx="30"/>
          </p:nvPr>
        </p:nvSpPr>
        <p:spPr>
          <a:xfrm>
            <a:off x="3639312"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0" name="Picture Placeholder 17">
            <a:extLst>
              <a:ext uri="{FF2B5EF4-FFF2-40B4-BE49-F238E27FC236}">
                <a16:creationId xmlns:a16="http://schemas.microsoft.com/office/drawing/2014/main" id="{2EB018F6-8206-135F-BF16-29E6E63FD099}"/>
              </a:ext>
            </a:extLst>
          </p:cNvPr>
          <p:cNvSpPr>
            <a:spLocks noGrp="1" noChangeAspect="1"/>
          </p:cNvSpPr>
          <p:nvPr>
            <p:ph type="pic" sz="quarter" idx="16"/>
          </p:nvPr>
        </p:nvSpPr>
        <p:spPr>
          <a:xfrm>
            <a:off x="6772144"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5" name="Text Placeholder 19">
            <a:extLst>
              <a:ext uri="{FF2B5EF4-FFF2-40B4-BE49-F238E27FC236}">
                <a16:creationId xmlns:a16="http://schemas.microsoft.com/office/drawing/2014/main" id="{13D50A41-E904-8A4E-6F0A-F980F8D64711}"/>
              </a:ext>
            </a:extLst>
          </p:cNvPr>
          <p:cNvSpPr>
            <a:spLocks noGrp="1"/>
          </p:cNvSpPr>
          <p:nvPr>
            <p:ph type="body" sz="quarter" idx="21"/>
          </p:nvPr>
        </p:nvSpPr>
        <p:spPr>
          <a:xfrm>
            <a:off x="6172200"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4" name="Text Placeholder 19">
            <a:extLst>
              <a:ext uri="{FF2B5EF4-FFF2-40B4-BE49-F238E27FC236}">
                <a16:creationId xmlns:a16="http://schemas.microsoft.com/office/drawing/2014/main" id="{D6CE30A5-8B65-384B-A8B9-6F711A521946}"/>
              </a:ext>
            </a:extLst>
          </p:cNvPr>
          <p:cNvSpPr>
            <a:spLocks noGrp="1"/>
          </p:cNvSpPr>
          <p:nvPr>
            <p:ph type="body" sz="quarter" idx="20"/>
          </p:nvPr>
        </p:nvSpPr>
        <p:spPr>
          <a:xfrm>
            <a:off x="6172200"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14" name="Picture Placeholder 17">
            <a:extLst>
              <a:ext uri="{FF2B5EF4-FFF2-40B4-BE49-F238E27FC236}">
                <a16:creationId xmlns:a16="http://schemas.microsoft.com/office/drawing/2014/main" id="{AA1AC2FE-336D-4E7F-2C86-6A8C29BA8F90}"/>
              </a:ext>
            </a:extLst>
          </p:cNvPr>
          <p:cNvSpPr>
            <a:spLocks noGrp="1" noChangeAspect="1"/>
          </p:cNvSpPr>
          <p:nvPr>
            <p:ph type="pic" sz="quarter" idx="28"/>
          </p:nvPr>
        </p:nvSpPr>
        <p:spPr>
          <a:xfrm>
            <a:off x="6772144"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27" name="Text Placeholder 19">
            <a:extLst>
              <a:ext uri="{FF2B5EF4-FFF2-40B4-BE49-F238E27FC236}">
                <a16:creationId xmlns:a16="http://schemas.microsoft.com/office/drawing/2014/main" id="{FA370BF1-09EC-DBE1-5118-8A92A0F90BC4}"/>
              </a:ext>
            </a:extLst>
          </p:cNvPr>
          <p:cNvSpPr>
            <a:spLocks noGrp="1"/>
          </p:cNvSpPr>
          <p:nvPr>
            <p:ph type="body" sz="quarter" idx="33"/>
          </p:nvPr>
        </p:nvSpPr>
        <p:spPr>
          <a:xfrm>
            <a:off x="6172200"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25" name="Text Placeholder 19">
            <a:extLst>
              <a:ext uri="{FF2B5EF4-FFF2-40B4-BE49-F238E27FC236}">
                <a16:creationId xmlns:a16="http://schemas.microsoft.com/office/drawing/2014/main" id="{5089D72C-E865-F5D3-CB1E-050AEF684453}"/>
              </a:ext>
            </a:extLst>
          </p:cNvPr>
          <p:cNvSpPr>
            <a:spLocks noGrp="1"/>
          </p:cNvSpPr>
          <p:nvPr>
            <p:ph type="body" sz="quarter" idx="32"/>
          </p:nvPr>
        </p:nvSpPr>
        <p:spPr>
          <a:xfrm>
            <a:off x="6172200"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29" name="Picture Placeholder 17">
            <a:extLst>
              <a:ext uri="{FF2B5EF4-FFF2-40B4-BE49-F238E27FC236}">
                <a16:creationId xmlns:a16="http://schemas.microsoft.com/office/drawing/2014/main" id="{D1C71745-769D-8F16-2B61-EF5D4012F1E3}"/>
              </a:ext>
            </a:extLst>
          </p:cNvPr>
          <p:cNvSpPr>
            <a:spLocks noGrp="1" noChangeAspect="1"/>
          </p:cNvSpPr>
          <p:nvPr>
            <p:ph type="pic" sz="quarter" idx="15"/>
          </p:nvPr>
        </p:nvSpPr>
        <p:spPr>
          <a:xfrm>
            <a:off x="9317533" y="1658061"/>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37" name="Text Placeholder 19">
            <a:extLst>
              <a:ext uri="{FF2B5EF4-FFF2-40B4-BE49-F238E27FC236}">
                <a16:creationId xmlns:a16="http://schemas.microsoft.com/office/drawing/2014/main" id="{D6D40AAC-2768-6F48-97AE-FD958D89FD8E}"/>
              </a:ext>
            </a:extLst>
          </p:cNvPr>
          <p:cNvSpPr>
            <a:spLocks noGrp="1"/>
          </p:cNvSpPr>
          <p:nvPr>
            <p:ph type="body" sz="quarter" idx="23"/>
          </p:nvPr>
        </p:nvSpPr>
        <p:spPr>
          <a:xfrm>
            <a:off x="8705088" y="2926080"/>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36" name="Text Placeholder 19">
            <a:extLst>
              <a:ext uri="{FF2B5EF4-FFF2-40B4-BE49-F238E27FC236}">
                <a16:creationId xmlns:a16="http://schemas.microsoft.com/office/drawing/2014/main" id="{85652007-C32E-173C-2A5F-B1C08D6140DD}"/>
              </a:ext>
            </a:extLst>
          </p:cNvPr>
          <p:cNvSpPr>
            <a:spLocks noGrp="1"/>
          </p:cNvSpPr>
          <p:nvPr>
            <p:ph type="body" sz="quarter" idx="22"/>
          </p:nvPr>
        </p:nvSpPr>
        <p:spPr>
          <a:xfrm>
            <a:off x="8705088" y="3145536"/>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47" name="Picture Placeholder 17">
            <a:extLst>
              <a:ext uri="{FF2B5EF4-FFF2-40B4-BE49-F238E27FC236}">
                <a16:creationId xmlns:a16="http://schemas.microsoft.com/office/drawing/2014/main" id="{4F7ECA98-24CD-8CC5-A3EC-BFF5E9B11748}"/>
              </a:ext>
            </a:extLst>
          </p:cNvPr>
          <p:cNvSpPr>
            <a:spLocks noGrp="1" noChangeAspect="1"/>
          </p:cNvSpPr>
          <p:nvPr>
            <p:ph type="pic" sz="quarter" idx="27"/>
          </p:nvPr>
        </p:nvSpPr>
        <p:spPr>
          <a:xfrm>
            <a:off x="9317533" y="3818492"/>
            <a:ext cx="1160392" cy="1161288"/>
          </a:xfrm>
        </p:spPr>
        <p:txBody>
          <a:bodyPr anchor="ctr">
            <a:normAutofit/>
          </a:bodyPr>
          <a:lstStyle>
            <a:lvl1pPr marL="0" indent="0" algn="ctr">
              <a:buNone/>
              <a:defRPr sz="1800"/>
            </a:lvl1pPr>
          </a:lstStyle>
          <a:p>
            <a:r>
              <a:rPr lang="en-US"/>
              <a:t>Click icon to add picture</a:t>
            </a:r>
            <a:endParaRPr lang="en-US" dirty="0"/>
          </a:p>
        </p:txBody>
      </p:sp>
      <p:sp>
        <p:nvSpPr>
          <p:cNvPr id="42" name="Text Placeholder 19">
            <a:extLst>
              <a:ext uri="{FF2B5EF4-FFF2-40B4-BE49-F238E27FC236}">
                <a16:creationId xmlns:a16="http://schemas.microsoft.com/office/drawing/2014/main" id="{46CBECF2-D93E-3DF9-064C-CB4A3262B691}"/>
              </a:ext>
            </a:extLst>
          </p:cNvPr>
          <p:cNvSpPr>
            <a:spLocks noGrp="1"/>
          </p:cNvSpPr>
          <p:nvPr>
            <p:ph type="body" sz="quarter" idx="35"/>
          </p:nvPr>
        </p:nvSpPr>
        <p:spPr>
          <a:xfrm>
            <a:off x="8705088" y="5086511"/>
            <a:ext cx="2322576" cy="182880"/>
          </a:xfrm>
        </p:spPr>
        <p:txBody>
          <a:bodyPr anchor="ctr">
            <a:noAutofit/>
          </a:bodyPr>
          <a:lstStyle>
            <a:lvl1pPr marL="0" indent="0" algn="ctr">
              <a:lnSpc>
                <a:spcPct val="100000"/>
              </a:lnSpc>
              <a:spcBef>
                <a:spcPts val="0"/>
              </a:spcBef>
              <a:buNone/>
              <a:defRPr sz="1600" spc="20" baseline="0">
                <a:latin typeface="Gill Sans Nova" panose="020B0602020104020203" pitchFamily="34" charset="0"/>
              </a:defRPr>
            </a:lvl1pPr>
          </a:lstStyle>
          <a:p>
            <a:pPr lvl="0"/>
            <a:r>
              <a:rPr lang="en-US"/>
              <a:t>Click to edit Master text styles</a:t>
            </a:r>
          </a:p>
        </p:txBody>
      </p:sp>
      <p:sp>
        <p:nvSpPr>
          <p:cNvPr id="41" name="Text Placeholder 19">
            <a:extLst>
              <a:ext uri="{FF2B5EF4-FFF2-40B4-BE49-F238E27FC236}">
                <a16:creationId xmlns:a16="http://schemas.microsoft.com/office/drawing/2014/main" id="{71E06E16-A083-B853-8155-7FF97AD1DE8F}"/>
              </a:ext>
            </a:extLst>
          </p:cNvPr>
          <p:cNvSpPr>
            <a:spLocks noGrp="1"/>
          </p:cNvSpPr>
          <p:nvPr>
            <p:ph type="body" sz="quarter" idx="34"/>
          </p:nvPr>
        </p:nvSpPr>
        <p:spPr>
          <a:xfrm>
            <a:off x="8705088" y="5305967"/>
            <a:ext cx="2322576" cy="265176"/>
          </a:xfrm>
        </p:spPr>
        <p:txBody>
          <a:bodyPr anchor="ctr">
            <a:noAutofit/>
          </a:bodyPr>
          <a:lstStyle>
            <a:lvl1pPr marL="0" indent="0" algn="ctr">
              <a:lnSpc>
                <a:spcPct val="100000"/>
              </a:lnSpc>
              <a:spcBef>
                <a:spcPts val="0"/>
              </a:spcBef>
              <a:buNone/>
              <a:defRPr sz="1400" spc="20" baseline="0">
                <a:latin typeface="+mn-lt"/>
              </a:defRPr>
            </a:lvl1pPr>
          </a:lstStyle>
          <a:p>
            <a:pPr lvl="0"/>
            <a:r>
              <a:rPr lang="en-US"/>
              <a:t>Click to edit Master text styles</a:t>
            </a:r>
          </a:p>
        </p:txBody>
      </p:sp>
      <p:sp>
        <p:nvSpPr>
          <p:cNvPr id="3" name="Footer Placeholder 2">
            <a:extLst>
              <a:ext uri="{FF2B5EF4-FFF2-40B4-BE49-F238E27FC236}">
                <a16:creationId xmlns:a16="http://schemas.microsoft.com/office/drawing/2014/main" id="{08AD4DF5-3AA4-926D-00B1-1C24F968F4AD}"/>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CE3EC206-AFEC-E74D-0522-B0D47B2E7A6E}"/>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622323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2_Title and Content">
    <p:bg>
      <p:bgPr>
        <a:solidFill>
          <a:schemeClr val="tx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EB05881-FB11-43E8-CCDD-8C12CDB4FE47}"/>
              </a:ext>
            </a:extLst>
          </p:cNvPr>
          <p:cNvSpPr/>
          <p:nvPr userDrawn="1"/>
        </p:nvSpPr>
        <p:spPr>
          <a:xfrm>
            <a:off x="838199" y="196052"/>
            <a:ext cx="10515601" cy="168671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descr="A picture containing fabric&#10;&#10;Description automatically generated">
            <a:extLst>
              <a:ext uri="{FF2B5EF4-FFF2-40B4-BE49-F238E27FC236}">
                <a16:creationId xmlns:a16="http://schemas.microsoft.com/office/drawing/2014/main" id="{A4941BBB-13FC-2ACE-1A50-C0F465531BDC}"/>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5400000">
            <a:off x="5314950" y="-64113"/>
            <a:ext cx="1562100" cy="4394200"/>
          </a:xfrm>
          <a:prstGeom prst="rect">
            <a:avLst/>
          </a:prstGeom>
        </p:spPr>
      </p:pic>
      <p:sp>
        <p:nvSpPr>
          <p:cNvPr id="11" name="Rectangle 10">
            <a:extLst>
              <a:ext uri="{FF2B5EF4-FFF2-40B4-BE49-F238E27FC236}">
                <a16:creationId xmlns:a16="http://schemas.microsoft.com/office/drawing/2014/main" id="{D8BE9E36-E9D5-3FA6-EE22-A6E5CE13C462}"/>
              </a:ext>
            </a:extLst>
          </p:cNvPr>
          <p:cNvSpPr/>
          <p:nvPr userDrawn="1"/>
        </p:nvSpPr>
        <p:spPr>
          <a:xfrm>
            <a:off x="995423"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3" name="Picture 12" descr="A picture containing flower, plant&#10;&#10;Description automatically generated">
            <a:extLst>
              <a:ext uri="{FF2B5EF4-FFF2-40B4-BE49-F238E27FC236}">
                <a16:creationId xmlns:a16="http://schemas.microsoft.com/office/drawing/2014/main" id="{479E4054-0885-457B-35B3-A9B26ED93606}"/>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rot="5400000">
            <a:off x="4869421" y="459092"/>
            <a:ext cx="749300" cy="2755900"/>
          </a:xfrm>
          <a:prstGeom prst="rect">
            <a:avLst/>
          </a:prstGeom>
        </p:spPr>
      </p:pic>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838200" y="484632"/>
            <a:ext cx="10515600" cy="1133856"/>
          </a:xfrm>
        </p:spPr>
        <p:txBody>
          <a:bodyPr/>
          <a:lstStyle>
            <a:lvl1pPr algn="ctr">
              <a:defRPr>
                <a:latin typeface="Baskerville" panose="02020502070401020303" pitchFamily="18" charset="0"/>
                <a:ea typeface="Baskerville" panose="02020502070401020303" pitchFamily="18" charset="0"/>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838200" y="2990088"/>
            <a:ext cx="10515600" cy="3474720"/>
          </a:xfrm>
        </p:spPr>
        <p:txBody>
          <a:bodyPr/>
          <a:lstStyle>
            <a:lvl1pPr>
              <a:defRPr>
                <a:latin typeface="Gill Sans Nova Light" panose="020F0302020204030204" pitchFamily="34" charset="0"/>
                <a:cs typeface="Gill Sans Nova Light" panose="020F0302020204030204" pitchFamily="34" charset="0"/>
              </a:defRPr>
            </a:lvl1pPr>
            <a:lvl2pPr>
              <a:defRPr>
                <a:latin typeface="Gill Sans Nova Light" panose="020F0302020204030204" pitchFamily="34" charset="0"/>
                <a:cs typeface="Gill Sans Nova Light" panose="020F0302020204030204" pitchFamily="34" charset="0"/>
              </a:defRPr>
            </a:lvl2pPr>
            <a:lvl3pPr>
              <a:defRPr>
                <a:latin typeface="Gill Sans Nova Light" panose="020F0302020204030204" pitchFamily="34" charset="0"/>
                <a:cs typeface="Gill Sans Nova Light" panose="020F0302020204030204" pitchFamily="34" charset="0"/>
              </a:defRPr>
            </a:lvl3pPr>
            <a:lvl4pPr>
              <a:defRPr>
                <a:latin typeface="Gill Sans Nova Light" panose="020F0302020204030204" pitchFamily="34" charset="0"/>
                <a:cs typeface="Gill Sans Nova Light" panose="020F0302020204030204" pitchFamily="34" charset="0"/>
              </a:defRPr>
            </a:lvl4pPr>
            <a:lvl5pPr>
              <a:defRPr>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Footer Placeholder 13">
            <a:extLst>
              <a:ext uri="{FF2B5EF4-FFF2-40B4-BE49-F238E27FC236}">
                <a16:creationId xmlns:a16="http://schemas.microsoft.com/office/drawing/2014/main" id="{C6C79F3B-6B68-BA3C-6CBE-C26E339E450E}"/>
              </a:ext>
            </a:extLst>
          </p:cNvPr>
          <p:cNvSpPr>
            <a:spLocks noGrp="1"/>
          </p:cNvSpPr>
          <p:nvPr>
            <p:ph type="ftr" sz="quarter" idx="10"/>
          </p:nvPr>
        </p:nvSpPr>
        <p:spPr/>
        <p:txBody>
          <a:bodyPr/>
          <a:lstStyle/>
          <a:p>
            <a:r>
              <a:rPr lang="en-US"/>
              <a:t>Presentation title</a:t>
            </a:r>
            <a:endParaRPr lang="en-US" dirty="0"/>
          </a:p>
        </p:txBody>
      </p:sp>
      <p:sp>
        <p:nvSpPr>
          <p:cNvPr id="15" name="Slide Number Placeholder 14">
            <a:extLst>
              <a:ext uri="{FF2B5EF4-FFF2-40B4-BE49-F238E27FC236}">
                <a16:creationId xmlns:a16="http://schemas.microsoft.com/office/drawing/2014/main" id="{9D503431-982D-5D35-88BF-09474F76D65D}"/>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791044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5068407D-A1C4-B842-0C34-B2DE8AD312D3}"/>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a:extLst>
              <a:ext uri="{FF2B5EF4-FFF2-40B4-BE49-F238E27FC236}">
                <a16:creationId xmlns:a16="http://schemas.microsoft.com/office/drawing/2014/main" id="{DA1AE7FB-DFC0-DCDA-47AD-6ED81A6427FA}"/>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Picture 9" descr="A picture containing mollusk, insect&#10;&#10;Description automatically generated">
            <a:extLst>
              <a:ext uri="{FF2B5EF4-FFF2-40B4-BE49-F238E27FC236}">
                <a16:creationId xmlns:a16="http://schemas.microsoft.com/office/drawing/2014/main" id="{7A4DFCBA-879E-D6C9-9F81-B4F92254235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2" name="Title 1">
            <a:extLst>
              <a:ext uri="{FF2B5EF4-FFF2-40B4-BE49-F238E27FC236}">
                <a16:creationId xmlns:a16="http://schemas.microsoft.com/office/drawing/2014/main" id="{B8562BF3-1BFC-6948-02E0-8A1C121C387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Footer Placeholder 2">
            <a:extLst>
              <a:ext uri="{FF2B5EF4-FFF2-40B4-BE49-F238E27FC236}">
                <a16:creationId xmlns:a16="http://schemas.microsoft.com/office/drawing/2014/main" id="{E158D7F8-0920-52BA-580D-07249122876C}"/>
              </a:ext>
            </a:extLst>
          </p:cNvPr>
          <p:cNvSpPr>
            <a:spLocks noGrp="1"/>
          </p:cNvSpPr>
          <p:nvPr>
            <p:ph type="ftr" sz="quarter" idx="10"/>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9E6611EB-89A4-4C55-4032-4D0C418398DB}"/>
              </a:ext>
            </a:extLst>
          </p:cNvPr>
          <p:cNvSpPr>
            <a:spLocks noGrp="1"/>
          </p:cNvSpPr>
          <p:nvPr>
            <p:ph type="sldNum" sz="quarter" idx="11"/>
          </p:nvPr>
        </p:nvSpPr>
        <p:spPr/>
        <p:txBody>
          <a:bodyPr/>
          <a:lstStyle/>
          <a:p>
            <a:fld id="{294A09A9-5501-47C1-A89A-A340965A2BE2}" type="slidenum">
              <a:rPr lang="en-US" smtClean="0"/>
              <a:pPr/>
              <a:t>‹#›</a:t>
            </a:fld>
            <a:endParaRPr lang="en-US" dirty="0"/>
          </a:p>
        </p:txBody>
      </p:sp>
      <p:sp>
        <p:nvSpPr>
          <p:cNvPr id="12" name="Content Placeholder 11">
            <a:extLst>
              <a:ext uri="{FF2B5EF4-FFF2-40B4-BE49-F238E27FC236}">
                <a16:creationId xmlns:a16="http://schemas.microsoft.com/office/drawing/2014/main" id="{C6963F99-41C3-5ED4-AAD8-B904145CC7EA}"/>
              </a:ext>
            </a:extLst>
          </p:cNvPr>
          <p:cNvSpPr>
            <a:spLocks noGrp="1"/>
          </p:cNvSpPr>
          <p:nvPr>
            <p:ph sz="quarter" idx="12"/>
          </p:nvPr>
        </p:nvSpPr>
        <p:spPr>
          <a:xfrm>
            <a:off x="975360" y="2615184"/>
            <a:ext cx="10241280" cy="33192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80349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2F7EB7A-F5B6-E308-68EE-3065E2B039A6}"/>
              </a:ext>
            </a:extLst>
          </p:cNvPr>
          <p:cNvSpPr/>
          <p:nvPr userDrawn="1"/>
        </p:nvSpPr>
        <p:spPr>
          <a:xfrm>
            <a:off x="0" y="0"/>
            <a:ext cx="4873752"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6" name="Picture 35" descr="A close-up of a tree&#10;&#10;Description automatically generated with medium confidence">
            <a:extLst>
              <a:ext uri="{FF2B5EF4-FFF2-40B4-BE49-F238E27FC236}">
                <a16:creationId xmlns:a16="http://schemas.microsoft.com/office/drawing/2014/main" id="{FED57607-56F6-9FD5-F0A8-DE0BCFE896B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rot="2866459" flipH="1">
            <a:off x="2282032" y="1589693"/>
            <a:ext cx="970220" cy="2236127"/>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6291072" y="978408"/>
            <a:ext cx="4974336" cy="1325880"/>
          </a:xfrm>
        </p:spPr>
        <p:txBody>
          <a:body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29" name="Text Placeholder 2">
            <a:extLst>
              <a:ext uri="{FF2B5EF4-FFF2-40B4-BE49-F238E27FC236}">
                <a16:creationId xmlns:a16="http://schemas.microsoft.com/office/drawing/2014/main" id="{DEF26CDF-94D4-BA22-7D14-8D3289040C90}"/>
              </a:ext>
            </a:extLst>
          </p:cNvPr>
          <p:cNvSpPr>
            <a:spLocks noGrp="1"/>
          </p:cNvSpPr>
          <p:nvPr>
            <p:ph type="body" idx="1"/>
          </p:nvPr>
        </p:nvSpPr>
        <p:spPr>
          <a:xfrm>
            <a:off x="6291072" y="2322576"/>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Content Placeholder 3">
            <a:extLst>
              <a:ext uri="{FF2B5EF4-FFF2-40B4-BE49-F238E27FC236}">
                <a16:creationId xmlns:a16="http://schemas.microsoft.com/office/drawing/2014/main" id="{0017BF0C-B2B7-932F-A9AE-5BFAE4AB5C4D}"/>
              </a:ext>
            </a:extLst>
          </p:cNvPr>
          <p:cNvSpPr>
            <a:spLocks noGrp="1"/>
          </p:cNvSpPr>
          <p:nvPr>
            <p:ph sz="half" idx="2"/>
          </p:nvPr>
        </p:nvSpPr>
        <p:spPr>
          <a:xfrm>
            <a:off x="6289612" y="2770632"/>
            <a:ext cx="5065776" cy="1554480"/>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1" name="Text Placeholder 4">
            <a:extLst>
              <a:ext uri="{FF2B5EF4-FFF2-40B4-BE49-F238E27FC236}">
                <a16:creationId xmlns:a16="http://schemas.microsoft.com/office/drawing/2014/main" id="{DEAB8B47-DF86-7C9F-F027-2D4D22B2EA50}"/>
              </a:ext>
            </a:extLst>
          </p:cNvPr>
          <p:cNvSpPr>
            <a:spLocks noGrp="1"/>
          </p:cNvSpPr>
          <p:nvPr>
            <p:ph type="body" sz="quarter" idx="3"/>
          </p:nvPr>
        </p:nvSpPr>
        <p:spPr>
          <a:xfrm>
            <a:off x="6289612" y="4361688"/>
            <a:ext cx="5065776" cy="448056"/>
          </a:xfrm>
        </p:spPr>
        <p:txBody>
          <a:bodyPr anchor="b">
            <a:normAutofit/>
          </a:bodyPr>
          <a:lstStyle>
            <a:lvl1pPr marL="0" indent="0">
              <a:buFont typeface="Arial" panose="020B0604020202020204" pitchFamily="34" charse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2" name="Content Placeholder 5">
            <a:extLst>
              <a:ext uri="{FF2B5EF4-FFF2-40B4-BE49-F238E27FC236}">
                <a16:creationId xmlns:a16="http://schemas.microsoft.com/office/drawing/2014/main" id="{9BEB2D80-6263-5794-6A1A-CFF345F7A92E}"/>
              </a:ext>
            </a:extLst>
          </p:cNvPr>
          <p:cNvSpPr>
            <a:spLocks noGrp="1"/>
          </p:cNvSpPr>
          <p:nvPr>
            <p:ph sz="quarter" idx="4"/>
          </p:nvPr>
        </p:nvSpPr>
        <p:spPr>
          <a:xfrm>
            <a:off x="6289612" y="4791456"/>
            <a:ext cx="5065776" cy="1408176"/>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pic>
        <p:nvPicPr>
          <p:cNvPr id="38" name="Picture 37" descr="A group of flowers&#10;&#10;Description automatically generated with low confidence">
            <a:extLst>
              <a:ext uri="{FF2B5EF4-FFF2-40B4-BE49-F238E27FC236}">
                <a16:creationId xmlns:a16="http://schemas.microsoft.com/office/drawing/2014/main" id="{5B08C513-7071-2499-7E9D-CFD5A027C099}"/>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flipH="1">
            <a:off x="1019083" y="2260473"/>
            <a:ext cx="1245309" cy="2314810"/>
          </a:xfrm>
          <a:prstGeom prst="rect">
            <a:avLst/>
          </a:prstGeom>
        </p:spPr>
      </p:pic>
      <p:sp>
        <p:nvSpPr>
          <p:cNvPr id="34" name="Text Placeholder 33">
            <a:extLst>
              <a:ext uri="{FF2B5EF4-FFF2-40B4-BE49-F238E27FC236}">
                <a16:creationId xmlns:a16="http://schemas.microsoft.com/office/drawing/2014/main" id="{BD46E6E9-39FE-B605-0786-F7F7E656F9B0}"/>
              </a:ext>
            </a:extLst>
          </p:cNvPr>
          <p:cNvSpPr>
            <a:spLocks noGrp="1"/>
          </p:cNvSpPr>
          <p:nvPr>
            <p:ph type="body" sz="quarter" idx="13" hasCustomPrompt="1"/>
          </p:nvPr>
        </p:nvSpPr>
        <p:spPr>
          <a:xfrm>
            <a:off x="466344" y="1426464"/>
            <a:ext cx="3922776" cy="4242816"/>
          </a:xfrm>
        </p:spPr>
        <p:txBody>
          <a:bodyPr anchor="ctr">
            <a:normAutofit/>
          </a:bodyPr>
          <a:lstStyle>
            <a:lvl1pPr marL="0" indent="0" algn="ctr">
              <a:spcBef>
                <a:spcPts val="0"/>
              </a:spcBef>
              <a:buNone/>
              <a:defRPr sz="30000">
                <a:solidFill>
                  <a:schemeClr val="bg1"/>
                </a:solidFill>
                <a:latin typeface="+mj-lt"/>
              </a:defRPr>
            </a:lvl1pPr>
          </a:lstStyle>
          <a:p>
            <a:pPr lvl="0"/>
            <a:r>
              <a:rPr lang="en-US" dirty="0"/>
              <a:t>X</a:t>
            </a:r>
          </a:p>
        </p:txBody>
      </p:sp>
    </p:spTree>
    <p:extLst>
      <p:ext uri="{BB962C8B-B14F-4D97-AF65-F5344CB8AC3E}">
        <p14:creationId xmlns:p14="http://schemas.microsoft.com/office/powerpoint/2010/main" val="40624600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TxTwoObj" preserve="1">
  <p:cSld name="1_Comparison">
    <p:bg>
      <p:bgPr>
        <a:solidFill>
          <a:schemeClr val="tx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88546F5-5752-9595-980A-9978EC65B179}"/>
              </a:ext>
            </a:extLst>
          </p:cNvPr>
          <p:cNvSpPr/>
          <p:nvPr userDrawn="1"/>
        </p:nvSpPr>
        <p:spPr>
          <a:xfrm>
            <a:off x="491679" y="319214"/>
            <a:ext cx="11208641" cy="58577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2" name="Straight Connector 11">
            <a:extLst>
              <a:ext uri="{FF2B5EF4-FFF2-40B4-BE49-F238E27FC236}">
                <a16:creationId xmlns:a16="http://schemas.microsoft.com/office/drawing/2014/main" id="{788B1DFD-B7E9-D65B-0A47-8D442617B0D0}"/>
              </a:ext>
            </a:extLst>
          </p:cNvPr>
          <p:cNvCxnSpPr>
            <a:cxnSpLocks/>
          </p:cNvCxnSpPr>
          <p:nvPr userDrawn="1"/>
        </p:nvCxnSpPr>
        <p:spPr>
          <a:xfrm>
            <a:off x="837235" y="1767119"/>
            <a:ext cx="10516564"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14" name="Picture 13" descr="A picture containing mollusk, insect&#10;&#10;Description automatically generated">
            <a:extLst>
              <a:ext uri="{FF2B5EF4-FFF2-40B4-BE49-F238E27FC236}">
                <a16:creationId xmlns:a16="http://schemas.microsoft.com/office/drawing/2014/main" id="{4190CCC3-E5E8-9E96-318B-F3F62E2328D9}"/>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5658" y="1631192"/>
            <a:ext cx="1207554" cy="354511"/>
          </a:xfrm>
          <a:prstGeom prst="rect">
            <a:avLst/>
          </a:prstGeom>
        </p:spPr>
      </p:pic>
      <p:sp>
        <p:nvSpPr>
          <p:cNvPr id="2" name="Title 1">
            <a:extLst>
              <a:ext uri="{FF2B5EF4-FFF2-40B4-BE49-F238E27FC236}">
                <a16:creationId xmlns:a16="http://schemas.microsoft.com/office/drawing/2014/main" id="{5A0D1FF5-7EF8-4250-A259-43050ABBD3B6}"/>
              </a:ext>
            </a:extLst>
          </p:cNvPr>
          <p:cNvSpPr>
            <a:spLocks noGrp="1"/>
          </p:cNvSpPr>
          <p:nvPr>
            <p:ph type="title"/>
          </p:nvPr>
        </p:nvSpPr>
        <p:spPr>
          <a:xfrm>
            <a:off x="839788" y="365125"/>
            <a:ext cx="10515600" cy="1325563"/>
          </a:xfrm>
        </p:spPr>
        <p:txBody>
          <a:bodyPr/>
          <a:lstStyle>
            <a:lvl1pPr algn="ctr">
              <a:defRPr/>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3DC3A9-D4E6-42CF-91A8-F267C7C66CCB}"/>
              </a:ext>
            </a:extLst>
          </p:cNvPr>
          <p:cNvSpPr>
            <a:spLocks noGrp="1"/>
          </p:cNvSpPr>
          <p:nvPr>
            <p:ph type="body" idx="1"/>
          </p:nvPr>
        </p:nvSpPr>
        <p:spPr>
          <a:xfrm>
            <a:off x="1124712"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752CCA9-53A3-4DA5-AD45-C2A2C12A3A6A}"/>
              </a:ext>
            </a:extLst>
          </p:cNvPr>
          <p:cNvSpPr>
            <a:spLocks noGrp="1"/>
          </p:cNvSpPr>
          <p:nvPr>
            <p:ph sz="half" idx="2"/>
          </p:nvPr>
        </p:nvSpPr>
        <p:spPr>
          <a:xfrm>
            <a:off x="1124712" y="2629116"/>
            <a:ext cx="3200400" cy="3320861"/>
          </a:xfrm>
        </p:spPr>
        <p:txBody>
          <a:bodyPr>
            <a:normAutofit/>
          </a:bodyPr>
          <a:lstStyle>
            <a:lvl1pPr marL="228600" indent="-228600">
              <a:buClr>
                <a:srgbClr val="73292A"/>
              </a:buClr>
              <a:buFont typeface="Arial" panose="020B0604020202020204" pitchFamily="34" charset="0"/>
              <a:buChar char="•"/>
              <a:defRPr sz="1600"/>
            </a:lvl1pPr>
            <a:lvl2pPr marL="685800" indent="-228600">
              <a:buClr>
                <a:srgbClr val="73292A"/>
              </a:buClr>
              <a:buFont typeface="Arial" panose="020B0604020202020204" pitchFamily="34" charset="0"/>
              <a:buChar char="•"/>
              <a:defRPr sz="1400"/>
            </a:lvl2pPr>
            <a:lvl3pPr marL="1143000" indent="-228600">
              <a:buClr>
                <a:srgbClr val="73292A"/>
              </a:buClr>
              <a:buFont typeface="Arial" panose="020B0604020202020204" pitchFamily="34" charset="0"/>
              <a:buChar char="•"/>
              <a:defRPr sz="1200"/>
            </a:lvl3pPr>
            <a:lvl4pPr marL="1600200" indent="-228600">
              <a:buClr>
                <a:srgbClr val="73292A"/>
              </a:buClr>
              <a:buFont typeface="Arial" panose="020B0604020202020204" pitchFamily="34" charset="0"/>
              <a:buChar char="•"/>
              <a:defRPr sz="1100"/>
            </a:lvl4pPr>
            <a:lvl5pPr marL="2057400" indent="-228600">
              <a:buClr>
                <a:srgbClr val="73292A"/>
              </a:buClr>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100C9C6-BD61-4D2C-9146-FB785BAE4FF3}"/>
              </a:ext>
            </a:extLst>
          </p:cNvPr>
          <p:cNvSpPr>
            <a:spLocks noGrp="1"/>
          </p:cNvSpPr>
          <p:nvPr>
            <p:ph type="body" sz="quarter" idx="3"/>
          </p:nvPr>
        </p:nvSpPr>
        <p:spPr>
          <a:xfrm>
            <a:off x="4498848"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E342EE-68BB-484D-98C3-48A7847549D4}"/>
              </a:ext>
            </a:extLst>
          </p:cNvPr>
          <p:cNvSpPr>
            <a:spLocks noGrp="1"/>
          </p:cNvSpPr>
          <p:nvPr>
            <p:ph sz="quarter" idx="4"/>
          </p:nvPr>
        </p:nvSpPr>
        <p:spPr>
          <a:xfrm>
            <a:off x="4498848"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3A51CCCC-1589-401D-AE98-FC28716301EF}"/>
              </a:ext>
            </a:extLst>
          </p:cNvPr>
          <p:cNvSpPr>
            <a:spLocks noGrp="1"/>
          </p:cNvSpPr>
          <p:nvPr>
            <p:ph type="ftr" sz="quarter" idx="11"/>
          </p:nvPr>
        </p:nvSpPr>
        <p:spPr/>
        <p:txBody>
          <a:bodyPr/>
          <a:lstStyle/>
          <a:p>
            <a:r>
              <a:rPr lang="en-US"/>
              <a:t>Presentation title</a:t>
            </a:r>
            <a:endParaRPr lang="en-US" dirty="0"/>
          </a:p>
        </p:txBody>
      </p:sp>
      <p:sp>
        <p:nvSpPr>
          <p:cNvPr id="9" name="Slide Number Placeholder 8">
            <a:extLst>
              <a:ext uri="{FF2B5EF4-FFF2-40B4-BE49-F238E27FC236}">
                <a16:creationId xmlns:a16="http://schemas.microsoft.com/office/drawing/2014/main" id="{285D9D7D-8D9A-473E-AF0D-EF1940D793C3}"/>
              </a:ext>
            </a:extLst>
          </p:cNvPr>
          <p:cNvSpPr>
            <a:spLocks noGrp="1"/>
          </p:cNvSpPr>
          <p:nvPr>
            <p:ph type="sldNum" sz="quarter" idx="12"/>
          </p:nvPr>
        </p:nvSpPr>
        <p:spPr/>
        <p:txBody>
          <a:bodyPr/>
          <a:lstStyle/>
          <a:p>
            <a:fld id="{294A09A9-5501-47C1-A89A-A340965A2BE2}" type="slidenum">
              <a:rPr lang="en-US" smtClean="0"/>
              <a:t>‹#›</a:t>
            </a:fld>
            <a:endParaRPr lang="en-US" dirty="0"/>
          </a:p>
        </p:txBody>
      </p:sp>
      <p:sp>
        <p:nvSpPr>
          <p:cNvPr id="15" name="Text Placeholder 4">
            <a:extLst>
              <a:ext uri="{FF2B5EF4-FFF2-40B4-BE49-F238E27FC236}">
                <a16:creationId xmlns:a16="http://schemas.microsoft.com/office/drawing/2014/main" id="{F270D939-D128-D431-82CE-9C15D5A7AA9A}"/>
              </a:ext>
            </a:extLst>
          </p:cNvPr>
          <p:cNvSpPr>
            <a:spLocks noGrp="1"/>
          </p:cNvSpPr>
          <p:nvPr>
            <p:ph type="body" sz="quarter" idx="13"/>
          </p:nvPr>
        </p:nvSpPr>
        <p:spPr>
          <a:xfrm>
            <a:off x="7909560" y="2161563"/>
            <a:ext cx="3200400" cy="427797"/>
          </a:xfrm>
        </p:spPr>
        <p:txBody>
          <a:bodyPr anchor="b">
            <a:normAutofit/>
          </a:bodyPr>
          <a:lstStyle>
            <a:lvl1pPr marL="0" indent="0">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Content Placeholder 5">
            <a:extLst>
              <a:ext uri="{FF2B5EF4-FFF2-40B4-BE49-F238E27FC236}">
                <a16:creationId xmlns:a16="http://schemas.microsoft.com/office/drawing/2014/main" id="{4AAE69C6-BB37-BC70-8424-BC928D19C91A}"/>
              </a:ext>
            </a:extLst>
          </p:cNvPr>
          <p:cNvSpPr>
            <a:spLocks noGrp="1"/>
          </p:cNvSpPr>
          <p:nvPr>
            <p:ph sz="quarter" idx="14"/>
          </p:nvPr>
        </p:nvSpPr>
        <p:spPr>
          <a:xfrm>
            <a:off x="7909560" y="2629116"/>
            <a:ext cx="3200400" cy="3320861"/>
          </a:xfrm>
        </p:spPr>
        <p:txBody>
          <a:bodyPr>
            <a:normAutofit/>
          </a:bodyPr>
          <a:lstStyle>
            <a:lvl1pPr>
              <a:buClr>
                <a:srgbClr val="73292A"/>
              </a:buClr>
              <a:defRPr sz="1600"/>
            </a:lvl1pPr>
            <a:lvl2pPr>
              <a:buClr>
                <a:srgbClr val="73292A"/>
              </a:buClr>
              <a:defRPr sz="1400"/>
            </a:lvl2pPr>
            <a:lvl3pPr>
              <a:buClr>
                <a:srgbClr val="73292A"/>
              </a:buClr>
              <a:defRPr sz="1200"/>
            </a:lvl3pPr>
            <a:lvl4pPr>
              <a:buClr>
                <a:srgbClr val="73292A"/>
              </a:buClr>
              <a:defRPr sz="1100"/>
            </a:lvl4pPr>
            <a:lvl5pPr>
              <a:buClr>
                <a:srgbClr val="73292A"/>
              </a:buCl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1699083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6" name="Picture 5" descr="A picture containing fabric&#10;&#10;Description automatically generated">
            <a:extLst>
              <a:ext uri="{FF2B5EF4-FFF2-40B4-BE49-F238E27FC236}">
                <a16:creationId xmlns:a16="http://schemas.microsoft.com/office/drawing/2014/main" id="{E0606CB6-3E28-F128-51B5-3786D7404892}"/>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667013" y="1162701"/>
            <a:ext cx="1562100" cy="4394200"/>
          </a:xfrm>
          <a:prstGeom prst="rect">
            <a:avLst/>
          </a:prstGeom>
        </p:spPr>
      </p:pic>
      <p:sp>
        <p:nvSpPr>
          <p:cNvPr id="18" name="Rectangle 17">
            <a:extLst>
              <a:ext uri="{FF2B5EF4-FFF2-40B4-BE49-F238E27FC236}">
                <a16:creationId xmlns:a16="http://schemas.microsoft.com/office/drawing/2014/main" id="{E64BBC1B-7DD9-DA00-15CC-B446DA472005}"/>
              </a:ext>
            </a:extLst>
          </p:cNvPr>
          <p:cNvSpPr/>
          <p:nvPr userDrawn="1"/>
        </p:nvSpPr>
        <p:spPr>
          <a:xfrm>
            <a:off x="0" y="0"/>
            <a:ext cx="6096000" cy="686957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flower, plant&#10;&#10;Description automatically generated">
            <a:extLst>
              <a:ext uri="{FF2B5EF4-FFF2-40B4-BE49-F238E27FC236}">
                <a16:creationId xmlns:a16="http://schemas.microsoft.com/office/drawing/2014/main" id="{C88A03B2-8C41-A023-CB90-5F79A1F01AFF}"/>
              </a:ext>
            </a:extLst>
          </p:cNvPr>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5777235" y="2476883"/>
            <a:ext cx="749300" cy="2755900"/>
          </a:xfrm>
          <a:prstGeom prst="rect">
            <a:avLst/>
          </a:prstGeom>
        </p:spPr>
      </p:pic>
      <p:pic>
        <p:nvPicPr>
          <p:cNvPr id="10" name="Picture 9" descr="A close-up of a flower&#10;&#10;Description automatically generated with low confidence">
            <a:extLst>
              <a:ext uri="{FF2B5EF4-FFF2-40B4-BE49-F238E27FC236}">
                <a16:creationId xmlns:a16="http://schemas.microsoft.com/office/drawing/2014/main" id="{9EA6110C-517A-C447-DB03-9A264F112FB0}"/>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19809" y="1695833"/>
            <a:ext cx="1155700" cy="4318000"/>
          </a:xfrm>
          <a:prstGeom prst="rect">
            <a:avLst/>
          </a:prstGeom>
        </p:spPr>
      </p:pic>
      <p:pic>
        <p:nvPicPr>
          <p:cNvPr id="12" name="Picture 11" descr="A close-up of a flower&#10;&#10;Description automatically generated with low confidence">
            <a:extLst>
              <a:ext uri="{FF2B5EF4-FFF2-40B4-BE49-F238E27FC236}">
                <a16:creationId xmlns:a16="http://schemas.microsoft.com/office/drawing/2014/main" id="{DC4249CD-2B45-A435-5B21-CFA704213867}"/>
              </a:ext>
            </a:extLst>
          </p:cNvPr>
          <p:cNvPicPr>
            <a:picLocks noChangeAspect="1"/>
          </p:cNvPicPr>
          <p:nvPr userDrawn="1"/>
        </p:nvPicPr>
        <p:blipFill>
          <a:blip r:embed="rId4">
            <a:extLst>
              <a:ext uri="{28A0092B-C50C-407E-A947-70E740481C1C}">
                <a14:useLocalDpi xmlns:a14="http://schemas.microsoft.com/office/drawing/2010/main" val="0"/>
              </a:ext>
            </a:extLst>
          </a:blip>
          <a:stretch>
            <a:fillRect/>
          </a:stretch>
        </p:blipFill>
        <p:spPr>
          <a:xfrm>
            <a:off x="2366749" y="381916"/>
            <a:ext cx="1155700" cy="4318000"/>
          </a:xfrm>
          <a:prstGeom prst="rect">
            <a:avLst/>
          </a:prstGeom>
        </p:spPr>
      </p:pic>
      <p:sp>
        <p:nvSpPr>
          <p:cNvPr id="14" name="Rectangle 13">
            <a:extLst>
              <a:ext uri="{FF2B5EF4-FFF2-40B4-BE49-F238E27FC236}">
                <a16:creationId xmlns:a16="http://schemas.microsoft.com/office/drawing/2014/main" id="{7A7568A0-F819-551E-4780-20A651246990}"/>
              </a:ext>
            </a:extLst>
          </p:cNvPr>
          <p:cNvSpPr/>
          <p:nvPr userDrawn="1"/>
        </p:nvSpPr>
        <p:spPr>
          <a:xfrm>
            <a:off x="1024128" y="2162946"/>
            <a:ext cx="3794760" cy="253697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5711D903-56F9-B09B-0443-A76786804823}"/>
              </a:ext>
            </a:extLst>
          </p:cNvPr>
          <p:cNvSpPr/>
          <p:nvPr userDrawn="1"/>
        </p:nvSpPr>
        <p:spPr>
          <a:xfrm>
            <a:off x="1131655" y="2264499"/>
            <a:ext cx="3585549" cy="2335427"/>
          </a:xfrm>
          <a:prstGeom prst="rect">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D91551-9B41-0ACF-0BE6-9D174E6957FD}"/>
              </a:ext>
            </a:extLst>
          </p:cNvPr>
          <p:cNvSpPr>
            <a:spLocks noGrp="1"/>
          </p:cNvSpPr>
          <p:nvPr>
            <p:ph type="title"/>
          </p:nvPr>
        </p:nvSpPr>
        <p:spPr>
          <a:xfrm>
            <a:off x="1472184" y="2889504"/>
            <a:ext cx="2852928" cy="1088136"/>
          </a:xfrm>
        </p:spPr>
        <p:txBody>
          <a:bodyPr/>
          <a:lstStyle>
            <a:lvl1pPr algn="ctr">
              <a:defRPr/>
            </a:lvl1pPr>
          </a:lstStyle>
          <a:p>
            <a:r>
              <a:rPr lang="en-US"/>
              <a:t>Click to edit Master title style</a:t>
            </a:r>
          </a:p>
        </p:txBody>
      </p:sp>
      <p:sp>
        <p:nvSpPr>
          <p:cNvPr id="19" name="Content Placeholder 2">
            <a:extLst>
              <a:ext uri="{FF2B5EF4-FFF2-40B4-BE49-F238E27FC236}">
                <a16:creationId xmlns:a16="http://schemas.microsoft.com/office/drawing/2014/main" id="{545D3FB1-678F-0A9A-CCB6-435CE57DA0F6}"/>
              </a:ext>
            </a:extLst>
          </p:cNvPr>
          <p:cNvSpPr>
            <a:spLocks noGrp="1"/>
          </p:cNvSpPr>
          <p:nvPr>
            <p:ph idx="1"/>
          </p:nvPr>
        </p:nvSpPr>
        <p:spPr>
          <a:xfrm>
            <a:off x="8211312" y="2011680"/>
            <a:ext cx="2999232" cy="2843784"/>
          </a:xfrm>
        </p:spPr>
        <p:txBody>
          <a:bodyPr anchor="ctr">
            <a:normAutofit/>
          </a:bodyPr>
          <a:lstStyle>
            <a:lvl1pPr marL="0" indent="0" algn="l">
              <a:lnSpc>
                <a:spcPct val="150000"/>
              </a:lnSpc>
              <a:buNone/>
              <a:defRPr sz="2400">
                <a:latin typeface="Gill Sans Nova Light" panose="020F0302020204030204" pitchFamily="34" charset="0"/>
                <a:cs typeface="Gill Sans Nova Light" panose="020F0302020204030204" pitchFamily="34" charset="0"/>
              </a:defRPr>
            </a:lvl1pPr>
            <a:lvl2pPr algn="l">
              <a:lnSpc>
                <a:spcPct val="150000"/>
              </a:lnSpc>
              <a:defRPr sz="2000">
                <a:latin typeface="Gill Sans Nova Light" panose="020F0302020204030204" pitchFamily="34" charset="0"/>
                <a:cs typeface="Gill Sans Nova Light" panose="020F0302020204030204" pitchFamily="34" charset="0"/>
              </a:defRPr>
            </a:lvl2pPr>
            <a:lvl3pPr algn="ctr">
              <a:defRPr sz="1600">
                <a:latin typeface="Gill Sans Nova Light" panose="020F0302020204030204" pitchFamily="34" charset="0"/>
                <a:cs typeface="Gill Sans Nova Light" panose="020F0302020204030204" pitchFamily="34" charset="0"/>
              </a:defRPr>
            </a:lvl3pPr>
            <a:lvl4pPr algn="ctr">
              <a:defRPr sz="1400">
                <a:latin typeface="Gill Sans Nova Light" panose="020F0302020204030204" pitchFamily="34" charset="0"/>
                <a:cs typeface="Gill Sans Nova Light" panose="020F0302020204030204" pitchFamily="34" charset="0"/>
              </a:defRPr>
            </a:lvl4pPr>
            <a:lvl5pPr algn="ctr">
              <a:defRPr sz="1400">
                <a:latin typeface="Gill Sans Nova Light" panose="020F0302020204030204" pitchFamily="34" charset="0"/>
                <a:cs typeface="Gill Sans Nova Light" panose="020F0302020204030204" pitchFamily="34" charset="0"/>
              </a:defRPr>
            </a:lvl5pPr>
          </a:lstStyle>
          <a:p>
            <a:pPr lvl="0"/>
            <a:r>
              <a:rPr lang="en-US"/>
              <a:t>Click to edit Master text styles</a:t>
            </a:r>
          </a:p>
          <a:p>
            <a:pPr lvl="1"/>
            <a:r>
              <a:rPr lang="en-US"/>
              <a:t>Second level</a:t>
            </a:r>
          </a:p>
        </p:txBody>
      </p:sp>
    </p:spTree>
    <p:extLst>
      <p:ext uri="{BB962C8B-B14F-4D97-AF65-F5344CB8AC3E}">
        <p14:creationId xmlns:p14="http://schemas.microsoft.com/office/powerpoint/2010/main" val="3482466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D362110-9E75-C1E6-F3D3-769A27CB658B}"/>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80E61109-4A99-6337-9E7D-6AE0370E2A33}"/>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10" descr="A picture containing mollusk, insect&#10;&#10;Description automatically generated">
            <a:extLst>
              <a:ext uri="{FF2B5EF4-FFF2-40B4-BE49-F238E27FC236}">
                <a16:creationId xmlns:a16="http://schemas.microsoft.com/office/drawing/2014/main" id="{13B4663F-72DF-CD37-DE9D-C35DFB37E8B3}"/>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12" name="Title 1">
            <a:extLst>
              <a:ext uri="{FF2B5EF4-FFF2-40B4-BE49-F238E27FC236}">
                <a16:creationId xmlns:a16="http://schemas.microsoft.com/office/drawing/2014/main" id="{C48BE494-2D3C-A618-4422-6EA9496986DA}"/>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6069ADF-8CD9-4E77-BB8D-70D8824C5AE3}"/>
              </a:ext>
            </a:extLst>
          </p:cNvPr>
          <p:cNvSpPr>
            <a:spLocks noGrp="1"/>
          </p:cNvSpPr>
          <p:nvPr>
            <p:ph sz="half" idx="1"/>
          </p:nvPr>
        </p:nvSpPr>
        <p:spPr>
          <a:xfrm>
            <a:off x="838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75F077D-E901-4AA9-B062-1C37FF407BFD}"/>
              </a:ext>
            </a:extLst>
          </p:cNvPr>
          <p:cNvSpPr>
            <a:spLocks noGrp="1"/>
          </p:cNvSpPr>
          <p:nvPr>
            <p:ph sz="half" idx="2"/>
          </p:nvPr>
        </p:nvSpPr>
        <p:spPr>
          <a:xfrm>
            <a:off x="6172200" y="2628461"/>
            <a:ext cx="5181600" cy="35485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C119B248-9F11-0A11-E6AF-776D371E14A3}"/>
              </a:ext>
            </a:extLst>
          </p:cNvPr>
          <p:cNvSpPr>
            <a:spLocks noGrp="1"/>
          </p:cNvSpPr>
          <p:nvPr>
            <p:ph type="ftr" sz="quarter" idx="10"/>
          </p:nvPr>
        </p:nvSpPr>
        <p:spPr/>
        <p:txBody>
          <a:bodyPr/>
          <a:lstStyle/>
          <a:p>
            <a:r>
              <a:rPr lang="en-US"/>
              <a:t>Presentation title</a:t>
            </a:r>
            <a:endParaRPr lang="en-US" dirty="0"/>
          </a:p>
        </p:txBody>
      </p:sp>
      <p:sp>
        <p:nvSpPr>
          <p:cNvPr id="8" name="Slide Number Placeholder 7">
            <a:extLst>
              <a:ext uri="{FF2B5EF4-FFF2-40B4-BE49-F238E27FC236}">
                <a16:creationId xmlns:a16="http://schemas.microsoft.com/office/drawing/2014/main" id="{85EFD48A-F270-E4EE-7C35-F4304F3DDF35}"/>
              </a:ext>
            </a:extLst>
          </p:cNvPr>
          <p:cNvSpPr>
            <a:spLocks noGrp="1"/>
          </p:cNvSpPr>
          <p:nvPr>
            <p:ph type="sldNum" sz="quarter" idx="11"/>
          </p:nvPr>
        </p:nvSpPr>
        <p:spPr/>
        <p:txBody>
          <a:body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3010694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4A7DEB86-4C56-EB31-FEEE-EC8AA99FB456}"/>
              </a:ext>
            </a:extLst>
          </p:cNvPr>
          <p:cNvSpPr/>
          <p:nvPr userDrawn="1"/>
        </p:nvSpPr>
        <p:spPr>
          <a:xfrm>
            <a:off x="4680" y="0"/>
            <a:ext cx="12191999" cy="2309247"/>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5">
            <a:extLst>
              <a:ext uri="{FF2B5EF4-FFF2-40B4-BE49-F238E27FC236}">
                <a16:creationId xmlns:a16="http://schemas.microsoft.com/office/drawing/2014/main" id="{F3C19EDA-96E7-C255-DFF9-F36A187EBACD}"/>
              </a:ext>
            </a:extLst>
          </p:cNvPr>
          <p:cNvSpPr/>
          <p:nvPr userDrawn="1"/>
        </p:nvSpPr>
        <p:spPr>
          <a:xfrm>
            <a:off x="1007819" y="319215"/>
            <a:ext cx="10185721" cy="1444625"/>
          </a:xfrm>
          <a:prstGeom prst="rect">
            <a:avLst/>
          </a:prstGeom>
          <a:solidFill>
            <a:schemeClr val="bg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A picture containing mollusk, insect&#10;&#10;Description automatically generated">
            <a:extLst>
              <a:ext uri="{FF2B5EF4-FFF2-40B4-BE49-F238E27FC236}">
                <a16:creationId xmlns:a16="http://schemas.microsoft.com/office/drawing/2014/main" id="{FAD938FE-3B63-4832-B610-64346C069FAA}"/>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5496902" y="1631192"/>
            <a:ext cx="1207554" cy="354511"/>
          </a:xfrm>
          <a:prstGeom prst="rect">
            <a:avLst/>
          </a:prstGeom>
        </p:spPr>
      </p:pic>
      <p:sp>
        <p:nvSpPr>
          <p:cNvPr id="8" name="Title 1">
            <a:extLst>
              <a:ext uri="{FF2B5EF4-FFF2-40B4-BE49-F238E27FC236}">
                <a16:creationId xmlns:a16="http://schemas.microsoft.com/office/drawing/2014/main" id="{5B38128B-385C-B928-A4A8-BD98929D3DD4}"/>
              </a:ext>
            </a:extLst>
          </p:cNvPr>
          <p:cNvSpPr>
            <a:spLocks noGrp="1"/>
          </p:cNvSpPr>
          <p:nvPr>
            <p:ph type="title"/>
          </p:nvPr>
        </p:nvSpPr>
        <p:spPr>
          <a:xfrm>
            <a:off x="381000" y="381000"/>
            <a:ext cx="11430000" cy="1325563"/>
          </a:xfrm>
        </p:spPr>
        <p:txBody>
          <a:bodyPr/>
          <a:lstStyle>
            <a:lvl1pPr algn="ctr">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1476947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tx2"/>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7AC6CA6E-C1AB-4B24-80C7-A4B12640BE6F}"/>
              </a:ext>
            </a:extLst>
          </p:cNvPr>
          <p:cNvSpPr>
            <a:spLocks noGrp="1"/>
          </p:cNvSpPr>
          <p:nvPr>
            <p:ph type="ftr" sz="quarter" idx="11"/>
          </p:nvPr>
        </p:nvSpPr>
        <p:spPr/>
        <p:txBody>
          <a:bodyPr/>
          <a:lstStyle/>
          <a:p>
            <a:r>
              <a:rPr lang="en-US"/>
              <a:t>Presentation title</a:t>
            </a:r>
            <a:endParaRPr lang="en-US" dirty="0"/>
          </a:p>
        </p:txBody>
      </p:sp>
      <p:sp>
        <p:nvSpPr>
          <p:cNvPr id="4" name="Slide Number Placeholder 3">
            <a:extLst>
              <a:ext uri="{FF2B5EF4-FFF2-40B4-BE49-F238E27FC236}">
                <a16:creationId xmlns:a16="http://schemas.microsoft.com/office/drawing/2014/main" id="{4F5EFB41-7AD3-4519-95E7-416BFA1AECAB}"/>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28751072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BD6A3-F987-4FCC-A6EF-2EF0D33C08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C3F06A0-63CE-4272-B90E-4F20296BFBE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467220-06E3-427A-B4D3-9B0030E09D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F5AEF53B-C85C-47DB-ADE4-C1D9FA682945}"/>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DFD4FD38-14E5-4C36-B948-8BF3F794ED8C}"/>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7992005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08F2A-1C19-4116-80DF-E24EDDF283F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8A489A7-7CA6-4CC9-B634-FCB2E102C6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7DF5F80D-1DB9-4E0A-8F68-924FC1C9C3B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a:extLst>
              <a:ext uri="{FF2B5EF4-FFF2-40B4-BE49-F238E27FC236}">
                <a16:creationId xmlns:a16="http://schemas.microsoft.com/office/drawing/2014/main" id="{08DA4DA3-10C7-48A6-9B15-38222B8CAD42}"/>
              </a:ext>
            </a:extLst>
          </p:cNvPr>
          <p:cNvSpPr>
            <a:spLocks noGrp="1"/>
          </p:cNvSpPr>
          <p:nvPr>
            <p:ph type="ftr" sz="quarter" idx="11"/>
          </p:nvPr>
        </p:nvSpPr>
        <p:spPr/>
        <p:txBody>
          <a:bodyPr/>
          <a:lstStyle/>
          <a:p>
            <a:r>
              <a:rPr lang="en-US"/>
              <a:t>Presentation title</a:t>
            </a:r>
            <a:endParaRPr lang="en-US" dirty="0"/>
          </a:p>
        </p:txBody>
      </p:sp>
      <p:sp>
        <p:nvSpPr>
          <p:cNvPr id="7" name="Slide Number Placeholder 6">
            <a:extLst>
              <a:ext uri="{FF2B5EF4-FFF2-40B4-BE49-F238E27FC236}">
                <a16:creationId xmlns:a16="http://schemas.microsoft.com/office/drawing/2014/main" id="{E584E7EE-5B3B-427E-9807-020AEF8C7662}"/>
              </a:ext>
            </a:extLst>
          </p:cNvPr>
          <p:cNvSpPr>
            <a:spLocks noGrp="1"/>
          </p:cNvSpPr>
          <p:nvPr>
            <p:ph type="sldNum" sz="quarter" idx="12"/>
          </p:nvPr>
        </p:nvSpPr>
        <p:spPr/>
        <p:txBody>
          <a:bodyPr/>
          <a:lstStyle/>
          <a:p>
            <a:fld id="{294A09A9-5501-47C1-A89A-A340965A2BE2}" type="slidenum">
              <a:rPr lang="en-US" smtClean="0"/>
              <a:t>‹#›</a:t>
            </a:fld>
            <a:endParaRPr lang="en-US" dirty="0"/>
          </a:p>
        </p:txBody>
      </p:sp>
    </p:spTree>
    <p:extLst>
      <p:ext uri="{BB962C8B-B14F-4D97-AF65-F5344CB8AC3E}">
        <p14:creationId xmlns:p14="http://schemas.microsoft.com/office/powerpoint/2010/main" val="43516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228600" y="6356350"/>
            <a:ext cx="4114800" cy="365125"/>
          </a:xfrm>
          <a:prstGeom prst="rect">
            <a:avLst/>
          </a:prstGeom>
        </p:spPr>
        <p:txBody>
          <a:bodyPr vert="horz" lIns="91440" tIns="45720" rIns="91440" bIns="45720" rtlCol="0" anchor="ctr"/>
          <a:lstStyle>
            <a:lvl1pPr algn="l">
              <a:defRPr sz="1200">
                <a:solidFill>
                  <a:schemeClr val="tx1"/>
                </a:solidFill>
                <a:latin typeface="Gill Sans Nova Light" panose="020F0302020204030204" pitchFamily="34" charset="0"/>
                <a:cs typeface="Gill Sans Nova Light" panose="020F0302020204030204" pitchFamily="34" charset="0"/>
              </a:defRPr>
            </a:lvl1pPr>
          </a:lstStyle>
          <a:p>
            <a:r>
              <a:rPr lang="en-US"/>
              <a:t>Presentation title</a:t>
            </a:r>
            <a:endParaRPr lang="en-US" dirty="0"/>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208008" y="6356350"/>
            <a:ext cx="2743200" cy="365125"/>
          </a:xfrm>
          <a:prstGeom prst="rect">
            <a:avLst/>
          </a:prstGeom>
        </p:spPr>
        <p:txBody>
          <a:bodyPr vert="horz" lIns="91440" tIns="45720" rIns="91440" bIns="45720" rtlCol="0" anchor="ctr"/>
          <a:lstStyle>
            <a:lvl1pPr algn="r">
              <a:defRPr sz="1200">
                <a:solidFill>
                  <a:schemeClr val="tx1"/>
                </a:solidFill>
                <a:latin typeface="Gill Sans Nova Light" panose="020F0302020204030204" pitchFamily="34" charset="0"/>
                <a:cs typeface="Gill Sans Nova Light" panose="020F0302020204030204" pitchFamily="34" charset="0"/>
              </a:defRPr>
            </a:lvl1pPr>
          </a:lstStyle>
          <a:p>
            <a:fld id="{294A09A9-5501-47C1-A89A-A340965A2BE2}" type="slidenum">
              <a:rPr lang="en-US" smtClean="0"/>
              <a:pPr/>
              <a:t>‹#›</a:t>
            </a:fld>
            <a:endParaRPr lang="en-US" dirty="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68" r:id="rId2"/>
    <p:sldLayoutId id="2147483659" r:id="rId3"/>
    <p:sldLayoutId id="2147483651" r:id="rId4"/>
    <p:sldLayoutId id="2147483650" r:id="rId5"/>
    <p:sldLayoutId id="2147483663" r:id="rId6"/>
    <p:sldLayoutId id="2147483665" r:id="rId7"/>
    <p:sldLayoutId id="2147483660" r:id="rId8"/>
    <p:sldLayoutId id="2147483661" r:id="rId9"/>
    <p:sldLayoutId id="2147483662" r:id="rId10"/>
    <p:sldLayoutId id="2147483666" r:id="rId11"/>
    <p:sldLayoutId id="2147483653" r:id="rId12"/>
    <p:sldLayoutId id="2147483664" r:id="rId13"/>
    <p:sldLayoutId id="2147483667" r:id="rId14"/>
    <p:sldLayoutId id="2147483652" r:id="rId15"/>
    <p:sldLayoutId id="2147483654" r:id="rId16"/>
    <p:sldLayoutId id="2147483655" r:id="rId17"/>
    <p:sldLayoutId id="2147483656" r:id="rId18"/>
    <p:sldLayoutId id="2147483657" r:id="rId19"/>
  </p:sldLayoutIdLst>
  <p:hf hdr="0" dt="0"/>
  <p:txStyles>
    <p:titleStyle>
      <a:lvl1pPr algn="l" defTabSz="914400" rtl="0" eaLnBrk="1" latinLnBrk="0" hangingPunct="1">
        <a:lnSpc>
          <a:spcPct val="90000"/>
        </a:lnSpc>
        <a:spcBef>
          <a:spcPct val="0"/>
        </a:spcBef>
        <a:buNone/>
        <a:defRPr sz="4400" kern="1200">
          <a:solidFill>
            <a:schemeClr val="accent3"/>
          </a:solidFill>
          <a:latin typeface="+mj-lt"/>
          <a:ea typeface="+mj-ea"/>
          <a:cs typeface="+mj-cs"/>
        </a:defRPr>
      </a:lvl1pPr>
    </p:titleStyle>
    <p:bodyStyle>
      <a:lvl1pPr marL="228600" indent="-228600" algn="l" defTabSz="914400" rtl="0" eaLnBrk="1" latinLnBrk="0" hangingPunct="1">
        <a:lnSpc>
          <a:spcPct val="90000"/>
        </a:lnSpc>
        <a:spcBef>
          <a:spcPts val="1000"/>
        </a:spcBef>
        <a:buClr>
          <a:srgbClr val="73292A"/>
        </a:buClr>
        <a:buFont typeface="Arial" panose="020B0604020202020204" pitchFamily="34" charset="0"/>
        <a:buChar char="•"/>
        <a:defRPr sz="2800" kern="1200">
          <a:solidFill>
            <a:schemeClr val="accent3"/>
          </a:solidFill>
          <a:latin typeface="+mn-lt"/>
          <a:ea typeface="+mn-ea"/>
          <a:cs typeface="+mn-cs"/>
        </a:defRPr>
      </a:lvl1pPr>
      <a:lvl2pPr marL="685800" indent="-228600" algn="l" defTabSz="914400" rtl="0" eaLnBrk="1" latinLnBrk="0" hangingPunct="1">
        <a:lnSpc>
          <a:spcPct val="90000"/>
        </a:lnSpc>
        <a:spcBef>
          <a:spcPts val="500"/>
        </a:spcBef>
        <a:buClr>
          <a:srgbClr val="73292A"/>
        </a:buClr>
        <a:buFont typeface="Arial" panose="020B0604020202020204" pitchFamily="34" charset="0"/>
        <a:buChar char="•"/>
        <a:defRPr sz="2400" kern="1200">
          <a:solidFill>
            <a:schemeClr val="accent3"/>
          </a:solidFill>
          <a:latin typeface="+mn-lt"/>
          <a:ea typeface="+mn-ea"/>
          <a:cs typeface="+mn-cs"/>
        </a:defRPr>
      </a:lvl2pPr>
      <a:lvl3pPr marL="1143000" indent="-228600" algn="l" defTabSz="914400" rtl="0" eaLnBrk="1" latinLnBrk="0" hangingPunct="1">
        <a:lnSpc>
          <a:spcPct val="90000"/>
        </a:lnSpc>
        <a:spcBef>
          <a:spcPts val="500"/>
        </a:spcBef>
        <a:buClr>
          <a:srgbClr val="73292A"/>
        </a:buClr>
        <a:buFont typeface="Arial" panose="020B0604020202020204" pitchFamily="34" charset="0"/>
        <a:buChar char="•"/>
        <a:defRPr sz="2000" kern="1200">
          <a:solidFill>
            <a:schemeClr val="accent3"/>
          </a:solidFill>
          <a:latin typeface="+mn-lt"/>
          <a:ea typeface="+mn-ea"/>
          <a:cs typeface="+mn-cs"/>
        </a:defRPr>
      </a:lvl3pPr>
      <a:lvl4pPr marL="16002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4pPr>
      <a:lvl5pPr marL="2057400" indent="-228600" algn="l" defTabSz="914400" rtl="0" eaLnBrk="1" latinLnBrk="0" hangingPunct="1">
        <a:lnSpc>
          <a:spcPct val="90000"/>
        </a:lnSpc>
        <a:spcBef>
          <a:spcPts val="500"/>
        </a:spcBef>
        <a:buClr>
          <a:srgbClr val="73292A"/>
        </a:buClr>
        <a:buFont typeface="Arial" panose="020B0604020202020204" pitchFamily="34" charset="0"/>
        <a:buChar char="•"/>
        <a:defRPr sz="1800" kern="1200">
          <a:solidFill>
            <a:schemeClr val="accent3"/>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1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hyperlink" Target="http://apsychoserver.psych.arizona.edu/JJBAReprints/PSYC621/Blashfield_etal_2014_ARCP.pdf" TargetMode="External"/><Relationship Id="rId7" Type="http://schemas.openxmlformats.org/officeDocument/2006/relationships/hyperlink" Target="https://www.iacp.ie/files/UserFiles/IJCP-Articles/IJCP-Articles-2018/The-Validity-of-the-DSM-An-overview-by-Dr-Terry-Lynch.pdf" TargetMode="External"/><Relationship Id="rId2" Type="http://schemas.openxmlformats.org/officeDocument/2006/relationships/hyperlink" Target="https://www.theinnercompass.org/learn-unlearn/diagnostic-label/overview-psychiatrys-diagnostic-manual-dsm" TargetMode="External"/><Relationship Id="rId1" Type="http://schemas.openxmlformats.org/officeDocument/2006/relationships/slideLayout" Target="../slideLayouts/slideLayout13.xml"/><Relationship Id="rId6" Type="http://schemas.openxmlformats.org/officeDocument/2006/relationships/hyperlink" Target="https://psychrights.org/2013/130429NIMHTransformingDiagnosis.htm" TargetMode="External"/><Relationship Id="rId5" Type="http://schemas.openxmlformats.org/officeDocument/2006/relationships/hyperlink" Target="https://www.psychiatry.wisc.edu/courses/Nitschke/seminar/Hyman.2003.pdf" TargetMode="External"/><Relationship Id="rId4" Type="http://schemas.openxmlformats.org/officeDocument/2006/relationships/hyperlink" Target="https://quizlet.com/139991136/psychopathology-based-on-the-dsm-5-flash-card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psychiatry.org/psychiatrists/practice/dsm/frequently-asked-questions#:~:text=DSM%20contains%20descriptions%2C%20symptoms%20and,in%20research%20on%20mental%20disorders" TargetMode="External"/><Relationship Id="rId2" Type="http://schemas.openxmlformats.org/officeDocument/2006/relationships/hyperlink" Target="https://en.wikipedia.org/wiki/Not_Otherwise_Specified"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4180B-35BA-C28E-820F-59C84FBDD99A}"/>
              </a:ext>
            </a:extLst>
          </p:cNvPr>
          <p:cNvSpPr>
            <a:spLocks noGrp="1"/>
          </p:cNvSpPr>
          <p:nvPr>
            <p:ph type="ctrTitle"/>
          </p:nvPr>
        </p:nvSpPr>
        <p:spPr>
          <a:xfrm>
            <a:off x="3601038" y="1498862"/>
            <a:ext cx="4967927" cy="2474206"/>
          </a:xfrm>
        </p:spPr>
        <p:txBody>
          <a:bodyPr/>
          <a:lstStyle/>
          <a:p>
            <a:r>
              <a:rPr lang="en-US" sz="2800" dirty="0"/>
              <a:t>Consider the Key Issues Associated with the Diagnosis and Classification of Mental Illness in Contemporary Psychology and Psychiatry</a:t>
            </a:r>
          </a:p>
        </p:txBody>
      </p:sp>
      <p:sp>
        <p:nvSpPr>
          <p:cNvPr id="3" name="Subtitle 2">
            <a:extLst>
              <a:ext uri="{FF2B5EF4-FFF2-40B4-BE49-F238E27FC236}">
                <a16:creationId xmlns:a16="http://schemas.microsoft.com/office/drawing/2014/main" id="{626260E8-21BF-1371-4767-5E86248A7A7B}"/>
              </a:ext>
            </a:extLst>
          </p:cNvPr>
          <p:cNvSpPr>
            <a:spLocks noGrp="1"/>
          </p:cNvSpPr>
          <p:nvPr>
            <p:ph type="subTitle" idx="1"/>
          </p:nvPr>
        </p:nvSpPr>
        <p:spPr>
          <a:xfrm>
            <a:off x="4596384" y="5359138"/>
            <a:ext cx="2999232" cy="311571"/>
          </a:xfrm>
        </p:spPr>
        <p:txBody>
          <a:bodyPr>
            <a:noAutofit/>
          </a:bodyPr>
          <a:lstStyle/>
          <a:p>
            <a:pPr>
              <a:spcBef>
                <a:spcPts val="600"/>
              </a:spcBef>
            </a:pPr>
            <a:r>
              <a:rPr lang="en-US" sz="1600" b="1" dirty="0"/>
              <a:t>Elle Taylor</a:t>
            </a:r>
          </a:p>
        </p:txBody>
      </p:sp>
      <p:sp>
        <p:nvSpPr>
          <p:cNvPr id="4" name="TextBox 3">
            <a:extLst>
              <a:ext uri="{FF2B5EF4-FFF2-40B4-BE49-F238E27FC236}">
                <a16:creationId xmlns:a16="http://schemas.microsoft.com/office/drawing/2014/main" id="{03822FB5-B755-70F3-7474-76F9D0F445BE}"/>
              </a:ext>
            </a:extLst>
          </p:cNvPr>
          <p:cNvSpPr txBox="1"/>
          <p:nvPr/>
        </p:nvSpPr>
        <p:spPr>
          <a:xfrm>
            <a:off x="9916998" y="6413698"/>
            <a:ext cx="1621411" cy="307777"/>
          </a:xfrm>
          <a:prstGeom prst="rect">
            <a:avLst/>
          </a:prstGeom>
          <a:noFill/>
        </p:spPr>
        <p:txBody>
          <a:bodyPr wrap="square" rtlCol="0">
            <a:spAutoFit/>
          </a:bodyPr>
          <a:lstStyle/>
          <a:p>
            <a:r>
              <a:rPr lang="en-GB" sz="1400" dirty="0"/>
              <a:t>Elle Taylor 2215744</a:t>
            </a:r>
          </a:p>
        </p:txBody>
      </p:sp>
    </p:spTree>
    <p:extLst>
      <p:ext uri="{BB962C8B-B14F-4D97-AF65-F5344CB8AC3E}">
        <p14:creationId xmlns:p14="http://schemas.microsoft.com/office/powerpoint/2010/main" val="317718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02655-34DF-25F9-4640-B2CE5329AD1A}"/>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1A585715-2793-160B-269E-D9516C84D73A}"/>
              </a:ext>
            </a:extLst>
          </p:cNvPr>
          <p:cNvSpPr>
            <a:spLocks noGrp="1"/>
          </p:cNvSpPr>
          <p:nvPr>
            <p:ph idx="1"/>
          </p:nvPr>
        </p:nvSpPr>
        <p:spPr>
          <a:xfrm>
            <a:off x="1668545" y="2332164"/>
            <a:ext cx="8870622" cy="2697480"/>
          </a:xfrm>
        </p:spPr>
        <p:txBody>
          <a:bodyPr>
            <a:normAutofit fontScale="85000" lnSpcReduction="10000"/>
          </a:bodyPr>
          <a:lstStyle/>
          <a:p>
            <a:r>
              <a:rPr lang="en-US" dirty="0"/>
              <a:t>My name is Elle Taylor.</a:t>
            </a:r>
          </a:p>
          <a:p>
            <a:r>
              <a:rPr lang="en-US" dirty="0"/>
              <a:t>This presentation will discuss tools used in the diagnosis process and will discuss the DSM-5 manual in further detail. It will also explore the validity and reliability associated with DSM-5 and its usage today.</a:t>
            </a:r>
          </a:p>
          <a:p>
            <a:r>
              <a:rPr lang="en-GB" dirty="0">
                <a:effectLst/>
                <a:latin typeface="+mn-lt"/>
                <a:ea typeface="Calibri" panose="020F0502020204030204" pitchFamily="34" charset="0"/>
                <a:cs typeface="Times New Roman" panose="02020603050405020304" pitchFamily="18" charset="0"/>
              </a:rPr>
              <a:t>The work </a:t>
            </a:r>
            <a:r>
              <a:rPr lang="en-GB" dirty="0">
                <a:latin typeface="+mn-lt"/>
                <a:ea typeface="Calibri" panose="020F0502020204030204" pitchFamily="34" charset="0"/>
                <a:cs typeface="Times New Roman" panose="02020603050405020304" pitchFamily="18" charset="0"/>
              </a:rPr>
              <a:t>of Emile </a:t>
            </a:r>
            <a:r>
              <a:rPr lang="en-GB" dirty="0" err="1">
                <a:effectLst/>
                <a:latin typeface="+mn-lt"/>
                <a:ea typeface="Calibri" panose="020F0502020204030204" pitchFamily="34" charset="0"/>
                <a:cs typeface="Times New Roman" panose="02020603050405020304" pitchFamily="18" charset="0"/>
              </a:rPr>
              <a:t>Kraeplin</a:t>
            </a:r>
            <a:r>
              <a:rPr lang="en-GB" dirty="0">
                <a:latin typeface="+mn-lt"/>
                <a:ea typeface="Calibri" panose="020F0502020204030204" pitchFamily="34" charset="0"/>
                <a:cs typeface="Times New Roman" panose="02020603050405020304" pitchFamily="18" charset="0"/>
              </a:rPr>
              <a:t>, a German Psychologist, </a:t>
            </a:r>
            <a:r>
              <a:rPr lang="en-GB" dirty="0">
                <a:effectLst/>
                <a:latin typeface="+mn-lt"/>
                <a:ea typeface="Calibri" panose="020F0502020204030204" pitchFamily="34" charset="0"/>
                <a:cs typeface="Times New Roman" panose="02020603050405020304" pitchFamily="18" charset="0"/>
              </a:rPr>
              <a:t>stated when certain symptoms occur together often, they should be referred to as a disease or syndrome and have an underlying physical cause </a:t>
            </a:r>
            <a:r>
              <a:rPr lang="en-GB" sz="1400" b="0" i="0" dirty="0">
                <a:solidFill>
                  <a:schemeClr val="tx1"/>
                </a:solidFill>
                <a:effectLst/>
                <a:latin typeface="+mn-lt"/>
              </a:rPr>
              <a:t>(Eaton Thomas, 2022).</a:t>
            </a:r>
            <a:endParaRPr lang="en-US" sz="1400" dirty="0">
              <a:latin typeface="+mn-lt"/>
            </a:endParaRPr>
          </a:p>
          <a:p>
            <a:r>
              <a:rPr lang="en-US" dirty="0" err="1"/>
              <a:t>Kraeplin’s</a:t>
            </a:r>
            <a:r>
              <a:rPr lang="en-US" dirty="0"/>
              <a:t> work helped to establish the plausible organic causes and formed the basis of the DSM. Additionally, his work is ingrained in the Mental Health Act (1983, 2007) and continues to be used today </a:t>
            </a:r>
            <a:r>
              <a:rPr lang="en-GB" sz="1300" b="0" i="0" dirty="0">
                <a:solidFill>
                  <a:schemeClr val="tx1"/>
                </a:solidFill>
                <a:effectLst/>
                <a:latin typeface="+mn-lt"/>
              </a:rPr>
              <a:t>(Eaton Thomas, 2022).</a:t>
            </a:r>
            <a:endParaRPr lang="en-US" sz="1300" dirty="0">
              <a:solidFill>
                <a:schemeClr val="tx1"/>
              </a:solidFill>
              <a:latin typeface="+mn-lt"/>
            </a:endParaRPr>
          </a:p>
        </p:txBody>
      </p:sp>
      <p:sp>
        <p:nvSpPr>
          <p:cNvPr id="5" name="Slide Number Placeholder 4">
            <a:extLst>
              <a:ext uri="{FF2B5EF4-FFF2-40B4-BE49-F238E27FC236}">
                <a16:creationId xmlns:a16="http://schemas.microsoft.com/office/drawing/2014/main" id="{0108060B-6C9E-CFFF-55DE-F0D645C094DC}"/>
              </a:ext>
            </a:extLst>
          </p:cNvPr>
          <p:cNvSpPr>
            <a:spLocks noGrp="1"/>
          </p:cNvSpPr>
          <p:nvPr>
            <p:ph type="sldNum" sz="quarter" idx="11"/>
          </p:nvPr>
        </p:nvSpPr>
        <p:spPr>
          <a:xfrm>
            <a:off x="11679810" y="6356350"/>
            <a:ext cx="271398" cy="365125"/>
          </a:xfrm>
        </p:spPr>
        <p:txBody>
          <a:bodyPr/>
          <a:lstStyle/>
          <a:p>
            <a:fld id="{294A09A9-5501-47C1-A89A-A340965A2BE2}" type="slidenum">
              <a:rPr lang="en-US" smtClean="0"/>
              <a:pPr/>
              <a:t>2</a:t>
            </a:fld>
            <a:endParaRPr lang="en-US" dirty="0"/>
          </a:p>
        </p:txBody>
      </p:sp>
      <p:sp>
        <p:nvSpPr>
          <p:cNvPr id="6" name="TextBox 5">
            <a:extLst>
              <a:ext uri="{FF2B5EF4-FFF2-40B4-BE49-F238E27FC236}">
                <a16:creationId xmlns:a16="http://schemas.microsoft.com/office/drawing/2014/main" id="{3C3F5FF5-9C81-9115-120F-82124C43C92C}"/>
              </a:ext>
            </a:extLst>
          </p:cNvPr>
          <p:cNvSpPr txBox="1"/>
          <p:nvPr/>
        </p:nvSpPr>
        <p:spPr>
          <a:xfrm>
            <a:off x="9916998" y="6413698"/>
            <a:ext cx="1621411" cy="307777"/>
          </a:xfrm>
          <a:prstGeom prst="rect">
            <a:avLst/>
          </a:prstGeom>
          <a:noFill/>
        </p:spPr>
        <p:txBody>
          <a:bodyPr wrap="square" rtlCol="0">
            <a:spAutoFit/>
          </a:bodyPr>
          <a:lstStyle/>
          <a:p>
            <a:r>
              <a:rPr lang="en-GB" sz="1400" dirty="0"/>
              <a:t>Elle Taylor 2215744</a:t>
            </a:r>
          </a:p>
        </p:txBody>
      </p:sp>
    </p:spTree>
    <p:extLst>
      <p:ext uri="{BB962C8B-B14F-4D97-AF65-F5344CB8AC3E}">
        <p14:creationId xmlns:p14="http://schemas.microsoft.com/office/powerpoint/2010/main" val="17329994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B4516-A78C-D69C-2051-684BD2AB4940}"/>
              </a:ext>
            </a:extLst>
          </p:cNvPr>
          <p:cNvSpPr>
            <a:spLocks noGrp="1"/>
          </p:cNvSpPr>
          <p:nvPr>
            <p:ph type="title"/>
          </p:nvPr>
        </p:nvSpPr>
        <p:spPr>
          <a:xfrm>
            <a:off x="381000" y="381000"/>
            <a:ext cx="11430000" cy="1325563"/>
          </a:xfrm>
        </p:spPr>
        <p:txBody>
          <a:bodyPr anchor="ctr">
            <a:normAutofit/>
          </a:bodyPr>
          <a:lstStyle/>
          <a:p>
            <a:r>
              <a:rPr lang="en-US" dirty="0"/>
              <a:t>ICD-10 &amp; DSM-5</a:t>
            </a:r>
          </a:p>
        </p:txBody>
      </p:sp>
      <p:sp>
        <p:nvSpPr>
          <p:cNvPr id="5" name="Slide Number Placeholder 4">
            <a:extLst>
              <a:ext uri="{FF2B5EF4-FFF2-40B4-BE49-F238E27FC236}">
                <a16:creationId xmlns:a16="http://schemas.microsoft.com/office/drawing/2014/main" id="{7D56BD15-0727-BBF1-FBD8-0228EA23C767}"/>
              </a:ext>
            </a:extLst>
          </p:cNvPr>
          <p:cNvSpPr>
            <a:spLocks noGrp="1"/>
          </p:cNvSpPr>
          <p:nvPr>
            <p:ph type="sldNum" sz="quarter" idx="11"/>
          </p:nvPr>
        </p:nvSpPr>
        <p:spPr>
          <a:xfrm>
            <a:off x="9208008" y="6356350"/>
            <a:ext cx="2743200" cy="365125"/>
          </a:xfrm>
        </p:spPr>
        <p:txBody>
          <a:bodyPr anchor="ctr">
            <a:normAutofit/>
          </a:bodyPr>
          <a:lstStyle/>
          <a:p>
            <a:pPr>
              <a:spcAft>
                <a:spcPts val="600"/>
              </a:spcAft>
            </a:pPr>
            <a:fld id="{294A09A9-5501-47C1-A89A-A340965A2BE2}" type="slidenum">
              <a:rPr lang="en-US" smtClean="0"/>
              <a:pPr>
                <a:spcAft>
                  <a:spcPts val="600"/>
                </a:spcAft>
              </a:pPr>
              <a:t>3</a:t>
            </a:fld>
            <a:endParaRPr lang="en-US"/>
          </a:p>
        </p:txBody>
      </p:sp>
      <p:sp>
        <p:nvSpPr>
          <p:cNvPr id="7" name="Content Placeholder 6">
            <a:extLst>
              <a:ext uri="{FF2B5EF4-FFF2-40B4-BE49-F238E27FC236}">
                <a16:creationId xmlns:a16="http://schemas.microsoft.com/office/drawing/2014/main" id="{B7F18C4B-4288-F372-71C0-68A90C012934}"/>
              </a:ext>
            </a:extLst>
          </p:cNvPr>
          <p:cNvSpPr>
            <a:spLocks noGrp="1"/>
          </p:cNvSpPr>
          <p:nvPr>
            <p:ph sz="quarter" idx="12"/>
          </p:nvPr>
        </p:nvSpPr>
        <p:spPr>
          <a:xfrm>
            <a:off x="975360" y="2422526"/>
            <a:ext cx="10241280" cy="3933824"/>
          </a:xfrm>
        </p:spPr>
        <p:txBody>
          <a:bodyPr>
            <a:normAutofit lnSpcReduction="10000"/>
          </a:bodyPr>
          <a:lstStyle/>
          <a:p>
            <a:pPr>
              <a:buFont typeface="Courier New" panose="02070309020205020404" pitchFamily="49" charset="0"/>
              <a:buChar char="o"/>
            </a:pPr>
            <a:r>
              <a:rPr lang="en-GB" sz="1600" dirty="0"/>
              <a:t>ICD-10 is a manual which provides clinicians with clinical descriptions and diagnostic guidelines which they must follow in order to provide a diagnosis to an individual. This is a very in-depth manual with 362 pages. ICD-10 is known as the European system. ICD-10 was developed by the World Health Organisation (WHO).</a:t>
            </a:r>
          </a:p>
          <a:p>
            <a:pPr>
              <a:buFont typeface="Courier New" panose="02070309020205020404" pitchFamily="49" charset="0"/>
              <a:buChar char="o"/>
            </a:pPr>
            <a:r>
              <a:rPr lang="en-GB" sz="1600" dirty="0"/>
              <a:t>Similarly, DSM-5 is a ‘Diagnostic and Statistical Manual of Mental Disorders’ and was produced by the American Psychiatric Association (APA) – this manual is currently used by clinicians.</a:t>
            </a:r>
          </a:p>
          <a:p>
            <a:pPr>
              <a:buFont typeface="Courier New" panose="02070309020205020404" pitchFamily="49" charset="0"/>
              <a:buChar char="o"/>
            </a:pPr>
            <a:r>
              <a:rPr lang="en-GB" sz="1600" dirty="0"/>
              <a:t>One aim of DSM-5 was to reduce reliance on ‘not otherwise specified’ (NOS) diagnoses by developing criteria with greater accuracy (</a:t>
            </a:r>
            <a:r>
              <a:rPr lang="en-GB" sz="1600" dirty="0" err="1"/>
              <a:t>Blashfield</a:t>
            </a:r>
            <a:r>
              <a:rPr lang="en-GB" sz="1600" dirty="0"/>
              <a:t>, Keeley, Flanagan, Miles, 2014). </a:t>
            </a:r>
            <a:r>
              <a:rPr lang="en-GB" sz="1600" dirty="0">
                <a:effectLst/>
              </a:rPr>
              <a:t>‘NOS’ is used when there are presented symptoms of a mental health illness and such symptoms were sufficient enough to make a generalised diagnosis, however, no specific diagnosis had been made </a:t>
            </a:r>
            <a:r>
              <a:rPr lang="en-GB" sz="1600" b="0" i="0" dirty="0">
                <a:effectLst/>
              </a:rPr>
              <a:t>("Not Otherwise Specified", 2022).</a:t>
            </a:r>
          </a:p>
          <a:p>
            <a:pPr>
              <a:spcAft>
                <a:spcPts val="800"/>
              </a:spcAft>
              <a:buFont typeface="Courier New" panose="02070309020205020404" pitchFamily="49" charset="0"/>
              <a:buChar char="o"/>
            </a:pPr>
            <a:r>
              <a:rPr lang="en-GB" sz="1600" dirty="0"/>
              <a:t>An additional </a:t>
            </a:r>
            <a:r>
              <a:rPr lang="en-GB" sz="1600" dirty="0">
                <a:effectLst/>
              </a:rPr>
              <a:t>aim of DSM-5 was to help clinicians diagnose their patients with a mental health disorder in line with a case formulation assessment which will make up a detailed treatment plan for each client </a:t>
            </a:r>
            <a:r>
              <a:rPr lang="en-GB" sz="1600" b="0" i="0" dirty="0">
                <a:effectLst/>
              </a:rPr>
              <a:t>(Fish-Turner, 2016).</a:t>
            </a:r>
          </a:p>
          <a:p>
            <a:pPr>
              <a:spcAft>
                <a:spcPts val="800"/>
              </a:spcAft>
              <a:buFont typeface="Courier New" panose="02070309020205020404" pitchFamily="49" charset="0"/>
              <a:buChar char="o"/>
            </a:pPr>
            <a:r>
              <a:rPr lang="en-GB" sz="1600" dirty="0"/>
              <a:t>DSM has drastically developed over the last 70 years with the intention of clinicians being able to provide a more accurate and consistent diagnosis as new discoveries in mental health are made.</a:t>
            </a:r>
          </a:p>
          <a:p>
            <a:pPr>
              <a:spcAft>
                <a:spcPts val="800"/>
              </a:spcAft>
              <a:buFont typeface="Courier New" panose="02070309020205020404" pitchFamily="49" charset="0"/>
              <a:buChar char="o"/>
            </a:pPr>
            <a:r>
              <a:rPr lang="en-GB" sz="1600" dirty="0">
                <a:effectLst/>
              </a:rPr>
              <a:t>ICD-10 codes correspond with DSM-IV concepts – ICD-10 was adopted on 1</a:t>
            </a:r>
            <a:r>
              <a:rPr lang="en-GB" sz="1600" baseline="30000" dirty="0">
                <a:effectLst/>
              </a:rPr>
              <a:t>st</a:t>
            </a:r>
            <a:r>
              <a:rPr lang="en-GB" sz="1600" dirty="0">
                <a:effectLst/>
              </a:rPr>
              <a:t> October 2014 whilst DSM-IV was published in 1994 and edited in 2000 </a:t>
            </a:r>
            <a:r>
              <a:rPr lang="en-GB" sz="1600" dirty="0"/>
              <a:t>(</a:t>
            </a:r>
            <a:r>
              <a:rPr lang="en-GB" sz="1600" dirty="0" err="1"/>
              <a:t>Blashfield</a:t>
            </a:r>
            <a:r>
              <a:rPr lang="en-GB" sz="1600" dirty="0"/>
              <a:t>, Keeley, Flanagan, Miles, 2014). </a:t>
            </a:r>
            <a:endParaRPr lang="en-GB" sz="1600" dirty="0">
              <a:effectLst/>
            </a:endParaRPr>
          </a:p>
        </p:txBody>
      </p:sp>
      <p:sp>
        <p:nvSpPr>
          <p:cNvPr id="3" name="TextBox 2">
            <a:extLst>
              <a:ext uri="{FF2B5EF4-FFF2-40B4-BE49-F238E27FC236}">
                <a16:creationId xmlns:a16="http://schemas.microsoft.com/office/drawing/2014/main" id="{5DA62B48-05EA-5E4C-2296-AEE2769C2A87}"/>
              </a:ext>
            </a:extLst>
          </p:cNvPr>
          <p:cNvSpPr txBox="1"/>
          <p:nvPr/>
        </p:nvSpPr>
        <p:spPr>
          <a:xfrm>
            <a:off x="9916998" y="6413698"/>
            <a:ext cx="1621411" cy="307777"/>
          </a:xfrm>
          <a:prstGeom prst="rect">
            <a:avLst/>
          </a:prstGeom>
          <a:noFill/>
        </p:spPr>
        <p:txBody>
          <a:bodyPr wrap="square" rtlCol="0">
            <a:spAutoFit/>
          </a:bodyPr>
          <a:lstStyle/>
          <a:p>
            <a:r>
              <a:rPr lang="en-GB" sz="1400" dirty="0"/>
              <a:t>Elle Taylor 2215744</a:t>
            </a:r>
          </a:p>
        </p:txBody>
      </p:sp>
    </p:spTree>
    <p:extLst>
      <p:ext uri="{BB962C8B-B14F-4D97-AF65-F5344CB8AC3E}">
        <p14:creationId xmlns:p14="http://schemas.microsoft.com/office/powerpoint/2010/main" val="9410151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E6A01-1D8C-E82D-69CE-C1BEA5E0330D}"/>
              </a:ext>
            </a:extLst>
          </p:cNvPr>
          <p:cNvSpPr>
            <a:spLocks noGrp="1"/>
          </p:cNvSpPr>
          <p:nvPr>
            <p:ph type="title"/>
          </p:nvPr>
        </p:nvSpPr>
        <p:spPr/>
        <p:txBody>
          <a:bodyPr/>
          <a:lstStyle/>
          <a:p>
            <a:r>
              <a:rPr lang="en-US" dirty="0"/>
              <a:t>The DSM Timeline</a:t>
            </a:r>
          </a:p>
        </p:txBody>
      </p:sp>
      <p:sp>
        <p:nvSpPr>
          <p:cNvPr id="4" name="Slide Number Placeholder 3">
            <a:extLst>
              <a:ext uri="{FF2B5EF4-FFF2-40B4-BE49-F238E27FC236}">
                <a16:creationId xmlns:a16="http://schemas.microsoft.com/office/drawing/2014/main" id="{A6E8D6E8-969C-81F9-8B97-1B42ED901A78}"/>
              </a:ext>
            </a:extLst>
          </p:cNvPr>
          <p:cNvSpPr>
            <a:spLocks noGrp="1"/>
          </p:cNvSpPr>
          <p:nvPr>
            <p:ph type="sldNum" sz="quarter" idx="11"/>
          </p:nvPr>
        </p:nvSpPr>
        <p:spPr>
          <a:xfrm>
            <a:off x="11698664" y="6356350"/>
            <a:ext cx="252544" cy="365125"/>
          </a:xfrm>
        </p:spPr>
        <p:txBody>
          <a:bodyPr/>
          <a:lstStyle/>
          <a:p>
            <a:fld id="{294A09A9-5501-47C1-A89A-A340965A2BE2}" type="slidenum">
              <a:rPr lang="en-US" smtClean="0"/>
              <a:pPr/>
              <a:t>4</a:t>
            </a:fld>
            <a:endParaRPr lang="en-US" dirty="0"/>
          </a:p>
        </p:txBody>
      </p:sp>
      <p:graphicFrame>
        <p:nvGraphicFramePr>
          <p:cNvPr id="7" name="Diagram 2" descr="Timeline">
            <a:extLst>
              <a:ext uri="{FF2B5EF4-FFF2-40B4-BE49-F238E27FC236}">
                <a16:creationId xmlns:a16="http://schemas.microsoft.com/office/drawing/2014/main" id="{1A75E301-F81B-604F-0C9B-A25BF04F0642}"/>
              </a:ext>
            </a:extLst>
          </p:cNvPr>
          <p:cNvGraphicFramePr>
            <a:graphicFrameLocks noGrp="1"/>
          </p:cNvGraphicFramePr>
          <p:nvPr>
            <p:ph sz="quarter" idx="12"/>
            <p:extLst>
              <p:ext uri="{D42A27DB-BD31-4B8C-83A1-F6EECF244321}">
                <p14:modId xmlns:p14="http://schemas.microsoft.com/office/powerpoint/2010/main" val="1827006433"/>
              </p:ext>
            </p:extLst>
          </p:nvPr>
        </p:nvGraphicFramePr>
        <p:xfrm>
          <a:off x="1577729" y="2380866"/>
          <a:ext cx="9036541" cy="21836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5DEF3BE8-124F-7285-1127-BE2FA38D0AA8}"/>
              </a:ext>
            </a:extLst>
          </p:cNvPr>
          <p:cNvSpPr txBox="1"/>
          <p:nvPr/>
        </p:nvSpPr>
        <p:spPr>
          <a:xfrm>
            <a:off x="521206" y="4689746"/>
            <a:ext cx="11073031" cy="1200329"/>
          </a:xfrm>
          <a:prstGeom prst="rect">
            <a:avLst/>
          </a:prstGeom>
          <a:noFill/>
        </p:spPr>
        <p:txBody>
          <a:bodyPr wrap="square" rtlCol="0">
            <a:spAutoFit/>
          </a:bodyPr>
          <a:lstStyle/>
          <a:p>
            <a:pPr marL="285750" indent="-285750">
              <a:buClr>
                <a:srgbClr val="73292A"/>
              </a:buClr>
              <a:buFont typeface="Courier New" panose="02070309020205020404" pitchFamily="49" charset="0"/>
              <a:buChar char="o"/>
            </a:pPr>
            <a:r>
              <a:rPr lang="en-GB" dirty="0"/>
              <a:t>DSM-I had only 132 pages – by DSM-5, the manual now has 947 pages and over 540 diagnoses.</a:t>
            </a:r>
          </a:p>
          <a:p>
            <a:pPr marL="285750" indent="-285750">
              <a:buClr>
                <a:srgbClr val="73292A"/>
              </a:buClr>
              <a:buFont typeface="Courier New" panose="02070309020205020404" pitchFamily="49" charset="0"/>
              <a:buChar char="o"/>
            </a:pPr>
            <a:r>
              <a:rPr lang="en-GB" dirty="0"/>
              <a:t>DSM-IV-TR changed the diagnostic specifications for several mental health conditions </a:t>
            </a:r>
            <a:r>
              <a:rPr lang="en-GB" sz="1400" dirty="0"/>
              <a:t>(</a:t>
            </a:r>
            <a:r>
              <a:rPr lang="en-US" sz="1400" dirty="0"/>
              <a:t>Blashfield, Keeley, Flanagan, Miles, 2014</a:t>
            </a:r>
            <a:r>
              <a:rPr lang="en-GB" sz="1400" dirty="0"/>
              <a:t>).</a:t>
            </a:r>
          </a:p>
          <a:p>
            <a:pPr marL="285750" indent="-285750">
              <a:buClr>
                <a:srgbClr val="73292A"/>
              </a:buClr>
              <a:buFont typeface="Courier New" panose="02070309020205020404" pitchFamily="49" charset="0"/>
              <a:buChar char="o"/>
            </a:pPr>
            <a:r>
              <a:rPr lang="en-GB" dirty="0"/>
              <a:t>The DSM is one of the main sources of revenue for the APA – this primarily comes from sales, copyright permissions and related products.</a:t>
            </a:r>
          </a:p>
        </p:txBody>
      </p:sp>
      <p:sp>
        <p:nvSpPr>
          <p:cNvPr id="8" name="TextBox 7">
            <a:extLst>
              <a:ext uri="{FF2B5EF4-FFF2-40B4-BE49-F238E27FC236}">
                <a16:creationId xmlns:a16="http://schemas.microsoft.com/office/drawing/2014/main" id="{63305A73-1477-3991-B155-32AABF94D5AD}"/>
              </a:ext>
            </a:extLst>
          </p:cNvPr>
          <p:cNvSpPr txBox="1"/>
          <p:nvPr/>
        </p:nvSpPr>
        <p:spPr>
          <a:xfrm>
            <a:off x="9019713" y="4083728"/>
            <a:ext cx="1141796" cy="276999"/>
          </a:xfrm>
          <a:prstGeom prst="rect">
            <a:avLst/>
          </a:prstGeom>
          <a:noFill/>
        </p:spPr>
        <p:txBody>
          <a:bodyPr wrap="square" rtlCol="0">
            <a:spAutoFit/>
          </a:bodyPr>
          <a:lstStyle/>
          <a:p>
            <a:r>
              <a:rPr lang="en-GB" sz="1200" dirty="0">
                <a:solidFill>
                  <a:srgbClr val="73292A"/>
                </a:solidFill>
              </a:rPr>
              <a:t>‘Text revision’</a:t>
            </a:r>
          </a:p>
        </p:txBody>
      </p:sp>
      <p:sp>
        <p:nvSpPr>
          <p:cNvPr id="5" name="TextBox 4">
            <a:extLst>
              <a:ext uri="{FF2B5EF4-FFF2-40B4-BE49-F238E27FC236}">
                <a16:creationId xmlns:a16="http://schemas.microsoft.com/office/drawing/2014/main" id="{EA11BF37-DDC4-663E-BD95-66535CD3113F}"/>
              </a:ext>
            </a:extLst>
          </p:cNvPr>
          <p:cNvSpPr txBox="1"/>
          <p:nvPr/>
        </p:nvSpPr>
        <p:spPr>
          <a:xfrm>
            <a:off x="9916998" y="6413698"/>
            <a:ext cx="1621411" cy="307777"/>
          </a:xfrm>
          <a:prstGeom prst="rect">
            <a:avLst/>
          </a:prstGeom>
          <a:noFill/>
        </p:spPr>
        <p:txBody>
          <a:bodyPr wrap="square" rtlCol="0">
            <a:spAutoFit/>
          </a:bodyPr>
          <a:lstStyle/>
          <a:p>
            <a:r>
              <a:rPr lang="en-GB" sz="1400" dirty="0"/>
              <a:t>Elle Taylor 2215744</a:t>
            </a:r>
          </a:p>
        </p:txBody>
      </p:sp>
    </p:spTree>
    <p:extLst>
      <p:ext uri="{BB962C8B-B14F-4D97-AF65-F5344CB8AC3E}">
        <p14:creationId xmlns:p14="http://schemas.microsoft.com/office/powerpoint/2010/main" val="588937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DADA81-7817-8905-8E91-DC8265188D1B}"/>
              </a:ext>
            </a:extLst>
          </p:cNvPr>
          <p:cNvSpPr>
            <a:spLocks noGrp="1"/>
          </p:cNvSpPr>
          <p:nvPr>
            <p:ph type="title"/>
          </p:nvPr>
        </p:nvSpPr>
        <p:spPr/>
        <p:txBody>
          <a:bodyPr/>
          <a:lstStyle/>
          <a:p>
            <a:r>
              <a:rPr lang="en-GB" dirty="0"/>
              <a:t>DSM-5 &amp; Diagnosis</a:t>
            </a:r>
          </a:p>
        </p:txBody>
      </p:sp>
      <p:sp>
        <p:nvSpPr>
          <p:cNvPr id="4" name="Slide Number Placeholder 3">
            <a:extLst>
              <a:ext uri="{FF2B5EF4-FFF2-40B4-BE49-F238E27FC236}">
                <a16:creationId xmlns:a16="http://schemas.microsoft.com/office/drawing/2014/main" id="{09841950-F5A7-8A72-A88A-2955774DDD6B}"/>
              </a:ext>
            </a:extLst>
          </p:cNvPr>
          <p:cNvSpPr>
            <a:spLocks noGrp="1"/>
          </p:cNvSpPr>
          <p:nvPr>
            <p:ph type="sldNum" sz="quarter" idx="11"/>
          </p:nvPr>
        </p:nvSpPr>
        <p:spPr/>
        <p:txBody>
          <a:bodyPr/>
          <a:lstStyle/>
          <a:p>
            <a:fld id="{294A09A9-5501-47C1-A89A-A340965A2BE2}" type="slidenum">
              <a:rPr lang="en-US" smtClean="0"/>
              <a:pPr/>
              <a:t>5</a:t>
            </a:fld>
            <a:endParaRPr lang="en-US" dirty="0"/>
          </a:p>
        </p:txBody>
      </p:sp>
      <p:sp>
        <p:nvSpPr>
          <p:cNvPr id="5" name="Content Placeholder 4">
            <a:extLst>
              <a:ext uri="{FF2B5EF4-FFF2-40B4-BE49-F238E27FC236}">
                <a16:creationId xmlns:a16="http://schemas.microsoft.com/office/drawing/2014/main" id="{BFB40329-423A-87CD-C2C5-4F7692227614}"/>
              </a:ext>
            </a:extLst>
          </p:cNvPr>
          <p:cNvSpPr>
            <a:spLocks noGrp="1"/>
          </p:cNvSpPr>
          <p:nvPr>
            <p:ph sz="quarter" idx="12"/>
          </p:nvPr>
        </p:nvSpPr>
        <p:spPr/>
        <p:txBody>
          <a:bodyPr/>
          <a:lstStyle/>
          <a:p>
            <a:pPr>
              <a:buFont typeface="Courier New" panose="02070309020205020404" pitchFamily="49" charset="0"/>
              <a:buChar char="o"/>
            </a:pPr>
            <a:r>
              <a:rPr lang="en-GB" sz="1800" dirty="0">
                <a:solidFill>
                  <a:schemeClr val="tx1"/>
                </a:solidFill>
                <a:effectLst/>
                <a:ea typeface="Calibri" panose="020F0502020204030204" pitchFamily="34" charset="0"/>
                <a:cs typeface="Times New Roman" panose="02020603050405020304" pitchFamily="18" charset="0"/>
              </a:rPr>
              <a:t>If a patient discloses several experiences or behaviours which visibly match the ones listed under the name of a specific mental health disorder in the DSM, then that patient will be diagnosed by a mental health clinician as having that specific disorder </a:t>
            </a:r>
            <a:r>
              <a:rPr lang="en-GB" sz="1300" b="0" i="0" dirty="0">
                <a:solidFill>
                  <a:schemeClr val="tx1"/>
                </a:solidFill>
                <a:effectLst/>
              </a:rPr>
              <a:t>("An Overview of Psychiatry's Diagnostic Manual (the DSM)", 2013).</a:t>
            </a:r>
          </a:p>
          <a:p>
            <a:pPr>
              <a:buFont typeface="Courier New" panose="02070309020205020404" pitchFamily="49" charset="0"/>
              <a:buChar char="o"/>
            </a:pPr>
            <a:r>
              <a:rPr lang="en-GB" sz="1800" dirty="0">
                <a:solidFill>
                  <a:schemeClr val="tx1"/>
                </a:solidFill>
                <a:effectLst/>
                <a:ea typeface="Calibri" panose="020F0502020204030204" pitchFamily="34" charset="0"/>
                <a:cs typeface="Times New Roman" panose="02020603050405020304" pitchFamily="18" charset="0"/>
              </a:rPr>
              <a:t>The DSM is often used in conjunction with testimonies from people close to the patient, such as family members, friends, co-workers etc. as the opinions of ‘ordinary people’ contribute greatly towards establishing a practitioners’ diagnosis </a:t>
            </a:r>
            <a:r>
              <a:rPr lang="en-GB" sz="1300" b="0" i="0" dirty="0">
                <a:solidFill>
                  <a:schemeClr val="tx1"/>
                </a:solidFill>
                <a:effectLst/>
              </a:rPr>
              <a:t>("An Overview of Psychiatry's Diagnostic Manual (the DSM)", 2013).</a:t>
            </a:r>
            <a:endParaRPr lang="en-GB" sz="1300" dirty="0">
              <a:solidFill>
                <a:schemeClr val="tx1"/>
              </a:solidFill>
              <a:effectLst/>
              <a:ea typeface="Calibri" panose="020F0502020204030204" pitchFamily="34" charset="0"/>
              <a:cs typeface="Times New Roman" panose="02020603050405020304" pitchFamily="18" charset="0"/>
            </a:endParaRPr>
          </a:p>
          <a:p>
            <a:pPr>
              <a:buFont typeface="Courier New" panose="02070309020205020404" pitchFamily="49" charset="0"/>
              <a:buChar char="o"/>
            </a:pPr>
            <a:r>
              <a:rPr lang="en-GB" sz="1800" dirty="0">
                <a:solidFill>
                  <a:schemeClr val="tx1"/>
                </a:solidFill>
                <a:effectLst/>
                <a:ea typeface="Calibri" panose="020F0502020204030204" pitchFamily="34" charset="0"/>
                <a:cs typeface="Times New Roman" panose="02020603050405020304" pitchFamily="18" charset="0"/>
              </a:rPr>
              <a:t>The DSM provides a common language which enables clinicians to liaise about their patients and in effect provides consistent and reliable diagnoses </a:t>
            </a:r>
            <a:r>
              <a:rPr lang="en-GB" sz="1300" b="0" i="0" dirty="0">
                <a:solidFill>
                  <a:schemeClr val="tx1"/>
                </a:solidFill>
                <a:effectLst/>
              </a:rPr>
              <a:t>("What is DSM and why is it important?", 2012).</a:t>
            </a:r>
            <a:endParaRPr lang="en-GB" sz="1300" dirty="0">
              <a:solidFill>
                <a:schemeClr val="tx1"/>
              </a:solidFill>
              <a:effectLst/>
              <a:ea typeface="Calibri" panose="020F0502020204030204" pitchFamily="34" charset="0"/>
              <a:cs typeface="Times New Roman" panose="02020603050405020304" pitchFamily="18" charset="0"/>
            </a:endParaRPr>
          </a:p>
          <a:p>
            <a:pPr>
              <a:buFont typeface="Courier New" panose="02070309020205020404" pitchFamily="49" charset="0"/>
              <a:buChar char="o"/>
            </a:pPr>
            <a:r>
              <a:rPr lang="en-GB" sz="1800" dirty="0">
                <a:solidFill>
                  <a:schemeClr val="tx1"/>
                </a:solidFill>
                <a:effectLst/>
                <a:ea typeface="Calibri" panose="020F0502020204030204" pitchFamily="34" charset="0"/>
                <a:cs typeface="Times New Roman" panose="02020603050405020304" pitchFamily="18" charset="0"/>
              </a:rPr>
              <a:t>Psychology aims to use interventions such as CBT and other psychological therapies rather than medicines, which tend not to display the actual causes of the mental disorder </a:t>
            </a:r>
            <a:r>
              <a:rPr lang="en-GB" sz="1300" dirty="0">
                <a:solidFill>
                  <a:schemeClr val="tx1"/>
                </a:solidFill>
                <a:effectLst/>
                <a:ea typeface="Calibri" panose="020F0502020204030204" pitchFamily="34" charset="0"/>
                <a:cs typeface="Times New Roman" panose="02020603050405020304" pitchFamily="18" charset="0"/>
              </a:rPr>
              <a:t>(Eaton Thomas, 2022).</a:t>
            </a:r>
          </a:p>
          <a:p>
            <a:pPr>
              <a:buFont typeface="Courier New" panose="02070309020205020404" pitchFamily="49" charset="0"/>
              <a:buChar char="o"/>
            </a:pPr>
            <a:endParaRPr lang="en-GB" sz="1800" dirty="0"/>
          </a:p>
        </p:txBody>
      </p:sp>
      <p:sp>
        <p:nvSpPr>
          <p:cNvPr id="6" name="TextBox 5">
            <a:extLst>
              <a:ext uri="{FF2B5EF4-FFF2-40B4-BE49-F238E27FC236}">
                <a16:creationId xmlns:a16="http://schemas.microsoft.com/office/drawing/2014/main" id="{D8402E9D-E63D-8CDD-DC4F-94C94A90D868}"/>
              </a:ext>
            </a:extLst>
          </p:cNvPr>
          <p:cNvSpPr txBox="1"/>
          <p:nvPr/>
        </p:nvSpPr>
        <p:spPr>
          <a:xfrm>
            <a:off x="9916998" y="6413698"/>
            <a:ext cx="1621411" cy="307777"/>
          </a:xfrm>
          <a:prstGeom prst="rect">
            <a:avLst/>
          </a:prstGeom>
          <a:noFill/>
        </p:spPr>
        <p:txBody>
          <a:bodyPr wrap="square" rtlCol="0">
            <a:spAutoFit/>
          </a:bodyPr>
          <a:lstStyle/>
          <a:p>
            <a:r>
              <a:rPr lang="en-GB" sz="1400" dirty="0"/>
              <a:t>Elle Taylor 2215744</a:t>
            </a:r>
          </a:p>
        </p:txBody>
      </p:sp>
    </p:spTree>
    <p:extLst>
      <p:ext uri="{BB962C8B-B14F-4D97-AF65-F5344CB8AC3E}">
        <p14:creationId xmlns:p14="http://schemas.microsoft.com/office/powerpoint/2010/main" val="38702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629B9-B631-46AE-25C5-E57506BB7313}"/>
              </a:ext>
            </a:extLst>
          </p:cNvPr>
          <p:cNvSpPr>
            <a:spLocks noGrp="1"/>
          </p:cNvSpPr>
          <p:nvPr>
            <p:ph type="title"/>
          </p:nvPr>
        </p:nvSpPr>
        <p:spPr/>
        <p:txBody>
          <a:bodyPr/>
          <a:lstStyle/>
          <a:p>
            <a:r>
              <a:rPr lang="en-GB" dirty="0"/>
              <a:t>DSM-5</a:t>
            </a:r>
          </a:p>
        </p:txBody>
      </p:sp>
      <p:sp>
        <p:nvSpPr>
          <p:cNvPr id="3" name="Text Placeholder 2">
            <a:extLst>
              <a:ext uri="{FF2B5EF4-FFF2-40B4-BE49-F238E27FC236}">
                <a16:creationId xmlns:a16="http://schemas.microsoft.com/office/drawing/2014/main" id="{2EC3C45F-5E6E-E2BC-EBFD-3379D81F9417}"/>
              </a:ext>
            </a:extLst>
          </p:cNvPr>
          <p:cNvSpPr>
            <a:spLocks noGrp="1"/>
          </p:cNvSpPr>
          <p:nvPr>
            <p:ph type="body" idx="1"/>
          </p:nvPr>
        </p:nvSpPr>
        <p:spPr/>
        <p:txBody>
          <a:bodyPr/>
          <a:lstStyle/>
          <a:p>
            <a:pPr algn="ctr"/>
            <a:r>
              <a:rPr lang="en-GB" u="sng" dirty="0">
                <a:latin typeface="+mn-lt"/>
              </a:rPr>
              <a:t>Non-theoretical</a:t>
            </a:r>
          </a:p>
        </p:txBody>
      </p:sp>
      <p:sp>
        <p:nvSpPr>
          <p:cNvPr id="4" name="Content Placeholder 3">
            <a:extLst>
              <a:ext uri="{FF2B5EF4-FFF2-40B4-BE49-F238E27FC236}">
                <a16:creationId xmlns:a16="http://schemas.microsoft.com/office/drawing/2014/main" id="{411549E9-7C65-0B33-A7D0-B551B6D037F1}"/>
              </a:ext>
            </a:extLst>
          </p:cNvPr>
          <p:cNvSpPr>
            <a:spLocks noGrp="1"/>
          </p:cNvSpPr>
          <p:nvPr>
            <p:ph sz="half" idx="2"/>
          </p:nvPr>
        </p:nvSpPr>
        <p:spPr>
          <a:xfrm>
            <a:off x="1124712" y="2827080"/>
            <a:ext cx="3200400" cy="1000204"/>
          </a:xfrm>
        </p:spPr>
        <p:txBody>
          <a:bodyPr/>
          <a:lstStyle/>
          <a:p>
            <a:r>
              <a:rPr lang="en-GB" sz="2000" dirty="0"/>
              <a:t>DSM-5 is non-theoretical and primarily focussed on describing symptoms. </a:t>
            </a:r>
          </a:p>
          <a:p>
            <a:endParaRPr lang="en-GB" dirty="0"/>
          </a:p>
        </p:txBody>
      </p:sp>
      <p:sp>
        <p:nvSpPr>
          <p:cNvPr id="5" name="Text Placeholder 4">
            <a:extLst>
              <a:ext uri="{FF2B5EF4-FFF2-40B4-BE49-F238E27FC236}">
                <a16:creationId xmlns:a16="http://schemas.microsoft.com/office/drawing/2014/main" id="{07187EC2-EBA5-C260-15F8-BD447F17BCFB}"/>
              </a:ext>
            </a:extLst>
          </p:cNvPr>
          <p:cNvSpPr>
            <a:spLocks noGrp="1"/>
          </p:cNvSpPr>
          <p:nvPr>
            <p:ph type="body" sz="quarter" idx="3"/>
          </p:nvPr>
        </p:nvSpPr>
        <p:spPr/>
        <p:txBody>
          <a:bodyPr/>
          <a:lstStyle/>
          <a:p>
            <a:pPr algn="ctr"/>
            <a:r>
              <a:rPr lang="en-GB" u="sng" dirty="0">
                <a:latin typeface="+mn-lt"/>
              </a:rPr>
              <a:t>Purpose</a:t>
            </a:r>
          </a:p>
        </p:txBody>
      </p:sp>
      <p:sp>
        <p:nvSpPr>
          <p:cNvPr id="6" name="Content Placeholder 5">
            <a:extLst>
              <a:ext uri="{FF2B5EF4-FFF2-40B4-BE49-F238E27FC236}">
                <a16:creationId xmlns:a16="http://schemas.microsoft.com/office/drawing/2014/main" id="{40C4C9D0-44FD-DD1A-A644-098543CBF998}"/>
              </a:ext>
            </a:extLst>
          </p:cNvPr>
          <p:cNvSpPr>
            <a:spLocks noGrp="1"/>
          </p:cNvSpPr>
          <p:nvPr>
            <p:ph sz="quarter" idx="4"/>
          </p:nvPr>
        </p:nvSpPr>
        <p:spPr>
          <a:xfrm>
            <a:off x="4498848" y="2827080"/>
            <a:ext cx="3200400" cy="1000204"/>
          </a:xfrm>
        </p:spPr>
        <p:txBody>
          <a:bodyPr/>
          <a:lstStyle/>
          <a:p>
            <a:r>
              <a:rPr lang="en-GB" sz="2000" dirty="0"/>
              <a:t>The purpose of DSM-5 is to enhance diagnostic and treatment techniques.</a:t>
            </a:r>
          </a:p>
          <a:p>
            <a:endParaRPr lang="en-GB" dirty="0"/>
          </a:p>
        </p:txBody>
      </p:sp>
      <p:sp>
        <p:nvSpPr>
          <p:cNvPr id="8" name="Slide Number Placeholder 7">
            <a:extLst>
              <a:ext uri="{FF2B5EF4-FFF2-40B4-BE49-F238E27FC236}">
                <a16:creationId xmlns:a16="http://schemas.microsoft.com/office/drawing/2014/main" id="{B0527917-C5B8-E2D0-A4A4-7A82936AD414}"/>
              </a:ext>
            </a:extLst>
          </p:cNvPr>
          <p:cNvSpPr>
            <a:spLocks noGrp="1"/>
          </p:cNvSpPr>
          <p:nvPr>
            <p:ph type="sldNum" sz="quarter" idx="12"/>
          </p:nvPr>
        </p:nvSpPr>
        <p:spPr/>
        <p:txBody>
          <a:bodyPr/>
          <a:lstStyle/>
          <a:p>
            <a:fld id="{294A09A9-5501-47C1-A89A-A340965A2BE2}" type="slidenum">
              <a:rPr lang="en-US" smtClean="0"/>
              <a:t>6</a:t>
            </a:fld>
            <a:endParaRPr lang="en-US" dirty="0"/>
          </a:p>
        </p:txBody>
      </p:sp>
      <p:sp>
        <p:nvSpPr>
          <p:cNvPr id="9" name="Text Placeholder 8">
            <a:extLst>
              <a:ext uri="{FF2B5EF4-FFF2-40B4-BE49-F238E27FC236}">
                <a16:creationId xmlns:a16="http://schemas.microsoft.com/office/drawing/2014/main" id="{5BA89C7F-F40C-B19E-A5FA-2B4BE48A310C}"/>
              </a:ext>
            </a:extLst>
          </p:cNvPr>
          <p:cNvSpPr>
            <a:spLocks noGrp="1"/>
          </p:cNvSpPr>
          <p:nvPr>
            <p:ph type="body" sz="quarter" idx="13"/>
          </p:nvPr>
        </p:nvSpPr>
        <p:spPr/>
        <p:txBody>
          <a:bodyPr/>
          <a:lstStyle/>
          <a:p>
            <a:pPr algn="ctr"/>
            <a:r>
              <a:rPr lang="en-GB" u="sng" dirty="0">
                <a:latin typeface="+mn-lt"/>
              </a:rPr>
              <a:t>Detailed Information</a:t>
            </a:r>
          </a:p>
        </p:txBody>
      </p:sp>
      <p:sp>
        <p:nvSpPr>
          <p:cNvPr id="10" name="Content Placeholder 9">
            <a:extLst>
              <a:ext uri="{FF2B5EF4-FFF2-40B4-BE49-F238E27FC236}">
                <a16:creationId xmlns:a16="http://schemas.microsoft.com/office/drawing/2014/main" id="{137234FD-0BE6-B182-7FDE-1F1360F11332}"/>
              </a:ext>
            </a:extLst>
          </p:cNvPr>
          <p:cNvSpPr>
            <a:spLocks noGrp="1"/>
          </p:cNvSpPr>
          <p:nvPr>
            <p:ph sz="quarter" idx="14"/>
          </p:nvPr>
        </p:nvSpPr>
        <p:spPr>
          <a:xfrm>
            <a:off x="7909560" y="2833697"/>
            <a:ext cx="3200400" cy="1480971"/>
          </a:xfrm>
        </p:spPr>
        <p:txBody>
          <a:bodyPr/>
          <a:lstStyle/>
          <a:p>
            <a:r>
              <a:rPr lang="en-GB" sz="2000" dirty="0"/>
              <a:t>The DSM incorporates additional detailed information than in the ICD regarding mental and behavioural disorders.</a:t>
            </a:r>
          </a:p>
          <a:p>
            <a:endParaRPr lang="en-GB" dirty="0"/>
          </a:p>
        </p:txBody>
      </p:sp>
      <p:pic>
        <p:nvPicPr>
          <p:cNvPr id="11" name="Picture 2" descr="Diagnostic and Statistical Manual of Mental Disorders and OCD | OCD-UK">
            <a:extLst>
              <a:ext uri="{FF2B5EF4-FFF2-40B4-BE49-F238E27FC236}">
                <a16:creationId xmlns:a16="http://schemas.microsoft.com/office/drawing/2014/main" id="{9180BD40-3A4B-390B-3178-EBA9E26CFBD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29912" y="4192473"/>
            <a:ext cx="2132176" cy="1597074"/>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C594F917-BC7A-79C4-BBBA-EA2082D30811}"/>
              </a:ext>
            </a:extLst>
          </p:cNvPr>
          <p:cNvSpPr txBox="1"/>
          <p:nvPr/>
        </p:nvSpPr>
        <p:spPr>
          <a:xfrm>
            <a:off x="9916998" y="6413698"/>
            <a:ext cx="1621411" cy="307777"/>
          </a:xfrm>
          <a:prstGeom prst="rect">
            <a:avLst/>
          </a:prstGeom>
          <a:noFill/>
        </p:spPr>
        <p:txBody>
          <a:bodyPr wrap="square" rtlCol="0">
            <a:spAutoFit/>
          </a:bodyPr>
          <a:lstStyle/>
          <a:p>
            <a:r>
              <a:rPr lang="en-GB" sz="1400" dirty="0"/>
              <a:t>Elle Taylor 2215744</a:t>
            </a:r>
          </a:p>
        </p:txBody>
      </p:sp>
    </p:spTree>
    <p:extLst>
      <p:ext uri="{BB962C8B-B14F-4D97-AF65-F5344CB8AC3E}">
        <p14:creationId xmlns:p14="http://schemas.microsoft.com/office/powerpoint/2010/main" val="1678933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F4D5B-3E14-1349-3E16-232AA74EEBAF}"/>
              </a:ext>
            </a:extLst>
          </p:cNvPr>
          <p:cNvSpPr>
            <a:spLocks noGrp="1"/>
          </p:cNvSpPr>
          <p:nvPr>
            <p:ph type="title"/>
          </p:nvPr>
        </p:nvSpPr>
        <p:spPr/>
        <p:txBody>
          <a:bodyPr/>
          <a:lstStyle/>
          <a:p>
            <a:r>
              <a:rPr lang="en-US" dirty="0"/>
              <a:t>Validity &amp; Reliability</a:t>
            </a:r>
          </a:p>
        </p:txBody>
      </p:sp>
      <p:sp>
        <p:nvSpPr>
          <p:cNvPr id="8" name="Slide Number Placeholder 7">
            <a:extLst>
              <a:ext uri="{FF2B5EF4-FFF2-40B4-BE49-F238E27FC236}">
                <a16:creationId xmlns:a16="http://schemas.microsoft.com/office/drawing/2014/main" id="{7130094C-EC6A-E6F3-2E57-202E962AAC87}"/>
              </a:ext>
            </a:extLst>
          </p:cNvPr>
          <p:cNvSpPr>
            <a:spLocks noGrp="1"/>
          </p:cNvSpPr>
          <p:nvPr>
            <p:ph type="sldNum" sz="quarter" idx="12"/>
          </p:nvPr>
        </p:nvSpPr>
        <p:spPr/>
        <p:txBody>
          <a:bodyPr/>
          <a:lstStyle/>
          <a:p>
            <a:fld id="{294A09A9-5501-47C1-A89A-A340965A2BE2}" type="slidenum">
              <a:rPr lang="en-US" smtClean="0"/>
              <a:t>7</a:t>
            </a:fld>
            <a:endParaRPr lang="en-US" dirty="0"/>
          </a:p>
        </p:txBody>
      </p:sp>
      <p:sp>
        <p:nvSpPr>
          <p:cNvPr id="11" name="TextBox 10">
            <a:extLst>
              <a:ext uri="{FF2B5EF4-FFF2-40B4-BE49-F238E27FC236}">
                <a16:creationId xmlns:a16="http://schemas.microsoft.com/office/drawing/2014/main" id="{00F71906-3D0F-2840-F354-AFB4FAA5F466}"/>
              </a:ext>
            </a:extLst>
          </p:cNvPr>
          <p:cNvSpPr txBox="1"/>
          <p:nvPr/>
        </p:nvSpPr>
        <p:spPr>
          <a:xfrm>
            <a:off x="1284303" y="2061443"/>
            <a:ext cx="9623394" cy="3924151"/>
          </a:xfrm>
          <a:prstGeom prst="rect">
            <a:avLst/>
          </a:prstGeom>
          <a:noFill/>
        </p:spPr>
        <p:txBody>
          <a:bodyPr wrap="square" rtlCol="0">
            <a:spAutoFit/>
          </a:bodyPr>
          <a:lstStyle/>
          <a:p>
            <a:pPr marL="285750" indent="-285750">
              <a:buFont typeface="Courier New" panose="02070309020205020404" pitchFamily="49" charset="0"/>
              <a:buChar char="o"/>
            </a:pPr>
            <a:r>
              <a:rPr lang="en-GB" sz="1600" dirty="0"/>
              <a:t>The many creators of DSM-5 had to face the challenge of reliability – DSM-5 was created so that two or more physicians would arrive at the same diagnosis for any one patient, therefore, reliability was paramount </a:t>
            </a:r>
            <a:r>
              <a:rPr lang="en-GB" sz="1400" b="0" i="0" dirty="0">
                <a:effectLst/>
              </a:rPr>
              <a:t>(Hyman, 2003).</a:t>
            </a:r>
          </a:p>
          <a:p>
            <a:endParaRPr lang="en-GB" sz="1400" b="0" i="0" dirty="0">
              <a:effectLst/>
            </a:endParaRPr>
          </a:p>
          <a:p>
            <a:pPr marL="285750" indent="-285750">
              <a:buFont typeface="Courier New" panose="02070309020205020404" pitchFamily="49" charset="0"/>
              <a:buChar char="o"/>
            </a:pPr>
            <a:r>
              <a:rPr lang="en-GB" sz="1600" dirty="0">
                <a:effectLst/>
                <a:ea typeface="Calibri" panose="020F0502020204030204" pitchFamily="34" charset="0"/>
                <a:cs typeface="Times New Roman" panose="02020603050405020304" pitchFamily="18" charset="0"/>
              </a:rPr>
              <a:t>Many clinicians have argued that some specific wording lowers reliability in the DSM-5, others said the manual provides “good to very good reliability” for most diagnoses </a:t>
            </a:r>
            <a:r>
              <a:rPr lang="en-GB" sz="1400" b="0" i="0" dirty="0">
                <a:effectLst/>
              </a:rPr>
              <a:t>(U.S Department of Health &amp; Human Services (HHS), 2015).</a:t>
            </a:r>
          </a:p>
          <a:p>
            <a:endParaRPr lang="en-GB" sz="1400" b="0" i="0" dirty="0">
              <a:effectLst/>
            </a:endParaRPr>
          </a:p>
          <a:p>
            <a:pPr marL="285750" indent="-285750">
              <a:buFont typeface="Courier New" panose="02070309020205020404" pitchFamily="49" charset="0"/>
              <a:buChar char="o"/>
            </a:pPr>
            <a:r>
              <a:rPr lang="en-GB" sz="1600" dirty="0">
                <a:ea typeface="Calibri" panose="020F0502020204030204" pitchFamily="34" charset="0"/>
                <a:cs typeface="Times New Roman" panose="02020603050405020304" pitchFamily="18" charset="0"/>
              </a:rPr>
              <a:t>Psychiatrist, Thomas </a:t>
            </a:r>
            <a:r>
              <a:rPr lang="en-GB" sz="1600" dirty="0" err="1">
                <a:ea typeface="Calibri" panose="020F0502020204030204" pitchFamily="34" charset="0"/>
                <a:cs typeface="Times New Roman" panose="02020603050405020304" pitchFamily="18" charset="0"/>
              </a:rPr>
              <a:t>Insel</a:t>
            </a:r>
            <a:r>
              <a:rPr lang="en-GB" sz="1600" dirty="0">
                <a:ea typeface="Calibri" panose="020F0502020204030204" pitchFamily="34" charset="0"/>
                <a:cs typeface="Times New Roman" panose="02020603050405020304" pitchFamily="18" charset="0"/>
              </a:rPr>
              <a:t> (2013), wrote </a:t>
            </a:r>
            <a:r>
              <a:rPr lang="en-GB" sz="1600" dirty="0"/>
              <a:t>“While DSM has been described as a ‘bible’ for the field, it is, at best, a dictionary, creating a set of labels and defining each. The strength of each of the editions of DSM has been ‘reliability’ – each edition has ensured that clinicians use the same terms in the same ways. The weakness is its lack of validity.”</a:t>
            </a:r>
            <a:endParaRPr lang="en-GB" sz="1300" b="0" i="0" dirty="0">
              <a:effectLst/>
            </a:endParaRPr>
          </a:p>
          <a:p>
            <a:pPr marL="285750" indent="-285750">
              <a:buFont typeface="Courier New" panose="02070309020205020404" pitchFamily="49" charset="0"/>
              <a:buChar char="o"/>
            </a:pPr>
            <a:endParaRPr lang="en-GB" sz="1300" dirty="0"/>
          </a:p>
          <a:p>
            <a:pPr marL="285750" indent="-285750">
              <a:buFont typeface="Courier New" panose="02070309020205020404" pitchFamily="49" charset="0"/>
              <a:buChar char="o"/>
            </a:pPr>
            <a:r>
              <a:rPr lang="en-GB" sz="1600" dirty="0"/>
              <a:t>The DSM does not account for the importance of multiple varying symptoms, and the descriptions for the symptoms are overly comprehensive – meaning that multiple patients diagnosed with the same mental illness are likely to present dissimilar symptoms.</a:t>
            </a:r>
          </a:p>
          <a:p>
            <a:pPr marL="285750" indent="-285750">
              <a:buFont typeface="Courier New" panose="02070309020205020404" pitchFamily="49" charset="0"/>
              <a:buChar char="o"/>
            </a:pPr>
            <a:endParaRPr lang="en-GB" sz="1600" dirty="0"/>
          </a:p>
          <a:p>
            <a:pPr marL="285750" indent="-285750">
              <a:buFont typeface="Courier New" panose="02070309020205020404" pitchFamily="49" charset="0"/>
              <a:buChar char="o"/>
            </a:pPr>
            <a:r>
              <a:rPr lang="en-GB" sz="1600" dirty="0"/>
              <a:t>Dr Terry Lynch (2018) said that across all of the DSM editions it “simply reflected the opinions of it’s writers”.</a:t>
            </a:r>
          </a:p>
        </p:txBody>
      </p:sp>
      <p:sp>
        <p:nvSpPr>
          <p:cNvPr id="3" name="TextBox 2">
            <a:extLst>
              <a:ext uri="{FF2B5EF4-FFF2-40B4-BE49-F238E27FC236}">
                <a16:creationId xmlns:a16="http://schemas.microsoft.com/office/drawing/2014/main" id="{8B8E5C3A-3838-CC53-CA09-E918DEEFFCD7}"/>
              </a:ext>
            </a:extLst>
          </p:cNvPr>
          <p:cNvSpPr txBox="1"/>
          <p:nvPr/>
        </p:nvSpPr>
        <p:spPr>
          <a:xfrm>
            <a:off x="9916998" y="6413698"/>
            <a:ext cx="1621411" cy="307777"/>
          </a:xfrm>
          <a:prstGeom prst="rect">
            <a:avLst/>
          </a:prstGeom>
          <a:noFill/>
        </p:spPr>
        <p:txBody>
          <a:bodyPr wrap="square" rtlCol="0">
            <a:spAutoFit/>
          </a:bodyPr>
          <a:lstStyle/>
          <a:p>
            <a:r>
              <a:rPr lang="en-GB" sz="1400" dirty="0"/>
              <a:t>Elle Taylor 2215744</a:t>
            </a:r>
          </a:p>
        </p:txBody>
      </p:sp>
    </p:spTree>
    <p:extLst>
      <p:ext uri="{BB962C8B-B14F-4D97-AF65-F5344CB8AC3E}">
        <p14:creationId xmlns:p14="http://schemas.microsoft.com/office/powerpoint/2010/main" val="206812116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54157-869F-9BBE-CFCF-717129CA6907}"/>
              </a:ext>
            </a:extLst>
          </p:cNvPr>
          <p:cNvSpPr>
            <a:spLocks noGrp="1"/>
          </p:cNvSpPr>
          <p:nvPr>
            <p:ph type="title"/>
          </p:nvPr>
        </p:nvSpPr>
        <p:spPr>
          <a:xfrm>
            <a:off x="1748028" y="1389888"/>
            <a:ext cx="8695944" cy="1325880"/>
          </a:xfrm>
        </p:spPr>
        <p:txBody>
          <a:bodyPr/>
          <a:lstStyle/>
          <a:p>
            <a:r>
              <a:rPr lang="en-US" dirty="0">
                <a:solidFill>
                  <a:schemeClr val="accent3"/>
                </a:solidFill>
                <a:latin typeface="Baskerville Old Face" panose="02020602080505020303" pitchFamily="18" charset="77"/>
              </a:rPr>
              <a:t>Conclusion</a:t>
            </a:r>
            <a:endParaRPr lang="en-US" dirty="0"/>
          </a:p>
        </p:txBody>
      </p:sp>
      <p:sp>
        <p:nvSpPr>
          <p:cNvPr id="3" name="Content Placeholder 2">
            <a:extLst>
              <a:ext uri="{FF2B5EF4-FFF2-40B4-BE49-F238E27FC236}">
                <a16:creationId xmlns:a16="http://schemas.microsoft.com/office/drawing/2014/main" id="{DC9AC05D-560D-1665-8879-549C0B4EDE5C}"/>
              </a:ext>
            </a:extLst>
          </p:cNvPr>
          <p:cNvSpPr>
            <a:spLocks noGrp="1"/>
          </p:cNvSpPr>
          <p:nvPr>
            <p:ph idx="1"/>
          </p:nvPr>
        </p:nvSpPr>
        <p:spPr>
          <a:xfrm>
            <a:off x="1748028" y="2651760"/>
            <a:ext cx="8695944" cy="2697480"/>
          </a:xfrm>
        </p:spPr>
        <p:txBody>
          <a:bodyPr/>
          <a:lstStyle/>
          <a:p>
            <a:pPr marL="0" indent="0">
              <a:lnSpc>
                <a:spcPct val="100000"/>
              </a:lnSpc>
              <a:buNone/>
            </a:pPr>
            <a:r>
              <a:rPr lang="en-US" dirty="0">
                <a:solidFill>
                  <a:schemeClr val="accent3"/>
                </a:solidFill>
                <a:cs typeface="Calibri"/>
              </a:rPr>
              <a:t>The DSM-5 is a commonly used manual by clinicians and professionals in the field of mental health in order to provide a diagnosis. The DSM has developed well over the years by becoming aware of additional mental health disorders. The DSM has received speculation whether it is based on professional opinions or facts from real-life clients. It’s validity and reliability remain questionable by physicians, and they claim further research with clients, relatives, employers etc. of the patients should have been performed </a:t>
            </a:r>
            <a:r>
              <a:rPr lang="en-GB" sz="1300" b="0" i="0" dirty="0">
                <a:effectLst/>
              </a:rPr>
              <a:t>(U.S Department of Health &amp; Human Services (HHS), 2015).</a:t>
            </a:r>
            <a:endParaRPr lang="en-US" sz="1300" dirty="0">
              <a:solidFill>
                <a:schemeClr val="accent3"/>
              </a:solidFill>
              <a:cs typeface="Calibri"/>
            </a:endParaRPr>
          </a:p>
        </p:txBody>
      </p:sp>
      <p:sp>
        <p:nvSpPr>
          <p:cNvPr id="5" name="Slide Number Placeholder 4">
            <a:extLst>
              <a:ext uri="{FF2B5EF4-FFF2-40B4-BE49-F238E27FC236}">
                <a16:creationId xmlns:a16="http://schemas.microsoft.com/office/drawing/2014/main" id="{94026A48-6EF8-D4D0-2C6E-1F96935EA501}"/>
              </a:ext>
            </a:extLst>
          </p:cNvPr>
          <p:cNvSpPr>
            <a:spLocks noGrp="1"/>
          </p:cNvSpPr>
          <p:nvPr>
            <p:ph type="sldNum" sz="quarter" idx="11"/>
          </p:nvPr>
        </p:nvSpPr>
        <p:spPr/>
        <p:txBody>
          <a:bodyPr/>
          <a:lstStyle/>
          <a:p>
            <a:fld id="{294A09A9-5501-47C1-A89A-A340965A2BE2}" type="slidenum">
              <a:rPr lang="en-US" smtClean="0"/>
              <a:pPr/>
              <a:t>8</a:t>
            </a:fld>
            <a:endParaRPr lang="en-US" dirty="0"/>
          </a:p>
        </p:txBody>
      </p:sp>
      <p:sp>
        <p:nvSpPr>
          <p:cNvPr id="6" name="TextBox 5">
            <a:extLst>
              <a:ext uri="{FF2B5EF4-FFF2-40B4-BE49-F238E27FC236}">
                <a16:creationId xmlns:a16="http://schemas.microsoft.com/office/drawing/2014/main" id="{CF8CD049-57F6-57DF-F116-2455725814AE}"/>
              </a:ext>
            </a:extLst>
          </p:cNvPr>
          <p:cNvSpPr txBox="1"/>
          <p:nvPr/>
        </p:nvSpPr>
        <p:spPr>
          <a:xfrm>
            <a:off x="9916998" y="6413698"/>
            <a:ext cx="1621411" cy="307777"/>
          </a:xfrm>
          <a:prstGeom prst="rect">
            <a:avLst/>
          </a:prstGeom>
          <a:noFill/>
        </p:spPr>
        <p:txBody>
          <a:bodyPr wrap="square" rtlCol="0">
            <a:spAutoFit/>
          </a:bodyPr>
          <a:lstStyle/>
          <a:p>
            <a:r>
              <a:rPr lang="en-GB" sz="1400" dirty="0"/>
              <a:t>Elle Taylor 2215744</a:t>
            </a:r>
          </a:p>
        </p:txBody>
      </p:sp>
    </p:spTree>
    <p:extLst>
      <p:ext uri="{BB962C8B-B14F-4D97-AF65-F5344CB8AC3E}">
        <p14:creationId xmlns:p14="http://schemas.microsoft.com/office/powerpoint/2010/main" val="5207005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B5DC-8C2B-5750-6E12-9A35C0FFBA00}"/>
              </a:ext>
            </a:extLst>
          </p:cNvPr>
          <p:cNvSpPr>
            <a:spLocks noGrp="1"/>
          </p:cNvSpPr>
          <p:nvPr>
            <p:ph type="title"/>
          </p:nvPr>
        </p:nvSpPr>
        <p:spPr/>
        <p:txBody>
          <a:bodyPr>
            <a:normAutofit fontScale="90000"/>
          </a:bodyPr>
          <a:lstStyle/>
          <a:p>
            <a:r>
              <a:rPr lang="en-US" dirty="0"/>
              <a:t>Thank you for listening</a:t>
            </a:r>
          </a:p>
        </p:txBody>
      </p:sp>
      <p:sp>
        <p:nvSpPr>
          <p:cNvPr id="5" name="Content Placeholder 4">
            <a:extLst>
              <a:ext uri="{FF2B5EF4-FFF2-40B4-BE49-F238E27FC236}">
                <a16:creationId xmlns:a16="http://schemas.microsoft.com/office/drawing/2014/main" id="{AAF5CF3F-E5EF-5769-3F83-24ADB4412BBF}"/>
              </a:ext>
            </a:extLst>
          </p:cNvPr>
          <p:cNvSpPr>
            <a:spLocks noGrp="1"/>
          </p:cNvSpPr>
          <p:nvPr>
            <p:ph idx="1"/>
          </p:nvPr>
        </p:nvSpPr>
        <p:spPr/>
        <p:txBody>
          <a:bodyPr/>
          <a:lstStyle/>
          <a:p>
            <a:endParaRPr lang="en-US" dirty="0"/>
          </a:p>
        </p:txBody>
      </p:sp>
      <p:sp>
        <p:nvSpPr>
          <p:cNvPr id="3" name="TextBox 2">
            <a:extLst>
              <a:ext uri="{FF2B5EF4-FFF2-40B4-BE49-F238E27FC236}">
                <a16:creationId xmlns:a16="http://schemas.microsoft.com/office/drawing/2014/main" id="{2ECDA271-D6E1-4810-145F-3F2087488BF6}"/>
              </a:ext>
            </a:extLst>
          </p:cNvPr>
          <p:cNvSpPr txBox="1"/>
          <p:nvPr/>
        </p:nvSpPr>
        <p:spPr>
          <a:xfrm>
            <a:off x="9916998" y="6413698"/>
            <a:ext cx="1621411" cy="307777"/>
          </a:xfrm>
          <a:prstGeom prst="rect">
            <a:avLst/>
          </a:prstGeom>
          <a:noFill/>
        </p:spPr>
        <p:txBody>
          <a:bodyPr wrap="square" rtlCol="0">
            <a:spAutoFit/>
          </a:bodyPr>
          <a:lstStyle/>
          <a:p>
            <a:r>
              <a:rPr lang="en-GB" sz="1400" dirty="0"/>
              <a:t>Elle Taylor 2215744</a:t>
            </a:r>
          </a:p>
        </p:txBody>
      </p:sp>
    </p:spTree>
    <p:extLst>
      <p:ext uri="{BB962C8B-B14F-4D97-AF65-F5344CB8AC3E}">
        <p14:creationId xmlns:p14="http://schemas.microsoft.com/office/powerpoint/2010/main" val="2790251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F4D5B-3E14-1349-3E16-232AA74EEBAF}"/>
              </a:ext>
            </a:extLst>
          </p:cNvPr>
          <p:cNvSpPr>
            <a:spLocks noGrp="1"/>
          </p:cNvSpPr>
          <p:nvPr>
            <p:ph type="title"/>
          </p:nvPr>
        </p:nvSpPr>
        <p:spPr/>
        <p:txBody>
          <a:bodyPr/>
          <a:lstStyle/>
          <a:p>
            <a:r>
              <a:rPr lang="en-US" dirty="0"/>
              <a:t>Bibliography</a:t>
            </a:r>
          </a:p>
        </p:txBody>
      </p:sp>
      <p:sp>
        <p:nvSpPr>
          <p:cNvPr id="8" name="Slide Number Placeholder 7">
            <a:extLst>
              <a:ext uri="{FF2B5EF4-FFF2-40B4-BE49-F238E27FC236}">
                <a16:creationId xmlns:a16="http://schemas.microsoft.com/office/drawing/2014/main" id="{7130094C-EC6A-E6F3-2E57-202E962AAC87}"/>
              </a:ext>
            </a:extLst>
          </p:cNvPr>
          <p:cNvSpPr>
            <a:spLocks noGrp="1"/>
          </p:cNvSpPr>
          <p:nvPr>
            <p:ph type="sldNum" sz="quarter" idx="12"/>
          </p:nvPr>
        </p:nvSpPr>
        <p:spPr/>
        <p:txBody>
          <a:bodyPr/>
          <a:lstStyle/>
          <a:p>
            <a:fld id="{294A09A9-5501-47C1-A89A-A340965A2BE2}" type="slidenum">
              <a:rPr lang="en-US" smtClean="0"/>
              <a:t>10</a:t>
            </a:fld>
            <a:endParaRPr lang="en-US" dirty="0"/>
          </a:p>
        </p:txBody>
      </p:sp>
      <p:sp>
        <p:nvSpPr>
          <p:cNvPr id="11" name="TextBox 10">
            <a:extLst>
              <a:ext uri="{FF2B5EF4-FFF2-40B4-BE49-F238E27FC236}">
                <a16:creationId xmlns:a16="http://schemas.microsoft.com/office/drawing/2014/main" id="{1D8D6870-4F93-F876-A3AA-EB511D16EF83}"/>
              </a:ext>
            </a:extLst>
          </p:cNvPr>
          <p:cNvSpPr txBox="1"/>
          <p:nvPr/>
        </p:nvSpPr>
        <p:spPr>
          <a:xfrm>
            <a:off x="612743" y="2051455"/>
            <a:ext cx="11151910" cy="3539430"/>
          </a:xfrm>
          <a:prstGeom prst="rect">
            <a:avLst/>
          </a:prstGeom>
          <a:noFill/>
        </p:spPr>
        <p:txBody>
          <a:bodyPr wrap="square" rtlCol="0">
            <a:spAutoFit/>
          </a:bodyPr>
          <a:lstStyle/>
          <a:p>
            <a:r>
              <a:rPr lang="en-GB" sz="1500" dirty="0"/>
              <a:t>1. </a:t>
            </a:r>
            <a:r>
              <a:rPr lang="en-GB" sz="1500" b="0" i="1" dirty="0">
                <a:solidFill>
                  <a:srgbClr val="000000"/>
                </a:solidFill>
                <a:effectLst/>
              </a:rPr>
              <a:t>An Overview of Psychiatry's Diagnostic Manual (the DSM)</a:t>
            </a:r>
            <a:r>
              <a:rPr lang="en-GB" sz="1500" b="0" i="0" dirty="0">
                <a:solidFill>
                  <a:srgbClr val="000000"/>
                </a:solidFill>
                <a:effectLst/>
              </a:rPr>
              <a:t>. Inner Compass Initiative. (2013). Retrieved 17 October 2022, from </a:t>
            </a:r>
            <a:r>
              <a:rPr lang="en-GB" sz="1500" b="0" i="0" dirty="0">
                <a:solidFill>
                  <a:srgbClr val="000000"/>
                </a:solidFill>
                <a:effectLst/>
                <a:hlinkClick r:id="rId2"/>
              </a:rPr>
              <a:t>https://www.theinnercompass.org/learn-unlearn/diagnostic-label/overview-psychiatrys-diagnostic-manual-dsm</a:t>
            </a:r>
            <a:r>
              <a:rPr lang="en-GB" sz="1500" b="0" i="0" dirty="0">
                <a:solidFill>
                  <a:srgbClr val="000000"/>
                </a:solidFill>
                <a:effectLst/>
              </a:rPr>
              <a:t>. </a:t>
            </a:r>
            <a:endParaRPr lang="en-GB" sz="1500" dirty="0"/>
          </a:p>
          <a:p>
            <a:r>
              <a:rPr lang="en-GB" sz="1500" dirty="0"/>
              <a:t>2. </a:t>
            </a:r>
            <a:r>
              <a:rPr lang="en-GB" sz="1500" dirty="0" err="1"/>
              <a:t>Blashfield</a:t>
            </a:r>
            <a:r>
              <a:rPr lang="en-GB" sz="1500" dirty="0"/>
              <a:t>, R.K, Keeley, J.W, Flanagan, E.H, Miles, S.R. (2014). </a:t>
            </a:r>
            <a:r>
              <a:rPr lang="en-GB" sz="1500" i="1" dirty="0"/>
              <a:t>The Cycle of Classification DSM-I Through DSM-5 </a:t>
            </a:r>
            <a:r>
              <a:rPr lang="en-GB" sz="1500" dirty="0"/>
              <a:t>(Report No. 51). Annual Reviews.</a:t>
            </a:r>
          </a:p>
          <a:p>
            <a:r>
              <a:rPr lang="en-GB" sz="1500" dirty="0">
                <a:hlinkClick r:id="rId3"/>
              </a:rPr>
              <a:t>http://apsychoserver.psych.arizona.edu/JJBAReprints/PSYC621/Blashfield_etal_2014_ARCP.pdf</a:t>
            </a:r>
            <a:endParaRPr lang="en-GB" sz="1500" dirty="0"/>
          </a:p>
          <a:p>
            <a:r>
              <a:rPr lang="en-GB" sz="1500" dirty="0">
                <a:solidFill>
                  <a:srgbClr val="000000"/>
                </a:solidFill>
              </a:rPr>
              <a:t>3</a:t>
            </a:r>
            <a:r>
              <a:rPr lang="en-GB" sz="1500" b="0" i="0" dirty="0">
                <a:solidFill>
                  <a:srgbClr val="000000"/>
                </a:solidFill>
                <a:effectLst/>
              </a:rPr>
              <a:t>. Comer, R. (2007). </a:t>
            </a:r>
            <a:r>
              <a:rPr lang="en-GB" sz="1500" b="0" i="1" dirty="0">
                <a:solidFill>
                  <a:srgbClr val="000000"/>
                </a:solidFill>
                <a:effectLst/>
              </a:rPr>
              <a:t>Abnormal Psychology</a:t>
            </a:r>
            <a:r>
              <a:rPr lang="en-GB" sz="1500" b="0" i="0" dirty="0">
                <a:solidFill>
                  <a:srgbClr val="000000"/>
                </a:solidFill>
                <a:effectLst/>
              </a:rPr>
              <a:t> (6th ed., p. 103). Worth Publishers.</a:t>
            </a:r>
          </a:p>
          <a:p>
            <a:r>
              <a:rPr lang="en-GB" sz="1500" dirty="0">
                <a:solidFill>
                  <a:srgbClr val="000000"/>
                </a:solidFill>
              </a:rPr>
              <a:t>4</a:t>
            </a:r>
            <a:r>
              <a:rPr lang="en-GB" sz="1500" b="0" i="0" dirty="0">
                <a:solidFill>
                  <a:srgbClr val="000000"/>
                </a:solidFill>
                <a:effectLst/>
              </a:rPr>
              <a:t>. Eaton Thomas, K. (2022). </a:t>
            </a:r>
            <a:r>
              <a:rPr lang="en-GB" sz="1500" b="0" i="1" dirty="0">
                <a:solidFill>
                  <a:srgbClr val="000000"/>
                </a:solidFill>
                <a:effectLst/>
              </a:rPr>
              <a:t>Session Two: Diagnosis and Classification of Mental Illness</a:t>
            </a:r>
            <a:r>
              <a:rPr lang="en-GB" sz="1500" b="0" i="0" dirty="0">
                <a:solidFill>
                  <a:srgbClr val="000000"/>
                </a:solidFill>
                <a:effectLst/>
              </a:rPr>
              <a:t>. Presentation, UWTSD, Swansea, IQ Building.</a:t>
            </a:r>
          </a:p>
          <a:p>
            <a:r>
              <a:rPr lang="en-GB" sz="1500" b="0" i="0" dirty="0">
                <a:solidFill>
                  <a:srgbClr val="000000"/>
                </a:solidFill>
                <a:effectLst/>
              </a:rPr>
              <a:t>5. Fish-Turner, A. (2016). </a:t>
            </a:r>
            <a:r>
              <a:rPr lang="en-GB" sz="1500" b="0" i="1" dirty="0">
                <a:solidFill>
                  <a:srgbClr val="000000"/>
                </a:solidFill>
                <a:effectLst/>
              </a:rPr>
              <a:t>Psychopathology Based on the DSM-5</a:t>
            </a:r>
            <a:r>
              <a:rPr lang="en-GB" sz="1500" b="0" i="0" dirty="0">
                <a:solidFill>
                  <a:srgbClr val="000000"/>
                </a:solidFill>
                <a:effectLst/>
              </a:rPr>
              <a:t>. Quizlet. Retrieved 17 October 2022, from </a:t>
            </a:r>
            <a:r>
              <a:rPr lang="en-GB" sz="1500" b="0" i="0" dirty="0">
                <a:solidFill>
                  <a:srgbClr val="000000"/>
                </a:solidFill>
                <a:effectLst/>
                <a:hlinkClick r:id="rId4"/>
              </a:rPr>
              <a:t>https://quizlet.com/139991136/psychopathology-based-on-the-dsm-5-flash-cards/</a:t>
            </a:r>
            <a:r>
              <a:rPr lang="en-GB" sz="1500" b="0" i="0" dirty="0">
                <a:solidFill>
                  <a:srgbClr val="000000"/>
                </a:solidFill>
                <a:effectLst/>
              </a:rPr>
              <a:t>. </a:t>
            </a:r>
            <a:endParaRPr lang="en-GB" sz="1500" dirty="0">
              <a:solidFill>
                <a:srgbClr val="000000"/>
              </a:solidFill>
            </a:endParaRPr>
          </a:p>
          <a:p>
            <a:r>
              <a:rPr lang="en-GB" sz="1500" dirty="0">
                <a:solidFill>
                  <a:srgbClr val="000000"/>
                </a:solidFill>
              </a:rPr>
              <a:t>6</a:t>
            </a:r>
            <a:r>
              <a:rPr lang="en-GB" sz="1500" b="0" i="0" dirty="0">
                <a:solidFill>
                  <a:srgbClr val="000000"/>
                </a:solidFill>
                <a:effectLst/>
              </a:rPr>
              <a:t>. Hyman, S. (2003). </a:t>
            </a:r>
            <a:r>
              <a:rPr lang="en-GB" sz="1500" b="0" i="1" dirty="0">
                <a:solidFill>
                  <a:srgbClr val="000000"/>
                </a:solidFill>
                <a:effectLst/>
              </a:rPr>
              <a:t>Diagnosis and DSM5</a:t>
            </a:r>
            <a:r>
              <a:rPr lang="en-GB" sz="1500" b="0" i="0" dirty="0">
                <a:solidFill>
                  <a:srgbClr val="000000"/>
                </a:solidFill>
                <a:effectLst/>
              </a:rPr>
              <a:t> [</a:t>
            </a:r>
            <a:r>
              <a:rPr lang="en-GB" sz="1500" b="0" i="0" dirty="0" err="1">
                <a:solidFill>
                  <a:srgbClr val="000000"/>
                </a:solidFill>
                <a:effectLst/>
              </a:rPr>
              <a:t>Ebook</a:t>
            </a:r>
            <a:r>
              <a:rPr lang="en-GB" sz="1500" b="0" i="0" dirty="0">
                <a:solidFill>
                  <a:srgbClr val="000000"/>
                </a:solidFill>
                <a:effectLst/>
              </a:rPr>
              <a:t>] (4th ed., p. 97). SCIAM. Retrieved 17 October 2022, from </a:t>
            </a:r>
            <a:r>
              <a:rPr lang="en-GB" sz="1500" b="0" i="0" dirty="0">
                <a:solidFill>
                  <a:srgbClr val="000000"/>
                </a:solidFill>
                <a:effectLst/>
                <a:hlinkClick r:id="rId5"/>
              </a:rPr>
              <a:t>https://www.psychiatry.wisc.edu/courses/Nitschke/seminar/Hyman.2003.pdf</a:t>
            </a:r>
            <a:r>
              <a:rPr lang="en-GB" sz="1500" b="0" i="0" dirty="0">
                <a:solidFill>
                  <a:srgbClr val="000000"/>
                </a:solidFill>
                <a:effectLst/>
              </a:rPr>
              <a:t>. </a:t>
            </a:r>
            <a:endParaRPr lang="en-GB" sz="1500" dirty="0">
              <a:solidFill>
                <a:srgbClr val="000000"/>
              </a:solidFill>
            </a:endParaRPr>
          </a:p>
          <a:p>
            <a:r>
              <a:rPr lang="en-GB" sz="1500" dirty="0">
                <a:solidFill>
                  <a:srgbClr val="000000"/>
                </a:solidFill>
              </a:rPr>
              <a:t>7</a:t>
            </a:r>
            <a:r>
              <a:rPr lang="en-GB" sz="1500" b="0" i="0" dirty="0">
                <a:solidFill>
                  <a:srgbClr val="000000"/>
                </a:solidFill>
                <a:effectLst/>
              </a:rPr>
              <a:t>. </a:t>
            </a:r>
            <a:r>
              <a:rPr lang="en-GB" sz="1500" b="0" i="0" dirty="0" err="1">
                <a:solidFill>
                  <a:srgbClr val="000000"/>
                </a:solidFill>
                <a:effectLst/>
              </a:rPr>
              <a:t>Insel</a:t>
            </a:r>
            <a:r>
              <a:rPr lang="en-GB" sz="1500" b="0" i="0" dirty="0">
                <a:solidFill>
                  <a:srgbClr val="000000"/>
                </a:solidFill>
                <a:effectLst/>
              </a:rPr>
              <a:t>, T. (2013). Transforming Diagnosis [Blog]. Retrieved 17 October 2022, from </a:t>
            </a:r>
            <a:r>
              <a:rPr lang="en-GB" sz="1500" b="0" i="0" dirty="0">
                <a:solidFill>
                  <a:srgbClr val="000000"/>
                </a:solidFill>
                <a:effectLst/>
                <a:hlinkClick r:id="rId6"/>
              </a:rPr>
              <a:t>https://psychrights.org/2013/130429NIMHTransformingDiagnosis.htm</a:t>
            </a:r>
            <a:r>
              <a:rPr lang="en-GB" sz="1500" b="0" i="0" dirty="0">
                <a:solidFill>
                  <a:srgbClr val="000000"/>
                </a:solidFill>
                <a:effectLst/>
              </a:rPr>
              <a:t>.</a:t>
            </a:r>
          </a:p>
          <a:p>
            <a:r>
              <a:rPr lang="en-GB" sz="1500" dirty="0">
                <a:solidFill>
                  <a:srgbClr val="000000"/>
                </a:solidFill>
              </a:rPr>
              <a:t>8. Lynch, Dr T. (2018). The Validity of the DSM: An Overview. </a:t>
            </a:r>
            <a:r>
              <a:rPr lang="en-GB" sz="1500" i="1" dirty="0">
                <a:solidFill>
                  <a:srgbClr val="000000"/>
                </a:solidFill>
              </a:rPr>
              <a:t>Practitioner Perspective, volume 18 </a:t>
            </a:r>
            <a:r>
              <a:rPr lang="en-GB" sz="1500" dirty="0">
                <a:solidFill>
                  <a:srgbClr val="000000"/>
                </a:solidFill>
              </a:rPr>
              <a:t>(issue 2), p. 1. </a:t>
            </a:r>
          </a:p>
          <a:p>
            <a:r>
              <a:rPr lang="en-GB" sz="1500" dirty="0">
                <a:solidFill>
                  <a:srgbClr val="000000"/>
                </a:solidFill>
                <a:hlinkClick r:id="rId7"/>
              </a:rPr>
              <a:t>https://www.iacp.ie/files/UserFiles/IJCP-Articles/IJCP-Articles-2018/The-Validity-of-the-DSM-An-overview-by-Dr-Terry-Lynch.pdf</a:t>
            </a:r>
            <a:r>
              <a:rPr lang="en-GB" sz="1500" dirty="0">
                <a:solidFill>
                  <a:srgbClr val="000000"/>
                </a:solidFill>
              </a:rPr>
              <a:t> </a:t>
            </a:r>
            <a:endParaRPr lang="en-GB" sz="1500" dirty="0"/>
          </a:p>
          <a:p>
            <a:endParaRPr lang="en-GB" sz="1300" b="0" i="0" dirty="0">
              <a:solidFill>
                <a:srgbClr val="000000"/>
              </a:solidFill>
              <a:effectLst/>
            </a:endParaRPr>
          </a:p>
        </p:txBody>
      </p:sp>
      <p:sp>
        <p:nvSpPr>
          <p:cNvPr id="3" name="TextBox 2">
            <a:extLst>
              <a:ext uri="{FF2B5EF4-FFF2-40B4-BE49-F238E27FC236}">
                <a16:creationId xmlns:a16="http://schemas.microsoft.com/office/drawing/2014/main" id="{74EE49E6-934A-D2BA-1B3C-53DECCBDB7CD}"/>
              </a:ext>
            </a:extLst>
          </p:cNvPr>
          <p:cNvSpPr txBox="1"/>
          <p:nvPr/>
        </p:nvSpPr>
        <p:spPr>
          <a:xfrm>
            <a:off x="9916998" y="6413698"/>
            <a:ext cx="1621411" cy="307777"/>
          </a:xfrm>
          <a:prstGeom prst="rect">
            <a:avLst/>
          </a:prstGeom>
          <a:noFill/>
        </p:spPr>
        <p:txBody>
          <a:bodyPr wrap="square" rtlCol="0">
            <a:spAutoFit/>
          </a:bodyPr>
          <a:lstStyle/>
          <a:p>
            <a:r>
              <a:rPr lang="en-GB" sz="1400" dirty="0"/>
              <a:t>Elle Taylor 2215744</a:t>
            </a:r>
          </a:p>
        </p:txBody>
      </p:sp>
    </p:spTree>
    <p:extLst>
      <p:ext uri="{BB962C8B-B14F-4D97-AF65-F5344CB8AC3E}">
        <p14:creationId xmlns:p14="http://schemas.microsoft.com/office/powerpoint/2010/main" val="23111748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98B194-92FF-E56E-8EC6-132F69731963}"/>
              </a:ext>
            </a:extLst>
          </p:cNvPr>
          <p:cNvSpPr>
            <a:spLocks noGrp="1"/>
          </p:cNvSpPr>
          <p:nvPr>
            <p:ph type="title"/>
          </p:nvPr>
        </p:nvSpPr>
        <p:spPr/>
        <p:txBody>
          <a:bodyPr/>
          <a:lstStyle/>
          <a:p>
            <a:r>
              <a:rPr lang="en-GB" dirty="0"/>
              <a:t>Bibliography</a:t>
            </a:r>
          </a:p>
        </p:txBody>
      </p:sp>
      <p:sp>
        <p:nvSpPr>
          <p:cNvPr id="8" name="Slide Number Placeholder 7">
            <a:extLst>
              <a:ext uri="{FF2B5EF4-FFF2-40B4-BE49-F238E27FC236}">
                <a16:creationId xmlns:a16="http://schemas.microsoft.com/office/drawing/2014/main" id="{3559F220-AC7A-5E36-4AC3-59CC89441ADD}"/>
              </a:ext>
            </a:extLst>
          </p:cNvPr>
          <p:cNvSpPr>
            <a:spLocks noGrp="1"/>
          </p:cNvSpPr>
          <p:nvPr>
            <p:ph type="sldNum" sz="quarter" idx="12"/>
          </p:nvPr>
        </p:nvSpPr>
        <p:spPr/>
        <p:txBody>
          <a:bodyPr/>
          <a:lstStyle/>
          <a:p>
            <a:fld id="{294A09A9-5501-47C1-A89A-A340965A2BE2}" type="slidenum">
              <a:rPr lang="en-US" smtClean="0"/>
              <a:t>11</a:t>
            </a:fld>
            <a:endParaRPr lang="en-US" dirty="0"/>
          </a:p>
        </p:txBody>
      </p:sp>
      <p:sp>
        <p:nvSpPr>
          <p:cNvPr id="11" name="TextBox 10">
            <a:extLst>
              <a:ext uri="{FF2B5EF4-FFF2-40B4-BE49-F238E27FC236}">
                <a16:creationId xmlns:a16="http://schemas.microsoft.com/office/drawing/2014/main" id="{26E7BA8C-800E-22E3-B46F-6CE987CDFCA1}"/>
              </a:ext>
            </a:extLst>
          </p:cNvPr>
          <p:cNvSpPr txBox="1"/>
          <p:nvPr/>
        </p:nvSpPr>
        <p:spPr>
          <a:xfrm>
            <a:off x="689728" y="2130458"/>
            <a:ext cx="10812544" cy="1754326"/>
          </a:xfrm>
          <a:prstGeom prst="rect">
            <a:avLst/>
          </a:prstGeom>
          <a:noFill/>
        </p:spPr>
        <p:txBody>
          <a:bodyPr wrap="square" rtlCol="0">
            <a:spAutoFit/>
          </a:bodyPr>
          <a:lstStyle/>
          <a:p>
            <a:r>
              <a:rPr lang="en-GB" sz="1500" b="0" dirty="0">
                <a:solidFill>
                  <a:srgbClr val="000000"/>
                </a:solidFill>
                <a:effectLst/>
              </a:rPr>
              <a:t>9. </a:t>
            </a:r>
            <a:r>
              <a:rPr lang="en-GB" sz="1500" b="0" i="1" dirty="0">
                <a:solidFill>
                  <a:srgbClr val="000000"/>
                </a:solidFill>
                <a:effectLst/>
              </a:rPr>
              <a:t>Not Otherwise Specified</a:t>
            </a:r>
            <a:r>
              <a:rPr lang="en-GB" sz="1500" b="0" i="0" dirty="0">
                <a:solidFill>
                  <a:srgbClr val="000000"/>
                </a:solidFill>
                <a:effectLst/>
              </a:rPr>
              <a:t>. Wikipedia. (2022). Retrieved 17 October 2022, from </a:t>
            </a:r>
            <a:r>
              <a:rPr lang="en-GB" sz="1500" b="0" i="0" dirty="0">
                <a:solidFill>
                  <a:srgbClr val="000000"/>
                </a:solidFill>
                <a:effectLst/>
                <a:hlinkClick r:id="rId2"/>
              </a:rPr>
              <a:t>https://en.wikipedia.org/wiki/Not_Otherwise_Specified</a:t>
            </a:r>
            <a:r>
              <a:rPr lang="en-GB" sz="1500" b="0" i="0" dirty="0">
                <a:solidFill>
                  <a:srgbClr val="000000"/>
                </a:solidFill>
                <a:effectLst/>
              </a:rPr>
              <a:t>.</a:t>
            </a:r>
            <a:endParaRPr lang="en-GB" sz="1500" dirty="0">
              <a:solidFill>
                <a:srgbClr val="000000"/>
              </a:solidFill>
            </a:endParaRPr>
          </a:p>
          <a:p>
            <a:r>
              <a:rPr lang="en-GB" sz="1500" b="0" i="0" dirty="0">
                <a:solidFill>
                  <a:srgbClr val="000000"/>
                </a:solidFill>
                <a:effectLst/>
              </a:rPr>
              <a:t>10. U.S Department of Health &amp; Human Services (HHS). (2015). </a:t>
            </a:r>
            <a:r>
              <a:rPr lang="en-GB" sz="1500" b="0" i="1" dirty="0">
                <a:solidFill>
                  <a:srgbClr val="000000"/>
                </a:solidFill>
                <a:effectLst/>
              </a:rPr>
              <a:t>Method Matters: Understanding Diagnostic Reliability in DSM-IV and DSM-5</a:t>
            </a:r>
            <a:r>
              <a:rPr lang="en-GB" sz="1500" b="0" i="0" dirty="0">
                <a:solidFill>
                  <a:srgbClr val="000000"/>
                </a:solidFill>
                <a:effectLst/>
              </a:rPr>
              <a:t> (p. 2). America: Journal of Abnormal Psychology.</a:t>
            </a:r>
          </a:p>
          <a:p>
            <a:r>
              <a:rPr lang="en-GB" sz="1500" dirty="0">
                <a:solidFill>
                  <a:srgbClr val="000000"/>
                </a:solidFill>
              </a:rPr>
              <a:t>11. </a:t>
            </a:r>
            <a:r>
              <a:rPr lang="en-GB" sz="1500" b="0" i="1" dirty="0">
                <a:solidFill>
                  <a:srgbClr val="000000"/>
                </a:solidFill>
                <a:effectLst/>
              </a:rPr>
              <a:t>What is DSM and why is it important?</a:t>
            </a:r>
            <a:r>
              <a:rPr lang="en-GB" sz="1500" b="0" i="0" dirty="0">
                <a:solidFill>
                  <a:srgbClr val="000000"/>
                </a:solidFill>
                <a:effectLst/>
              </a:rPr>
              <a:t>. American Psychiatric Association. (2012). Retrieved 17 October 2022, from </a:t>
            </a:r>
            <a:r>
              <a:rPr lang="en-GB" sz="1500" b="0" i="0" dirty="0">
                <a:solidFill>
                  <a:srgbClr val="000000"/>
                </a:solidFill>
                <a:effectLst/>
                <a:hlinkClick r:id="rId3"/>
              </a:rPr>
              <a:t>https://psychiatry.org/psychiatrists/practice/dsm/frequently-asked-questions#:~:text=DSM%20contains%20descriptions%2C%20symptoms%20and,in%20research%20on%20mental%20disorders</a:t>
            </a:r>
            <a:r>
              <a:rPr lang="en-GB" sz="1500" b="0" i="0" dirty="0">
                <a:solidFill>
                  <a:srgbClr val="000000"/>
                </a:solidFill>
                <a:effectLst/>
              </a:rPr>
              <a:t>. </a:t>
            </a:r>
          </a:p>
          <a:p>
            <a:endParaRPr lang="en-GB" dirty="0"/>
          </a:p>
        </p:txBody>
      </p:sp>
      <p:sp>
        <p:nvSpPr>
          <p:cNvPr id="3" name="TextBox 2">
            <a:extLst>
              <a:ext uri="{FF2B5EF4-FFF2-40B4-BE49-F238E27FC236}">
                <a16:creationId xmlns:a16="http://schemas.microsoft.com/office/drawing/2014/main" id="{036B1DBB-8998-BACE-46EC-868352A0ABED}"/>
              </a:ext>
            </a:extLst>
          </p:cNvPr>
          <p:cNvSpPr txBox="1"/>
          <p:nvPr/>
        </p:nvSpPr>
        <p:spPr>
          <a:xfrm>
            <a:off x="9916998" y="6413698"/>
            <a:ext cx="1621411" cy="307777"/>
          </a:xfrm>
          <a:prstGeom prst="rect">
            <a:avLst/>
          </a:prstGeom>
          <a:noFill/>
        </p:spPr>
        <p:txBody>
          <a:bodyPr wrap="square" rtlCol="0">
            <a:spAutoFit/>
          </a:bodyPr>
          <a:lstStyle/>
          <a:p>
            <a:r>
              <a:rPr lang="en-GB" sz="1400" dirty="0"/>
              <a:t>Elle Taylor 2215744</a:t>
            </a:r>
          </a:p>
        </p:txBody>
      </p:sp>
    </p:spTree>
    <p:extLst>
      <p:ext uri="{BB962C8B-B14F-4D97-AF65-F5344CB8AC3E}">
        <p14:creationId xmlns:p14="http://schemas.microsoft.com/office/powerpoint/2010/main" val="3174280956"/>
      </p:ext>
    </p:extLst>
  </p:cSld>
  <p:clrMapOvr>
    <a:masterClrMapping/>
  </p:clrMapOvr>
</p:sld>
</file>

<file path=ppt/theme/theme1.xml><?xml version="1.0" encoding="utf-8"?>
<a:theme xmlns:a="http://schemas.openxmlformats.org/drawingml/2006/main" name="Office Theme">
  <a:themeElements>
    <a:clrScheme name="Custom 20">
      <a:dk1>
        <a:srgbClr val="000000"/>
      </a:dk1>
      <a:lt1>
        <a:srgbClr val="FFFFFF"/>
      </a:lt1>
      <a:dk2>
        <a:srgbClr val="CAD8D6"/>
      </a:dk2>
      <a:lt2>
        <a:srgbClr val="E7E6E6"/>
      </a:lt2>
      <a:accent1>
        <a:srgbClr val="7E8679"/>
      </a:accent1>
      <a:accent2>
        <a:srgbClr val="72292A"/>
      </a:accent2>
      <a:accent3>
        <a:srgbClr val="4A3A1C"/>
      </a:accent3>
      <a:accent4>
        <a:srgbClr val="E47D60"/>
      </a:accent4>
      <a:accent5>
        <a:srgbClr val="CEBBAF"/>
      </a:accent5>
      <a:accent6>
        <a:srgbClr val="E8DAC4"/>
      </a:accent6>
      <a:hlink>
        <a:srgbClr val="3968F6"/>
      </a:hlink>
      <a:folHlink>
        <a:srgbClr val="954F72"/>
      </a:folHlink>
    </a:clrScheme>
    <a:fontScheme name="Custom 23">
      <a:majorFont>
        <a:latin typeface="Baskerville Old Face"/>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loral-Flourish_Win32_CP_v8" id="{BCFB3359-BC8B-4F4E-99DD-822A55018E7C}" vid="{7DF7CEC2-9D9A-40F6-95E4-E2F6E93D642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FBB2F3B-6257-41BB-8B64-5AC7494F274B}">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614EFF02-EA18-493C-972D-813DB244CB6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ACE2AAA-C718-435C-B4E6-95A08ACAC441}">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{6DC8703A-F63F-4902-A8A3-31D136576FAA}tf56410444_win32</Template>
  <TotalTime>0</TotalTime>
  <Words>1592</Words>
  <Application>Microsoft Office PowerPoint</Application>
  <PresentationFormat>Widescreen</PresentationFormat>
  <Paragraphs>88</Paragraphs>
  <Slides>11</Slides>
  <Notes>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11</vt:i4>
      </vt:variant>
    </vt:vector>
  </HeadingPairs>
  <TitlesOfParts>
    <vt:vector size="20" baseType="lpstr">
      <vt:lpstr>Arial</vt:lpstr>
      <vt:lpstr>Baskerville</vt:lpstr>
      <vt:lpstr>Baskerville Old Face</vt:lpstr>
      <vt:lpstr>Calibri</vt:lpstr>
      <vt:lpstr>Courier New</vt:lpstr>
      <vt:lpstr>Gill Sans Light</vt:lpstr>
      <vt:lpstr>Gill Sans Nova</vt:lpstr>
      <vt:lpstr>Gill Sans Nova Light</vt:lpstr>
      <vt:lpstr>Office Theme</vt:lpstr>
      <vt:lpstr>Consider the Key Issues Associated with the Diagnosis and Classification of Mental Illness in Contemporary Psychology and Psychiatry</vt:lpstr>
      <vt:lpstr>Introduction</vt:lpstr>
      <vt:lpstr>ICD-10 &amp; DSM-5</vt:lpstr>
      <vt:lpstr>The DSM Timeline</vt:lpstr>
      <vt:lpstr>DSM-5 &amp; Diagnosis</vt:lpstr>
      <vt:lpstr>DSM-5</vt:lpstr>
      <vt:lpstr>Validity &amp; Reliability</vt:lpstr>
      <vt:lpstr>Conclusion</vt:lpstr>
      <vt:lpstr>Thank you for listening</vt:lpstr>
      <vt:lpstr>Bibliography</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Diagnosis of a Mental Health Condition</dc:title>
  <dc:creator>Elle Taylor</dc:creator>
  <cp:lastModifiedBy>Elle Taylor</cp:lastModifiedBy>
  <cp:revision>48</cp:revision>
  <dcterms:created xsi:type="dcterms:W3CDTF">2022-10-15T13:44:18Z</dcterms:created>
  <dcterms:modified xsi:type="dcterms:W3CDTF">2022-10-25T10:00:25Z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