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8" r:id="rId2"/>
    <p:sldId id="259" r:id="rId3"/>
    <p:sldId id="267" r:id="rId4"/>
    <p:sldId id="268" r:id="rId5"/>
    <p:sldId id="269" r:id="rId6"/>
    <p:sldId id="272" r:id="rId7"/>
    <p:sldId id="274" r:id="rId8"/>
    <p:sldId id="273" r:id="rId9"/>
    <p:sldId id="275" r:id="rId10"/>
    <p:sldId id="276" r:id="rId11"/>
    <p:sldId id="278" r:id="rId12"/>
    <p:sldId id="277" r:id="rId13"/>
    <p:sldId id="270" r:id="rId14"/>
    <p:sldId id="271" r:id="rId15"/>
    <p:sldId id="279" r:id="rId16"/>
    <p:sldId id="280" r:id="rId17"/>
    <p:sldId id="26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02C40B-92AF-44AA-8CA3-8757C2E536D6}" v="64" dt="2021-02-15T22:50:15.3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" y="2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4" Type="http://schemas.openxmlformats.org/officeDocument/2006/relationships/image" Target="../media/image29.svg"/></Relationships>
</file>

<file path=ppt/diagrams/_rels/data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sv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Relationship Id="rId14" Type="http://schemas.openxmlformats.org/officeDocument/2006/relationships/image" Target="../media/image4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4" Type="http://schemas.openxmlformats.org/officeDocument/2006/relationships/image" Target="../media/image29.svg"/></Relationships>
</file>

<file path=ppt/diagrams/_rels/drawing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sv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Relationship Id="rId14" Type="http://schemas.openxmlformats.org/officeDocument/2006/relationships/image" Target="../media/image4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C5A5CB-26C7-4D39-95A1-54B8CC2CE865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ABED2E5-1FE8-4995-BB99-7DB50A1ACE17}">
      <dgm:prSet/>
      <dgm:spPr/>
      <dgm:t>
        <a:bodyPr/>
        <a:lstStyle/>
        <a:p>
          <a:r>
            <a:rPr lang="en-US"/>
            <a:t>Understand the importance of good communication skills in practice</a:t>
          </a:r>
        </a:p>
      </dgm:t>
    </dgm:pt>
    <dgm:pt modelId="{394F7EDD-30E8-482B-92BB-44350DAA434B}" type="parTrans" cxnId="{D52E5F5C-44C3-41CA-8405-A9066328B5CC}">
      <dgm:prSet/>
      <dgm:spPr/>
      <dgm:t>
        <a:bodyPr/>
        <a:lstStyle/>
        <a:p>
          <a:endParaRPr lang="en-US"/>
        </a:p>
      </dgm:t>
    </dgm:pt>
    <dgm:pt modelId="{47F593AE-FC80-4CBA-B189-1D2EFFFD8360}" type="sibTrans" cxnId="{D52E5F5C-44C3-41CA-8405-A9066328B5CC}">
      <dgm:prSet/>
      <dgm:spPr/>
      <dgm:t>
        <a:bodyPr/>
        <a:lstStyle/>
        <a:p>
          <a:endParaRPr lang="en-US"/>
        </a:p>
      </dgm:t>
    </dgm:pt>
    <dgm:pt modelId="{12227651-725D-478C-A8DF-55BC1BC3C2E4}">
      <dgm:prSet/>
      <dgm:spPr/>
      <dgm:t>
        <a:bodyPr/>
        <a:lstStyle/>
        <a:p>
          <a:r>
            <a:rPr lang="en-US"/>
            <a:t>Non-verbal communication</a:t>
          </a:r>
        </a:p>
      </dgm:t>
    </dgm:pt>
    <dgm:pt modelId="{E3B17B59-0445-4F27-9EF3-120E4BC6C61D}" type="parTrans" cxnId="{56E8217C-00E8-46E6-86F5-80E21E7FAD45}">
      <dgm:prSet/>
      <dgm:spPr/>
      <dgm:t>
        <a:bodyPr/>
        <a:lstStyle/>
        <a:p>
          <a:endParaRPr lang="en-US"/>
        </a:p>
      </dgm:t>
    </dgm:pt>
    <dgm:pt modelId="{1A6B43D9-EA1D-4874-9204-8866BDF84584}" type="sibTrans" cxnId="{56E8217C-00E8-46E6-86F5-80E21E7FAD45}">
      <dgm:prSet/>
      <dgm:spPr/>
      <dgm:t>
        <a:bodyPr/>
        <a:lstStyle/>
        <a:p>
          <a:endParaRPr lang="en-US"/>
        </a:p>
      </dgm:t>
    </dgm:pt>
    <dgm:pt modelId="{5AD4D318-FAE8-4BFE-BF7C-B477642D7B2A}">
      <dgm:prSet/>
      <dgm:spPr/>
      <dgm:t>
        <a:bodyPr/>
        <a:lstStyle/>
        <a:p>
          <a:r>
            <a:rPr lang="en-US"/>
            <a:t>Verbal communication</a:t>
          </a:r>
        </a:p>
      </dgm:t>
    </dgm:pt>
    <dgm:pt modelId="{9126032E-36AD-4B2A-B5C4-C24F9F21E428}" type="parTrans" cxnId="{CED4741A-E920-423A-A1F4-F488729DAD71}">
      <dgm:prSet/>
      <dgm:spPr/>
      <dgm:t>
        <a:bodyPr/>
        <a:lstStyle/>
        <a:p>
          <a:endParaRPr lang="en-US"/>
        </a:p>
      </dgm:t>
    </dgm:pt>
    <dgm:pt modelId="{9AA034C5-7CEF-401D-9214-482E110096D2}" type="sibTrans" cxnId="{CED4741A-E920-423A-A1F4-F488729DAD71}">
      <dgm:prSet/>
      <dgm:spPr/>
      <dgm:t>
        <a:bodyPr/>
        <a:lstStyle/>
        <a:p>
          <a:endParaRPr lang="en-US"/>
        </a:p>
      </dgm:t>
    </dgm:pt>
    <dgm:pt modelId="{DE55E70C-39A0-4775-9616-09EA2DC353C3}">
      <dgm:prSet/>
      <dgm:spPr/>
      <dgm:t>
        <a:bodyPr/>
        <a:lstStyle/>
        <a:p>
          <a:r>
            <a:rPr lang="en-US"/>
            <a:t>Recognise the importance of body language on effective communication</a:t>
          </a:r>
        </a:p>
      </dgm:t>
    </dgm:pt>
    <dgm:pt modelId="{CEF646FE-09ED-417D-8EAB-376A469935E0}" type="parTrans" cxnId="{EC8F06D5-3D61-45F4-A28D-CE9662D060B4}">
      <dgm:prSet/>
      <dgm:spPr/>
      <dgm:t>
        <a:bodyPr/>
        <a:lstStyle/>
        <a:p>
          <a:endParaRPr lang="en-US"/>
        </a:p>
      </dgm:t>
    </dgm:pt>
    <dgm:pt modelId="{6174E8BB-FED6-4DDD-9A3C-CE5D40B490BA}" type="sibTrans" cxnId="{EC8F06D5-3D61-45F4-A28D-CE9662D060B4}">
      <dgm:prSet/>
      <dgm:spPr/>
      <dgm:t>
        <a:bodyPr/>
        <a:lstStyle/>
        <a:p>
          <a:endParaRPr lang="en-US"/>
        </a:p>
      </dgm:t>
    </dgm:pt>
    <dgm:pt modelId="{30B5519B-DB48-47B6-81CE-B210F9D7E412}">
      <dgm:prSet/>
      <dgm:spPr/>
      <dgm:t>
        <a:bodyPr/>
        <a:lstStyle/>
        <a:p>
          <a:r>
            <a:rPr lang="en-US" dirty="0"/>
            <a:t>Barriers to effectiveness</a:t>
          </a:r>
        </a:p>
      </dgm:t>
    </dgm:pt>
    <dgm:pt modelId="{918D535D-E8B1-4F09-AECF-1B231C568791}" type="parTrans" cxnId="{40CB1DAF-D418-4EE3-A619-73D6F5A0BEF7}">
      <dgm:prSet/>
      <dgm:spPr/>
      <dgm:t>
        <a:bodyPr/>
        <a:lstStyle/>
        <a:p>
          <a:endParaRPr lang="en-US"/>
        </a:p>
      </dgm:t>
    </dgm:pt>
    <dgm:pt modelId="{163D2E68-BFB8-4E07-9E9A-FDC5CD02B049}" type="sibTrans" cxnId="{40CB1DAF-D418-4EE3-A619-73D6F5A0BEF7}">
      <dgm:prSet/>
      <dgm:spPr/>
      <dgm:t>
        <a:bodyPr/>
        <a:lstStyle/>
        <a:p>
          <a:endParaRPr lang="en-US"/>
        </a:p>
      </dgm:t>
    </dgm:pt>
    <dgm:pt modelId="{4300F996-0F00-4E7D-B1A5-A0584D0E8C3A}" type="pres">
      <dgm:prSet presAssocID="{52C5A5CB-26C7-4D39-95A1-54B8CC2CE865}" presName="root" presStyleCnt="0">
        <dgm:presLayoutVars>
          <dgm:dir/>
          <dgm:resizeHandles val="exact"/>
        </dgm:presLayoutVars>
      </dgm:prSet>
      <dgm:spPr/>
    </dgm:pt>
    <dgm:pt modelId="{77F419B8-A4DE-472D-971E-F9E6A350A857}" type="pres">
      <dgm:prSet presAssocID="{BABED2E5-1FE8-4995-BB99-7DB50A1ACE17}" presName="compNode" presStyleCnt="0"/>
      <dgm:spPr/>
    </dgm:pt>
    <dgm:pt modelId="{B8143D30-B0F3-4EB2-A9F5-B29AE60D073D}" type="pres">
      <dgm:prSet presAssocID="{BABED2E5-1FE8-4995-BB99-7DB50A1ACE17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D3DBD191-78A1-4F90-851E-61DB248DA91F}" type="pres">
      <dgm:prSet presAssocID="{BABED2E5-1FE8-4995-BB99-7DB50A1ACE17}" presName="spaceRect" presStyleCnt="0"/>
      <dgm:spPr/>
    </dgm:pt>
    <dgm:pt modelId="{A6C059FD-AAA0-4D1C-8F0D-09D70825112F}" type="pres">
      <dgm:prSet presAssocID="{BABED2E5-1FE8-4995-BB99-7DB50A1ACE17}" presName="textRect" presStyleLbl="revTx" presStyleIdx="0" presStyleCnt="5">
        <dgm:presLayoutVars>
          <dgm:chMax val="1"/>
          <dgm:chPref val="1"/>
        </dgm:presLayoutVars>
      </dgm:prSet>
      <dgm:spPr/>
    </dgm:pt>
    <dgm:pt modelId="{2CC9D40D-17F5-408A-9C1B-E883FCF614BE}" type="pres">
      <dgm:prSet presAssocID="{47F593AE-FC80-4CBA-B189-1D2EFFFD8360}" presName="sibTrans" presStyleCnt="0"/>
      <dgm:spPr/>
    </dgm:pt>
    <dgm:pt modelId="{3C702E2E-4AAB-4E1F-B89E-9430FE5630F2}" type="pres">
      <dgm:prSet presAssocID="{12227651-725D-478C-A8DF-55BC1BC3C2E4}" presName="compNode" presStyleCnt="0"/>
      <dgm:spPr/>
    </dgm:pt>
    <dgm:pt modelId="{2723976A-9B7B-46BC-B4AE-9F6804BF9BB4}" type="pres">
      <dgm:prSet presAssocID="{12227651-725D-478C-A8DF-55BC1BC3C2E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2B09B712-456A-46E9-87C3-5D7401917545}" type="pres">
      <dgm:prSet presAssocID="{12227651-725D-478C-A8DF-55BC1BC3C2E4}" presName="spaceRect" presStyleCnt="0"/>
      <dgm:spPr/>
    </dgm:pt>
    <dgm:pt modelId="{B28E4D6E-9E8F-4A72-A366-C856119F23BD}" type="pres">
      <dgm:prSet presAssocID="{12227651-725D-478C-A8DF-55BC1BC3C2E4}" presName="textRect" presStyleLbl="revTx" presStyleIdx="1" presStyleCnt="5">
        <dgm:presLayoutVars>
          <dgm:chMax val="1"/>
          <dgm:chPref val="1"/>
        </dgm:presLayoutVars>
      </dgm:prSet>
      <dgm:spPr/>
    </dgm:pt>
    <dgm:pt modelId="{951BFFF2-8EA6-48CC-80B1-0A89C41F472C}" type="pres">
      <dgm:prSet presAssocID="{1A6B43D9-EA1D-4874-9204-8866BDF84584}" presName="sibTrans" presStyleCnt="0"/>
      <dgm:spPr/>
    </dgm:pt>
    <dgm:pt modelId="{918EA701-F21B-4517-ADA6-6A2BB418792A}" type="pres">
      <dgm:prSet presAssocID="{5AD4D318-FAE8-4BFE-BF7C-B477642D7B2A}" presName="compNode" presStyleCnt="0"/>
      <dgm:spPr/>
    </dgm:pt>
    <dgm:pt modelId="{816A4914-8910-453D-9FFA-35D2FF69F483}" type="pres">
      <dgm:prSet presAssocID="{5AD4D318-FAE8-4BFE-BF7C-B477642D7B2A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eech"/>
        </a:ext>
      </dgm:extLst>
    </dgm:pt>
    <dgm:pt modelId="{0212C584-FF87-4424-A7C1-9B077336BBA8}" type="pres">
      <dgm:prSet presAssocID="{5AD4D318-FAE8-4BFE-BF7C-B477642D7B2A}" presName="spaceRect" presStyleCnt="0"/>
      <dgm:spPr/>
    </dgm:pt>
    <dgm:pt modelId="{FF23F60E-7802-459D-AD37-A949CC7360D1}" type="pres">
      <dgm:prSet presAssocID="{5AD4D318-FAE8-4BFE-BF7C-B477642D7B2A}" presName="textRect" presStyleLbl="revTx" presStyleIdx="2" presStyleCnt="5">
        <dgm:presLayoutVars>
          <dgm:chMax val="1"/>
          <dgm:chPref val="1"/>
        </dgm:presLayoutVars>
      </dgm:prSet>
      <dgm:spPr/>
    </dgm:pt>
    <dgm:pt modelId="{A8073BCC-7180-4B89-B8E9-89924FD5EE39}" type="pres">
      <dgm:prSet presAssocID="{9AA034C5-7CEF-401D-9214-482E110096D2}" presName="sibTrans" presStyleCnt="0"/>
      <dgm:spPr/>
    </dgm:pt>
    <dgm:pt modelId="{21BF9558-33C9-4387-AEA9-A3349928C3B1}" type="pres">
      <dgm:prSet presAssocID="{DE55E70C-39A0-4775-9616-09EA2DC353C3}" presName="compNode" presStyleCnt="0"/>
      <dgm:spPr/>
    </dgm:pt>
    <dgm:pt modelId="{8FD78E4F-814F-407E-89E8-2997A6B80039}" type="pres">
      <dgm:prSet presAssocID="{DE55E70C-39A0-4775-9616-09EA2DC353C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51A3EBE-F463-4E46-95D7-08835F77DC4D}" type="pres">
      <dgm:prSet presAssocID="{DE55E70C-39A0-4775-9616-09EA2DC353C3}" presName="spaceRect" presStyleCnt="0"/>
      <dgm:spPr/>
    </dgm:pt>
    <dgm:pt modelId="{45993033-B457-494E-91F4-ECB308929454}" type="pres">
      <dgm:prSet presAssocID="{DE55E70C-39A0-4775-9616-09EA2DC353C3}" presName="textRect" presStyleLbl="revTx" presStyleIdx="3" presStyleCnt="5">
        <dgm:presLayoutVars>
          <dgm:chMax val="1"/>
          <dgm:chPref val="1"/>
        </dgm:presLayoutVars>
      </dgm:prSet>
      <dgm:spPr/>
    </dgm:pt>
    <dgm:pt modelId="{B85D2C08-F9CA-4249-A1D0-E97690DF6CDA}" type="pres">
      <dgm:prSet presAssocID="{6174E8BB-FED6-4DDD-9A3C-CE5D40B490BA}" presName="sibTrans" presStyleCnt="0"/>
      <dgm:spPr/>
    </dgm:pt>
    <dgm:pt modelId="{B777B2E4-4A46-42C3-BCDB-68D85ADFB962}" type="pres">
      <dgm:prSet presAssocID="{30B5519B-DB48-47B6-81CE-B210F9D7E412}" presName="compNode" presStyleCnt="0"/>
      <dgm:spPr/>
    </dgm:pt>
    <dgm:pt modelId="{C2332471-29E6-4534-840A-1B25BB66A0E1}" type="pres">
      <dgm:prSet presAssocID="{30B5519B-DB48-47B6-81CE-B210F9D7E412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DE5F24F5-E5F4-427D-9BB6-998E7C474254}" type="pres">
      <dgm:prSet presAssocID="{30B5519B-DB48-47B6-81CE-B210F9D7E412}" presName="spaceRect" presStyleCnt="0"/>
      <dgm:spPr/>
    </dgm:pt>
    <dgm:pt modelId="{BF34D439-BD78-4FB1-AECB-16075C9DFE98}" type="pres">
      <dgm:prSet presAssocID="{30B5519B-DB48-47B6-81CE-B210F9D7E412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1F2D2D12-B885-487D-8738-17D5E35AC507}" type="presOf" srcId="{5AD4D318-FAE8-4BFE-BF7C-B477642D7B2A}" destId="{FF23F60E-7802-459D-AD37-A949CC7360D1}" srcOrd="0" destOrd="0" presId="urn:microsoft.com/office/officeart/2018/2/layout/IconLabelList"/>
    <dgm:cxn modelId="{CED4741A-E920-423A-A1F4-F488729DAD71}" srcId="{52C5A5CB-26C7-4D39-95A1-54B8CC2CE865}" destId="{5AD4D318-FAE8-4BFE-BF7C-B477642D7B2A}" srcOrd="2" destOrd="0" parTransId="{9126032E-36AD-4B2A-B5C4-C24F9F21E428}" sibTransId="{9AA034C5-7CEF-401D-9214-482E110096D2}"/>
    <dgm:cxn modelId="{F6A6133D-2FC7-43B8-A6E0-33D31179AB6E}" type="presOf" srcId="{BABED2E5-1FE8-4995-BB99-7DB50A1ACE17}" destId="{A6C059FD-AAA0-4D1C-8F0D-09D70825112F}" srcOrd="0" destOrd="0" presId="urn:microsoft.com/office/officeart/2018/2/layout/IconLabelList"/>
    <dgm:cxn modelId="{D52E5F5C-44C3-41CA-8405-A9066328B5CC}" srcId="{52C5A5CB-26C7-4D39-95A1-54B8CC2CE865}" destId="{BABED2E5-1FE8-4995-BB99-7DB50A1ACE17}" srcOrd="0" destOrd="0" parTransId="{394F7EDD-30E8-482B-92BB-44350DAA434B}" sibTransId="{47F593AE-FC80-4CBA-B189-1D2EFFFD8360}"/>
    <dgm:cxn modelId="{C6C89145-FF9A-464E-914B-E47BAEB8CB9D}" type="presOf" srcId="{52C5A5CB-26C7-4D39-95A1-54B8CC2CE865}" destId="{4300F996-0F00-4E7D-B1A5-A0584D0E8C3A}" srcOrd="0" destOrd="0" presId="urn:microsoft.com/office/officeart/2018/2/layout/IconLabelList"/>
    <dgm:cxn modelId="{D9C3F469-9885-4821-96DC-8E8DD18BE0A0}" type="presOf" srcId="{DE55E70C-39A0-4775-9616-09EA2DC353C3}" destId="{45993033-B457-494E-91F4-ECB308929454}" srcOrd="0" destOrd="0" presId="urn:microsoft.com/office/officeart/2018/2/layout/IconLabelList"/>
    <dgm:cxn modelId="{56E8217C-00E8-46E6-86F5-80E21E7FAD45}" srcId="{52C5A5CB-26C7-4D39-95A1-54B8CC2CE865}" destId="{12227651-725D-478C-A8DF-55BC1BC3C2E4}" srcOrd="1" destOrd="0" parTransId="{E3B17B59-0445-4F27-9EF3-120E4BC6C61D}" sibTransId="{1A6B43D9-EA1D-4874-9204-8866BDF84584}"/>
    <dgm:cxn modelId="{DB548183-23D1-42AA-85FA-0CF3D0D193A0}" type="presOf" srcId="{12227651-725D-478C-A8DF-55BC1BC3C2E4}" destId="{B28E4D6E-9E8F-4A72-A366-C856119F23BD}" srcOrd="0" destOrd="0" presId="urn:microsoft.com/office/officeart/2018/2/layout/IconLabelList"/>
    <dgm:cxn modelId="{40CB1DAF-D418-4EE3-A619-73D6F5A0BEF7}" srcId="{52C5A5CB-26C7-4D39-95A1-54B8CC2CE865}" destId="{30B5519B-DB48-47B6-81CE-B210F9D7E412}" srcOrd="4" destOrd="0" parTransId="{918D535D-E8B1-4F09-AECF-1B231C568791}" sibTransId="{163D2E68-BFB8-4E07-9E9A-FDC5CD02B049}"/>
    <dgm:cxn modelId="{1CF8CBBB-9AFE-4CDB-B3C7-2DBD5AA948EB}" type="presOf" srcId="{30B5519B-DB48-47B6-81CE-B210F9D7E412}" destId="{BF34D439-BD78-4FB1-AECB-16075C9DFE98}" srcOrd="0" destOrd="0" presId="urn:microsoft.com/office/officeart/2018/2/layout/IconLabelList"/>
    <dgm:cxn modelId="{EC8F06D5-3D61-45F4-A28D-CE9662D060B4}" srcId="{52C5A5CB-26C7-4D39-95A1-54B8CC2CE865}" destId="{DE55E70C-39A0-4775-9616-09EA2DC353C3}" srcOrd="3" destOrd="0" parTransId="{CEF646FE-09ED-417D-8EAB-376A469935E0}" sibTransId="{6174E8BB-FED6-4DDD-9A3C-CE5D40B490BA}"/>
    <dgm:cxn modelId="{DF86E2F4-CE5D-454D-83BA-AAAC4EE1556A}" type="presParOf" srcId="{4300F996-0F00-4E7D-B1A5-A0584D0E8C3A}" destId="{77F419B8-A4DE-472D-971E-F9E6A350A857}" srcOrd="0" destOrd="0" presId="urn:microsoft.com/office/officeart/2018/2/layout/IconLabelList"/>
    <dgm:cxn modelId="{A2563CAD-6819-4746-868D-39ABB9B987FC}" type="presParOf" srcId="{77F419B8-A4DE-472D-971E-F9E6A350A857}" destId="{B8143D30-B0F3-4EB2-A9F5-B29AE60D073D}" srcOrd="0" destOrd="0" presId="urn:microsoft.com/office/officeart/2018/2/layout/IconLabelList"/>
    <dgm:cxn modelId="{168F332C-F36D-4AE0-B17C-16A2CDF1F8AE}" type="presParOf" srcId="{77F419B8-A4DE-472D-971E-F9E6A350A857}" destId="{D3DBD191-78A1-4F90-851E-61DB248DA91F}" srcOrd="1" destOrd="0" presId="urn:microsoft.com/office/officeart/2018/2/layout/IconLabelList"/>
    <dgm:cxn modelId="{BAB5A08E-A545-450F-A9F8-A35F388A101D}" type="presParOf" srcId="{77F419B8-A4DE-472D-971E-F9E6A350A857}" destId="{A6C059FD-AAA0-4D1C-8F0D-09D70825112F}" srcOrd="2" destOrd="0" presId="urn:microsoft.com/office/officeart/2018/2/layout/IconLabelList"/>
    <dgm:cxn modelId="{736AF53A-6317-43F1-850F-8596ECF3EFF7}" type="presParOf" srcId="{4300F996-0F00-4E7D-B1A5-A0584D0E8C3A}" destId="{2CC9D40D-17F5-408A-9C1B-E883FCF614BE}" srcOrd="1" destOrd="0" presId="urn:microsoft.com/office/officeart/2018/2/layout/IconLabelList"/>
    <dgm:cxn modelId="{CDE7E856-BF1A-4D59-A86E-280A42B84773}" type="presParOf" srcId="{4300F996-0F00-4E7D-B1A5-A0584D0E8C3A}" destId="{3C702E2E-4AAB-4E1F-B89E-9430FE5630F2}" srcOrd="2" destOrd="0" presId="urn:microsoft.com/office/officeart/2018/2/layout/IconLabelList"/>
    <dgm:cxn modelId="{B24F5727-310F-4376-B567-24188E76500F}" type="presParOf" srcId="{3C702E2E-4AAB-4E1F-B89E-9430FE5630F2}" destId="{2723976A-9B7B-46BC-B4AE-9F6804BF9BB4}" srcOrd="0" destOrd="0" presId="urn:microsoft.com/office/officeart/2018/2/layout/IconLabelList"/>
    <dgm:cxn modelId="{22ADDA66-1CF8-402B-80AF-5DEDE2561B35}" type="presParOf" srcId="{3C702E2E-4AAB-4E1F-B89E-9430FE5630F2}" destId="{2B09B712-456A-46E9-87C3-5D7401917545}" srcOrd="1" destOrd="0" presId="urn:microsoft.com/office/officeart/2018/2/layout/IconLabelList"/>
    <dgm:cxn modelId="{C5E362D1-FA4C-4B20-9393-6E48BD57D24D}" type="presParOf" srcId="{3C702E2E-4AAB-4E1F-B89E-9430FE5630F2}" destId="{B28E4D6E-9E8F-4A72-A366-C856119F23BD}" srcOrd="2" destOrd="0" presId="urn:microsoft.com/office/officeart/2018/2/layout/IconLabelList"/>
    <dgm:cxn modelId="{0D9A6AE9-DB4B-4B2B-8098-1B2744535EB1}" type="presParOf" srcId="{4300F996-0F00-4E7D-B1A5-A0584D0E8C3A}" destId="{951BFFF2-8EA6-48CC-80B1-0A89C41F472C}" srcOrd="3" destOrd="0" presId="urn:microsoft.com/office/officeart/2018/2/layout/IconLabelList"/>
    <dgm:cxn modelId="{829ED678-A1C5-4192-A4B6-F25401589A2F}" type="presParOf" srcId="{4300F996-0F00-4E7D-B1A5-A0584D0E8C3A}" destId="{918EA701-F21B-4517-ADA6-6A2BB418792A}" srcOrd="4" destOrd="0" presId="urn:microsoft.com/office/officeart/2018/2/layout/IconLabelList"/>
    <dgm:cxn modelId="{A3784454-1280-4608-9F0B-23AC8CACCB68}" type="presParOf" srcId="{918EA701-F21B-4517-ADA6-6A2BB418792A}" destId="{816A4914-8910-453D-9FFA-35D2FF69F483}" srcOrd="0" destOrd="0" presId="urn:microsoft.com/office/officeart/2018/2/layout/IconLabelList"/>
    <dgm:cxn modelId="{E3F2DF38-8046-4171-A684-16F0F06E8AFB}" type="presParOf" srcId="{918EA701-F21B-4517-ADA6-6A2BB418792A}" destId="{0212C584-FF87-4424-A7C1-9B077336BBA8}" srcOrd="1" destOrd="0" presId="urn:microsoft.com/office/officeart/2018/2/layout/IconLabelList"/>
    <dgm:cxn modelId="{DBDAE2BD-6797-4A1D-A9A2-CE2D2BA46B2B}" type="presParOf" srcId="{918EA701-F21B-4517-ADA6-6A2BB418792A}" destId="{FF23F60E-7802-459D-AD37-A949CC7360D1}" srcOrd="2" destOrd="0" presId="urn:microsoft.com/office/officeart/2018/2/layout/IconLabelList"/>
    <dgm:cxn modelId="{59541344-8B03-4367-A929-DE04EC7CACEF}" type="presParOf" srcId="{4300F996-0F00-4E7D-B1A5-A0584D0E8C3A}" destId="{A8073BCC-7180-4B89-B8E9-89924FD5EE39}" srcOrd="5" destOrd="0" presId="urn:microsoft.com/office/officeart/2018/2/layout/IconLabelList"/>
    <dgm:cxn modelId="{6C3D83A3-FCB9-4EAA-9338-6260652CA163}" type="presParOf" srcId="{4300F996-0F00-4E7D-B1A5-A0584D0E8C3A}" destId="{21BF9558-33C9-4387-AEA9-A3349928C3B1}" srcOrd="6" destOrd="0" presId="urn:microsoft.com/office/officeart/2018/2/layout/IconLabelList"/>
    <dgm:cxn modelId="{839877E3-DF85-4E47-8787-941FEBEA7228}" type="presParOf" srcId="{21BF9558-33C9-4387-AEA9-A3349928C3B1}" destId="{8FD78E4F-814F-407E-89E8-2997A6B80039}" srcOrd="0" destOrd="0" presId="urn:microsoft.com/office/officeart/2018/2/layout/IconLabelList"/>
    <dgm:cxn modelId="{CE2E9F4B-5027-4379-A966-B6118B3A81AB}" type="presParOf" srcId="{21BF9558-33C9-4387-AEA9-A3349928C3B1}" destId="{251A3EBE-F463-4E46-95D7-08835F77DC4D}" srcOrd="1" destOrd="0" presId="urn:microsoft.com/office/officeart/2018/2/layout/IconLabelList"/>
    <dgm:cxn modelId="{C86B3FE7-A912-4127-8A22-B1A8F1FC6E2A}" type="presParOf" srcId="{21BF9558-33C9-4387-AEA9-A3349928C3B1}" destId="{45993033-B457-494E-91F4-ECB308929454}" srcOrd="2" destOrd="0" presId="urn:microsoft.com/office/officeart/2018/2/layout/IconLabelList"/>
    <dgm:cxn modelId="{6A7ED16A-A833-4E84-BF9F-A4A7F9CF260A}" type="presParOf" srcId="{4300F996-0F00-4E7D-B1A5-A0584D0E8C3A}" destId="{B85D2C08-F9CA-4249-A1D0-E97690DF6CDA}" srcOrd="7" destOrd="0" presId="urn:microsoft.com/office/officeart/2018/2/layout/IconLabelList"/>
    <dgm:cxn modelId="{35A81F67-146A-4C67-924B-8C0F370A790C}" type="presParOf" srcId="{4300F996-0F00-4E7D-B1A5-A0584D0E8C3A}" destId="{B777B2E4-4A46-42C3-BCDB-68D85ADFB962}" srcOrd="8" destOrd="0" presId="urn:microsoft.com/office/officeart/2018/2/layout/IconLabelList"/>
    <dgm:cxn modelId="{56C4275E-6C73-4A0E-AE2A-7F0CCE546826}" type="presParOf" srcId="{B777B2E4-4A46-42C3-BCDB-68D85ADFB962}" destId="{C2332471-29E6-4534-840A-1B25BB66A0E1}" srcOrd="0" destOrd="0" presId="urn:microsoft.com/office/officeart/2018/2/layout/IconLabelList"/>
    <dgm:cxn modelId="{1F8D1632-A792-4AE7-AB7D-4A44B43560C1}" type="presParOf" srcId="{B777B2E4-4A46-42C3-BCDB-68D85ADFB962}" destId="{DE5F24F5-E5F4-427D-9BB6-998E7C474254}" srcOrd="1" destOrd="0" presId="urn:microsoft.com/office/officeart/2018/2/layout/IconLabelList"/>
    <dgm:cxn modelId="{0772884F-F72D-40A4-A525-6FAF1CE3DC5B}" type="presParOf" srcId="{B777B2E4-4A46-42C3-BCDB-68D85ADFB962}" destId="{BF34D439-BD78-4FB1-AECB-16075C9DFE98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9A676D7-35F6-453E-B9D2-1EE339DD1B63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D459ED-F016-4642-AFBA-A1CE826FD6C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Interviewing</a:t>
          </a:r>
          <a:endParaRPr lang="en-US"/>
        </a:p>
      </dgm:t>
    </dgm:pt>
    <dgm:pt modelId="{05EEDDA6-FC4C-4839-B541-0D81A342ED90}" type="parTrans" cxnId="{6F8978C6-BFB4-45CB-927D-D818968297FC}">
      <dgm:prSet/>
      <dgm:spPr/>
      <dgm:t>
        <a:bodyPr/>
        <a:lstStyle/>
        <a:p>
          <a:endParaRPr lang="en-US"/>
        </a:p>
      </dgm:t>
    </dgm:pt>
    <dgm:pt modelId="{678DD429-6E9B-4DED-91A5-4764FA7AD35C}" type="sibTrans" cxnId="{6F8978C6-BFB4-45CB-927D-D818968297F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998C0B9D-C88A-46EE-934F-7ABF75DAF64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Negotiating</a:t>
          </a:r>
          <a:endParaRPr lang="en-US"/>
        </a:p>
      </dgm:t>
    </dgm:pt>
    <dgm:pt modelId="{95A21390-B544-4462-8216-22A0FBC991F4}" type="parTrans" cxnId="{A17D2DFD-1654-4B14-86CF-FCF75AB0D530}">
      <dgm:prSet/>
      <dgm:spPr/>
      <dgm:t>
        <a:bodyPr/>
        <a:lstStyle/>
        <a:p>
          <a:endParaRPr lang="en-US"/>
        </a:p>
      </dgm:t>
    </dgm:pt>
    <dgm:pt modelId="{49D131A1-E378-4D71-90ED-C2B301F749EA}" type="sibTrans" cxnId="{A17D2DFD-1654-4B14-86CF-FCF75AB0D53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453112A-5289-4F84-AB3C-61A8AF3DF2A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Acting as an advocate</a:t>
          </a:r>
          <a:endParaRPr lang="en-US"/>
        </a:p>
      </dgm:t>
    </dgm:pt>
    <dgm:pt modelId="{03049377-E029-401A-BE62-A8D675C293F6}" type="parTrans" cxnId="{5477C9FF-828C-4F73-A515-4FA7BCD538CC}">
      <dgm:prSet/>
      <dgm:spPr/>
      <dgm:t>
        <a:bodyPr/>
        <a:lstStyle/>
        <a:p>
          <a:endParaRPr lang="en-US"/>
        </a:p>
      </dgm:t>
    </dgm:pt>
    <dgm:pt modelId="{3E26DFBE-8C54-40A8-835B-3FAC0014309F}" type="sibTrans" cxnId="{5477C9FF-828C-4F73-A515-4FA7BCD538C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91B97F15-467F-4DA7-ACE3-7B2C6A94AE1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Instructing counsel </a:t>
          </a:r>
          <a:endParaRPr lang="en-US"/>
        </a:p>
      </dgm:t>
    </dgm:pt>
    <dgm:pt modelId="{862B1677-5C09-4947-998A-23469E65EFE4}" type="parTrans" cxnId="{2E551666-BF07-49BF-B370-89F939CF06FD}">
      <dgm:prSet/>
      <dgm:spPr/>
      <dgm:t>
        <a:bodyPr/>
        <a:lstStyle/>
        <a:p>
          <a:endParaRPr lang="en-US"/>
        </a:p>
      </dgm:t>
    </dgm:pt>
    <dgm:pt modelId="{97A88FFD-B8A3-4D19-AB31-3BFC947E9DB6}" type="sibTrans" cxnId="{2E551666-BF07-49BF-B370-89F939CF06FD}">
      <dgm:prSet/>
      <dgm:spPr/>
      <dgm:t>
        <a:bodyPr/>
        <a:lstStyle/>
        <a:p>
          <a:endParaRPr lang="en-US"/>
        </a:p>
      </dgm:t>
    </dgm:pt>
    <dgm:pt modelId="{56F57BA3-A25C-4963-B52D-85EE54EF40BA}" type="pres">
      <dgm:prSet presAssocID="{F9A676D7-35F6-453E-B9D2-1EE339DD1B63}" presName="root" presStyleCnt="0">
        <dgm:presLayoutVars>
          <dgm:dir/>
          <dgm:resizeHandles val="exact"/>
        </dgm:presLayoutVars>
      </dgm:prSet>
      <dgm:spPr/>
    </dgm:pt>
    <dgm:pt modelId="{69F6EBB7-8494-475E-B2B4-4EB348CD5B4F}" type="pres">
      <dgm:prSet presAssocID="{F9A676D7-35F6-453E-B9D2-1EE339DD1B63}" presName="container" presStyleCnt="0">
        <dgm:presLayoutVars>
          <dgm:dir/>
          <dgm:resizeHandles val="exact"/>
        </dgm:presLayoutVars>
      </dgm:prSet>
      <dgm:spPr/>
    </dgm:pt>
    <dgm:pt modelId="{ACDF262F-F1EF-41C8-B857-DEBD7D3CDE80}" type="pres">
      <dgm:prSet presAssocID="{E4D459ED-F016-4642-AFBA-A1CE826FD6CC}" presName="compNode" presStyleCnt="0"/>
      <dgm:spPr/>
    </dgm:pt>
    <dgm:pt modelId="{B7FA4544-FE15-4C53-A2EC-7C41D1E3BF18}" type="pres">
      <dgm:prSet presAssocID="{E4D459ED-F016-4642-AFBA-A1CE826FD6CC}" presName="iconBgRect" presStyleLbl="bgShp" presStyleIdx="0" presStyleCnt="4"/>
      <dgm:spPr/>
    </dgm:pt>
    <dgm:pt modelId="{D50E6076-36D3-43D5-A6CC-D6F31CC541F6}" type="pres">
      <dgm:prSet presAssocID="{E4D459ED-F016-4642-AFBA-A1CE826FD6C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CC750816-0BD3-4A12-82DD-702BAAEEEFE5}" type="pres">
      <dgm:prSet presAssocID="{E4D459ED-F016-4642-AFBA-A1CE826FD6CC}" presName="spaceRect" presStyleCnt="0"/>
      <dgm:spPr/>
    </dgm:pt>
    <dgm:pt modelId="{F97D37A6-F1F3-4F69-99BE-EF25F1785B76}" type="pres">
      <dgm:prSet presAssocID="{E4D459ED-F016-4642-AFBA-A1CE826FD6CC}" presName="textRect" presStyleLbl="revTx" presStyleIdx="0" presStyleCnt="4">
        <dgm:presLayoutVars>
          <dgm:chMax val="1"/>
          <dgm:chPref val="1"/>
        </dgm:presLayoutVars>
      </dgm:prSet>
      <dgm:spPr/>
    </dgm:pt>
    <dgm:pt modelId="{8105D1CC-2F30-4E9D-859C-B091CE70D9E9}" type="pres">
      <dgm:prSet presAssocID="{678DD429-6E9B-4DED-91A5-4764FA7AD35C}" presName="sibTrans" presStyleLbl="sibTrans2D1" presStyleIdx="0" presStyleCnt="0"/>
      <dgm:spPr/>
    </dgm:pt>
    <dgm:pt modelId="{DB090601-D5A1-4C04-B58F-1E88CDD67F14}" type="pres">
      <dgm:prSet presAssocID="{998C0B9D-C88A-46EE-934F-7ABF75DAF641}" presName="compNode" presStyleCnt="0"/>
      <dgm:spPr/>
    </dgm:pt>
    <dgm:pt modelId="{DC9E5B97-2349-4B27-8ED5-D1D6A7090554}" type="pres">
      <dgm:prSet presAssocID="{998C0B9D-C88A-46EE-934F-7ABF75DAF641}" presName="iconBgRect" presStyleLbl="bgShp" presStyleIdx="1" presStyleCnt="4"/>
      <dgm:spPr/>
    </dgm:pt>
    <dgm:pt modelId="{A87FB401-1444-43D7-8E9C-371A6DD1A050}" type="pres">
      <dgm:prSet presAssocID="{998C0B9D-C88A-46EE-934F-7ABF75DAF64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10E7E77C-5952-4A2E-AB8A-FA9DEF43B2CE}" type="pres">
      <dgm:prSet presAssocID="{998C0B9D-C88A-46EE-934F-7ABF75DAF641}" presName="spaceRect" presStyleCnt="0"/>
      <dgm:spPr/>
    </dgm:pt>
    <dgm:pt modelId="{700DECE6-7ACD-4BEA-A711-CAA8D15FDA27}" type="pres">
      <dgm:prSet presAssocID="{998C0B9D-C88A-46EE-934F-7ABF75DAF641}" presName="textRect" presStyleLbl="revTx" presStyleIdx="1" presStyleCnt="4">
        <dgm:presLayoutVars>
          <dgm:chMax val="1"/>
          <dgm:chPref val="1"/>
        </dgm:presLayoutVars>
      </dgm:prSet>
      <dgm:spPr/>
    </dgm:pt>
    <dgm:pt modelId="{A112DF15-3E55-4782-B35D-EC530F6671B5}" type="pres">
      <dgm:prSet presAssocID="{49D131A1-E378-4D71-90ED-C2B301F749EA}" presName="sibTrans" presStyleLbl="sibTrans2D1" presStyleIdx="0" presStyleCnt="0"/>
      <dgm:spPr/>
    </dgm:pt>
    <dgm:pt modelId="{31A44217-1AC7-4875-BD19-EDE3FD9CB265}" type="pres">
      <dgm:prSet presAssocID="{7453112A-5289-4F84-AB3C-61A8AF3DF2A3}" presName="compNode" presStyleCnt="0"/>
      <dgm:spPr/>
    </dgm:pt>
    <dgm:pt modelId="{7BAE97D5-28BF-428B-8AFE-0E21740723ED}" type="pres">
      <dgm:prSet presAssocID="{7453112A-5289-4F84-AB3C-61A8AF3DF2A3}" presName="iconBgRect" presStyleLbl="bgShp" presStyleIdx="2" presStyleCnt="4"/>
      <dgm:spPr/>
    </dgm:pt>
    <dgm:pt modelId="{EBD3ADDF-B395-488B-AA21-07398C29DA3D}" type="pres">
      <dgm:prSet presAssocID="{7453112A-5289-4F84-AB3C-61A8AF3DF2A3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2F046D5C-F73A-4B42-BA45-456B87C0FEA5}" type="pres">
      <dgm:prSet presAssocID="{7453112A-5289-4F84-AB3C-61A8AF3DF2A3}" presName="spaceRect" presStyleCnt="0"/>
      <dgm:spPr/>
    </dgm:pt>
    <dgm:pt modelId="{6385C507-C2A2-4479-B2E7-06FC84A47E56}" type="pres">
      <dgm:prSet presAssocID="{7453112A-5289-4F84-AB3C-61A8AF3DF2A3}" presName="textRect" presStyleLbl="revTx" presStyleIdx="2" presStyleCnt="4">
        <dgm:presLayoutVars>
          <dgm:chMax val="1"/>
          <dgm:chPref val="1"/>
        </dgm:presLayoutVars>
      </dgm:prSet>
      <dgm:spPr/>
    </dgm:pt>
    <dgm:pt modelId="{CC19B11D-7A07-41C2-B7EE-A28A9C13974E}" type="pres">
      <dgm:prSet presAssocID="{3E26DFBE-8C54-40A8-835B-3FAC0014309F}" presName="sibTrans" presStyleLbl="sibTrans2D1" presStyleIdx="0" presStyleCnt="0"/>
      <dgm:spPr/>
    </dgm:pt>
    <dgm:pt modelId="{A6CCAC3E-A757-4BAF-AE69-05F9E5946DB4}" type="pres">
      <dgm:prSet presAssocID="{91B97F15-467F-4DA7-ACE3-7B2C6A94AE1C}" presName="compNode" presStyleCnt="0"/>
      <dgm:spPr/>
    </dgm:pt>
    <dgm:pt modelId="{5DD5D562-AAE8-40E8-941F-E66159A19724}" type="pres">
      <dgm:prSet presAssocID="{91B97F15-467F-4DA7-ACE3-7B2C6A94AE1C}" presName="iconBgRect" presStyleLbl="bgShp" presStyleIdx="3" presStyleCnt="4"/>
      <dgm:spPr/>
    </dgm:pt>
    <dgm:pt modelId="{FCA7F129-B021-420C-9276-41BC6962556B}" type="pres">
      <dgm:prSet presAssocID="{91B97F15-467F-4DA7-ACE3-7B2C6A94AE1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36911CDE-3B39-4F68-ADED-40F9528A0D8D}" type="pres">
      <dgm:prSet presAssocID="{91B97F15-467F-4DA7-ACE3-7B2C6A94AE1C}" presName="spaceRect" presStyleCnt="0"/>
      <dgm:spPr/>
    </dgm:pt>
    <dgm:pt modelId="{94034635-FAE2-4253-AFE6-6365CE0CE29F}" type="pres">
      <dgm:prSet presAssocID="{91B97F15-467F-4DA7-ACE3-7B2C6A94AE1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AD9BD502-A037-462E-BE43-D9BDF4F11814}" type="presOf" srcId="{3E26DFBE-8C54-40A8-835B-3FAC0014309F}" destId="{CC19B11D-7A07-41C2-B7EE-A28A9C13974E}" srcOrd="0" destOrd="0" presId="urn:microsoft.com/office/officeart/2018/2/layout/IconCircleList"/>
    <dgm:cxn modelId="{940A3B03-AA8D-4A9C-800A-78839AA122A1}" type="presOf" srcId="{49D131A1-E378-4D71-90ED-C2B301F749EA}" destId="{A112DF15-3E55-4782-B35D-EC530F6671B5}" srcOrd="0" destOrd="0" presId="urn:microsoft.com/office/officeart/2018/2/layout/IconCircleList"/>
    <dgm:cxn modelId="{B7D0C608-50BA-4B23-876F-F8CF51ADC138}" type="presOf" srcId="{678DD429-6E9B-4DED-91A5-4764FA7AD35C}" destId="{8105D1CC-2F30-4E9D-859C-B091CE70D9E9}" srcOrd="0" destOrd="0" presId="urn:microsoft.com/office/officeart/2018/2/layout/IconCircleList"/>
    <dgm:cxn modelId="{2ACB620E-52E4-4D5F-B26A-F98FB666CEE0}" type="presOf" srcId="{91B97F15-467F-4DA7-ACE3-7B2C6A94AE1C}" destId="{94034635-FAE2-4253-AFE6-6365CE0CE29F}" srcOrd="0" destOrd="0" presId="urn:microsoft.com/office/officeart/2018/2/layout/IconCircleList"/>
    <dgm:cxn modelId="{2E551666-BF07-49BF-B370-89F939CF06FD}" srcId="{F9A676D7-35F6-453E-B9D2-1EE339DD1B63}" destId="{91B97F15-467F-4DA7-ACE3-7B2C6A94AE1C}" srcOrd="3" destOrd="0" parTransId="{862B1677-5C09-4947-998A-23469E65EFE4}" sibTransId="{97A88FFD-B8A3-4D19-AB31-3BFC947E9DB6}"/>
    <dgm:cxn modelId="{96F3486B-78F1-4E37-B1DB-9BD77B05EBE6}" type="presOf" srcId="{998C0B9D-C88A-46EE-934F-7ABF75DAF641}" destId="{700DECE6-7ACD-4BEA-A711-CAA8D15FDA27}" srcOrd="0" destOrd="0" presId="urn:microsoft.com/office/officeart/2018/2/layout/IconCircleList"/>
    <dgm:cxn modelId="{7A4C2A6D-7488-4C82-BC0A-356CF6EFDEF2}" type="presOf" srcId="{E4D459ED-F016-4642-AFBA-A1CE826FD6CC}" destId="{F97D37A6-F1F3-4F69-99BE-EF25F1785B76}" srcOrd="0" destOrd="0" presId="urn:microsoft.com/office/officeart/2018/2/layout/IconCircleList"/>
    <dgm:cxn modelId="{EDB8038D-2991-4EDC-B3E0-BB9BA8D99255}" type="presOf" srcId="{F9A676D7-35F6-453E-B9D2-1EE339DD1B63}" destId="{56F57BA3-A25C-4963-B52D-85EE54EF40BA}" srcOrd="0" destOrd="0" presId="urn:microsoft.com/office/officeart/2018/2/layout/IconCircleList"/>
    <dgm:cxn modelId="{5292029D-F246-4BAD-96E2-82C93C164FA5}" type="presOf" srcId="{7453112A-5289-4F84-AB3C-61A8AF3DF2A3}" destId="{6385C507-C2A2-4479-B2E7-06FC84A47E56}" srcOrd="0" destOrd="0" presId="urn:microsoft.com/office/officeart/2018/2/layout/IconCircleList"/>
    <dgm:cxn modelId="{6F8978C6-BFB4-45CB-927D-D818968297FC}" srcId="{F9A676D7-35F6-453E-B9D2-1EE339DD1B63}" destId="{E4D459ED-F016-4642-AFBA-A1CE826FD6CC}" srcOrd="0" destOrd="0" parTransId="{05EEDDA6-FC4C-4839-B541-0D81A342ED90}" sibTransId="{678DD429-6E9B-4DED-91A5-4764FA7AD35C}"/>
    <dgm:cxn modelId="{A17D2DFD-1654-4B14-86CF-FCF75AB0D530}" srcId="{F9A676D7-35F6-453E-B9D2-1EE339DD1B63}" destId="{998C0B9D-C88A-46EE-934F-7ABF75DAF641}" srcOrd="1" destOrd="0" parTransId="{95A21390-B544-4462-8216-22A0FBC991F4}" sibTransId="{49D131A1-E378-4D71-90ED-C2B301F749EA}"/>
    <dgm:cxn modelId="{5477C9FF-828C-4F73-A515-4FA7BCD538CC}" srcId="{F9A676D7-35F6-453E-B9D2-1EE339DD1B63}" destId="{7453112A-5289-4F84-AB3C-61A8AF3DF2A3}" srcOrd="2" destOrd="0" parTransId="{03049377-E029-401A-BE62-A8D675C293F6}" sibTransId="{3E26DFBE-8C54-40A8-835B-3FAC0014309F}"/>
    <dgm:cxn modelId="{B770535E-FFDA-451D-AB01-2562D789A3A9}" type="presParOf" srcId="{56F57BA3-A25C-4963-B52D-85EE54EF40BA}" destId="{69F6EBB7-8494-475E-B2B4-4EB348CD5B4F}" srcOrd="0" destOrd="0" presId="urn:microsoft.com/office/officeart/2018/2/layout/IconCircleList"/>
    <dgm:cxn modelId="{8E707C8D-F4CD-4038-B61F-9D6DA816E51C}" type="presParOf" srcId="{69F6EBB7-8494-475E-B2B4-4EB348CD5B4F}" destId="{ACDF262F-F1EF-41C8-B857-DEBD7D3CDE80}" srcOrd="0" destOrd="0" presId="urn:microsoft.com/office/officeart/2018/2/layout/IconCircleList"/>
    <dgm:cxn modelId="{1D913220-3C48-4EF1-A9FC-DB65A96156C7}" type="presParOf" srcId="{ACDF262F-F1EF-41C8-B857-DEBD7D3CDE80}" destId="{B7FA4544-FE15-4C53-A2EC-7C41D1E3BF18}" srcOrd="0" destOrd="0" presId="urn:microsoft.com/office/officeart/2018/2/layout/IconCircleList"/>
    <dgm:cxn modelId="{842A5D45-77AD-40C9-BC93-DBE62F858E86}" type="presParOf" srcId="{ACDF262F-F1EF-41C8-B857-DEBD7D3CDE80}" destId="{D50E6076-36D3-43D5-A6CC-D6F31CC541F6}" srcOrd="1" destOrd="0" presId="urn:microsoft.com/office/officeart/2018/2/layout/IconCircleList"/>
    <dgm:cxn modelId="{12145A33-5127-4567-A8DF-F88406F5DCE6}" type="presParOf" srcId="{ACDF262F-F1EF-41C8-B857-DEBD7D3CDE80}" destId="{CC750816-0BD3-4A12-82DD-702BAAEEEFE5}" srcOrd="2" destOrd="0" presId="urn:microsoft.com/office/officeart/2018/2/layout/IconCircleList"/>
    <dgm:cxn modelId="{854EBCBE-F279-4F47-908C-19DA8F40E443}" type="presParOf" srcId="{ACDF262F-F1EF-41C8-B857-DEBD7D3CDE80}" destId="{F97D37A6-F1F3-4F69-99BE-EF25F1785B76}" srcOrd="3" destOrd="0" presId="urn:microsoft.com/office/officeart/2018/2/layout/IconCircleList"/>
    <dgm:cxn modelId="{65B8B2B3-4B5D-4CFF-BBCE-C9BDC02E023F}" type="presParOf" srcId="{69F6EBB7-8494-475E-B2B4-4EB348CD5B4F}" destId="{8105D1CC-2F30-4E9D-859C-B091CE70D9E9}" srcOrd="1" destOrd="0" presId="urn:microsoft.com/office/officeart/2018/2/layout/IconCircleList"/>
    <dgm:cxn modelId="{0C1F9918-15A4-439C-A3DA-BEE977E0DC0C}" type="presParOf" srcId="{69F6EBB7-8494-475E-B2B4-4EB348CD5B4F}" destId="{DB090601-D5A1-4C04-B58F-1E88CDD67F14}" srcOrd="2" destOrd="0" presId="urn:microsoft.com/office/officeart/2018/2/layout/IconCircleList"/>
    <dgm:cxn modelId="{07E0E53F-F5B0-4096-AD13-A34E74B01D37}" type="presParOf" srcId="{DB090601-D5A1-4C04-B58F-1E88CDD67F14}" destId="{DC9E5B97-2349-4B27-8ED5-D1D6A7090554}" srcOrd="0" destOrd="0" presId="urn:microsoft.com/office/officeart/2018/2/layout/IconCircleList"/>
    <dgm:cxn modelId="{18419EA9-6E76-4AC6-944B-D340C22F6FF6}" type="presParOf" srcId="{DB090601-D5A1-4C04-B58F-1E88CDD67F14}" destId="{A87FB401-1444-43D7-8E9C-371A6DD1A050}" srcOrd="1" destOrd="0" presId="urn:microsoft.com/office/officeart/2018/2/layout/IconCircleList"/>
    <dgm:cxn modelId="{19735D01-8318-49AB-A04A-6431FA6A95AE}" type="presParOf" srcId="{DB090601-D5A1-4C04-B58F-1E88CDD67F14}" destId="{10E7E77C-5952-4A2E-AB8A-FA9DEF43B2CE}" srcOrd="2" destOrd="0" presId="urn:microsoft.com/office/officeart/2018/2/layout/IconCircleList"/>
    <dgm:cxn modelId="{AD7D1597-921A-40DA-AF8C-9C13E454DC06}" type="presParOf" srcId="{DB090601-D5A1-4C04-B58F-1E88CDD67F14}" destId="{700DECE6-7ACD-4BEA-A711-CAA8D15FDA27}" srcOrd="3" destOrd="0" presId="urn:microsoft.com/office/officeart/2018/2/layout/IconCircleList"/>
    <dgm:cxn modelId="{6F503265-79ED-445D-A3EC-DF8201A03C27}" type="presParOf" srcId="{69F6EBB7-8494-475E-B2B4-4EB348CD5B4F}" destId="{A112DF15-3E55-4782-B35D-EC530F6671B5}" srcOrd="3" destOrd="0" presId="urn:microsoft.com/office/officeart/2018/2/layout/IconCircleList"/>
    <dgm:cxn modelId="{5861D4EC-36A2-4AC1-AFC4-96758D782630}" type="presParOf" srcId="{69F6EBB7-8494-475E-B2B4-4EB348CD5B4F}" destId="{31A44217-1AC7-4875-BD19-EDE3FD9CB265}" srcOrd="4" destOrd="0" presId="urn:microsoft.com/office/officeart/2018/2/layout/IconCircleList"/>
    <dgm:cxn modelId="{E9FA5721-8F84-4117-88E3-9BB22BFA0469}" type="presParOf" srcId="{31A44217-1AC7-4875-BD19-EDE3FD9CB265}" destId="{7BAE97D5-28BF-428B-8AFE-0E21740723ED}" srcOrd="0" destOrd="0" presId="urn:microsoft.com/office/officeart/2018/2/layout/IconCircleList"/>
    <dgm:cxn modelId="{409EF2AE-FFA7-46EC-8184-31F877316F30}" type="presParOf" srcId="{31A44217-1AC7-4875-BD19-EDE3FD9CB265}" destId="{EBD3ADDF-B395-488B-AA21-07398C29DA3D}" srcOrd="1" destOrd="0" presId="urn:microsoft.com/office/officeart/2018/2/layout/IconCircleList"/>
    <dgm:cxn modelId="{FA21EB38-79CC-46A8-A04A-1089EFC04C02}" type="presParOf" srcId="{31A44217-1AC7-4875-BD19-EDE3FD9CB265}" destId="{2F046D5C-F73A-4B42-BA45-456B87C0FEA5}" srcOrd="2" destOrd="0" presId="urn:microsoft.com/office/officeart/2018/2/layout/IconCircleList"/>
    <dgm:cxn modelId="{8485B3FD-3709-45A1-A2F3-22AA04ABBEEC}" type="presParOf" srcId="{31A44217-1AC7-4875-BD19-EDE3FD9CB265}" destId="{6385C507-C2A2-4479-B2E7-06FC84A47E56}" srcOrd="3" destOrd="0" presId="urn:microsoft.com/office/officeart/2018/2/layout/IconCircleList"/>
    <dgm:cxn modelId="{BFEA89E8-0E2B-4B14-9A32-024128DD4829}" type="presParOf" srcId="{69F6EBB7-8494-475E-B2B4-4EB348CD5B4F}" destId="{CC19B11D-7A07-41C2-B7EE-A28A9C13974E}" srcOrd="5" destOrd="0" presId="urn:microsoft.com/office/officeart/2018/2/layout/IconCircleList"/>
    <dgm:cxn modelId="{E454FAEB-657A-4642-9FD5-C2586FE82AE7}" type="presParOf" srcId="{69F6EBB7-8494-475E-B2B4-4EB348CD5B4F}" destId="{A6CCAC3E-A757-4BAF-AE69-05F9E5946DB4}" srcOrd="6" destOrd="0" presId="urn:microsoft.com/office/officeart/2018/2/layout/IconCircleList"/>
    <dgm:cxn modelId="{55C2E5A9-609E-45DA-A11E-A65EB0246850}" type="presParOf" srcId="{A6CCAC3E-A757-4BAF-AE69-05F9E5946DB4}" destId="{5DD5D562-AAE8-40E8-941F-E66159A19724}" srcOrd="0" destOrd="0" presId="urn:microsoft.com/office/officeart/2018/2/layout/IconCircleList"/>
    <dgm:cxn modelId="{833D603B-21AE-43C9-BC8D-8BAEF15A548C}" type="presParOf" srcId="{A6CCAC3E-A757-4BAF-AE69-05F9E5946DB4}" destId="{FCA7F129-B021-420C-9276-41BC6962556B}" srcOrd="1" destOrd="0" presId="urn:microsoft.com/office/officeart/2018/2/layout/IconCircleList"/>
    <dgm:cxn modelId="{32B553F4-0EDA-4116-B872-80F9B5753E6E}" type="presParOf" srcId="{A6CCAC3E-A757-4BAF-AE69-05F9E5946DB4}" destId="{36911CDE-3B39-4F68-ADED-40F9528A0D8D}" srcOrd="2" destOrd="0" presId="urn:microsoft.com/office/officeart/2018/2/layout/IconCircleList"/>
    <dgm:cxn modelId="{B4BEEE19-13EA-42CE-AFEE-1E7CB989FACC}" type="presParOf" srcId="{A6CCAC3E-A757-4BAF-AE69-05F9E5946DB4}" destId="{94034635-FAE2-4253-AFE6-6365CE0CE29F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CBF1F00-6D65-4B9B-B2E6-66B1E56A0E9C}" type="doc">
      <dgm:prSet loTypeId="urn:microsoft.com/office/officeart/2005/8/layout/cycle8" loCatId="cycle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9DF181DB-9C2B-46F2-A7BA-93A5116AE99A}">
      <dgm:prSet/>
      <dgm:spPr/>
      <dgm:t>
        <a:bodyPr/>
        <a:lstStyle/>
        <a:p>
          <a:r>
            <a:rPr lang="en-GB"/>
            <a:t>Promote client satisfaction</a:t>
          </a:r>
          <a:endParaRPr lang="en-US"/>
        </a:p>
      </dgm:t>
    </dgm:pt>
    <dgm:pt modelId="{3EEAA904-64D4-43B6-872A-E76DBFF314DF}" type="parTrans" cxnId="{3B6522BB-A97A-4DA3-9271-19BCD20F818F}">
      <dgm:prSet/>
      <dgm:spPr/>
      <dgm:t>
        <a:bodyPr/>
        <a:lstStyle/>
        <a:p>
          <a:endParaRPr lang="en-US"/>
        </a:p>
      </dgm:t>
    </dgm:pt>
    <dgm:pt modelId="{9F72DA54-BE47-4D8A-9D1D-0AC2587350F4}" type="sibTrans" cxnId="{3B6522BB-A97A-4DA3-9271-19BCD20F818F}">
      <dgm:prSet/>
      <dgm:spPr/>
      <dgm:t>
        <a:bodyPr/>
        <a:lstStyle/>
        <a:p>
          <a:endParaRPr lang="en-US"/>
        </a:p>
      </dgm:t>
    </dgm:pt>
    <dgm:pt modelId="{0E86090E-2BBA-404F-B2A1-8AB3950F3C13}">
      <dgm:prSet/>
      <dgm:spPr/>
      <dgm:t>
        <a:bodyPr/>
        <a:lstStyle/>
        <a:p>
          <a:r>
            <a:rPr lang="en-GB"/>
            <a:t>Fewer complaints </a:t>
          </a:r>
          <a:endParaRPr lang="en-US"/>
        </a:p>
      </dgm:t>
    </dgm:pt>
    <dgm:pt modelId="{ACC2AD98-4E2B-4361-A0B0-E630721897FF}" type="parTrans" cxnId="{9ACEF465-F569-4F0F-A355-603DDB1E00EB}">
      <dgm:prSet/>
      <dgm:spPr/>
      <dgm:t>
        <a:bodyPr/>
        <a:lstStyle/>
        <a:p>
          <a:endParaRPr lang="en-US"/>
        </a:p>
      </dgm:t>
    </dgm:pt>
    <dgm:pt modelId="{F9BD672E-AB69-4E4C-BB90-973FB10485A5}" type="sibTrans" cxnId="{9ACEF465-F569-4F0F-A355-603DDB1E00EB}">
      <dgm:prSet/>
      <dgm:spPr/>
      <dgm:t>
        <a:bodyPr/>
        <a:lstStyle/>
        <a:p>
          <a:endParaRPr lang="en-US"/>
        </a:p>
      </dgm:t>
    </dgm:pt>
    <dgm:pt modelId="{EFAFE5EC-B399-4BFB-B914-9DDDAED75311}">
      <dgm:prSet/>
      <dgm:spPr/>
      <dgm:t>
        <a:bodyPr/>
        <a:lstStyle/>
        <a:p>
          <a:r>
            <a:rPr lang="en-GB"/>
            <a:t>Reduction in professional indemnity premiums</a:t>
          </a:r>
          <a:endParaRPr lang="en-US"/>
        </a:p>
      </dgm:t>
    </dgm:pt>
    <dgm:pt modelId="{AAA79B96-A992-4C75-9DF6-87C02A784F02}" type="parTrans" cxnId="{B516139E-95B7-401F-9BE8-115CA0AFD93A}">
      <dgm:prSet/>
      <dgm:spPr/>
      <dgm:t>
        <a:bodyPr/>
        <a:lstStyle/>
        <a:p>
          <a:endParaRPr lang="en-US"/>
        </a:p>
      </dgm:t>
    </dgm:pt>
    <dgm:pt modelId="{96353A24-D1C3-48FD-9622-D1140A2D3C65}" type="sibTrans" cxnId="{B516139E-95B7-401F-9BE8-115CA0AFD93A}">
      <dgm:prSet/>
      <dgm:spPr/>
      <dgm:t>
        <a:bodyPr/>
        <a:lstStyle/>
        <a:p>
          <a:endParaRPr lang="en-US"/>
        </a:p>
      </dgm:t>
    </dgm:pt>
    <dgm:pt modelId="{B0EB2630-3B9B-40FC-9E64-D62039FA8CFF}">
      <dgm:prSet/>
      <dgm:spPr/>
      <dgm:t>
        <a:bodyPr/>
        <a:lstStyle/>
        <a:p>
          <a:r>
            <a:rPr lang="en-GB"/>
            <a:t>Happy client=loyal client</a:t>
          </a:r>
          <a:endParaRPr lang="en-US"/>
        </a:p>
      </dgm:t>
    </dgm:pt>
    <dgm:pt modelId="{8051F040-337B-4791-BCD8-66C93A6F630E}" type="parTrans" cxnId="{28BFE32A-580B-4D5E-91FC-0E7D6A37FD37}">
      <dgm:prSet/>
      <dgm:spPr/>
      <dgm:t>
        <a:bodyPr/>
        <a:lstStyle/>
        <a:p>
          <a:endParaRPr lang="en-US"/>
        </a:p>
      </dgm:t>
    </dgm:pt>
    <dgm:pt modelId="{BD7FB304-34FD-4497-9CD8-3DEE2F4E1B1B}" type="sibTrans" cxnId="{28BFE32A-580B-4D5E-91FC-0E7D6A37FD37}">
      <dgm:prSet/>
      <dgm:spPr/>
      <dgm:t>
        <a:bodyPr/>
        <a:lstStyle/>
        <a:p>
          <a:endParaRPr lang="en-US"/>
        </a:p>
      </dgm:t>
    </dgm:pt>
    <dgm:pt modelId="{AF18BE76-D741-4582-9E56-3DF3419863A5}">
      <dgm:prSet/>
      <dgm:spPr/>
      <dgm:t>
        <a:bodyPr/>
        <a:lstStyle/>
        <a:p>
          <a:r>
            <a:rPr lang="en-GB"/>
            <a:t>Code of Conduct requirements </a:t>
          </a:r>
          <a:endParaRPr lang="en-US"/>
        </a:p>
      </dgm:t>
    </dgm:pt>
    <dgm:pt modelId="{6ED4CD9B-ACF1-4A50-9E70-390F2A02D706}" type="parTrans" cxnId="{2A06C433-1E77-491C-AB22-772D1408AD69}">
      <dgm:prSet/>
      <dgm:spPr/>
      <dgm:t>
        <a:bodyPr/>
        <a:lstStyle/>
        <a:p>
          <a:endParaRPr lang="en-US"/>
        </a:p>
      </dgm:t>
    </dgm:pt>
    <dgm:pt modelId="{29C0244A-EC16-4CEC-8C52-145D32EA4002}" type="sibTrans" cxnId="{2A06C433-1E77-491C-AB22-772D1408AD69}">
      <dgm:prSet/>
      <dgm:spPr/>
      <dgm:t>
        <a:bodyPr/>
        <a:lstStyle/>
        <a:p>
          <a:endParaRPr lang="en-US"/>
        </a:p>
      </dgm:t>
    </dgm:pt>
    <dgm:pt modelId="{ED2BFA0B-8F6B-4BD4-AFA3-D7C9904BF47D}" type="pres">
      <dgm:prSet presAssocID="{4CBF1F00-6D65-4B9B-B2E6-66B1E56A0E9C}" presName="compositeShape" presStyleCnt="0">
        <dgm:presLayoutVars>
          <dgm:chMax val="7"/>
          <dgm:dir/>
          <dgm:resizeHandles val="exact"/>
        </dgm:presLayoutVars>
      </dgm:prSet>
      <dgm:spPr/>
    </dgm:pt>
    <dgm:pt modelId="{0C129F2C-68D5-4F29-9AE0-A9E9E1F2CCA4}" type="pres">
      <dgm:prSet presAssocID="{4CBF1F00-6D65-4B9B-B2E6-66B1E56A0E9C}" presName="wedge1" presStyleLbl="node1" presStyleIdx="0" presStyleCnt="5"/>
      <dgm:spPr/>
    </dgm:pt>
    <dgm:pt modelId="{69A28961-83CF-4588-AB91-C729170F2D9D}" type="pres">
      <dgm:prSet presAssocID="{4CBF1F00-6D65-4B9B-B2E6-66B1E56A0E9C}" presName="dummy1a" presStyleCnt="0"/>
      <dgm:spPr/>
    </dgm:pt>
    <dgm:pt modelId="{559905F8-3973-43A2-9849-7418820C60C0}" type="pres">
      <dgm:prSet presAssocID="{4CBF1F00-6D65-4B9B-B2E6-66B1E56A0E9C}" presName="dummy1b" presStyleCnt="0"/>
      <dgm:spPr/>
    </dgm:pt>
    <dgm:pt modelId="{A9334CA2-15D5-4A60-BF82-D3818F437E32}" type="pres">
      <dgm:prSet presAssocID="{4CBF1F00-6D65-4B9B-B2E6-66B1E56A0E9C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2E6AACB3-B3D2-4FC6-AE0F-473082B762C3}" type="pres">
      <dgm:prSet presAssocID="{4CBF1F00-6D65-4B9B-B2E6-66B1E56A0E9C}" presName="wedge2" presStyleLbl="node1" presStyleIdx="1" presStyleCnt="5"/>
      <dgm:spPr/>
    </dgm:pt>
    <dgm:pt modelId="{6B646D8D-84E6-49F0-BBA5-D8CBCB905511}" type="pres">
      <dgm:prSet presAssocID="{4CBF1F00-6D65-4B9B-B2E6-66B1E56A0E9C}" presName="dummy2a" presStyleCnt="0"/>
      <dgm:spPr/>
    </dgm:pt>
    <dgm:pt modelId="{C7EFAF5B-87C4-47F2-B3D6-1E83CA06D4AA}" type="pres">
      <dgm:prSet presAssocID="{4CBF1F00-6D65-4B9B-B2E6-66B1E56A0E9C}" presName="dummy2b" presStyleCnt="0"/>
      <dgm:spPr/>
    </dgm:pt>
    <dgm:pt modelId="{C8B22E21-4244-4803-9DA0-37AC128F12E4}" type="pres">
      <dgm:prSet presAssocID="{4CBF1F00-6D65-4B9B-B2E6-66B1E56A0E9C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3AA14FCA-040A-4B8F-ADC3-0129785F3083}" type="pres">
      <dgm:prSet presAssocID="{4CBF1F00-6D65-4B9B-B2E6-66B1E56A0E9C}" presName="wedge3" presStyleLbl="node1" presStyleIdx="2" presStyleCnt="5"/>
      <dgm:spPr/>
    </dgm:pt>
    <dgm:pt modelId="{CA01D50B-1814-4AEA-9F4F-6A6633A26434}" type="pres">
      <dgm:prSet presAssocID="{4CBF1F00-6D65-4B9B-B2E6-66B1E56A0E9C}" presName="dummy3a" presStyleCnt="0"/>
      <dgm:spPr/>
    </dgm:pt>
    <dgm:pt modelId="{9AA2A052-1221-4188-976A-0D4FDBEA442B}" type="pres">
      <dgm:prSet presAssocID="{4CBF1F00-6D65-4B9B-B2E6-66B1E56A0E9C}" presName="dummy3b" presStyleCnt="0"/>
      <dgm:spPr/>
    </dgm:pt>
    <dgm:pt modelId="{3884AA06-660A-4878-A2EC-EEA547EFF2DD}" type="pres">
      <dgm:prSet presAssocID="{4CBF1F00-6D65-4B9B-B2E6-66B1E56A0E9C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6C915E17-5071-458A-BE30-1431BF4BA935}" type="pres">
      <dgm:prSet presAssocID="{4CBF1F00-6D65-4B9B-B2E6-66B1E56A0E9C}" presName="wedge4" presStyleLbl="node1" presStyleIdx="3" presStyleCnt="5"/>
      <dgm:spPr/>
    </dgm:pt>
    <dgm:pt modelId="{7FB2630D-8061-418F-8379-4A3F5E223086}" type="pres">
      <dgm:prSet presAssocID="{4CBF1F00-6D65-4B9B-B2E6-66B1E56A0E9C}" presName="dummy4a" presStyleCnt="0"/>
      <dgm:spPr/>
    </dgm:pt>
    <dgm:pt modelId="{EF7D75CF-BDEC-4426-9FD1-3C8A33BC83BD}" type="pres">
      <dgm:prSet presAssocID="{4CBF1F00-6D65-4B9B-B2E6-66B1E56A0E9C}" presName="dummy4b" presStyleCnt="0"/>
      <dgm:spPr/>
    </dgm:pt>
    <dgm:pt modelId="{BC219606-AFBB-490F-A19C-1A19E87A2864}" type="pres">
      <dgm:prSet presAssocID="{4CBF1F00-6D65-4B9B-B2E6-66B1E56A0E9C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58D4D27A-9B69-448A-9D30-391AEAB9856B}" type="pres">
      <dgm:prSet presAssocID="{4CBF1F00-6D65-4B9B-B2E6-66B1E56A0E9C}" presName="wedge5" presStyleLbl="node1" presStyleIdx="4" presStyleCnt="5"/>
      <dgm:spPr/>
    </dgm:pt>
    <dgm:pt modelId="{1E51669A-F35B-4BF2-BF6B-6D68F5BCCC95}" type="pres">
      <dgm:prSet presAssocID="{4CBF1F00-6D65-4B9B-B2E6-66B1E56A0E9C}" presName="dummy5a" presStyleCnt="0"/>
      <dgm:spPr/>
    </dgm:pt>
    <dgm:pt modelId="{5BAE4E3E-848C-4C88-9F8D-8B7AF1134C40}" type="pres">
      <dgm:prSet presAssocID="{4CBF1F00-6D65-4B9B-B2E6-66B1E56A0E9C}" presName="dummy5b" presStyleCnt="0"/>
      <dgm:spPr/>
    </dgm:pt>
    <dgm:pt modelId="{A7FEE530-AD76-4436-9A74-767FA9C906B9}" type="pres">
      <dgm:prSet presAssocID="{4CBF1F00-6D65-4B9B-B2E6-66B1E56A0E9C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</dgm:pt>
    <dgm:pt modelId="{1DA92F34-2095-49E2-9625-79C1CD54E3ED}" type="pres">
      <dgm:prSet presAssocID="{9F72DA54-BE47-4D8A-9D1D-0AC2587350F4}" presName="arrowWedge1" presStyleLbl="fgSibTrans2D1" presStyleIdx="0" presStyleCnt="5"/>
      <dgm:spPr/>
    </dgm:pt>
    <dgm:pt modelId="{677D213E-179B-40E7-BDA0-4B7C4EA4837E}" type="pres">
      <dgm:prSet presAssocID="{F9BD672E-AB69-4E4C-BB90-973FB10485A5}" presName="arrowWedge2" presStyleLbl="fgSibTrans2D1" presStyleIdx="1" presStyleCnt="5"/>
      <dgm:spPr/>
    </dgm:pt>
    <dgm:pt modelId="{AB977DFA-5815-4A0E-AC6D-92E1D1000563}" type="pres">
      <dgm:prSet presAssocID="{96353A24-D1C3-48FD-9622-D1140A2D3C65}" presName="arrowWedge3" presStyleLbl="fgSibTrans2D1" presStyleIdx="2" presStyleCnt="5"/>
      <dgm:spPr/>
    </dgm:pt>
    <dgm:pt modelId="{F8C4F746-A15D-4E13-BF17-3CBC51957CBA}" type="pres">
      <dgm:prSet presAssocID="{BD7FB304-34FD-4497-9CD8-3DEE2F4E1B1B}" presName="arrowWedge4" presStyleLbl="fgSibTrans2D1" presStyleIdx="3" presStyleCnt="5"/>
      <dgm:spPr/>
    </dgm:pt>
    <dgm:pt modelId="{607E993B-2C0B-4DB9-9BDA-59901CC40DB0}" type="pres">
      <dgm:prSet presAssocID="{29C0244A-EC16-4CEC-8C52-145D32EA4002}" presName="arrowWedge5" presStyleLbl="fgSibTrans2D1" presStyleIdx="4" presStyleCnt="5"/>
      <dgm:spPr/>
    </dgm:pt>
  </dgm:ptLst>
  <dgm:cxnLst>
    <dgm:cxn modelId="{28BFE32A-580B-4D5E-91FC-0E7D6A37FD37}" srcId="{4CBF1F00-6D65-4B9B-B2E6-66B1E56A0E9C}" destId="{B0EB2630-3B9B-40FC-9E64-D62039FA8CFF}" srcOrd="3" destOrd="0" parTransId="{8051F040-337B-4791-BCD8-66C93A6F630E}" sibTransId="{BD7FB304-34FD-4497-9CD8-3DEE2F4E1B1B}"/>
    <dgm:cxn modelId="{C894B32B-E9A6-4BB2-9439-F95F1B67BBD3}" type="presOf" srcId="{EFAFE5EC-B399-4BFB-B914-9DDDAED75311}" destId="{3884AA06-660A-4878-A2EC-EEA547EFF2DD}" srcOrd="1" destOrd="0" presId="urn:microsoft.com/office/officeart/2005/8/layout/cycle8"/>
    <dgm:cxn modelId="{2A06C433-1E77-491C-AB22-772D1408AD69}" srcId="{4CBF1F00-6D65-4B9B-B2E6-66B1E56A0E9C}" destId="{AF18BE76-D741-4582-9E56-3DF3419863A5}" srcOrd="4" destOrd="0" parTransId="{6ED4CD9B-ACF1-4A50-9E70-390F2A02D706}" sibTransId="{29C0244A-EC16-4CEC-8C52-145D32EA4002}"/>
    <dgm:cxn modelId="{DA373C42-EF45-44AC-90FD-341D53F67835}" type="presOf" srcId="{0E86090E-2BBA-404F-B2A1-8AB3950F3C13}" destId="{2E6AACB3-B3D2-4FC6-AE0F-473082B762C3}" srcOrd="0" destOrd="0" presId="urn:microsoft.com/office/officeart/2005/8/layout/cycle8"/>
    <dgm:cxn modelId="{6D4CD042-8D6C-4B9F-9C68-608FA6554194}" type="presOf" srcId="{AF18BE76-D741-4582-9E56-3DF3419863A5}" destId="{A7FEE530-AD76-4436-9A74-767FA9C906B9}" srcOrd="1" destOrd="0" presId="urn:microsoft.com/office/officeart/2005/8/layout/cycle8"/>
    <dgm:cxn modelId="{9ACEF465-F569-4F0F-A355-603DDB1E00EB}" srcId="{4CBF1F00-6D65-4B9B-B2E6-66B1E56A0E9C}" destId="{0E86090E-2BBA-404F-B2A1-8AB3950F3C13}" srcOrd="1" destOrd="0" parTransId="{ACC2AD98-4E2B-4361-A0B0-E630721897FF}" sibTransId="{F9BD672E-AB69-4E4C-BB90-973FB10485A5}"/>
    <dgm:cxn modelId="{E1299C67-EA24-4999-8ACE-680147676DAB}" type="presOf" srcId="{EFAFE5EC-B399-4BFB-B914-9DDDAED75311}" destId="{3AA14FCA-040A-4B8F-ADC3-0129785F3083}" srcOrd="0" destOrd="0" presId="urn:microsoft.com/office/officeart/2005/8/layout/cycle8"/>
    <dgm:cxn modelId="{C078D557-3508-4DC6-873A-9D8938D47645}" type="presOf" srcId="{0E86090E-2BBA-404F-B2A1-8AB3950F3C13}" destId="{C8B22E21-4244-4803-9DA0-37AC128F12E4}" srcOrd="1" destOrd="0" presId="urn:microsoft.com/office/officeart/2005/8/layout/cycle8"/>
    <dgm:cxn modelId="{09126B9C-46B5-46C6-BDB9-69879C1D93FD}" type="presOf" srcId="{B0EB2630-3B9B-40FC-9E64-D62039FA8CFF}" destId="{BC219606-AFBB-490F-A19C-1A19E87A2864}" srcOrd="1" destOrd="0" presId="urn:microsoft.com/office/officeart/2005/8/layout/cycle8"/>
    <dgm:cxn modelId="{1B68029E-61B4-4BFB-BCF0-C4367BCBF49B}" type="presOf" srcId="{B0EB2630-3B9B-40FC-9E64-D62039FA8CFF}" destId="{6C915E17-5071-458A-BE30-1431BF4BA935}" srcOrd="0" destOrd="0" presId="urn:microsoft.com/office/officeart/2005/8/layout/cycle8"/>
    <dgm:cxn modelId="{B516139E-95B7-401F-9BE8-115CA0AFD93A}" srcId="{4CBF1F00-6D65-4B9B-B2E6-66B1E56A0E9C}" destId="{EFAFE5EC-B399-4BFB-B914-9DDDAED75311}" srcOrd="2" destOrd="0" parTransId="{AAA79B96-A992-4C75-9DF6-87C02A784F02}" sibTransId="{96353A24-D1C3-48FD-9622-D1140A2D3C65}"/>
    <dgm:cxn modelId="{03FBD6A6-BAF0-4800-BADD-E18B0ACCF3CC}" type="presOf" srcId="{9DF181DB-9C2B-46F2-A7BA-93A5116AE99A}" destId="{A9334CA2-15D5-4A60-BF82-D3818F437E32}" srcOrd="1" destOrd="0" presId="urn:microsoft.com/office/officeart/2005/8/layout/cycle8"/>
    <dgm:cxn modelId="{3B6522BB-A97A-4DA3-9271-19BCD20F818F}" srcId="{4CBF1F00-6D65-4B9B-B2E6-66B1E56A0E9C}" destId="{9DF181DB-9C2B-46F2-A7BA-93A5116AE99A}" srcOrd="0" destOrd="0" parTransId="{3EEAA904-64D4-43B6-872A-E76DBFF314DF}" sibTransId="{9F72DA54-BE47-4D8A-9D1D-0AC2587350F4}"/>
    <dgm:cxn modelId="{EED152C2-8980-47F3-B201-C115856B1F31}" type="presOf" srcId="{9DF181DB-9C2B-46F2-A7BA-93A5116AE99A}" destId="{0C129F2C-68D5-4F29-9AE0-A9E9E1F2CCA4}" srcOrd="0" destOrd="0" presId="urn:microsoft.com/office/officeart/2005/8/layout/cycle8"/>
    <dgm:cxn modelId="{2EEDA1CB-73C3-4BAB-8597-D5D51D21BB9F}" type="presOf" srcId="{AF18BE76-D741-4582-9E56-3DF3419863A5}" destId="{58D4D27A-9B69-448A-9D30-391AEAB9856B}" srcOrd="0" destOrd="0" presId="urn:microsoft.com/office/officeart/2005/8/layout/cycle8"/>
    <dgm:cxn modelId="{3F9336FD-462C-490A-A35A-CD28E0DBF5DE}" type="presOf" srcId="{4CBF1F00-6D65-4B9B-B2E6-66B1E56A0E9C}" destId="{ED2BFA0B-8F6B-4BD4-AFA3-D7C9904BF47D}" srcOrd="0" destOrd="0" presId="urn:microsoft.com/office/officeart/2005/8/layout/cycle8"/>
    <dgm:cxn modelId="{A663CA48-6DD6-47A2-A62A-870C7D5D6FE2}" type="presParOf" srcId="{ED2BFA0B-8F6B-4BD4-AFA3-D7C9904BF47D}" destId="{0C129F2C-68D5-4F29-9AE0-A9E9E1F2CCA4}" srcOrd="0" destOrd="0" presId="urn:microsoft.com/office/officeart/2005/8/layout/cycle8"/>
    <dgm:cxn modelId="{DDB74918-50B7-437F-BC68-3619B2625A34}" type="presParOf" srcId="{ED2BFA0B-8F6B-4BD4-AFA3-D7C9904BF47D}" destId="{69A28961-83CF-4588-AB91-C729170F2D9D}" srcOrd="1" destOrd="0" presId="urn:microsoft.com/office/officeart/2005/8/layout/cycle8"/>
    <dgm:cxn modelId="{9AF43FE1-BAD9-4BAE-B58A-1C49ADC7BCAD}" type="presParOf" srcId="{ED2BFA0B-8F6B-4BD4-AFA3-D7C9904BF47D}" destId="{559905F8-3973-43A2-9849-7418820C60C0}" srcOrd="2" destOrd="0" presId="urn:microsoft.com/office/officeart/2005/8/layout/cycle8"/>
    <dgm:cxn modelId="{B7D4A490-706C-405D-BAD1-B53D694D0DC6}" type="presParOf" srcId="{ED2BFA0B-8F6B-4BD4-AFA3-D7C9904BF47D}" destId="{A9334CA2-15D5-4A60-BF82-D3818F437E32}" srcOrd="3" destOrd="0" presId="urn:microsoft.com/office/officeart/2005/8/layout/cycle8"/>
    <dgm:cxn modelId="{31292E49-7DC1-4351-977E-9128CDC890E8}" type="presParOf" srcId="{ED2BFA0B-8F6B-4BD4-AFA3-D7C9904BF47D}" destId="{2E6AACB3-B3D2-4FC6-AE0F-473082B762C3}" srcOrd="4" destOrd="0" presId="urn:microsoft.com/office/officeart/2005/8/layout/cycle8"/>
    <dgm:cxn modelId="{0B0F6915-3B47-4A93-B4D4-D1D35B2FDCFF}" type="presParOf" srcId="{ED2BFA0B-8F6B-4BD4-AFA3-D7C9904BF47D}" destId="{6B646D8D-84E6-49F0-BBA5-D8CBCB905511}" srcOrd="5" destOrd="0" presId="urn:microsoft.com/office/officeart/2005/8/layout/cycle8"/>
    <dgm:cxn modelId="{B5B265C8-232F-4738-A94B-8CFDF71281EA}" type="presParOf" srcId="{ED2BFA0B-8F6B-4BD4-AFA3-D7C9904BF47D}" destId="{C7EFAF5B-87C4-47F2-B3D6-1E83CA06D4AA}" srcOrd="6" destOrd="0" presId="urn:microsoft.com/office/officeart/2005/8/layout/cycle8"/>
    <dgm:cxn modelId="{20EF7466-1A6D-4997-BACA-E762E0109CBD}" type="presParOf" srcId="{ED2BFA0B-8F6B-4BD4-AFA3-D7C9904BF47D}" destId="{C8B22E21-4244-4803-9DA0-37AC128F12E4}" srcOrd="7" destOrd="0" presId="urn:microsoft.com/office/officeart/2005/8/layout/cycle8"/>
    <dgm:cxn modelId="{6E981567-A4AB-4648-81C4-94D3CE3B6839}" type="presParOf" srcId="{ED2BFA0B-8F6B-4BD4-AFA3-D7C9904BF47D}" destId="{3AA14FCA-040A-4B8F-ADC3-0129785F3083}" srcOrd="8" destOrd="0" presId="urn:microsoft.com/office/officeart/2005/8/layout/cycle8"/>
    <dgm:cxn modelId="{C60812F0-A6E3-4E7C-A9FB-11CA83510B9F}" type="presParOf" srcId="{ED2BFA0B-8F6B-4BD4-AFA3-D7C9904BF47D}" destId="{CA01D50B-1814-4AEA-9F4F-6A6633A26434}" srcOrd="9" destOrd="0" presId="urn:microsoft.com/office/officeart/2005/8/layout/cycle8"/>
    <dgm:cxn modelId="{C0E794B3-F9F2-43C6-9153-E705D3440A8B}" type="presParOf" srcId="{ED2BFA0B-8F6B-4BD4-AFA3-D7C9904BF47D}" destId="{9AA2A052-1221-4188-976A-0D4FDBEA442B}" srcOrd="10" destOrd="0" presId="urn:microsoft.com/office/officeart/2005/8/layout/cycle8"/>
    <dgm:cxn modelId="{22FB9A39-16FA-459C-BF43-F97BE917C976}" type="presParOf" srcId="{ED2BFA0B-8F6B-4BD4-AFA3-D7C9904BF47D}" destId="{3884AA06-660A-4878-A2EC-EEA547EFF2DD}" srcOrd="11" destOrd="0" presId="urn:microsoft.com/office/officeart/2005/8/layout/cycle8"/>
    <dgm:cxn modelId="{1B6AE0E4-9F01-45C0-876B-2C7C88FAA879}" type="presParOf" srcId="{ED2BFA0B-8F6B-4BD4-AFA3-D7C9904BF47D}" destId="{6C915E17-5071-458A-BE30-1431BF4BA935}" srcOrd="12" destOrd="0" presId="urn:microsoft.com/office/officeart/2005/8/layout/cycle8"/>
    <dgm:cxn modelId="{79D8C378-6B40-48B1-9A87-8869A2E7EA7D}" type="presParOf" srcId="{ED2BFA0B-8F6B-4BD4-AFA3-D7C9904BF47D}" destId="{7FB2630D-8061-418F-8379-4A3F5E223086}" srcOrd="13" destOrd="0" presId="urn:microsoft.com/office/officeart/2005/8/layout/cycle8"/>
    <dgm:cxn modelId="{50846A15-DFE9-4FD4-8FEE-B3A91DAD1FEE}" type="presParOf" srcId="{ED2BFA0B-8F6B-4BD4-AFA3-D7C9904BF47D}" destId="{EF7D75CF-BDEC-4426-9FD1-3C8A33BC83BD}" srcOrd="14" destOrd="0" presId="urn:microsoft.com/office/officeart/2005/8/layout/cycle8"/>
    <dgm:cxn modelId="{B99E3C49-9DF2-4D76-AA61-CCD26BB449E8}" type="presParOf" srcId="{ED2BFA0B-8F6B-4BD4-AFA3-D7C9904BF47D}" destId="{BC219606-AFBB-490F-A19C-1A19E87A2864}" srcOrd="15" destOrd="0" presId="urn:microsoft.com/office/officeart/2005/8/layout/cycle8"/>
    <dgm:cxn modelId="{3963BACA-99BF-42D3-937C-B7FF4E802172}" type="presParOf" srcId="{ED2BFA0B-8F6B-4BD4-AFA3-D7C9904BF47D}" destId="{58D4D27A-9B69-448A-9D30-391AEAB9856B}" srcOrd="16" destOrd="0" presId="urn:microsoft.com/office/officeart/2005/8/layout/cycle8"/>
    <dgm:cxn modelId="{4F462E09-83F9-4251-834D-F7A4495044DC}" type="presParOf" srcId="{ED2BFA0B-8F6B-4BD4-AFA3-D7C9904BF47D}" destId="{1E51669A-F35B-4BF2-BF6B-6D68F5BCCC95}" srcOrd="17" destOrd="0" presId="urn:microsoft.com/office/officeart/2005/8/layout/cycle8"/>
    <dgm:cxn modelId="{1E8E5C57-EE72-4832-BCFC-14D3F087DF85}" type="presParOf" srcId="{ED2BFA0B-8F6B-4BD4-AFA3-D7C9904BF47D}" destId="{5BAE4E3E-848C-4C88-9F8D-8B7AF1134C40}" srcOrd="18" destOrd="0" presId="urn:microsoft.com/office/officeart/2005/8/layout/cycle8"/>
    <dgm:cxn modelId="{7CD2F878-CDAE-432E-B970-7FBD0C40D062}" type="presParOf" srcId="{ED2BFA0B-8F6B-4BD4-AFA3-D7C9904BF47D}" destId="{A7FEE530-AD76-4436-9A74-767FA9C906B9}" srcOrd="19" destOrd="0" presId="urn:microsoft.com/office/officeart/2005/8/layout/cycle8"/>
    <dgm:cxn modelId="{725BF43D-277C-4A77-A9C6-6664C06A2C30}" type="presParOf" srcId="{ED2BFA0B-8F6B-4BD4-AFA3-D7C9904BF47D}" destId="{1DA92F34-2095-49E2-9625-79C1CD54E3ED}" srcOrd="20" destOrd="0" presId="urn:microsoft.com/office/officeart/2005/8/layout/cycle8"/>
    <dgm:cxn modelId="{6DDC8C5B-915C-4C78-9D55-706BB49EB30D}" type="presParOf" srcId="{ED2BFA0B-8F6B-4BD4-AFA3-D7C9904BF47D}" destId="{677D213E-179B-40E7-BDA0-4B7C4EA4837E}" srcOrd="21" destOrd="0" presId="urn:microsoft.com/office/officeart/2005/8/layout/cycle8"/>
    <dgm:cxn modelId="{17C540C1-43AE-4350-952F-6A1D161792B3}" type="presParOf" srcId="{ED2BFA0B-8F6B-4BD4-AFA3-D7C9904BF47D}" destId="{AB977DFA-5815-4A0E-AC6D-92E1D1000563}" srcOrd="22" destOrd="0" presId="urn:microsoft.com/office/officeart/2005/8/layout/cycle8"/>
    <dgm:cxn modelId="{8E51EA7B-8272-47B0-9E16-1A6BAAF770DE}" type="presParOf" srcId="{ED2BFA0B-8F6B-4BD4-AFA3-D7C9904BF47D}" destId="{F8C4F746-A15D-4E13-BF17-3CBC51957CBA}" srcOrd="23" destOrd="0" presId="urn:microsoft.com/office/officeart/2005/8/layout/cycle8"/>
    <dgm:cxn modelId="{C56DE408-3266-4AD8-8E11-CE52C30FDAA6}" type="presParOf" srcId="{ED2BFA0B-8F6B-4BD4-AFA3-D7C9904BF47D}" destId="{607E993B-2C0B-4DB9-9BDA-59901CC40DB0}" srcOrd="2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494B16E-BE39-40C9-9E34-5CC6E88B6228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A4F9893-0195-4B9B-98AD-993F3EFDF3C0}">
      <dgm:prSet/>
      <dgm:spPr/>
      <dgm:t>
        <a:bodyPr/>
        <a:lstStyle/>
        <a:p>
          <a:r>
            <a:rPr lang="en-GB"/>
            <a:t>Common sense</a:t>
          </a:r>
          <a:endParaRPr lang="en-US"/>
        </a:p>
      </dgm:t>
    </dgm:pt>
    <dgm:pt modelId="{D762ED22-B4FB-4990-8DBB-B7616B41ADDE}" type="parTrans" cxnId="{85C0B0BB-8F7C-4DBA-B7F7-BBCB1A485144}">
      <dgm:prSet/>
      <dgm:spPr/>
      <dgm:t>
        <a:bodyPr/>
        <a:lstStyle/>
        <a:p>
          <a:endParaRPr lang="en-US"/>
        </a:p>
      </dgm:t>
    </dgm:pt>
    <dgm:pt modelId="{45795FAF-CD64-4B8B-B495-5C78C4B85847}" type="sibTrans" cxnId="{85C0B0BB-8F7C-4DBA-B7F7-BBCB1A485144}">
      <dgm:prSet/>
      <dgm:spPr/>
      <dgm:t>
        <a:bodyPr/>
        <a:lstStyle/>
        <a:p>
          <a:endParaRPr lang="en-US"/>
        </a:p>
      </dgm:t>
    </dgm:pt>
    <dgm:pt modelId="{513CF3F5-6097-4CD1-9A37-2BBA49A146AD}">
      <dgm:prSet/>
      <dgm:spPr/>
      <dgm:t>
        <a:bodyPr/>
        <a:lstStyle/>
        <a:p>
          <a:r>
            <a:rPr lang="en-GB"/>
            <a:t>Practice</a:t>
          </a:r>
          <a:endParaRPr lang="en-US"/>
        </a:p>
      </dgm:t>
    </dgm:pt>
    <dgm:pt modelId="{E54AEBC8-AD40-4E48-9493-EDF13F02FF74}" type="parTrans" cxnId="{65A04D6F-E7AC-41FF-9FF1-998D1386100A}">
      <dgm:prSet/>
      <dgm:spPr/>
      <dgm:t>
        <a:bodyPr/>
        <a:lstStyle/>
        <a:p>
          <a:endParaRPr lang="en-US"/>
        </a:p>
      </dgm:t>
    </dgm:pt>
    <dgm:pt modelId="{5703B959-47C9-4F10-8001-0B0E9808DD5C}" type="sibTrans" cxnId="{65A04D6F-E7AC-41FF-9FF1-998D1386100A}">
      <dgm:prSet/>
      <dgm:spPr/>
      <dgm:t>
        <a:bodyPr/>
        <a:lstStyle/>
        <a:p>
          <a:endParaRPr lang="en-US"/>
        </a:p>
      </dgm:t>
    </dgm:pt>
    <dgm:pt modelId="{66CC1CB6-5015-4A0E-910F-75E4CC3D3577}">
      <dgm:prSet/>
      <dgm:spPr/>
      <dgm:t>
        <a:bodyPr/>
        <a:lstStyle/>
        <a:p>
          <a:r>
            <a:rPr lang="en-US" dirty="0"/>
            <a:t>Question</a:t>
          </a:r>
        </a:p>
      </dgm:t>
    </dgm:pt>
    <dgm:pt modelId="{9B34A06F-AEB7-4C73-B7A0-A4012A5A9E53}" type="parTrans" cxnId="{6849055B-8734-41FD-A705-8975DE621738}">
      <dgm:prSet/>
      <dgm:spPr/>
      <dgm:t>
        <a:bodyPr/>
        <a:lstStyle/>
        <a:p>
          <a:endParaRPr lang="en-US"/>
        </a:p>
      </dgm:t>
    </dgm:pt>
    <dgm:pt modelId="{5C485A2F-BE9C-4C85-9569-A126900E5FF6}" type="sibTrans" cxnId="{6849055B-8734-41FD-A705-8975DE621738}">
      <dgm:prSet/>
      <dgm:spPr/>
      <dgm:t>
        <a:bodyPr/>
        <a:lstStyle/>
        <a:p>
          <a:endParaRPr lang="en-US"/>
        </a:p>
      </dgm:t>
    </dgm:pt>
    <dgm:pt modelId="{EC555BDE-9483-43E4-B623-286C2A693C15}">
      <dgm:prSet/>
      <dgm:spPr/>
      <dgm:t>
        <a:bodyPr/>
        <a:lstStyle/>
        <a:p>
          <a:r>
            <a:rPr lang="en-GB" dirty="0"/>
            <a:t>Listen</a:t>
          </a:r>
          <a:endParaRPr lang="en-US" dirty="0"/>
        </a:p>
      </dgm:t>
    </dgm:pt>
    <dgm:pt modelId="{18D71D82-133F-425B-AAE4-C2036650E0EF}" type="parTrans" cxnId="{45BCF852-6E19-41E3-AD25-AF20661F2F0C}">
      <dgm:prSet/>
      <dgm:spPr/>
      <dgm:t>
        <a:bodyPr/>
        <a:lstStyle/>
        <a:p>
          <a:endParaRPr lang="en-US"/>
        </a:p>
      </dgm:t>
    </dgm:pt>
    <dgm:pt modelId="{A124D361-C655-42BF-87E9-63D6E74C0963}" type="sibTrans" cxnId="{45BCF852-6E19-41E3-AD25-AF20661F2F0C}">
      <dgm:prSet/>
      <dgm:spPr/>
      <dgm:t>
        <a:bodyPr/>
        <a:lstStyle/>
        <a:p>
          <a:endParaRPr lang="en-US"/>
        </a:p>
      </dgm:t>
    </dgm:pt>
    <dgm:pt modelId="{46BB3B8E-9948-4641-A6A5-75B6F7A9DF90}" type="pres">
      <dgm:prSet presAssocID="{2494B16E-BE39-40C9-9E34-5CC6E88B6228}" presName="matrix" presStyleCnt="0">
        <dgm:presLayoutVars>
          <dgm:chMax val="1"/>
          <dgm:dir/>
          <dgm:resizeHandles val="exact"/>
        </dgm:presLayoutVars>
      </dgm:prSet>
      <dgm:spPr/>
    </dgm:pt>
    <dgm:pt modelId="{531EBEB4-58F3-4393-B26E-CEA5F46E0D4C}" type="pres">
      <dgm:prSet presAssocID="{2494B16E-BE39-40C9-9E34-5CC6E88B6228}" presName="diamond" presStyleLbl="bgShp" presStyleIdx="0" presStyleCnt="1"/>
      <dgm:spPr/>
    </dgm:pt>
    <dgm:pt modelId="{35C683CF-D548-4209-B0BC-3FECCC88DE7D}" type="pres">
      <dgm:prSet presAssocID="{2494B16E-BE39-40C9-9E34-5CC6E88B6228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6D089823-BE5E-4EFA-A459-C28A44FB8830}" type="pres">
      <dgm:prSet presAssocID="{2494B16E-BE39-40C9-9E34-5CC6E88B6228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564A714-CE3E-43CF-BD2A-2BA09502CD69}" type="pres">
      <dgm:prSet presAssocID="{2494B16E-BE39-40C9-9E34-5CC6E88B6228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5C8D5391-3F20-4A04-9BAD-6A922A3655D2}" type="pres">
      <dgm:prSet presAssocID="{2494B16E-BE39-40C9-9E34-5CC6E88B6228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6849055B-8734-41FD-A705-8975DE621738}" srcId="{2494B16E-BE39-40C9-9E34-5CC6E88B6228}" destId="{66CC1CB6-5015-4A0E-910F-75E4CC3D3577}" srcOrd="2" destOrd="0" parTransId="{9B34A06F-AEB7-4C73-B7A0-A4012A5A9E53}" sibTransId="{5C485A2F-BE9C-4C85-9569-A126900E5FF6}"/>
    <dgm:cxn modelId="{65A04D6F-E7AC-41FF-9FF1-998D1386100A}" srcId="{2494B16E-BE39-40C9-9E34-5CC6E88B6228}" destId="{513CF3F5-6097-4CD1-9A37-2BBA49A146AD}" srcOrd="1" destOrd="0" parTransId="{E54AEBC8-AD40-4E48-9493-EDF13F02FF74}" sibTransId="{5703B959-47C9-4F10-8001-0B0E9808DD5C}"/>
    <dgm:cxn modelId="{45BCF852-6E19-41E3-AD25-AF20661F2F0C}" srcId="{2494B16E-BE39-40C9-9E34-5CC6E88B6228}" destId="{EC555BDE-9483-43E4-B623-286C2A693C15}" srcOrd="3" destOrd="0" parTransId="{18D71D82-133F-425B-AAE4-C2036650E0EF}" sibTransId="{A124D361-C655-42BF-87E9-63D6E74C0963}"/>
    <dgm:cxn modelId="{FBCAEB56-D514-481A-9A0C-8A8DD3231181}" type="presOf" srcId="{EC555BDE-9483-43E4-B623-286C2A693C15}" destId="{5C8D5391-3F20-4A04-9BAD-6A922A3655D2}" srcOrd="0" destOrd="0" presId="urn:microsoft.com/office/officeart/2005/8/layout/matrix3"/>
    <dgm:cxn modelId="{4EC76688-2E95-476A-801B-08DA104B906D}" type="presOf" srcId="{513CF3F5-6097-4CD1-9A37-2BBA49A146AD}" destId="{6D089823-BE5E-4EFA-A459-C28A44FB8830}" srcOrd="0" destOrd="0" presId="urn:microsoft.com/office/officeart/2005/8/layout/matrix3"/>
    <dgm:cxn modelId="{EDCAFC8A-94DF-4B2C-A2F8-AA5CDE0677FA}" type="presOf" srcId="{DA4F9893-0195-4B9B-98AD-993F3EFDF3C0}" destId="{35C683CF-D548-4209-B0BC-3FECCC88DE7D}" srcOrd="0" destOrd="0" presId="urn:microsoft.com/office/officeart/2005/8/layout/matrix3"/>
    <dgm:cxn modelId="{95DD4B9F-C49F-4A1D-A499-2C29EFAC5272}" type="presOf" srcId="{2494B16E-BE39-40C9-9E34-5CC6E88B6228}" destId="{46BB3B8E-9948-4641-A6A5-75B6F7A9DF90}" srcOrd="0" destOrd="0" presId="urn:microsoft.com/office/officeart/2005/8/layout/matrix3"/>
    <dgm:cxn modelId="{85C0B0BB-8F7C-4DBA-B7F7-BBCB1A485144}" srcId="{2494B16E-BE39-40C9-9E34-5CC6E88B6228}" destId="{DA4F9893-0195-4B9B-98AD-993F3EFDF3C0}" srcOrd="0" destOrd="0" parTransId="{D762ED22-B4FB-4990-8DBB-B7616B41ADDE}" sibTransId="{45795FAF-CD64-4B8B-B495-5C78C4B85847}"/>
    <dgm:cxn modelId="{E4ADD0FA-6BD8-47E6-98D9-D60108BECC12}" type="presOf" srcId="{66CC1CB6-5015-4A0E-910F-75E4CC3D3577}" destId="{8564A714-CE3E-43CF-BD2A-2BA09502CD69}" srcOrd="0" destOrd="0" presId="urn:microsoft.com/office/officeart/2005/8/layout/matrix3"/>
    <dgm:cxn modelId="{5FA381CA-6EDD-4B97-952D-7A92293378FD}" type="presParOf" srcId="{46BB3B8E-9948-4641-A6A5-75B6F7A9DF90}" destId="{531EBEB4-58F3-4393-B26E-CEA5F46E0D4C}" srcOrd="0" destOrd="0" presId="urn:microsoft.com/office/officeart/2005/8/layout/matrix3"/>
    <dgm:cxn modelId="{E9EE18DF-59D8-4410-9F76-404262C232EC}" type="presParOf" srcId="{46BB3B8E-9948-4641-A6A5-75B6F7A9DF90}" destId="{35C683CF-D548-4209-B0BC-3FECCC88DE7D}" srcOrd="1" destOrd="0" presId="urn:microsoft.com/office/officeart/2005/8/layout/matrix3"/>
    <dgm:cxn modelId="{A4E8665D-20EC-4836-8428-88B86F2415AB}" type="presParOf" srcId="{46BB3B8E-9948-4641-A6A5-75B6F7A9DF90}" destId="{6D089823-BE5E-4EFA-A459-C28A44FB8830}" srcOrd="2" destOrd="0" presId="urn:microsoft.com/office/officeart/2005/8/layout/matrix3"/>
    <dgm:cxn modelId="{7E12C5AE-996C-45D9-82AF-121DB031D33B}" type="presParOf" srcId="{46BB3B8E-9948-4641-A6A5-75B6F7A9DF90}" destId="{8564A714-CE3E-43CF-BD2A-2BA09502CD69}" srcOrd="3" destOrd="0" presId="urn:microsoft.com/office/officeart/2005/8/layout/matrix3"/>
    <dgm:cxn modelId="{11CE1167-1003-4FE0-9269-8ED181E69E1E}" type="presParOf" srcId="{46BB3B8E-9948-4641-A6A5-75B6F7A9DF90}" destId="{5C8D5391-3F20-4A04-9BAD-6A922A3655D2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E6265A0-134F-4152-94C8-8CA9184F6C2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D7105EC-A522-4400-A38E-3BD92E94F16E}">
      <dgm:prSet/>
      <dgm:spPr/>
      <dgm:t>
        <a:bodyPr/>
        <a:lstStyle/>
        <a:p>
          <a:r>
            <a:rPr lang="en-GB"/>
            <a:t>Genuinely listen to what your client is telling you</a:t>
          </a:r>
          <a:endParaRPr lang="en-US"/>
        </a:p>
      </dgm:t>
    </dgm:pt>
    <dgm:pt modelId="{B994D847-02B5-4CF6-BC58-C71616E8C02D}" type="parTrans" cxnId="{0A92D976-DE79-4954-BC35-7C143EE1F3BD}">
      <dgm:prSet/>
      <dgm:spPr/>
      <dgm:t>
        <a:bodyPr/>
        <a:lstStyle/>
        <a:p>
          <a:endParaRPr lang="en-US"/>
        </a:p>
      </dgm:t>
    </dgm:pt>
    <dgm:pt modelId="{8A095E7E-1269-466C-8187-E0A14144AA37}" type="sibTrans" cxnId="{0A92D976-DE79-4954-BC35-7C143EE1F3BD}">
      <dgm:prSet/>
      <dgm:spPr/>
      <dgm:t>
        <a:bodyPr/>
        <a:lstStyle/>
        <a:p>
          <a:endParaRPr lang="en-US"/>
        </a:p>
      </dgm:t>
    </dgm:pt>
    <dgm:pt modelId="{F15C13BA-ED91-437A-868B-F72F9124E1A2}">
      <dgm:prSet/>
      <dgm:spPr/>
      <dgm:t>
        <a:bodyPr/>
        <a:lstStyle/>
        <a:p>
          <a:r>
            <a:rPr lang="en-GB"/>
            <a:t>Try and see it from their point of view</a:t>
          </a:r>
          <a:endParaRPr lang="en-US"/>
        </a:p>
      </dgm:t>
    </dgm:pt>
    <dgm:pt modelId="{6E280637-EDE2-4F6C-B15E-8209CD07B383}" type="parTrans" cxnId="{622C8C8C-431F-4826-98DC-6342605BBD39}">
      <dgm:prSet/>
      <dgm:spPr/>
      <dgm:t>
        <a:bodyPr/>
        <a:lstStyle/>
        <a:p>
          <a:endParaRPr lang="en-US"/>
        </a:p>
      </dgm:t>
    </dgm:pt>
    <dgm:pt modelId="{437908BF-B729-41DD-8016-49057C21AE04}" type="sibTrans" cxnId="{622C8C8C-431F-4826-98DC-6342605BBD39}">
      <dgm:prSet/>
      <dgm:spPr/>
      <dgm:t>
        <a:bodyPr/>
        <a:lstStyle/>
        <a:p>
          <a:endParaRPr lang="en-US"/>
        </a:p>
      </dgm:t>
    </dgm:pt>
    <dgm:pt modelId="{D7D027D3-D29C-44B3-82FE-593B07E83707}">
      <dgm:prSet/>
      <dgm:spPr/>
      <dgm:t>
        <a:bodyPr/>
        <a:lstStyle/>
        <a:p>
          <a:r>
            <a:rPr lang="en-GB"/>
            <a:t>What are they saying?</a:t>
          </a:r>
          <a:endParaRPr lang="en-US"/>
        </a:p>
      </dgm:t>
    </dgm:pt>
    <dgm:pt modelId="{8E563B10-8AD1-42D1-8EC6-E528FEB6E7C0}" type="parTrans" cxnId="{4075F23E-853A-4E2B-9E52-BF4C231BF8E7}">
      <dgm:prSet/>
      <dgm:spPr/>
      <dgm:t>
        <a:bodyPr/>
        <a:lstStyle/>
        <a:p>
          <a:endParaRPr lang="en-US"/>
        </a:p>
      </dgm:t>
    </dgm:pt>
    <dgm:pt modelId="{69DDCA29-29E6-4A73-8898-9A6AABD85BD3}" type="sibTrans" cxnId="{4075F23E-853A-4E2B-9E52-BF4C231BF8E7}">
      <dgm:prSet/>
      <dgm:spPr/>
      <dgm:t>
        <a:bodyPr/>
        <a:lstStyle/>
        <a:p>
          <a:endParaRPr lang="en-US"/>
        </a:p>
      </dgm:t>
    </dgm:pt>
    <dgm:pt modelId="{9808F2E1-3D81-4CE6-82CE-DA89CE6045E8}">
      <dgm:prSet/>
      <dgm:spPr/>
      <dgm:t>
        <a:bodyPr/>
        <a:lstStyle/>
        <a:p>
          <a:r>
            <a:rPr lang="en-GB"/>
            <a:t>What are they not saying? Delve deeper by questioning </a:t>
          </a:r>
          <a:endParaRPr lang="en-US"/>
        </a:p>
      </dgm:t>
    </dgm:pt>
    <dgm:pt modelId="{485FDD6C-C2D8-4802-9B2C-14B805F70885}" type="parTrans" cxnId="{7ACC631E-F4D0-4AA1-BD25-8633523FE4A5}">
      <dgm:prSet/>
      <dgm:spPr/>
      <dgm:t>
        <a:bodyPr/>
        <a:lstStyle/>
        <a:p>
          <a:endParaRPr lang="en-US"/>
        </a:p>
      </dgm:t>
    </dgm:pt>
    <dgm:pt modelId="{64CE709A-76E4-4EF1-99B4-DF93AEED5746}" type="sibTrans" cxnId="{7ACC631E-F4D0-4AA1-BD25-8633523FE4A5}">
      <dgm:prSet/>
      <dgm:spPr/>
      <dgm:t>
        <a:bodyPr/>
        <a:lstStyle/>
        <a:p>
          <a:endParaRPr lang="en-US"/>
        </a:p>
      </dgm:t>
    </dgm:pt>
    <dgm:pt modelId="{2D836233-31B3-4620-9F3F-724772060362}" type="pres">
      <dgm:prSet presAssocID="{FE6265A0-134F-4152-94C8-8CA9184F6C2C}" presName="root" presStyleCnt="0">
        <dgm:presLayoutVars>
          <dgm:dir/>
          <dgm:resizeHandles val="exact"/>
        </dgm:presLayoutVars>
      </dgm:prSet>
      <dgm:spPr/>
    </dgm:pt>
    <dgm:pt modelId="{B1A461C1-1E8A-48B2-ACC0-59A6073A17AA}" type="pres">
      <dgm:prSet presAssocID="{2D7105EC-A522-4400-A38E-3BD92E94F16E}" presName="compNode" presStyleCnt="0"/>
      <dgm:spPr/>
    </dgm:pt>
    <dgm:pt modelId="{DA5AFA75-597A-4094-8529-9D836BFFBCD4}" type="pres">
      <dgm:prSet presAssocID="{2D7105EC-A522-4400-A38E-3BD92E94F16E}" presName="bgRect" presStyleLbl="bgShp" presStyleIdx="0" presStyleCnt="4"/>
      <dgm:spPr/>
    </dgm:pt>
    <dgm:pt modelId="{4D1EC9B0-094A-403E-A586-20C1C1413B71}" type="pres">
      <dgm:prSet presAssocID="{2D7105EC-A522-4400-A38E-3BD92E94F16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25CD900F-350C-4586-965A-CFAB1DFA4954}" type="pres">
      <dgm:prSet presAssocID="{2D7105EC-A522-4400-A38E-3BD92E94F16E}" presName="spaceRect" presStyleCnt="0"/>
      <dgm:spPr/>
    </dgm:pt>
    <dgm:pt modelId="{07FFBDEA-13A5-4A91-A025-F4E5FDD020B1}" type="pres">
      <dgm:prSet presAssocID="{2D7105EC-A522-4400-A38E-3BD92E94F16E}" presName="parTx" presStyleLbl="revTx" presStyleIdx="0" presStyleCnt="4">
        <dgm:presLayoutVars>
          <dgm:chMax val="0"/>
          <dgm:chPref val="0"/>
        </dgm:presLayoutVars>
      </dgm:prSet>
      <dgm:spPr/>
    </dgm:pt>
    <dgm:pt modelId="{3C6DA8AD-9C20-4BAF-98A5-C3C23E4F4F32}" type="pres">
      <dgm:prSet presAssocID="{8A095E7E-1269-466C-8187-E0A14144AA37}" presName="sibTrans" presStyleCnt="0"/>
      <dgm:spPr/>
    </dgm:pt>
    <dgm:pt modelId="{906E8DC0-0979-4272-BB84-8BA97FC5B13C}" type="pres">
      <dgm:prSet presAssocID="{F15C13BA-ED91-437A-868B-F72F9124E1A2}" presName="compNode" presStyleCnt="0"/>
      <dgm:spPr/>
    </dgm:pt>
    <dgm:pt modelId="{DE10D26A-E084-4FB4-A852-13AE370DB826}" type="pres">
      <dgm:prSet presAssocID="{F15C13BA-ED91-437A-868B-F72F9124E1A2}" presName="bgRect" presStyleLbl="bgShp" presStyleIdx="1" presStyleCnt="4"/>
      <dgm:spPr/>
    </dgm:pt>
    <dgm:pt modelId="{248E0DE4-B2B1-4CFB-874A-494FEDF1261E}" type="pres">
      <dgm:prSet presAssocID="{F15C13BA-ED91-437A-868B-F72F9124E1A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81539C20-239A-4A11-AF73-0EA2C58C121E}" type="pres">
      <dgm:prSet presAssocID="{F15C13BA-ED91-437A-868B-F72F9124E1A2}" presName="spaceRect" presStyleCnt="0"/>
      <dgm:spPr/>
    </dgm:pt>
    <dgm:pt modelId="{82297E08-7081-4C59-8505-36D42B0DE4AC}" type="pres">
      <dgm:prSet presAssocID="{F15C13BA-ED91-437A-868B-F72F9124E1A2}" presName="parTx" presStyleLbl="revTx" presStyleIdx="1" presStyleCnt="4">
        <dgm:presLayoutVars>
          <dgm:chMax val="0"/>
          <dgm:chPref val="0"/>
        </dgm:presLayoutVars>
      </dgm:prSet>
      <dgm:spPr/>
    </dgm:pt>
    <dgm:pt modelId="{EE7CB95C-AF30-41AC-B3BC-E2AF9A96859E}" type="pres">
      <dgm:prSet presAssocID="{437908BF-B729-41DD-8016-49057C21AE04}" presName="sibTrans" presStyleCnt="0"/>
      <dgm:spPr/>
    </dgm:pt>
    <dgm:pt modelId="{66B3FFBE-2330-408E-BF2E-5A82BC8ED0AC}" type="pres">
      <dgm:prSet presAssocID="{D7D027D3-D29C-44B3-82FE-593B07E83707}" presName="compNode" presStyleCnt="0"/>
      <dgm:spPr/>
    </dgm:pt>
    <dgm:pt modelId="{21914A5D-376C-4C4C-A9A5-D02BB783A679}" type="pres">
      <dgm:prSet presAssocID="{D7D027D3-D29C-44B3-82FE-593B07E83707}" presName="bgRect" presStyleLbl="bgShp" presStyleIdx="2" presStyleCnt="4"/>
      <dgm:spPr/>
    </dgm:pt>
    <dgm:pt modelId="{26B896B6-6660-4011-84BF-534222569A15}" type="pres">
      <dgm:prSet presAssocID="{D7D027D3-D29C-44B3-82FE-593B07E8370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ngue"/>
        </a:ext>
      </dgm:extLst>
    </dgm:pt>
    <dgm:pt modelId="{446FE318-AD3F-40D6-A881-BF1998872B66}" type="pres">
      <dgm:prSet presAssocID="{D7D027D3-D29C-44B3-82FE-593B07E83707}" presName="spaceRect" presStyleCnt="0"/>
      <dgm:spPr/>
    </dgm:pt>
    <dgm:pt modelId="{5DFEABE2-38C0-4542-A3A8-667365A9C44F}" type="pres">
      <dgm:prSet presAssocID="{D7D027D3-D29C-44B3-82FE-593B07E83707}" presName="parTx" presStyleLbl="revTx" presStyleIdx="2" presStyleCnt="4">
        <dgm:presLayoutVars>
          <dgm:chMax val="0"/>
          <dgm:chPref val="0"/>
        </dgm:presLayoutVars>
      </dgm:prSet>
      <dgm:spPr/>
    </dgm:pt>
    <dgm:pt modelId="{E5CC9B84-F3D4-4CA8-81FD-0454116F4C1B}" type="pres">
      <dgm:prSet presAssocID="{69DDCA29-29E6-4A73-8898-9A6AABD85BD3}" presName="sibTrans" presStyleCnt="0"/>
      <dgm:spPr/>
    </dgm:pt>
    <dgm:pt modelId="{5EDED8F7-1094-4144-9F42-171D9EE91E56}" type="pres">
      <dgm:prSet presAssocID="{9808F2E1-3D81-4CE6-82CE-DA89CE6045E8}" presName="compNode" presStyleCnt="0"/>
      <dgm:spPr/>
    </dgm:pt>
    <dgm:pt modelId="{E67AFEB9-70B4-4266-856B-82E91F93B6CE}" type="pres">
      <dgm:prSet presAssocID="{9808F2E1-3D81-4CE6-82CE-DA89CE6045E8}" presName="bgRect" presStyleLbl="bgShp" presStyleIdx="3" presStyleCnt="4"/>
      <dgm:spPr/>
    </dgm:pt>
    <dgm:pt modelId="{D83910A0-8143-4044-94FF-2D48A6006A0E}" type="pres">
      <dgm:prSet presAssocID="{9808F2E1-3D81-4CE6-82CE-DA89CE6045E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C8B279B6-17EE-4863-95A6-E4DF21D163B7}" type="pres">
      <dgm:prSet presAssocID="{9808F2E1-3D81-4CE6-82CE-DA89CE6045E8}" presName="spaceRect" presStyleCnt="0"/>
      <dgm:spPr/>
    </dgm:pt>
    <dgm:pt modelId="{3600E355-B285-455D-9D90-F6F659339A70}" type="pres">
      <dgm:prSet presAssocID="{9808F2E1-3D81-4CE6-82CE-DA89CE6045E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C73F80A-0713-4DFE-9728-1C09DEAF90BC}" type="presOf" srcId="{FE6265A0-134F-4152-94C8-8CA9184F6C2C}" destId="{2D836233-31B3-4620-9F3F-724772060362}" srcOrd="0" destOrd="0" presId="urn:microsoft.com/office/officeart/2018/2/layout/IconVerticalSolidList"/>
    <dgm:cxn modelId="{7ACC631E-F4D0-4AA1-BD25-8633523FE4A5}" srcId="{FE6265A0-134F-4152-94C8-8CA9184F6C2C}" destId="{9808F2E1-3D81-4CE6-82CE-DA89CE6045E8}" srcOrd="3" destOrd="0" parTransId="{485FDD6C-C2D8-4802-9B2C-14B805F70885}" sibTransId="{64CE709A-76E4-4EF1-99B4-DF93AEED5746}"/>
    <dgm:cxn modelId="{4075F23E-853A-4E2B-9E52-BF4C231BF8E7}" srcId="{FE6265A0-134F-4152-94C8-8CA9184F6C2C}" destId="{D7D027D3-D29C-44B3-82FE-593B07E83707}" srcOrd="2" destOrd="0" parTransId="{8E563B10-8AD1-42D1-8EC6-E528FEB6E7C0}" sibTransId="{69DDCA29-29E6-4A73-8898-9A6AABD85BD3}"/>
    <dgm:cxn modelId="{0A92D976-DE79-4954-BC35-7C143EE1F3BD}" srcId="{FE6265A0-134F-4152-94C8-8CA9184F6C2C}" destId="{2D7105EC-A522-4400-A38E-3BD92E94F16E}" srcOrd="0" destOrd="0" parTransId="{B994D847-02B5-4CF6-BC58-C71616E8C02D}" sibTransId="{8A095E7E-1269-466C-8187-E0A14144AA37}"/>
    <dgm:cxn modelId="{622C8C8C-431F-4826-98DC-6342605BBD39}" srcId="{FE6265A0-134F-4152-94C8-8CA9184F6C2C}" destId="{F15C13BA-ED91-437A-868B-F72F9124E1A2}" srcOrd="1" destOrd="0" parTransId="{6E280637-EDE2-4F6C-B15E-8209CD07B383}" sibTransId="{437908BF-B729-41DD-8016-49057C21AE04}"/>
    <dgm:cxn modelId="{0C83D2C8-2D7E-44FC-8D5D-FA615FC4E56E}" type="presOf" srcId="{D7D027D3-D29C-44B3-82FE-593B07E83707}" destId="{5DFEABE2-38C0-4542-A3A8-667365A9C44F}" srcOrd="0" destOrd="0" presId="urn:microsoft.com/office/officeart/2018/2/layout/IconVerticalSolidList"/>
    <dgm:cxn modelId="{F3143CE2-63DB-4897-890A-27E4687ECCB8}" type="presOf" srcId="{2D7105EC-A522-4400-A38E-3BD92E94F16E}" destId="{07FFBDEA-13A5-4A91-A025-F4E5FDD020B1}" srcOrd="0" destOrd="0" presId="urn:microsoft.com/office/officeart/2018/2/layout/IconVerticalSolidList"/>
    <dgm:cxn modelId="{F2AB18EB-07AF-4529-9238-A3715DB61EEA}" type="presOf" srcId="{9808F2E1-3D81-4CE6-82CE-DA89CE6045E8}" destId="{3600E355-B285-455D-9D90-F6F659339A70}" srcOrd="0" destOrd="0" presId="urn:microsoft.com/office/officeart/2018/2/layout/IconVerticalSolidList"/>
    <dgm:cxn modelId="{CE2E51FD-0C23-48F4-B543-8E7D0F6DEE1C}" type="presOf" srcId="{F15C13BA-ED91-437A-868B-F72F9124E1A2}" destId="{82297E08-7081-4C59-8505-36D42B0DE4AC}" srcOrd="0" destOrd="0" presId="urn:microsoft.com/office/officeart/2018/2/layout/IconVerticalSolidList"/>
    <dgm:cxn modelId="{9B438C95-36DE-441C-8C81-480C3A86D5DB}" type="presParOf" srcId="{2D836233-31B3-4620-9F3F-724772060362}" destId="{B1A461C1-1E8A-48B2-ACC0-59A6073A17AA}" srcOrd="0" destOrd="0" presId="urn:microsoft.com/office/officeart/2018/2/layout/IconVerticalSolidList"/>
    <dgm:cxn modelId="{7A912916-FC9E-4E9D-AEAD-E072F0DD0A60}" type="presParOf" srcId="{B1A461C1-1E8A-48B2-ACC0-59A6073A17AA}" destId="{DA5AFA75-597A-4094-8529-9D836BFFBCD4}" srcOrd="0" destOrd="0" presId="urn:microsoft.com/office/officeart/2018/2/layout/IconVerticalSolidList"/>
    <dgm:cxn modelId="{0581ECFE-5ADC-472F-9C5B-A2AE20E38DCC}" type="presParOf" srcId="{B1A461C1-1E8A-48B2-ACC0-59A6073A17AA}" destId="{4D1EC9B0-094A-403E-A586-20C1C1413B71}" srcOrd="1" destOrd="0" presId="urn:microsoft.com/office/officeart/2018/2/layout/IconVerticalSolidList"/>
    <dgm:cxn modelId="{0225C48A-F3BA-455D-B7FE-EDBD80C1488E}" type="presParOf" srcId="{B1A461C1-1E8A-48B2-ACC0-59A6073A17AA}" destId="{25CD900F-350C-4586-965A-CFAB1DFA4954}" srcOrd="2" destOrd="0" presId="urn:microsoft.com/office/officeart/2018/2/layout/IconVerticalSolidList"/>
    <dgm:cxn modelId="{36289ED9-FC0D-4DA3-9F28-F441BDEA781B}" type="presParOf" srcId="{B1A461C1-1E8A-48B2-ACC0-59A6073A17AA}" destId="{07FFBDEA-13A5-4A91-A025-F4E5FDD020B1}" srcOrd="3" destOrd="0" presId="urn:microsoft.com/office/officeart/2018/2/layout/IconVerticalSolidList"/>
    <dgm:cxn modelId="{64E2752C-718B-426B-AE03-556858371EE8}" type="presParOf" srcId="{2D836233-31B3-4620-9F3F-724772060362}" destId="{3C6DA8AD-9C20-4BAF-98A5-C3C23E4F4F32}" srcOrd="1" destOrd="0" presId="urn:microsoft.com/office/officeart/2018/2/layout/IconVerticalSolidList"/>
    <dgm:cxn modelId="{CB8ED64B-9B3A-46BB-9D17-65AFAA32B4D9}" type="presParOf" srcId="{2D836233-31B3-4620-9F3F-724772060362}" destId="{906E8DC0-0979-4272-BB84-8BA97FC5B13C}" srcOrd="2" destOrd="0" presId="urn:microsoft.com/office/officeart/2018/2/layout/IconVerticalSolidList"/>
    <dgm:cxn modelId="{893DD350-21DF-4B98-A9E5-137765F50550}" type="presParOf" srcId="{906E8DC0-0979-4272-BB84-8BA97FC5B13C}" destId="{DE10D26A-E084-4FB4-A852-13AE370DB826}" srcOrd="0" destOrd="0" presId="urn:microsoft.com/office/officeart/2018/2/layout/IconVerticalSolidList"/>
    <dgm:cxn modelId="{0FC98DE0-C4A5-4549-9469-02A4F4F31F17}" type="presParOf" srcId="{906E8DC0-0979-4272-BB84-8BA97FC5B13C}" destId="{248E0DE4-B2B1-4CFB-874A-494FEDF1261E}" srcOrd="1" destOrd="0" presId="urn:microsoft.com/office/officeart/2018/2/layout/IconVerticalSolidList"/>
    <dgm:cxn modelId="{FBFB8AB1-3C54-41C7-9FE5-E6BA7A94A4B5}" type="presParOf" srcId="{906E8DC0-0979-4272-BB84-8BA97FC5B13C}" destId="{81539C20-239A-4A11-AF73-0EA2C58C121E}" srcOrd="2" destOrd="0" presId="urn:microsoft.com/office/officeart/2018/2/layout/IconVerticalSolidList"/>
    <dgm:cxn modelId="{3D012EC9-7C4C-4EC0-AAC6-F5346297E8BD}" type="presParOf" srcId="{906E8DC0-0979-4272-BB84-8BA97FC5B13C}" destId="{82297E08-7081-4C59-8505-36D42B0DE4AC}" srcOrd="3" destOrd="0" presId="urn:microsoft.com/office/officeart/2018/2/layout/IconVerticalSolidList"/>
    <dgm:cxn modelId="{8A6E6803-9382-440E-8FB2-8B49DE8AB55A}" type="presParOf" srcId="{2D836233-31B3-4620-9F3F-724772060362}" destId="{EE7CB95C-AF30-41AC-B3BC-E2AF9A96859E}" srcOrd="3" destOrd="0" presId="urn:microsoft.com/office/officeart/2018/2/layout/IconVerticalSolidList"/>
    <dgm:cxn modelId="{C734A606-9247-46DA-9C5E-118B794E2A94}" type="presParOf" srcId="{2D836233-31B3-4620-9F3F-724772060362}" destId="{66B3FFBE-2330-408E-BF2E-5A82BC8ED0AC}" srcOrd="4" destOrd="0" presId="urn:microsoft.com/office/officeart/2018/2/layout/IconVerticalSolidList"/>
    <dgm:cxn modelId="{2EA135C5-41CF-4A8C-BB86-108858B50370}" type="presParOf" srcId="{66B3FFBE-2330-408E-BF2E-5A82BC8ED0AC}" destId="{21914A5D-376C-4C4C-A9A5-D02BB783A679}" srcOrd="0" destOrd="0" presId="urn:microsoft.com/office/officeart/2018/2/layout/IconVerticalSolidList"/>
    <dgm:cxn modelId="{063667FE-8CA3-4709-9C47-678375B0A23E}" type="presParOf" srcId="{66B3FFBE-2330-408E-BF2E-5A82BC8ED0AC}" destId="{26B896B6-6660-4011-84BF-534222569A15}" srcOrd="1" destOrd="0" presId="urn:microsoft.com/office/officeart/2018/2/layout/IconVerticalSolidList"/>
    <dgm:cxn modelId="{7EA728F3-DCAD-4258-A310-C4A3FED58769}" type="presParOf" srcId="{66B3FFBE-2330-408E-BF2E-5A82BC8ED0AC}" destId="{446FE318-AD3F-40D6-A881-BF1998872B66}" srcOrd="2" destOrd="0" presId="urn:microsoft.com/office/officeart/2018/2/layout/IconVerticalSolidList"/>
    <dgm:cxn modelId="{03208E74-61B8-49EC-9E01-3BFA87FEB609}" type="presParOf" srcId="{66B3FFBE-2330-408E-BF2E-5A82BC8ED0AC}" destId="{5DFEABE2-38C0-4542-A3A8-667365A9C44F}" srcOrd="3" destOrd="0" presId="urn:microsoft.com/office/officeart/2018/2/layout/IconVerticalSolidList"/>
    <dgm:cxn modelId="{952CEE60-23FD-4CA8-B9ED-2AB45A30231D}" type="presParOf" srcId="{2D836233-31B3-4620-9F3F-724772060362}" destId="{E5CC9B84-F3D4-4CA8-81FD-0454116F4C1B}" srcOrd="5" destOrd="0" presId="urn:microsoft.com/office/officeart/2018/2/layout/IconVerticalSolidList"/>
    <dgm:cxn modelId="{2D9DD5F7-453F-48B1-B1CA-627CFFC5F0B7}" type="presParOf" srcId="{2D836233-31B3-4620-9F3F-724772060362}" destId="{5EDED8F7-1094-4144-9F42-171D9EE91E56}" srcOrd="6" destOrd="0" presId="urn:microsoft.com/office/officeart/2018/2/layout/IconVerticalSolidList"/>
    <dgm:cxn modelId="{DA38C5FB-37A2-43F2-A103-B1B8ACFEE8D0}" type="presParOf" srcId="{5EDED8F7-1094-4144-9F42-171D9EE91E56}" destId="{E67AFEB9-70B4-4266-856B-82E91F93B6CE}" srcOrd="0" destOrd="0" presId="urn:microsoft.com/office/officeart/2018/2/layout/IconVerticalSolidList"/>
    <dgm:cxn modelId="{6652B5CB-2877-45E1-9968-A379441761DD}" type="presParOf" srcId="{5EDED8F7-1094-4144-9F42-171D9EE91E56}" destId="{D83910A0-8143-4044-94FF-2D48A6006A0E}" srcOrd="1" destOrd="0" presId="urn:microsoft.com/office/officeart/2018/2/layout/IconVerticalSolidList"/>
    <dgm:cxn modelId="{2835B647-D137-4390-86B4-8EB4A52E8279}" type="presParOf" srcId="{5EDED8F7-1094-4144-9F42-171D9EE91E56}" destId="{C8B279B6-17EE-4863-95A6-E4DF21D163B7}" srcOrd="2" destOrd="0" presId="urn:microsoft.com/office/officeart/2018/2/layout/IconVerticalSolidList"/>
    <dgm:cxn modelId="{0C1FB027-1367-4E08-8FEA-7484F91FDF13}" type="presParOf" srcId="{5EDED8F7-1094-4144-9F42-171D9EE91E56}" destId="{3600E355-B285-455D-9D90-F6F659339A7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7D72EF0-F6FC-48C4-BAE3-7D88EB8C522D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091FC83-AF21-41F4-9103-E597F92038B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Active listening</a:t>
          </a:r>
          <a:endParaRPr lang="en-US"/>
        </a:p>
      </dgm:t>
    </dgm:pt>
    <dgm:pt modelId="{D7C92701-47D7-4203-B819-48416A0EFB84}" type="parTrans" cxnId="{CF0B770D-11F5-4DFF-AFFF-E96401AC72AF}">
      <dgm:prSet/>
      <dgm:spPr/>
      <dgm:t>
        <a:bodyPr/>
        <a:lstStyle/>
        <a:p>
          <a:endParaRPr lang="en-US"/>
        </a:p>
      </dgm:t>
    </dgm:pt>
    <dgm:pt modelId="{5D2368B8-0751-4761-A76F-E08CD55E0101}" type="sibTrans" cxnId="{CF0B770D-11F5-4DFF-AFFF-E96401AC72AF}">
      <dgm:prSet/>
      <dgm:spPr/>
      <dgm:t>
        <a:bodyPr/>
        <a:lstStyle/>
        <a:p>
          <a:endParaRPr lang="en-US"/>
        </a:p>
      </dgm:t>
    </dgm:pt>
    <dgm:pt modelId="{2965963E-AB32-4950-B1C9-6D000C853DA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Passive listening</a:t>
          </a:r>
          <a:endParaRPr lang="en-US"/>
        </a:p>
      </dgm:t>
    </dgm:pt>
    <dgm:pt modelId="{95A4D661-FE36-40D0-88DA-BB9E435A6D6E}" type="parTrans" cxnId="{073BF521-B9A7-4A0F-8EC2-61FE43D7DFE8}">
      <dgm:prSet/>
      <dgm:spPr/>
      <dgm:t>
        <a:bodyPr/>
        <a:lstStyle/>
        <a:p>
          <a:endParaRPr lang="en-US"/>
        </a:p>
      </dgm:t>
    </dgm:pt>
    <dgm:pt modelId="{7E2F04AF-141D-499D-857A-06B648A547E3}" type="sibTrans" cxnId="{073BF521-B9A7-4A0F-8EC2-61FE43D7DFE8}">
      <dgm:prSet/>
      <dgm:spPr/>
      <dgm:t>
        <a:bodyPr/>
        <a:lstStyle/>
        <a:p>
          <a:endParaRPr lang="en-US"/>
        </a:p>
      </dgm:t>
    </dgm:pt>
    <dgm:pt modelId="{E0AA8C87-CAB3-4A0F-9C86-621C5718B346}" type="pres">
      <dgm:prSet presAssocID="{F7D72EF0-F6FC-48C4-BAE3-7D88EB8C522D}" presName="root" presStyleCnt="0">
        <dgm:presLayoutVars>
          <dgm:dir/>
          <dgm:resizeHandles val="exact"/>
        </dgm:presLayoutVars>
      </dgm:prSet>
      <dgm:spPr/>
    </dgm:pt>
    <dgm:pt modelId="{284F9F8F-9102-40ED-9821-B54203D3C56E}" type="pres">
      <dgm:prSet presAssocID="{B091FC83-AF21-41F4-9103-E597F92038BA}" presName="compNode" presStyleCnt="0"/>
      <dgm:spPr/>
    </dgm:pt>
    <dgm:pt modelId="{64CF6404-9AA6-4934-BF30-FD4D9C6C5AF6}" type="pres">
      <dgm:prSet presAssocID="{B091FC83-AF21-41F4-9103-E597F92038B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phones"/>
        </a:ext>
      </dgm:extLst>
    </dgm:pt>
    <dgm:pt modelId="{7D80768C-377E-4D54-BB73-D6C0FBEEBD76}" type="pres">
      <dgm:prSet presAssocID="{B091FC83-AF21-41F4-9103-E597F92038BA}" presName="spaceRect" presStyleCnt="0"/>
      <dgm:spPr/>
    </dgm:pt>
    <dgm:pt modelId="{DE6FC7CA-4F4A-47A3-8EC0-5BAEE9E5B8F4}" type="pres">
      <dgm:prSet presAssocID="{B091FC83-AF21-41F4-9103-E597F92038BA}" presName="textRect" presStyleLbl="revTx" presStyleIdx="0" presStyleCnt="2">
        <dgm:presLayoutVars>
          <dgm:chMax val="1"/>
          <dgm:chPref val="1"/>
        </dgm:presLayoutVars>
      </dgm:prSet>
      <dgm:spPr/>
    </dgm:pt>
    <dgm:pt modelId="{E21D3839-05D7-43E2-B06E-7BA5FCD64753}" type="pres">
      <dgm:prSet presAssocID="{5D2368B8-0751-4761-A76F-E08CD55E0101}" presName="sibTrans" presStyleCnt="0"/>
      <dgm:spPr/>
    </dgm:pt>
    <dgm:pt modelId="{EB08ED56-A8B4-429B-A47F-BCA8C57391C9}" type="pres">
      <dgm:prSet presAssocID="{2965963E-AB32-4950-B1C9-6D000C853DA0}" presName="compNode" presStyleCnt="0"/>
      <dgm:spPr/>
    </dgm:pt>
    <dgm:pt modelId="{20F5AF74-365A-4F8F-BEB1-459B003B3AE8}" type="pres">
      <dgm:prSet presAssocID="{2965963E-AB32-4950-B1C9-6D000C853DA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olume"/>
        </a:ext>
      </dgm:extLst>
    </dgm:pt>
    <dgm:pt modelId="{C9252D0D-B3E0-4CAF-BCD6-47D2A9AB70C3}" type="pres">
      <dgm:prSet presAssocID="{2965963E-AB32-4950-B1C9-6D000C853DA0}" presName="spaceRect" presStyleCnt="0"/>
      <dgm:spPr/>
    </dgm:pt>
    <dgm:pt modelId="{032CF40A-565D-424B-AE79-C8A4549310B3}" type="pres">
      <dgm:prSet presAssocID="{2965963E-AB32-4950-B1C9-6D000C853DA0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CF0B770D-11F5-4DFF-AFFF-E96401AC72AF}" srcId="{F7D72EF0-F6FC-48C4-BAE3-7D88EB8C522D}" destId="{B091FC83-AF21-41F4-9103-E597F92038BA}" srcOrd="0" destOrd="0" parTransId="{D7C92701-47D7-4203-B819-48416A0EFB84}" sibTransId="{5D2368B8-0751-4761-A76F-E08CD55E0101}"/>
    <dgm:cxn modelId="{B986301A-2CC9-42BE-B382-4F7692BB2C09}" type="presOf" srcId="{B091FC83-AF21-41F4-9103-E597F92038BA}" destId="{DE6FC7CA-4F4A-47A3-8EC0-5BAEE9E5B8F4}" srcOrd="0" destOrd="0" presId="urn:microsoft.com/office/officeart/2018/2/layout/IconLabelList"/>
    <dgm:cxn modelId="{073BF521-B9A7-4A0F-8EC2-61FE43D7DFE8}" srcId="{F7D72EF0-F6FC-48C4-BAE3-7D88EB8C522D}" destId="{2965963E-AB32-4950-B1C9-6D000C853DA0}" srcOrd="1" destOrd="0" parTransId="{95A4D661-FE36-40D0-88DA-BB9E435A6D6E}" sibTransId="{7E2F04AF-141D-499D-857A-06B648A547E3}"/>
    <dgm:cxn modelId="{9B7C9E7A-0874-40F0-B14A-77D407F2442A}" type="presOf" srcId="{F7D72EF0-F6FC-48C4-BAE3-7D88EB8C522D}" destId="{E0AA8C87-CAB3-4A0F-9C86-621C5718B346}" srcOrd="0" destOrd="0" presId="urn:microsoft.com/office/officeart/2018/2/layout/IconLabelList"/>
    <dgm:cxn modelId="{C6D9F0D4-C481-41F2-B70A-3F6D2DAA3AB6}" type="presOf" srcId="{2965963E-AB32-4950-B1C9-6D000C853DA0}" destId="{032CF40A-565D-424B-AE79-C8A4549310B3}" srcOrd="0" destOrd="0" presId="urn:microsoft.com/office/officeart/2018/2/layout/IconLabelList"/>
    <dgm:cxn modelId="{58FD07E0-05D2-4731-97F6-941821A868E1}" type="presParOf" srcId="{E0AA8C87-CAB3-4A0F-9C86-621C5718B346}" destId="{284F9F8F-9102-40ED-9821-B54203D3C56E}" srcOrd="0" destOrd="0" presId="urn:microsoft.com/office/officeart/2018/2/layout/IconLabelList"/>
    <dgm:cxn modelId="{9C4D17C5-5D55-484E-A54A-9618D4449E11}" type="presParOf" srcId="{284F9F8F-9102-40ED-9821-B54203D3C56E}" destId="{64CF6404-9AA6-4934-BF30-FD4D9C6C5AF6}" srcOrd="0" destOrd="0" presId="urn:microsoft.com/office/officeart/2018/2/layout/IconLabelList"/>
    <dgm:cxn modelId="{6F672F32-330A-447B-A235-3BD75372FDFC}" type="presParOf" srcId="{284F9F8F-9102-40ED-9821-B54203D3C56E}" destId="{7D80768C-377E-4D54-BB73-D6C0FBEEBD76}" srcOrd="1" destOrd="0" presId="urn:microsoft.com/office/officeart/2018/2/layout/IconLabelList"/>
    <dgm:cxn modelId="{11C9D84D-AA0B-4D8C-9B67-53B917389077}" type="presParOf" srcId="{284F9F8F-9102-40ED-9821-B54203D3C56E}" destId="{DE6FC7CA-4F4A-47A3-8EC0-5BAEE9E5B8F4}" srcOrd="2" destOrd="0" presId="urn:microsoft.com/office/officeart/2018/2/layout/IconLabelList"/>
    <dgm:cxn modelId="{99C22FBA-0A35-4AD1-8146-12BA9B3BDA27}" type="presParOf" srcId="{E0AA8C87-CAB3-4A0F-9C86-621C5718B346}" destId="{E21D3839-05D7-43E2-B06E-7BA5FCD64753}" srcOrd="1" destOrd="0" presId="urn:microsoft.com/office/officeart/2018/2/layout/IconLabelList"/>
    <dgm:cxn modelId="{4D986627-D85F-40EC-8838-3A92F0C79074}" type="presParOf" srcId="{E0AA8C87-CAB3-4A0F-9C86-621C5718B346}" destId="{EB08ED56-A8B4-429B-A47F-BCA8C57391C9}" srcOrd="2" destOrd="0" presId="urn:microsoft.com/office/officeart/2018/2/layout/IconLabelList"/>
    <dgm:cxn modelId="{0B5EDC60-FA5D-43DD-992E-A7CDE55AA32F}" type="presParOf" srcId="{EB08ED56-A8B4-429B-A47F-BCA8C57391C9}" destId="{20F5AF74-365A-4F8F-BEB1-459B003B3AE8}" srcOrd="0" destOrd="0" presId="urn:microsoft.com/office/officeart/2018/2/layout/IconLabelList"/>
    <dgm:cxn modelId="{BBC28F65-2F53-4C45-9221-F034637247A8}" type="presParOf" srcId="{EB08ED56-A8B4-429B-A47F-BCA8C57391C9}" destId="{C9252D0D-B3E0-4CAF-BCD6-47D2A9AB70C3}" srcOrd="1" destOrd="0" presId="urn:microsoft.com/office/officeart/2018/2/layout/IconLabelList"/>
    <dgm:cxn modelId="{F5345A2A-B665-4E1B-89B6-2D8389B3D508}" type="presParOf" srcId="{EB08ED56-A8B4-429B-A47F-BCA8C57391C9}" destId="{032CF40A-565D-424B-AE79-C8A4549310B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FECB139-52FE-4A86-8812-2960EC2208AC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FE90FFA-24DF-4C14-92E5-2E0E7242543A}">
      <dgm:prSet/>
      <dgm:spPr/>
      <dgm:t>
        <a:bodyPr/>
        <a:lstStyle/>
        <a:p>
          <a:r>
            <a:rPr lang="en-GB"/>
            <a:t>Dress – look presentable</a:t>
          </a:r>
          <a:endParaRPr lang="en-US"/>
        </a:p>
      </dgm:t>
    </dgm:pt>
    <dgm:pt modelId="{F6DDADEB-64A5-4D14-9DF1-290396518E73}" type="parTrans" cxnId="{78A0F2E8-107D-450E-91B7-992E8D840DC5}">
      <dgm:prSet/>
      <dgm:spPr/>
      <dgm:t>
        <a:bodyPr/>
        <a:lstStyle/>
        <a:p>
          <a:endParaRPr lang="en-US"/>
        </a:p>
      </dgm:t>
    </dgm:pt>
    <dgm:pt modelId="{59B73562-6685-4E00-B79A-293F564622B5}" type="sibTrans" cxnId="{78A0F2E8-107D-450E-91B7-992E8D840DC5}">
      <dgm:prSet/>
      <dgm:spPr/>
      <dgm:t>
        <a:bodyPr/>
        <a:lstStyle/>
        <a:p>
          <a:endParaRPr lang="en-US"/>
        </a:p>
      </dgm:t>
    </dgm:pt>
    <dgm:pt modelId="{C737F5A1-B5E9-417A-B84B-3881328DD7FE}">
      <dgm:prSet/>
      <dgm:spPr/>
      <dgm:t>
        <a:bodyPr/>
        <a:lstStyle/>
        <a:p>
          <a:r>
            <a:rPr lang="en-GB"/>
            <a:t>Handshakes – show confidence</a:t>
          </a:r>
          <a:endParaRPr lang="en-US"/>
        </a:p>
      </dgm:t>
    </dgm:pt>
    <dgm:pt modelId="{5AF3EB8B-7084-4F8C-84C4-4DC72B59991A}" type="parTrans" cxnId="{C1E53DED-5DBB-4517-A451-B0C35F739168}">
      <dgm:prSet/>
      <dgm:spPr/>
      <dgm:t>
        <a:bodyPr/>
        <a:lstStyle/>
        <a:p>
          <a:endParaRPr lang="en-US"/>
        </a:p>
      </dgm:t>
    </dgm:pt>
    <dgm:pt modelId="{03AF7F14-8734-4FFC-B31A-9055E5D15DF4}" type="sibTrans" cxnId="{C1E53DED-5DBB-4517-A451-B0C35F739168}">
      <dgm:prSet/>
      <dgm:spPr/>
      <dgm:t>
        <a:bodyPr/>
        <a:lstStyle/>
        <a:p>
          <a:endParaRPr lang="en-US"/>
        </a:p>
      </dgm:t>
    </dgm:pt>
    <dgm:pt modelId="{367953E3-6702-4B15-B48C-6A83D432623C}">
      <dgm:prSet/>
      <dgm:spPr/>
      <dgm:t>
        <a:bodyPr/>
        <a:lstStyle/>
        <a:p>
          <a:r>
            <a:rPr lang="en-GB"/>
            <a:t>Eye-contact – not a blinking contest!</a:t>
          </a:r>
          <a:endParaRPr lang="en-US"/>
        </a:p>
      </dgm:t>
    </dgm:pt>
    <dgm:pt modelId="{0113255C-2672-40B9-A2D7-96E7696A3536}" type="parTrans" cxnId="{6C1D0FED-347E-4064-B8C6-839931B912CA}">
      <dgm:prSet/>
      <dgm:spPr/>
      <dgm:t>
        <a:bodyPr/>
        <a:lstStyle/>
        <a:p>
          <a:endParaRPr lang="en-US"/>
        </a:p>
      </dgm:t>
    </dgm:pt>
    <dgm:pt modelId="{35DC503A-F5B1-4666-9107-98F44DE36DB1}" type="sibTrans" cxnId="{6C1D0FED-347E-4064-B8C6-839931B912CA}">
      <dgm:prSet/>
      <dgm:spPr/>
      <dgm:t>
        <a:bodyPr/>
        <a:lstStyle/>
        <a:p>
          <a:endParaRPr lang="en-US"/>
        </a:p>
      </dgm:t>
    </dgm:pt>
    <dgm:pt modelId="{9D69A21D-EBC7-42AF-AFBF-FB4230C2A082}">
      <dgm:prSet/>
      <dgm:spPr/>
      <dgm:t>
        <a:bodyPr/>
        <a:lstStyle/>
        <a:p>
          <a:r>
            <a:rPr lang="en-GB"/>
            <a:t>Posture – sit slightly forward and look attentive</a:t>
          </a:r>
          <a:endParaRPr lang="en-US"/>
        </a:p>
      </dgm:t>
    </dgm:pt>
    <dgm:pt modelId="{5A5E80C5-7ED1-4C4C-B545-3884F57DD302}" type="parTrans" cxnId="{7D7F672B-5DE8-4C99-A6EF-19CE0ACB19BA}">
      <dgm:prSet/>
      <dgm:spPr/>
      <dgm:t>
        <a:bodyPr/>
        <a:lstStyle/>
        <a:p>
          <a:endParaRPr lang="en-US"/>
        </a:p>
      </dgm:t>
    </dgm:pt>
    <dgm:pt modelId="{FF5E39ED-DF03-4A7D-B8B8-E80F8C2A0410}" type="sibTrans" cxnId="{7D7F672B-5DE8-4C99-A6EF-19CE0ACB19BA}">
      <dgm:prSet/>
      <dgm:spPr/>
      <dgm:t>
        <a:bodyPr/>
        <a:lstStyle/>
        <a:p>
          <a:endParaRPr lang="en-US"/>
        </a:p>
      </dgm:t>
    </dgm:pt>
    <dgm:pt modelId="{11F7E17D-BE6B-4E51-A8CE-4D04DE8A8AC4}">
      <dgm:prSet/>
      <dgm:spPr/>
      <dgm:t>
        <a:bodyPr/>
        <a:lstStyle/>
        <a:p>
          <a:r>
            <a:rPr lang="en-GB"/>
            <a:t>Gestures – open palms, uncrossed arms</a:t>
          </a:r>
          <a:endParaRPr lang="en-US"/>
        </a:p>
      </dgm:t>
    </dgm:pt>
    <dgm:pt modelId="{DCF72F7F-2FA2-4E65-8377-F6062A1A2009}" type="parTrans" cxnId="{D9746D94-3093-417A-9F15-ECF44956498F}">
      <dgm:prSet/>
      <dgm:spPr/>
      <dgm:t>
        <a:bodyPr/>
        <a:lstStyle/>
        <a:p>
          <a:endParaRPr lang="en-US"/>
        </a:p>
      </dgm:t>
    </dgm:pt>
    <dgm:pt modelId="{0EC47C0F-792B-4F51-AFDE-0F614369AAC4}" type="sibTrans" cxnId="{D9746D94-3093-417A-9F15-ECF44956498F}">
      <dgm:prSet/>
      <dgm:spPr/>
      <dgm:t>
        <a:bodyPr/>
        <a:lstStyle/>
        <a:p>
          <a:endParaRPr lang="en-US"/>
        </a:p>
      </dgm:t>
    </dgm:pt>
    <dgm:pt modelId="{E8B08776-4E28-4BE5-B4DD-BA9BF9BC8130}">
      <dgm:prSet/>
      <dgm:spPr/>
      <dgm:t>
        <a:bodyPr/>
        <a:lstStyle/>
        <a:p>
          <a:r>
            <a:rPr lang="en-GB"/>
            <a:t>Smile!</a:t>
          </a:r>
          <a:endParaRPr lang="en-US"/>
        </a:p>
      </dgm:t>
    </dgm:pt>
    <dgm:pt modelId="{91042812-6F64-4959-8761-C74008099465}" type="parTrans" cxnId="{2A20173A-07E8-4788-B5D3-050380814EAE}">
      <dgm:prSet/>
      <dgm:spPr/>
      <dgm:t>
        <a:bodyPr/>
        <a:lstStyle/>
        <a:p>
          <a:endParaRPr lang="en-US"/>
        </a:p>
      </dgm:t>
    </dgm:pt>
    <dgm:pt modelId="{61278B93-305D-4DDB-B7E2-16FB3C3A710A}" type="sibTrans" cxnId="{2A20173A-07E8-4788-B5D3-050380814EAE}">
      <dgm:prSet/>
      <dgm:spPr/>
      <dgm:t>
        <a:bodyPr/>
        <a:lstStyle/>
        <a:p>
          <a:endParaRPr lang="en-US"/>
        </a:p>
      </dgm:t>
    </dgm:pt>
    <dgm:pt modelId="{87A73ADF-9354-4FD5-AC1E-A588EA47DCC7}" type="pres">
      <dgm:prSet presAssocID="{2FECB139-52FE-4A86-8812-2960EC2208AC}" presName="Name0" presStyleCnt="0">
        <dgm:presLayoutVars>
          <dgm:dir/>
          <dgm:resizeHandles val="exact"/>
        </dgm:presLayoutVars>
      </dgm:prSet>
      <dgm:spPr/>
    </dgm:pt>
    <dgm:pt modelId="{60DB5C30-9A4E-471D-A78D-A46C7060B397}" type="pres">
      <dgm:prSet presAssocID="{AFE90FFA-24DF-4C14-92E5-2E0E7242543A}" presName="node" presStyleLbl="node1" presStyleIdx="0" presStyleCnt="6">
        <dgm:presLayoutVars>
          <dgm:bulletEnabled val="1"/>
        </dgm:presLayoutVars>
      </dgm:prSet>
      <dgm:spPr/>
    </dgm:pt>
    <dgm:pt modelId="{6307C1AA-99ED-41B1-8FE3-1C33CF37DCA1}" type="pres">
      <dgm:prSet presAssocID="{59B73562-6685-4E00-B79A-293F564622B5}" presName="sibTrans" presStyleLbl="sibTrans1D1" presStyleIdx="0" presStyleCnt="5"/>
      <dgm:spPr/>
    </dgm:pt>
    <dgm:pt modelId="{15553F10-E305-4CCA-9AB0-B52390FBB20C}" type="pres">
      <dgm:prSet presAssocID="{59B73562-6685-4E00-B79A-293F564622B5}" presName="connectorText" presStyleLbl="sibTrans1D1" presStyleIdx="0" presStyleCnt="5"/>
      <dgm:spPr/>
    </dgm:pt>
    <dgm:pt modelId="{0F4DC663-4C9B-4978-93C2-50A079C24DB3}" type="pres">
      <dgm:prSet presAssocID="{C737F5A1-B5E9-417A-B84B-3881328DD7FE}" presName="node" presStyleLbl="node1" presStyleIdx="1" presStyleCnt="6">
        <dgm:presLayoutVars>
          <dgm:bulletEnabled val="1"/>
        </dgm:presLayoutVars>
      </dgm:prSet>
      <dgm:spPr/>
    </dgm:pt>
    <dgm:pt modelId="{F38376FF-9A39-4F7C-9C8A-7DA5181F724E}" type="pres">
      <dgm:prSet presAssocID="{03AF7F14-8734-4FFC-B31A-9055E5D15DF4}" presName="sibTrans" presStyleLbl="sibTrans1D1" presStyleIdx="1" presStyleCnt="5"/>
      <dgm:spPr/>
    </dgm:pt>
    <dgm:pt modelId="{E13C649A-6D71-40B8-92DD-44F8F46EAEAA}" type="pres">
      <dgm:prSet presAssocID="{03AF7F14-8734-4FFC-B31A-9055E5D15DF4}" presName="connectorText" presStyleLbl="sibTrans1D1" presStyleIdx="1" presStyleCnt="5"/>
      <dgm:spPr/>
    </dgm:pt>
    <dgm:pt modelId="{276AEFAD-4D2F-4DF6-B660-FCABD4891394}" type="pres">
      <dgm:prSet presAssocID="{367953E3-6702-4B15-B48C-6A83D432623C}" presName="node" presStyleLbl="node1" presStyleIdx="2" presStyleCnt="6">
        <dgm:presLayoutVars>
          <dgm:bulletEnabled val="1"/>
        </dgm:presLayoutVars>
      </dgm:prSet>
      <dgm:spPr/>
    </dgm:pt>
    <dgm:pt modelId="{77E69947-367D-4F5B-8A2A-FCE53065918C}" type="pres">
      <dgm:prSet presAssocID="{35DC503A-F5B1-4666-9107-98F44DE36DB1}" presName="sibTrans" presStyleLbl="sibTrans1D1" presStyleIdx="2" presStyleCnt="5"/>
      <dgm:spPr/>
    </dgm:pt>
    <dgm:pt modelId="{F923A76B-8289-487A-9717-6AC62493AC9A}" type="pres">
      <dgm:prSet presAssocID="{35DC503A-F5B1-4666-9107-98F44DE36DB1}" presName="connectorText" presStyleLbl="sibTrans1D1" presStyleIdx="2" presStyleCnt="5"/>
      <dgm:spPr/>
    </dgm:pt>
    <dgm:pt modelId="{3987A7CE-C5E6-416D-B77F-386C8D30B431}" type="pres">
      <dgm:prSet presAssocID="{9D69A21D-EBC7-42AF-AFBF-FB4230C2A082}" presName="node" presStyleLbl="node1" presStyleIdx="3" presStyleCnt="6">
        <dgm:presLayoutVars>
          <dgm:bulletEnabled val="1"/>
        </dgm:presLayoutVars>
      </dgm:prSet>
      <dgm:spPr/>
    </dgm:pt>
    <dgm:pt modelId="{53F9CD18-492F-4BCF-B13D-FF67E0862F9F}" type="pres">
      <dgm:prSet presAssocID="{FF5E39ED-DF03-4A7D-B8B8-E80F8C2A0410}" presName="sibTrans" presStyleLbl="sibTrans1D1" presStyleIdx="3" presStyleCnt="5"/>
      <dgm:spPr/>
    </dgm:pt>
    <dgm:pt modelId="{8EBCA101-EFF7-42C2-936D-BA5D43D3CE9F}" type="pres">
      <dgm:prSet presAssocID="{FF5E39ED-DF03-4A7D-B8B8-E80F8C2A0410}" presName="connectorText" presStyleLbl="sibTrans1D1" presStyleIdx="3" presStyleCnt="5"/>
      <dgm:spPr/>
    </dgm:pt>
    <dgm:pt modelId="{8770DD0F-DD6C-4438-84FE-448DC1B4E6F8}" type="pres">
      <dgm:prSet presAssocID="{11F7E17D-BE6B-4E51-A8CE-4D04DE8A8AC4}" presName="node" presStyleLbl="node1" presStyleIdx="4" presStyleCnt="6">
        <dgm:presLayoutVars>
          <dgm:bulletEnabled val="1"/>
        </dgm:presLayoutVars>
      </dgm:prSet>
      <dgm:spPr/>
    </dgm:pt>
    <dgm:pt modelId="{BC85AE77-2196-45B2-BB0D-464921A1BFF0}" type="pres">
      <dgm:prSet presAssocID="{0EC47C0F-792B-4F51-AFDE-0F614369AAC4}" presName="sibTrans" presStyleLbl="sibTrans1D1" presStyleIdx="4" presStyleCnt="5"/>
      <dgm:spPr/>
    </dgm:pt>
    <dgm:pt modelId="{2C4F5816-00C6-4818-A70C-668D7A39599C}" type="pres">
      <dgm:prSet presAssocID="{0EC47C0F-792B-4F51-AFDE-0F614369AAC4}" presName="connectorText" presStyleLbl="sibTrans1D1" presStyleIdx="4" presStyleCnt="5"/>
      <dgm:spPr/>
    </dgm:pt>
    <dgm:pt modelId="{312A193F-6043-4141-A58E-A9D6C0D26E91}" type="pres">
      <dgm:prSet presAssocID="{E8B08776-4E28-4BE5-B4DD-BA9BF9BC8130}" presName="node" presStyleLbl="node1" presStyleIdx="5" presStyleCnt="6">
        <dgm:presLayoutVars>
          <dgm:bulletEnabled val="1"/>
        </dgm:presLayoutVars>
      </dgm:prSet>
      <dgm:spPr/>
    </dgm:pt>
  </dgm:ptLst>
  <dgm:cxnLst>
    <dgm:cxn modelId="{5E6F2700-F639-44FB-9B2B-A9C2A03F18F9}" type="presOf" srcId="{59B73562-6685-4E00-B79A-293F564622B5}" destId="{6307C1AA-99ED-41B1-8FE3-1C33CF37DCA1}" srcOrd="0" destOrd="0" presId="urn:microsoft.com/office/officeart/2016/7/layout/RepeatingBendingProcessNew"/>
    <dgm:cxn modelId="{FB20761E-26AF-408E-B321-B754E110DFB6}" type="presOf" srcId="{2FECB139-52FE-4A86-8812-2960EC2208AC}" destId="{87A73ADF-9354-4FD5-AC1E-A588EA47DCC7}" srcOrd="0" destOrd="0" presId="urn:microsoft.com/office/officeart/2016/7/layout/RepeatingBendingProcessNew"/>
    <dgm:cxn modelId="{8858C426-9949-4128-900C-12029A1331CB}" type="presOf" srcId="{35DC503A-F5B1-4666-9107-98F44DE36DB1}" destId="{F923A76B-8289-487A-9717-6AC62493AC9A}" srcOrd="1" destOrd="0" presId="urn:microsoft.com/office/officeart/2016/7/layout/RepeatingBendingProcessNew"/>
    <dgm:cxn modelId="{7D7F672B-5DE8-4C99-A6EF-19CE0ACB19BA}" srcId="{2FECB139-52FE-4A86-8812-2960EC2208AC}" destId="{9D69A21D-EBC7-42AF-AFBF-FB4230C2A082}" srcOrd="3" destOrd="0" parTransId="{5A5E80C5-7ED1-4C4C-B545-3884F57DD302}" sibTransId="{FF5E39ED-DF03-4A7D-B8B8-E80F8C2A0410}"/>
    <dgm:cxn modelId="{D8B7C72D-5652-4493-B7D0-344627117C96}" type="presOf" srcId="{0EC47C0F-792B-4F51-AFDE-0F614369AAC4}" destId="{BC85AE77-2196-45B2-BB0D-464921A1BFF0}" srcOrd="0" destOrd="0" presId="urn:microsoft.com/office/officeart/2016/7/layout/RepeatingBendingProcessNew"/>
    <dgm:cxn modelId="{2A20173A-07E8-4788-B5D3-050380814EAE}" srcId="{2FECB139-52FE-4A86-8812-2960EC2208AC}" destId="{E8B08776-4E28-4BE5-B4DD-BA9BF9BC8130}" srcOrd="5" destOrd="0" parTransId="{91042812-6F64-4959-8761-C74008099465}" sibTransId="{61278B93-305D-4DDB-B7E2-16FB3C3A710A}"/>
    <dgm:cxn modelId="{2C0C5363-91F7-4045-8FEB-F12D64A32E47}" type="presOf" srcId="{367953E3-6702-4B15-B48C-6A83D432623C}" destId="{276AEFAD-4D2F-4DF6-B660-FCABD4891394}" srcOrd="0" destOrd="0" presId="urn:microsoft.com/office/officeart/2016/7/layout/RepeatingBendingProcessNew"/>
    <dgm:cxn modelId="{149FA943-80C7-401D-BFB3-CFC8D23FAE29}" type="presOf" srcId="{9D69A21D-EBC7-42AF-AFBF-FB4230C2A082}" destId="{3987A7CE-C5E6-416D-B77F-386C8D30B431}" srcOrd="0" destOrd="0" presId="urn:microsoft.com/office/officeart/2016/7/layout/RepeatingBendingProcessNew"/>
    <dgm:cxn modelId="{C29EAB4C-768D-4F5F-8B44-6517244A909F}" type="presOf" srcId="{35DC503A-F5B1-4666-9107-98F44DE36DB1}" destId="{77E69947-367D-4F5B-8A2A-FCE53065918C}" srcOrd="0" destOrd="0" presId="urn:microsoft.com/office/officeart/2016/7/layout/RepeatingBendingProcessNew"/>
    <dgm:cxn modelId="{69279584-7ED0-4011-8AF5-FC4D4F3F42C8}" type="presOf" srcId="{FF5E39ED-DF03-4A7D-B8B8-E80F8C2A0410}" destId="{8EBCA101-EFF7-42C2-936D-BA5D43D3CE9F}" srcOrd="1" destOrd="0" presId="urn:microsoft.com/office/officeart/2016/7/layout/RepeatingBendingProcessNew"/>
    <dgm:cxn modelId="{16966F86-47F1-4FD4-B4E2-ACB0D23140BF}" type="presOf" srcId="{03AF7F14-8734-4FFC-B31A-9055E5D15DF4}" destId="{F38376FF-9A39-4F7C-9C8A-7DA5181F724E}" srcOrd="0" destOrd="0" presId="urn:microsoft.com/office/officeart/2016/7/layout/RepeatingBendingProcessNew"/>
    <dgm:cxn modelId="{D9746D94-3093-417A-9F15-ECF44956498F}" srcId="{2FECB139-52FE-4A86-8812-2960EC2208AC}" destId="{11F7E17D-BE6B-4E51-A8CE-4D04DE8A8AC4}" srcOrd="4" destOrd="0" parTransId="{DCF72F7F-2FA2-4E65-8377-F6062A1A2009}" sibTransId="{0EC47C0F-792B-4F51-AFDE-0F614369AAC4}"/>
    <dgm:cxn modelId="{446B82AC-9512-4ACB-BF2C-A739D3839603}" type="presOf" srcId="{E8B08776-4E28-4BE5-B4DD-BA9BF9BC8130}" destId="{312A193F-6043-4141-A58E-A9D6C0D26E91}" srcOrd="0" destOrd="0" presId="urn:microsoft.com/office/officeart/2016/7/layout/RepeatingBendingProcessNew"/>
    <dgm:cxn modelId="{E946EDBD-C4C5-4D5E-98A0-C4B797801429}" type="presOf" srcId="{03AF7F14-8734-4FFC-B31A-9055E5D15DF4}" destId="{E13C649A-6D71-40B8-92DD-44F8F46EAEAA}" srcOrd="1" destOrd="0" presId="urn:microsoft.com/office/officeart/2016/7/layout/RepeatingBendingProcessNew"/>
    <dgm:cxn modelId="{F5BB2BC6-6773-4E54-B837-15124EF7C1D2}" type="presOf" srcId="{11F7E17D-BE6B-4E51-A8CE-4D04DE8A8AC4}" destId="{8770DD0F-DD6C-4438-84FE-448DC1B4E6F8}" srcOrd="0" destOrd="0" presId="urn:microsoft.com/office/officeart/2016/7/layout/RepeatingBendingProcessNew"/>
    <dgm:cxn modelId="{D390D4C8-A959-4E26-B778-CD422EF673A1}" type="presOf" srcId="{C737F5A1-B5E9-417A-B84B-3881328DD7FE}" destId="{0F4DC663-4C9B-4978-93C2-50A079C24DB3}" srcOrd="0" destOrd="0" presId="urn:microsoft.com/office/officeart/2016/7/layout/RepeatingBendingProcessNew"/>
    <dgm:cxn modelId="{C2052ACF-15E0-44B9-B1D8-F2CCFD61735D}" type="presOf" srcId="{59B73562-6685-4E00-B79A-293F564622B5}" destId="{15553F10-E305-4CCA-9AB0-B52390FBB20C}" srcOrd="1" destOrd="0" presId="urn:microsoft.com/office/officeart/2016/7/layout/RepeatingBendingProcessNew"/>
    <dgm:cxn modelId="{CBC944CF-8CE5-4104-9650-14821D88F4E4}" type="presOf" srcId="{0EC47C0F-792B-4F51-AFDE-0F614369AAC4}" destId="{2C4F5816-00C6-4818-A70C-668D7A39599C}" srcOrd="1" destOrd="0" presId="urn:microsoft.com/office/officeart/2016/7/layout/RepeatingBendingProcessNew"/>
    <dgm:cxn modelId="{AAA9B2DF-12A0-4167-A09C-DB44FDFB8268}" type="presOf" srcId="{FF5E39ED-DF03-4A7D-B8B8-E80F8C2A0410}" destId="{53F9CD18-492F-4BCF-B13D-FF67E0862F9F}" srcOrd="0" destOrd="0" presId="urn:microsoft.com/office/officeart/2016/7/layout/RepeatingBendingProcessNew"/>
    <dgm:cxn modelId="{78A0F2E8-107D-450E-91B7-992E8D840DC5}" srcId="{2FECB139-52FE-4A86-8812-2960EC2208AC}" destId="{AFE90FFA-24DF-4C14-92E5-2E0E7242543A}" srcOrd="0" destOrd="0" parTransId="{F6DDADEB-64A5-4D14-9DF1-290396518E73}" sibTransId="{59B73562-6685-4E00-B79A-293F564622B5}"/>
    <dgm:cxn modelId="{6C1D0FED-347E-4064-B8C6-839931B912CA}" srcId="{2FECB139-52FE-4A86-8812-2960EC2208AC}" destId="{367953E3-6702-4B15-B48C-6A83D432623C}" srcOrd="2" destOrd="0" parTransId="{0113255C-2672-40B9-A2D7-96E7696A3536}" sibTransId="{35DC503A-F5B1-4666-9107-98F44DE36DB1}"/>
    <dgm:cxn modelId="{C1E53DED-5DBB-4517-A451-B0C35F739168}" srcId="{2FECB139-52FE-4A86-8812-2960EC2208AC}" destId="{C737F5A1-B5E9-417A-B84B-3881328DD7FE}" srcOrd="1" destOrd="0" parTransId="{5AF3EB8B-7084-4F8C-84C4-4DC72B59991A}" sibTransId="{03AF7F14-8734-4FFC-B31A-9055E5D15DF4}"/>
    <dgm:cxn modelId="{E3578DF3-727C-40C2-932D-14234C8366B3}" type="presOf" srcId="{AFE90FFA-24DF-4C14-92E5-2E0E7242543A}" destId="{60DB5C30-9A4E-471D-A78D-A46C7060B397}" srcOrd="0" destOrd="0" presId="urn:microsoft.com/office/officeart/2016/7/layout/RepeatingBendingProcessNew"/>
    <dgm:cxn modelId="{0C9B6595-FC5B-4071-987D-E7EAE3EEFFC7}" type="presParOf" srcId="{87A73ADF-9354-4FD5-AC1E-A588EA47DCC7}" destId="{60DB5C30-9A4E-471D-A78D-A46C7060B397}" srcOrd="0" destOrd="0" presId="urn:microsoft.com/office/officeart/2016/7/layout/RepeatingBendingProcessNew"/>
    <dgm:cxn modelId="{74746D00-D371-4424-B7A7-9D26FC2425F6}" type="presParOf" srcId="{87A73ADF-9354-4FD5-AC1E-A588EA47DCC7}" destId="{6307C1AA-99ED-41B1-8FE3-1C33CF37DCA1}" srcOrd="1" destOrd="0" presId="urn:microsoft.com/office/officeart/2016/7/layout/RepeatingBendingProcessNew"/>
    <dgm:cxn modelId="{833E23C3-57D4-402F-B421-2611903CAE0C}" type="presParOf" srcId="{6307C1AA-99ED-41B1-8FE3-1C33CF37DCA1}" destId="{15553F10-E305-4CCA-9AB0-B52390FBB20C}" srcOrd="0" destOrd="0" presId="urn:microsoft.com/office/officeart/2016/7/layout/RepeatingBendingProcessNew"/>
    <dgm:cxn modelId="{12CA8CA3-95A7-4E25-A935-5596AB61F331}" type="presParOf" srcId="{87A73ADF-9354-4FD5-AC1E-A588EA47DCC7}" destId="{0F4DC663-4C9B-4978-93C2-50A079C24DB3}" srcOrd="2" destOrd="0" presId="urn:microsoft.com/office/officeart/2016/7/layout/RepeatingBendingProcessNew"/>
    <dgm:cxn modelId="{79E63445-CDB2-4B5E-ADEE-CCE11A4A7B1E}" type="presParOf" srcId="{87A73ADF-9354-4FD5-AC1E-A588EA47DCC7}" destId="{F38376FF-9A39-4F7C-9C8A-7DA5181F724E}" srcOrd="3" destOrd="0" presId="urn:microsoft.com/office/officeart/2016/7/layout/RepeatingBendingProcessNew"/>
    <dgm:cxn modelId="{9CE7ABD4-2497-48F3-B489-4D0B99A9B4E2}" type="presParOf" srcId="{F38376FF-9A39-4F7C-9C8A-7DA5181F724E}" destId="{E13C649A-6D71-40B8-92DD-44F8F46EAEAA}" srcOrd="0" destOrd="0" presId="urn:microsoft.com/office/officeart/2016/7/layout/RepeatingBendingProcessNew"/>
    <dgm:cxn modelId="{372C74E2-6681-43A7-8B6D-98129A15682B}" type="presParOf" srcId="{87A73ADF-9354-4FD5-AC1E-A588EA47DCC7}" destId="{276AEFAD-4D2F-4DF6-B660-FCABD4891394}" srcOrd="4" destOrd="0" presId="urn:microsoft.com/office/officeart/2016/7/layout/RepeatingBendingProcessNew"/>
    <dgm:cxn modelId="{1E0F1BE9-5EF6-4C7E-B164-DD862C731E23}" type="presParOf" srcId="{87A73ADF-9354-4FD5-AC1E-A588EA47DCC7}" destId="{77E69947-367D-4F5B-8A2A-FCE53065918C}" srcOrd="5" destOrd="0" presId="urn:microsoft.com/office/officeart/2016/7/layout/RepeatingBendingProcessNew"/>
    <dgm:cxn modelId="{D87C4F75-DD0E-4CAF-BC5C-7E04756B6689}" type="presParOf" srcId="{77E69947-367D-4F5B-8A2A-FCE53065918C}" destId="{F923A76B-8289-487A-9717-6AC62493AC9A}" srcOrd="0" destOrd="0" presId="urn:microsoft.com/office/officeart/2016/7/layout/RepeatingBendingProcessNew"/>
    <dgm:cxn modelId="{BB601514-BA68-4731-8245-A266C23B6F49}" type="presParOf" srcId="{87A73ADF-9354-4FD5-AC1E-A588EA47DCC7}" destId="{3987A7CE-C5E6-416D-B77F-386C8D30B431}" srcOrd="6" destOrd="0" presId="urn:microsoft.com/office/officeart/2016/7/layout/RepeatingBendingProcessNew"/>
    <dgm:cxn modelId="{6A890231-6691-4743-808B-41418836C93E}" type="presParOf" srcId="{87A73ADF-9354-4FD5-AC1E-A588EA47DCC7}" destId="{53F9CD18-492F-4BCF-B13D-FF67E0862F9F}" srcOrd="7" destOrd="0" presId="urn:microsoft.com/office/officeart/2016/7/layout/RepeatingBendingProcessNew"/>
    <dgm:cxn modelId="{F5519C8A-C79B-46DB-ACF2-5106E86E385A}" type="presParOf" srcId="{53F9CD18-492F-4BCF-B13D-FF67E0862F9F}" destId="{8EBCA101-EFF7-42C2-936D-BA5D43D3CE9F}" srcOrd="0" destOrd="0" presId="urn:microsoft.com/office/officeart/2016/7/layout/RepeatingBendingProcessNew"/>
    <dgm:cxn modelId="{4997391A-6161-4750-B17B-8BCB2B8E590B}" type="presParOf" srcId="{87A73ADF-9354-4FD5-AC1E-A588EA47DCC7}" destId="{8770DD0F-DD6C-4438-84FE-448DC1B4E6F8}" srcOrd="8" destOrd="0" presId="urn:microsoft.com/office/officeart/2016/7/layout/RepeatingBendingProcessNew"/>
    <dgm:cxn modelId="{E9CA840C-B064-4673-9EB3-BB6DC1839E01}" type="presParOf" srcId="{87A73ADF-9354-4FD5-AC1E-A588EA47DCC7}" destId="{BC85AE77-2196-45B2-BB0D-464921A1BFF0}" srcOrd="9" destOrd="0" presId="urn:microsoft.com/office/officeart/2016/7/layout/RepeatingBendingProcessNew"/>
    <dgm:cxn modelId="{08FA8460-4DC6-40B5-B9C1-935AAF23AFCF}" type="presParOf" srcId="{BC85AE77-2196-45B2-BB0D-464921A1BFF0}" destId="{2C4F5816-00C6-4818-A70C-668D7A39599C}" srcOrd="0" destOrd="0" presId="urn:microsoft.com/office/officeart/2016/7/layout/RepeatingBendingProcessNew"/>
    <dgm:cxn modelId="{1BF0A32F-6290-48C9-BCC3-D99944ED77E5}" type="presParOf" srcId="{87A73ADF-9354-4FD5-AC1E-A588EA47DCC7}" destId="{312A193F-6043-4141-A58E-A9D6C0D26E91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2CBDC4D-EF70-42F7-876F-04811556C155}" type="doc">
      <dgm:prSet loTypeId="urn:microsoft.com/office/officeart/2005/8/layout/cycle6" loCatId="cycle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60EE99E9-EF7C-4566-96A6-CACDC3C17D2D}">
      <dgm:prSet/>
      <dgm:spPr/>
      <dgm:t>
        <a:bodyPr/>
        <a:lstStyle/>
        <a:p>
          <a:r>
            <a:rPr lang="en-GB"/>
            <a:t>Open questions</a:t>
          </a:r>
          <a:endParaRPr lang="en-US"/>
        </a:p>
      </dgm:t>
    </dgm:pt>
    <dgm:pt modelId="{17B01A4B-A3AD-4B5F-9F3D-3218234FA538}" type="parTrans" cxnId="{C24DAA32-0EEC-48AC-8EC2-DD4E5B81D4D9}">
      <dgm:prSet/>
      <dgm:spPr/>
      <dgm:t>
        <a:bodyPr/>
        <a:lstStyle/>
        <a:p>
          <a:endParaRPr lang="en-US"/>
        </a:p>
      </dgm:t>
    </dgm:pt>
    <dgm:pt modelId="{AA35DC0C-AC05-45F8-A95F-14FE9477862A}" type="sibTrans" cxnId="{C24DAA32-0EEC-48AC-8EC2-DD4E5B81D4D9}">
      <dgm:prSet/>
      <dgm:spPr/>
      <dgm:t>
        <a:bodyPr/>
        <a:lstStyle/>
        <a:p>
          <a:endParaRPr lang="en-US"/>
        </a:p>
      </dgm:t>
    </dgm:pt>
    <dgm:pt modelId="{84DDCC58-60A2-424A-A848-33D1258415DD}">
      <dgm:prSet/>
      <dgm:spPr/>
      <dgm:t>
        <a:bodyPr/>
        <a:lstStyle/>
        <a:p>
          <a:r>
            <a:rPr lang="en-GB"/>
            <a:t>Closed questions</a:t>
          </a:r>
          <a:endParaRPr lang="en-US"/>
        </a:p>
      </dgm:t>
    </dgm:pt>
    <dgm:pt modelId="{E9D736C5-2BFF-4061-B6A5-D9E6AFB32F2F}" type="parTrans" cxnId="{009D8544-6946-4DBF-A8AE-7926EEE924D1}">
      <dgm:prSet/>
      <dgm:spPr/>
      <dgm:t>
        <a:bodyPr/>
        <a:lstStyle/>
        <a:p>
          <a:endParaRPr lang="en-US"/>
        </a:p>
      </dgm:t>
    </dgm:pt>
    <dgm:pt modelId="{6549ED87-D799-49A0-9CF0-ADCC1E5DE7C2}" type="sibTrans" cxnId="{009D8544-6946-4DBF-A8AE-7926EEE924D1}">
      <dgm:prSet/>
      <dgm:spPr/>
      <dgm:t>
        <a:bodyPr/>
        <a:lstStyle/>
        <a:p>
          <a:endParaRPr lang="en-US"/>
        </a:p>
      </dgm:t>
    </dgm:pt>
    <dgm:pt modelId="{8D7C80EF-F598-4DAC-9DA9-C1629510BAA5}" type="pres">
      <dgm:prSet presAssocID="{22CBDC4D-EF70-42F7-876F-04811556C155}" presName="cycle" presStyleCnt="0">
        <dgm:presLayoutVars>
          <dgm:dir/>
          <dgm:resizeHandles val="exact"/>
        </dgm:presLayoutVars>
      </dgm:prSet>
      <dgm:spPr/>
    </dgm:pt>
    <dgm:pt modelId="{70E2E143-7EC4-411D-A0BA-75E26A9E17C0}" type="pres">
      <dgm:prSet presAssocID="{60EE99E9-EF7C-4566-96A6-CACDC3C17D2D}" presName="node" presStyleLbl="node1" presStyleIdx="0" presStyleCnt="2">
        <dgm:presLayoutVars>
          <dgm:bulletEnabled val="1"/>
        </dgm:presLayoutVars>
      </dgm:prSet>
      <dgm:spPr/>
    </dgm:pt>
    <dgm:pt modelId="{1A2A3928-B74C-49AE-BC9A-92725D739A94}" type="pres">
      <dgm:prSet presAssocID="{60EE99E9-EF7C-4566-96A6-CACDC3C17D2D}" presName="spNode" presStyleCnt="0"/>
      <dgm:spPr/>
    </dgm:pt>
    <dgm:pt modelId="{FC133BE2-50EC-4E6F-BD49-40E56FA8FD15}" type="pres">
      <dgm:prSet presAssocID="{AA35DC0C-AC05-45F8-A95F-14FE9477862A}" presName="sibTrans" presStyleLbl="sibTrans1D1" presStyleIdx="0" presStyleCnt="2"/>
      <dgm:spPr/>
    </dgm:pt>
    <dgm:pt modelId="{24A7ECA4-BB9A-4E36-8EE6-C6B04A5BD710}" type="pres">
      <dgm:prSet presAssocID="{84DDCC58-60A2-424A-A848-33D1258415DD}" presName="node" presStyleLbl="node1" presStyleIdx="1" presStyleCnt="2">
        <dgm:presLayoutVars>
          <dgm:bulletEnabled val="1"/>
        </dgm:presLayoutVars>
      </dgm:prSet>
      <dgm:spPr/>
    </dgm:pt>
    <dgm:pt modelId="{FA02D719-4850-42A4-918C-0ED48F69A9DE}" type="pres">
      <dgm:prSet presAssocID="{84DDCC58-60A2-424A-A848-33D1258415DD}" presName="spNode" presStyleCnt="0"/>
      <dgm:spPr/>
    </dgm:pt>
    <dgm:pt modelId="{EB610EBE-6DC0-4ADB-A6E1-AEBCEF602955}" type="pres">
      <dgm:prSet presAssocID="{6549ED87-D799-49A0-9CF0-ADCC1E5DE7C2}" presName="sibTrans" presStyleLbl="sibTrans1D1" presStyleIdx="1" presStyleCnt="2"/>
      <dgm:spPr/>
    </dgm:pt>
  </dgm:ptLst>
  <dgm:cxnLst>
    <dgm:cxn modelId="{99C63C0C-AB31-48E3-A652-8B701A2A70C4}" type="presOf" srcId="{AA35DC0C-AC05-45F8-A95F-14FE9477862A}" destId="{FC133BE2-50EC-4E6F-BD49-40E56FA8FD15}" srcOrd="0" destOrd="0" presId="urn:microsoft.com/office/officeart/2005/8/layout/cycle6"/>
    <dgm:cxn modelId="{C24DAA32-0EEC-48AC-8EC2-DD4E5B81D4D9}" srcId="{22CBDC4D-EF70-42F7-876F-04811556C155}" destId="{60EE99E9-EF7C-4566-96A6-CACDC3C17D2D}" srcOrd="0" destOrd="0" parTransId="{17B01A4B-A3AD-4B5F-9F3D-3218234FA538}" sibTransId="{AA35DC0C-AC05-45F8-A95F-14FE9477862A}"/>
    <dgm:cxn modelId="{009D8544-6946-4DBF-A8AE-7926EEE924D1}" srcId="{22CBDC4D-EF70-42F7-876F-04811556C155}" destId="{84DDCC58-60A2-424A-A848-33D1258415DD}" srcOrd="1" destOrd="0" parTransId="{E9D736C5-2BFF-4061-B6A5-D9E6AFB32F2F}" sibTransId="{6549ED87-D799-49A0-9CF0-ADCC1E5DE7C2}"/>
    <dgm:cxn modelId="{ADB94E72-3C7A-40FE-98C4-BCEFA0F74BEB}" type="presOf" srcId="{84DDCC58-60A2-424A-A848-33D1258415DD}" destId="{24A7ECA4-BB9A-4E36-8EE6-C6B04A5BD710}" srcOrd="0" destOrd="0" presId="urn:microsoft.com/office/officeart/2005/8/layout/cycle6"/>
    <dgm:cxn modelId="{AB25C77D-6FD5-4D9D-B38B-C8F549CF4825}" type="presOf" srcId="{6549ED87-D799-49A0-9CF0-ADCC1E5DE7C2}" destId="{EB610EBE-6DC0-4ADB-A6E1-AEBCEF602955}" srcOrd="0" destOrd="0" presId="urn:microsoft.com/office/officeart/2005/8/layout/cycle6"/>
    <dgm:cxn modelId="{1515D79B-C879-42C5-938A-B0949E7B5049}" type="presOf" srcId="{60EE99E9-EF7C-4566-96A6-CACDC3C17D2D}" destId="{70E2E143-7EC4-411D-A0BA-75E26A9E17C0}" srcOrd="0" destOrd="0" presId="urn:microsoft.com/office/officeart/2005/8/layout/cycle6"/>
    <dgm:cxn modelId="{412CCC9E-86A6-4FB8-866F-96F2A505B053}" type="presOf" srcId="{22CBDC4D-EF70-42F7-876F-04811556C155}" destId="{8D7C80EF-F598-4DAC-9DA9-C1629510BAA5}" srcOrd="0" destOrd="0" presId="urn:microsoft.com/office/officeart/2005/8/layout/cycle6"/>
    <dgm:cxn modelId="{43CA6659-411E-4C43-AC9E-728E3EDFAB14}" type="presParOf" srcId="{8D7C80EF-F598-4DAC-9DA9-C1629510BAA5}" destId="{70E2E143-7EC4-411D-A0BA-75E26A9E17C0}" srcOrd="0" destOrd="0" presId="urn:microsoft.com/office/officeart/2005/8/layout/cycle6"/>
    <dgm:cxn modelId="{15B9C93F-2411-4EB9-BAE6-CDD8EC8C407E}" type="presParOf" srcId="{8D7C80EF-F598-4DAC-9DA9-C1629510BAA5}" destId="{1A2A3928-B74C-49AE-BC9A-92725D739A94}" srcOrd="1" destOrd="0" presId="urn:microsoft.com/office/officeart/2005/8/layout/cycle6"/>
    <dgm:cxn modelId="{5C6159C5-1132-4B52-A9F0-2E9190F2CBB8}" type="presParOf" srcId="{8D7C80EF-F598-4DAC-9DA9-C1629510BAA5}" destId="{FC133BE2-50EC-4E6F-BD49-40E56FA8FD15}" srcOrd="2" destOrd="0" presId="urn:microsoft.com/office/officeart/2005/8/layout/cycle6"/>
    <dgm:cxn modelId="{AB2D889E-772F-4DA6-99B4-CB538D028245}" type="presParOf" srcId="{8D7C80EF-F598-4DAC-9DA9-C1629510BAA5}" destId="{24A7ECA4-BB9A-4E36-8EE6-C6B04A5BD710}" srcOrd="3" destOrd="0" presId="urn:microsoft.com/office/officeart/2005/8/layout/cycle6"/>
    <dgm:cxn modelId="{34A91DAB-7779-4AA3-BEE2-4F8C75EEE336}" type="presParOf" srcId="{8D7C80EF-F598-4DAC-9DA9-C1629510BAA5}" destId="{FA02D719-4850-42A4-918C-0ED48F69A9DE}" srcOrd="4" destOrd="0" presId="urn:microsoft.com/office/officeart/2005/8/layout/cycle6"/>
    <dgm:cxn modelId="{3D36FD7A-7C5F-427F-9D9A-0D864DD5653F}" type="presParOf" srcId="{8D7C80EF-F598-4DAC-9DA9-C1629510BAA5}" destId="{EB610EBE-6DC0-4ADB-A6E1-AEBCEF602955}" srcOrd="5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069D35D-CF4E-4221-A055-9D33AAC79AAA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99CB52F-C720-49AA-BAD2-027BBE70CE7B}">
      <dgm:prSet/>
      <dgm:spPr/>
      <dgm:t>
        <a:bodyPr/>
        <a:lstStyle/>
        <a:p>
          <a:r>
            <a:rPr lang="en-GB"/>
            <a:t>Technology – how does the system work?</a:t>
          </a:r>
          <a:endParaRPr lang="en-US"/>
        </a:p>
      </dgm:t>
    </dgm:pt>
    <dgm:pt modelId="{8ECF7472-D823-424F-83A8-8D30323EC3AB}" type="parTrans" cxnId="{2D6F728C-145A-428E-902C-2E63423482E1}">
      <dgm:prSet/>
      <dgm:spPr/>
      <dgm:t>
        <a:bodyPr/>
        <a:lstStyle/>
        <a:p>
          <a:endParaRPr lang="en-US"/>
        </a:p>
      </dgm:t>
    </dgm:pt>
    <dgm:pt modelId="{A13EC8F4-27AA-4E12-83FD-D4482DB88954}" type="sibTrans" cxnId="{2D6F728C-145A-428E-902C-2E63423482E1}">
      <dgm:prSet/>
      <dgm:spPr/>
      <dgm:t>
        <a:bodyPr/>
        <a:lstStyle/>
        <a:p>
          <a:endParaRPr lang="en-US"/>
        </a:p>
      </dgm:t>
    </dgm:pt>
    <dgm:pt modelId="{35A37629-CB0C-45F1-8684-2CD9E44BABA2}">
      <dgm:prSet/>
      <dgm:spPr/>
      <dgm:t>
        <a:bodyPr/>
        <a:lstStyle/>
        <a:p>
          <a:r>
            <a:rPr lang="en-GB"/>
            <a:t>Timing – do not take a call when you are otherwise engaged</a:t>
          </a:r>
          <a:endParaRPr lang="en-US"/>
        </a:p>
      </dgm:t>
    </dgm:pt>
    <dgm:pt modelId="{EC435D92-1C5D-4815-B7EE-C9141B477D31}" type="parTrans" cxnId="{DF0250F4-FFEE-4F80-8887-D8E8B4EDF5A7}">
      <dgm:prSet/>
      <dgm:spPr/>
      <dgm:t>
        <a:bodyPr/>
        <a:lstStyle/>
        <a:p>
          <a:endParaRPr lang="en-US"/>
        </a:p>
      </dgm:t>
    </dgm:pt>
    <dgm:pt modelId="{8E6B6F92-3F9A-4152-A9C5-9A3D3B413A1B}" type="sibTrans" cxnId="{DF0250F4-FFEE-4F80-8887-D8E8B4EDF5A7}">
      <dgm:prSet/>
      <dgm:spPr/>
      <dgm:t>
        <a:bodyPr/>
        <a:lstStyle/>
        <a:p>
          <a:endParaRPr lang="en-US"/>
        </a:p>
      </dgm:t>
    </dgm:pt>
    <dgm:pt modelId="{04DFC4DA-F9A4-43FA-B7FE-4CC849E96ABD}">
      <dgm:prSet/>
      <dgm:spPr/>
      <dgm:t>
        <a:bodyPr/>
        <a:lstStyle/>
        <a:p>
          <a:r>
            <a:rPr lang="en-GB"/>
            <a:t>Is it a convenient time for the client?</a:t>
          </a:r>
          <a:endParaRPr lang="en-US"/>
        </a:p>
      </dgm:t>
    </dgm:pt>
    <dgm:pt modelId="{3A83F75C-81A3-4D61-89D9-3018C7B79BFF}" type="parTrans" cxnId="{B587BC57-133F-460A-A89E-40535BA4BB83}">
      <dgm:prSet/>
      <dgm:spPr/>
      <dgm:t>
        <a:bodyPr/>
        <a:lstStyle/>
        <a:p>
          <a:endParaRPr lang="en-US"/>
        </a:p>
      </dgm:t>
    </dgm:pt>
    <dgm:pt modelId="{B5DFA510-119C-4851-887E-AF70396AEAA9}" type="sibTrans" cxnId="{B587BC57-133F-460A-A89E-40535BA4BB83}">
      <dgm:prSet/>
      <dgm:spPr/>
      <dgm:t>
        <a:bodyPr/>
        <a:lstStyle/>
        <a:p>
          <a:endParaRPr lang="en-US"/>
        </a:p>
      </dgm:t>
    </dgm:pt>
    <dgm:pt modelId="{DD143E9A-9AB5-414F-8714-7E3A08D6B0B8}">
      <dgm:prSet/>
      <dgm:spPr/>
      <dgm:t>
        <a:bodyPr/>
        <a:lstStyle/>
        <a:p>
          <a:r>
            <a:rPr lang="en-GB"/>
            <a:t>Is the client overseas? </a:t>
          </a:r>
          <a:endParaRPr lang="en-US"/>
        </a:p>
      </dgm:t>
    </dgm:pt>
    <dgm:pt modelId="{51E0C856-8B2C-4A49-9784-0866F47B249E}" type="parTrans" cxnId="{D2ED9E68-F4C5-4295-9ADE-A92B5751A224}">
      <dgm:prSet/>
      <dgm:spPr/>
      <dgm:t>
        <a:bodyPr/>
        <a:lstStyle/>
        <a:p>
          <a:endParaRPr lang="en-US"/>
        </a:p>
      </dgm:t>
    </dgm:pt>
    <dgm:pt modelId="{94E1D576-1C52-4FBC-A960-CEFC0B8B5129}" type="sibTrans" cxnId="{D2ED9E68-F4C5-4295-9ADE-A92B5751A224}">
      <dgm:prSet/>
      <dgm:spPr/>
      <dgm:t>
        <a:bodyPr/>
        <a:lstStyle/>
        <a:p>
          <a:endParaRPr lang="en-US"/>
        </a:p>
      </dgm:t>
    </dgm:pt>
    <dgm:pt modelId="{AE4D6149-6A74-46F4-8283-9F08732E5103}">
      <dgm:prSet/>
      <dgm:spPr/>
      <dgm:t>
        <a:bodyPr/>
        <a:lstStyle/>
        <a:p>
          <a:r>
            <a:rPr lang="en-GB" dirty="0"/>
            <a:t>Tone – develop your skill of expressing emotions over the phone – vary the inflexion of your voice </a:t>
          </a:r>
          <a:endParaRPr lang="en-US" dirty="0"/>
        </a:p>
      </dgm:t>
    </dgm:pt>
    <dgm:pt modelId="{2D0F9935-4001-4956-8BFB-8770AA6F59F6}" type="parTrans" cxnId="{3838A058-E3BD-4CA9-AF48-9F660CD518F9}">
      <dgm:prSet/>
      <dgm:spPr/>
      <dgm:t>
        <a:bodyPr/>
        <a:lstStyle/>
        <a:p>
          <a:endParaRPr lang="en-US"/>
        </a:p>
      </dgm:t>
    </dgm:pt>
    <dgm:pt modelId="{CBD0D66F-6CD5-48B1-B258-906AE55076CF}" type="sibTrans" cxnId="{3838A058-E3BD-4CA9-AF48-9F660CD518F9}">
      <dgm:prSet/>
      <dgm:spPr/>
      <dgm:t>
        <a:bodyPr/>
        <a:lstStyle/>
        <a:p>
          <a:endParaRPr lang="en-US"/>
        </a:p>
      </dgm:t>
    </dgm:pt>
    <dgm:pt modelId="{59F76F01-8452-46E2-AEFA-181208E7546F}">
      <dgm:prSet/>
      <dgm:spPr/>
      <dgm:t>
        <a:bodyPr/>
        <a:lstStyle/>
        <a:p>
          <a:r>
            <a:rPr lang="en-GB"/>
            <a:t>Content – is it something straightforward?</a:t>
          </a:r>
          <a:endParaRPr lang="en-US"/>
        </a:p>
      </dgm:t>
    </dgm:pt>
    <dgm:pt modelId="{1DAD3045-FC1D-48EE-B2CD-233DF5775757}" type="parTrans" cxnId="{F83A7CD4-A7EE-4804-B2D8-C899BB6BADF7}">
      <dgm:prSet/>
      <dgm:spPr/>
      <dgm:t>
        <a:bodyPr/>
        <a:lstStyle/>
        <a:p>
          <a:endParaRPr lang="en-US"/>
        </a:p>
      </dgm:t>
    </dgm:pt>
    <dgm:pt modelId="{18418011-D3EB-4090-9D3E-89EB8561312B}" type="sibTrans" cxnId="{F83A7CD4-A7EE-4804-B2D8-C899BB6BADF7}">
      <dgm:prSet/>
      <dgm:spPr/>
      <dgm:t>
        <a:bodyPr/>
        <a:lstStyle/>
        <a:p>
          <a:endParaRPr lang="en-US"/>
        </a:p>
      </dgm:t>
    </dgm:pt>
    <dgm:pt modelId="{3ECDA05E-4DBA-44C8-9E41-E8A29A03AD2B}">
      <dgm:prSet/>
      <dgm:spPr/>
      <dgm:t>
        <a:bodyPr/>
        <a:lstStyle/>
        <a:p>
          <a:r>
            <a:rPr lang="en-GB"/>
            <a:t>Leaving messages – do not breach confidentiality</a:t>
          </a:r>
          <a:endParaRPr lang="en-US"/>
        </a:p>
      </dgm:t>
    </dgm:pt>
    <dgm:pt modelId="{397DBB28-90BF-4D6E-A543-6C6A489D7A87}" type="parTrans" cxnId="{291406BB-2DFE-4FB0-8735-D384FDB9FB38}">
      <dgm:prSet/>
      <dgm:spPr/>
      <dgm:t>
        <a:bodyPr/>
        <a:lstStyle/>
        <a:p>
          <a:endParaRPr lang="en-US"/>
        </a:p>
      </dgm:t>
    </dgm:pt>
    <dgm:pt modelId="{1A896243-D051-4E6D-965C-7F964FCDF036}" type="sibTrans" cxnId="{291406BB-2DFE-4FB0-8735-D384FDB9FB38}">
      <dgm:prSet/>
      <dgm:spPr/>
      <dgm:t>
        <a:bodyPr/>
        <a:lstStyle/>
        <a:p>
          <a:endParaRPr lang="en-US"/>
        </a:p>
      </dgm:t>
    </dgm:pt>
    <dgm:pt modelId="{7ED9AA03-40AB-466F-92DC-D87B7C3EB2F1}" type="pres">
      <dgm:prSet presAssocID="{A069D35D-CF4E-4221-A055-9D33AAC79AAA}" presName="vert0" presStyleCnt="0">
        <dgm:presLayoutVars>
          <dgm:dir/>
          <dgm:animOne val="branch"/>
          <dgm:animLvl val="lvl"/>
        </dgm:presLayoutVars>
      </dgm:prSet>
      <dgm:spPr/>
    </dgm:pt>
    <dgm:pt modelId="{3C52A7E9-37A9-46DC-B439-4CEA83B65299}" type="pres">
      <dgm:prSet presAssocID="{999CB52F-C720-49AA-BAD2-027BBE70CE7B}" presName="thickLine" presStyleLbl="alignNode1" presStyleIdx="0" presStyleCnt="7"/>
      <dgm:spPr/>
    </dgm:pt>
    <dgm:pt modelId="{B1AF8035-6ECE-47CE-A223-8A2CB404AA7B}" type="pres">
      <dgm:prSet presAssocID="{999CB52F-C720-49AA-BAD2-027BBE70CE7B}" presName="horz1" presStyleCnt="0"/>
      <dgm:spPr/>
    </dgm:pt>
    <dgm:pt modelId="{D0E7E971-74CF-41B6-8033-163EE4820785}" type="pres">
      <dgm:prSet presAssocID="{999CB52F-C720-49AA-BAD2-027BBE70CE7B}" presName="tx1" presStyleLbl="revTx" presStyleIdx="0" presStyleCnt="7"/>
      <dgm:spPr/>
    </dgm:pt>
    <dgm:pt modelId="{E4F98560-91FE-4264-9C38-9C7148BB684E}" type="pres">
      <dgm:prSet presAssocID="{999CB52F-C720-49AA-BAD2-027BBE70CE7B}" presName="vert1" presStyleCnt="0"/>
      <dgm:spPr/>
    </dgm:pt>
    <dgm:pt modelId="{6F723CC2-481F-47B9-B1F1-22C6B548F1B1}" type="pres">
      <dgm:prSet presAssocID="{35A37629-CB0C-45F1-8684-2CD9E44BABA2}" presName="thickLine" presStyleLbl="alignNode1" presStyleIdx="1" presStyleCnt="7"/>
      <dgm:spPr/>
    </dgm:pt>
    <dgm:pt modelId="{AF7FA92A-279A-47D2-80A2-4663AEAA6D10}" type="pres">
      <dgm:prSet presAssocID="{35A37629-CB0C-45F1-8684-2CD9E44BABA2}" presName="horz1" presStyleCnt="0"/>
      <dgm:spPr/>
    </dgm:pt>
    <dgm:pt modelId="{246B5B93-8989-41C5-A14C-6C8221C147D7}" type="pres">
      <dgm:prSet presAssocID="{35A37629-CB0C-45F1-8684-2CD9E44BABA2}" presName="tx1" presStyleLbl="revTx" presStyleIdx="1" presStyleCnt="7"/>
      <dgm:spPr/>
    </dgm:pt>
    <dgm:pt modelId="{32018962-57C8-4C2B-B3CE-BC25227C44F9}" type="pres">
      <dgm:prSet presAssocID="{35A37629-CB0C-45F1-8684-2CD9E44BABA2}" presName="vert1" presStyleCnt="0"/>
      <dgm:spPr/>
    </dgm:pt>
    <dgm:pt modelId="{A44C8B77-1387-4536-9FBE-53865605B084}" type="pres">
      <dgm:prSet presAssocID="{04DFC4DA-F9A4-43FA-B7FE-4CC849E96ABD}" presName="thickLine" presStyleLbl="alignNode1" presStyleIdx="2" presStyleCnt="7"/>
      <dgm:spPr/>
    </dgm:pt>
    <dgm:pt modelId="{FDDA3955-CBA2-4AED-BB63-F5B0F4EE1EFB}" type="pres">
      <dgm:prSet presAssocID="{04DFC4DA-F9A4-43FA-B7FE-4CC849E96ABD}" presName="horz1" presStyleCnt="0"/>
      <dgm:spPr/>
    </dgm:pt>
    <dgm:pt modelId="{A2B23B03-12E5-4960-808C-785B71B9613A}" type="pres">
      <dgm:prSet presAssocID="{04DFC4DA-F9A4-43FA-B7FE-4CC849E96ABD}" presName="tx1" presStyleLbl="revTx" presStyleIdx="2" presStyleCnt="7"/>
      <dgm:spPr/>
    </dgm:pt>
    <dgm:pt modelId="{3612CAC5-52A8-4A86-8A7A-98AD52A7224F}" type="pres">
      <dgm:prSet presAssocID="{04DFC4DA-F9A4-43FA-B7FE-4CC849E96ABD}" presName="vert1" presStyleCnt="0"/>
      <dgm:spPr/>
    </dgm:pt>
    <dgm:pt modelId="{0CCB96F0-69B3-4F73-BF83-0F4B99C2707F}" type="pres">
      <dgm:prSet presAssocID="{DD143E9A-9AB5-414F-8714-7E3A08D6B0B8}" presName="thickLine" presStyleLbl="alignNode1" presStyleIdx="3" presStyleCnt="7"/>
      <dgm:spPr/>
    </dgm:pt>
    <dgm:pt modelId="{E712C41A-8D95-4631-882F-F193540E7E93}" type="pres">
      <dgm:prSet presAssocID="{DD143E9A-9AB5-414F-8714-7E3A08D6B0B8}" presName="horz1" presStyleCnt="0"/>
      <dgm:spPr/>
    </dgm:pt>
    <dgm:pt modelId="{3FD443B9-82E4-4C3A-B2DC-8E26612E084C}" type="pres">
      <dgm:prSet presAssocID="{DD143E9A-9AB5-414F-8714-7E3A08D6B0B8}" presName="tx1" presStyleLbl="revTx" presStyleIdx="3" presStyleCnt="7"/>
      <dgm:spPr/>
    </dgm:pt>
    <dgm:pt modelId="{DD5CA580-25E6-4E80-8386-F2096E054070}" type="pres">
      <dgm:prSet presAssocID="{DD143E9A-9AB5-414F-8714-7E3A08D6B0B8}" presName="vert1" presStyleCnt="0"/>
      <dgm:spPr/>
    </dgm:pt>
    <dgm:pt modelId="{CB731BAB-E77F-4446-95E1-6C5B39527470}" type="pres">
      <dgm:prSet presAssocID="{AE4D6149-6A74-46F4-8283-9F08732E5103}" presName="thickLine" presStyleLbl="alignNode1" presStyleIdx="4" presStyleCnt="7"/>
      <dgm:spPr/>
    </dgm:pt>
    <dgm:pt modelId="{B14A0607-C219-4810-AD51-26C3DCF6CE20}" type="pres">
      <dgm:prSet presAssocID="{AE4D6149-6A74-46F4-8283-9F08732E5103}" presName="horz1" presStyleCnt="0"/>
      <dgm:spPr/>
    </dgm:pt>
    <dgm:pt modelId="{B3A3CE9E-BACC-4639-B048-67591D43CF22}" type="pres">
      <dgm:prSet presAssocID="{AE4D6149-6A74-46F4-8283-9F08732E5103}" presName="tx1" presStyleLbl="revTx" presStyleIdx="4" presStyleCnt="7"/>
      <dgm:spPr/>
    </dgm:pt>
    <dgm:pt modelId="{087708AF-4C22-4E6C-9022-E2DCB2CCFCDF}" type="pres">
      <dgm:prSet presAssocID="{AE4D6149-6A74-46F4-8283-9F08732E5103}" presName="vert1" presStyleCnt="0"/>
      <dgm:spPr/>
    </dgm:pt>
    <dgm:pt modelId="{7D19B763-50D0-4707-A01B-6D113D745C31}" type="pres">
      <dgm:prSet presAssocID="{59F76F01-8452-46E2-AEFA-181208E7546F}" presName="thickLine" presStyleLbl="alignNode1" presStyleIdx="5" presStyleCnt="7"/>
      <dgm:spPr/>
    </dgm:pt>
    <dgm:pt modelId="{1F1701B1-7BAA-4B48-AF84-0F87F1B130FE}" type="pres">
      <dgm:prSet presAssocID="{59F76F01-8452-46E2-AEFA-181208E7546F}" presName="horz1" presStyleCnt="0"/>
      <dgm:spPr/>
    </dgm:pt>
    <dgm:pt modelId="{D0848C7D-BF24-4220-9DDC-BBE26778DDBB}" type="pres">
      <dgm:prSet presAssocID="{59F76F01-8452-46E2-AEFA-181208E7546F}" presName="tx1" presStyleLbl="revTx" presStyleIdx="5" presStyleCnt="7"/>
      <dgm:spPr/>
    </dgm:pt>
    <dgm:pt modelId="{B2B0F0B6-2ACB-4F26-B403-DD793B9E9355}" type="pres">
      <dgm:prSet presAssocID="{59F76F01-8452-46E2-AEFA-181208E7546F}" presName="vert1" presStyleCnt="0"/>
      <dgm:spPr/>
    </dgm:pt>
    <dgm:pt modelId="{0EA43B4B-125B-496A-9691-62E6583343C2}" type="pres">
      <dgm:prSet presAssocID="{3ECDA05E-4DBA-44C8-9E41-E8A29A03AD2B}" presName="thickLine" presStyleLbl="alignNode1" presStyleIdx="6" presStyleCnt="7"/>
      <dgm:spPr/>
    </dgm:pt>
    <dgm:pt modelId="{A07F0453-7F63-4DD3-80E2-13E185B5A69E}" type="pres">
      <dgm:prSet presAssocID="{3ECDA05E-4DBA-44C8-9E41-E8A29A03AD2B}" presName="horz1" presStyleCnt="0"/>
      <dgm:spPr/>
    </dgm:pt>
    <dgm:pt modelId="{59A7948C-49D9-4EA0-986F-A35343734326}" type="pres">
      <dgm:prSet presAssocID="{3ECDA05E-4DBA-44C8-9E41-E8A29A03AD2B}" presName="tx1" presStyleLbl="revTx" presStyleIdx="6" presStyleCnt="7"/>
      <dgm:spPr/>
    </dgm:pt>
    <dgm:pt modelId="{90CE8598-744F-4F8B-BCB0-595B61F76CC4}" type="pres">
      <dgm:prSet presAssocID="{3ECDA05E-4DBA-44C8-9E41-E8A29A03AD2B}" presName="vert1" presStyleCnt="0"/>
      <dgm:spPr/>
    </dgm:pt>
  </dgm:ptLst>
  <dgm:cxnLst>
    <dgm:cxn modelId="{33150E02-3657-4854-A803-FE3FE84D50D2}" type="presOf" srcId="{999CB52F-C720-49AA-BAD2-027BBE70CE7B}" destId="{D0E7E971-74CF-41B6-8033-163EE4820785}" srcOrd="0" destOrd="0" presId="urn:microsoft.com/office/officeart/2008/layout/LinedList"/>
    <dgm:cxn modelId="{347C781D-0126-4341-BF1F-E1DF729B777E}" type="presOf" srcId="{AE4D6149-6A74-46F4-8283-9F08732E5103}" destId="{B3A3CE9E-BACC-4639-B048-67591D43CF22}" srcOrd="0" destOrd="0" presId="urn:microsoft.com/office/officeart/2008/layout/LinedList"/>
    <dgm:cxn modelId="{17D8F426-9761-456B-A543-B08E91E961DA}" type="presOf" srcId="{04DFC4DA-F9A4-43FA-B7FE-4CC849E96ABD}" destId="{A2B23B03-12E5-4960-808C-785B71B9613A}" srcOrd="0" destOrd="0" presId="urn:microsoft.com/office/officeart/2008/layout/LinedList"/>
    <dgm:cxn modelId="{CC350329-F5A1-4BB0-AD22-66B0631DEF0E}" type="presOf" srcId="{35A37629-CB0C-45F1-8684-2CD9E44BABA2}" destId="{246B5B93-8989-41C5-A14C-6C8221C147D7}" srcOrd="0" destOrd="0" presId="urn:microsoft.com/office/officeart/2008/layout/LinedList"/>
    <dgm:cxn modelId="{D2ED9E68-F4C5-4295-9ADE-A92B5751A224}" srcId="{A069D35D-CF4E-4221-A055-9D33AAC79AAA}" destId="{DD143E9A-9AB5-414F-8714-7E3A08D6B0B8}" srcOrd="3" destOrd="0" parTransId="{51E0C856-8B2C-4A49-9784-0866F47B249E}" sibTransId="{94E1D576-1C52-4FBC-A960-CEFC0B8B5129}"/>
    <dgm:cxn modelId="{5D114772-724B-4C48-B30E-2F3A4AE1780F}" type="presOf" srcId="{A069D35D-CF4E-4221-A055-9D33AAC79AAA}" destId="{7ED9AA03-40AB-466F-92DC-D87B7C3EB2F1}" srcOrd="0" destOrd="0" presId="urn:microsoft.com/office/officeart/2008/layout/LinedList"/>
    <dgm:cxn modelId="{B587BC57-133F-460A-A89E-40535BA4BB83}" srcId="{A069D35D-CF4E-4221-A055-9D33AAC79AAA}" destId="{04DFC4DA-F9A4-43FA-B7FE-4CC849E96ABD}" srcOrd="2" destOrd="0" parTransId="{3A83F75C-81A3-4D61-89D9-3018C7B79BFF}" sibTransId="{B5DFA510-119C-4851-887E-AF70396AEAA9}"/>
    <dgm:cxn modelId="{3838A058-E3BD-4CA9-AF48-9F660CD518F9}" srcId="{A069D35D-CF4E-4221-A055-9D33AAC79AAA}" destId="{AE4D6149-6A74-46F4-8283-9F08732E5103}" srcOrd="4" destOrd="0" parTransId="{2D0F9935-4001-4956-8BFB-8770AA6F59F6}" sibTransId="{CBD0D66F-6CD5-48B1-B258-906AE55076CF}"/>
    <dgm:cxn modelId="{2D6F728C-145A-428E-902C-2E63423482E1}" srcId="{A069D35D-CF4E-4221-A055-9D33AAC79AAA}" destId="{999CB52F-C720-49AA-BAD2-027BBE70CE7B}" srcOrd="0" destOrd="0" parTransId="{8ECF7472-D823-424F-83A8-8D30323EC3AB}" sibTransId="{A13EC8F4-27AA-4E12-83FD-D4482DB88954}"/>
    <dgm:cxn modelId="{BD3F98B1-9494-4ECB-B1D2-8EAE9CF358E9}" type="presOf" srcId="{59F76F01-8452-46E2-AEFA-181208E7546F}" destId="{D0848C7D-BF24-4220-9DDC-BBE26778DDBB}" srcOrd="0" destOrd="0" presId="urn:microsoft.com/office/officeart/2008/layout/LinedList"/>
    <dgm:cxn modelId="{291406BB-2DFE-4FB0-8735-D384FDB9FB38}" srcId="{A069D35D-CF4E-4221-A055-9D33AAC79AAA}" destId="{3ECDA05E-4DBA-44C8-9E41-E8A29A03AD2B}" srcOrd="6" destOrd="0" parTransId="{397DBB28-90BF-4D6E-A543-6C6A489D7A87}" sibTransId="{1A896243-D051-4E6D-965C-7F964FCDF036}"/>
    <dgm:cxn modelId="{4C58A9CA-4F34-4944-A4AC-ACF3D445A083}" type="presOf" srcId="{3ECDA05E-4DBA-44C8-9E41-E8A29A03AD2B}" destId="{59A7948C-49D9-4EA0-986F-A35343734326}" srcOrd="0" destOrd="0" presId="urn:microsoft.com/office/officeart/2008/layout/LinedList"/>
    <dgm:cxn modelId="{5F084ED2-3C2C-4677-A5D1-F7BD42B6711B}" type="presOf" srcId="{DD143E9A-9AB5-414F-8714-7E3A08D6B0B8}" destId="{3FD443B9-82E4-4C3A-B2DC-8E26612E084C}" srcOrd="0" destOrd="0" presId="urn:microsoft.com/office/officeart/2008/layout/LinedList"/>
    <dgm:cxn modelId="{F83A7CD4-A7EE-4804-B2D8-C899BB6BADF7}" srcId="{A069D35D-CF4E-4221-A055-9D33AAC79AAA}" destId="{59F76F01-8452-46E2-AEFA-181208E7546F}" srcOrd="5" destOrd="0" parTransId="{1DAD3045-FC1D-48EE-B2CD-233DF5775757}" sibTransId="{18418011-D3EB-4090-9D3E-89EB8561312B}"/>
    <dgm:cxn modelId="{DF0250F4-FFEE-4F80-8887-D8E8B4EDF5A7}" srcId="{A069D35D-CF4E-4221-A055-9D33AAC79AAA}" destId="{35A37629-CB0C-45F1-8684-2CD9E44BABA2}" srcOrd="1" destOrd="0" parTransId="{EC435D92-1C5D-4815-B7EE-C9141B477D31}" sibTransId="{8E6B6F92-3F9A-4152-A9C5-9A3D3B413A1B}"/>
    <dgm:cxn modelId="{F32C4DFB-2115-4A09-AEAD-42DF5ABB6E9A}" type="presParOf" srcId="{7ED9AA03-40AB-466F-92DC-D87B7C3EB2F1}" destId="{3C52A7E9-37A9-46DC-B439-4CEA83B65299}" srcOrd="0" destOrd="0" presId="urn:microsoft.com/office/officeart/2008/layout/LinedList"/>
    <dgm:cxn modelId="{C2A27B85-69D4-47A3-A026-CBFBA7B7BA72}" type="presParOf" srcId="{7ED9AA03-40AB-466F-92DC-D87B7C3EB2F1}" destId="{B1AF8035-6ECE-47CE-A223-8A2CB404AA7B}" srcOrd="1" destOrd="0" presId="urn:microsoft.com/office/officeart/2008/layout/LinedList"/>
    <dgm:cxn modelId="{D23BFDE9-2CBE-4030-BC04-0B0AD5E9CDE5}" type="presParOf" srcId="{B1AF8035-6ECE-47CE-A223-8A2CB404AA7B}" destId="{D0E7E971-74CF-41B6-8033-163EE4820785}" srcOrd="0" destOrd="0" presId="urn:microsoft.com/office/officeart/2008/layout/LinedList"/>
    <dgm:cxn modelId="{72063582-7CC0-43FC-B78D-E2814D75A6EB}" type="presParOf" srcId="{B1AF8035-6ECE-47CE-A223-8A2CB404AA7B}" destId="{E4F98560-91FE-4264-9C38-9C7148BB684E}" srcOrd="1" destOrd="0" presId="urn:microsoft.com/office/officeart/2008/layout/LinedList"/>
    <dgm:cxn modelId="{932849C7-8D4B-45C4-81CD-0B58A8294177}" type="presParOf" srcId="{7ED9AA03-40AB-466F-92DC-D87B7C3EB2F1}" destId="{6F723CC2-481F-47B9-B1F1-22C6B548F1B1}" srcOrd="2" destOrd="0" presId="urn:microsoft.com/office/officeart/2008/layout/LinedList"/>
    <dgm:cxn modelId="{CE6D4652-1BFD-48E0-B21B-4ED845A6509B}" type="presParOf" srcId="{7ED9AA03-40AB-466F-92DC-D87B7C3EB2F1}" destId="{AF7FA92A-279A-47D2-80A2-4663AEAA6D10}" srcOrd="3" destOrd="0" presId="urn:microsoft.com/office/officeart/2008/layout/LinedList"/>
    <dgm:cxn modelId="{DE858260-9656-40C3-A832-3AF2D1916018}" type="presParOf" srcId="{AF7FA92A-279A-47D2-80A2-4663AEAA6D10}" destId="{246B5B93-8989-41C5-A14C-6C8221C147D7}" srcOrd="0" destOrd="0" presId="urn:microsoft.com/office/officeart/2008/layout/LinedList"/>
    <dgm:cxn modelId="{AA3F8E52-713A-4ECF-84B7-5DAC988915E0}" type="presParOf" srcId="{AF7FA92A-279A-47D2-80A2-4663AEAA6D10}" destId="{32018962-57C8-4C2B-B3CE-BC25227C44F9}" srcOrd="1" destOrd="0" presId="urn:microsoft.com/office/officeart/2008/layout/LinedList"/>
    <dgm:cxn modelId="{82D53C8D-283C-44DC-B7F7-5BDE92DFA889}" type="presParOf" srcId="{7ED9AA03-40AB-466F-92DC-D87B7C3EB2F1}" destId="{A44C8B77-1387-4536-9FBE-53865605B084}" srcOrd="4" destOrd="0" presId="urn:microsoft.com/office/officeart/2008/layout/LinedList"/>
    <dgm:cxn modelId="{EB728650-51DC-4162-8074-AB9D355BC1F1}" type="presParOf" srcId="{7ED9AA03-40AB-466F-92DC-D87B7C3EB2F1}" destId="{FDDA3955-CBA2-4AED-BB63-F5B0F4EE1EFB}" srcOrd="5" destOrd="0" presId="urn:microsoft.com/office/officeart/2008/layout/LinedList"/>
    <dgm:cxn modelId="{1836835D-8CDD-4CE2-A21F-69465ADA9C51}" type="presParOf" srcId="{FDDA3955-CBA2-4AED-BB63-F5B0F4EE1EFB}" destId="{A2B23B03-12E5-4960-808C-785B71B9613A}" srcOrd="0" destOrd="0" presId="urn:microsoft.com/office/officeart/2008/layout/LinedList"/>
    <dgm:cxn modelId="{20476320-F2D2-44A4-AE50-AD41122B3387}" type="presParOf" srcId="{FDDA3955-CBA2-4AED-BB63-F5B0F4EE1EFB}" destId="{3612CAC5-52A8-4A86-8A7A-98AD52A7224F}" srcOrd="1" destOrd="0" presId="urn:microsoft.com/office/officeart/2008/layout/LinedList"/>
    <dgm:cxn modelId="{28C71D37-6BA8-4253-89CE-E2CD0264C71F}" type="presParOf" srcId="{7ED9AA03-40AB-466F-92DC-D87B7C3EB2F1}" destId="{0CCB96F0-69B3-4F73-BF83-0F4B99C2707F}" srcOrd="6" destOrd="0" presId="urn:microsoft.com/office/officeart/2008/layout/LinedList"/>
    <dgm:cxn modelId="{0BE720AF-93E1-41F1-A316-5027BDED9061}" type="presParOf" srcId="{7ED9AA03-40AB-466F-92DC-D87B7C3EB2F1}" destId="{E712C41A-8D95-4631-882F-F193540E7E93}" srcOrd="7" destOrd="0" presId="urn:microsoft.com/office/officeart/2008/layout/LinedList"/>
    <dgm:cxn modelId="{BFB031BB-C0D5-49AC-84F0-8A6E373B7D87}" type="presParOf" srcId="{E712C41A-8D95-4631-882F-F193540E7E93}" destId="{3FD443B9-82E4-4C3A-B2DC-8E26612E084C}" srcOrd="0" destOrd="0" presId="urn:microsoft.com/office/officeart/2008/layout/LinedList"/>
    <dgm:cxn modelId="{43B336FC-19D9-496B-B9FA-094ED7FFF7CC}" type="presParOf" srcId="{E712C41A-8D95-4631-882F-F193540E7E93}" destId="{DD5CA580-25E6-4E80-8386-F2096E054070}" srcOrd="1" destOrd="0" presId="urn:microsoft.com/office/officeart/2008/layout/LinedList"/>
    <dgm:cxn modelId="{086B9F8D-14E5-4CF2-BDF5-9CA49F6A9EB7}" type="presParOf" srcId="{7ED9AA03-40AB-466F-92DC-D87B7C3EB2F1}" destId="{CB731BAB-E77F-4446-95E1-6C5B39527470}" srcOrd="8" destOrd="0" presId="urn:microsoft.com/office/officeart/2008/layout/LinedList"/>
    <dgm:cxn modelId="{BA8FFED3-323F-48F5-A00B-F98737ECF2F1}" type="presParOf" srcId="{7ED9AA03-40AB-466F-92DC-D87B7C3EB2F1}" destId="{B14A0607-C219-4810-AD51-26C3DCF6CE20}" srcOrd="9" destOrd="0" presId="urn:microsoft.com/office/officeart/2008/layout/LinedList"/>
    <dgm:cxn modelId="{AA62E557-56E3-4877-8266-220795BBD3BD}" type="presParOf" srcId="{B14A0607-C219-4810-AD51-26C3DCF6CE20}" destId="{B3A3CE9E-BACC-4639-B048-67591D43CF22}" srcOrd="0" destOrd="0" presId="urn:microsoft.com/office/officeart/2008/layout/LinedList"/>
    <dgm:cxn modelId="{B0C06E0C-2BA7-4EE4-9733-B542AFF4EB0B}" type="presParOf" srcId="{B14A0607-C219-4810-AD51-26C3DCF6CE20}" destId="{087708AF-4C22-4E6C-9022-E2DCB2CCFCDF}" srcOrd="1" destOrd="0" presId="urn:microsoft.com/office/officeart/2008/layout/LinedList"/>
    <dgm:cxn modelId="{FE5DDB50-40D2-4C8F-BEBF-9E13F7F2D7C0}" type="presParOf" srcId="{7ED9AA03-40AB-466F-92DC-D87B7C3EB2F1}" destId="{7D19B763-50D0-4707-A01B-6D113D745C31}" srcOrd="10" destOrd="0" presId="urn:microsoft.com/office/officeart/2008/layout/LinedList"/>
    <dgm:cxn modelId="{4720CF68-B524-4D1B-90E0-901D641B91D3}" type="presParOf" srcId="{7ED9AA03-40AB-466F-92DC-D87B7C3EB2F1}" destId="{1F1701B1-7BAA-4B48-AF84-0F87F1B130FE}" srcOrd="11" destOrd="0" presId="urn:microsoft.com/office/officeart/2008/layout/LinedList"/>
    <dgm:cxn modelId="{130D9FD5-AB68-423C-902C-63E8098E6234}" type="presParOf" srcId="{1F1701B1-7BAA-4B48-AF84-0F87F1B130FE}" destId="{D0848C7D-BF24-4220-9DDC-BBE26778DDBB}" srcOrd="0" destOrd="0" presId="urn:microsoft.com/office/officeart/2008/layout/LinedList"/>
    <dgm:cxn modelId="{76C8095D-A4C4-461B-B8BC-83C32E6685B8}" type="presParOf" srcId="{1F1701B1-7BAA-4B48-AF84-0F87F1B130FE}" destId="{B2B0F0B6-2ACB-4F26-B403-DD793B9E9355}" srcOrd="1" destOrd="0" presId="urn:microsoft.com/office/officeart/2008/layout/LinedList"/>
    <dgm:cxn modelId="{A2DE28C6-91AA-4623-BFA0-7D1B76763FC5}" type="presParOf" srcId="{7ED9AA03-40AB-466F-92DC-D87B7C3EB2F1}" destId="{0EA43B4B-125B-496A-9691-62E6583343C2}" srcOrd="12" destOrd="0" presId="urn:microsoft.com/office/officeart/2008/layout/LinedList"/>
    <dgm:cxn modelId="{2C7CF63A-90EB-48D0-8592-5C36ED0F60F7}" type="presParOf" srcId="{7ED9AA03-40AB-466F-92DC-D87B7C3EB2F1}" destId="{A07F0453-7F63-4DD3-80E2-13E185B5A69E}" srcOrd="13" destOrd="0" presId="urn:microsoft.com/office/officeart/2008/layout/LinedList"/>
    <dgm:cxn modelId="{84F7B516-CD42-4374-B4E9-CDA43F92527C}" type="presParOf" srcId="{A07F0453-7F63-4DD3-80E2-13E185B5A69E}" destId="{59A7948C-49D9-4EA0-986F-A35343734326}" srcOrd="0" destOrd="0" presId="urn:microsoft.com/office/officeart/2008/layout/LinedList"/>
    <dgm:cxn modelId="{43B79F3B-8BE1-4ED9-8696-75CEE4E60FFB}" type="presParOf" srcId="{A07F0453-7F63-4DD3-80E2-13E185B5A69E}" destId="{90CE8598-744F-4F8B-BCB0-595B61F76CC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FB559D8-7ABB-4F3C-B987-D61B1B671708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754403A-CB28-495D-942D-FCA2EC766AFF}">
      <dgm:prSet/>
      <dgm:spPr/>
      <dgm:t>
        <a:bodyPr/>
        <a:lstStyle/>
        <a:p>
          <a:r>
            <a:rPr lang="en-US"/>
            <a:t>Use</a:t>
          </a:r>
        </a:p>
      </dgm:t>
    </dgm:pt>
    <dgm:pt modelId="{07FA9387-1544-4B68-94D8-85792C689359}" type="parTrans" cxnId="{05820685-ECAF-4FCF-897E-72D6F5C105EF}">
      <dgm:prSet/>
      <dgm:spPr/>
      <dgm:t>
        <a:bodyPr/>
        <a:lstStyle/>
        <a:p>
          <a:endParaRPr lang="en-US"/>
        </a:p>
      </dgm:t>
    </dgm:pt>
    <dgm:pt modelId="{C296015F-5D8D-4D30-92E9-A2F38712037F}" type="sibTrans" cxnId="{05820685-ECAF-4FCF-897E-72D6F5C105EF}">
      <dgm:prSet/>
      <dgm:spPr/>
      <dgm:t>
        <a:bodyPr/>
        <a:lstStyle/>
        <a:p>
          <a:endParaRPr lang="en-US"/>
        </a:p>
      </dgm:t>
    </dgm:pt>
    <dgm:pt modelId="{7DA51A0A-D046-4310-837A-8B886E5A9DD4}">
      <dgm:prSet/>
      <dgm:spPr/>
      <dgm:t>
        <a:bodyPr/>
        <a:lstStyle/>
        <a:p>
          <a:r>
            <a:rPr lang="en-US"/>
            <a:t>Use an appropriate title</a:t>
          </a:r>
        </a:p>
      </dgm:t>
    </dgm:pt>
    <dgm:pt modelId="{3159E27C-B9EF-43BD-8FCB-8D17D9ED223E}" type="parTrans" cxnId="{5EA1CB32-3F7C-4C92-9AA0-6AB27EA76252}">
      <dgm:prSet/>
      <dgm:spPr/>
      <dgm:t>
        <a:bodyPr/>
        <a:lstStyle/>
        <a:p>
          <a:endParaRPr lang="en-US"/>
        </a:p>
      </dgm:t>
    </dgm:pt>
    <dgm:pt modelId="{9DB4716A-DD55-4F47-9217-590C5BF81341}" type="sibTrans" cxnId="{5EA1CB32-3F7C-4C92-9AA0-6AB27EA76252}">
      <dgm:prSet/>
      <dgm:spPr/>
      <dgm:t>
        <a:bodyPr/>
        <a:lstStyle/>
        <a:p>
          <a:endParaRPr lang="en-US"/>
        </a:p>
      </dgm:t>
    </dgm:pt>
    <dgm:pt modelId="{B3162ADC-34E2-4781-92F6-D9E2160313BF}">
      <dgm:prSet/>
      <dgm:spPr/>
      <dgm:t>
        <a:bodyPr/>
        <a:lstStyle/>
        <a:p>
          <a:r>
            <a:rPr lang="en-US"/>
            <a:t>Start</a:t>
          </a:r>
        </a:p>
      </dgm:t>
    </dgm:pt>
    <dgm:pt modelId="{D7B47C60-7044-4FF8-97D8-A369D114DA45}" type="parTrans" cxnId="{83E35256-60B1-4FE5-ABA6-1A42E860B588}">
      <dgm:prSet/>
      <dgm:spPr/>
      <dgm:t>
        <a:bodyPr/>
        <a:lstStyle/>
        <a:p>
          <a:endParaRPr lang="en-US"/>
        </a:p>
      </dgm:t>
    </dgm:pt>
    <dgm:pt modelId="{7FBAE3A0-D735-424B-BB77-A7584E0D741C}" type="sibTrans" cxnId="{83E35256-60B1-4FE5-ABA6-1A42E860B588}">
      <dgm:prSet/>
      <dgm:spPr/>
      <dgm:t>
        <a:bodyPr/>
        <a:lstStyle/>
        <a:p>
          <a:endParaRPr lang="en-US"/>
        </a:p>
      </dgm:t>
    </dgm:pt>
    <dgm:pt modelId="{88825760-F268-426D-8CB7-3061CA61907F}">
      <dgm:prSet/>
      <dgm:spPr/>
      <dgm:t>
        <a:bodyPr/>
        <a:lstStyle/>
        <a:p>
          <a:r>
            <a:rPr lang="en-US"/>
            <a:t>Start with “Dear…”</a:t>
          </a:r>
        </a:p>
      </dgm:t>
    </dgm:pt>
    <dgm:pt modelId="{618F52E0-DA58-46BE-9CA2-DD52CC63549A}" type="parTrans" cxnId="{1B4C3F00-A64A-4A02-A61B-799903B5020B}">
      <dgm:prSet/>
      <dgm:spPr/>
      <dgm:t>
        <a:bodyPr/>
        <a:lstStyle/>
        <a:p>
          <a:endParaRPr lang="en-US"/>
        </a:p>
      </dgm:t>
    </dgm:pt>
    <dgm:pt modelId="{E1097CD1-AE78-480F-B880-541FA7D12FF2}" type="sibTrans" cxnId="{1B4C3F00-A64A-4A02-A61B-799903B5020B}">
      <dgm:prSet/>
      <dgm:spPr/>
      <dgm:t>
        <a:bodyPr/>
        <a:lstStyle/>
        <a:p>
          <a:endParaRPr lang="en-US"/>
        </a:p>
      </dgm:t>
    </dgm:pt>
    <dgm:pt modelId="{9AF622D3-8A89-4F05-8EDE-641434C55653}">
      <dgm:prSet/>
      <dgm:spPr/>
      <dgm:t>
        <a:bodyPr/>
        <a:lstStyle/>
        <a:p>
          <a:r>
            <a:rPr lang="en-US"/>
            <a:t>Avoid</a:t>
          </a:r>
        </a:p>
      </dgm:t>
    </dgm:pt>
    <dgm:pt modelId="{D9433E11-F811-406E-8C4F-3F92124FB74B}" type="parTrans" cxnId="{D9B5BC3B-AAD6-4F6B-8BC9-85506637BEDE}">
      <dgm:prSet/>
      <dgm:spPr/>
      <dgm:t>
        <a:bodyPr/>
        <a:lstStyle/>
        <a:p>
          <a:endParaRPr lang="en-US"/>
        </a:p>
      </dgm:t>
    </dgm:pt>
    <dgm:pt modelId="{A718FFCA-152C-4D51-B9D4-B6529AB2D910}" type="sibTrans" cxnId="{D9B5BC3B-AAD6-4F6B-8BC9-85506637BEDE}">
      <dgm:prSet/>
      <dgm:spPr/>
      <dgm:t>
        <a:bodyPr/>
        <a:lstStyle/>
        <a:p>
          <a:endParaRPr lang="en-US"/>
        </a:p>
      </dgm:t>
    </dgm:pt>
    <dgm:pt modelId="{82843EF1-A6A3-462A-ADE6-8DB908BDD8DE}">
      <dgm:prSet/>
      <dgm:spPr/>
      <dgm:t>
        <a:bodyPr/>
        <a:lstStyle/>
        <a:p>
          <a:r>
            <a:rPr lang="en-US"/>
            <a:t>Avoid abbreviated language</a:t>
          </a:r>
        </a:p>
      </dgm:t>
    </dgm:pt>
    <dgm:pt modelId="{4BBE89D6-AD75-4A4F-B8F8-17A69176C58D}" type="parTrans" cxnId="{02B08D86-7A30-478A-8C65-BF4BDD1601AA}">
      <dgm:prSet/>
      <dgm:spPr/>
      <dgm:t>
        <a:bodyPr/>
        <a:lstStyle/>
        <a:p>
          <a:endParaRPr lang="en-US"/>
        </a:p>
      </dgm:t>
    </dgm:pt>
    <dgm:pt modelId="{35423709-22BD-4E4F-8886-91F813BD36E3}" type="sibTrans" cxnId="{02B08D86-7A30-478A-8C65-BF4BDD1601AA}">
      <dgm:prSet/>
      <dgm:spPr/>
      <dgm:t>
        <a:bodyPr/>
        <a:lstStyle/>
        <a:p>
          <a:endParaRPr lang="en-US"/>
        </a:p>
      </dgm:t>
    </dgm:pt>
    <dgm:pt modelId="{5A7D7A87-17B5-4F63-8D86-06D1C3FEF754}">
      <dgm:prSet/>
      <dgm:spPr/>
      <dgm:t>
        <a:bodyPr/>
        <a:lstStyle/>
        <a:p>
          <a:r>
            <a:rPr lang="en-US"/>
            <a:t>Be</a:t>
          </a:r>
        </a:p>
      </dgm:t>
    </dgm:pt>
    <dgm:pt modelId="{F9A916AC-B3CE-4442-AD1C-6D97BB6E5F0F}" type="parTrans" cxnId="{FFC81BA4-9F4A-4F4B-9CC7-5EC4327A9C72}">
      <dgm:prSet/>
      <dgm:spPr/>
      <dgm:t>
        <a:bodyPr/>
        <a:lstStyle/>
        <a:p>
          <a:endParaRPr lang="en-US"/>
        </a:p>
      </dgm:t>
    </dgm:pt>
    <dgm:pt modelId="{BD7271EB-0D0D-4552-9B00-9BD18FB761A2}" type="sibTrans" cxnId="{FFC81BA4-9F4A-4F4B-9CC7-5EC4327A9C72}">
      <dgm:prSet/>
      <dgm:spPr/>
      <dgm:t>
        <a:bodyPr/>
        <a:lstStyle/>
        <a:p>
          <a:endParaRPr lang="en-US"/>
        </a:p>
      </dgm:t>
    </dgm:pt>
    <dgm:pt modelId="{1F660A2B-5E92-41C4-867D-F655F7EF19EA}">
      <dgm:prSet/>
      <dgm:spPr/>
      <dgm:t>
        <a:bodyPr/>
        <a:lstStyle/>
        <a:p>
          <a:r>
            <a:rPr lang="en-US"/>
            <a:t>Be very careful with using humour</a:t>
          </a:r>
        </a:p>
      </dgm:t>
    </dgm:pt>
    <dgm:pt modelId="{2D99DD1F-1A9B-4DFB-8EEC-E8C4EBE97605}" type="parTrans" cxnId="{0C1FBBB1-B76B-47B8-BCCE-DD500A12B1B8}">
      <dgm:prSet/>
      <dgm:spPr/>
      <dgm:t>
        <a:bodyPr/>
        <a:lstStyle/>
        <a:p>
          <a:endParaRPr lang="en-US"/>
        </a:p>
      </dgm:t>
    </dgm:pt>
    <dgm:pt modelId="{9E2DB734-F2A2-49D6-9B72-CB89A103B333}" type="sibTrans" cxnId="{0C1FBBB1-B76B-47B8-BCCE-DD500A12B1B8}">
      <dgm:prSet/>
      <dgm:spPr/>
      <dgm:t>
        <a:bodyPr/>
        <a:lstStyle/>
        <a:p>
          <a:endParaRPr lang="en-US"/>
        </a:p>
      </dgm:t>
    </dgm:pt>
    <dgm:pt modelId="{7DED13B6-9F69-4878-A09A-D2C66EF45AE7}">
      <dgm:prSet/>
      <dgm:spPr/>
      <dgm:t>
        <a:bodyPr/>
        <a:lstStyle/>
        <a:p>
          <a:r>
            <a:rPr lang="en-US"/>
            <a:t>Remember</a:t>
          </a:r>
        </a:p>
      </dgm:t>
    </dgm:pt>
    <dgm:pt modelId="{C724A951-0A04-4742-A363-A7D1DFEC352E}" type="parTrans" cxnId="{0AF66DEF-7C49-4A26-8B97-D4B328C00BF3}">
      <dgm:prSet/>
      <dgm:spPr/>
      <dgm:t>
        <a:bodyPr/>
        <a:lstStyle/>
        <a:p>
          <a:endParaRPr lang="en-US"/>
        </a:p>
      </dgm:t>
    </dgm:pt>
    <dgm:pt modelId="{7DDAFC87-846A-45C4-9610-22376139313D}" type="sibTrans" cxnId="{0AF66DEF-7C49-4A26-8B97-D4B328C00BF3}">
      <dgm:prSet/>
      <dgm:spPr/>
      <dgm:t>
        <a:bodyPr/>
        <a:lstStyle/>
        <a:p>
          <a:endParaRPr lang="en-US"/>
        </a:p>
      </dgm:t>
    </dgm:pt>
    <dgm:pt modelId="{F9817727-43EE-45E3-B910-BD5BD7A832A5}">
      <dgm:prSet/>
      <dgm:spPr/>
      <dgm:t>
        <a:bodyPr/>
        <a:lstStyle/>
        <a:p>
          <a:r>
            <a:rPr lang="en-US"/>
            <a:t>Remember courtesies</a:t>
          </a:r>
        </a:p>
      </dgm:t>
    </dgm:pt>
    <dgm:pt modelId="{994015C8-33A0-4C58-92F7-AB345416159D}" type="parTrans" cxnId="{3DA2FA77-5C5A-4325-B7DB-8C04736F160A}">
      <dgm:prSet/>
      <dgm:spPr/>
      <dgm:t>
        <a:bodyPr/>
        <a:lstStyle/>
        <a:p>
          <a:endParaRPr lang="en-US"/>
        </a:p>
      </dgm:t>
    </dgm:pt>
    <dgm:pt modelId="{229EDA5C-2318-44A8-9B0B-E367F67F245E}" type="sibTrans" cxnId="{3DA2FA77-5C5A-4325-B7DB-8C04736F160A}">
      <dgm:prSet/>
      <dgm:spPr/>
      <dgm:t>
        <a:bodyPr/>
        <a:lstStyle/>
        <a:p>
          <a:endParaRPr lang="en-US"/>
        </a:p>
      </dgm:t>
    </dgm:pt>
    <dgm:pt modelId="{76558319-56B2-4DF1-A37D-95B123BDED78}">
      <dgm:prSet/>
      <dgm:spPr/>
      <dgm:t>
        <a:bodyPr/>
        <a:lstStyle/>
        <a:p>
          <a:r>
            <a:rPr lang="en-US"/>
            <a:t>Use</a:t>
          </a:r>
        </a:p>
      </dgm:t>
    </dgm:pt>
    <dgm:pt modelId="{C4AB62B7-C6F0-47E3-9BFE-50CA24249592}" type="parTrans" cxnId="{78A1C2C9-F0A5-4875-B980-9B972DFCFE39}">
      <dgm:prSet/>
      <dgm:spPr/>
      <dgm:t>
        <a:bodyPr/>
        <a:lstStyle/>
        <a:p>
          <a:endParaRPr lang="en-US"/>
        </a:p>
      </dgm:t>
    </dgm:pt>
    <dgm:pt modelId="{3314DADC-5D47-41CA-9FC4-61007DF9AE07}" type="sibTrans" cxnId="{78A1C2C9-F0A5-4875-B980-9B972DFCFE39}">
      <dgm:prSet/>
      <dgm:spPr/>
      <dgm:t>
        <a:bodyPr/>
        <a:lstStyle/>
        <a:p>
          <a:endParaRPr lang="en-US"/>
        </a:p>
      </dgm:t>
    </dgm:pt>
    <dgm:pt modelId="{67AB4B06-EFC5-4CC0-BCEE-A1006EE8072E}">
      <dgm:prSet/>
      <dgm:spPr/>
      <dgm:t>
        <a:bodyPr/>
        <a:lstStyle/>
        <a:p>
          <a:r>
            <a:rPr lang="en-US"/>
            <a:t>Use paragraphs and bullets</a:t>
          </a:r>
        </a:p>
      </dgm:t>
    </dgm:pt>
    <dgm:pt modelId="{55291C76-CEC7-42E4-A2AD-372476A2D614}" type="parTrans" cxnId="{1D012A31-721E-40D3-A494-C91EBA845A96}">
      <dgm:prSet/>
      <dgm:spPr/>
      <dgm:t>
        <a:bodyPr/>
        <a:lstStyle/>
        <a:p>
          <a:endParaRPr lang="en-US"/>
        </a:p>
      </dgm:t>
    </dgm:pt>
    <dgm:pt modelId="{8670411F-087F-43A4-BA65-B2B0840B16EC}" type="sibTrans" cxnId="{1D012A31-721E-40D3-A494-C91EBA845A96}">
      <dgm:prSet/>
      <dgm:spPr/>
      <dgm:t>
        <a:bodyPr/>
        <a:lstStyle/>
        <a:p>
          <a:endParaRPr lang="en-US"/>
        </a:p>
      </dgm:t>
    </dgm:pt>
    <dgm:pt modelId="{8B290FE9-4FCD-448B-936D-20D1CBE2679E}">
      <dgm:prSet/>
      <dgm:spPr/>
      <dgm:t>
        <a:bodyPr/>
        <a:lstStyle/>
        <a:p>
          <a:r>
            <a:rPr lang="en-US"/>
            <a:t>Set</a:t>
          </a:r>
        </a:p>
      </dgm:t>
    </dgm:pt>
    <dgm:pt modelId="{F3A5FB88-F18C-41C4-AE46-B87215413E35}" type="parTrans" cxnId="{05132180-9110-4583-9D01-589724B5D98F}">
      <dgm:prSet/>
      <dgm:spPr/>
      <dgm:t>
        <a:bodyPr/>
        <a:lstStyle/>
        <a:p>
          <a:endParaRPr lang="en-US"/>
        </a:p>
      </dgm:t>
    </dgm:pt>
    <dgm:pt modelId="{EEA5F63B-15A8-49D7-8A61-F167D43C67A6}" type="sibTrans" cxnId="{05132180-9110-4583-9D01-589724B5D98F}">
      <dgm:prSet/>
      <dgm:spPr/>
      <dgm:t>
        <a:bodyPr/>
        <a:lstStyle/>
        <a:p>
          <a:endParaRPr lang="en-US"/>
        </a:p>
      </dgm:t>
    </dgm:pt>
    <dgm:pt modelId="{39FC87C6-93F0-4733-B09E-DEA66A1E39DF}">
      <dgm:prSet/>
      <dgm:spPr/>
      <dgm:t>
        <a:bodyPr/>
        <a:lstStyle/>
        <a:p>
          <a:r>
            <a:rPr lang="en-US"/>
            <a:t>Set it out logically</a:t>
          </a:r>
        </a:p>
      </dgm:t>
    </dgm:pt>
    <dgm:pt modelId="{62EDB5DE-2734-40CB-8A91-24E8AE5F5F72}" type="parTrans" cxnId="{D17B5987-6E22-4220-AFA3-C37381C6D78E}">
      <dgm:prSet/>
      <dgm:spPr/>
      <dgm:t>
        <a:bodyPr/>
        <a:lstStyle/>
        <a:p>
          <a:endParaRPr lang="en-US"/>
        </a:p>
      </dgm:t>
    </dgm:pt>
    <dgm:pt modelId="{95BC9BDB-527D-49EB-A430-6601A4A76142}" type="sibTrans" cxnId="{D17B5987-6E22-4220-AFA3-C37381C6D78E}">
      <dgm:prSet/>
      <dgm:spPr/>
      <dgm:t>
        <a:bodyPr/>
        <a:lstStyle/>
        <a:p>
          <a:endParaRPr lang="en-US"/>
        </a:p>
      </dgm:t>
    </dgm:pt>
    <dgm:pt modelId="{E0D34CA9-05AF-4005-9D0B-B4DADB6955EB}">
      <dgm:prSet/>
      <dgm:spPr/>
      <dgm:t>
        <a:bodyPr/>
        <a:lstStyle/>
        <a:p>
          <a:r>
            <a:rPr lang="en-US"/>
            <a:t>Consider</a:t>
          </a:r>
        </a:p>
      </dgm:t>
    </dgm:pt>
    <dgm:pt modelId="{7698AE45-A933-4322-90DE-69C6C479D0B5}" type="parTrans" cxnId="{7938927C-5ACC-4C4A-BBE5-1E08D66847E0}">
      <dgm:prSet/>
      <dgm:spPr/>
      <dgm:t>
        <a:bodyPr/>
        <a:lstStyle/>
        <a:p>
          <a:endParaRPr lang="en-US"/>
        </a:p>
      </dgm:t>
    </dgm:pt>
    <dgm:pt modelId="{50668B4A-C76A-41D9-8833-5A70EDF9C614}" type="sibTrans" cxnId="{7938927C-5ACC-4C4A-BBE5-1E08D66847E0}">
      <dgm:prSet/>
      <dgm:spPr/>
      <dgm:t>
        <a:bodyPr/>
        <a:lstStyle/>
        <a:p>
          <a:endParaRPr lang="en-US"/>
        </a:p>
      </dgm:t>
    </dgm:pt>
    <dgm:pt modelId="{B4B8D1F1-E1E2-4D7E-975D-0E9A75B67549}">
      <dgm:prSet/>
      <dgm:spPr/>
      <dgm:t>
        <a:bodyPr/>
        <a:lstStyle/>
        <a:p>
          <a:r>
            <a:rPr lang="en-US"/>
            <a:t>Consider who you need to copy in</a:t>
          </a:r>
        </a:p>
      </dgm:t>
    </dgm:pt>
    <dgm:pt modelId="{79595DE7-4665-41A5-BA68-16FB0217E29E}" type="parTrans" cxnId="{6ABC09E3-D04F-4FF6-A31D-15A27725AE4A}">
      <dgm:prSet/>
      <dgm:spPr/>
      <dgm:t>
        <a:bodyPr/>
        <a:lstStyle/>
        <a:p>
          <a:endParaRPr lang="en-US"/>
        </a:p>
      </dgm:t>
    </dgm:pt>
    <dgm:pt modelId="{1B698620-0709-4B35-9916-F4B01CCBE7A9}" type="sibTrans" cxnId="{6ABC09E3-D04F-4FF6-A31D-15A27725AE4A}">
      <dgm:prSet/>
      <dgm:spPr/>
      <dgm:t>
        <a:bodyPr/>
        <a:lstStyle/>
        <a:p>
          <a:endParaRPr lang="en-US"/>
        </a:p>
      </dgm:t>
    </dgm:pt>
    <dgm:pt modelId="{E1A8B2D9-65D9-49C2-8D23-289C5F5C7AD2}">
      <dgm:prSet/>
      <dgm:spPr/>
      <dgm:t>
        <a:bodyPr/>
        <a:lstStyle/>
        <a:p>
          <a:r>
            <a:rPr lang="en-US"/>
            <a:t>Email</a:t>
          </a:r>
        </a:p>
      </dgm:t>
    </dgm:pt>
    <dgm:pt modelId="{25AE02CC-6EA1-4669-90DB-8AD0DE3DEF51}" type="parTrans" cxnId="{D7A5F9F3-D86C-4076-A2DD-10003A59B6B2}">
      <dgm:prSet/>
      <dgm:spPr/>
      <dgm:t>
        <a:bodyPr/>
        <a:lstStyle/>
        <a:p>
          <a:endParaRPr lang="en-US"/>
        </a:p>
      </dgm:t>
    </dgm:pt>
    <dgm:pt modelId="{6F5943BA-508B-49FF-BEA7-45D368C064AB}" type="sibTrans" cxnId="{D7A5F9F3-D86C-4076-A2DD-10003A59B6B2}">
      <dgm:prSet/>
      <dgm:spPr/>
      <dgm:t>
        <a:bodyPr/>
        <a:lstStyle/>
        <a:p>
          <a:endParaRPr lang="en-US"/>
        </a:p>
      </dgm:t>
    </dgm:pt>
    <dgm:pt modelId="{10EC56AC-2454-4B9A-9822-507DDB3AD88B}">
      <dgm:prSet/>
      <dgm:spPr/>
      <dgm:t>
        <a:bodyPr/>
        <a:lstStyle/>
        <a:p>
          <a:r>
            <a:rPr lang="en-US"/>
            <a:t>Close email with regards</a:t>
          </a:r>
        </a:p>
      </dgm:t>
    </dgm:pt>
    <dgm:pt modelId="{221106CD-4E7E-4B4F-A3E1-42E0E142B0C0}" type="parTrans" cxnId="{F160A99A-92D6-4979-ABE6-042806D59B2A}">
      <dgm:prSet/>
      <dgm:spPr/>
      <dgm:t>
        <a:bodyPr/>
        <a:lstStyle/>
        <a:p>
          <a:endParaRPr lang="en-US"/>
        </a:p>
      </dgm:t>
    </dgm:pt>
    <dgm:pt modelId="{82CD8322-0160-4899-83D7-59482719EC56}" type="sibTrans" cxnId="{F160A99A-92D6-4979-ABE6-042806D59B2A}">
      <dgm:prSet/>
      <dgm:spPr/>
      <dgm:t>
        <a:bodyPr/>
        <a:lstStyle/>
        <a:p>
          <a:endParaRPr lang="en-US"/>
        </a:p>
      </dgm:t>
    </dgm:pt>
    <dgm:pt modelId="{03717141-E944-46FE-A568-F224DBCF1952}" type="pres">
      <dgm:prSet presAssocID="{DFB559D8-7ABB-4F3C-B987-D61B1B671708}" presName="Name0" presStyleCnt="0">
        <dgm:presLayoutVars>
          <dgm:dir/>
          <dgm:animLvl val="lvl"/>
          <dgm:resizeHandles val="exact"/>
        </dgm:presLayoutVars>
      </dgm:prSet>
      <dgm:spPr/>
    </dgm:pt>
    <dgm:pt modelId="{2AC9CFE8-2281-4FEE-B0B9-487C29716427}" type="pres">
      <dgm:prSet presAssocID="{6754403A-CB28-495D-942D-FCA2EC766AFF}" presName="linNode" presStyleCnt="0"/>
      <dgm:spPr/>
    </dgm:pt>
    <dgm:pt modelId="{F75D258C-E666-47E4-8D9A-B3CCF00C3312}" type="pres">
      <dgm:prSet presAssocID="{6754403A-CB28-495D-942D-FCA2EC766AFF}" presName="parentText" presStyleLbl="solidFgAcc1" presStyleIdx="0" presStyleCnt="9">
        <dgm:presLayoutVars>
          <dgm:chMax val="1"/>
          <dgm:bulletEnabled/>
        </dgm:presLayoutVars>
      </dgm:prSet>
      <dgm:spPr/>
    </dgm:pt>
    <dgm:pt modelId="{F2AEE660-3481-42D5-97DC-0096EAE69F4A}" type="pres">
      <dgm:prSet presAssocID="{6754403A-CB28-495D-942D-FCA2EC766AFF}" presName="descendantText" presStyleLbl="alignNode1" presStyleIdx="0" presStyleCnt="9">
        <dgm:presLayoutVars>
          <dgm:bulletEnabled/>
        </dgm:presLayoutVars>
      </dgm:prSet>
      <dgm:spPr/>
    </dgm:pt>
    <dgm:pt modelId="{78B75C6B-125A-44C0-A4FD-BAD2587F5E50}" type="pres">
      <dgm:prSet presAssocID="{C296015F-5D8D-4D30-92E9-A2F38712037F}" presName="sp" presStyleCnt="0"/>
      <dgm:spPr/>
    </dgm:pt>
    <dgm:pt modelId="{524CF1D6-50A9-4529-9C8F-26A3A37825B6}" type="pres">
      <dgm:prSet presAssocID="{B3162ADC-34E2-4781-92F6-D9E2160313BF}" presName="linNode" presStyleCnt="0"/>
      <dgm:spPr/>
    </dgm:pt>
    <dgm:pt modelId="{731B08C9-87E6-428F-9182-0A54F1EB742B}" type="pres">
      <dgm:prSet presAssocID="{B3162ADC-34E2-4781-92F6-D9E2160313BF}" presName="parentText" presStyleLbl="solidFgAcc1" presStyleIdx="1" presStyleCnt="9">
        <dgm:presLayoutVars>
          <dgm:chMax val="1"/>
          <dgm:bulletEnabled/>
        </dgm:presLayoutVars>
      </dgm:prSet>
      <dgm:spPr/>
    </dgm:pt>
    <dgm:pt modelId="{44B2875E-AD5B-4AF7-8043-CF461001EDCE}" type="pres">
      <dgm:prSet presAssocID="{B3162ADC-34E2-4781-92F6-D9E2160313BF}" presName="descendantText" presStyleLbl="alignNode1" presStyleIdx="1" presStyleCnt="9">
        <dgm:presLayoutVars>
          <dgm:bulletEnabled/>
        </dgm:presLayoutVars>
      </dgm:prSet>
      <dgm:spPr/>
    </dgm:pt>
    <dgm:pt modelId="{A757BDA7-6BFA-4480-844F-D97454906310}" type="pres">
      <dgm:prSet presAssocID="{7FBAE3A0-D735-424B-BB77-A7584E0D741C}" presName="sp" presStyleCnt="0"/>
      <dgm:spPr/>
    </dgm:pt>
    <dgm:pt modelId="{AE2ECCEA-EA77-4166-8E23-1E3CAA98BA90}" type="pres">
      <dgm:prSet presAssocID="{9AF622D3-8A89-4F05-8EDE-641434C55653}" presName="linNode" presStyleCnt="0"/>
      <dgm:spPr/>
    </dgm:pt>
    <dgm:pt modelId="{99919E95-EA7F-411E-949F-8081D11BF693}" type="pres">
      <dgm:prSet presAssocID="{9AF622D3-8A89-4F05-8EDE-641434C55653}" presName="parentText" presStyleLbl="solidFgAcc1" presStyleIdx="2" presStyleCnt="9">
        <dgm:presLayoutVars>
          <dgm:chMax val="1"/>
          <dgm:bulletEnabled/>
        </dgm:presLayoutVars>
      </dgm:prSet>
      <dgm:spPr/>
    </dgm:pt>
    <dgm:pt modelId="{BD18C51B-F027-4868-A990-1CACF790C16F}" type="pres">
      <dgm:prSet presAssocID="{9AF622D3-8A89-4F05-8EDE-641434C55653}" presName="descendantText" presStyleLbl="alignNode1" presStyleIdx="2" presStyleCnt="9">
        <dgm:presLayoutVars>
          <dgm:bulletEnabled/>
        </dgm:presLayoutVars>
      </dgm:prSet>
      <dgm:spPr/>
    </dgm:pt>
    <dgm:pt modelId="{599CBECC-0FD6-47E5-8178-E99871E68A41}" type="pres">
      <dgm:prSet presAssocID="{A718FFCA-152C-4D51-B9D4-B6529AB2D910}" presName="sp" presStyleCnt="0"/>
      <dgm:spPr/>
    </dgm:pt>
    <dgm:pt modelId="{33F3377F-ED0C-4331-B009-E75277ED2A2E}" type="pres">
      <dgm:prSet presAssocID="{5A7D7A87-17B5-4F63-8D86-06D1C3FEF754}" presName="linNode" presStyleCnt="0"/>
      <dgm:spPr/>
    </dgm:pt>
    <dgm:pt modelId="{3CF989F2-3A50-4E25-B720-1C73D8748C4B}" type="pres">
      <dgm:prSet presAssocID="{5A7D7A87-17B5-4F63-8D86-06D1C3FEF754}" presName="parentText" presStyleLbl="solidFgAcc1" presStyleIdx="3" presStyleCnt="9">
        <dgm:presLayoutVars>
          <dgm:chMax val="1"/>
          <dgm:bulletEnabled/>
        </dgm:presLayoutVars>
      </dgm:prSet>
      <dgm:spPr/>
    </dgm:pt>
    <dgm:pt modelId="{34CB2440-B054-4285-810C-17388390F25D}" type="pres">
      <dgm:prSet presAssocID="{5A7D7A87-17B5-4F63-8D86-06D1C3FEF754}" presName="descendantText" presStyleLbl="alignNode1" presStyleIdx="3" presStyleCnt="9">
        <dgm:presLayoutVars>
          <dgm:bulletEnabled/>
        </dgm:presLayoutVars>
      </dgm:prSet>
      <dgm:spPr/>
    </dgm:pt>
    <dgm:pt modelId="{4ABAD311-5B48-4469-A09C-F54AEB636863}" type="pres">
      <dgm:prSet presAssocID="{BD7271EB-0D0D-4552-9B00-9BD18FB761A2}" presName="sp" presStyleCnt="0"/>
      <dgm:spPr/>
    </dgm:pt>
    <dgm:pt modelId="{B51DFF4B-3F9F-4823-89B3-2ED0524E838C}" type="pres">
      <dgm:prSet presAssocID="{7DED13B6-9F69-4878-A09A-D2C66EF45AE7}" presName="linNode" presStyleCnt="0"/>
      <dgm:spPr/>
    </dgm:pt>
    <dgm:pt modelId="{9C1012E6-BA86-43F5-82D5-4077DB1ED528}" type="pres">
      <dgm:prSet presAssocID="{7DED13B6-9F69-4878-A09A-D2C66EF45AE7}" presName="parentText" presStyleLbl="solidFgAcc1" presStyleIdx="4" presStyleCnt="9">
        <dgm:presLayoutVars>
          <dgm:chMax val="1"/>
          <dgm:bulletEnabled/>
        </dgm:presLayoutVars>
      </dgm:prSet>
      <dgm:spPr/>
    </dgm:pt>
    <dgm:pt modelId="{15945882-6AC7-49D8-8D41-677D60D41039}" type="pres">
      <dgm:prSet presAssocID="{7DED13B6-9F69-4878-A09A-D2C66EF45AE7}" presName="descendantText" presStyleLbl="alignNode1" presStyleIdx="4" presStyleCnt="9">
        <dgm:presLayoutVars>
          <dgm:bulletEnabled/>
        </dgm:presLayoutVars>
      </dgm:prSet>
      <dgm:spPr/>
    </dgm:pt>
    <dgm:pt modelId="{B1CD49B5-62B0-49F0-88C8-7FDA3CE4A2A8}" type="pres">
      <dgm:prSet presAssocID="{7DDAFC87-846A-45C4-9610-22376139313D}" presName="sp" presStyleCnt="0"/>
      <dgm:spPr/>
    </dgm:pt>
    <dgm:pt modelId="{A193C3CA-C404-4B2E-8CDB-B112851C7BE2}" type="pres">
      <dgm:prSet presAssocID="{76558319-56B2-4DF1-A37D-95B123BDED78}" presName="linNode" presStyleCnt="0"/>
      <dgm:spPr/>
    </dgm:pt>
    <dgm:pt modelId="{1AE50849-3400-4133-9A3F-8D7324024F56}" type="pres">
      <dgm:prSet presAssocID="{76558319-56B2-4DF1-A37D-95B123BDED78}" presName="parentText" presStyleLbl="solidFgAcc1" presStyleIdx="5" presStyleCnt="9">
        <dgm:presLayoutVars>
          <dgm:chMax val="1"/>
          <dgm:bulletEnabled/>
        </dgm:presLayoutVars>
      </dgm:prSet>
      <dgm:spPr/>
    </dgm:pt>
    <dgm:pt modelId="{6366C51F-39A2-4B57-A07B-1C7DB0DFB075}" type="pres">
      <dgm:prSet presAssocID="{76558319-56B2-4DF1-A37D-95B123BDED78}" presName="descendantText" presStyleLbl="alignNode1" presStyleIdx="5" presStyleCnt="9">
        <dgm:presLayoutVars>
          <dgm:bulletEnabled/>
        </dgm:presLayoutVars>
      </dgm:prSet>
      <dgm:spPr/>
    </dgm:pt>
    <dgm:pt modelId="{B3BFBADD-69E1-4E2F-97C1-01A28FAB5525}" type="pres">
      <dgm:prSet presAssocID="{3314DADC-5D47-41CA-9FC4-61007DF9AE07}" presName="sp" presStyleCnt="0"/>
      <dgm:spPr/>
    </dgm:pt>
    <dgm:pt modelId="{E1AD37C6-26D9-47E3-A451-BDECA14E660F}" type="pres">
      <dgm:prSet presAssocID="{8B290FE9-4FCD-448B-936D-20D1CBE2679E}" presName="linNode" presStyleCnt="0"/>
      <dgm:spPr/>
    </dgm:pt>
    <dgm:pt modelId="{3CDC4DBB-3A0E-48E6-B987-82293522B0CF}" type="pres">
      <dgm:prSet presAssocID="{8B290FE9-4FCD-448B-936D-20D1CBE2679E}" presName="parentText" presStyleLbl="solidFgAcc1" presStyleIdx="6" presStyleCnt="9">
        <dgm:presLayoutVars>
          <dgm:chMax val="1"/>
          <dgm:bulletEnabled/>
        </dgm:presLayoutVars>
      </dgm:prSet>
      <dgm:spPr/>
    </dgm:pt>
    <dgm:pt modelId="{4F74FCAD-641F-44F5-8632-5FEEF81B5A31}" type="pres">
      <dgm:prSet presAssocID="{8B290FE9-4FCD-448B-936D-20D1CBE2679E}" presName="descendantText" presStyleLbl="alignNode1" presStyleIdx="6" presStyleCnt="9">
        <dgm:presLayoutVars>
          <dgm:bulletEnabled/>
        </dgm:presLayoutVars>
      </dgm:prSet>
      <dgm:spPr/>
    </dgm:pt>
    <dgm:pt modelId="{005F8752-C363-4D4B-9018-16631B41B450}" type="pres">
      <dgm:prSet presAssocID="{EEA5F63B-15A8-49D7-8A61-F167D43C67A6}" presName="sp" presStyleCnt="0"/>
      <dgm:spPr/>
    </dgm:pt>
    <dgm:pt modelId="{B6566066-F728-430C-9C0A-D3206F098BC9}" type="pres">
      <dgm:prSet presAssocID="{E0D34CA9-05AF-4005-9D0B-B4DADB6955EB}" presName="linNode" presStyleCnt="0"/>
      <dgm:spPr/>
    </dgm:pt>
    <dgm:pt modelId="{2497104A-94A2-441F-B77D-16DEA11B0ABC}" type="pres">
      <dgm:prSet presAssocID="{E0D34CA9-05AF-4005-9D0B-B4DADB6955EB}" presName="parentText" presStyleLbl="solidFgAcc1" presStyleIdx="7" presStyleCnt="9">
        <dgm:presLayoutVars>
          <dgm:chMax val="1"/>
          <dgm:bulletEnabled/>
        </dgm:presLayoutVars>
      </dgm:prSet>
      <dgm:spPr/>
    </dgm:pt>
    <dgm:pt modelId="{F8940FDF-A339-4CCA-B830-3B6431177DA3}" type="pres">
      <dgm:prSet presAssocID="{E0D34CA9-05AF-4005-9D0B-B4DADB6955EB}" presName="descendantText" presStyleLbl="alignNode1" presStyleIdx="7" presStyleCnt="9">
        <dgm:presLayoutVars>
          <dgm:bulletEnabled/>
        </dgm:presLayoutVars>
      </dgm:prSet>
      <dgm:spPr/>
    </dgm:pt>
    <dgm:pt modelId="{C4A96E4E-E4E9-4FE4-B11A-E8088691FCBC}" type="pres">
      <dgm:prSet presAssocID="{50668B4A-C76A-41D9-8833-5A70EDF9C614}" presName="sp" presStyleCnt="0"/>
      <dgm:spPr/>
    </dgm:pt>
    <dgm:pt modelId="{100D61D0-830A-4AA1-BF0D-FD0CC01212BA}" type="pres">
      <dgm:prSet presAssocID="{E1A8B2D9-65D9-49C2-8D23-289C5F5C7AD2}" presName="linNode" presStyleCnt="0"/>
      <dgm:spPr/>
    </dgm:pt>
    <dgm:pt modelId="{7ED53EEF-E7A1-453C-8B19-8337140895C8}" type="pres">
      <dgm:prSet presAssocID="{E1A8B2D9-65D9-49C2-8D23-289C5F5C7AD2}" presName="parentText" presStyleLbl="solidFgAcc1" presStyleIdx="8" presStyleCnt="9">
        <dgm:presLayoutVars>
          <dgm:chMax val="1"/>
          <dgm:bulletEnabled/>
        </dgm:presLayoutVars>
      </dgm:prSet>
      <dgm:spPr/>
    </dgm:pt>
    <dgm:pt modelId="{BD7856CB-6ECA-4FBE-AAAA-C4CBA17FDAFC}" type="pres">
      <dgm:prSet presAssocID="{E1A8B2D9-65D9-49C2-8D23-289C5F5C7AD2}" presName="descendantText" presStyleLbl="alignNode1" presStyleIdx="8" presStyleCnt="9">
        <dgm:presLayoutVars>
          <dgm:bulletEnabled/>
        </dgm:presLayoutVars>
      </dgm:prSet>
      <dgm:spPr/>
    </dgm:pt>
  </dgm:ptLst>
  <dgm:cxnLst>
    <dgm:cxn modelId="{1B4C3F00-A64A-4A02-A61B-799903B5020B}" srcId="{B3162ADC-34E2-4781-92F6-D9E2160313BF}" destId="{88825760-F268-426D-8CB7-3061CA61907F}" srcOrd="0" destOrd="0" parTransId="{618F52E0-DA58-46BE-9CA2-DD52CC63549A}" sibTransId="{E1097CD1-AE78-480F-B880-541FA7D12FF2}"/>
    <dgm:cxn modelId="{7BCA7E00-20B4-4A8E-8CD3-D7A739902596}" type="presOf" srcId="{E1A8B2D9-65D9-49C2-8D23-289C5F5C7AD2}" destId="{7ED53EEF-E7A1-453C-8B19-8337140895C8}" srcOrd="0" destOrd="0" presId="urn:microsoft.com/office/officeart/2016/7/layout/VerticalHollowActionList"/>
    <dgm:cxn modelId="{B5B39902-8C60-4EA1-9267-5221B79530BE}" type="presOf" srcId="{B3162ADC-34E2-4781-92F6-D9E2160313BF}" destId="{731B08C9-87E6-428F-9182-0A54F1EB742B}" srcOrd="0" destOrd="0" presId="urn:microsoft.com/office/officeart/2016/7/layout/VerticalHollowActionList"/>
    <dgm:cxn modelId="{FAD42304-ADAD-4096-B731-0C186B9BD60D}" type="presOf" srcId="{5A7D7A87-17B5-4F63-8D86-06D1C3FEF754}" destId="{3CF989F2-3A50-4E25-B720-1C73D8748C4B}" srcOrd="0" destOrd="0" presId="urn:microsoft.com/office/officeart/2016/7/layout/VerticalHollowActionList"/>
    <dgm:cxn modelId="{86E39829-E14A-4FA8-B17A-34FBC47B96C8}" type="presOf" srcId="{B4B8D1F1-E1E2-4D7E-975D-0E9A75B67549}" destId="{F8940FDF-A339-4CCA-B830-3B6431177DA3}" srcOrd="0" destOrd="0" presId="urn:microsoft.com/office/officeart/2016/7/layout/VerticalHollowActionList"/>
    <dgm:cxn modelId="{1D012A31-721E-40D3-A494-C91EBA845A96}" srcId="{76558319-56B2-4DF1-A37D-95B123BDED78}" destId="{67AB4B06-EFC5-4CC0-BCEE-A1006EE8072E}" srcOrd="0" destOrd="0" parTransId="{55291C76-CEC7-42E4-A2AD-372476A2D614}" sibTransId="{8670411F-087F-43A4-BA65-B2B0840B16EC}"/>
    <dgm:cxn modelId="{5EA1CB32-3F7C-4C92-9AA0-6AB27EA76252}" srcId="{6754403A-CB28-495D-942D-FCA2EC766AFF}" destId="{7DA51A0A-D046-4310-837A-8B886E5A9DD4}" srcOrd="0" destOrd="0" parTransId="{3159E27C-B9EF-43BD-8FCB-8D17D9ED223E}" sibTransId="{9DB4716A-DD55-4F47-9217-590C5BF81341}"/>
    <dgm:cxn modelId="{D9B5BC3B-AAD6-4F6B-8BC9-85506637BEDE}" srcId="{DFB559D8-7ABB-4F3C-B987-D61B1B671708}" destId="{9AF622D3-8A89-4F05-8EDE-641434C55653}" srcOrd="2" destOrd="0" parTransId="{D9433E11-F811-406E-8C4F-3F92124FB74B}" sibTransId="{A718FFCA-152C-4D51-B9D4-B6529AB2D910}"/>
    <dgm:cxn modelId="{E6FED85D-E416-4F01-B53F-6593021B8E2B}" type="presOf" srcId="{88825760-F268-426D-8CB7-3061CA61907F}" destId="{44B2875E-AD5B-4AF7-8043-CF461001EDCE}" srcOrd="0" destOrd="0" presId="urn:microsoft.com/office/officeart/2016/7/layout/VerticalHollowActionList"/>
    <dgm:cxn modelId="{FFD3AB62-840B-427F-B057-5445EB76DDEB}" type="presOf" srcId="{7DED13B6-9F69-4878-A09A-D2C66EF45AE7}" destId="{9C1012E6-BA86-43F5-82D5-4077DB1ED528}" srcOrd="0" destOrd="0" presId="urn:microsoft.com/office/officeart/2016/7/layout/VerticalHollowActionList"/>
    <dgm:cxn modelId="{FC2C0164-9B15-40F4-8D9A-E9AABF6CFB4B}" type="presOf" srcId="{6754403A-CB28-495D-942D-FCA2EC766AFF}" destId="{F75D258C-E666-47E4-8D9A-B3CCF00C3312}" srcOrd="0" destOrd="0" presId="urn:microsoft.com/office/officeart/2016/7/layout/VerticalHollowActionList"/>
    <dgm:cxn modelId="{8CD42C68-E688-4A59-89D7-1027C07D7374}" type="presOf" srcId="{82843EF1-A6A3-462A-ADE6-8DB908BDD8DE}" destId="{BD18C51B-F027-4868-A990-1CACF790C16F}" srcOrd="0" destOrd="0" presId="urn:microsoft.com/office/officeart/2016/7/layout/VerticalHollowActionList"/>
    <dgm:cxn modelId="{C60F214A-D88A-4E67-A2EA-8424E06F7CB9}" type="presOf" srcId="{E0D34CA9-05AF-4005-9D0B-B4DADB6955EB}" destId="{2497104A-94A2-441F-B77D-16DEA11B0ABC}" srcOrd="0" destOrd="0" presId="urn:microsoft.com/office/officeart/2016/7/layout/VerticalHollowActionList"/>
    <dgm:cxn modelId="{E7A2244D-0096-4CE8-AD96-F02C2600A341}" type="presOf" srcId="{76558319-56B2-4DF1-A37D-95B123BDED78}" destId="{1AE50849-3400-4133-9A3F-8D7324024F56}" srcOrd="0" destOrd="0" presId="urn:microsoft.com/office/officeart/2016/7/layout/VerticalHollowActionList"/>
    <dgm:cxn modelId="{897A6B51-D222-4020-814A-82924F4A0A09}" type="presOf" srcId="{8B290FE9-4FCD-448B-936D-20D1CBE2679E}" destId="{3CDC4DBB-3A0E-48E6-B987-82293522B0CF}" srcOrd="0" destOrd="0" presId="urn:microsoft.com/office/officeart/2016/7/layout/VerticalHollowActionList"/>
    <dgm:cxn modelId="{83E35256-60B1-4FE5-ABA6-1A42E860B588}" srcId="{DFB559D8-7ABB-4F3C-B987-D61B1B671708}" destId="{B3162ADC-34E2-4781-92F6-D9E2160313BF}" srcOrd="1" destOrd="0" parTransId="{D7B47C60-7044-4FF8-97D8-A369D114DA45}" sibTransId="{7FBAE3A0-D735-424B-BB77-A7584E0D741C}"/>
    <dgm:cxn modelId="{3DA2FA77-5C5A-4325-B7DB-8C04736F160A}" srcId="{7DED13B6-9F69-4878-A09A-D2C66EF45AE7}" destId="{F9817727-43EE-45E3-B910-BD5BD7A832A5}" srcOrd="0" destOrd="0" parTransId="{994015C8-33A0-4C58-92F7-AB345416159D}" sibTransId="{229EDA5C-2318-44A8-9B0B-E367F67F245E}"/>
    <dgm:cxn modelId="{7938927C-5ACC-4C4A-BBE5-1E08D66847E0}" srcId="{DFB559D8-7ABB-4F3C-B987-D61B1B671708}" destId="{E0D34CA9-05AF-4005-9D0B-B4DADB6955EB}" srcOrd="7" destOrd="0" parTransId="{7698AE45-A933-4322-90DE-69C6C479D0B5}" sibTransId="{50668B4A-C76A-41D9-8833-5A70EDF9C614}"/>
    <dgm:cxn modelId="{05132180-9110-4583-9D01-589724B5D98F}" srcId="{DFB559D8-7ABB-4F3C-B987-D61B1B671708}" destId="{8B290FE9-4FCD-448B-936D-20D1CBE2679E}" srcOrd="6" destOrd="0" parTransId="{F3A5FB88-F18C-41C4-AE46-B87215413E35}" sibTransId="{EEA5F63B-15A8-49D7-8A61-F167D43C67A6}"/>
    <dgm:cxn modelId="{91E0BA81-9181-4399-AD51-0925934114C8}" type="presOf" srcId="{7DA51A0A-D046-4310-837A-8B886E5A9DD4}" destId="{F2AEE660-3481-42D5-97DC-0096EAE69F4A}" srcOrd="0" destOrd="0" presId="urn:microsoft.com/office/officeart/2016/7/layout/VerticalHollowActionList"/>
    <dgm:cxn modelId="{05820685-ECAF-4FCF-897E-72D6F5C105EF}" srcId="{DFB559D8-7ABB-4F3C-B987-D61B1B671708}" destId="{6754403A-CB28-495D-942D-FCA2EC766AFF}" srcOrd="0" destOrd="0" parTransId="{07FA9387-1544-4B68-94D8-85792C689359}" sibTransId="{C296015F-5D8D-4D30-92E9-A2F38712037F}"/>
    <dgm:cxn modelId="{02B08D86-7A30-478A-8C65-BF4BDD1601AA}" srcId="{9AF622D3-8A89-4F05-8EDE-641434C55653}" destId="{82843EF1-A6A3-462A-ADE6-8DB908BDD8DE}" srcOrd="0" destOrd="0" parTransId="{4BBE89D6-AD75-4A4F-B8F8-17A69176C58D}" sibTransId="{35423709-22BD-4E4F-8886-91F813BD36E3}"/>
    <dgm:cxn modelId="{D17B5987-6E22-4220-AFA3-C37381C6D78E}" srcId="{8B290FE9-4FCD-448B-936D-20D1CBE2679E}" destId="{39FC87C6-93F0-4733-B09E-DEA66A1E39DF}" srcOrd="0" destOrd="0" parTransId="{62EDB5DE-2734-40CB-8A91-24E8AE5F5F72}" sibTransId="{95BC9BDB-527D-49EB-A430-6601A4A76142}"/>
    <dgm:cxn modelId="{9FCDE388-7338-44E8-B604-7C6475260EE6}" type="presOf" srcId="{10EC56AC-2454-4B9A-9822-507DDB3AD88B}" destId="{BD7856CB-6ECA-4FBE-AAAA-C4CBA17FDAFC}" srcOrd="0" destOrd="0" presId="urn:microsoft.com/office/officeart/2016/7/layout/VerticalHollowActionList"/>
    <dgm:cxn modelId="{F160A99A-92D6-4979-ABE6-042806D59B2A}" srcId="{E1A8B2D9-65D9-49C2-8D23-289C5F5C7AD2}" destId="{10EC56AC-2454-4B9A-9822-507DDB3AD88B}" srcOrd="0" destOrd="0" parTransId="{221106CD-4E7E-4B4F-A3E1-42E0E142B0C0}" sibTransId="{82CD8322-0160-4899-83D7-59482719EC56}"/>
    <dgm:cxn modelId="{5C3802A3-3EAC-4E26-BD0C-AD50D24CD5D1}" type="presOf" srcId="{1F660A2B-5E92-41C4-867D-F655F7EF19EA}" destId="{34CB2440-B054-4285-810C-17388390F25D}" srcOrd="0" destOrd="0" presId="urn:microsoft.com/office/officeart/2016/7/layout/VerticalHollowActionList"/>
    <dgm:cxn modelId="{FFC81BA4-9F4A-4F4B-9CC7-5EC4327A9C72}" srcId="{DFB559D8-7ABB-4F3C-B987-D61B1B671708}" destId="{5A7D7A87-17B5-4F63-8D86-06D1C3FEF754}" srcOrd="3" destOrd="0" parTransId="{F9A916AC-B3CE-4442-AD1C-6D97BB6E5F0F}" sibTransId="{BD7271EB-0D0D-4552-9B00-9BD18FB761A2}"/>
    <dgm:cxn modelId="{540F8BA8-2868-4CE9-92F8-82E288C316CA}" type="presOf" srcId="{DFB559D8-7ABB-4F3C-B987-D61B1B671708}" destId="{03717141-E944-46FE-A568-F224DBCF1952}" srcOrd="0" destOrd="0" presId="urn:microsoft.com/office/officeart/2016/7/layout/VerticalHollowActionList"/>
    <dgm:cxn modelId="{E7A78DAC-B82B-42C4-B13A-FF2012C539B9}" type="presOf" srcId="{39FC87C6-93F0-4733-B09E-DEA66A1E39DF}" destId="{4F74FCAD-641F-44F5-8632-5FEEF81B5A31}" srcOrd="0" destOrd="0" presId="urn:microsoft.com/office/officeart/2016/7/layout/VerticalHollowActionList"/>
    <dgm:cxn modelId="{0C1FBBB1-B76B-47B8-BCCE-DD500A12B1B8}" srcId="{5A7D7A87-17B5-4F63-8D86-06D1C3FEF754}" destId="{1F660A2B-5E92-41C4-867D-F655F7EF19EA}" srcOrd="0" destOrd="0" parTransId="{2D99DD1F-1A9B-4DFB-8EEC-E8C4EBE97605}" sibTransId="{9E2DB734-F2A2-49D6-9B72-CB89A103B333}"/>
    <dgm:cxn modelId="{78A1C2C9-F0A5-4875-B980-9B972DFCFE39}" srcId="{DFB559D8-7ABB-4F3C-B987-D61B1B671708}" destId="{76558319-56B2-4DF1-A37D-95B123BDED78}" srcOrd="5" destOrd="0" parTransId="{C4AB62B7-C6F0-47E3-9BFE-50CA24249592}" sibTransId="{3314DADC-5D47-41CA-9FC4-61007DF9AE07}"/>
    <dgm:cxn modelId="{738719DE-C863-4E9B-BADD-2346CABE95D8}" type="presOf" srcId="{9AF622D3-8A89-4F05-8EDE-641434C55653}" destId="{99919E95-EA7F-411E-949F-8081D11BF693}" srcOrd="0" destOrd="0" presId="urn:microsoft.com/office/officeart/2016/7/layout/VerticalHollowActionList"/>
    <dgm:cxn modelId="{9218C4DE-10D0-4C30-A200-74BCD26FDE7B}" type="presOf" srcId="{67AB4B06-EFC5-4CC0-BCEE-A1006EE8072E}" destId="{6366C51F-39A2-4B57-A07B-1C7DB0DFB075}" srcOrd="0" destOrd="0" presId="urn:microsoft.com/office/officeart/2016/7/layout/VerticalHollowActionList"/>
    <dgm:cxn modelId="{6ABC09E3-D04F-4FF6-A31D-15A27725AE4A}" srcId="{E0D34CA9-05AF-4005-9D0B-B4DADB6955EB}" destId="{B4B8D1F1-E1E2-4D7E-975D-0E9A75B67549}" srcOrd="0" destOrd="0" parTransId="{79595DE7-4665-41A5-BA68-16FB0217E29E}" sibTransId="{1B698620-0709-4B35-9916-F4B01CCBE7A9}"/>
    <dgm:cxn modelId="{788C52E6-D4B5-4516-B65E-D396727BD0E9}" type="presOf" srcId="{F9817727-43EE-45E3-B910-BD5BD7A832A5}" destId="{15945882-6AC7-49D8-8D41-677D60D41039}" srcOrd="0" destOrd="0" presId="urn:microsoft.com/office/officeart/2016/7/layout/VerticalHollowActionList"/>
    <dgm:cxn modelId="{0AF66DEF-7C49-4A26-8B97-D4B328C00BF3}" srcId="{DFB559D8-7ABB-4F3C-B987-D61B1B671708}" destId="{7DED13B6-9F69-4878-A09A-D2C66EF45AE7}" srcOrd="4" destOrd="0" parTransId="{C724A951-0A04-4742-A363-A7D1DFEC352E}" sibTransId="{7DDAFC87-846A-45C4-9610-22376139313D}"/>
    <dgm:cxn modelId="{D7A5F9F3-D86C-4076-A2DD-10003A59B6B2}" srcId="{DFB559D8-7ABB-4F3C-B987-D61B1B671708}" destId="{E1A8B2D9-65D9-49C2-8D23-289C5F5C7AD2}" srcOrd="8" destOrd="0" parTransId="{25AE02CC-6EA1-4669-90DB-8AD0DE3DEF51}" sibTransId="{6F5943BA-508B-49FF-BEA7-45D368C064AB}"/>
    <dgm:cxn modelId="{332096C9-1D36-455F-B89B-170265DE2757}" type="presParOf" srcId="{03717141-E944-46FE-A568-F224DBCF1952}" destId="{2AC9CFE8-2281-4FEE-B0B9-487C29716427}" srcOrd="0" destOrd="0" presId="urn:microsoft.com/office/officeart/2016/7/layout/VerticalHollowActionList"/>
    <dgm:cxn modelId="{BCA31251-00A7-4063-A985-9173CDD92692}" type="presParOf" srcId="{2AC9CFE8-2281-4FEE-B0B9-487C29716427}" destId="{F75D258C-E666-47E4-8D9A-B3CCF00C3312}" srcOrd="0" destOrd="0" presId="urn:microsoft.com/office/officeart/2016/7/layout/VerticalHollowActionList"/>
    <dgm:cxn modelId="{D0213DC7-0B57-48FC-A287-63686C5F2182}" type="presParOf" srcId="{2AC9CFE8-2281-4FEE-B0B9-487C29716427}" destId="{F2AEE660-3481-42D5-97DC-0096EAE69F4A}" srcOrd="1" destOrd="0" presId="urn:microsoft.com/office/officeart/2016/7/layout/VerticalHollowActionList"/>
    <dgm:cxn modelId="{2F23FFC9-39B6-44AB-A0CC-C25C426D9081}" type="presParOf" srcId="{03717141-E944-46FE-A568-F224DBCF1952}" destId="{78B75C6B-125A-44C0-A4FD-BAD2587F5E50}" srcOrd="1" destOrd="0" presId="urn:microsoft.com/office/officeart/2016/7/layout/VerticalHollowActionList"/>
    <dgm:cxn modelId="{D1C6CD32-A834-4469-96ED-C5426C714AC9}" type="presParOf" srcId="{03717141-E944-46FE-A568-F224DBCF1952}" destId="{524CF1D6-50A9-4529-9C8F-26A3A37825B6}" srcOrd="2" destOrd="0" presId="urn:microsoft.com/office/officeart/2016/7/layout/VerticalHollowActionList"/>
    <dgm:cxn modelId="{13F2C7FC-1D86-48B0-9EAC-68B63D1A3F2A}" type="presParOf" srcId="{524CF1D6-50A9-4529-9C8F-26A3A37825B6}" destId="{731B08C9-87E6-428F-9182-0A54F1EB742B}" srcOrd="0" destOrd="0" presId="urn:microsoft.com/office/officeart/2016/7/layout/VerticalHollowActionList"/>
    <dgm:cxn modelId="{C939DAC7-AC69-4A35-BE6E-F682943DA2BC}" type="presParOf" srcId="{524CF1D6-50A9-4529-9C8F-26A3A37825B6}" destId="{44B2875E-AD5B-4AF7-8043-CF461001EDCE}" srcOrd="1" destOrd="0" presId="urn:microsoft.com/office/officeart/2016/7/layout/VerticalHollowActionList"/>
    <dgm:cxn modelId="{433ACD9E-1C9E-41BC-8E19-7EA1159E859C}" type="presParOf" srcId="{03717141-E944-46FE-A568-F224DBCF1952}" destId="{A757BDA7-6BFA-4480-844F-D97454906310}" srcOrd="3" destOrd="0" presId="urn:microsoft.com/office/officeart/2016/7/layout/VerticalHollowActionList"/>
    <dgm:cxn modelId="{336351C4-ACB6-41AC-949B-4BBC2165B296}" type="presParOf" srcId="{03717141-E944-46FE-A568-F224DBCF1952}" destId="{AE2ECCEA-EA77-4166-8E23-1E3CAA98BA90}" srcOrd="4" destOrd="0" presId="urn:microsoft.com/office/officeart/2016/7/layout/VerticalHollowActionList"/>
    <dgm:cxn modelId="{B043131F-E7A8-476F-A3C5-EF9D6A029607}" type="presParOf" srcId="{AE2ECCEA-EA77-4166-8E23-1E3CAA98BA90}" destId="{99919E95-EA7F-411E-949F-8081D11BF693}" srcOrd="0" destOrd="0" presId="urn:microsoft.com/office/officeart/2016/7/layout/VerticalHollowActionList"/>
    <dgm:cxn modelId="{A8483E0F-0B58-4C6B-84AF-54CFDA57FA06}" type="presParOf" srcId="{AE2ECCEA-EA77-4166-8E23-1E3CAA98BA90}" destId="{BD18C51B-F027-4868-A990-1CACF790C16F}" srcOrd="1" destOrd="0" presId="urn:microsoft.com/office/officeart/2016/7/layout/VerticalHollowActionList"/>
    <dgm:cxn modelId="{03A5F452-C89A-45FA-8B39-9C3EE952925F}" type="presParOf" srcId="{03717141-E944-46FE-A568-F224DBCF1952}" destId="{599CBECC-0FD6-47E5-8178-E99871E68A41}" srcOrd="5" destOrd="0" presId="urn:microsoft.com/office/officeart/2016/7/layout/VerticalHollowActionList"/>
    <dgm:cxn modelId="{09C744ED-67F7-4B56-B55A-BCDE22162449}" type="presParOf" srcId="{03717141-E944-46FE-A568-F224DBCF1952}" destId="{33F3377F-ED0C-4331-B009-E75277ED2A2E}" srcOrd="6" destOrd="0" presId="urn:microsoft.com/office/officeart/2016/7/layout/VerticalHollowActionList"/>
    <dgm:cxn modelId="{452F7758-3DFC-4DDA-A699-AA225D65BABE}" type="presParOf" srcId="{33F3377F-ED0C-4331-B009-E75277ED2A2E}" destId="{3CF989F2-3A50-4E25-B720-1C73D8748C4B}" srcOrd="0" destOrd="0" presId="urn:microsoft.com/office/officeart/2016/7/layout/VerticalHollowActionList"/>
    <dgm:cxn modelId="{4EE950FB-7C04-415D-8FB2-653F4343425F}" type="presParOf" srcId="{33F3377F-ED0C-4331-B009-E75277ED2A2E}" destId="{34CB2440-B054-4285-810C-17388390F25D}" srcOrd="1" destOrd="0" presId="urn:microsoft.com/office/officeart/2016/7/layout/VerticalHollowActionList"/>
    <dgm:cxn modelId="{E6FF79E9-7037-4323-9E83-C691D6249CCB}" type="presParOf" srcId="{03717141-E944-46FE-A568-F224DBCF1952}" destId="{4ABAD311-5B48-4469-A09C-F54AEB636863}" srcOrd="7" destOrd="0" presId="urn:microsoft.com/office/officeart/2016/7/layout/VerticalHollowActionList"/>
    <dgm:cxn modelId="{F809C06D-46E0-4E91-92FB-CD5F833A14FE}" type="presParOf" srcId="{03717141-E944-46FE-A568-F224DBCF1952}" destId="{B51DFF4B-3F9F-4823-89B3-2ED0524E838C}" srcOrd="8" destOrd="0" presId="urn:microsoft.com/office/officeart/2016/7/layout/VerticalHollowActionList"/>
    <dgm:cxn modelId="{BB03966B-BC31-4613-9E4F-6A8CB9EBC20D}" type="presParOf" srcId="{B51DFF4B-3F9F-4823-89B3-2ED0524E838C}" destId="{9C1012E6-BA86-43F5-82D5-4077DB1ED528}" srcOrd="0" destOrd="0" presId="urn:microsoft.com/office/officeart/2016/7/layout/VerticalHollowActionList"/>
    <dgm:cxn modelId="{F7DD03BD-132A-4266-AA39-D4CDE4CAC76C}" type="presParOf" srcId="{B51DFF4B-3F9F-4823-89B3-2ED0524E838C}" destId="{15945882-6AC7-49D8-8D41-677D60D41039}" srcOrd="1" destOrd="0" presId="urn:microsoft.com/office/officeart/2016/7/layout/VerticalHollowActionList"/>
    <dgm:cxn modelId="{0E19BEF2-C850-4D5B-BF3E-7456941EDB0D}" type="presParOf" srcId="{03717141-E944-46FE-A568-F224DBCF1952}" destId="{B1CD49B5-62B0-49F0-88C8-7FDA3CE4A2A8}" srcOrd="9" destOrd="0" presId="urn:microsoft.com/office/officeart/2016/7/layout/VerticalHollowActionList"/>
    <dgm:cxn modelId="{AC7A1B81-02FE-4264-96F2-7C7371F933A9}" type="presParOf" srcId="{03717141-E944-46FE-A568-F224DBCF1952}" destId="{A193C3CA-C404-4B2E-8CDB-B112851C7BE2}" srcOrd="10" destOrd="0" presId="urn:microsoft.com/office/officeart/2016/7/layout/VerticalHollowActionList"/>
    <dgm:cxn modelId="{DDC7F8A5-3848-4AD4-9712-1FC715C1996F}" type="presParOf" srcId="{A193C3CA-C404-4B2E-8CDB-B112851C7BE2}" destId="{1AE50849-3400-4133-9A3F-8D7324024F56}" srcOrd="0" destOrd="0" presId="urn:microsoft.com/office/officeart/2016/7/layout/VerticalHollowActionList"/>
    <dgm:cxn modelId="{CF4ABDF0-7D90-4B60-B80A-A907A7A6069F}" type="presParOf" srcId="{A193C3CA-C404-4B2E-8CDB-B112851C7BE2}" destId="{6366C51F-39A2-4B57-A07B-1C7DB0DFB075}" srcOrd="1" destOrd="0" presId="urn:microsoft.com/office/officeart/2016/7/layout/VerticalHollowActionList"/>
    <dgm:cxn modelId="{9892D46B-7C57-49FF-9D25-4F415B6C46C1}" type="presParOf" srcId="{03717141-E944-46FE-A568-F224DBCF1952}" destId="{B3BFBADD-69E1-4E2F-97C1-01A28FAB5525}" srcOrd="11" destOrd="0" presId="urn:microsoft.com/office/officeart/2016/7/layout/VerticalHollowActionList"/>
    <dgm:cxn modelId="{0BE522FD-1182-41B8-938C-03CC0315155F}" type="presParOf" srcId="{03717141-E944-46FE-A568-F224DBCF1952}" destId="{E1AD37C6-26D9-47E3-A451-BDECA14E660F}" srcOrd="12" destOrd="0" presId="urn:microsoft.com/office/officeart/2016/7/layout/VerticalHollowActionList"/>
    <dgm:cxn modelId="{695FD6AA-51B3-43FF-A998-CA1D7EDD335D}" type="presParOf" srcId="{E1AD37C6-26D9-47E3-A451-BDECA14E660F}" destId="{3CDC4DBB-3A0E-48E6-B987-82293522B0CF}" srcOrd="0" destOrd="0" presId="urn:microsoft.com/office/officeart/2016/7/layout/VerticalHollowActionList"/>
    <dgm:cxn modelId="{A3E47A44-DA32-43F0-A5B4-2A1A665CB5BB}" type="presParOf" srcId="{E1AD37C6-26D9-47E3-A451-BDECA14E660F}" destId="{4F74FCAD-641F-44F5-8632-5FEEF81B5A31}" srcOrd="1" destOrd="0" presId="urn:microsoft.com/office/officeart/2016/7/layout/VerticalHollowActionList"/>
    <dgm:cxn modelId="{8712E180-59E9-4258-B2BF-CAFCDB687BE2}" type="presParOf" srcId="{03717141-E944-46FE-A568-F224DBCF1952}" destId="{005F8752-C363-4D4B-9018-16631B41B450}" srcOrd="13" destOrd="0" presId="urn:microsoft.com/office/officeart/2016/7/layout/VerticalHollowActionList"/>
    <dgm:cxn modelId="{A795036E-132B-4A60-9713-A6F328F2BF5F}" type="presParOf" srcId="{03717141-E944-46FE-A568-F224DBCF1952}" destId="{B6566066-F728-430C-9C0A-D3206F098BC9}" srcOrd="14" destOrd="0" presId="urn:microsoft.com/office/officeart/2016/7/layout/VerticalHollowActionList"/>
    <dgm:cxn modelId="{1664FF01-23E5-4160-869D-45E1422FC8C7}" type="presParOf" srcId="{B6566066-F728-430C-9C0A-D3206F098BC9}" destId="{2497104A-94A2-441F-B77D-16DEA11B0ABC}" srcOrd="0" destOrd="0" presId="urn:microsoft.com/office/officeart/2016/7/layout/VerticalHollowActionList"/>
    <dgm:cxn modelId="{90BBAD1B-7071-486A-82E9-77644BC23AEF}" type="presParOf" srcId="{B6566066-F728-430C-9C0A-D3206F098BC9}" destId="{F8940FDF-A339-4CCA-B830-3B6431177DA3}" srcOrd="1" destOrd="0" presId="urn:microsoft.com/office/officeart/2016/7/layout/VerticalHollowActionList"/>
    <dgm:cxn modelId="{280893F8-1051-46B8-9AF4-BFC7A213F4E9}" type="presParOf" srcId="{03717141-E944-46FE-A568-F224DBCF1952}" destId="{C4A96E4E-E4E9-4FE4-B11A-E8088691FCBC}" srcOrd="15" destOrd="0" presId="urn:microsoft.com/office/officeart/2016/7/layout/VerticalHollowActionList"/>
    <dgm:cxn modelId="{936C9122-2C5C-4EEB-BB31-3EC595AFAAF2}" type="presParOf" srcId="{03717141-E944-46FE-A568-F224DBCF1952}" destId="{100D61D0-830A-4AA1-BF0D-FD0CC01212BA}" srcOrd="16" destOrd="0" presId="urn:microsoft.com/office/officeart/2016/7/layout/VerticalHollowActionList"/>
    <dgm:cxn modelId="{5AB0FE3A-F5D3-43EC-BC94-20E51353DADC}" type="presParOf" srcId="{100D61D0-830A-4AA1-BF0D-FD0CC01212BA}" destId="{7ED53EEF-E7A1-453C-8B19-8337140895C8}" srcOrd="0" destOrd="0" presId="urn:microsoft.com/office/officeart/2016/7/layout/VerticalHollowActionList"/>
    <dgm:cxn modelId="{096F4F4A-CDDC-4C25-8215-2E94C92249E3}" type="presParOf" srcId="{100D61D0-830A-4AA1-BF0D-FD0CC01212BA}" destId="{BD7856CB-6ECA-4FBE-AAAA-C4CBA17FDAFC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3CAD0E6-76EA-4723-90D8-E25F5E2DB024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B36E01FB-9026-4CE2-A843-E9DE63EAB13B}">
      <dgm:prSet/>
      <dgm:spPr/>
      <dgm:t>
        <a:bodyPr/>
        <a:lstStyle/>
        <a:p>
          <a:pPr>
            <a:defRPr cap="all"/>
          </a:pPr>
          <a:r>
            <a:rPr lang="en-GB"/>
            <a:t>Plan ahead of time</a:t>
          </a:r>
          <a:endParaRPr lang="en-US"/>
        </a:p>
      </dgm:t>
    </dgm:pt>
    <dgm:pt modelId="{5BBEF443-B05E-401F-93C5-8D93FC53BE2F}" type="parTrans" cxnId="{B18FDFC6-E159-451C-89E9-A727CF2C8FE7}">
      <dgm:prSet/>
      <dgm:spPr/>
      <dgm:t>
        <a:bodyPr/>
        <a:lstStyle/>
        <a:p>
          <a:endParaRPr lang="en-US"/>
        </a:p>
      </dgm:t>
    </dgm:pt>
    <dgm:pt modelId="{8116B902-2E20-4CDF-BCB3-B9992876E43C}" type="sibTrans" cxnId="{B18FDFC6-E159-451C-89E9-A727CF2C8FE7}">
      <dgm:prSet/>
      <dgm:spPr/>
      <dgm:t>
        <a:bodyPr/>
        <a:lstStyle/>
        <a:p>
          <a:endParaRPr lang="en-US"/>
        </a:p>
      </dgm:t>
    </dgm:pt>
    <dgm:pt modelId="{AFF93B62-7B3C-4E8F-AE9B-205D28A24A61}">
      <dgm:prSet/>
      <dgm:spPr/>
      <dgm:t>
        <a:bodyPr/>
        <a:lstStyle/>
        <a:p>
          <a:pPr>
            <a:defRPr cap="all"/>
          </a:pPr>
          <a:r>
            <a:rPr lang="en-GB"/>
            <a:t>Check you know how to use the technology</a:t>
          </a:r>
          <a:endParaRPr lang="en-US"/>
        </a:p>
      </dgm:t>
    </dgm:pt>
    <dgm:pt modelId="{D06055CD-4523-439A-9294-087C91C3F302}" type="parTrans" cxnId="{649750EB-A326-4600-AE13-A766C4A587BA}">
      <dgm:prSet/>
      <dgm:spPr/>
      <dgm:t>
        <a:bodyPr/>
        <a:lstStyle/>
        <a:p>
          <a:endParaRPr lang="en-US"/>
        </a:p>
      </dgm:t>
    </dgm:pt>
    <dgm:pt modelId="{3A6064C3-B0C0-4C23-AED7-4EB4D27F45B2}" type="sibTrans" cxnId="{649750EB-A326-4600-AE13-A766C4A587BA}">
      <dgm:prSet/>
      <dgm:spPr/>
      <dgm:t>
        <a:bodyPr/>
        <a:lstStyle/>
        <a:p>
          <a:endParaRPr lang="en-US"/>
        </a:p>
      </dgm:t>
    </dgm:pt>
    <dgm:pt modelId="{8494207A-328F-4CF9-BEAF-E946DDAC397E}">
      <dgm:prSet/>
      <dgm:spPr/>
      <dgm:t>
        <a:bodyPr/>
        <a:lstStyle/>
        <a:p>
          <a:pPr>
            <a:defRPr cap="all"/>
          </a:pPr>
          <a:r>
            <a:rPr lang="en-GB"/>
            <a:t>Dress smartly</a:t>
          </a:r>
          <a:endParaRPr lang="en-US"/>
        </a:p>
      </dgm:t>
    </dgm:pt>
    <dgm:pt modelId="{F271C81B-79FB-4327-A654-2A20C3EEEA98}" type="parTrans" cxnId="{E9BAD122-1D96-4780-B239-966F41098F82}">
      <dgm:prSet/>
      <dgm:spPr/>
      <dgm:t>
        <a:bodyPr/>
        <a:lstStyle/>
        <a:p>
          <a:endParaRPr lang="en-US"/>
        </a:p>
      </dgm:t>
    </dgm:pt>
    <dgm:pt modelId="{3BB9DCEA-ECE5-4E04-93FA-95C93EBA6D78}" type="sibTrans" cxnId="{E9BAD122-1D96-4780-B239-966F41098F82}">
      <dgm:prSet/>
      <dgm:spPr/>
      <dgm:t>
        <a:bodyPr/>
        <a:lstStyle/>
        <a:p>
          <a:endParaRPr lang="en-US"/>
        </a:p>
      </dgm:t>
    </dgm:pt>
    <dgm:pt modelId="{4B26CC2A-0FDA-400C-B8C6-7FC60A32DFBC}">
      <dgm:prSet/>
      <dgm:spPr/>
      <dgm:t>
        <a:bodyPr/>
        <a:lstStyle/>
        <a:p>
          <a:pPr>
            <a:defRPr cap="all"/>
          </a:pPr>
          <a:r>
            <a:rPr lang="en-GB"/>
            <a:t>Turn phone off</a:t>
          </a:r>
          <a:endParaRPr lang="en-US"/>
        </a:p>
      </dgm:t>
    </dgm:pt>
    <dgm:pt modelId="{B3BE735D-425B-469F-B75D-8EEBE7139048}" type="parTrans" cxnId="{E887FA7C-5628-4D3C-8D28-2D4ED282EB55}">
      <dgm:prSet/>
      <dgm:spPr/>
      <dgm:t>
        <a:bodyPr/>
        <a:lstStyle/>
        <a:p>
          <a:endParaRPr lang="en-US"/>
        </a:p>
      </dgm:t>
    </dgm:pt>
    <dgm:pt modelId="{85729589-35DC-42C3-B8E0-1005B98EEB06}" type="sibTrans" cxnId="{E887FA7C-5628-4D3C-8D28-2D4ED282EB55}">
      <dgm:prSet/>
      <dgm:spPr/>
      <dgm:t>
        <a:bodyPr/>
        <a:lstStyle/>
        <a:p>
          <a:endParaRPr lang="en-US"/>
        </a:p>
      </dgm:t>
    </dgm:pt>
    <dgm:pt modelId="{BD1075F4-00F9-4D19-8C62-8FBDB98D14C4}">
      <dgm:prSet/>
      <dgm:spPr/>
      <dgm:t>
        <a:bodyPr/>
        <a:lstStyle/>
        <a:p>
          <a:pPr>
            <a:defRPr cap="all"/>
          </a:pPr>
          <a:r>
            <a:rPr lang="en-GB"/>
            <a:t>Introduce yourself</a:t>
          </a:r>
          <a:endParaRPr lang="en-US"/>
        </a:p>
      </dgm:t>
    </dgm:pt>
    <dgm:pt modelId="{69707029-BBAA-4634-B14E-B0C53E0CFDCF}" type="parTrans" cxnId="{577FC4F1-298D-467C-B4DE-70A08DD39BE7}">
      <dgm:prSet/>
      <dgm:spPr/>
      <dgm:t>
        <a:bodyPr/>
        <a:lstStyle/>
        <a:p>
          <a:endParaRPr lang="en-US"/>
        </a:p>
      </dgm:t>
    </dgm:pt>
    <dgm:pt modelId="{3AC000A3-1AAE-4A95-B195-4B0B92D3EF9F}" type="sibTrans" cxnId="{577FC4F1-298D-467C-B4DE-70A08DD39BE7}">
      <dgm:prSet/>
      <dgm:spPr/>
      <dgm:t>
        <a:bodyPr/>
        <a:lstStyle/>
        <a:p>
          <a:endParaRPr lang="en-US"/>
        </a:p>
      </dgm:t>
    </dgm:pt>
    <dgm:pt modelId="{E864F7E6-6488-401A-8C6B-FE279CC7E522}">
      <dgm:prSet/>
      <dgm:spPr/>
      <dgm:t>
        <a:bodyPr/>
        <a:lstStyle/>
        <a:p>
          <a:pPr>
            <a:defRPr cap="all"/>
          </a:pPr>
          <a:r>
            <a:rPr lang="en-GB"/>
            <a:t>Mute if not speaking</a:t>
          </a:r>
          <a:endParaRPr lang="en-US"/>
        </a:p>
      </dgm:t>
    </dgm:pt>
    <dgm:pt modelId="{F94751AC-EFD0-4F2C-BE9E-5CB17C518E0C}" type="parTrans" cxnId="{FD151CD1-32E4-4C8E-B78F-CA490E56A91F}">
      <dgm:prSet/>
      <dgm:spPr/>
      <dgm:t>
        <a:bodyPr/>
        <a:lstStyle/>
        <a:p>
          <a:endParaRPr lang="en-US"/>
        </a:p>
      </dgm:t>
    </dgm:pt>
    <dgm:pt modelId="{92147275-C744-4320-B05E-DDA5E844BC2C}" type="sibTrans" cxnId="{FD151CD1-32E4-4C8E-B78F-CA490E56A91F}">
      <dgm:prSet/>
      <dgm:spPr/>
      <dgm:t>
        <a:bodyPr/>
        <a:lstStyle/>
        <a:p>
          <a:endParaRPr lang="en-US"/>
        </a:p>
      </dgm:t>
    </dgm:pt>
    <dgm:pt modelId="{B3350404-4866-48BF-9418-C8619C190FC5}">
      <dgm:prSet/>
      <dgm:spPr/>
      <dgm:t>
        <a:bodyPr/>
        <a:lstStyle/>
        <a:p>
          <a:pPr>
            <a:defRPr cap="all"/>
          </a:pPr>
          <a:r>
            <a:rPr lang="en-GB"/>
            <a:t>Make notes </a:t>
          </a:r>
          <a:endParaRPr lang="en-US"/>
        </a:p>
      </dgm:t>
    </dgm:pt>
    <dgm:pt modelId="{559F2B85-9B6F-4EBE-B134-761334E104AB}" type="parTrans" cxnId="{284094A1-B7AD-45D2-9C99-1D02D3DC6B99}">
      <dgm:prSet/>
      <dgm:spPr/>
      <dgm:t>
        <a:bodyPr/>
        <a:lstStyle/>
        <a:p>
          <a:endParaRPr lang="en-US"/>
        </a:p>
      </dgm:t>
    </dgm:pt>
    <dgm:pt modelId="{C41CE49A-9F2C-4A14-AF74-1FCF4A45C4A0}" type="sibTrans" cxnId="{284094A1-B7AD-45D2-9C99-1D02D3DC6B99}">
      <dgm:prSet/>
      <dgm:spPr/>
      <dgm:t>
        <a:bodyPr/>
        <a:lstStyle/>
        <a:p>
          <a:endParaRPr lang="en-US"/>
        </a:p>
      </dgm:t>
    </dgm:pt>
    <dgm:pt modelId="{9E10049B-C4E2-4264-BA9F-945F89DFC6FD}" type="pres">
      <dgm:prSet presAssocID="{93CAD0E6-76EA-4723-90D8-E25F5E2DB024}" presName="root" presStyleCnt="0">
        <dgm:presLayoutVars>
          <dgm:dir/>
          <dgm:resizeHandles val="exact"/>
        </dgm:presLayoutVars>
      </dgm:prSet>
      <dgm:spPr/>
    </dgm:pt>
    <dgm:pt modelId="{EBA1C4F2-9707-42B7-B983-3B5436B95D41}" type="pres">
      <dgm:prSet presAssocID="{B36E01FB-9026-4CE2-A843-E9DE63EAB13B}" presName="compNode" presStyleCnt="0"/>
      <dgm:spPr/>
    </dgm:pt>
    <dgm:pt modelId="{07BC4E49-6723-4378-9AE9-BD0F669A5F39}" type="pres">
      <dgm:prSet presAssocID="{B36E01FB-9026-4CE2-A843-E9DE63EAB13B}" presName="iconBgRect" presStyleLbl="bgShp" presStyleIdx="0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5DFD2BF1-B9D6-4267-B041-07C068BB18E5}" type="pres">
      <dgm:prSet presAssocID="{B36E01FB-9026-4CE2-A843-E9DE63EAB13B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BF77CE5E-84BA-48A2-8802-4A8FE9471D0D}" type="pres">
      <dgm:prSet presAssocID="{B36E01FB-9026-4CE2-A843-E9DE63EAB13B}" presName="spaceRect" presStyleCnt="0"/>
      <dgm:spPr/>
    </dgm:pt>
    <dgm:pt modelId="{46B8CB2B-9575-40A7-B92F-C6E7B92DB6F5}" type="pres">
      <dgm:prSet presAssocID="{B36E01FB-9026-4CE2-A843-E9DE63EAB13B}" presName="textRect" presStyleLbl="revTx" presStyleIdx="0" presStyleCnt="7">
        <dgm:presLayoutVars>
          <dgm:chMax val="1"/>
          <dgm:chPref val="1"/>
        </dgm:presLayoutVars>
      </dgm:prSet>
      <dgm:spPr/>
    </dgm:pt>
    <dgm:pt modelId="{7CEF8E87-9CD6-4A34-960C-159C7B259490}" type="pres">
      <dgm:prSet presAssocID="{8116B902-2E20-4CDF-BCB3-B9992876E43C}" presName="sibTrans" presStyleCnt="0"/>
      <dgm:spPr/>
    </dgm:pt>
    <dgm:pt modelId="{1B5BAFF5-492B-497D-97E2-8C3BF82AEEDF}" type="pres">
      <dgm:prSet presAssocID="{AFF93B62-7B3C-4E8F-AE9B-205D28A24A61}" presName="compNode" presStyleCnt="0"/>
      <dgm:spPr/>
    </dgm:pt>
    <dgm:pt modelId="{A8385358-1F87-4359-B900-2E0DC391785A}" type="pres">
      <dgm:prSet presAssocID="{AFF93B62-7B3C-4E8F-AE9B-205D28A24A61}" presName="iconBgRect" presStyleLbl="bgShp" presStyleIdx="1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00385C77-A767-400E-9A99-E0546B00AFB8}" type="pres">
      <dgm:prSet presAssocID="{AFF93B62-7B3C-4E8F-AE9B-205D28A24A61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puter"/>
        </a:ext>
      </dgm:extLst>
    </dgm:pt>
    <dgm:pt modelId="{802C62DA-F67B-462F-BD10-D0382764006F}" type="pres">
      <dgm:prSet presAssocID="{AFF93B62-7B3C-4E8F-AE9B-205D28A24A61}" presName="spaceRect" presStyleCnt="0"/>
      <dgm:spPr/>
    </dgm:pt>
    <dgm:pt modelId="{62876630-F7A8-4CE4-B205-7C87EAFE2EAB}" type="pres">
      <dgm:prSet presAssocID="{AFF93B62-7B3C-4E8F-AE9B-205D28A24A61}" presName="textRect" presStyleLbl="revTx" presStyleIdx="1" presStyleCnt="7">
        <dgm:presLayoutVars>
          <dgm:chMax val="1"/>
          <dgm:chPref val="1"/>
        </dgm:presLayoutVars>
      </dgm:prSet>
      <dgm:spPr/>
    </dgm:pt>
    <dgm:pt modelId="{40C34156-9376-4DE5-B1E8-53A8709EE006}" type="pres">
      <dgm:prSet presAssocID="{3A6064C3-B0C0-4C23-AED7-4EB4D27F45B2}" presName="sibTrans" presStyleCnt="0"/>
      <dgm:spPr/>
    </dgm:pt>
    <dgm:pt modelId="{9B737000-C961-4045-80FF-15FDFF7B1AFA}" type="pres">
      <dgm:prSet presAssocID="{8494207A-328F-4CF9-BEAF-E946DDAC397E}" presName="compNode" presStyleCnt="0"/>
      <dgm:spPr/>
    </dgm:pt>
    <dgm:pt modelId="{D3B44670-6841-4F55-AE6F-D32CF4056ABE}" type="pres">
      <dgm:prSet presAssocID="{8494207A-328F-4CF9-BEAF-E946DDAC397E}" presName="iconBgRect" presStyleLbl="bgShp" presStyleIdx="2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8932B0EA-C080-4BA1-97C1-016805F81B74}" type="pres">
      <dgm:prSet presAssocID="{8494207A-328F-4CF9-BEAF-E946DDAC397E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ess"/>
        </a:ext>
      </dgm:extLst>
    </dgm:pt>
    <dgm:pt modelId="{EAD4BC47-05B1-46DB-A490-BA3D9728F522}" type="pres">
      <dgm:prSet presAssocID="{8494207A-328F-4CF9-BEAF-E946DDAC397E}" presName="spaceRect" presStyleCnt="0"/>
      <dgm:spPr/>
    </dgm:pt>
    <dgm:pt modelId="{B3220F2C-731D-4EC2-B184-7D5F9B526E11}" type="pres">
      <dgm:prSet presAssocID="{8494207A-328F-4CF9-BEAF-E946DDAC397E}" presName="textRect" presStyleLbl="revTx" presStyleIdx="2" presStyleCnt="7">
        <dgm:presLayoutVars>
          <dgm:chMax val="1"/>
          <dgm:chPref val="1"/>
        </dgm:presLayoutVars>
      </dgm:prSet>
      <dgm:spPr/>
    </dgm:pt>
    <dgm:pt modelId="{FF913639-C6F5-48E1-B173-058F407B26ED}" type="pres">
      <dgm:prSet presAssocID="{3BB9DCEA-ECE5-4E04-93FA-95C93EBA6D78}" presName="sibTrans" presStyleCnt="0"/>
      <dgm:spPr/>
    </dgm:pt>
    <dgm:pt modelId="{920E9170-41E3-442F-B074-E208BAF5E052}" type="pres">
      <dgm:prSet presAssocID="{4B26CC2A-0FDA-400C-B8C6-7FC60A32DFBC}" presName="compNode" presStyleCnt="0"/>
      <dgm:spPr/>
    </dgm:pt>
    <dgm:pt modelId="{A6CC400C-F241-4E42-A7D8-5A6B34DBF65E}" type="pres">
      <dgm:prSet presAssocID="{4B26CC2A-0FDA-400C-B8C6-7FC60A32DFBC}" presName="iconBgRect" presStyleLbl="bgShp" presStyleIdx="3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BA2492FB-FF0F-4182-B587-FE7766D59204}" type="pres">
      <dgm:prSet presAssocID="{4B26CC2A-0FDA-400C-B8C6-7FC60A32DFBC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ower"/>
        </a:ext>
      </dgm:extLst>
    </dgm:pt>
    <dgm:pt modelId="{42C4CD94-B4E5-4732-A02F-D1E86E26C64B}" type="pres">
      <dgm:prSet presAssocID="{4B26CC2A-0FDA-400C-B8C6-7FC60A32DFBC}" presName="spaceRect" presStyleCnt="0"/>
      <dgm:spPr/>
    </dgm:pt>
    <dgm:pt modelId="{B0DC9A3E-6583-4538-B12A-B2E4C9807392}" type="pres">
      <dgm:prSet presAssocID="{4B26CC2A-0FDA-400C-B8C6-7FC60A32DFBC}" presName="textRect" presStyleLbl="revTx" presStyleIdx="3" presStyleCnt="7">
        <dgm:presLayoutVars>
          <dgm:chMax val="1"/>
          <dgm:chPref val="1"/>
        </dgm:presLayoutVars>
      </dgm:prSet>
      <dgm:spPr/>
    </dgm:pt>
    <dgm:pt modelId="{E4196545-518C-474C-9B99-E1E1EAF27727}" type="pres">
      <dgm:prSet presAssocID="{85729589-35DC-42C3-B8E0-1005B98EEB06}" presName="sibTrans" presStyleCnt="0"/>
      <dgm:spPr/>
    </dgm:pt>
    <dgm:pt modelId="{C1577489-4ECB-4155-B362-3C36190F31D8}" type="pres">
      <dgm:prSet presAssocID="{BD1075F4-00F9-4D19-8C62-8FBDB98D14C4}" presName="compNode" presStyleCnt="0"/>
      <dgm:spPr/>
    </dgm:pt>
    <dgm:pt modelId="{E6AA550C-E903-45C1-93BA-F6C50A9E498F}" type="pres">
      <dgm:prSet presAssocID="{BD1075F4-00F9-4D19-8C62-8FBDB98D14C4}" presName="iconBgRect" presStyleLbl="bgShp" presStyleIdx="4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752B85E1-8252-475C-9E10-0B206FDF0674}" type="pres">
      <dgm:prSet presAssocID="{BD1075F4-00F9-4D19-8C62-8FBDB98D14C4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1E1C8CA9-DE69-4B07-8222-8BF192027DA5}" type="pres">
      <dgm:prSet presAssocID="{BD1075F4-00F9-4D19-8C62-8FBDB98D14C4}" presName="spaceRect" presStyleCnt="0"/>
      <dgm:spPr/>
    </dgm:pt>
    <dgm:pt modelId="{D29C1B68-B349-415E-A788-3626A1DAF46E}" type="pres">
      <dgm:prSet presAssocID="{BD1075F4-00F9-4D19-8C62-8FBDB98D14C4}" presName="textRect" presStyleLbl="revTx" presStyleIdx="4" presStyleCnt="7">
        <dgm:presLayoutVars>
          <dgm:chMax val="1"/>
          <dgm:chPref val="1"/>
        </dgm:presLayoutVars>
      </dgm:prSet>
      <dgm:spPr/>
    </dgm:pt>
    <dgm:pt modelId="{E409A6CD-9F77-4108-A8ED-5749332E7BAB}" type="pres">
      <dgm:prSet presAssocID="{3AC000A3-1AAE-4A95-B195-4B0B92D3EF9F}" presName="sibTrans" presStyleCnt="0"/>
      <dgm:spPr/>
    </dgm:pt>
    <dgm:pt modelId="{250A59F9-4D59-4434-9DEE-D6BEF68BD795}" type="pres">
      <dgm:prSet presAssocID="{E864F7E6-6488-401A-8C6B-FE279CC7E522}" presName="compNode" presStyleCnt="0"/>
      <dgm:spPr/>
    </dgm:pt>
    <dgm:pt modelId="{2368A630-EAC1-4C58-8CE0-1B64595B0852}" type="pres">
      <dgm:prSet presAssocID="{E864F7E6-6488-401A-8C6B-FE279CC7E522}" presName="iconBgRect" presStyleLbl="bgShp" presStyleIdx="5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527326BC-C163-4102-A950-781B649DC483}" type="pres">
      <dgm:prSet presAssocID="{E864F7E6-6488-401A-8C6B-FE279CC7E522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ute Speaker"/>
        </a:ext>
      </dgm:extLst>
    </dgm:pt>
    <dgm:pt modelId="{4E7D4CD9-B9CB-4BD5-8EEC-19610B9ACF1A}" type="pres">
      <dgm:prSet presAssocID="{E864F7E6-6488-401A-8C6B-FE279CC7E522}" presName="spaceRect" presStyleCnt="0"/>
      <dgm:spPr/>
    </dgm:pt>
    <dgm:pt modelId="{18700D47-D06F-474D-9256-9F059D594097}" type="pres">
      <dgm:prSet presAssocID="{E864F7E6-6488-401A-8C6B-FE279CC7E522}" presName="textRect" presStyleLbl="revTx" presStyleIdx="5" presStyleCnt="7">
        <dgm:presLayoutVars>
          <dgm:chMax val="1"/>
          <dgm:chPref val="1"/>
        </dgm:presLayoutVars>
      </dgm:prSet>
      <dgm:spPr/>
    </dgm:pt>
    <dgm:pt modelId="{923DACFA-B320-438C-8244-CB83F52C2F1E}" type="pres">
      <dgm:prSet presAssocID="{92147275-C744-4320-B05E-DDA5E844BC2C}" presName="sibTrans" presStyleCnt="0"/>
      <dgm:spPr/>
    </dgm:pt>
    <dgm:pt modelId="{9031B1F1-6A7A-45A2-BBEF-43D038DD5BDD}" type="pres">
      <dgm:prSet presAssocID="{B3350404-4866-48BF-9418-C8619C190FC5}" presName="compNode" presStyleCnt="0"/>
      <dgm:spPr/>
    </dgm:pt>
    <dgm:pt modelId="{8591805F-9DC3-40F1-99B2-29A52BEE680F}" type="pres">
      <dgm:prSet presAssocID="{B3350404-4866-48BF-9418-C8619C190FC5}" presName="iconBgRect" presStyleLbl="bgShp" presStyleIdx="6" presStyleCnt="7"/>
      <dgm:spPr>
        <a:prstGeom prst="round2DiagRect">
          <a:avLst>
            <a:gd name="adj1" fmla="val 29727"/>
            <a:gd name="adj2" fmla="val 0"/>
          </a:avLst>
        </a:prstGeom>
      </dgm:spPr>
    </dgm:pt>
    <dgm:pt modelId="{AB756188-D90F-4EE6-9E6A-BA2E912EDB28}" type="pres">
      <dgm:prSet presAssocID="{B3350404-4866-48BF-9418-C8619C190FC5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6A54DD57-178C-4F1E-A468-B2293A01E841}" type="pres">
      <dgm:prSet presAssocID="{B3350404-4866-48BF-9418-C8619C190FC5}" presName="spaceRect" presStyleCnt="0"/>
      <dgm:spPr/>
    </dgm:pt>
    <dgm:pt modelId="{0BE5F370-50AC-4619-B38A-9B6D9BF7D9F8}" type="pres">
      <dgm:prSet presAssocID="{B3350404-4866-48BF-9418-C8619C190FC5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30E3FB07-7561-4F6F-94C0-4CC031D75C88}" type="presOf" srcId="{B3350404-4866-48BF-9418-C8619C190FC5}" destId="{0BE5F370-50AC-4619-B38A-9B6D9BF7D9F8}" srcOrd="0" destOrd="0" presId="urn:microsoft.com/office/officeart/2018/5/layout/IconLeafLabelList"/>
    <dgm:cxn modelId="{B8979320-E028-4B79-A138-82D0EED4BE28}" type="presOf" srcId="{B36E01FB-9026-4CE2-A843-E9DE63EAB13B}" destId="{46B8CB2B-9575-40A7-B92F-C6E7B92DB6F5}" srcOrd="0" destOrd="0" presId="urn:microsoft.com/office/officeart/2018/5/layout/IconLeafLabelList"/>
    <dgm:cxn modelId="{E9BAD122-1D96-4780-B239-966F41098F82}" srcId="{93CAD0E6-76EA-4723-90D8-E25F5E2DB024}" destId="{8494207A-328F-4CF9-BEAF-E946DDAC397E}" srcOrd="2" destOrd="0" parTransId="{F271C81B-79FB-4327-A654-2A20C3EEEA98}" sibTransId="{3BB9DCEA-ECE5-4E04-93FA-95C93EBA6D78}"/>
    <dgm:cxn modelId="{3C47982D-A02D-4833-A899-AA70DE685411}" type="presOf" srcId="{8494207A-328F-4CF9-BEAF-E946DDAC397E}" destId="{B3220F2C-731D-4EC2-B184-7D5F9B526E11}" srcOrd="0" destOrd="0" presId="urn:microsoft.com/office/officeart/2018/5/layout/IconLeafLabelList"/>
    <dgm:cxn modelId="{54CA5F31-9826-4E5F-93D4-8F3C23117ED5}" type="presOf" srcId="{BD1075F4-00F9-4D19-8C62-8FBDB98D14C4}" destId="{D29C1B68-B349-415E-A788-3626A1DAF46E}" srcOrd="0" destOrd="0" presId="urn:microsoft.com/office/officeart/2018/5/layout/IconLeafLabelList"/>
    <dgm:cxn modelId="{F9BC4040-FBA8-4314-BE29-C0F244873FCB}" type="presOf" srcId="{AFF93B62-7B3C-4E8F-AE9B-205D28A24A61}" destId="{62876630-F7A8-4CE4-B205-7C87EAFE2EAB}" srcOrd="0" destOrd="0" presId="urn:microsoft.com/office/officeart/2018/5/layout/IconLeafLabelList"/>
    <dgm:cxn modelId="{3C8FDE5E-C2F0-4D8C-AB04-69811438675C}" type="presOf" srcId="{E864F7E6-6488-401A-8C6B-FE279CC7E522}" destId="{18700D47-D06F-474D-9256-9F059D594097}" srcOrd="0" destOrd="0" presId="urn:microsoft.com/office/officeart/2018/5/layout/IconLeafLabelList"/>
    <dgm:cxn modelId="{C7E65B59-25E2-44BC-BE41-7EE45BFB55AB}" type="presOf" srcId="{4B26CC2A-0FDA-400C-B8C6-7FC60A32DFBC}" destId="{B0DC9A3E-6583-4538-B12A-B2E4C9807392}" srcOrd="0" destOrd="0" presId="urn:microsoft.com/office/officeart/2018/5/layout/IconLeafLabelList"/>
    <dgm:cxn modelId="{E887FA7C-5628-4D3C-8D28-2D4ED282EB55}" srcId="{93CAD0E6-76EA-4723-90D8-E25F5E2DB024}" destId="{4B26CC2A-0FDA-400C-B8C6-7FC60A32DFBC}" srcOrd="3" destOrd="0" parTransId="{B3BE735D-425B-469F-B75D-8EEBE7139048}" sibTransId="{85729589-35DC-42C3-B8E0-1005B98EEB06}"/>
    <dgm:cxn modelId="{284094A1-B7AD-45D2-9C99-1D02D3DC6B99}" srcId="{93CAD0E6-76EA-4723-90D8-E25F5E2DB024}" destId="{B3350404-4866-48BF-9418-C8619C190FC5}" srcOrd="6" destOrd="0" parTransId="{559F2B85-9B6F-4EBE-B134-761334E104AB}" sibTransId="{C41CE49A-9F2C-4A14-AF74-1FCF4A45C4A0}"/>
    <dgm:cxn modelId="{CC0750A6-2B69-4F9F-8DDC-FBBBA97AF563}" type="presOf" srcId="{93CAD0E6-76EA-4723-90D8-E25F5E2DB024}" destId="{9E10049B-C4E2-4264-BA9F-945F89DFC6FD}" srcOrd="0" destOrd="0" presId="urn:microsoft.com/office/officeart/2018/5/layout/IconLeafLabelList"/>
    <dgm:cxn modelId="{B18FDFC6-E159-451C-89E9-A727CF2C8FE7}" srcId="{93CAD0E6-76EA-4723-90D8-E25F5E2DB024}" destId="{B36E01FB-9026-4CE2-A843-E9DE63EAB13B}" srcOrd="0" destOrd="0" parTransId="{5BBEF443-B05E-401F-93C5-8D93FC53BE2F}" sibTransId="{8116B902-2E20-4CDF-BCB3-B9992876E43C}"/>
    <dgm:cxn modelId="{FD151CD1-32E4-4C8E-B78F-CA490E56A91F}" srcId="{93CAD0E6-76EA-4723-90D8-E25F5E2DB024}" destId="{E864F7E6-6488-401A-8C6B-FE279CC7E522}" srcOrd="5" destOrd="0" parTransId="{F94751AC-EFD0-4F2C-BE9E-5CB17C518E0C}" sibTransId="{92147275-C744-4320-B05E-DDA5E844BC2C}"/>
    <dgm:cxn modelId="{649750EB-A326-4600-AE13-A766C4A587BA}" srcId="{93CAD0E6-76EA-4723-90D8-E25F5E2DB024}" destId="{AFF93B62-7B3C-4E8F-AE9B-205D28A24A61}" srcOrd="1" destOrd="0" parTransId="{D06055CD-4523-439A-9294-087C91C3F302}" sibTransId="{3A6064C3-B0C0-4C23-AED7-4EB4D27F45B2}"/>
    <dgm:cxn modelId="{577FC4F1-298D-467C-B4DE-70A08DD39BE7}" srcId="{93CAD0E6-76EA-4723-90D8-E25F5E2DB024}" destId="{BD1075F4-00F9-4D19-8C62-8FBDB98D14C4}" srcOrd="4" destOrd="0" parTransId="{69707029-BBAA-4634-B14E-B0C53E0CFDCF}" sibTransId="{3AC000A3-1AAE-4A95-B195-4B0B92D3EF9F}"/>
    <dgm:cxn modelId="{46CBD90D-A4D2-41BB-8824-D9C0138392B9}" type="presParOf" srcId="{9E10049B-C4E2-4264-BA9F-945F89DFC6FD}" destId="{EBA1C4F2-9707-42B7-B983-3B5436B95D41}" srcOrd="0" destOrd="0" presId="urn:microsoft.com/office/officeart/2018/5/layout/IconLeafLabelList"/>
    <dgm:cxn modelId="{896012E2-C0B3-4624-8EF0-147DF1A18344}" type="presParOf" srcId="{EBA1C4F2-9707-42B7-B983-3B5436B95D41}" destId="{07BC4E49-6723-4378-9AE9-BD0F669A5F39}" srcOrd="0" destOrd="0" presId="urn:microsoft.com/office/officeart/2018/5/layout/IconLeafLabelList"/>
    <dgm:cxn modelId="{34BC2DC5-BEF2-4EC0-B79F-7DAA7388EAAF}" type="presParOf" srcId="{EBA1C4F2-9707-42B7-B983-3B5436B95D41}" destId="{5DFD2BF1-B9D6-4267-B041-07C068BB18E5}" srcOrd="1" destOrd="0" presId="urn:microsoft.com/office/officeart/2018/5/layout/IconLeafLabelList"/>
    <dgm:cxn modelId="{90C127D9-213B-4F54-86BA-BDD7A2C21ED8}" type="presParOf" srcId="{EBA1C4F2-9707-42B7-B983-3B5436B95D41}" destId="{BF77CE5E-84BA-48A2-8802-4A8FE9471D0D}" srcOrd="2" destOrd="0" presId="urn:microsoft.com/office/officeart/2018/5/layout/IconLeafLabelList"/>
    <dgm:cxn modelId="{534C82DF-D985-4878-868B-1DBB069B77AC}" type="presParOf" srcId="{EBA1C4F2-9707-42B7-B983-3B5436B95D41}" destId="{46B8CB2B-9575-40A7-B92F-C6E7B92DB6F5}" srcOrd="3" destOrd="0" presId="urn:microsoft.com/office/officeart/2018/5/layout/IconLeafLabelList"/>
    <dgm:cxn modelId="{4009F37C-C6FD-4BB1-93C4-9CE0F192BE2D}" type="presParOf" srcId="{9E10049B-C4E2-4264-BA9F-945F89DFC6FD}" destId="{7CEF8E87-9CD6-4A34-960C-159C7B259490}" srcOrd="1" destOrd="0" presId="urn:microsoft.com/office/officeart/2018/5/layout/IconLeafLabelList"/>
    <dgm:cxn modelId="{C5A90519-2640-4C60-B1EA-5DF4EF1C359C}" type="presParOf" srcId="{9E10049B-C4E2-4264-BA9F-945F89DFC6FD}" destId="{1B5BAFF5-492B-497D-97E2-8C3BF82AEEDF}" srcOrd="2" destOrd="0" presId="urn:microsoft.com/office/officeart/2018/5/layout/IconLeafLabelList"/>
    <dgm:cxn modelId="{76C38FBA-E605-4DBC-86AC-1125AE98003C}" type="presParOf" srcId="{1B5BAFF5-492B-497D-97E2-8C3BF82AEEDF}" destId="{A8385358-1F87-4359-B900-2E0DC391785A}" srcOrd="0" destOrd="0" presId="urn:microsoft.com/office/officeart/2018/5/layout/IconLeafLabelList"/>
    <dgm:cxn modelId="{0D1771E8-3B08-4E7E-A7A5-A044BFA68526}" type="presParOf" srcId="{1B5BAFF5-492B-497D-97E2-8C3BF82AEEDF}" destId="{00385C77-A767-400E-9A99-E0546B00AFB8}" srcOrd="1" destOrd="0" presId="urn:microsoft.com/office/officeart/2018/5/layout/IconLeafLabelList"/>
    <dgm:cxn modelId="{E0CE389B-0779-4B20-9D59-265546A18695}" type="presParOf" srcId="{1B5BAFF5-492B-497D-97E2-8C3BF82AEEDF}" destId="{802C62DA-F67B-462F-BD10-D0382764006F}" srcOrd="2" destOrd="0" presId="urn:microsoft.com/office/officeart/2018/5/layout/IconLeafLabelList"/>
    <dgm:cxn modelId="{F51A933A-234B-48A4-AF36-262EE5A60393}" type="presParOf" srcId="{1B5BAFF5-492B-497D-97E2-8C3BF82AEEDF}" destId="{62876630-F7A8-4CE4-B205-7C87EAFE2EAB}" srcOrd="3" destOrd="0" presId="urn:microsoft.com/office/officeart/2018/5/layout/IconLeafLabelList"/>
    <dgm:cxn modelId="{CEE3165D-4937-4CDD-8843-A846A0549061}" type="presParOf" srcId="{9E10049B-C4E2-4264-BA9F-945F89DFC6FD}" destId="{40C34156-9376-4DE5-B1E8-53A8709EE006}" srcOrd="3" destOrd="0" presId="urn:microsoft.com/office/officeart/2018/5/layout/IconLeafLabelList"/>
    <dgm:cxn modelId="{1B169567-6F43-45C3-BFD4-9EE7DFFDE224}" type="presParOf" srcId="{9E10049B-C4E2-4264-BA9F-945F89DFC6FD}" destId="{9B737000-C961-4045-80FF-15FDFF7B1AFA}" srcOrd="4" destOrd="0" presId="urn:microsoft.com/office/officeart/2018/5/layout/IconLeafLabelList"/>
    <dgm:cxn modelId="{115CF8A4-0796-4162-AA22-2555FAE41E46}" type="presParOf" srcId="{9B737000-C961-4045-80FF-15FDFF7B1AFA}" destId="{D3B44670-6841-4F55-AE6F-D32CF4056ABE}" srcOrd="0" destOrd="0" presId="urn:microsoft.com/office/officeart/2018/5/layout/IconLeafLabelList"/>
    <dgm:cxn modelId="{303C8252-A5FF-4F56-8BC6-878A82992541}" type="presParOf" srcId="{9B737000-C961-4045-80FF-15FDFF7B1AFA}" destId="{8932B0EA-C080-4BA1-97C1-016805F81B74}" srcOrd="1" destOrd="0" presId="urn:microsoft.com/office/officeart/2018/5/layout/IconLeafLabelList"/>
    <dgm:cxn modelId="{D247BCCD-AEE9-4033-8951-BC17B3D62769}" type="presParOf" srcId="{9B737000-C961-4045-80FF-15FDFF7B1AFA}" destId="{EAD4BC47-05B1-46DB-A490-BA3D9728F522}" srcOrd="2" destOrd="0" presId="urn:microsoft.com/office/officeart/2018/5/layout/IconLeafLabelList"/>
    <dgm:cxn modelId="{5162C7ED-A9C1-4191-9375-1F56AC78C99D}" type="presParOf" srcId="{9B737000-C961-4045-80FF-15FDFF7B1AFA}" destId="{B3220F2C-731D-4EC2-B184-7D5F9B526E11}" srcOrd="3" destOrd="0" presId="urn:microsoft.com/office/officeart/2018/5/layout/IconLeafLabelList"/>
    <dgm:cxn modelId="{C64E6CA4-0B8C-4705-B630-441012378E7F}" type="presParOf" srcId="{9E10049B-C4E2-4264-BA9F-945F89DFC6FD}" destId="{FF913639-C6F5-48E1-B173-058F407B26ED}" srcOrd="5" destOrd="0" presId="urn:microsoft.com/office/officeart/2018/5/layout/IconLeafLabelList"/>
    <dgm:cxn modelId="{CB5270F0-7D5E-4307-BE35-C271DD5346BE}" type="presParOf" srcId="{9E10049B-C4E2-4264-BA9F-945F89DFC6FD}" destId="{920E9170-41E3-442F-B074-E208BAF5E052}" srcOrd="6" destOrd="0" presId="urn:microsoft.com/office/officeart/2018/5/layout/IconLeafLabelList"/>
    <dgm:cxn modelId="{B0AFBDC8-15DE-410E-BC4F-6AD4ED27134F}" type="presParOf" srcId="{920E9170-41E3-442F-B074-E208BAF5E052}" destId="{A6CC400C-F241-4E42-A7D8-5A6B34DBF65E}" srcOrd="0" destOrd="0" presId="urn:microsoft.com/office/officeart/2018/5/layout/IconLeafLabelList"/>
    <dgm:cxn modelId="{963D31EE-7AB9-4E97-9D88-02E9BB73C9C7}" type="presParOf" srcId="{920E9170-41E3-442F-B074-E208BAF5E052}" destId="{BA2492FB-FF0F-4182-B587-FE7766D59204}" srcOrd="1" destOrd="0" presId="urn:microsoft.com/office/officeart/2018/5/layout/IconLeafLabelList"/>
    <dgm:cxn modelId="{4EFEA53A-B770-465F-B4E6-9E2B29114FE6}" type="presParOf" srcId="{920E9170-41E3-442F-B074-E208BAF5E052}" destId="{42C4CD94-B4E5-4732-A02F-D1E86E26C64B}" srcOrd="2" destOrd="0" presId="urn:microsoft.com/office/officeart/2018/5/layout/IconLeafLabelList"/>
    <dgm:cxn modelId="{9042F853-696B-43E6-9658-8719A40A4482}" type="presParOf" srcId="{920E9170-41E3-442F-B074-E208BAF5E052}" destId="{B0DC9A3E-6583-4538-B12A-B2E4C9807392}" srcOrd="3" destOrd="0" presId="urn:microsoft.com/office/officeart/2018/5/layout/IconLeafLabelList"/>
    <dgm:cxn modelId="{7F492060-3EEB-4F64-B840-56DE5DC2E4A1}" type="presParOf" srcId="{9E10049B-C4E2-4264-BA9F-945F89DFC6FD}" destId="{E4196545-518C-474C-9B99-E1E1EAF27727}" srcOrd="7" destOrd="0" presId="urn:microsoft.com/office/officeart/2018/5/layout/IconLeafLabelList"/>
    <dgm:cxn modelId="{DDA3F443-1EFA-429C-A763-E4D7A50F223B}" type="presParOf" srcId="{9E10049B-C4E2-4264-BA9F-945F89DFC6FD}" destId="{C1577489-4ECB-4155-B362-3C36190F31D8}" srcOrd="8" destOrd="0" presId="urn:microsoft.com/office/officeart/2018/5/layout/IconLeafLabelList"/>
    <dgm:cxn modelId="{A85195FB-11A9-442C-8574-E8B179FBA319}" type="presParOf" srcId="{C1577489-4ECB-4155-B362-3C36190F31D8}" destId="{E6AA550C-E903-45C1-93BA-F6C50A9E498F}" srcOrd="0" destOrd="0" presId="urn:microsoft.com/office/officeart/2018/5/layout/IconLeafLabelList"/>
    <dgm:cxn modelId="{9B6A9C1B-6768-46D6-B73E-FB5C47DE1F4C}" type="presParOf" srcId="{C1577489-4ECB-4155-B362-3C36190F31D8}" destId="{752B85E1-8252-475C-9E10-0B206FDF0674}" srcOrd="1" destOrd="0" presId="urn:microsoft.com/office/officeart/2018/5/layout/IconLeafLabelList"/>
    <dgm:cxn modelId="{133ED979-CC6F-4B86-8EF3-3E819CA63F36}" type="presParOf" srcId="{C1577489-4ECB-4155-B362-3C36190F31D8}" destId="{1E1C8CA9-DE69-4B07-8222-8BF192027DA5}" srcOrd="2" destOrd="0" presId="urn:microsoft.com/office/officeart/2018/5/layout/IconLeafLabelList"/>
    <dgm:cxn modelId="{1E13B1C4-1A70-44EE-BCC1-ADA1F38B735E}" type="presParOf" srcId="{C1577489-4ECB-4155-B362-3C36190F31D8}" destId="{D29C1B68-B349-415E-A788-3626A1DAF46E}" srcOrd="3" destOrd="0" presId="urn:microsoft.com/office/officeart/2018/5/layout/IconLeafLabelList"/>
    <dgm:cxn modelId="{1056B01D-9307-4D15-ACEA-6DA9DC528971}" type="presParOf" srcId="{9E10049B-C4E2-4264-BA9F-945F89DFC6FD}" destId="{E409A6CD-9F77-4108-A8ED-5749332E7BAB}" srcOrd="9" destOrd="0" presId="urn:microsoft.com/office/officeart/2018/5/layout/IconLeafLabelList"/>
    <dgm:cxn modelId="{A03D13DB-3596-4C9E-9AA1-6B9BDB8F0353}" type="presParOf" srcId="{9E10049B-C4E2-4264-BA9F-945F89DFC6FD}" destId="{250A59F9-4D59-4434-9DEE-D6BEF68BD795}" srcOrd="10" destOrd="0" presId="urn:microsoft.com/office/officeart/2018/5/layout/IconLeafLabelList"/>
    <dgm:cxn modelId="{DF727DD1-527F-46D8-B380-41C0F62843A2}" type="presParOf" srcId="{250A59F9-4D59-4434-9DEE-D6BEF68BD795}" destId="{2368A630-EAC1-4C58-8CE0-1B64595B0852}" srcOrd="0" destOrd="0" presId="urn:microsoft.com/office/officeart/2018/5/layout/IconLeafLabelList"/>
    <dgm:cxn modelId="{C4A4F5CB-58F2-4492-BB3C-298B1FE52087}" type="presParOf" srcId="{250A59F9-4D59-4434-9DEE-D6BEF68BD795}" destId="{527326BC-C163-4102-A950-781B649DC483}" srcOrd="1" destOrd="0" presId="urn:microsoft.com/office/officeart/2018/5/layout/IconLeafLabelList"/>
    <dgm:cxn modelId="{0F0A72AE-E8CC-4778-AC3B-BD56D86732DE}" type="presParOf" srcId="{250A59F9-4D59-4434-9DEE-D6BEF68BD795}" destId="{4E7D4CD9-B9CB-4BD5-8EEC-19610B9ACF1A}" srcOrd="2" destOrd="0" presId="urn:microsoft.com/office/officeart/2018/5/layout/IconLeafLabelList"/>
    <dgm:cxn modelId="{04FE5465-5395-44BB-BE6C-4EEFCAFDCB8F}" type="presParOf" srcId="{250A59F9-4D59-4434-9DEE-D6BEF68BD795}" destId="{18700D47-D06F-474D-9256-9F059D594097}" srcOrd="3" destOrd="0" presId="urn:microsoft.com/office/officeart/2018/5/layout/IconLeafLabelList"/>
    <dgm:cxn modelId="{6A1681EC-649D-4C82-A8EB-3AEC208991A9}" type="presParOf" srcId="{9E10049B-C4E2-4264-BA9F-945F89DFC6FD}" destId="{923DACFA-B320-438C-8244-CB83F52C2F1E}" srcOrd="11" destOrd="0" presId="urn:microsoft.com/office/officeart/2018/5/layout/IconLeafLabelList"/>
    <dgm:cxn modelId="{F7F42006-3699-4881-8E01-1D8E571765F2}" type="presParOf" srcId="{9E10049B-C4E2-4264-BA9F-945F89DFC6FD}" destId="{9031B1F1-6A7A-45A2-BBEF-43D038DD5BDD}" srcOrd="12" destOrd="0" presId="urn:microsoft.com/office/officeart/2018/5/layout/IconLeafLabelList"/>
    <dgm:cxn modelId="{BEE31578-AE39-475E-9853-1AEB0E70B186}" type="presParOf" srcId="{9031B1F1-6A7A-45A2-BBEF-43D038DD5BDD}" destId="{8591805F-9DC3-40F1-99B2-29A52BEE680F}" srcOrd="0" destOrd="0" presId="urn:microsoft.com/office/officeart/2018/5/layout/IconLeafLabelList"/>
    <dgm:cxn modelId="{56DC543C-8645-492D-9017-35A2E6AA850F}" type="presParOf" srcId="{9031B1F1-6A7A-45A2-BBEF-43D038DD5BDD}" destId="{AB756188-D90F-4EE6-9E6A-BA2E912EDB28}" srcOrd="1" destOrd="0" presId="urn:microsoft.com/office/officeart/2018/5/layout/IconLeafLabelList"/>
    <dgm:cxn modelId="{3866AE3E-61E7-4B1A-BE6C-51DC05DFF6C6}" type="presParOf" srcId="{9031B1F1-6A7A-45A2-BBEF-43D038DD5BDD}" destId="{6A54DD57-178C-4F1E-A468-B2293A01E841}" srcOrd="2" destOrd="0" presId="urn:microsoft.com/office/officeart/2018/5/layout/IconLeafLabelList"/>
    <dgm:cxn modelId="{0FDE1E35-BF3F-4F76-86A5-CC6C35FC57DC}" type="presParOf" srcId="{9031B1F1-6A7A-45A2-BBEF-43D038DD5BDD}" destId="{0BE5F370-50AC-4619-B38A-9B6D9BF7D9F8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143D30-B0F3-4EB2-A9F5-B29AE60D073D}">
      <dsp:nvSpPr>
        <dsp:cNvPr id="0" name=""/>
        <dsp:cNvSpPr/>
      </dsp:nvSpPr>
      <dsp:spPr>
        <a:xfrm>
          <a:off x="663956" y="1063469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C059FD-AAA0-4D1C-8F0D-09D70825112F}">
      <dsp:nvSpPr>
        <dsp:cNvPr id="0" name=""/>
        <dsp:cNvSpPr/>
      </dsp:nvSpPr>
      <dsp:spPr>
        <a:xfrm>
          <a:off x="168956" y="2257806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Understand the importance of good communication skills in practice</a:t>
          </a:r>
        </a:p>
      </dsp:txBody>
      <dsp:txXfrm>
        <a:off x="168956" y="2257806"/>
        <a:ext cx="1800000" cy="720000"/>
      </dsp:txXfrm>
    </dsp:sp>
    <dsp:sp modelId="{2723976A-9B7B-46BC-B4AE-9F6804BF9BB4}">
      <dsp:nvSpPr>
        <dsp:cNvPr id="0" name=""/>
        <dsp:cNvSpPr/>
      </dsp:nvSpPr>
      <dsp:spPr>
        <a:xfrm>
          <a:off x="2778956" y="1063469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8E4D6E-9E8F-4A72-A366-C856119F23BD}">
      <dsp:nvSpPr>
        <dsp:cNvPr id="0" name=""/>
        <dsp:cNvSpPr/>
      </dsp:nvSpPr>
      <dsp:spPr>
        <a:xfrm>
          <a:off x="2283956" y="2257806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Non-verbal communication</a:t>
          </a:r>
        </a:p>
      </dsp:txBody>
      <dsp:txXfrm>
        <a:off x="2283956" y="2257806"/>
        <a:ext cx="1800000" cy="720000"/>
      </dsp:txXfrm>
    </dsp:sp>
    <dsp:sp modelId="{816A4914-8910-453D-9FFA-35D2FF69F483}">
      <dsp:nvSpPr>
        <dsp:cNvPr id="0" name=""/>
        <dsp:cNvSpPr/>
      </dsp:nvSpPr>
      <dsp:spPr>
        <a:xfrm>
          <a:off x="4893956" y="1063469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23F60E-7802-459D-AD37-A949CC7360D1}">
      <dsp:nvSpPr>
        <dsp:cNvPr id="0" name=""/>
        <dsp:cNvSpPr/>
      </dsp:nvSpPr>
      <dsp:spPr>
        <a:xfrm>
          <a:off x="4398956" y="2257806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Verbal communication</a:t>
          </a:r>
        </a:p>
      </dsp:txBody>
      <dsp:txXfrm>
        <a:off x="4398956" y="2257806"/>
        <a:ext cx="1800000" cy="720000"/>
      </dsp:txXfrm>
    </dsp:sp>
    <dsp:sp modelId="{8FD78E4F-814F-407E-89E8-2997A6B80039}">
      <dsp:nvSpPr>
        <dsp:cNvPr id="0" name=""/>
        <dsp:cNvSpPr/>
      </dsp:nvSpPr>
      <dsp:spPr>
        <a:xfrm>
          <a:off x="1721456" y="3427806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993033-B457-494E-91F4-ECB308929454}">
      <dsp:nvSpPr>
        <dsp:cNvPr id="0" name=""/>
        <dsp:cNvSpPr/>
      </dsp:nvSpPr>
      <dsp:spPr>
        <a:xfrm>
          <a:off x="1226456" y="4622143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Recognise the importance of body language on effective communication</a:t>
          </a:r>
        </a:p>
      </dsp:txBody>
      <dsp:txXfrm>
        <a:off x="1226456" y="4622143"/>
        <a:ext cx="1800000" cy="720000"/>
      </dsp:txXfrm>
    </dsp:sp>
    <dsp:sp modelId="{C2332471-29E6-4534-840A-1B25BB66A0E1}">
      <dsp:nvSpPr>
        <dsp:cNvPr id="0" name=""/>
        <dsp:cNvSpPr/>
      </dsp:nvSpPr>
      <dsp:spPr>
        <a:xfrm>
          <a:off x="3836456" y="3427806"/>
          <a:ext cx="810000" cy="81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34D439-BD78-4FB1-AECB-16075C9DFE98}">
      <dsp:nvSpPr>
        <dsp:cNvPr id="0" name=""/>
        <dsp:cNvSpPr/>
      </dsp:nvSpPr>
      <dsp:spPr>
        <a:xfrm>
          <a:off x="3341456" y="4622143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Barriers to effectiveness</a:t>
          </a:r>
        </a:p>
      </dsp:txBody>
      <dsp:txXfrm>
        <a:off x="3341456" y="4622143"/>
        <a:ext cx="18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FA4544-FE15-4C53-A2EC-7C41D1E3BF18}">
      <dsp:nvSpPr>
        <dsp:cNvPr id="0" name=""/>
        <dsp:cNvSpPr/>
      </dsp:nvSpPr>
      <dsp:spPr>
        <a:xfrm>
          <a:off x="212335" y="469890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0E6076-36D3-43D5-A6CC-D6F31CC541F6}">
      <dsp:nvSpPr>
        <dsp:cNvPr id="0" name=""/>
        <dsp:cNvSpPr/>
      </dsp:nvSpPr>
      <dsp:spPr>
        <a:xfrm>
          <a:off x="492877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7D37A6-F1F3-4F69-99BE-EF25F1785B76}">
      <dsp:nvSpPr>
        <dsp:cNvPr id="0" name=""/>
        <dsp:cNvSpPr/>
      </dsp:nvSpPr>
      <dsp:spPr>
        <a:xfrm>
          <a:off x="1834517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Interviewing</a:t>
          </a:r>
          <a:endParaRPr lang="en-US" sz="2400" kern="1200"/>
        </a:p>
      </dsp:txBody>
      <dsp:txXfrm>
        <a:off x="1834517" y="469890"/>
        <a:ext cx="3148942" cy="1335915"/>
      </dsp:txXfrm>
    </dsp:sp>
    <dsp:sp modelId="{DC9E5B97-2349-4B27-8ED5-D1D6A7090554}">
      <dsp:nvSpPr>
        <dsp:cNvPr id="0" name=""/>
        <dsp:cNvSpPr/>
      </dsp:nvSpPr>
      <dsp:spPr>
        <a:xfrm>
          <a:off x="5532139" y="469890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7FB401-1444-43D7-8E9C-371A6DD1A050}">
      <dsp:nvSpPr>
        <dsp:cNvPr id="0" name=""/>
        <dsp:cNvSpPr/>
      </dsp:nvSpPr>
      <dsp:spPr>
        <a:xfrm>
          <a:off x="5812681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0DECE6-7ACD-4BEA-A711-CAA8D15FDA27}">
      <dsp:nvSpPr>
        <dsp:cNvPr id="0" name=""/>
        <dsp:cNvSpPr/>
      </dsp:nvSpPr>
      <dsp:spPr>
        <a:xfrm>
          <a:off x="7154322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Negotiating</a:t>
          </a:r>
          <a:endParaRPr lang="en-US" sz="2400" kern="1200"/>
        </a:p>
      </dsp:txBody>
      <dsp:txXfrm>
        <a:off x="7154322" y="469890"/>
        <a:ext cx="3148942" cy="1335915"/>
      </dsp:txXfrm>
    </dsp:sp>
    <dsp:sp modelId="{7BAE97D5-28BF-428B-8AFE-0E21740723ED}">
      <dsp:nvSpPr>
        <dsp:cNvPr id="0" name=""/>
        <dsp:cNvSpPr/>
      </dsp:nvSpPr>
      <dsp:spPr>
        <a:xfrm>
          <a:off x="212335" y="2545532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D3ADDF-B395-488B-AA21-07398C29DA3D}">
      <dsp:nvSpPr>
        <dsp:cNvPr id="0" name=""/>
        <dsp:cNvSpPr/>
      </dsp:nvSpPr>
      <dsp:spPr>
        <a:xfrm>
          <a:off x="492877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85C507-C2A2-4479-B2E7-06FC84A47E56}">
      <dsp:nvSpPr>
        <dsp:cNvPr id="0" name=""/>
        <dsp:cNvSpPr/>
      </dsp:nvSpPr>
      <dsp:spPr>
        <a:xfrm>
          <a:off x="1834517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Acting as an advocate</a:t>
          </a:r>
          <a:endParaRPr lang="en-US" sz="2400" kern="1200"/>
        </a:p>
      </dsp:txBody>
      <dsp:txXfrm>
        <a:off x="1834517" y="2545532"/>
        <a:ext cx="3148942" cy="1335915"/>
      </dsp:txXfrm>
    </dsp:sp>
    <dsp:sp modelId="{5DD5D562-AAE8-40E8-941F-E66159A19724}">
      <dsp:nvSpPr>
        <dsp:cNvPr id="0" name=""/>
        <dsp:cNvSpPr/>
      </dsp:nvSpPr>
      <dsp:spPr>
        <a:xfrm>
          <a:off x="5532139" y="2545532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A7F129-B021-420C-9276-41BC6962556B}">
      <dsp:nvSpPr>
        <dsp:cNvPr id="0" name=""/>
        <dsp:cNvSpPr/>
      </dsp:nvSpPr>
      <dsp:spPr>
        <a:xfrm>
          <a:off x="5812681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34635-FAE2-4253-AFE6-6365CE0CE29F}">
      <dsp:nvSpPr>
        <dsp:cNvPr id="0" name=""/>
        <dsp:cNvSpPr/>
      </dsp:nvSpPr>
      <dsp:spPr>
        <a:xfrm>
          <a:off x="7154322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Instructing counsel </a:t>
          </a:r>
          <a:endParaRPr lang="en-US" sz="2400" kern="1200"/>
        </a:p>
      </dsp:txBody>
      <dsp:txXfrm>
        <a:off x="7154322" y="2545532"/>
        <a:ext cx="3148942" cy="13359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129F2C-68D5-4F29-9AE0-A9E9E1F2CCA4}">
      <dsp:nvSpPr>
        <dsp:cNvPr id="0" name=""/>
        <dsp:cNvSpPr/>
      </dsp:nvSpPr>
      <dsp:spPr>
        <a:xfrm>
          <a:off x="1100659" y="325133"/>
          <a:ext cx="4412151" cy="4412151"/>
        </a:xfrm>
        <a:prstGeom prst="pie">
          <a:avLst>
            <a:gd name="adj1" fmla="val 16200000"/>
            <a:gd name="adj2" fmla="val 2052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Promote client satisfaction</a:t>
          </a:r>
          <a:endParaRPr lang="en-US" sz="1800" kern="1200"/>
        </a:p>
      </dsp:txBody>
      <dsp:txXfrm>
        <a:off x="3402331" y="1066795"/>
        <a:ext cx="1418191" cy="945460"/>
      </dsp:txXfrm>
    </dsp:sp>
    <dsp:sp modelId="{2E6AACB3-B3D2-4FC6-AE0F-473082B762C3}">
      <dsp:nvSpPr>
        <dsp:cNvPr id="0" name=""/>
        <dsp:cNvSpPr/>
      </dsp:nvSpPr>
      <dsp:spPr>
        <a:xfrm>
          <a:off x="1138478" y="442790"/>
          <a:ext cx="4412151" cy="4412151"/>
        </a:xfrm>
        <a:prstGeom prst="pie">
          <a:avLst>
            <a:gd name="adj1" fmla="val 20520000"/>
            <a:gd name="adj2" fmla="val 324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Fewer complaints </a:t>
          </a:r>
          <a:endParaRPr lang="en-US" sz="1800" kern="1200"/>
        </a:p>
      </dsp:txBody>
      <dsp:txXfrm>
        <a:off x="3980113" y="2458723"/>
        <a:ext cx="1313140" cy="1050512"/>
      </dsp:txXfrm>
    </dsp:sp>
    <dsp:sp modelId="{3AA14FCA-040A-4B8F-ADC3-0129785F3083}">
      <dsp:nvSpPr>
        <dsp:cNvPr id="0" name=""/>
        <dsp:cNvSpPr/>
      </dsp:nvSpPr>
      <dsp:spPr>
        <a:xfrm>
          <a:off x="1038679" y="515276"/>
          <a:ext cx="4412151" cy="4412151"/>
        </a:xfrm>
        <a:prstGeom prst="pie">
          <a:avLst>
            <a:gd name="adj1" fmla="val 3240000"/>
            <a:gd name="adj2" fmla="val 756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Reduction in professional indemnity premiums</a:t>
          </a:r>
          <a:endParaRPr lang="en-US" sz="1800" kern="1200"/>
        </a:p>
      </dsp:txBody>
      <dsp:txXfrm>
        <a:off x="2614447" y="3614287"/>
        <a:ext cx="1260614" cy="1155563"/>
      </dsp:txXfrm>
    </dsp:sp>
    <dsp:sp modelId="{6C915E17-5071-458A-BE30-1431BF4BA935}">
      <dsp:nvSpPr>
        <dsp:cNvPr id="0" name=""/>
        <dsp:cNvSpPr/>
      </dsp:nvSpPr>
      <dsp:spPr>
        <a:xfrm>
          <a:off x="938880" y="442790"/>
          <a:ext cx="4412151" cy="4412151"/>
        </a:xfrm>
        <a:prstGeom prst="pie">
          <a:avLst>
            <a:gd name="adj1" fmla="val 7560000"/>
            <a:gd name="adj2" fmla="val 1188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Happy client=loyal client</a:t>
          </a:r>
          <a:endParaRPr lang="en-US" sz="1800" kern="1200"/>
        </a:p>
      </dsp:txBody>
      <dsp:txXfrm>
        <a:off x="1196256" y="2458723"/>
        <a:ext cx="1313140" cy="1050512"/>
      </dsp:txXfrm>
    </dsp:sp>
    <dsp:sp modelId="{58D4D27A-9B69-448A-9D30-391AEAB9856B}">
      <dsp:nvSpPr>
        <dsp:cNvPr id="0" name=""/>
        <dsp:cNvSpPr/>
      </dsp:nvSpPr>
      <dsp:spPr>
        <a:xfrm>
          <a:off x="976699" y="325133"/>
          <a:ext cx="4412151" cy="4412151"/>
        </a:xfrm>
        <a:prstGeom prst="pie">
          <a:avLst>
            <a:gd name="adj1" fmla="val 11880000"/>
            <a:gd name="adj2" fmla="val 162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Code of Conduct requirements </a:t>
          </a:r>
          <a:endParaRPr lang="en-US" sz="1800" kern="1200"/>
        </a:p>
      </dsp:txBody>
      <dsp:txXfrm>
        <a:off x="1668986" y="1066795"/>
        <a:ext cx="1418191" cy="945460"/>
      </dsp:txXfrm>
    </dsp:sp>
    <dsp:sp modelId="{1DA92F34-2095-49E2-9625-79C1CD54E3ED}">
      <dsp:nvSpPr>
        <dsp:cNvPr id="0" name=""/>
        <dsp:cNvSpPr/>
      </dsp:nvSpPr>
      <dsp:spPr>
        <a:xfrm>
          <a:off x="827318" y="52000"/>
          <a:ext cx="4958417" cy="4958417"/>
        </a:xfrm>
        <a:prstGeom prst="circularArrow">
          <a:avLst>
            <a:gd name="adj1" fmla="val 5085"/>
            <a:gd name="adj2" fmla="val 327528"/>
            <a:gd name="adj3" fmla="val 20192361"/>
            <a:gd name="adj4" fmla="val 16200324"/>
            <a:gd name="adj5" fmla="val 593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7D213E-179B-40E7-BDA0-4B7C4EA4837E}">
      <dsp:nvSpPr>
        <dsp:cNvPr id="0" name=""/>
        <dsp:cNvSpPr/>
      </dsp:nvSpPr>
      <dsp:spPr>
        <a:xfrm>
          <a:off x="865649" y="169618"/>
          <a:ext cx="4958417" cy="4958417"/>
        </a:xfrm>
        <a:prstGeom prst="circularArrow">
          <a:avLst>
            <a:gd name="adj1" fmla="val 5085"/>
            <a:gd name="adj2" fmla="val 327528"/>
            <a:gd name="adj3" fmla="val 2912753"/>
            <a:gd name="adj4" fmla="val 20519953"/>
            <a:gd name="adj5" fmla="val 593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977DFA-5815-4A0E-AC6D-92E1D1000563}">
      <dsp:nvSpPr>
        <dsp:cNvPr id="0" name=""/>
        <dsp:cNvSpPr/>
      </dsp:nvSpPr>
      <dsp:spPr>
        <a:xfrm>
          <a:off x="765546" y="242325"/>
          <a:ext cx="4958417" cy="4958417"/>
        </a:xfrm>
        <a:prstGeom prst="circularArrow">
          <a:avLst>
            <a:gd name="adj1" fmla="val 5085"/>
            <a:gd name="adj2" fmla="val 327528"/>
            <a:gd name="adj3" fmla="val 7232777"/>
            <a:gd name="adj4" fmla="val 3239695"/>
            <a:gd name="adj5" fmla="val 593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C4F746-A15D-4E13-BF17-3CBC51957CBA}">
      <dsp:nvSpPr>
        <dsp:cNvPr id="0" name=""/>
        <dsp:cNvSpPr/>
      </dsp:nvSpPr>
      <dsp:spPr>
        <a:xfrm>
          <a:off x="665442" y="169618"/>
          <a:ext cx="4958417" cy="4958417"/>
        </a:xfrm>
        <a:prstGeom prst="circularArrow">
          <a:avLst>
            <a:gd name="adj1" fmla="val 5085"/>
            <a:gd name="adj2" fmla="val 327528"/>
            <a:gd name="adj3" fmla="val 11552519"/>
            <a:gd name="adj4" fmla="val 7559718"/>
            <a:gd name="adj5" fmla="val 593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7E993B-2C0B-4DB9-9BDA-59901CC40DB0}">
      <dsp:nvSpPr>
        <dsp:cNvPr id="0" name=""/>
        <dsp:cNvSpPr/>
      </dsp:nvSpPr>
      <dsp:spPr>
        <a:xfrm>
          <a:off x="703773" y="52000"/>
          <a:ext cx="4958417" cy="4958417"/>
        </a:xfrm>
        <a:prstGeom prst="circularArrow">
          <a:avLst>
            <a:gd name="adj1" fmla="val 5085"/>
            <a:gd name="adj2" fmla="val 327528"/>
            <a:gd name="adj3" fmla="val 15872148"/>
            <a:gd name="adj4" fmla="val 11880111"/>
            <a:gd name="adj5" fmla="val 5932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1EBEB4-58F3-4393-B26E-CEA5F46E0D4C}">
      <dsp:nvSpPr>
        <dsp:cNvPr id="0" name=""/>
        <dsp:cNvSpPr/>
      </dsp:nvSpPr>
      <dsp:spPr>
        <a:xfrm>
          <a:off x="682185" y="0"/>
          <a:ext cx="5536141" cy="5536141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C683CF-D548-4209-B0BC-3FECCC88DE7D}">
      <dsp:nvSpPr>
        <dsp:cNvPr id="0" name=""/>
        <dsp:cNvSpPr/>
      </dsp:nvSpPr>
      <dsp:spPr>
        <a:xfrm>
          <a:off x="1208118" y="525933"/>
          <a:ext cx="2159094" cy="215909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Common sense</a:t>
          </a:r>
          <a:endParaRPr lang="en-US" sz="3500" kern="1200"/>
        </a:p>
      </dsp:txBody>
      <dsp:txXfrm>
        <a:off x="1313516" y="631331"/>
        <a:ext cx="1948298" cy="1948298"/>
      </dsp:txXfrm>
    </dsp:sp>
    <dsp:sp modelId="{6D089823-BE5E-4EFA-A459-C28A44FB8830}">
      <dsp:nvSpPr>
        <dsp:cNvPr id="0" name=""/>
        <dsp:cNvSpPr/>
      </dsp:nvSpPr>
      <dsp:spPr>
        <a:xfrm>
          <a:off x="3533298" y="525933"/>
          <a:ext cx="2159094" cy="215909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Practice</a:t>
          </a:r>
          <a:endParaRPr lang="en-US" sz="3500" kern="1200"/>
        </a:p>
      </dsp:txBody>
      <dsp:txXfrm>
        <a:off x="3638696" y="631331"/>
        <a:ext cx="1948298" cy="1948298"/>
      </dsp:txXfrm>
    </dsp:sp>
    <dsp:sp modelId="{8564A714-CE3E-43CF-BD2A-2BA09502CD69}">
      <dsp:nvSpPr>
        <dsp:cNvPr id="0" name=""/>
        <dsp:cNvSpPr/>
      </dsp:nvSpPr>
      <dsp:spPr>
        <a:xfrm>
          <a:off x="1208118" y="2851112"/>
          <a:ext cx="2159094" cy="215909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Question</a:t>
          </a:r>
        </a:p>
      </dsp:txBody>
      <dsp:txXfrm>
        <a:off x="1313516" y="2956510"/>
        <a:ext cx="1948298" cy="1948298"/>
      </dsp:txXfrm>
    </dsp:sp>
    <dsp:sp modelId="{5C8D5391-3F20-4A04-9BAD-6A922A3655D2}">
      <dsp:nvSpPr>
        <dsp:cNvPr id="0" name=""/>
        <dsp:cNvSpPr/>
      </dsp:nvSpPr>
      <dsp:spPr>
        <a:xfrm>
          <a:off x="3533298" y="2851112"/>
          <a:ext cx="2159094" cy="215909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/>
            <a:t>Listen</a:t>
          </a:r>
          <a:endParaRPr lang="en-US" sz="3500" kern="1200" dirty="0"/>
        </a:p>
      </dsp:txBody>
      <dsp:txXfrm>
        <a:off x="3638696" y="2956510"/>
        <a:ext cx="1948298" cy="194829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5AFA75-597A-4094-8529-9D836BFFBCD4}">
      <dsp:nvSpPr>
        <dsp:cNvPr id="0" name=""/>
        <dsp:cNvSpPr/>
      </dsp:nvSpPr>
      <dsp:spPr>
        <a:xfrm>
          <a:off x="0" y="2312"/>
          <a:ext cx="6269038" cy="11721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1EC9B0-094A-403E-A586-20C1C1413B71}">
      <dsp:nvSpPr>
        <dsp:cNvPr id="0" name=""/>
        <dsp:cNvSpPr/>
      </dsp:nvSpPr>
      <dsp:spPr>
        <a:xfrm>
          <a:off x="354561" y="266036"/>
          <a:ext cx="644657" cy="64465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FFBDEA-13A5-4A91-A025-F4E5FDD020B1}">
      <dsp:nvSpPr>
        <dsp:cNvPr id="0" name=""/>
        <dsp:cNvSpPr/>
      </dsp:nvSpPr>
      <dsp:spPr>
        <a:xfrm>
          <a:off x="1353781" y="2312"/>
          <a:ext cx="4915256" cy="1172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048" tIns="124048" rIns="124048" bIns="12404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Genuinely listen to what your client is telling you</a:t>
          </a:r>
          <a:endParaRPr lang="en-US" sz="2200" kern="1200"/>
        </a:p>
      </dsp:txBody>
      <dsp:txXfrm>
        <a:off x="1353781" y="2312"/>
        <a:ext cx="4915256" cy="1172105"/>
      </dsp:txXfrm>
    </dsp:sp>
    <dsp:sp modelId="{DE10D26A-E084-4FB4-A852-13AE370DB826}">
      <dsp:nvSpPr>
        <dsp:cNvPr id="0" name=""/>
        <dsp:cNvSpPr/>
      </dsp:nvSpPr>
      <dsp:spPr>
        <a:xfrm>
          <a:off x="0" y="1467444"/>
          <a:ext cx="6269038" cy="11721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8E0DE4-B2B1-4CFB-874A-494FEDF1261E}">
      <dsp:nvSpPr>
        <dsp:cNvPr id="0" name=""/>
        <dsp:cNvSpPr/>
      </dsp:nvSpPr>
      <dsp:spPr>
        <a:xfrm>
          <a:off x="354561" y="1731167"/>
          <a:ext cx="644657" cy="64465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297E08-7081-4C59-8505-36D42B0DE4AC}">
      <dsp:nvSpPr>
        <dsp:cNvPr id="0" name=""/>
        <dsp:cNvSpPr/>
      </dsp:nvSpPr>
      <dsp:spPr>
        <a:xfrm>
          <a:off x="1353781" y="1467444"/>
          <a:ext cx="4915256" cy="1172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048" tIns="124048" rIns="124048" bIns="12404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Try and see it from their point of view</a:t>
          </a:r>
          <a:endParaRPr lang="en-US" sz="2200" kern="1200"/>
        </a:p>
      </dsp:txBody>
      <dsp:txXfrm>
        <a:off x="1353781" y="1467444"/>
        <a:ext cx="4915256" cy="1172105"/>
      </dsp:txXfrm>
    </dsp:sp>
    <dsp:sp modelId="{21914A5D-376C-4C4C-A9A5-D02BB783A679}">
      <dsp:nvSpPr>
        <dsp:cNvPr id="0" name=""/>
        <dsp:cNvSpPr/>
      </dsp:nvSpPr>
      <dsp:spPr>
        <a:xfrm>
          <a:off x="0" y="2932575"/>
          <a:ext cx="6269038" cy="11721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B896B6-6660-4011-84BF-534222569A15}">
      <dsp:nvSpPr>
        <dsp:cNvPr id="0" name=""/>
        <dsp:cNvSpPr/>
      </dsp:nvSpPr>
      <dsp:spPr>
        <a:xfrm>
          <a:off x="354561" y="3196299"/>
          <a:ext cx="644657" cy="64465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FEABE2-38C0-4542-A3A8-667365A9C44F}">
      <dsp:nvSpPr>
        <dsp:cNvPr id="0" name=""/>
        <dsp:cNvSpPr/>
      </dsp:nvSpPr>
      <dsp:spPr>
        <a:xfrm>
          <a:off x="1353781" y="2932575"/>
          <a:ext cx="4915256" cy="1172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048" tIns="124048" rIns="124048" bIns="12404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What are they saying?</a:t>
          </a:r>
          <a:endParaRPr lang="en-US" sz="2200" kern="1200"/>
        </a:p>
      </dsp:txBody>
      <dsp:txXfrm>
        <a:off x="1353781" y="2932575"/>
        <a:ext cx="4915256" cy="1172105"/>
      </dsp:txXfrm>
    </dsp:sp>
    <dsp:sp modelId="{E67AFEB9-70B4-4266-856B-82E91F93B6CE}">
      <dsp:nvSpPr>
        <dsp:cNvPr id="0" name=""/>
        <dsp:cNvSpPr/>
      </dsp:nvSpPr>
      <dsp:spPr>
        <a:xfrm>
          <a:off x="0" y="4397707"/>
          <a:ext cx="6269038" cy="11721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3910A0-8143-4044-94FF-2D48A6006A0E}">
      <dsp:nvSpPr>
        <dsp:cNvPr id="0" name=""/>
        <dsp:cNvSpPr/>
      </dsp:nvSpPr>
      <dsp:spPr>
        <a:xfrm>
          <a:off x="354561" y="4661430"/>
          <a:ext cx="644657" cy="64465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00E355-B285-455D-9D90-F6F659339A70}">
      <dsp:nvSpPr>
        <dsp:cNvPr id="0" name=""/>
        <dsp:cNvSpPr/>
      </dsp:nvSpPr>
      <dsp:spPr>
        <a:xfrm>
          <a:off x="1353781" y="4397707"/>
          <a:ext cx="4915256" cy="1172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048" tIns="124048" rIns="124048" bIns="12404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What are they not saying? Delve deeper by questioning </a:t>
          </a:r>
          <a:endParaRPr lang="en-US" sz="2200" kern="1200"/>
        </a:p>
      </dsp:txBody>
      <dsp:txXfrm>
        <a:off x="1353781" y="4397707"/>
        <a:ext cx="4915256" cy="117210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CF6404-9AA6-4934-BF30-FD4D9C6C5AF6}">
      <dsp:nvSpPr>
        <dsp:cNvPr id="0" name=""/>
        <dsp:cNvSpPr/>
      </dsp:nvSpPr>
      <dsp:spPr>
        <a:xfrm>
          <a:off x="1747800" y="608594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6FC7CA-4F4A-47A3-8EC0-5BAEE9E5B8F4}">
      <dsp:nvSpPr>
        <dsp:cNvPr id="0" name=""/>
        <dsp:cNvSpPr/>
      </dsp:nvSpPr>
      <dsp:spPr>
        <a:xfrm>
          <a:off x="559800" y="3022743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20447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600" kern="1200"/>
            <a:t>Active listening</a:t>
          </a:r>
          <a:endParaRPr lang="en-US" sz="4600" kern="1200"/>
        </a:p>
      </dsp:txBody>
      <dsp:txXfrm>
        <a:off x="559800" y="3022743"/>
        <a:ext cx="4320000" cy="720000"/>
      </dsp:txXfrm>
    </dsp:sp>
    <dsp:sp modelId="{20F5AF74-365A-4F8F-BEB1-459B003B3AE8}">
      <dsp:nvSpPr>
        <dsp:cNvPr id="0" name=""/>
        <dsp:cNvSpPr/>
      </dsp:nvSpPr>
      <dsp:spPr>
        <a:xfrm>
          <a:off x="6823800" y="608594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2CF40A-565D-424B-AE79-C8A4549310B3}">
      <dsp:nvSpPr>
        <dsp:cNvPr id="0" name=""/>
        <dsp:cNvSpPr/>
      </dsp:nvSpPr>
      <dsp:spPr>
        <a:xfrm>
          <a:off x="5635800" y="3022743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20447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600" kern="1200"/>
            <a:t>Passive listening</a:t>
          </a:r>
          <a:endParaRPr lang="en-US" sz="4600" kern="1200"/>
        </a:p>
      </dsp:txBody>
      <dsp:txXfrm>
        <a:off x="5635800" y="3022743"/>
        <a:ext cx="432000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07C1AA-99ED-41B1-8FE3-1C33CF37DCA1}">
      <dsp:nvSpPr>
        <dsp:cNvPr id="0" name=""/>
        <dsp:cNvSpPr/>
      </dsp:nvSpPr>
      <dsp:spPr>
        <a:xfrm>
          <a:off x="2856407" y="806026"/>
          <a:ext cx="62089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20898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50569" y="848489"/>
        <a:ext cx="32574" cy="6514"/>
      </dsp:txXfrm>
    </dsp:sp>
    <dsp:sp modelId="{60DB5C30-9A4E-471D-A78D-A46C7060B397}">
      <dsp:nvSpPr>
        <dsp:cNvPr id="0" name=""/>
        <dsp:cNvSpPr/>
      </dsp:nvSpPr>
      <dsp:spPr>
        <a:xfrm>
          <a:off x="25605" y="1966"/>
          <a:ext cx="2832601" cy="169956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800" tIns="145695" rIns="138800" bIns="14569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Dress – look presentable</a:t>
          </a:r>
          <a:endParaRPr lang="en-US" sz="2700" kern="1200"/>
        </a:p>
      </dsp:txBody>
      <dsp:txXfrm>
        <a:off x="25605" y="1966"/>
        <a:ext cx="2832601" cy="1699561"/>
      </dsp:txXfrm>
    </dsp:sp>
    <dsp:sp modelId="{F38376FF-9A39-4F7C-9C8A-7DA5181F724E}">
      <dsp:nvSpPr>
        <dsp:cNvPr id="0" name=""/>
        <dsp:cNvSpPr/>
      </dsp:nvSpPr>
      <dsp:spPr>
        <a:xfrm>
          <a:off x="1441906" y="1699727"/>
          <a:ext cx="3484100" cy="620898"/>
        </a:xfrm>
        <a:custGeom>
          <a:avLst/>
          <a:gdLst/>
          <a:ahLst/>
          <a:cxnLst/>
          <a:rect l="0" t="0" r="0" b="0"/>
          <a:pathLst>
            <a:path>
              <a:moveTo>
                <a:pt x="3484100" y="0"/>
              </a:moveTo>
              <a:lnTo>
                <a:pt x="3484100" y="327549"/>
              </a:lnTo>
              <a:lnTo>
                <a:pt x="0" y="327549"/>
              </a:lnTo>
              <a:lnTo>
                <a:pt x="0" y="620898"/>
              </a:lnTo>
            </a:path>
          </a:pathLst>
        </a:custGeom>
        <a:noFill/>
        <a:ln w="635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95344" y="2006919"/>
        <a:ext cx="177224" cy="6514"/>
      </dsp:txXfrm>
    </dsp:sp>
    <dsp:sp modelId="{0F4DC663-4C9B-4978-93C2-50A079C24DB3}">
      <dsp:nvSpPr>
        <dsp:cNvPr id="0" name=""/>
        <dsp:cNvSpPr/>
      </dsp:nvSpPr>
      <dsp:spPr>
        <a:xfrm>
          <a:off x="3509705" y="1966"/>
          <a:ext cx="2832601" cy="1699561"/>
        </a:xfrm>
        <a:prstGeom prst="rect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800" tIns="145695" rIns="138800" bIns="14569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Handshakes – show confidence</a:t>
          </a:r>
          <a:endParaRPr lang="en-US" sz="2700" kern="1200"/>
        </a:p>
      </dsp:txBody>
      <dsp:txXfrm>
        <a:off x="3509705" y="1966"/>
        <a:ext cx="2832601" cy="1699561"/>
      </dsp:txXfrm>
    </dsp:sp>
    <dsp:sp modelId="{77E69947-367D-4F5B-8A2A-FCE53065918C}">
      <dsp:nvSpPr>
        <dsp:cNvPr id="0" name=""/>
        <dsp:cNvSpPr/>
      </dsp:nvSpPr>
      <dsp:spPr>
        <a:xfrm>
          <a:off x="2856407" y="3157086"/>
          <a:ext cx="62089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20898" y="45720"/>
              </a:lnTo>
            </a:path>
          </a:pathLst>
        </a:custGeom>
        <a:noFill/>
        <a:ln w="635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50569" y="3199549"/>
        <a:ext cx="32574" cy="6514"/>
      </dsp:txXfrm>
    </dsp:sp>
    <dsp:sp modelId="{276AEFAD-4D2F-4DF6-B660-FCABD4891394}">
      <dsp:nvSpPr>
        <dsp:cNvPr id="0" name=""/>
        <dsp:cNvSpPr/>
      </dsp:nvSpPr>
      <dsp:spPr>
        <a:xfrm>
          <a:off x="25605" y="2353025"/>
          <a:ext cx="2832601" cy="1699561"/>
        </a:xfrm>
        <a:prstGeom prst="rect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800" tIns="145695" rIns="138800" bIns="14569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Eye-contact – not a blinking contest!</a:t>
          </a:r>
          <a:endParaRPr lang="en-US" sz="2700" kern="1200"/>
        </a:p>
      </dsp:txBody>
      <dsp:txXfrm>
        <a:off x="25605" y="2353025"/>
        <a:ext cx="2832601" cy="1699561"/>
      </dsp:txXfrm>
    </dsp:sp>
    <dsp:sp modelId="{53F9CD18-492F-4BCF-B13D-FF67E0862F9F}">
      <dsp:nvSpPr>
        <dsp:cNvPr id="0" name=""/>
        <dsp:cNvSpPr/>
      </dsp:nvSpPr>
      <dsp:spPr>
        <a:xfrm>
          <a:off x="1441906" y="4050787"/>
          <a:ext cx="3484100" cy="620898"/>
        </a:xfrm>
        <a:custGeom>
          <a:avLst/>
          <a:gdLst/>
          <a:ahLst/>
          <a:cxnLst/>
          <a:rect l="0" t="0" r="0" b="0"/>
          <a:pathLst>
            <a:path>
              <a:moveTo>
                <a:pt x="3484100" y="0"/>
              </a:moveTo>
              <a:lnTo>
                <a:pt x="3484100" y="327549"/>
              </a:lnTo>
              <a:lnTo>
                <a:pt x="0" y="327549"/>
              </a:lnTo>
              <a:lnTo>
                <a:pt x="0" y="620898"/>
              </a:lnTo>
            </a:path>
          </a:pathLst>
        </a:custGeom>
        <a:noFill/>
        <a:ln w="635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95344" y="4357978"/>
        <a:ext cx="177224" cy="6514"/>
      </dsp:txXfrm>
    </dsp:sp>
    <dsp:sp modelId="{3987A7CE-C5E6-416D-B77F-386C8D30B431}">
      <dsp:nvSpPr>
        <dsp:cNvPr id="0" name=""/>
        <dsp:cNvSpPr/>
      </dsp:nvSpPr>
      <dsp:spPr>
        <a:xfrm>
          <a:off x="3509705" y="2353025"/>
          <a:ext cx="2832601" cy="1699561"/>
        </a:xfrm>
        <a:prstGeom prst="rect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800" tIns="145695" rIns="138800" bIns="14569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Posture – sit slightly forward and look attentive</a:t>
          </a:r>
          <a:endParaRPr lang="en-US" sz="2700" kern="1200"/>
        </a:p>
      </dsp:txBody>
      <dsp:txXfrm>
        <a:off x="3509705" y="2353025"/>
        <a:ext cx="2832601" cy="1699561"/>
      </dsp:txXfrm>
    </dsp:sp>
    <dsp:sp modelId="{BC85AE77-2196-45B2-BB0D-464921A1BFF0}">
      <dsp:nvSpPr>
        <dsp:cNvPr id="0" name=""/>
        <dsp:cNvSpPr/>
      </dsp:nvSpPr>
      <dsp:spPr>
        <a:xfrm>
          <a:off x="2856407" y="5508146"/>
          <a:ext cx="62089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20898" y="45720"/>
              </a:lnTo>
            </a:path>
          </a:pathLst>
        </a:custGeom>
        <a:noFill/>
        <a:ln w="635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50569" y="5550608"/>
        <a:ext cx="32574" cy="6514"/>
      </dsp:txXfrm>
    </dsp:sp>
    <dsp:sp modelId="{8770DD0F-DD6C-4438-84FE-448DC1B4E6F8}">
      <dsp:nvSpPr>
        <dsp:cNvPr id="0" name=""/>
        <dsp:cNvSpPr/>
      </dsp:nvSpPr>
      <dsp:spPr>
        <a:xfrm>
          <a:off x="25605" y="4704085"/>
          <a:ext cx="2832601" cy="1699561"/>
        </a:xfrm>
        <a:prstGeom prst="rect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800" tIns="145695" rIns="138800" bIns="14569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Gestures – open palms, uncrossed arms</a:t>
          </a:r>
          <a:endParaRPr lang="en-US" sz="2700" kern="1200"/>
        </a:p>
      </dsp:txBody>
      <dsp:txXfrm>
        <a:off x="25605" y="4704085"/>
        <a:ext cx="2832601" cy="1699561"/>
      </dsp:txXfrm>
    </dsp:sp>
    <dsp:sp modelId="{312A193F-6043-4141-A58E-A9D6C0D26E91}">
      <dsp:nvSpPr>
        <dsp:cNvPr id="0" name=""/>
        <dsp:cNvSpPr/>
      </dsp:nvSpPr>
      <dsp:spPr>
        <a:xfrm>
          <a:off x="3509705" y="4704085"/>
          <a:ext cx="2832601" cy="1699561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800" tIns="145695" rIns="138800" bIns="14569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Smile!</a:t>
          </a:r>
          <a:endParaRPr lang="en-US" sz="2700" kern="1200"/>
        </a:p>
      </dsp:txBody>
      <dsp:txXfrm>
        <a:off x="3509705" y="4704085"/>
        <a:ext cx="2832601" cy="169956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2E143-7EC4-411D-A0BA-75E26A9E17C0}">
      <dsp:nvSpPr>
        <dsp:cNvPr id="0" name=""/>
        <dsp:cNvSpPr/>
      </dsp:nvSpPr>
      <dsp:spPr>
        <a:xfrm>
          <a:off x="263" y="1701489"/>
          <a:ext cx="3281786" cy="213316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300" kern="1200"/>
            <a:t>Open questions</a:t>
          </a:r>
          <a:endParaRPr lang="en-US" sz="5300" kern="1200"/>
        </a:p>
      </dsp:txBody>
      <dsp:txXfrm>
        <a:off x="104395" y="1805621"/>
        <a:ext cx="3073522" cy="1924897"/>
      </dsp:txXfrm>
    </dsp:sp>
    <dsp:sp modelId="{FC133BE2-50EC-4E6F-BD49-40E56FA8FD15}">
      <dsp:nvSpPr>
        <dsp:cNvPr id="0" name=""/>
        <dsp:cNvSpPr/>
      </dsp:nvSpPr>
      <dsp:spPr>
        <a:xfrm>
          <a:off x="1641156" y="958971"/>
          <a:ext cx="3618198" cy="3618198"/>
        </a:xfrm>
        <a:custGeom>
          <a:avLst/>
          <a:gdLst/>
          <a:ahLst/>
          <a:cxnLst/>
          <a:rect l="0" t="0" r="0" b="0"/>
          <a:pathLst>
            <a:path>
              <a:moveTo>
                <a:pt x="365271" y="719053"/>
              </a:moveTo>
              <a:arcTo wR="1809099" hR="1809099" stAng="13023101" swAng="6353798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A7ECA4-BB9A-4E36-8EE6-C6B04A5BD710}">
      <dsp:nvSpPr>
        <dsp:cNvPr id="0" name=""/>
        <dsp:cNvSpPr/>
      </dsp:nvSpPr>
      <dsp:spPr>
        <a:xfrm>
          <a:off x="3618462" y="1701489"/>
          <a:ext cx="3281786" cy="213316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300" kern="1200"/>
            <a:t>Closed questions</a:t>
          </a:r>
          <a:endParaRPr lang="en-US" sz="5300" kern="1200"/>
        </a:p>
      </dsp:txBody>
      <dsp:txXfrm>
        <a:off x="3722594" y="1805621"/>
        <a:ext cx="3073522" cy="1924897"/>
      </dsp:txXfrm>
    </dsp:sp>
    <dsp:sp modelId="{EB610EBE-6DC0-4ADB-A6E1-AEBCEF602955}">
      <dsp:nvSpPr>
        <dsp:cNvPr id="0" name=""/>
        <dsp:cNvSpPr/>
      </dsp:nvSpPr>
      <dsp:spPr>
        <a:xfrm>
          <a:off x="1641156" y="958971"/>
          <a:ext cx="3618198" cy="3618198"/>
        </a:xfrm>
        <a:custGeom>
          <a:avLst/>
          <a:gdLst/>
          <a:ahLst/>
          <a:cxnLst/>
          <a:rect l="0" t="0" r="0" b="0"/>
          <a:pathLst>
            <a:path>
              <a:moveTo>
                <a:pt x="3252927" y="2899145"/>
              </a:moveTo>
              <a:arcTo wR="1809099" hR="1809099" stAng="2223101" swAng="6353798"/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52A7E9-37A9-46DC-B439-4CEA83B65299}">
      <dsp:nvSpPr>
        <dsp:cNvPr id="0" name=""/>
        <dsp:cNvSpPr/>
      </dsp:nvSpPr>
      <dsp:spPr>
        <a:xfrm>
          <a:off x="0" y="641"/>
          <a:ext cx="64895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E7E971-74CF-41B6-8033-163EE4820785}">
      <dsp:nvSpPr>
        <dsp:cNvPr id="0" name=""/>
        <dsp:cNvSpPr/>
      </dsp:nvSpPr>
      <dsp:spPr>
        <a:xfrm>
          <a:off x="0" y="641"/>
          <a:ext cx="6489509" cy="7501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Technology – how does the system work?</a:t>
          </a:r>
          <a:endParaRPr lang="en-US" sz="2100" kern="1200"/>
        </a:p>
      </dsp:txBody>
      <dsp:txXfrm>
        <a:off x="0" y="641"/>
        <a:ext cx="6489509" cy="750182"/>
      </dsp:txXfrm>
    </dsp:sp>
    <dsp:sp modelId="{6F723CC2-481F-47B9-B1F1-22C6B548F1B1}">
      <dsp:nvSpPr>
        <dsp:cNvPr id="0" name=""/>
        <dsp:cNvSpPr/>
      </dsp:nvSpPr>
      <dsp:spPr>
        <a:xfrm>
          <a:off x="0" y="750823"/>
          <a:ext cx="6489509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6B5B93-8989-41C5-A14C-6C8221C147D7}">
      <dsp:nvSpPr>
        <dsp:cNvPr id="0" name=""/>
        <dsp:cNvSpPr/>
      </dsp:nvSpPr>
      <dsp:spPr>
        <a:xfrm>
          <a:off x="0" y="750823"/>
          <a:ext cx="6489509" cy="7501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Timing – do not take a call when you are otherwise engaged</a:t>
          </a:r>
          <a:endParaRPr lang="en-US" sz="2100" kern="1200"/>
        </a:p>
      </dsp:txBody>
      <dsp:txXfrm>
        <a:off x="0" y="750823"/>
        <a:ext cx="6489509" cy="750182"/>
      </dsp:txXfrm>
    </dsp:sp>
    <dsp:sp modelId="{A44C8B77-1387-4536-9FBE-53865605B084}">
      <dsp:nvSpPr>
        <dsp:cNvPr id="0" name=""/>
        <dsp:cNvSpPr/>
      </dsp:nvSpPr>
      <dsp:spPr>
        <a:xfrm>
          <a:off x="0" y="1501006"/>
          <a:ext cx="6489509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B23B03-12E5-4960-808C-785B71B9613A}">
      <dsp:nvSpPr>
        <dsp:cNvPr id="0" name=""/>
        <dsp:cNvSpPr/>
      </dsp:nvSpPr>
      <dsp:spPr>
        <a:xfrm>
          <a:off x="0" y="1501006"/>
          <a:ext cx="6489509" cy="7501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Is it a convenient time for the client?</a:t>
          </a:r>
          <a:endParaRPr lang="en-US" sz="2100" kern="1200"/>
        </a:p>
      </dsp:txBody>
      <dsp:txXfrm>
        <a:off x="0" y="1501006"/>
        <a:ext cx="6489509" cy="750182"/>
      </dsp:txXfrm>
    </dsp:sp>
    <dsp:sp modelId="{0CCB96F0-69B3-4F73-BF83-0F4B99C2707F}">
      <dsp:nvSpPr>
        <dsp:cNvPr id="0" name=""/>
        <dsp:cNvSpPr/>
      </dsp:nvSpPr>
      <dsp:spPr>
        <a:xfrm>
          <a:off x="0" y="2251189"/>
          <a:ext cx="6489509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D443B9-82E4-4C3A-B2DC-8E26612E084C}">
      <dsp:nvSpPr>
        <dsp:cNvPr id="0" name=""/>
        <dsp:cNvSpPr/>
      </dsp:nvSpPr>
      <dsp:spPr>
        <a:xfrm>
          <a:off x="0" y="2251189"/>
          <a:ext cx="6489509" cy="7501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Is the client overseas? </a:t>
          </a:r>
          <a:endParaRPr lang="en-US" sz="2100" kern="1200"/>
        </a:p>
      </dsp:txBody>
      <dsp:txXfrm>
        <a:off x="0" y="2251189"/>
        <a:ext cx="6489509" cy="750182"/>
      </dsp:txXfrm>
    </dsp:sp>
    <dsp:sp modelId="{CB731BAB-E77F-4446-95E1-6C5B39527470}">
      <dsp:nvSpPr>
        <dsp:cNvPr id="0" name=""/>
        <dsp:cNvSpPr/>
      </dsp:nvSpPr>
      <dsp:spPr>
        <a:xfrm>
          <a:off x="0" y="3001371"/>
          <a:ext cx="6489509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A3CE9E-BACC-4639-B048-67591D43CF22}">
      <dsp:nvSpPr>
        <dsp:cNvPr id="0" name=""/>
        <dsp:cNvSpPr/>
      </dsp:nvSpPr>
      <dsp:spPr>
        <a:xfrm>
          <a:off x="0" y="3001371"/>
          <a:ext cx="6489509" cy="7501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Tone – develop your skill of expressing emotions over the phone – vary the inflexion of your voice </a:t>
          </a:r>
          <a:endParaRPr lang="en-US" sz="2100" kern="1200" dirty="0"/>
        </a:p>
      </dsp:txBody>
      <dsp:txXfrm>
        <a:off x="0" y="3001371"/>
        <a:ext cx="6489509" cy="750182"/>
      </dsp:txXfrm>
    </dsp:sp>
    <dsp:sp modelId="{7D19B763-50D0-4707-A01B-6D113D745C31}">
      <dsp:nvSpPr>
        <dsp:cNvPr id="0" name=""/>
        <dsp:cNvSpPr/>
      </dsp:nvSpPr>
      <dsp:spPr>
        <a:xfrm>
          <a:off x="0" y="3751554"/>
          <a:ext cx="64895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848C7D-BF24-4220-9DDC-BBE26778DDBB}">
      <dsp:nvSpPr>
        <dsp:cNvPr id="0" name=""/>
        <dsp:cNvSpPr/>
      </dsp:nvSpPr>
      <dsp:spPr>
        <a:xfrm>
          <a:off x="0" y="3751554"/>
          <a:ext cx="6489509" cy="7501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Content – is it something straightforward?</a:t>
          </a:r>
          <a:endParaRPr lang="en-US" sz="2100" kern="1200"/>
        </a:p>
      </dsp:txBody>
      <dsp:txXfrm>
        <a:off x="0" y="3751554"/>
        <a:ext cx="6489509" cy="750182"/>
      </dsp:txXfrm>
    </dsp:sp>
    <dsp:sp modelId="{0EA43B4B-125B-496A-9691-62E6583343C2}">
      <dsp:nvSpPr>
        <dsp:cNvPr id="0" name=""/>
        <dsp:cNvSpPr/>
      </dsp:nvSpPr>
      <dsp:spPr>
        <a:xfrm>
          <a:off x="0" y="4501737"/>
          <a:ext cx="6489509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A7948C-49D9-4EA0-986F-A35343734326}">
      <dsp:nvSpPr>
        <dsp:cNvPr id="0" name=""/>
        <dsp:cNvSpPr/>
      </dsp:nvSpPr>
      <dsp:spPr>
        <a:xfrm>
          <a:off x="0" y="4501737"/>
          <a:ext cx="6489509" cy="7501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Leaving messages – do not breach confidentiality</a:t>
          </a:r>
          <a:endParaRPr lang="en-US" sz="2100" kern="1200"/>
        </a:p>
      </dsp:txBody>
      <dsp:txXfrm>
        <a:off x="0" y="4501737"/>
        <a:ext cx="6489509" cy="75018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AEE660-3481-42D5-97DC-0096EAE69F4A}">
      <dsp:nvSpPr>
        <dsp:cNvPr id="0" name=""/>
        <dsp:cNvSpPr/>
      </dsp:nvSpPr>
      <dsp:spPr>
        <a:xfrm>
          <a:off x="1273582" y="500"/>
          <a:ext cx="5094330" cy="67559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8844" tIns="171600" rIns="98844" bIns="17160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Use an appropriate title</a:t>
          </a:r>
        </a:p>
      </dsp:txBody>
      <dsp:txXfrm>
        <a:off x="1273582" y="500"/>
        <a:ext cx="5094330" cy="675591"/>
      </dsp:txXfrm>
    </dsp:sp>
    <dsp:sp modelId="{F75D258C-E666-47E4-8D9A-B3CCF00C3312}">
      <dsp:nvSpPr>
        <dsp:cNvPr id="0" name=""/>
        <dsp:cNvSpPr/>
      </dsp:nvSpPr>
      <dsp:spPr>
        <a:xfrm>
          <a:off x="0" y="500"/>
          <a:ext cx="1273582" cy="67559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4" tIns="66733" rIns="67394" bIns="6673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Use</a:t>
          </a:r>
        </a:p>
      </dsp:txBody>
      <dsp:txXfrm>
        <a:off x="0" y="500"/>
        <a:ext cx="1273582" cy="675591"/>
      </dsp:txXfrm>
    </dsp:sp>
    <dsp:sp modelId="{44B2875E-AD5B-4AF7-8043-CF461001EDCE}">
      <dsp:nvSpPr>
        <dsp:cNvPr id="0" name=""/>
        <dsp:cNvSpPr/>
      </dsp:nvSpPr>
      <dsp:spPr>
        <a:xfrm>
          <a:off x="1273582" y="716627"/>
          <a:ext cx="5094330" cy="675591"/>
        </a:xfrm>
        <a:prstGeom prst="rect">
          <a:avLst/>
        </a:prstGeom>
        <a:solidFill>
          <a:schemeClr val="accent2">
            <a:hueOff val="-181920"/>
            <a:satOff val="-10491"/>
            <a:lumOff val="1078"/>
            <a:alphaOff val="0"/>
          </a:schemeClr>
        </a:solidFill>
        <a:ln w="12700" cap="flat" cmpd="sng" algn="ctr">
          <a:solidFill>
            <a:schemeClr val="accent2">
              <a:hueOff val="-181920"/>
              <a:satOff val="-10491"/>
              <a:lumOff val="107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8844" tIns="171600" rIns="98844" bIns="17160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Start with “Dear…”</a:t>
          </a:r>
        </a:p>
      </dsp:txBody>
      <dsp:txXfrm>
        <a:off x="1273582" y="716627"/>
        <a:ext cx="5094330" cy="675591"/>
      </dsp:txXfrm>
    </dsp:sp>
    <dsp:sp modelId="{731B08C9-87E6-428F-9182-0A54F1EB742B}">
      <dsp:nvSpPr>
        <dsp:cNvPr id="0" name=""/>
        <dsp:cNvSpPr/>
      </dsp:nvSpPr>
      <dsp:spPr>
        <a:xfrm>
          <a:off x="0" y="716627"/>
          <a:ext cx="1273582" cy="67559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81920"/>
              <a:satOff val="-10491"/>
              <a:lumOff val="107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4" tIns="66733" rIns="67394" bIns="6673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Start</a:t>
          </a:r>
        </a:p>
      </dsp:txBody>
      <dsp:txXfrm>
        <a:off x="0" y="716627"/>
        <a:ext cx="1273582" cy="675591"/>
      </dsp:txXfrm>
    </dsp:sp>
    <dsp:sp modelId="{BD18C51B-F027-4868-A990-1CACF790C16F}">
      <dsp:nvSpPr>
        <dsp:cNvPr id="0" name=""/>
        <dsp:cNvSpPr/>
      </dsp:nvSpPr>
      <dsp:spPr>
        <a:xfrm>
          <a:off x="1273582" y="1432755"/>
          <a:ext cx="5094330" cy="675591"/>
        </a:xfrm>
        <a:prstGeom prst="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8844" tIns="171600" rIns="98844" bIns="17160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Avoid abbreviated language</a:t>
          </a:r>
        </a:p>
      </dsp:txBody>
      <dsp:txXfrm>
        <a:off x="1273582" y="1432755"/>
        <a:ext cx="5094330" cy="675591"/>
      </dsp:txXfrm>
    </dsp:sp>
    <dsp:sp modelId="{99919E95-EA7F-411E-949F-8081D11BF693}">
      <dsp:nvSpPr>
        <dsp:cNvPr id="0" name=""/>
        <dsp:cNvSpPr/>
      </dsp:nvSpPr>
      <dsp:spPr>
        <a:xfrm>
          <a:off x="0" y="1432755"/>
          <a:ext cx="1273582" cy="67559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4" tIns="66733" rIns="67394" bIns="6673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Avoid</a:t>
          </a:r>
        </a:p>
      </dsp:txBody>
      <dsp:txXfrm>
        <a:off x="0" y="1432755"/>
        <a:ext cx="1273582" cy="675591"/>
      </dsp:txXfrm>
    </dsp:sp>
    <dsp:sp modelId="{34CB2440-B054-4285-810C-17388390F25D}">
      <dsp:nvSpPr>
        <dsp:cNvPr id="0" name=""/>
        <dsp:cNvSpPr/>
      </dsp:nvSpPr>
      <dsp:spPr>
        <a:xfrm>
          <a:off x="1273582" y="2148882"/>
          <a:ext cx="5094330" cy="675591"/>
        </a:xfrm>
        <a:prstGeom prst="rect">
          <a:avLst/>
        </a:prstGeom>
        <a:solidFill>
          <a:schemeClr val="accent2">
            <a:hueOff val="-545761"/>
            <a:satOff val="-31473"/>
            <a:lumOff val="3235"/>
            <a:alphaOff val="0"/>
          </a:schemeClr>
        </a:solidFill>
        <a:ln w="12700" cap="flat" cmpd="sng" algn="ctr">
          <a:solidFill>
            <a:schemeClr val="accent2">
              <a:hueOff val="-545761"/>
              <a:satOff val="-31473"/>
              <a:lumOff val="32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8844" tIns="171600" rIns="98844" bIns="17160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Be very careful with using humour</a:t>
          </a:r>
        </a:p>
      </dsp:txBody>
      <dsp:txXfrm>
        <a:off x="1273582" y="2148882"/>
        <a:ext cx="5094330" cy="675591"/>
      </dsp:txXfrm>
    </dsp:sp>
    <dsp:sp modelId="{3CF989F2-3A50-4E25-B720-1C73D8748C4B}">
      <dsp:nvSpPr>
        <dsp:cNvPr id="0" name=""/>
        <dsp:cNvSpPr/>
      </dsp:nvSpPr>
      <dsp:spPr>
        <a:xfrm>
          <a:off x="0" y="2148882"/>
          <a:ext cx="1273582" cy="67559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545761"/>
              <a:satOff val="-31473"/>
              <a:lumOff val="32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4" tIns="66733" rIns="67394" bIns="6673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Be</a:t>
          </a:r>
        </a:p>
      </dsp:txBody>
      <dsp:txXfrm>
        <a:off x="0" y="2148882"/>
        <a:ext cx="1273582" cy="675591"/>
      </dsp:txXfrm>
    </dsp:sp>
    <dsp:sp modelId="{15945882-6AC7-49D8-8D41-677D60D41039}">
      <dsp:nvSpPr>
        <dsp:cNvPr id="0" name=""/>
        <dsp:cNvSpPr/>
      </dsp:nvSpPr>
      <dsp:spPr>
        <a:xfrm>
          <a:off x="1273582" y="2865010"/>
          <a:ext cx="5094330" cy="675591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8844" tIns="171600" rIns="98844" bIns="17160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Remember courtesies</a:t>
          </a:r>
        </a:p>
      </dsp:txBody>
      <dsp:txXfrm>
        <a:off x="1273582" y="2865010"/>
        <a:ext cx="5094330" cy="675591"/>
      </dsp:txXfrm>
    </dsp:sp>
    <dsp:sp modelId="{9C1012E6-BA86-43F5-82D5-4077DB1ED528}">
      <dsp:nvSpPr>
        <dsp:cNvPr id="0" name=""/>
        <dsp:cNvSpPr/>
      </dsp:nvSpPr>
      <dsp:spPr>
        <a:xfrm>
          <a:off x="0" y="2865010"/>
          <a:ext cx="1273582" cy="67559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4" tIns="66733" rIns="67394" bIns="6673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Remember</a:t>
          </a:r>
        </a:p>
      </dsp:txBody>
      <dsp:txXfrm>
        <a:off x="0" y="2865010"/>
        <a:ext cx="1273582" cy="675591"/>
      </dsp:txXfrm>
    </dsp:sp>
    <dsp:sp modelId="{6366C51F-39A2-4B57-A07B-1C7DB0DFB075}">
      <dsp:nvSpPr>
        <dsp:cNvPr id="0" name=""/>
        <dsp:cNvSpPr/>
      </dsp:nvSpPr>
      <dsp:spPr>
        <a:xfrm>
          <a:off x="1273582" y="3581138"/>
          <a:ext cx="5094330" cy="675591"/>
        </a:xfrm>
        <a:prstGeom prst="rect">
          <a:avLst/>
        </a:prstGeom>
        <a:solidFill>
          <a:schemeClr val="accent2">
            <a:hueOff val="-909602"/>
            <a:satOff val="-52455"/>
            <a:lumOff val="5392"/>
            <a:alphaOff val="0"/>
          </a:schemeClr>
        </a:solidFill>
        <a:ln w="12700" cap="flat" cmpd="sng" algn="ctr">
          <a:solidFill>
            <a:schemeClr val="accent2">
              <a:hueOff val="-909602"/>
              <a:satOff val="-52455"/>
              <a:lumOff val="5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8844" tIns="171600" rIns="98844" bIns="17160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Use paragraphs and bullets</a:t>
          </a:r>
        </a:p>
      </dsp:txBody>
      <dsp:txXfrm>
        <a:off x="1273582" y="3581138"/>
        <a:ext cx="5094330" cy="675591"/>
      </dsp:txXfrm>
    </dsp:sp>
    <dsp:sp modelId="{1AE50849-3400-4133-9A3F-8D7324024F56}">
      <dsp:nvSpPr>
        <dsp:cNvPr id="0" name=""/>
        <dsp:cNvSpPr/>
      </dsp:nvSpPr>
      <dsp:spPr>
        <a:xfrm>
          <a:off x="0" y="3581138"/>
          <a:ext cx="1273582" cy="67559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909602"/>
              <a:satOff val="-52455"/>
              <a:lumOff val="5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4" tIns="66733" rIns="67394" bIns="6673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Use</a:t>
          </a:r>
        </a:p>
      </dsp:txBody>
      <dsp:txXfrm>
        <a:off x="0" y="3581138"/>
        <a:ext cx="1273582" cy="675591"/>
      </dsp:txXfrm>
    </dsp:sp>
    <dsp:sp modelId="{4F74FCAD-641F-44F5-8632-5FEEF81B5A31}">
      <dsp:nvSpPr>
        <dsp:cNvPr id="0" name=""/>
        <dsp:cNvSpPr/>
      </dsp:nvSpPr>
      <dsp:spPr>
        <a:xfrm>
          <a:off x="1273582" y="4297265"/>
          <a:ext cx="5094330" cy="675591"/>
        </a:xfrm>
        <a:prstGeom prst="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8844" tIns="171600" rIns="98844" bIns="17160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Set it out logically</a:t>
          </a:r>
        </a:p>
      </dsp:txBody>
      <dsp:txXfrm>
        <a:off x="1273582" y="4297265"/>
        <a:ext cx="5094330" cy="675591"/>
      </dsp:txXfrm>
    </dsp:sp>
    <dsp:sp modelId="{3CDC4DBB-3A0E-48E6-B987-82293522B0CF}">
      <dsp:nvSpPr>
        <dsp:cNvPr id="0" name=""/>
        <dsp:cNvSpPr/>
      </dsp:nvSpPr>
      <dsp:spPr>
        <a:xfrm>
          <a:off x="0" y="4297265"/>
          <a:ext cx="1273582" cy="67559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4" tIns="66733" rIns="67394" bIns="6673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Set</a:t>
          </a:r>
        </a:p>
      </dsp:txBody>
      <dsp:txXfrm>
        <a:off x="0" y="4297265"/>
        <a:ext cx="1273582" cy="675591"/>
      </dsp:txXfrm>
    </dsp:sp>
    <dsp:sp modelId="{F8940FDF-A339-4CCA-B830-3B6431177DA3}">
      <dsp:nvSpPr>
        <dsp:cNvPr id="0" name=""/>
        <dsp:cNvSpPr/>
      </dsp:nvSpPr>
      <dsp:spPr>
        <a:xfrm>
          <a:off x="1273582" y="5013393"/>
          <a:ext cx="5094330" cy="675591"/>
        </a:xfrm>
        <a:prstGeom prst="rect">
          <a:avLst/>
        </a:prstGeom>
        <a:solidFill>
          <a:schemeClr val="accent2">
            <a:hueOff val="-1273443"/>
            <a:satOff val="-73437"/>
            <a:lumOff val="7549"/>
            <a:alphaOff val="0"/>
          </a:schemeClr>
        </a:solidFill>
        <a:ln w="12700" cap="flat" cmpd="sng" algn="ctr">
          <a:solidFill>
            <a:schemeClr val="accent2">
              <a:hueOff val="-1273443"/>
              <a:satOff val="-73437"/>
              <a:lumOff val="75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8844" tIns="171600" rIns="98844" bIns="17160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Consider who you need to copy in</a:t>
          </a:r>
        </a:p>
      </dsp:txBody>
      <dsp:txXfrm>
        <a:off x="1273582" y="5013393"/>
        <a:ext cx="5094330" cy="675591"/>
      </dsp:txXfrm>
    </dsp:sp>
    <dsp:sp modelId="{2497104A-94A2-441F-B77D-16DEA11B0ABC}">
      <dsp:nvSpPr>
        <dsp:cNvPr id="0" name=""/>
        <dsp:cNvSpPr/>
      </dsp:nvSpPr>
      <dsp:spPr>
        <a:xfrm>
          <a:off x="0" y="5013393"/>
          <a:ext cx="1273582" cy="67559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273443"/>
              <a:satOff val="-73437"/>
              <a:lumOff val="75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4" tIns="66733" rIns="67394" bIns="6673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Consider</a:t>
          </a:r>
        </a:p>
      </dsp:txBody>
      <dsp:txXfrm>
        <a:off x="0" y="5013393"/>
        <a:ext cx="1273582" cy="675591"/>
      </dsp:txXfrm>
    </dsp:sp>
    <dsp:sp modelId="{BD7856CB-6ECA-4FBE-AAAA-C4CBA17FDAFC}">
      <dsp:nvSpPr>
        <dsp:cNvPr id="0" name=""/>
        <dsp:cNvSpPr/>
      </dsp:nvSpPr>
      <dsp:spPr>
        <a:xfrm>
          <a:off x="1273582" y="5729520"/>
          <a:ext cx="5094330" cy="675591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8844" tIns="171600" rIns="98844" bIns="17160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Close email with regards</a:t>
          </a:r>
        </a:p>
      </dsp:txBody>
      <dsp:txXfrm>
        <a:off x="1273582" y="5729520"/>
        <a:ext cx="5094330" cy="675591"/>
      </dsp:txXfrm>
    </dsp:sp>
    <dsp:sp modelId="{7ED53EEF-E7A1-453C-8B19-8337140895C8}">
      <dsp:nvSpPr>
        <dsp:cNvPr id="0" name=""/>
        <dsp:cNvSpPr/>
      </dsp:nvSpPr>
      <dsp:spPr>
        <a:xfrm>
          <a:off x="0" y="5729520"/>
          <a:ext cx="1273582" cy="67559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394" tIns="66733" rIns="67394" bIns="66733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Email</a:t>
          </a:r>
        </a:p>
      </dsp:txBody>
      <dsp:txXfrm>
        <a:off x="0" y="5729520"/>
        <a:ext cx="1273582" cy="67559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BC4E49-6723-4378-9AE9-BD0F669A5F39}">
      <dsp:nvSpPr>
        <dsp:cNvPr id="0" name=""/>
        <dsp:cNvSpPr/>
      </dsp:nvSpPr>
      <dsp:spPr>
        <a:xfrm>
          <a:off x="334178" y="211"/>
          <a:ext cx="965039" cy="96503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FD2BF1-B9D6-4267-B041-07C068BB18E5}">
      <dsp:nvSpPr>
        <dsp:cNvPr id="0" name=""/>
        <dsp:cNvSpPr/>
      </dsp:nvSpPr>
      <dsp:spPr>
        <a:xfrm>
          <a:off x="539842" y="205875"/>
          <a:ext cx="553710" cy="55371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B8CB2B-9575-40A7-B92F-C6E7B92DB6F5}">
      <dsp:nvSpPr>
        <dsp:cNvPr id="0" name=""/>
        <dsp:cNvSpPr/>
      </dsp:nvSpPr>
      <dsp:spPr>
        <a:xfrm>
          <a:off x="25682" y="1265836"/>
          <a:ext cx="1582031" cy="63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Plan ahead of time</a:t>
          </a:r>
          <a:endParaRPr lang="en-US" sz="1500" kern="1200"/>
        </a:p>
      </dsp:txBody>
      <dsp:txXfrm>
        <a:off x="25682" y="1265836"/>
        <a:ext cx="1582031" cy="632812"/>
      </dsp:txXfrm>
    </dsp:sp>
    <dsp:sp modelId="{A8385358-1F87-4359-B900-2E0DC391785A}">
      <dsp:nvSpPr>
        <dsp:cNvPr id="0" name=""/>
        <dsp:cNvSpPr/>
      </dsp:nvSpPr>
      <dsp:spPr>
        <a:xfrm>
          <a:off x="2193064" y="211"/>
          <a:ext cx="965039" cy="965039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385C77-A767-400E-9A99-E0546B00AFB8}">
      <dsp:nvSpPr>
        <dsp:cNvPr id="0" name=""/>
        <dsp:cNvSpPr/>
      </dsp:nvSpPr>
      <dsp:spPr>
        <a:xfrm>
          <a:off x="2398728" y="205875"/>
          <a:ext cx="553710" cy="55371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876630-F7A8-4CE4-B205-7C87EAFE2EAB}">
      <dsp:nvSpPr>
        <dsp:cNvPr id="0" name=""/>
        <dsp:cNvSpPr/>
      </dsp:nvSpPr>
      <dsp:spPr>
        <a:xfrm>
          <a:off x="1884568" y="1265836"/>
          <a:ext cx="1582031" cy="63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Check you know how to use the technology</a:t>
          </a:r>
          <a:endParaRPr lang="en-US" sz="1500" kern="1200"/>
        </a:p>
      </dsp:txBody>
      <dsp:txXfrm>
        <a:off x="1884568" y="1265836"/>
        <a:ext cx="1582031" cy="632812"/>
      </dsp:txXfrm>
    </dsp:sp>
    <dsp:sp modelId="{D3B44670-6841-4F55-AE6F-D32CF4056ABE}">
      <dsp:nvSpPr>
        <dsp:cNvPr id="0" name=""/>
        <dsp:cNvSpPr/>
      </dsp:nvSpPr>
      <dsp:spPr>
        <a:xfrm>
          <a:off x="4051951" y="211"/>
          <a:ext cx="965039" cy="965039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32B0EA-C080-4BA1-97C1-016805F81B74}">
      <dsp:nvSpPr>
        <dsp:cNvPr id="0" name=""/>
        <dsp:cNvSpPr/>
      </dsp:nvSpPr>
      <dsp:spPr>
        <a:xfrm>
          <a:off x="4257615" y="205875"/>
          <a:ext cx="553710" cy="55371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220F2C-731D-4EC2-B184-7D5F9B526E11}">
      <dsp:nvSpPr>
        <dsp:cNvPr id="0" name=""/>
        <dsp:cNvSpPr/>
      </dsp:nvSpPr>
      <dsp:spPr>
        <a:xfrm>
          <a:off x="3743455" y="1265836"/>
          <a:ext cx="1582031" cy="63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Dress smartly</a:t>
          </a:r>
          <a:endParaRPr lang="en-US" sz="1500" kern="1200"/>
        </a:p>
      </dsp:txBody>
      <dsp:txXfrm>
        <a:off x="3743455" y="1265836"/>
        <a:ext cx="1582031" cy="632812"/>
      </dsp:txXfrm>
    </dsp:sp>
    <dsp:sp modelId="{A6CC400C-F241-4E42-A7D8-5A6B34DBF65E}">
      <dsp:nvSpPr>
        <dsp:cNvPr id="0" name=""/>
        <dsp:cNvSpPr/>
      </dsp:nvSpPr>
      <dsp:spPr>
        <a:xfrm>
          <a:off x="5910838" y="211"/>
          <a:ext cx="965039" cy="965039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2492FB-FF0F-4182-B587-FE7766D59204}">
      <dsp:nvSpPr>
        <dsp:cNvPr id="0" name=""/>
        <dsp:cNvSpPr/>
      </dsp:nvSpPr>
      <dsp:spPr>
        <a:xfrm>
          <a:off x="6116502" y="205875"/>
          <a:ext cx="553710" cy="55371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DC9A3E-6583-4538-B12A-B2E4C9807392}">
      <dsp:nvSpPr>
        <dsp:cNvPr id="0" name=""/>
        <dsp:cNvSpPr/>
      </dsp:nvSpPr>
      <dsp:spPr>
        <a:xfrm>
          <a:off x="5602342" y="1265836"/>
          <a:ext cx="1582031" cy="63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Turn phone off</a:t>
          </a:r>
          <a:endParaRPr lang="en-US" sz="1500" kern="1200"/>
        </a:p>
      </dsp:txBody>
      <dsp:txXfrm>
        <a:off x="5602342" y="1265836"/>
        <a:ext cx="1582031" cy="632812"/>
      </dsp:txXfrm>
    </dsp:sp>
    <dsp:sp modelId="{E6AA550C-E903-45C1-93BA-F6C50A9E498F}">
      <dsp:nvSpPr>
        <dsp:cNvPr id="0" name=""/>
        <dsp:cNvSpPr/>
      </dsp:nvSpPr>
      <dsp:spPr>
        <a:xfrm>
          <a:off x="7769725" y="211"/>
          <a:ext cx="965039" cy="965039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2B85E1-8252-475C-9E10-0B206FDF0674}">
      <dsp:nvSpPr>
        <dsp:cNvPr id="0" name=""/>
        <dsp:cNvSpPr/>
      </dsp:nvSpPr>
      <dsp:spPr>
        <a:xfrm>
          <a:off x="7975389" y="205875"/>
          <a:ext cx="553710" cy="55371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9C1B68-B349-415E-A788-3626A1DAF46E}">
      <dsp:nvSpPr>
        <dsp:cNvPr id="0" name=""/>
        <dsp:cNvSpPr/>
      </dsp:nvSpPr>
      <dsp:spPr>
        <a:xfrm>
          <a:off x="7461228" y="1265836"/>
          <a:ext cx="1582031" cy="63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Introduce yourself</a:t>
          </a:r>
          <a:endParaRPr lang="en-US" sz="1500" kern="1200"/>
        </a:p>
      </dsp:txBody>
      <dsp:txXfrm>
        <a:off x="7461228" y="1265836"/>
        <a:ext cx="1582031" cy="632812"/>
      </dsp:txXfrm>
    </dsp:sp>
    <dsp:sp modelId="{2368A630-EAC1-4C58-8CE0-1B64595B0852}">
      <dsp:nvSpPr>
        <dsp:cNvPr id="0" name=""/>
        <dsp:cNvSpPr/>
      </dsp:nvSpPr>
      <dsp:spPr>
        <a:xfrm>
          <a:off x="9628611" y="211"/>
          <a:ext cx="965039" cy="965039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7326BC-C163-4102-A950-781B649DC483}">
      <dsp:nvSpPr>
        <dsp:cNvPr id="0" name=""/>
        <dsp:cNvSpPr/>
      </dsp:nvSpPr>
      <dsp:spPr>
        <a:xfrm>
          <a:off x="9834275" y="205875"/>
          <a:ext cx="553710" cy="55371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700D47-D06F-474D-9256-9F059D594097}">
      <dsp:nvSpPr>
        <dsp:cNvPr id="0" name=""/>
        <dsp:cNvSpPr/>
      </dsp:nvSpPr>
      <dsp:spPr>
        <a:xfrm>
          <a:off x="9320115" y="1265836"/>
          <a:ext cx="1582031" cy="63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Mute if not speaking</a:t>
          </a:r>
          <a:endParaRPr lang="en-US" sz="1500" kern="1200"/>
        </a:p>
      </dsp:txBody>
      <dsp:txXfrm>
        <a:off x="9320115" y="1265836"/>
        <a:ext cx="1582031" cy="632812"/>
      </dsp:txXfrm>
    </dsp:sp>
    <dsp:sp modelId="{8591805F-9DC3-40F1-99B2-29A52BEE680F}">
      <dsp:nvSpPr>
        <dsp:cNvPr id="0" name=""/>
        <dsp:cNvSpPr/>
      </dsp:nvSpPr>
      <dsp:spPr>
        <a:xfrm>
          <a:off x="4981394" y="2294156"/>
          <a:ext cx="965039" cy="965039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756188-D90F-4EE6-9E6A-BA2E912EDB28}">
      <dsp:nvSpPr>
        <dsp:cNvPr id="0" name=""/>
        <dsp:cNvSpPr/>
      </dsp:nvSpPr>
      <dsp:spPr>
        <a:xfrm>
          <a:off x="5187059" y="2499820"/>
          <a:ext cx="553710" cy="553710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E5F370-50AC-4619-B38A-9B6D9BF7D9F8}">
      <dsp:nvSpPr>
        <dsp:cNvPr id="0" name=""/>
        <dsp:cNvSpPr/>
      </dsp:nvSpPr>
      <dsp:spPr>
        <a:xfrm>
          <a:off x="4672898" y="3559781"/>
          <a:ext cx="1582031" cy="63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Make notes </a:t>
          </a:r>
          <a:endParaRPr lang="en-US" sz="1500" kern="1200"/>
        </a:p>
      </dsp:txBody>
      <dsp:txXfrm>
        <a:off x="4672898" y="3559781"/>
        <a:ext cx="1582031" cy="6328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C20BB3-3CCB-4FE5-991B-82F6BCB48AF3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746DE6-3336-457D-A091-FA20AC1C53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500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Consider talking about: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Cultural aspects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46DE6-3336-457D-A091-FA20AC1C536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865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391AB-F383-4237-A071-AD1C6E9246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6636DA-4FDE-4B32-8CCE-37EFA3E757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F87932-8FF0-4DF1-A776-9A3CE3761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95F3-B757-4FAF-98AA-EDA7D1485485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8FAB8-C9F1-4DBB-B355-D8DEE3706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490E3-D8E8-4766-9104-14009BF56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939C1-24D7-49E9-A58A-796036520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901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BC967-18DB-4664-9B4D-06177FB94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F7174-64B4-4D8F-BF44-3DD1F66CAD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CD83D3-86C4-482F-A2DC-B4C55DBF3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95F3-B757-4FAF-98AA-EDA7D1485485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F05BE2-6C23-4CB4-A63E-457E635BF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097965-24FE-4C07-BE16-69AE43995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939C1-24D7-49E9-A58A-796036520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768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3394D-04EF-440C-B08B-114464B31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EBE3F6-F021-4D6B-8B0D-EF74D7461F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96233C-6806-4593-91C0-CF4ECD84A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95F3-B757-4FAF-98AA-EDA7D1485485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A761E-2D3A-4397-A82C-2F3B981DE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97E71-B59F-4260-B01B-2B7CEB089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939C1-24D7-49E9-A58A-796036520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326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4DFCB-DD40-4637-9CAB-2BAF24231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94065F-4B44-4622-98EE-166F936489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AF1249-B890-4466-9E24-84A249070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0FA9B4-D282-452F-B78A-FF5873ACF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95F3-B757-4FAF-98AA-EDA7D1485485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9B0F13-A139-4B66-9544-16480800F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8791D0-EC30-4D8C-8764-475D8DB34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939C1-24D7-49E9-A58A-796036520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502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3AA7D-15D2-4D5F-B1C4-501073416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E80A0E-25B9-4E8E-8B0D-201E1C5640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89B111-0CA0-47CD-9F0B-DBCBA3AE3C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F0E02D-3176-4B85-ACB6-721F268274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7D9317-BBE1-4F36-82FE-E348F6F18A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37DDCB-69F8-49FA-A111-C8AB27138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95F3-B757-4FAF-98AA-EDA7D1485485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18B0CD-1F68-412E-9232-F267114C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9B21FC-12CC-472D-BC38-EF413158C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939C1-24D7-49E9-A58A-796036520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143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F51AB-8384-4E67-914C-B39484AD2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09660-3861-4545-BF68-9ED039B5D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95F3-B757-4FAF-98AA-EDA7D1485485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DD5392-AC3A-4EAF-ADE6-B6CF4B50A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679880-BF48-4F4D-B8B3-4E99FC415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939C1-24D7-49E9-A58A-796036520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89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F98E25-CF37-4F73-9E22-210238167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95F3-B757-4FAF-98AA-EDA7D1485485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D7A0E1-38AB-4FDA-8EC1-2D7617909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A8E424-5A91-4557-9ADF-4A9422A06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939C1-24D7-49E9-A58A-796036520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02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BB935-0427-44CC-A384-333EAD831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9DCF6-55CF-43EE-B135-BFC4B4D40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37538E-A112-4E8F-A445-1A06B0C353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30D413-9505-4ED8-BFF1-5141BE9EE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95F3-B757-4FAF-98AA-EDA7D1485485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0815B0-4528-4FA2-8472-8F19C0F16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C9FCEF-4406-4552-BFE4-6DA376135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939C1-24D7-49E9-A58A-796036520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063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CE22C-69D4-49EC-8858-787B3C67B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6A4341-3C0B-4025-AE17-8F0F8FABF5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F5FF01-E0B6-419C-ABCC-70844E4EAC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501218-FFD7-4F25-B220-F5DE5F706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95F3-B757-4FAF-98AA-EDA7D1485485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87CBFB-34A6-49D8-A1D2-45DF38876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2726A4-D33A-486A-B120-648AF3D8B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939C1-24D7-49E9-A58A-796036520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743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B8678-553E-4A5B-8CFE-5DB358BDF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3AF303-1F73-4575-83E6-561589F163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6EC56-7DCF-400D-A871-C26291EB1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95F3-B757-4FAF-98AA-EDA7D1485485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FFAC5B-7C77-4F8C-ADB0-8D208A2EB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2F48AF-AB8F-4DD2-BC77-7E2F42AD3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939C1-24D7-49E9-A58A-796036520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317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0ED820-BFE6-41B5-8064-984037A999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A27FEA-5359-474A-B4F8-FF510DD748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4DD33D-563C-4B8C-B8C1-625FF5C5B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95F3-B757-4FAF-98AA-EDA7D1485485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471877-89FD-46BE-832F-C5660A556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E675F-CC4D-48CF-90C8-53829EE08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939C1-24D7-49E9-A58A-796036520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621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07C8C3-4165-4353-ABF2-492454AF9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9AA46A-3C66-4E4A-9907-225E50ABB7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7F8214-A11A-4309-9D51-44F35987D1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495F3-B757-4FAF-98AA-EDA7D1485485}" type="datetimeFigureOut">
              <a:rPr lang="en-US" smtClean="0"/>
              <a:t>11/25/2022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334EB-8260-4F13-9553-5A8593D9DC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1EF96-E028-4E68-864E-9B77CF9F25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939C1-24D7-49E9-A58A-7960365209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446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3045368" y="4074718"/>
            <a:ext cx="6105194" cy="682079"/>
          </a:xfrm>
        </p:spPr>
        <p:txBody>
          <a:bodyPr>
            <a:normAutofit fontScale="92500"/>
          </a:bodyPr>
          <a:lstStyle/>
          <a:p>
            <a:r>
              <a:rPr lang="en-GB" dirty="0">
                <a:solidFill>
                  <a:srgbClr val="FFFFFF"/>
                </a:solidFill>
              </a:rPr>
              <a:t>Principles of Professional Legal Practice – Week 9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661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32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Aims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D3845364-DCBA-4D28-BC0F-A0F5680C8A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8278894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20555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87F2EE-393B-41F9-B6D2-6B2711A45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4300">
                <a:solidFill>
                  <a:srgbClr val="FFFFFF"/>
                </a:solidFill>
              </a:rPr>
              <a:t>Importance of oral communication skills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F2A513-1AA2-4D97-AFAE-F0B06E347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During the working day we communicate with a variety of people.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Solicitors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Accountants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Surveyors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Estate agents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Police officers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Public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Witnesses</a:t>
            </a:r>
          </a:p>
          <a:p>
            <a:endParaRPr lang="en-GB" sz="200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6765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FF1A0-3949-44F0-95AC-E885E000B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Oral communication skills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B528BD8-BE2D-4286-8E9B-D77B4619822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191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E57A3F2-3497-430E-BCD2-151E9B574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88B1F424-0E60-4F04-AFC7-00E1F2110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6B509DD1-7F4E-4C4D-9B18-626473A5F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BB89D3BB-9A77-48E3-8C98-9A0A1DD4F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1CED3A-338E-44F4-8F1C-30E46AC70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754" y="1522820"/>
            <a:ext cx="2748041" cy="3601914"/>
          </a:xfrm>
        </p:spPr>
        <p:txBody>
          <a:bodyPr anchor="ctr">
            <a:normAutofit/>
          </a:bodyPr>
          <a:lstStyle/>
          <a:p>
            <a:r>
              <a:rPr lang="en-GB" sz="3100">
                <a:solidFill>
                  <a:srgbClr val="FFFFFF"/>
                </a:solidFill>
              </a:rPr>
              <a:t>Proper communication with clients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FC1BEC1-79C8-45B6-A98B-3431C4AA5B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4905787"/>
              </p:ext>
            </p:extLst>
          </p:nvPr>
        </p:nvGraphicFramePr>
        <p:xfrm>
          <a:off x="5042848" y="643467"/>
          <a:ext cx="6489510" cy="5252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90611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5F3716-6BC8-484F-A2D4-0DC81AF7D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3800"/>
              <a:t>Developing communication skills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D365B64-A1E3-44CE-844B-B2A14F92B9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2897023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1432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8E89D5E-1885-4160-AC77-CC471DD1D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F77EB7-22F6-4677-B9D1-CCCE20C15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Listening skills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85216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C3CED38-28C9-4FB3-9891-F3E83CDDC5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1532723"/>
              </p:ext>
            </p:extLst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2606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9FA6E-5E05-4353-A226-1C851BCAE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Listening Skills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5523A7-4096-4604-9E8A-BE8CD7D6E1C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3955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Empty speech bubbles">
            <a:extLst>
              <a:ext uri="{FF2B5EF4-FFF2-40B4-BE49-F238E27FC236}">
                <a16:creationId xmlns:a16="http://schemas.microsoft.com/office/drawing/2014/main" id="{96E3F71D-E6CC-49D5-8F2E-BEBAAEFF76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5516" b="10215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89A5D8-8F7B-4522-9714-9C270A245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Active listening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778E0-6240-4CB2-90C5-619B10734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5744685" cy="4726276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rgbClr val="FFFFFF"/>
                </a:solidFill>
              </a:rPr>
              <a:t>Involves obtrusive techniques</a:t>
            </a:r>
          </a:p>
          <a:p>
            <a:r>
              <a:rPr lang="en-GB" sz="2000">
                <a:solidFill>
                  <a:srgbClr val="FFFFFF"/>
                </a:solidFill>
              </a:rPr>
              <a:t>Demonstrate to the other person that you have heard and understood what they said</a:t>
            </a:r>
          </a:p>
          <a:p>
            <a:r>
              <a:rPr lang="en-GB" sz="2000">
                <a:solidFill>
                  <a:srgbClr val="FFFFFF"/>
                </a:solidFill>
              </a:rPr>
              <a:t>Summarising – give a precis of what the person has said</a:t>
            </a:r>
          </a:p>
          <a:p>
            <a:endParaRPr lang="en-GB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8153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Empty speech bubbles">
            <a:extLst>
              <a:ext uri="{FF2B5EF4-FFF2-40B4-BE49-F238E27FC236}">
                <a16:creationId xmlns:a16="http://schemas.microsoft.com/office/drawing/2014/main" id="{ADDB3C71-C89B-452C-BE74-1FE6AE19CA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5516" b="10215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0FB3CF7-AF0B-423E-A05D-08EE24E2D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Passive listening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0E529D-4074-4D97-A6FE-3B6FCC82C5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5744685" cy="4726276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rgbClr val="FFFFFF"/>
                </a:solidFill>
              </a:rPr>
              <a:t>Involves using silences</a:t>
            </a:r>
          </a:p>
          <a:p>
            <a:r>
              <a:rPr lang="en-GB" sz="2000">
                <a:solidFill>
                  <a:srgbClr val="FFFFFF"/>
                </a:solidFill>
              </a:rPr>
              <a:t>Unobtrusive</a:t>
            </a:r>
          </a:p>
          <a:p>
            <a:r>
              <a:rPr lang="en-GB" sz="2000">
                <a:solidFill>
                  <a:srgbClr val="FFFFFF"/>
                </a:solidFill>
              </a:rPr>
              <a:t>Eye-contact</a:t>
            </a:r>
          </a:p>
          <a:p>
            <a:r>
              <a:rPr lang="en-GB" sz="2000">
                <a:solidFill>
                  <a:srgbClr val="FFFFFF"/>
                </a:solidFill>
              </a:rPr>
              <a:t>Posture</a:t>
            </a:r>
          </a:p>
          <a:p>
            <a:r>
              <a:rPr lang="en-GB" sz="2000">
                <a:solidFill>
                  <a:srgbClr val="FFFFFF"/>
                </a:solidFill>
              </a:rPr>
              <a:t>Nodding</a:t>
            </a:r>
          </a:p>
          <a:p>
            <a:r>
              <a:rPr lang="en-GB" sz="2000">
                <a:solidFill>
                  <a:srgbClr val="FFFFFF"/>
                </a:solidFill>
              </a:rPr>
              <a:t>Acknowledgements (‘uh-huh’)</a:t>
            </a:r>
          </a:p>
          <a:p>
            <a:r>
              <a:rPr lang="en-GB" sz="2000">
                <a:solidFill>
                  <a:srgbClr val="FFFFFF"/>
                </a:solidFill>
              </a:rPr>
              <a:t>Express invitations (‘please go on’)</a:t>
            </a:r>
          </a:p>
        </p:txBody>
      </p:sp>
    </p:spTree>
    <p:extLst>
      <p:ext uri="{BB962C8B-B14F-4D97-AF65-F5344CB8AC3E}">
        <p14:creationId xmlns:p14="http://schemas.microsoft.com/office/powerpoint/2010/main" val="12230791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6DAD486-1638-4003-869A-EE219B684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Body language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2263E78-74ED-47DD-BFA9-FAA80676C1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8360492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3543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D0C7D3-A79B-4656-974C-D59A53033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000"/>
              <a:t>Questioning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AC45F11-86A5-49D3-A51D-77B5771AC5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2490084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4773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E57A3F2-3497-430E-BCD2-151E9B574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88B1F424-0E60-4F04-AFC7-00E1F2110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6B509DD1-7F4E-4C4D-9B18-626473A5F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BB89D3BB-9A77-48E3-8C98-9A0A1DD4F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B0429D-3789-499E-9B81-040A2DA78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754" y="1522820"/>
            <a:ext cx="2748041" cy="3601914"/>
          </a:xfrm>
        </p:spPr>
        <p:txBody>
          <a:bodyPr anchor="ctr">
            <a:normAutofit/>
          </a:bodyPr>
          <a:lstStyle/>
          <a:p>
            <a:r>
              <a:rPr lang="en-GB" sz="3100">
                <a:solidFill>
                  <a:srgbClr val="FFFFFF"/>
                </a:solidFill>
              </a:rPr>
              <a:t>Communicating via telephone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6AFFE8D-CD48-490F-A0B9-0C88F1B7F3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7536217"/>
              </p:ext>
            </p:extLst>
          </p:nvPr>
        </p:nvGraphicFramePr>
        <p:xfrm>
          <a:off x="5042848" y="643467"/>
          <a:ext cx="6489510" cy="5252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01976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3FDCB50-BDE7-4850-9A2B-0559269DF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GB" sz="4100">
                <a:solidFill>
                  <a:schemeClr val="bg1"/>
                </a:solidFill>
              </a:rPr>
              <a:t>Communicating via email – golden rules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9BD856C-8EAA-4047-A361-43A3A715E2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9516441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646527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02D6E-A3F8-4D51-92F9-982216552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dirty="0"/>
              <a:t>Emails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8F952-E0ED-496F-902F-9D4D664303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sz="2000"/>
              <a:t>Don’t be tempted to adopt a more relaxed style of writing</a:t>
            </a:r>
          </a:p>
          <a:p>
            <a:r>
              <a:rPr lang="en-GB" sz="2000"/>
              <a:t>Use the correct language</a:t>
            </a:r>
          </a:p>
          <a:p>
            <a:r>
              <a:rPr lang="en-GB" sz="2000"/>
              <a:t>Sometimes the tone can be misinterpreted so think about what you are saying and how you say it</a:t>
            </a:r>
          </a:p>
          <a:p>
            <a:r>
              <a:rPr lang="en-GB" sz="2000"/>
              <a:t>Be precise</a:t>
            </a:r>
          </a:p>
          <a:p>
            <a:r>
              <a:rPr lang="en-GB" sz="2000"/>
              <a:t>If the content is long consider attaching a word document</a:t>
            </a:r>
          </a:p>
        </p:txBody>
      </p:sp>
      <p:pic>
        <p:nvPicPr>
          <p:cNvPr id="5" name="Picture 4" descr="Empty speech bubbles">
            <a:extLst>
              <a:ext uri="{FF2B5EF4-FFF2-40B4-BE49-F238E27FC236}">
                <a16:creationId xmlns:a16="http://schemas.microsoft.com/office/drawing/2014/main" id="{4E841FBC-4410-4CC2-B767-2DF788B21F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688" r="23193" b="-1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966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5649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E6385C-3C92-447E-B1C8-123F1AFE1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Video-conferencing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9F5EB60-6A9B-49B2-B873-7522D2DC3B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1650296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67532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Barriers to effectiveness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5368" y="4074718"/>
            <a:ext cx="6105194" cy="68207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0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Consider this for the tutorial and come ready </a:t>
            </a:r>
            <a:r>
              <a:rPr lang="en-US" sz="20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to discuss</a:t>
            </a:r>
            <a:endParaRPr lang="en-US" sz="2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31869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449</Words>
  <Application>Microsoft Office PowerPoint</Application>
  <PresentationFormat>Widescreen</PresentationFormat>
  <Paragraphs>109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Communication</vt:lpstr>
      <vt:lpstr>Aims</vt:lpstr>
      <vt:lpstr>Importance of oral communication skills</vt:lpstr>
      <vt:lpstr>Oral communication skills</vt:lpstr>
      <vt:lpstr>Proper communication with clients</vt:lpstr>
      <vt:lpstr>Developing communication skills</vt:lpstr>
      <vt:lpstr>Listening skills</vt:lpstr>
      <vt:lpstr>Listening Skills</vt:lpstr>
      <vt:lpstr>Active listening</vt:lpstr>
      <vt:lpstr>Passive listening</vt:lpstr>
      <vt:lpstr>Body language</vt:lpstr>
      <vt:lpstr>Questioning</vt:lpstr>
      <vt:lpstr>Communicating via telephone</vt:lpstr>
      <vt:lpstr>Communicating via email – golden rules</vt:lpstr>
      <vt:lpstr>Emails continued</vt:lpstr>
      <vt:lpstr>Video-conferencing</vt:lpstr>
      <vt:lpstr>Barriers to effectiveness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Communication</dc:title>
  <dc:creator>Sian Turvey</dc:creator>
  <cp:lastModifiedBy>James Drew</cp:lastModifiedBy>
  <cp:revision>2</cp:revision>
  <dcterms:created xsi:type="dcterms:W3CDTF">2021-02-15T14:20:49Z</dcterms:created>
  <dcterms:modified xsi:type="dcterms:W3CDTF">2022-11-25T09:03:52Z</dcterms:modified>
</cp:coreProperties>
</file>