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 Week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2017</a:t>
            </a:r>
          </a:p>
        </p:txBody>
      </p:sp>
    </p:spTree>
    <p:extLst>
      <p:ext uri="{BB962C8B-B14F-4D97-AF65-F5344CB8AC3E}">
        <p14:creationId xmlns:p14="http://schemas.microsoft.com/office/powerpoint/2010/main" val="1668664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E95860C-AC01-4683-A937-8F18C7305C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229740"/>
              </p:ext>
            </p:extLst>
          </p:nvPr>
        </p:nvGraphicFramePr>
        <p:xfrm>
          <a:off x="677334" y="1464907"/>
          <a:ext cx="8420017" cy="41707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94195">
                  <a:extLst>
                    <a:ext uri="{9D8B030D-6E8A-4147-A177-3AD203B41FA5}">
                      <a16:colId xmlns:a16="http://schemas.microsoft.com/office/drawing/2014/main" val="2733812764"/>
                    </a:ext>
                  </a:extLst>
                </a:gridCol>
                <a:gridCol w="864284">
                  <a:extLst>
                    <a:ext uri="{9D8B030D-6E8A-4147-A177-3AD203B41FA5}">
                      <a16:colId xmlns:a16="http://schemas.microsoft.com/office/drawing/2014/main" val="3754348094"/>
                    </a:ext>
                  </a:extLst>
                </a:gridCol>
                <a:gridCol w="864284">
                  <a:extLst>
                    <a:ext uri="{9D8B030D-6E8A-4147-A177-3AD203B41FA5}">
                      <a16:colId xmlns:a16="http://schemas.microsoft.com/office/drawing/2014/main" val="1391033763"/>
                    </a:ext>
                  </a:extLst>
                </a:gridCol>
                <a:gridCol w="864284">
                  <a:extLst>
                    <a:ext uri="{9D8B030D-6E8A-4147-A177-3AD203B41FA5}">
                      <a16:colId xmlns:a16="http://schemas.microsoft.com/office/drawing/2014/main" val="3987279072"/>
                    </a:ext>
                  </a:extLst>
                </a:gridCol>
                <a:gridCol w="873287">
                  <a:extLst>
                    <a:ext uri="{9D8B030D-6E8A-4147-A177-3AD203B41FA5}">
                      <a16:colId xmlns:a16="http://schemas.microsoft.com/office/drawing/2014/main" val="842134395"/>
                    </a:ext>
                  </a:extLst>
                </a:gridCol>
                <a:gridCol w="857532">
                  <a:extLst>
                    <a:ext uri="{9D8B030D-6E8A-4147-A177-3AD203B41FA5}">
                      <a16:colId xmlns:a16="http://schemas.microsoft.com/office/drawing/2014/main" val="2220794661"/>
                    </a:ext>
                  </a:extLst>
                </a:gridCol>
                <a:gridCol w="873287">
                  <a:extLst>
                    <a:ext uri="{9D8B030D-6E8A-4147-A177-3AD203B41FA5}">
                      <a16:colId xmlns:a16="http://schemas.microsoft.com/office/drawing/2014/main" val="1842357979"/>
                    </a:ext>
                  </a:extLst>
                </a:gridCol>
                <a:gridCol w="873287">
                  <a:extLst>
                    <a:ext uri="{9D8B030D-6E8A-4147-A177-3AD203B41FA5}">
                      <a16:colId xmlns:a16="http://schemas.microsoft.com/office/drawing/2014/main" val="3127096889"/>
                    </a:ext>
                  </a:extLst>
                </a:gridCol>
                <a:gridCol w="882290">
                  <a:extLst>
                    <a:ext uri="{9D8B030D-6E8A-4147-A177-3AD203B41FA5}">
                      <a16:colId xmlns:a16="http://schemas.microsoft.com/office/drawing/2014/main" val="773602200"/>
                    </a:ext>
                  </a:extLst>
                </a:gridCol>
                <a:gridCol w="873287">
                  <a:extLst>
                    <a:ext uri="{9D8B030D-6E8A-4147-A177-3AD203B41FA5}">
                      <a16:colId xmlns:a16="http://schemas.microsoft.com/office/drawing/2014/main" val="2501275629"/>
                    </a:ext>
                  </a:extLst>
                </a:gridCol>
              </a:tblGrid>
              <a:tr h="23497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09:00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10:00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11:00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12:00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13:00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14:00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15:00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16:00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17:00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extLst>
                  <a:ext uri="{0D108BD9-81ED-4DB2-BD59-A6C34878D82A}">
                    <a16:rowId xmlns:a16="http://schemas.microsoft.com/office/drawing/2014/main" val="1865043925"/>
                  </a:ext>
                </a:extLst>
              </a:tr>
              <a:tr h="78716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Monday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10-11am Project Week Introduction - Dylan Thomas room Rich Sutton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extLst>
                  <a:ext uri="{0D108BD9-81ED-4DB2-BD59-A6C34878D82A}">
                    <a16:rowId xmlns:a16="http://schemas.microsoft.com/office/drawing/2014/main" val="3565341324"/>
                  </a:ext>
                </a:extLst>
              </a:tr>
              <a:tr h="78716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Tuesday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9-11.00am Project supervision - please email Richard Sutton if appointment needed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11am-1pm Workshop visits available - please email Paul Davies to book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extLst>
                  <a:ext uri="{0D108BD9-81ED-4DB2-BD59-A6C34878D82A}">
                    <a16:rowId xmlns:a16="http://schemas.microsoft.com/office/drawing/2014/main" val="1927633201"/>
                  </a:ext>
                </a:extLst>
              </a:tr>
              <a:tr h="78716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Wednesday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9.30-11.30am Maths Support Session - IQ106 with Arnaud Marotin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2-4pm Science Support Session -  IQ102 with Luca Pagano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extLst>
                  <a:ext uri="{0D108BD9-81ED-4DB2-BD59-A6C34878D82A}">
                    <a16:rowId xmlns:a16="http://schemas.microsoft.com/office/drawing/2014/main" val="1512634822"/>
                  </a:ext>
                </a:extLst>
              </a:tr>
              <a:tr h="78716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Thursday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9-11.00am Project supervision - please email Richard Sutton if appointment needed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11am-3pm Workshop appointments with Paul Davies available - please book if needed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extLst>
                  <a:ext uri="{0D108BD9-81ED-4DB2-BD59-A6C34878D82A}">
                    <a16:rowId xmlns:a16="http://schemas.microsoft.com/office/drawing/2014/main" val="769197120"/>
                  </a:ext>
                </a:extLst>
              </a:tr>
              <a:tr h="78716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Friday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Project presentations - IQ103 with Rich Sutton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95" marR="6895" marT="6895" marB="0" anchor="ctr"/>
                </a:tc>
                <a:extLst>
                  <a:ext uri="{0D108BD9-81ED-4DB2-BD59-A6C34878D82A}">
                    <a16:rowId xmlns:a16="http://schemas.microsoft.com/office/drawing/2014/main" val="40945588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0946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Friday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general update on what you have achieved so far</a:t>
            </a:r>
          </a:p>
          <a:p>
            <a:r>
              <a:rPr lang="en-GB" dirty="0"/>
              <a:t>Team roles/dynamics – who is doing what, how have you been communicating</a:t>
            </a:r>
          </a:p>
          <a:p>
            <a:r>
              <a:rPr lang="en-GB" dirty="0"/>
              <a:t>General plan for the project, what do you aim to achieve over the next few weeks and months</a:t>
            </a:r>
          </a:p>
          <a:p>
            <a:r>
              <a:rPr lang="en-GB" dirty="0"/>
              <a:t>Designs? What do you see your final product looking like? Any special features?</a:t>
            </a:r>
          </a:p>
          <a:p>
            <a:r>
              <a:rPr lang="en-GB" dirty="0"/>
              <a:t>How could your group improve on the way it is currently functioning?</a:t>
            </a:r>
          </a:p>
          <a:p>
            <a:r>
              <a:rPr lang="en-GB" dirty="0"/>
              <a:t>Any outstanding problems that you need to sort out?</a:t>
            </a:r>
          </a:p>
          <a:p>
            <a:endParaRPr lang="en-GB" dirty="0"/>
          </a:p>
          <a:p>
            <a:r>
              <a:rPr lang="en-GB" dirty="0"/>
              <a:t>5-10 mins, preferably with a </a:t>
            </a:r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</p:spTree>
    <p:extLst>
      <p:ext uri="{BB962C8B-B14F-4D97-AF65-F5344CB8AC3E}">
        <p14:creationId xmlns:p14="http://schemas.microsoft.com/office/powerpoint/2010/main" val="3833106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5F29DD4-DC06-4504-AE59-E1EC87AF9B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844272"/>
              </p:ext>
            </p:extLst>
          </p:nvPr>
        </p:nvGraphicFramePr>
        <p:xfrm>
          <a:off x="2459976" y="1930400"/>
          <a:ext cx="5031383" cy="39258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1105">
                  <a:extLst>
                    <a:ext uri="{9D8B030D-6E8A-4147-A177-3AD203B41FA5}">
                      <a16:colId xmlns:a16="http://schemas.microsoft.com/office/drawing/2014/main" val="3107842313"/>
                    </a:ext>
                  </a:extLst>
                </a:gridCol>
                <a:gridCol w="1051901">
                  <a:extLst>
                    <a:ext uri="{9D8B030D-6E8A-4147-A177-3AD203B41FA5}">
                      <a16:colId xmlns:a16="http://schemas.microsoft.com/office/drawing/2014/main" val="316093050"/>
                    </a:ext>
                  </a:extLst>
                </a:gridCol>
                <a:gridCol w="811105">
                  <a:extLst>
                    <a:ext uri="{9D8B030D-6E8A-4147-A177-3AD203B41FA5}">
                      <a16:colId xmlns:a16="http://schemas.microsoft.com/office/drawing/2014/main" val="3776610921"/>
                    </a:ext>
                  </a:extLst>
                </a:gridCol>
                <a:gridCol w="811105">
                  <a:extLst>
                    <a:ext uri="{9D8B030D-6E8A-4147-A177-3AD203B41FA5}">
                      <a16:colId xmlns:a16="http://schemas.microsoft.com/office/drawing/2014/main" val="3156733938"/>
                    </a:ext>
                  </a:extLst>
                </a:gridCol>
                <a:gridCol w="1546167">
                  <a:extLst>
                    <a:ext uri="{9D8B030D-6E8A-4147-A177-3AD203B41FA5}">
                      <a16:colId xmlns:a16="http://schemas.microsoft.com/office/drawing/2014/main" val="568818661"/>
                    </a:ext>
                  </a:extLst>
                </a:gridCol>
              </a:tblGrid>
              <a:tr h="85947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Group 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Group 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2770182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Ben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Gilbert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Gwydian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Clement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1180698941"/>
                  </a:ext>
                </a:extLst>
              </a:tr>
              <a:tr h="1646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McKay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Jonathan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Pugh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1332760181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Sam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Johns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Aryan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Adibmehr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775001196"/>
                  </a:ext>
                </a:extLst>
              </a:tr>
              <a:tr h="164696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Evan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Morcom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Callum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McGowan-Franklin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738077605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Lloyd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John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Chris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Herbert-Salter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2327680534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Lewis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Aubrey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Rhodri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Jenkins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4168894288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2429016376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1409627887"/>
                  </a:ext>
                </a:extLst>
              </a:tr>
              <a:tr h="85947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Group 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Group 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7667603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Nathan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Myer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Alan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Jose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20380370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Tom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Schultze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Belcher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2994667526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Bradley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Burton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Owen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Roberts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395905073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Adam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Rowe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Gemma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Holborn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431650734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Joshua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Howells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176599410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Harry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Boakes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2779596585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Lewis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Parsons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322890253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163229844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23083167"/>
                  </a:ext>
                </a:extLst>
              </a:tr>
              <a:tr h="85947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Group 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Group 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253887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Tamzyn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Davis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Ewan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Howells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81681054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Harley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Bates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Kian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Evans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006837921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Ollie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Turner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Ryan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Davies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1903130069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Greig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Western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Sammi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Rashid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903797978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Robin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Gillie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Bennett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2860120311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Tom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Crocker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626580109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815623457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249119264"/>
                  </a:ext>
                </a:extLst>
              </a:tr>
              <a:tr h="85947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Group 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121563312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Ben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Cloake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568255422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Kyle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Farinas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339204874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Joe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3873601607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Andrew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White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1001181266"/>
                  </a:ext>
                </a:extLst>
              </a:tr>
              <a:tr h="859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Romy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los Frangos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08" marR="5708" marT="5708" marB="0" anchor="b"/>
                </a:tc>
                <a:extLst>
                  <a:ext uri="{0D108BD9-81ED-4DB2-BD59-A6C34878D82A}">
                    <a16:rowId xmlns:a16="http://schemas.microsoft.com/office/drawing/2014/main" val="27836441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6356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63</TotalTime>
  <Words>284</Words>
  <Application>Microsoft Office PowerPoint</Application>
  <PresentationFormat>Widescreen</PresentationFormat>
  <Paragraphs>146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Trebuchet MS</vt:lpstr>
      <vt:lpstr>Wingdings 3</vt:lpstr>
      <vt:lpstr>Facet</vt:lpstr>
      <vt:lpstr>Project Week</vt:lpstr>
      <vt:lpstr>Timetable</vt:lpstr>
      <vt:lpstr>Friday Presentations</vt:lpstr>
      <vt:lpstr>Groups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Week</dc:title>
  <dc:creator>Richard Sutton</dc:creator>
  <cp:lastModifiedBy>Richard Sutton</cp:lastModifiedBy>
  <cp:revision>5</cp:revision>
  <dcterms:created xsi:type="dcterms:W3CDTF">2016-11-06T14:10:25Z</dcterms:created>
  <dcterms:modified xsi:type="dcterms:W3CDTF">2018-11-04T14:07:52Z</dcterms:modified>
</cp:coreProperties>
</file>