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64" r:id="rId4"/>
    <p:sldId id="265" r:id="rId5"/>
    <p:sldId id="266" r:id="rId6"/>
    <p:sldId id="267" r:id="rId7"/>
    <p:sldId id="258" r:id="rId8"/>
    <p:sldId id="268" r:id="rId9"/>
    <p:sldId id="256" r:id="rId10"/>
    <p:sldId id="257" r:id="rId11"/>
    <p:sldId id="269" r:id="rId12"/>
    <p:sldId id="259" r:id="rId13"/>
    <p:sldId id="270" r:id="rId14"/>
    <p:sldId id="271" r:id="rId15"/>
    <p:sldId id="26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929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672A9-CFC2-4478-8087-86BDEF97BBFE}" v="40" dt="2021-10-10T16:02:13.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0" d="100"/>
          <a:sy n="70" d="100"/>
        </p:scale>
        <p:origin x="1166" y="398"/>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Modiga" userId="d927facad2dae42d" providerId="LiveId" clId="{542672A9-CFC2-4478-8087-86BDEF97BBFE}"/>
    <pc:docChg chg="undo custSel addSld modSld sldOrd modMainMaster">
      <pc:chgData name="Ionut Modiga" userId="d927facad2dae42d" providerId="LiveId" clId="{542672A9-CFC2-4478-8087-86BDEF97BBFE}" dt="2021-10-12T16:28:34.665" v="1802" actId="122"/>
      <pc:docMkLst>
        <pc:docMk/>
      </pc:docMkLst>
      <pc:sldChg chg="addSp modSp mod setBg modClrScheme modAnim chgLayout">
        <pc:chgData name="Ionut Modiga" userId="d927facad2dae42d" providerId="LiveId" clId="{542672A9-CFC2-4478-8087-86BDEF97BBFE}" dt="2021-10-12T16:26:22.685" v="1790"/>
        <pc:sldMkLst>
          <pc:docMk/>
          <pc:sldMk cId="4071291284" sldId="256"/>
        </pc:sldMkLst>
        <pc:spChg chg="mod ord">
          <ac:chgData name="Ionut Modiga" userId="d927facad2dae42d" providerId="LiveId" clId="{542672A9-CFC2-4478-8087-86BDEF97BBFE}" dt="2021-10-10T19:14:46.054" v="1630" actId="122"/>
          <ac:spMkLst>
            <pc:docMk/>
            <pc:sldMk cId="4071291284" sldId="256"/>
            <ac:spMk id="2" creationId="{8FE44580-F0DE-4D58-89F7-75BA161FDBB8}"/>
          </ac:spMkLst>
        </pc:spChg>
        <pc:spChg chg="mod ord">
          <ac:chgData name="Ionut Modiga" userId="d927facad2dae42d" providerId="LiveId" clId="{542672A9-CFC2-4478-8087-86BDEF97BBFE}" dt="2021-10-10T19:14:16.649" v="1613" actId="20577"/>
          <ac:spMkLst>
            <pc:docMk/>
            <pc:sldMk cId="4071291284" sldId="256"/>
            <ac:spMk id="3" creationId="{8B77CEB9-BE1B-482A-8A2E-BA592E93E192}"/>
          </ac:spMkLst>
        </pc:spChg>
        <pc:spChg chg="add mod ord">
          <ac:chgData name="Ionut Modiga" userId="d927facad2dae42d" providerId="LiveId" clId="{542672A9-CFC2-4478-8087-86BDEF97BBFE}" dt="2021-10-10T19:13:11.370" v="1599" actId="207"/>
          <ac:spMkLst>
            <pc:docMk/>
            <pc:sldMk cId="4071291284" sldId="256"/>
            <ac:spMk id="4" creationId="{9ADBD5CE-13CA-48C0-98F7-1E605F597D54}"/>
          </ac:spMkLst>
        </pc:spChg>
        <pc:spChg chg="add mod ord">
          <ac:chgData name="Ionut Modiga" userId="d927facad2dae42d" providerId="LiveId" clId="{542672A9-CFC2-4478-8087-86BDEF97BBFE}" dt="2021-10-10T19:14:26.112" v="1628" actId="20577"/>
          <ac:spMkLst>
            <pc:docMk/>
            <pc:sldMk cId="4071291284" sldId="256"/>
            <ac:spMk id="5" creationId="{3ACBE9A8-6D8A-4E62-B803-CA11730FC87E}"/>
          </ac:spMkLst>
        </pc:spChg>
        <pc:spChg chg="add mod ord">
          <ac:chgData name="Ionut Modiga" userId="d927facad2dae42d" providerId="LiveId" clId="{542672A9-CFC2-4478-8087-86BDEF97BBFE}" dt="2021-10-10T21:34:31.854" v="1679" actId="207"/>
          <ac:spMkLst>
            <pc:docMk/>
            <pc:sldMk cId="4071291284" sldId="256"/>
            <ac:spMk id="6" creationId="{5AF533B9-7843-4585-A68F-8C4F48A51445}"/>
          </ac:spMkLst>
        </pc:spChg>
      </pc:sldChg>
      <pc:sldChg chg="modSp mod">
        <pc:chgData name="Ionut Modiga" userId="d927facad2dae42d" providerId="LiveId" clId="{542672A9-CFC2-4478-8087-86BDEF97BBFE}" dt="2021-10-10T16:05:12.263" v="913" actId="20577"/>
        <pc:sldMkLst>
          <pc:docMk/>
          <pc:sldMk cId="3946715491" sldId="257"/>
        </pc:sldMkLst>
        <pc:spChg chg="mod">
          <ac:chgData name="Ionut Modiga" userId="d927facad2dae42d" providerId="LiveId" clId="{542672A9-CFC2-4478-8087-86BDEF97BBFE}" dt="2021-10-10T16:05:12.263" v="913" actId="20577"/>
          <ac:spMkLst>
            <pc:docMk/>
            <pc:sldMk cId="3946715491" sldId="257"/>
            <ac:spMk id="2" creationId="{E1668CD4-85F7-441D-B9FF-15F796520D6F}"/>
          </ac:spMkLst>
        </pc:spChg>
      </pc:sldChg>
      <pc:sldChg chg="modSp mod">
        <pc:chgData name="Ionut Modiga" userId="d927facad2dae42d" providerId="LiveId" clId="{542672A9-CFC2-4478-8087-86BDEF97BBFE}" dt="2021-10-10T15:51:42.737" v="864" actId="14100"/>
        <pc:sldMkLst>
          <pc:docMk/>
          <pc:sldMk cId="355196597" sldId="258"/>
        </pc:sldMkLst>
        <pc:spChg chg="mod">
          <ac:chgData name="Ionut Modiga" userId="d927facad2dae42d" providerId="LiveId" clId="{542672A9-CFC2-4478-8087-86BDEF97BBFE}" dt="2021-10-10T15:51:31.600" v="863" actId="255"/>
          <ac:spMkLst>
            <pc:docMk/>
            <pc:sldMk cId="355196597" sldId="258"/>
            <ac:spMk id="2" creationId="{FCE2F49B-05B1-4E24-A8C3-87017BF3CD8D}"/>
          </ac:spMkLst>
        </pc:spChg>
        <pc:spChg chg="mod">
          <ac:chgData name="Ionut Modiga" userId="d927facad2dae42d" providerId="LiveId" clId="{542672A9-CFC2-4478-8087-86BDEF97BBFE}" dt="2021-10-10T15:51:42.737" v="864" actId="14100"/>
          <ac:spMkLst>
            <pc:docMk/>
            <pc:sldMk cId="355196597" sldId="258"/>
            <ac:spMk id="3" creationId="{3E76B053-B604-41AB-8ECA-A0FB85B220C8}"/>
          </ac:spMkLst>
        </pc:spChg>
      </pc:sldChg>
      <pc:sldChg chg="modSp new mod">
        <pc:chgData name="Ionut Modiga" userId="d927facad2dae42d" providerId="LiveId" clId="{542672A9-CFC2-4478-8087-86BDEF97BBFE}" dt="2021-10-10T15:19:29.301" v="38" actId="20577"/>
        <pc:sldMkLst>
          <pc:docMk/>
          <pc:sldMk cId="2276989445" sldId="259"/>
        </pc:sldMkLst>
        <pc:spChg chg="mod">
          <ac:chgData name="Ionut Modiga" userId="d927facad2dae42d" providerId="LiveId" clId="{542672A9-CFC2-4478-8087-86BDEF97BBFE}" dt="2021-10-10T15:19:29.301" v="38" actId="20577"/>
          <ac:spMkLst>
            <pc:docMk/>
            <pc:sldMk cId="2276989445" sldId="259"/>
            <ac:spMk id="2" creationId="{7DE21CA5-BC5E-4E9F-B40A-796D85750456}"/>
          </ac:spMkLst>
        </pc:spChg>
      </pc:sldChg>
      <pc:sldChg chg="addSp delSp modSp new mod setBg modClrScheme chgLayout">
        <pc:chgData name="Ionut Modiga" userId="d927facad2dae42d" providerId="LiveId" clId="{542672A9-CFC2-4478-8087-86BDEF97BBFE}" dt="2021-10-12T16:28:20.328" v="1800" actId="14100"/>
        <pc:sldMkLst>
          <pc:docMk/>
          <pc:sldMk cId="1637865190" sldId="260"/>
        </pc:sldMkLst>
        <pc:spChg chg="mod ord">
          <ac:chgData name="Ionut Modiga" userId="d927facad2dae42d" providerId="LiveId" clId="{542672A9-CFC2-4478-8087-86BDEF97BBFE}" dt="2021-10-12T16:28:20.328" v="1800" actId="14100"/>
          <ac:spMkLst>
            <pc:docMk/>
            <pc:sldMk cId="1637865190" sldId="260"/>
            <ac:spMk id="2" creationId="{DBD8B1C2-60D0-4258-AD43-D527025A7C64}"/>
          </ac:spMkLst>
        </pc:spChg>
        <pc:spChg chg="add del">
          <ac:chgData name="Ionut Modiga" userId="d927facad2dae42d" providerId="LiveId" clId="{542672A9-CFC2-4478-8087-86BDEF97BBFE}" dt="2021-10-12T16:18:32.744" v="1700"/>
          <ac:spMkLst>
            <pc:docMk/>
            <pc:sldMk cId="1637865190" sldId="260"/>
            <ac:spMk id="3" creationId="{47CFFCC9-4EFD-4F40-B419-D1A3A0F15F9A}"/>
          </ac:spMkLst>
        </pc:spChg>
        <pc:spChg chg="mod ord">
          <ac:chgData name="Ionut Modiga" userId="d927facad2dae42d" providerId="LiveId" clId="{542672A9-CFC2-4478-8087-86BDEF97BBFE}" dt="2021-10-12T16:19:37.958" v="1712" actId="14100"/>
          <ac:spMkLst>
            <pc:docMk/>
            <pc:sldMk cId="1637865190" sldId="260"/>
            <ac:spMk id="4" creationId="{1A0DFD52-8F57-4E54-AE17-D874BD7AE7F8}"/>
          </ac:spMkLst>
        </pc:spChg>
        <pc:spChg chg="add del">
          <ac:chgData name="Ionut Modiga" userId="d927facad2dae42d" providerId="LiveId" clId="{542672A9-CFC2-4478-8087-86BDEF97BBFE}" dt="2021-10-12T16:19:06.992" v="1709"/>
          <ac:spMkLst>
            <pc:docMk/>
            <pc:sldMk cId="1637865190" sldId="260"/>
            <ac:spMk id="5" creationId="{65EA9B14-7197-49D9-A1C9-A9CF1498E06A}"/>
          </ac:spMkLst>
        </pc:spChg>
        <pc:spChg chg="add mod">
          <ac:chgData name="Ionut Modiga" userId="d927facad2dae42d" providerId="LiveId" clId="{542672A9-CFC2-4478-8087-86BDEF97BBFE}" dt="2021-10-12T16:22:18.858" v="1727" actId="20577"/>
          <ac:spMkLst>
            <pc:docMk/>
            <pc:sldMk cId="1637865190" sldId="260"/>
            <ac:spMk id="6" creationId="{8CC01DDD-86CC-4BFD-B210-94A13B75111B}"/>
          </ac:spMkLst>
        </pc:spChg>
      </pc:sldChg>
      <pc:sldChg chg="modSp new mod">
        <pc:chgData name="Ionut Modiga" userId="d927facad2dae42d" providerId="LiveId" clId="{542672A9-CFC2-4478-8087-86BDEF97BBFE}" dt="2021-10-10T15:19:36.046" v="43" actId="20577"/>
        <pc:sldMkLst>
          <pc:docMk/>
          <pc:sldMk cId="1726266373" sldId="261"/>
        </pc:sldMkLst>
        <pc:spChg chg="mod">
          <ac:chgData name="Ionut Modiga" userId="d927facad2dae42d" providerId="LiveId" clId="{542672A9-CFC2-4478-8087-86BDEF97BBFE}" dt="2021-10-10T15:19:36.046" v="43" actId="20577"/>
          <ac:spMkLst>
            <pc:docMk/>
            <pc:sldMk cId="1726266373" sldId="261"/>
            <ac:spMk id="2" creationId="{12DCA2AA-DBEE-44DB-9F0B-2643BAF32E28}"/>
          </ac:spMkLst>
        </pc:spChg>
      </pc:sldChg>
      <pc:sldChg chg="modSp new mod ord setBg modAnim">
        <pc:chgData name="Ionut Modiga" userId="d927facad2dae42d" providerId="LiveId" clId="{542672A9-CFC2-4478-8087-86BDEF97BBFE}" dt="2021-10-12T14:04:28.442" v="1692" actId="207"/>
        <pc:sldMkLst>
          <pc:docMk/>
          <pc:sldMk cId="890392368" sldId="262"/>
        </pc:sldMkLst>
        <pc:spChg chg="mod">
          <ac:chgData name="Ionut Modiga" userId="d927facad2dae42d" providerId="LiveId" clId="{542672A9-CFC2-4478-8087-86BDEF97BBFE}" dt="2021-10-10T15:22:07.340" v="153" actId="122"/>
          <ac:spMkLst>
            <pc:docMk/>
            <pc:sldMk cId="890392368" sldId="262"/>
            <ac:spMk id="2" creationId="{7A2FCE4F-B24A-464D-9DC4-F0B47A29A0BF}"/>
          </ac:spMkLst>
        </pc:spChg>
        <pc:spChg chg="mod">
          <ac:chgData name="Ionut Modiga" userId="d927facad2dae42d" providerId="LiveId" clId="{542672A9-CFC2-4478-8087-86BDEF97BBFE}" dt="2021-10-12T14:04:28.442" v="1692" actId="207"/>
          <ac:spMkLst>
            <pc:docMk/>
            <pc:sldMk cId="890392368" sldId="262"/>
            <ac:spMk id="3" creationId="{8A737DAD-E6CC-48A4-A410-EDFCDBE3771A}"/>
          </ac:spMkLst>
        </pc:spChg>
      </pc:sldChg>
      <pc:sldChg chg="addSp delSp modSp new mod ord setBg modClrScheme modAnim chgLayout">
        <pc:chgData name="Ionut Modiga" userId="d927facad2dae42d" providerId="LiveId" clId="{542672A9-CFC2-4478-8087-86BDEF97BBFE}" dt="2021-10-10T21:24:08.246" v="1662"/>
        <pc:sldMkLst>
          <pc:docMk/>
          <pc:sldMk cId="1241715449" sldId="263"/>
        </pc:sldMkLst>
        <pc:spChg chg="del mod ord">
          <ac:chgData name="Ionut Modiga" userId="d927facad2dae42d" providerId="LiveId" clId="{542672A9-CFC2-4478-8087-86BDEF97BBFE}" dt="2021-10-10T15:33:43.890" v="303" actId="700"/>
          <ac:spMkLst>
            <pc:docMk/>
            <pc:sldMk cId="1241715449" sldId="263"/>
            <ac:spMk id="2" creationId="{A119F4EA-263A-4A9C-8873-674F08BA3082}"/>
          </ac:spMkLst>
        </pc:spChg>
        <pc:spChg chg="del mod ord">
          <ac:chgData name="Ionut Modiga" userId="d927facad2dae42d" providerId="LiveId" clId="{542672A9-CFC2-4478-8087-86BDEF97BBFE}" dt="2021-10-10T15:33:43.890" v="303" actId="700"/>
          <ac:spMkLst>
            <pc:docMk/>
            <pc:sldMk cId="1241715449" sldId="263"/>
            <ac:spMk id="3" creationId="{296049B3-F9E2-48CB-B0AD-70CC32ED839F}"/>
          </ac:spMkLst>
        </pc:spChg>
        <pc:spChg chg="add mod ord">
          <ac:chgData name="Ionut Modiga" userId="d927facad2dae42d" providerId="LiveId" clId="{542672A9-CFC2-4478-8087-86BDEF97BBFE}" dt="2021-10-10T15:34:35.204" v="328" actId="26606"/>
          <ac:spMkLst>
            <pc:docMk/>
            <pc:sldMk cId="1241715449" sldId="263"/>
            <ac:spMk id="4" creationId="{31762F6F-0588-42CE-9273-38A66EBCC443}"/>
          </ac:spMkLst>
        </pc:spChg>
        <pc:spChg chg="add del mod ord">
          <ac:chgData name="Ionut Modiga" userId="d927facad2dae42d" providerId="LiveId" clId="{542672A9-CFC2-4478-8087-86BDEF97BBFE}" dt="2021-10-10T15:34:14.214" v="325" actId="931"/>
          <ac:spMkLst>
            <pc:docMk/>
            <pc:sldMk cId="1241715449" sldId="263"/>
            <ac:spMk id="5" creationId="{6170D1E9-F234-4B52-83C7-23F62774CF48}"/>
          </ac:spMkLst>
        </pc:spChg>
        <pc:spChg chg="add mod ord">
          <ac:chgData name="Ionut Modiga" userId="d927facad2dae42d" providerId="LiveId" clId="{542672A9-CFC2-4478-8087-86BDEF97BBFE}" dt="2021-10-10T15:40:13.585" v="489" actId="20577"/>
          <ac:spMkLst>
            <pc:docMk/>
            <pc:sldMk cId="1241715449" sldId="263"/>
            <ac:spMk id="6" creationId="{8E9ED8FA-93E7-4E9E-9CF1-CD239DB3E00E}"/>
          </ac:spMkLst>
        </pc:spChg>
        <pc:spChg chg="add">
          <ac:chgData name="Ionut Modiga" userId="d927facad2dae42d" providerId="LiveId" clId="{542672A9-CFC2-4478-8087-86BDEF97BBFE}" dt="2021-10-10T15:34:35.204" v="328" actId="26606"/>
          <ac:spMkLst>
            <pc:docMk/>
            <pc:sldMk cId="1241715449" sldId="263"/>
            <ac:spMk id="20" creationId="{104332FF-8349-42A5-B5C8-5EE3825CE252}"/>
          </ac:spMkLst>
        </pc:spChg>
        <pc:spChg chg="add">
          <ac:chgData name="Ionut Modiga" userId="d927facad2dae42d" providerId="LiveId" clId="{542672A9-CFC2-4478-8087-86BDEF97BBFE}" dt="2021-10-10T15:34:35.204" v="328" actId="26606"/>
          <ac:spMkLst>
            <pc:docMk/>
            <pc:sldMk cId="1241715449" sldId="263"/>
            <ac:spMk id="22" creationId="{5A0118C5-4F8D-4CF4-BADD-53FEACC6C42A}"/>
          </ac:spMkLst>
        </pc:spChg>
        <pc:spChg chg="add">
          <ac:chgData name="Ionut Modiga" userId="d927facad2dae42d" providerId="LiveId" clId="{542672A9-CFC2-4478-8087-86BDEF97BBFE}" dt="2021-10-10T15:34:35.204" v="328" actId="26606"/>
          <ac:spMkLst>
            <pc:docMk/>
            <pc:sldMk cId="1241715449" sldId="263"/>
            <ac:spMk id="28" creationId="{CAEBFCD5-5356-4326-8D39-8235A46CD7B2}"/>
          </ac:spMkLst>
        </pc:spChg>
        <pc:grpChg chg="add">
          <ac:chgData name="Ionut Modiga" userId="d927facad2dae42d" providerId="LiveId" clId="{542672A9-CFC2-4478-8087-86BDEF97BBFE}" dt="2021-10-10T15:34:35.204" v="328" actId="26606"/>
          <ac:grpSpMkLst>
            <pc:docMk/>
            <pc:sldMk cId="1241715449" sldId="263"/>
            <ac:grpSpMk id="13" creationId="{8997F1B7-1EE7-4EA5-A5A4-866F9A810C9F}"/>
          </ac:grpSpMkLst>
        </pc:grpChg>
        <pc:grpChg chg="add">
          <ac:chgData name="Ionut Modiga" userId="d927facad2dae42d" providerId="LiveId" clId="{542672A9-CFC2-4478-8087-86BDEF97BBFE}" dt="2021-10-10T15:34:35.204" v="328" actId="26606"/>
          <ac:grpSpMkLst>
            <pc:docMk/>
            <pc:sldMk cId="1241715449" sldId="263"/>
            <ac:grpSpMk id="24" creationId="{89C6B508-0B2C-4D80-99F6-BC8C9C69341A}"/>
          </ac:grpSpMkLst>
        </pc:grpChg>
        <pc:grpChg chg="add">
          <ac:chgData name="Ionut Modiga" userId="d927facad2dae42d" providerId="LiveId" clId="{542672A9-CFC2-4478-8087-86BDEF97BBFE}" dt="2021-10-10T15:34:35.204" v="328" actId="26606"/>
          <ac:grpSpMkLst>
            <pc:docMk/>
            <pc:sldMk cId="1241715449" sldId="263"/>
            <ac:grpSpMk id="30" creationId="{6B67BE95-96EF-433C-9F29-B0732AA6B6AC}"/>
          </ac:grpSpMkLst>
        </pc:grpChg>
        <pc:grpChg chg="add">
          <ac:chgData name="Ionut Modiga" userId="d927facad2dae42d" providerId="LiveId" clId="{542672A9-CFC2-4478-8087-86BDEF97BBFE}" dt="2021-10-10T15:34:35.204" v="328" actId="26606"/>
          <ac:grpSpMkLst>
            <pc:docMk/>
            <pc:sldMk cId="1241715449" sldId="263"/>
            <ac:grpSpMk id="34" creationId="{36C5CE76-F42E-4B75-84C4-A9B2C8CE8379}"/>
          </ac:grpSpMkLst>
        </pc:grpChg>
        <pc:grpChg chg="add">
          <ac:chgData name="Ionut Modiga" userId="d927facad2dae42d" providerId="LiveId" clId="{542672A9-CFC2-4478-8087-86BDEF97BBFE}" dt="2021-10-10T15:34:35.204" v="328" actId="26606"/>
          <ac:grpSpMkLst>
            <pc:docMk/>
            <pc:sldMk cId="1241715449" sldId="263"/>
            <ac:grpSpMk id="38" creationId="{D6E8B984-55B9-4A62-A043-997D00F0AE09}"/>
          </ac:grpSpMkLst>
        </pc:grpChg>
        <pc:grpChg chg="add">
          <ac:chgData name="Ionut Modiga" userId="d927facad2dae42d" providerId="LiveId" clId="{542672A9-CFC2-4478-8087-86BDEF97BBFE}" dt="2021-10-10T15:34:35.204" v="328" actId="26606"/>
          <ac:grpSpMkLst>
            <pc:docMk/>
            <pc:sldMk cId="1241715449" sldId="263"/>
            <ac:grpSpMk id="53" creationId="{DDFA5A3F-B050-4826-ACB4-F634DD12C7BC}"/>
          </ac:grpSpMkLst>
        </pc:grpChg>
        <pc:picChg chg="add mod">
          <ac:chgData name="Ionut Modiga" userId="d927facad2dae42d" providerId="LiveId" clId="{542672A9-CFC2-4478-8087-86BDEF97BBFE}" dt="2021-10-10T15:34:35.204" v="328" actId="26606"/>
          <ac:picMkLst>
            <pc:docMk/>
            <pc:sldMk cId="1241715449" sldId="263"/>
            <ac:picMk id="8" creationId="{686B3184-418E-4F33-B27B-095194BF5E60}"/>
          </ac:picMkLst>
        </pc:picChg>
      </pc:sldChg>
      <pc:sldChg chg="addSp delSp modSp new mod setBg modAnim">
        <pc:chgData name="Ionut Modiga" userId="d927facad2dae42d" providerId="LiveId" clId="{542672A9-CFC2-4478-8087-86BDEF97BBFE}" dt="2021-10-10T21:24:08.246" v="1662"/>
        <pc:sldMkLst>
          <pc:docMk/>
          <pc:sldMk cId="3043611794" sldId="264"/>
        </pc:sldMkLst>
        <pc:spChg chg="mod ord">
          <ac:chgData name="Ionut Modiga" userId="d927facad2dae42d" providerId="LiveId" clId="{542672A9-CFC2-4478-8087-86BDEF97BBFE}" dt="2021-10-10T15:41:23.345" v="501" actId="20577"/>
          <ac:spMkLst>
            <pc:docMk/>
            <pc:sldMk cId="3043611794" sldId="264"/>
            <ac:spMk id="2" creationId="{CA05ADC8-D778-4308-A2BE-8A0543D3F38C}"/>
          </ac:spMkLst>
        </pc:spChg>
        <pc:spChg chg="del">
          <ac:chgData name="Ionut Modiga" userId="d927facad2dae42d" providerId="LiveId" clId="{542672A9-CFC2-4478-8087-86BDEF97BBFE}" dt="2021-10-10T15:40:37.333" v="491" actId="931"/>
          <ac:spMkLst>
            <pc:docMk/>
            <pc:sldMk cId="3043611794" sldId="264"/>
            <ac:spMk id="3" creationId="{45C88171-8243-430B-817B-9EA8581A918A}"/>
          </ac:spMkLst>
        </pc:spChg>
        <pc:spChg chg="mod">
          <ac:chgData name="Ionut Modiga" userId="d927facad2dae42d" providerId="LiveId" clId="{542672A9-CFC2-4478-8087-86BDEF97BBFE}" dt="2021-10-10T15:43:54.582" v="645" actId="20577"/>
          <ac:spMkLst>
            <pc:docMk/>
            <pc:sldMk cId="3043611794" sldId="264"/>
            <ac:spMk id="4" creationId="{78A2E976-A08B-4CC7-B7EF-8AFBB13D5B31}"/>
          </ac:spMkLst>
        </pc:spChg>
        <pc:spChg chg="add">
          <ac:chgData name="Ionut Modiga" userId="d927facad2dae42d" providerId="LiveId" clId="{542672A9-CFC2-4478-8087-86BDEF97BBFE}" dt="2021-10-10T15:40:44.143" v="494" actId="26606"/>
          <ac:spMkLst>
            <pc:docMk/>
            <pc:sldMk cId="3043611794" sldId="264"/>
            <ac:spMk id="18" creationId="{104332FF-8349-42A5-B5C8-5EE3825CE252}"/>
          </ac:spMkLst>
        </pc:spChg>
        <pc:spChg chg="add">
          <ac:chgData name="Ionut Modiga" userId="d927facad2dae42d" providerId="LiveId" clId="{542672A9-CFC2-4478-8087-86BDEF97BBFE}" dt="2021-10-10T15:40:44.143" v="494" actId="26606"/>
          <ac:spMkLst>
            <pc:docMk/>
            <pc:sldMk cId="3043611794" sldId="264"/>
            <ac:spMk id="20" creationId="{5A0118C5-4F8D-4CF4-BADD-53FEACC6C42A}"/>
          </ac:spMkLst>
        </pc:spChg>
        <pc:spChg chg="add">
          <ac:chgData name="Ionut Modiga" userId="d927facad2dae42d" providerId="LiveId" clId="{542672A9-CFC2-4478-8087-86BDEF97BBFE}" dt="2021-10-10T15:40:44.143" v="494" actId="26606"/>
          <ac:spMkLst>
            <pc:docMk/>
            <pc:sldMk cId="3043611794" sldId="264"/>
            <ac:spMk id="26" creationId="{CAEBFCD5-5356-4326-8D39-8235A46CD7B2}"/>
          </ac:spMkLst>
        </pc:spChg>
        <pc:grpChg chg="add">
          <ac:chgData name="Ionut Modiga" userId="d927facad2dae42d" providerId="LiveId" clId="{542672A9-CFC2-4478-8087-86BDEF97BBFE}" dt="2021-10-10T15:40:44.143" v="494" actId="26606"/>
          <ac:grpSpMkLst>
            <pc:docMk/>
            <pc:sldMk cId="3043611794" sldId="264"/>
            <ac:grpSpMk id="11" creationId="{8997F1B7-1EE7-4EA5-A5A4-866F9A810C9F}"/>
          </ac:grpSpMkLst>
        </pc:grpChg>
        <pc:grpChg chg="add">
          <ac:chgData name="Ionut Modiga" userId="d927facad2dae42d" providerId="LiveId" clId="{542672A9-CFC2-4478-8087-86BDEF97BBFE}" dt="2021-10-10T15:40:44.143" v="494" actId="26606"/>
          <ac:grpSpMkLst>
            <pc:docMk/>
            <pc:sldMk cId="3043611794" sldId="264"/>
            <ac:grpSpMk id="22" creationId="{89C6B508-0B2C-4D80-99F6-BC8C9C69341A}"/>
          </ac:grpSpMkLst>
        </pc:grpChg>
        <pc:grpChg chg="add">
          <ac:chgData name="Ionut Modiga" userId="d927facad2dae42d" providerId="LiveId" clId="{542672A9-CFC2-4478-8087-86BDEF97BBFE}" dt="2021-10-10T15:40:44.143" v="494" actId="26606"/>
          <ac:grpSpMkLst>
            <pc:docMk/>
            <pc:sldMk cId="3043611794" sldId="264"/>
            <ac:grpSpMk id="28" creationId="{6B67BE95-96EF-433C-9F29-B0732AA6B6AC}"/>
          </ac:grpSpMkLst>
        </pc:grpChg>
        <pc:grpChg chg="add">
          <ac:chgData name="Ionut Modiga" userId="d927facad2dae42d" providerId="LiveId" clId="{542672A9-CFC2-4478-8087-86BDEF97BBFE}" dt="2021-10-10T15:40:44.143" v="494" actId="26606"/>
          <ac:grpSpMkLst>
            <pc:docMk/>
            <pc:sldMk cId="3043611794" sldId="264"/>
            <ac:grpSpMk id="32" creationId="{36C5CE76-F42E-4B75-84C4-A9B2C8CE8379}"/>
          </ac:grpSpMkLst>
        </pc:grpChg>
        <pc:grpChg chg="add">
          <ac:chgData name="Ionut Modiga" userId="d927facad2dae42d" providerId="LiveId" clId="{542672A9-CFC2-4478-8087-86BDEF97BBFE}" dt="2021-10-10T15:40:44.143" v="494" actId="26606"/>
          <ac:grpSpMkLst>
            <pc:docMk/>
            <pc:sldMk cId="3043611794" sldId="264"/>
            <ac:grpSpMk id="36" creationId="{D6E8B984-55B9-4A62-A043-997D00F0AE09}"/>
          </ac:grpSpMkLst>
        </pc:grpChg>
        <pc:grpChg chg="add">
          <ac:chgData name="Ionut Modiga" userId="d927facad2dae42d" providerId="LiveId" clId="{542672A9-CFC2-4478-8087-86BDEF97BBFE}" dt="2021-10-10T15:40:44.143" v="494" actId="26606"/>
          <ac:grpSpMkLst>
            <pc:docMk/>
            <pc:sldMk cId="3043611794" sldId="264"/>
            <ac:grpSpMk id="51" creationId="{DDFA5A3F-B050-4826-ACB4-F634DD12C7BC}"/>
          </ac:grpSpMkLst>
        </pc:grpChg>
        <pc:picChg chg="add mod">
          <ac:chgData name="Ionut Modiga" userId="d927facad2dae42d" providerId="LiveId" clId="{542672A9-CFC2-4478-8087-86BDEF97BBFE}" dt="2021-10-10T15:40:44.143" v="494" actId="26606"/>
          <ac:picMkLst>
            <pc:docMk/>
            <pc:sldMk cId="3043611794" sldId="264"/>
            <ac:picMk id="6" creationId="{6147580F-8695-451A-B928-2F2AE8D23474}"/>
          </ac:picMkLst>
        </pc:picChg>
      </pc:sldChg>
      <pc:sldChg chg="addSp delSp modSp new mod setBg modAnim">
        <pc:chgData name="Ionut Modiga" userId="d927facad2dae42d" providerId="LiveId" clId="{542672A9-CFC2-4478-8087-86BDEF97BBFE}" dt="2021-10-10T21:24:08.246" v="1662"/>
        <pc:sldMkLst>
          <pc:docMk/>
          <pc:sldMk cId="1562148800" sldId="265"/>
        </pc:sldMkLst>
        <pc:spChg chg="mod ord">
          <ac:chgData name="Ionut Modiga" userId="d927facad2dae42d" providerId="LiveId" clId="{542672A9-CFC2-4478-8087-86BDEF97BBFE}" dt="2021-10-10T15:47:30.554" v="672" actId="20577"/>
          <ac:spMkLst>
            <pc:docMk/>
            <pc:sldMk cId="1562148800" sldId="265"/>
            <ac:spMk id="2" creationId="{4EC5DA19-2FC1-42F5-908E-A2BA7400BE8A}"/>
          </ac:spMkLst>
        </pc:spChg>
        <pc:spChg chg="del">
          <ac:chgData name="Ionut Modiga" userId="d927facad2dae42d" providerId="LiveId" clId="{542672A9-CFC2-4478-8087-86BDEF97BBFE}" dt="2021-10-10T15:46:32.268" v="647" actId="931"/>
          <ac:spMkLst>
            <pc:docMk/>
            <pc:sldMk cId="1562148800" sldId="265"/>
            <ac:spMk id="3" creationId="{93D572A4-0526-4720-9E52-14C6D3A7A933}"/>
          </ac:spMkLst>
        </pc:spChg>
        <pc:spChg chg="mod">
          <ac:chgData name="Ionut Modiga" userId="d927facad2dae42d" providerId="LiveId" clId="{542672A9-CFC2-4478-8087-86BDEF97BBFE}" dt="2021-10-10T15:50:37.161" v="857" actId="20577"/>
          <ac:spMkLst>
            <pc:docMk/>
            <pc:sldMk cId="1562148800" sldId="265"/>
            <ac:spMk id="4" creationId="{851179BB-3E31-4E69-930F-2FF8BF30926E}"/>
          </ac:spMkLst>
        </pc:spChg>
        <pc:spChg chg="add del">
          <ac:chgData name="Ionut Modiga" userId="d927facad2dae42d" providerId="LiveId" clId="{542672A9-CFC2-4478-8087-86BDEF97BBFE}" dt="2021-10-10T15:46:51.514" v="654" actId="26606"/>
          <ac:spMkLst>
            <pc:docMk/>
            <pc:sldMk cId="1562148800" sldId="265"/>
            <ac:spMk id="18" creationId="{104332FF-8349-42A5-B5C8-5EE3825CE252}"/>
          </ac:spMkLst>
        </pc:spChg>
        <pc:spChg chg="add del">
          <ac:chgData name="Ionut Modiga" userId="d927facad2dae42d" providerId="LiveId" clId="{542672A9-CFC2-4478-8087-86BDEF97BBFE}" dt="2021-10-10T15:46:51.514" v="654" actId="26606"/>
          <ac:spMkLst>
            <pc:docMk/>
            <pc:sldMk cId="1562148800" sldId="265"/>
            <ac:spMk id="20" creationId="{5A0118C5-4F8D-4CF4-BADD-53FEACC6C42A}"/>
          </ac:spMkLst>
        </pc:spChg>
        <pc:spChg chg="add del">
          <ac:chgData name="Ionut Modiga" userId="d927facad2dae42d" providerId="LiveId" clId="{542672A9-CFC2-4478-8087-86BDEF97BBFE}" dt="2021-10-10T15:47:11.188" v="657" actId="26606"/>
          <ac:spMkLst>
            <pc:docMk/>
            <pc:sldMk cId="1562148800" sldId="265"/>
            <ac:spMk id="25" creationId="{104332FF-8349-42A5-B5C8-5EE3825CE252}"/>
          </ac:spMkLst>
        </pc:spChg>
        <pc:spChg chg="add del">
          <ac:chgData name="Ionut Modiga" userId="d927facad2dae42d" providerId="LiveId" clId="{542672A9-CFC2-4478-8087-86BDEF97BBFE}" dt="2021-10-10T15:46:51.514" v="654" actId="26606"/>
          <ac:spMkLst>
            <pc:docMk/>
            <pc:sldMk cId="1562148800" sldId="265"/>
            <ac:spMk id="26" creationId="{CAEBFCD5-5356-4326-8D39-8235A46CD7B2}"/>
          </ac:spMkLst>
        </pc:spChg>
        <pc:spChg chg="add del">
          <ac:chgData name="Ionut Modiga" userId="d927facad2dae42d" providerId="LiveId" clId="{542672A9-CFC2-4478-8087-86BDEF97BBFE}" dt="2021-10-10T15:47:11.188" v="657" actId="26606"/>
          <ac:spMkLst>
            <pc:docMk/>
            <pc:sldMk cId="1562148800" sldId="265"/>
            <ac:spMk id="27" creationId="{5A0118C5-4F8D-4CF4-BADD-53FEACC6C42A}"/>
          </ac:spMkLst>
        </pc:spChg>
        <pc:spChg chg="add del">
          <ac:chgData name="Ionut Modiga" userId="d927facad2dae42d" providerId="LiveId" clId="{542672A9-CFC2-4478-8087-86BDEF97BBFE}" dt="2021-10-10T15:47:11.188" v="657" actId="26606"/>
          <ac:spMkLst>
            <pc:docMk/>
            <pc:sldMk cId="1562148800" sldId="265"/>
            <ac:spMk id="65" creationId="{CAEBFCD5-5356-4326-8D39-8235A46CD7B2}"/>
          </ac:spMkLst>
        </pc:spChg>
        <pc:spChg chg="add">
          <ac:chgData name="Ionut Modiga" userId="d927facad2dae42d" providerId="LiveId" clId="{542672A9-CFC2-4478-8087-86BDEF97BBFE}" dt="2021-10-10T15:47:11.188" v="657" actId="26606"/>
          <ac:spMkLst>
            <pc:docMk/>
            <pc:sldMk cId="1562148800" sldId="265"/>
            <ac:spMk id="111" creationId="{104332FF-8349-42A5-B5C8-5EE3825CE252}"/>
          </ac:spMkLst>
        </pc:spChg>
        <pc:spChg chg="add">
          <ac:chgData name="Ionut Modiga" userId="d927facad2dae42d" providerId="LiveId" clId="{542672A9-CFC2-4478-8087-86BDEF97BBFE}" dt="2021-10-10T15:47:11.188" v="657" actId="26606"/>
          <ac:spMkLst>
            <pc:docMk/>
            <pc:sldMk cId="1562148800" sldId="265"/>
            <ac:spMk id="113" creationId="{5A0118C5-4F8D-4CF4-BADD-53FEACC6C42A}"/>
          </ac:spMkLst>
        </pc:spChg>
        <pc:spChg chg="add">
          <ac:chgData name="Ionut Modiga" userId="d927facad2dae42d" providerId="LiveId" clId="{542672A9-CFC2-4478-8087-86BDEF97BBFE}" dt="2021-10-10T15:47:11.188" v="657" actId="26606"/>
          <ac:spMkLst>
            <pc:docMk/>
            <pc:sldMk cId="1562148800" sldId="265"/>
            <ac:spMk id="119" creationId="{CAEBFCD5-5356-4326-8D39-8235A46CD7B2}"/>
          </ac:spMkLst>
        </pc:spChg>
        <pc:grpChg chg="add del">
          <ac:chgData name="Ionut Modiga" userId="d927facad2dae42d" providerId="LiveId" clId="{542672A9-CFC2-4478-8087-86BDEF97BBFE}" dt="2021-10-10T15:47:11.188" v="657" actId="26606"/>
          <ac:grpSpMkLst>
            <pc:docMk/>
            <pc:sldMk cId="1562148800" sldId="265"/>
            <ac:grpSpMk id="8" creationId="{8997F1B7-1EE7-4EA5-A5A4-866F9A810C9F}"/>
          </ac:grpSpMkLst>
        </pc:grpChg>
        <pc:grpChg chg="add del">
          <ac:chgData name="Ionut Modiga" userId="d927facad2dae42d" providerId="LiveId" clId="{542672A9-CFC2-4478-8087-86BDEF97BBFE}" dt="2021-10-10T15:46:51.514" v="654" actId="26606"/>
          <ac:grpSpMkLst>
            <pc:docMk/>
            <pc:sldMk cId="1562148800" sldId="265"/>
            <ac:grpSpMk id="11" creationId="{8997F1B7-1EE7-4EA5-A5A4-866F9A810C9F}"/>
          </ac:grpSpMkLst>
        </pc:grpChg>
        <pc:grpChg chg="add del">
          <ac:chgData name="Ionut Modiga" userId="d927facad2dae42d" providerId="LiveId" clId="{542672A9-CFC2-4478-8087-86BDEF97BBFE}" dt="2021-10-10T15:46:51.514" v="654" actId="26606"/>
          <ac:grpSpMkLst>
            <pc:docMk/>
            <pc:sldMk cId="1562148800" sldId="265"/>
            <ac:grpSpMk id="22" creationId="{89C6B508-0B2C-4D80-99F6-BC8C9C69341A}"/>
          </ac:grpSpMkLst>
        </pc:grpChg>
        <pc:grpChg chg="add del">
          <ac:chgData name="Ionut Modiga" userId="d927facad2dae42d" providerId="LiveId" clId="{542672A9-CFC2-4478-8087-86BDEF97BBFE}" dt="2021-10-10T15:46:51.514" v="654" actId="26606"/>
          <ac:grpSpMkLst>
            <pc:docMk/>
            <pc:sldMk cId="1562148800" sldId="265"/>
            <ac:grpSpMk id="28" creationId="{6B67BE95-96EF-433C-9F29-B0732AA6B6AC}"/>
          </ac:grpSpMkLst>
        </pc:grpChg>
        <pc:grpChg chg="add del">
          <ac:chgData name="Ionut Modiga" userId="d927facad2dae42d" providerId="LiveId" clId="{542672A9-CFC2-4478-8087-86BDEF97BBFE}" dt="2021-10-10T15:47:11.188" v="657" actId="26606"/>
          <ac:grpSpMkLst>
            <pc:docMk/>
            <pc:sldMk cId="1562148800" sldId="265"/>
            <ac:grpSpMk id="31" creationId="{89C6B508-0B2C-4D80-99F6-BC8C9C69341A}"/>
          </ac:grpSpMkLst>
        </pc:grpChg>
        <pc:grpChg chg="add del">
          <ac:chgData name="Ionut Modiga" userId="d927facad2dae42d" providerId="LiveId" clId="{542672A9-CFC2-4478-8087-86BDEF97BBFE}" dt="2021-10-10T15:46:51.514" v="654" actId="26606"/>
          <ac:grpSpMkLst>
            <pc:docMk/>
            <pc:sldMk cId="1562148800" sldId="265"/>
            <ac:grpSpMk id="32" creationId="{36C5CE76-F42E-4B75-84C4-A9B2C8CE8379}"/>
          </ac:grpSpMkLst>
        </pc:grpChg>
        <pc:grpChg chg="add del">
          <ac:chgData name="Ionut Modiga" userId="d927facad2dae42d" providerId="LiveId" clId="{542672A9-CFC2-4478-8087-86BDEF97BBFE}" dt="2021-10-10T15:46:51.514" v="654" actId="26606"/>
          <ac:grpSpMkLst>
            <pc:docMk/>
            <pc:sldMk cId="1562148800" sldId="265"/>
            <ac:grpSpMk id="36" creationId="{D6E8B984-55B9-4A62-A043-997D00F0AE09}"/>
          </ac:grpSpMkLst>
        </pc:grpChg>
        <pc:grpChg chg="add del">
          <ac:chgData name="Ionut Modiga" userId="d927facad2dae42d" providerId="LiveId" clId="{542672A9-CFC2-4478-8087-86BDEF97BBFE}" dt="2021-10-10T15:46:51.514" v="654" actId="26606"/>
          <ac:grpSpMkLst>
            <pc:docMk/>
            <pc:sldMk cId="1562148800" sldId="265"/>
            <ac:grpSpMk id="51" creationId="{DDFA5A3F-B050-4826-ACB4-F634DD12C7BC}"/>
          </ac:grpSpMkLst>
        </pc:grpChg>
        <pc:grpChg chg="add del">
          <ac:chgData name="Ionut Modiga" userId="d927facad2dae42d" providerId="LiveId" clId="{542672A9-CFC2-4478-8087-86BDEF97BBFE}" dt="2021-10-10T15:47:11.188" v="657" actId="26606"/>
          <ac:grpSpMkLst>
            <pc:docMk/>
            <pc:sldMk cId="1562148800" sldId="265"/>
            <ac:grpSpMk id="66" creationId="{6B67BE95-96EF-433C-9F29-B0732AA6B6AC}"/>
          </ac:grpSpMkLst>
        </pc:grpChg>
        <pc:grpChg chg="add del">
          <ac:chgData name="Ionut Modiga" userId="d927facad2dae42d" providerId="LiveId" clId="{542672A9-CFC2-4478-8087-86BDEF97BBFE}" dt="2021-10-10T15:47:11.188" v="657" actId="26606"/>
          <ac:grpSpMkLst>
            <pc:docMk/>
            <pc:sldMk cId="1562148800" sldId="265"/>
            <ac:grpSpMk id="69" creationId="{36C5CE76-F42E-4B75-84C4-A9B2C8CE8379}"/>
          </ac:grpSpMkLst>
        </pc:grpChg>
        <pc:grpChg chg="add del">
          <ac:chgData name="Ionut Modiga" userId="d927facad2dae42d" providerId="LiveId" clId="{542672A9-CFC2-4478-8087-86BDEF97BBFE}" dt="2021-10-10T15:47:11.188" v="657" actId="26606"/>
          <ac:grpSpMkLst>
            <pc:docMk/>
            <pc:sldMk cId="1562148800" sldId="265"/>
            <ac:grpSpMk id="72" creationId="{D6E8B984-55B9-4A62-A043-997D00F0AE09}"/>
          </ac:grpSpMkLst>
        </pc:grpChg>
        <pc:grpChg chg="add del">
          <ac:chgData name="Ionut Modiga" userId="d927facad2dae42d" providerId="LiveId" clId="{542672A9-CFC2-4478-8087-86BDEF97BBFE}" dt="2021-10-10T15:47:11.188" v="657" actId="26606"/>
          <ac:grpSpMkLst>
            <pc:docMk/>
            <pc:sldMk cId="1562148800" sldId="265"/>
            <ac:grpSpMk id="86" creationId="{DDFA5A3F-B050-4826-ACB4-F634DD12C7BC}"/>
          </ac:grpSpMkLst>
        </pc:grpChg>
        <pc:grpChg chg="add">
          <ac:chgData name="Ionut Modiga" userId="d927facad2dae42d" providerId="LiveId" clId="{542672A9-CFC2-4478-8087-86BDEF97BBFE}" dt="2021-10-10T15:47:11.188" v="657" actId="26606"/>
          <ac:grpSpMkLst>
            <pc:docMk/>
            <pc:sldMk cId="1562148800" sldId="265"/>
            <ac:grpSpMk id="104" creationId="{8997F1B7-1EE7-4EA5-A5A4-866F9A810C9F}"/>
          </ac:grpSpMkLst>
        </pc:grpChg>
        <pc:grpChg chg="add">
          <ac:chgData name="Ionut Modiga" userId="d927facad2dae42d" providerId="LiveId" clId="{542672A9-CFC2-4478-8087-86BDEF97BBFE}" dt="2021-10-10T15:47:11.188" v="657" actId="26606"/>
          <ac:grpSpMkLst>
            <pc:docMk/>
            <pc:sldMk cId="1562148800" sldId="265"/>
            <ac:grpSpMk id="115" creationId="{89C6B508-0B2C-4D80-99F6-BC8C9C69341A}"/>
          </ac:grpSpMkLst>
        </pc:grpChg>
        <pc:grpChg chg="add">
          <ac:chgData name="Ionut Modiga" userId="d927facad2dae42d" providerId="LiveId" clId="{542672A9-CFC2-4478-8087-86BDEF97BBFE}" dt="2021-10-10T15:47:11.188" v="657" actId="26606"/>
          <ac:grpSpMkLst>
            <pc:docMk/>
            <pc:sldMk cId="1562148800" sldId="265"/>
            <ac:grpSpMk id="121" creationId="{6B67BE95-96EF-433C-9F29-B0732AA6B6AC}"/>
          </ac:grpSpMkLst>
        </pc:grpChg>
        <pc:grpChg chg="add">
          <ac:chgData name="Ionut Modiga" userId="d927facad2dae42d" providerId="LiveId" clId="{542672A9-CFC2-4478-8087-86BDEF97BBFE}" dt="2021-10-10T15:47:11.188" v="657" actId="26606"/>
          <ac:grpSpMkLst>
            <pc:docMk/>
            <pc:sldMk cId="1562148800" sldId="265"/>
            <ac:grpSpMk id="125" creationId="{36C5CE76-F42E-4B75-84C4-A9B2C8CE8379}"/>
          </ac:grpSpMkLst>
        </pc:grpChg>
        <pc:grpChg chg="add">
          <ac:chgData name="Ionut Modiga" userId="d927facad2dae42d" providerId="LiveId" clId="{542672A9-CFC2-4478-8087-86BDEF97BBFE}" dt="2021-10-10T15:47:11.188" v="657" actId="26606"/>
          <ac:grpSpMkLst>
            <pc:docMk/>
            <pc:sldMk cId="1562148800" sldId="265"/>
            <ac:grpSpMk id="129" creationId="{D6E8B984-55B9-4A62-A043-997D00F0AE09}"/>
          </ac:grpSpMkLst>
        </pc:grpChg>
        <pc:grpChg chg="add">
          <ac:chgData name="Ionut Modiga" userId="d927facad2dae42d" providerId="LiveId" clId="{542672A9-CFC2-4478-8087-86BDEF97BBFE}" dt="2021-10-10T15:47:11.188" v="657" actId="26606"/>
          <ac:grpSpMkLst>
            <pc:docMk/>
            <pc:sldMk cId="1562148800" sldId="265"/>
            <ac:grpSpMk id="144" creationId="{DDFA5A3F-B050-4826-ACB4-F634DD12C7BC}"/>
          </ac:grpSpMkLst>
        </pc:grpChg>
        <pc:picChg chg="add mod">
          <ac:chgData name="Ionut Modiga" userId="d927facad2dae42d" providerId="LiveId" clId="{542672A9-CFC2-4478-8087-86BDEF97BBFE}" dt="2021-10-10T15:46:53.700" v="655" actId="26606"/>
          <ac:picMkLst>
            <pc:docMk/>
            <pc:sldMk cId="1562148800" sldId="265"/>
            <ac:picMk id="6" creationId="{ABEAE505-96E7-4593-B51F-FBB9A7C35E06}"/>
          </ac:picMkLst>
        </pc:picChg>
      </pc:sldChg>
      <pc:sldChg chg="addSp delSp modSp new mod ord modTransition setBg modClrScheme delAnim modAnim chgLayout">
        <pc:chgData name="Ionut Modiga" userId="d927facad2dae42d" providerId="LiveId" clId="{542672A9-CFC2-4478-8087-86BDEF97BBFE}" dt="2021-10-12T14:05:14.919" v="1694"/>
        <pc:sldMkLst>
          <pc:docMk/>
          <pc:sldMk cId="2915113509" sldId="266"/>
        </pc:sldMkLst>
        <pc:spChg chg="del mod ord">
          <ac:chgData name="Ionut Modiga" userId="d927facad2dae42d" providerId="LiveId" clId="{542672A9-CFC2-4478-8087-86BDEF97BBFE}" dt="2021-10-10T18:40:22.625" v="1214" actId="478"/>
          <ac:spMkLst>
            <pc:docMk/>
            <pc:sldMk cId="2915113509" sldId="266"/>
            <ac:spMk id="2" creationId="{8DAAC964-C71C-4D87-83D6-242ABA7709BF}"/>
          </ac:spMkLst>
        </pc:spChg>
        <pc:spChg chg="del">
          <ac:chgData name="Ionut Modiga" userId="d927facad2dae42d" providerId="LiveId" clId="{542672A9-CFC2-4478-8087-86BDEF97BBFE}" dt="2021-10-10T17:29:28.848" v="915" actId="931"/>
          <ac:spMkLst>
            <pc:docMk/>
            <pc:sldMk cId="2915113509" sldId="266"/>
            <ac:spMk id="3" creationId="{D4225BD2-58B5-4294-B5FE-3C2E1DF75CB7}"/>
          </ac:spMkLst>
        </pc:spChg>
        <pc:spChg chg="add del mod ord">
          <ac:chgData name="Ionut Modiga" userId="d927facad2dae42d" providerId="LiveId" clId="{542672A9-CFC2-4478-8087-86BDEF97BBFE}" dt="2021-10-10T18:30:19.226" v="1156"/>
          <ac:spMkLst>
            <pc:docMk/>
            <pc:sldMk cId="2915113509" sldId="266"/>
            <ac:spMk id="10" creationId="{CB926495-0AEF-42FC-A48B-A90DCDAB01D0}"/>
          </ac:spMkLst>
        </pc:spChg>
        <pc:spChg chg="add del mod">
          <ac:chgData name="Ionut Modiga" userId="d927facad2dae42d" providerId="LiveId" clId="{542672A9-CFC2-4478-8087-86BDEF97BBFE}" dt="2021-10-10T18:35:27.071" v="1180" actId="931"/>
          <ac:spMkLst>
            <pc:docMk/>
            <pc:sldMk cId="2915113509" sldId="266"/>
            <ac:spMk id="13" creationId="{EB42F261-62AA-496C-9624-D6AD3D62B726}"/>
          </ac:spMkLst>
        </pc:spChg>
        <pc:spChg chg="add del mod">
          <ac:chgData name="Ionut Modiga" userId="d927facad2dae42d" providerId="LiveId" clId="{542672A9-CFC2-4478-8087-86BDEF97BBFE}" dt="2021-10-10T18:35:37.395" v="1183"/>
          <ac:spMkLst>
            <pc:docMk/>
            <pc:sldMk cId="2915113509" sldId="266"/>
            <ac:spMk id="21" creationId="{9B821F5A-00BB-4813-86CB-7D279F1461B6}"/>
          </ac:spMkLst>
        </pc:spChg>
        <pc:spChg chg="add del">
          <ac:chgData name="Ionut Modiga" userId="d927facad2dae42d" providerId="LiveId" clId="{542672A9-CFC2-4478-8087-86BDEF97BBFE}" dt="2021-10-10T18:29:56.536" v="1151" actId="26606"/>
          <ac:spMkLst>
            <pc:docMk/>
            <pc:sldMk cId="2915113509" sldId="266"/>
            <ac:spMk id="22" creationId="{7D6BF779-0B8C-4CC2-9268-9506AD0C5331}"/>
          </ac:spMkLst>
        </pc:spChg>
        <pc:spChg chg="add del">
          <ac:chgData name="Ionut Modiga" userId="d927facad2dae42d" providerId="LiveId" clId="{542672A9-CFC2-4478-8087-86BDEF97BBFE}" dt="2021-10-10T18:29:56.536" v="1151" actId="26606"/>
          <ac:spMkLst>
            <pc:docMk/>
            <pc:sldMk cId="2915113509" sldId="266"/>
            <ac:spMk id="24" creationId="{8B646C36-EEEC-4D52-8E8E-206F4CD8A3DA}"/>
          </ac:spMkLst>
        </pc:spChg>
        <pc:spChg chg="add del">
          <ac:chgData name="Ionut Modiga" userId="d927facad2dae42d" providerId="LiveId" clId="{542672A9-CFC2-4478-8087-86BDEF97BBFE}" dt="2021-10-10T18:29:56.536" v="1151" actId="26606"/>
          <ac:spMkLst>
            <pc:docMk/>
            <pc:sldMk cId="2915113509" sldId="266"/>
            <ac:spMk id="30" creationId="{D6CA2F4C-8E9E-4BCD-B6E8-A68A311CA651}"/>
          </ac:spMkLst>
        </pc:spChg>
        <pc:spChg chg="add del">
          <ac:chgData name="Ionut Modiga" userId="d927facad2dae42d" providerId="LiveId" clId="{542672A9-CFC2-4478-8087-86BDEF97BBFE}" dt="2021-10-10T18:29:56.536" v="1151" actId="26606"/>
          <ac:spMkLst>
            <pc:docMk/>
            <pc:sldMk cId="2915113509" sldId="266"/>
            <ac:spMk id="32" creationId="{4D1A5E71-B6B6-486A-8CDC-C7ABD9B903F6}"/>
          </ac:spMkLst>
        </pc:spChg>
        <pc:spChg chg="add del">
          <ac:chgData name="Ionut Modiga" userId="d927facad2dae42d" providerId="LiveId" clId="{542672A9-CFC2-4478-8087-86BDEF97BBFE}" dt="2021-10-10T18:29:56.536" v="1151" actId="26606"/>
          <ac:spMkLst>
            <pc:docMk/>
            <pc:sldMk cId="2915113509" sldId="266"/>
            <ac:spMk id="34" creationId="{6004781B-698F-46D5-AADD-8AE9211719D8}"/>
          </ac:spMkLst>
        </pc:spChg>
        <pc:spChg chg="add del">
          <ac:chgData name="Ionut Modiga" userId="d927facad2dae42d" providerId="LiveId" clId="{542672A9-CFC2-4478-8087-86BDEF97BBFE}" dt="2021-10-10T18:29:56.536" v="1151" actId="26606"/>
          <ac:spMkLst>
            <pc:docMk/>
            <pc:sldMk cId="2915113509" sldId="266"/>
            <ac:spMk id="36" creationId="{4FB204DF-284E-45F6-A017-79A4DF57BCCB}"/>
          </ac:spMkLst>
        </pc:spChg>
        <pc:spChg chg="add del">
          <ac:chgData name="Ionut Modiga" userId="d927facad2dae42d" providerId="LiveId" clId="{542672A9-CFC2-4478-8087-86BDEF97BBFE}" dt="2021-10-10T18:29:56.536" v="1151" actId="26606"/>
          <ac:spMkLst>
            <pc:docMk/>
            <pc:sldMk cId="2915113509" sldId="266"/>
            <ac:spMk id="38" creationId="{96FD6442-EB7D-4992-8D41-0B7FFDCB43E1}"/>
          </ac:spMkLst>
        </pc:spChg>
        <pc:spChg chg="add del">
          <ac:chgData name="Ionut Modiga" userId="d927facad2dae42d" providerId="LiveId" clId="{542672A9-CFC2-4478-8087-86BDEF97BBFE}" dt="2021-10-10T18:29:59.329" v="1153" actId="26606"/>
          <ac:spMkLst>
            <pc:docMk/>
            <pc:sldMk cId="2915113509" sldId="266"/>
            <ac:spMk id="66" creationId="{104332FF-8349-42A5-B5C8-5EE3825CE252}"/>
          </ac:spMkLst>
        </pc:spChg>
        <pc:spChg chg="add del">
          <ac:chgData name="Ionut Modiga" userId="d927facad2dae42d" providerId="LiveId" clId="{542672A9-CFC2-4478-8087-86BDEF97BBFE}" dt="2021-10-10T18:29:59.329" v="1153" actId="26606"/>
          <ac:spMkLst>
            <pc:docMk/>
            <pc:sldMk cId="2915113509" sldId="266"/>
            <ac:spMk id="67" creationId="{5A0118C5-4F8D-4CF4-BADD-53FEACC6C42A}"/>
          </ac:spMkLst>
        </pc:spChg>
        <pc:spChg chg="add del">
          <ac:chgData name="Ionut Modiga" userId="d927facad2dae42d" providerId="LiveId" clId="{542672A9-CFC2-4478-8087-86BDEF97BBFE}" dt="2021-10-10T18:29:59.329" v="1153" actId="26606"/>
          <ac:spMkLst>
            <pc:docMk/>
            <pc:sldMk cId="2915113509" sldId="266"/>
            <ac:spMk id="71" creationId="{CAEBFCD5-5356-4326-8D39-8235A46CD7B2}"/>
          </ac:spMkLst>
        </pc:spChg>
        <pc:spChg chg="add del">
          <ac:chgData name="Ionut Modiga" userId="d927facad2dae42d" providerId="LiveId" clId="{542672A9-CFC2-4478-8087-86BDEF97BBFE}" dt="2021-10-10T18:29:59.329" v="1153" actId="26606"/>
          <ac:spMkLst>
            <pc:docMk/>
            <pc:sldMk cId="2915113509" sldId="266"/>
            <ac:spMk id="76" creationId="{CB926495-0AEF-42FC-A48B-A90DCDAB01D0}"/>
          </ac:spMkLst>
        </pc:spChg>
        <pc:spChg chg="add del mod">
          <ac:chgData name="Ionut Modiga" userId="d927facad2dae42d" providerId="LiveId" clId="{542672A9-CFC2-4478-8087-86BDEF97BBFE}" dt="2021-10-10T18:39:14.375" v="1203"/>
          <ac:spMkLst>
            <pc:docMk/>
            <pc:sldMk cId="2915113509" sldId="266"/>
            <ac:spMk id="77" creationId="{51919B06-1F9B-4760-A603-52A81BD90936}"/>
          </ac:spMkLst>
        </pc:spChg>
        <pc:spChg chg="add del">
          <ac:chgData name="Ionut Modiga" userId="d927facad2dae42d" providerId="LiveId" clId="{542672A9-CFC2-4478-8087-86BDEF97BBFE}" dt="2021-10-10T18:30:01.535" v="1155" actId="26606"/>
          <ac:spMkLst>
            <pc:docMk/>
            <pc:sldMk cId="2915113509" sldId="266"/>
            <ac:spMk id="79" creationId="{104332FF-8349-42A5-B5C8-5EE3825CE252}"/>
          </ac:spMkLst>
        </pc:spChg>
        <pc:spChg chg="add del">
          <ac:chgData name="Ionut Modiga" userId="d927facad2dae42d" providerId="LiveId" clId="{542672A9-CFC2-4478-8087-86BDEF97BBFE}" dt="2021-10-10T18:30:01.535" v="1155" actId="26606"/>
          <ac:spMkLst>
            <pc:docMk/>
            <pc:sldMk cId="2915113509" sldId="266"/>
            <ac:spMk id="80" creationId="{5A0118C5-4F8D-4CF4-BADD-53FEACC6C42A}"/>
          </ac:spMkLst>
        </pc:spChg>
        <pc:spChg chg="add del">
          <ac:chgData name="Ionut Modiga" userId="d927facad2dae42d" providerId="LiveId" clId="{542672A9-CFC2-4478-8087-86BDEF97BBFE}" dt="2021-10-10T18:30:01.535" v="1155" actId="26606"/>
          <ac:spMkLst>
            <pc:docMk/>
            <pc:sldMk cId="2915113509" sldId="266"/>
            <ac:spMk id="82" creationId="{CAEBFCD5-5356-4326-8D39-8235A46CD7B2}"/>
          </ac:spMkLst>
        </pc:spChg>
        <pc:spChg chg="add del">
          <ac:chgData name="Ionut Modiga" userId="d927facad2dae42d" providerId="LiveId" clId="{542672A9-CFC2-4478-8087-86BDEF97BBFE}" dt="2021-10-10T18:30:01.535" v="1155" actId="26606"/>
          <ac:spMkLst>
            <pc:docMk/>
            <pc:sldMk cId="2915113509" sldId="266"/>
            <ac:spMk id="117" creationId="{CB926495-0AEF-42FC-A48B-A90DCDAB01D0}"/>
          </ac:spMkLst>
        </pc:spChg>
        <pc:spChg chg="add del mod">
          <ac:chgData name="Ionut Modiga" userId="d927facad2dae42d" providerId="LiveId" clId="{542672A9-CFC2-4478-8087-86BDEF97BBFE}" dt="2021-10-10T18:40:29.843" v="1215" actId="931"/>
          <ac:spMkLst>
            <pc:docMk/>
            <pc:sldMk cId="2915113509" sldId="266"/>
            <ac:spMk id="120" creationId="{2F6EA3AF-F49E-440E-BF9B-FE638A4411B1}"/>
          </ac:spMkLst>
        </pc:spChg>
        <pc:spChg chg="add del mod">
          <ac:chgData name="Ionut Modiga" userId="d927facad2dae42d" providerId="LiveId" clId="{542672A9-CFC2-4478-8087-86BDEF97BBFE}" dt="2021-10-10T18:40:36.033" v="1218"/>
          <ac:spMkLst>
            <pc:docMk/>
            <pc:sldMk cId="2915113509" sldId="266"/>
            <ac:spMk id="122" creationId="{7EEFF489-B48F-478B-9D52-348941D72741}"/>
          </ac:spMkLst>
        </pc:spChg>
        <pc:spChg chg="add del mod">
          <ac:chgData name="Ionut Modiga" userId="d927facad2dae42d" providerId="LiveId" clId="{542672A9-CFC2-4478-8087-86BDEF97BBFE}" dt="2021-10-10T18:52:37.432" v="1253"/>
          <ac:spMkLst>
            <pc:docMk/>
            <pc:sldMk cId="2915113509" sldId="266"/>
            <ac:spMk id="127" creationId="{7FB585A8-0938-494B-AB62-A00AACCB016B}"/>
          </ac:spMkLst>
        </pc:spChg>
        <pc:spChg chg="add del mod">
          <ac:chgData name="Ionut Modiga" userId="d927facad2dae42d" providerId="LiveId" clId="{542672A9-CFC2-4478-8087-86BDEF97BBFE}" dt="2021-10-10T18:52:29.062" v="1250" actId="931"/>
          <ac:spMkLst>
            <pc:docMk/>
            <pc:sldMk cId="2915113509" sldId="266"/>
            <ac:spMk id="129" creationId="{7F1C7377-85F6-4704-91C2-BF9A08D3CD97}"/>
          </ac:spMkLst>
        </pc:spChg>
        <pc:spChg chg="add del mod">
          <ac:chgData name="Ionut Modiga" userId="d927facad2dae42d" providerId="LiveId" clId="{542672A9-CFC2-4478-8087-86BDEF97BBFE}" dt="2021-10-10T18:53:05.817" v="1256"/>
          <ac:spMkLst>
            <pc:docMk/>
            <pc:sldMk cId="2915113509" sldId="266"/>
            <ac:spMk id="134" creationId="{826E5DF4-125F-44BA-8621-996F1B10720A}"/>
          </ac:spMkLst>
        </pc:spChg>
        <pc:spChg chg="add del mod">
          <ac:chgData name="Ionut Modiga" userId="d927facad2dae42d" providerId="LiveId" clId="{542672A9-CFC2-4478-8087-86BDEF97BBFE}" dt="2021-10-10T19:04:04.092" v="1277" actId="700"/>
          <ac:spMkLst>
            <pc:docMk/>
            <pc:sldMk cId="2915113509" sldId="266"/>
            <ac:spMk id="137" creationId="{14AA418A-E48B-4849-8263-701B9FE9CE13}"/>
          </ac:spMkLst>
        </pc:spChg>
        <pc:spChg chg="add del mod ord">
          <ac:chgData name="Ionut Modiga" userId="d927facad2dae42d" providerId="LiveId" clId="{542672A9-CFC2-4478-8087-86BDEF97BBFE}" dt="2021-10-10T19:04:04.092" v="1277" actId="700"/>
          <ac:spMkLst>
            <pc:docMk/>
            <pc:sldMk cId="2915113509" sldId="266"/>
            <ac:spMk id="139" creationId="{00E2432F-B263-44B5-BDE6-7ACA640E6784}"/>
          </ac:spMkLst>
        </pc:spChg>
        <pc:spChg chg="add del mod ord">
          <ac:chgData name="Ionut Modiga" userId="d927facad2dae42d" providerId="LiveId" clId="{542672A9-CFC2-4478-8087-86BDEF97BBFE}" dt="2021-10-10T19:04:48.293" v="1282" actId="700"/>
          <ac:spMkLst>
            <pc:docMk/>
            <pc:sldMk cId="2915113509" sldId="266"/>
            <ac:spMk id="140" creationId="{48F057B3-6AB5-4268-AEDE-3D0F3203D83A}"/>
          </ac:spMkLst>
        </pc:spChg>
        <pc:spChg chg="add del mod ord">
          <ac:chgData name="Ionut Modiga" userId="d927facad2dae42d" providerId="LiveId" clId="{542672A9-CFC2-4478-8087-86BDEF97BBFE}" dt="2021-10-10T19:04:48.293" v="1282" actId="700"/>
          <ac:spMkLst>
            <pc:docMk/>
            <pc:sldMk cId="2915113509" sldId="266"/>
            <ac:spMk id="141" creationId="{F3E847BD-F8AA-49E1-AD0E-0C25A8A66C97}"/>
          </ac:spMkLst>
        </pc:spChg>
        <pc:grpChg chg="add del">
          <ac:chgData name="Ionut Modiga" userId="d927facad2dae42d" providerId="LiveId" clId="{542672A9-CFC2-4478-8087-86BDEF97BBFE}" dt="2021-10-10T18:29:56.536" v="1151" actId="26606"/>
          <ac:grpSpMkLst>
            <pc:docMk/>
            <pc:sldMk cId="2915113509" sldId="266"/>
            <ac:grpSpMk id="15" creationId="{8A351602-3772-4279-B0D3-A523F6F6EAB3}"/>
          </ac:grpSpMkLst>
        </pc:grpChg>
        <pc:grpChg chg="add del">
          <ac:chgData name="Ionut Modiga" userId="d927facad2dae42d" providerId="LiveId" clId="{542672A9-CFC2-4478-8087-86BDEF97BBFE}" dt="2021-10-10T18:29:56.536" v="1151" actId="26606"/>
          <ac:grpSpMkLst>
            <pc:docMk/>
            <pc:sldMk cId="2915113509" sldId="266"/>
            <ac:grpSpMk id="26" creationId="{308C40F4-6A24-4867-B726-B552DB0807B5}"/>
          </ac:grpSpMkLst>
        </pc:grpChg>
        <pc:grpChg chg="add del">
          <ac:chgData name="Ionut Modiga" userId="d927facad2dae42d" providerId="LiveId" clId="{542672A9-CFC2-4478-8087-86BDEF97BBFE}" dt="2021-10-10T18:29:59.329" v="1153" actId="26606"/>
          <ac:grpSpMkLst>
            <pc:docMk/>
            <pc:sldMk cId="2915113509" sldId="266"/>
            <ac:grpSpMk id="46" creationId="{8997F1B7-1EE7-4EA5-A5A4-866F9A810C9F}"/>
          </ac:grpSpMkLst>
        </pc:grpChg>
        <pc:grpChg chg="add del">
          <ac:chgData name="Ionut Modiga" userId="d927facad2dae42d" providerId="LiveId" clId="{542672A9-CFC2-4478-8087-86BDEF97BBFE}" dt="2021-10-10T18:29:59.329" v="1153" actId="26606"/>
          <ac:grpSpMkLst>
            <pc:docMk/>
            <pc:sldMk cId="2915113509" sldId="266"/>
            <ac:grpSpMk id="47" creationId="{BB32367D-C4F2-49D5-A586-298C7CA821B0}"/>
          </ac:grpSpMkLst>
        </pc:grpChg>
        <pc:grpChg chg="add del">
          <ac:chgData name="Ionut Modiga" userId="d927facad2dae42d" providerId="LiveId" clId="{542672A9-CFC2-4478-8087-86BDEF97BBFE}" dt="2021-10-10T18:29:59.329" v="1153" actId="26606"/>
          <ac:grpSpMkLst>
            <pc:docMk/>
            <pc:sldMk cId="2915113509" sldId="266"/>
            <ac:grpSpMk id="68" creationId="{134CC3FF-7AA4-46F4-8B24-2F9383D86DBD}"/>
          </ac:grpSpMkLst>
        </pc:grpChg>
        <pc:grpChg chg="add del">
          <ac:chgData name="Ionut Modiga" userId="d927facad2dae42d" providerId="LiveId" clId="{542672A9-CFC2-4478-8087-86BDEF97BBFE}" dt="2021-10-10T18:29:59.329" v="1153" actId="26606"/>
          <ac:grpSpMkLst>
            <pc:docMk/>
            <pc:sldMk cId="2915113509" sldId="266"/>
            <ac:grpSpMk id="72" creationId="{5F2AA49C-5AC0-41C7-BFAF-74B8D8293C8F}"/>
          </ac:grpSpMkLst>
        </pc:grpChg>
        <pc:grpChg chg="add del">
          <ac:chgData name="Ionut Modiga" userId="d927facad2dae42d" providerId="LiveId" clId="{542672A9-CFC2-4478-8087-86BDEF97BBFE}" dt="2021-10-10T18:30:01.535" v="1155" actId="26606"/>
          <ac:grpSpMkLst>
            <pc:docMk/>
            <pc:sldMk cId="2915113509" sldId="266"/>
            <ac:grpSpMk id="78" creationId="{8997F1B7-1EE7-4EA5-A5A4-866F9A810C9F}"/>
          </ac:grpSpMkLst>
        </pc:grpChg>
        <pc:grpChg chg="add del">
          <ac:chgData name="Ionut Modiga" userId="d927facad2dae42d" providerId="LiveId" clId="{542672A9-CFC2-4478-8087-86BDEF97BBFE}" dt="2021-10-10T18:30:01.535" v="1155" actId="26606"/>
          <ac:grpSpMkLst>
            <pc:docMk/>
            <pc:sldMk cId="2915113509" sldId="266"/>
            <ac:grpSpMk id="81" creationId="{89C6B508-0B2C-4D80-99F6-BC8C9C69341A}"/>
          </ac:grpSpMkLst>
        </pc:grpChg>
        <pc:grpChg chg="add del">
          <ac:chgData name="Ionut Modiga" userId="d927facad2dae42d" providerId="LiveId" clId="{542672A9-CFC2-4478-8087-86BDEF97BBFE}" dt="2021-10-10T18:30:01.535" v="1155" actId="26606"/>
          <ac:grpSpMkLst>
            <pc:docMk/>
            <pc:sldMk cId="2915113509" sldId="266"/>
            <ac:grpSpMk id="83" creationId="{6B67BE95-96EF-433C-9F29-B0732AA6B6AC}"/>
          </ac:grpSpMkLst>
        </pc:grpChg>
        <pc:grpChg chg="add del">
          <ac:chgData name="Ionut Modiga" userId="d927facad2dae42d" providerId="LiveId" clId="{542672A9-CFC2-4478-8087-86BDEF97BBFE}" dt="2021-10-10T18:30:01.535" v="1155" actId="26606"/>
          <ac:grpSpMkLst>
            <pc:docMk/>
            <pc:sldMk cId="2915113509" sldId="266"/>
            <ac:grpSpMk id="86" creationId="{36C5CE76-F42E-4B75-84C4-A9B2C8CE8379}"/>
          </ac:grpSpMkLst>
        </pc:grpChg>
        <pc:grpChg chg="add del">
          <ac:chgData name="Ionut Modiga" userId="d927facad2dae42d" providerId="LiveId" clId="{542672A9-CFC2-4478-8087-86BDEF97BBFE}" dt="2021-10-10T18:30:01.535" v="1155" actId="26606"/>
          <ac:grpSpMkLst>
            <pc:docMk/>
            <pc:sldMk cId="2915113509" sldId="266"/>
            <ac:grpSpMk id="89" creationId="{D6E8B984-55B9-4A62-A043-997D00F0AE09}"/>
          </ac:grpSpMkLst>
        </pc:grpChg>
        <pc:grpChg chg="add del">
          <ac:chgData name="Ionut Modiga" userId="d927facad2dae42d" providerId="LiveId" clId="{542672A9-CFC2-4478-8087-86BDEF97BBFE}" dt="2021-10-10T18:30:01.535" v="1155" actId="26606"/>
          <ac:grpSpMkLst>
            <pc:docMk/>
            <pc:sldMk cId="2915113509" sldId="266"/>
            <ac:grpSpMk id="103" creationId="{DDFA5A3F-B050-4826-ACB4-F634DD12C7BC}"/>
          </ac:grpSpMkLst>
        </pc:grpChg>
        <pc:picChg chg="add del mod ord">
          <ac:chgData name="Ionut Modiga" userId="d927facad2dae42d" providerId="LiveId" clId="{542672A9-CFC2-4478-8087-86BDEF97BBFE}" dt="2021-10-10T18:35:05.419" v="1178" actId="478"/>
          <ac:picMkLst>
            <pc:docMk/>
            <pc:sldMk cId="2915113509" sldId="266"/>
            <ac:picMk id="5" creationId="{C1302C43-653D-4AA8-8EE8-EEF146CA97A1}"/>
          </ac:picMkLst>
        </pc:picChg>
        <pc:picChg chg="add del mod">
          <ac:chgData name="Ionut Modiga" userId="d927facad2dae42d" providerId="LiveId" clId="{542672A9-CFC2-4478-8087-86BDEF97BBFE}" dt="2021-10-10T17:37:31.678" v="944" actId="478"/>
          <ac:picMkLst>
            <pc:docMk/>
            <pc:sldMk cId="2915113509" sldId="266"/>
            <ac:picMk id="6" creationId="{7AC40443-FF3D-4181-AFB9-7B2BB777BAF5}"/>
          </ac:picMkLst>
        </pc:picChg>
        <pc:picChg chg="add del mod">
          <ac:chgData name="Ionut Modiga" userId="d927facad2dae42d" providerId="LiveId" clId="{542672A9-CFC2-4478-8087-86BDEF97BBFE}" dt="2021-10-10T17:57:29.695" v="1076" actId="478"/>
          <ac:picMkLst>
            <pc:docMk/>
            <pc:sldMk cId="2915113509" sldId="266"/>
            <ac:picMk id="7" creationId="{B7C2A765-6F6A-4545-83A4-BE620D30C70F}"/>
          </ac:picMkLst>
        </pc:picChg>
        <pc:picChg chg="add del mod">
          <ac:chgData name="Ionut Modiga" userId="d927facad2dae42d" providerId="LiveId" clId="{542672A9-CFC2-4478-8087-86BDEF97BBFE}" dt="2021-10-10T18:16:19.177" v="1135" actId="478"/>
          <ac:picMkLst>
            <pc:docMk/>
            <pc:sldMk cId="2915113509" sldId="266"/>
            <ac:picMk id="8" creationId="{176EC8CE-7D36-41EB-818F-4F9994D40501}"/>
          </ac:picMkLst>
        </pc:picChg>
        <pc:picChg chg="add del mod ord">
          <ac:chgData name="Ionut Modiga" userId="d927facad2dae42d" providerId="LiveId" clId="{542672A9-CFC2-4478-8087-86BDEF97BBFE}" dt="2021-10-10T18:28:05.847" v="1147" actId="478"/>
          <ac:picMkLst>
            <pc:docMk/>
            <pc:sldMk cId="2915113509" sldId="266"/>
            <ac:picMk id="9" creationId="{A451F6AD-9E0E-4833-9BF5-D675C8731DE0}"/>
          </ac:picMkLst>
        </pc:picChg>
        <pc:picChg chg="add del mod ord">
          <ac:chgData name="Ionut Modiga" userId="d927facad2dae42d" providerId="LiveId" clId="{542672A9-CFC2-4478-8087-86BDEF97BBFE}" dt="2021-10-10T18:35:13.214" v="1179" actId="478"/>
          <ac:picMkLst>
            <pc:docMk/>
            <pc:sldMk cId="2915113509" sldId="266"/>
            <ac:picMk id="11" creationId="{D2A64D96-44D7-41F6-B70F-AFE3EC81D7C2}"/>
          </ac:picMkLst>
        </pc:picChg>
        <pc:picChg chg="add del mod">
          <ac:chgData name="Ionut Modiga" userId="d927facad2dae42d" providerId="LiveId" clId="{542672A9-CFC2-4478-8087-86BDEF97BBFE}" dt="2021-10-10T18:40:22.625" v="1214" actId="478"/>
          <ac:picMkLst>
            <pc:docMk/>
            <pc:sldMk cId="2915113509" sldId="266"/>
            <ac:picMk id="25" creationId="{888D9067-7C6E-4184-9BD4-3EFD79C737F2}"/>
          </ac:picMkLst>
        </pc:picChg>
        <pc:picChg chg="add del mod">
          <ac:chgData name="Ionut Modiga" userId="d927facad2dae42d" providerId="LiveId" clId="{542672A9-CFC2-4478-8087-86BDEF97BBFE}" dt="2021-10-10T18:39:10.524" v="1202" actId="478"/>
          <ac:picMkLst>
            <pc:docMk/>
            <pc:sldMk cId="2915113509" sldId="266"/>
            <ac:picMk id="29" creationId="{D83CF323-E49A-44EE-872D-D92B4FBB6365}"/>
          </ac:picMkLst>
        </pc:picChg>
        <pc:picChg chg="add del mod">
          <ac:chgData name="Ionut Modiga" userId="d927facad2dae42d" providerId="LiveId" clId="{542672A9-CFC2-4478-8087-86BDEF97BBFE}" dt="2021-10-10T18:40:22.625" v="1214" actId="478"/>
          <ac:picMkLst>
            <pc:docMk/>
            <pc:sldMk cId="2915113509" sldId="266"/>
            <ac:picMk id="118" creationId="{701F0C23-0AD8-4F9C-99D2-04EE2894F284}"/>
          </ac:picMkLst>
        </pc:picChg>
        <pc:picChg chg="add del mod">
          <ac:chgData name="Ionut Modiga" userId="d927facad2dae42d" providerId="LiveId" clId="{542672A9-CFC2-4478-8087-86BDEF97BBFE}" dt="2021-10-10T18:52:21.506" v="1249" actId="478"/>
          <ac:picMkLst>
            <pc:docMk/>
            <pc:sldMk cId="2915113509" sldId="266"/>
            <ac:picMk id="124" creationId="{483D0A25-006C-425A-BC43-9E58C7EDC595}"/>
          </ac:picMkLst>
        </pc:picChg>
        <pc:picChg chg="add del mod">
          <ac:chgData name="Ionut Modiga" userId="d927facad2dae42d" providerId="LiveId" clId="{542672A9-CFC2-4478-8087-86BDEF97BBFE}" dt="2021-10-10T18:52:16.064" v="1248" actId="478"/>
          <ac:picMkLst>
            <pc:docMk/>
            <pc:sldMk cId="2915113509" sldId="266"/>
            <ac:picMk id="125" creationId="{EC2E1E92-D456-4C76-996F-E740506EB326}"/>
          </ac:picMkLst>
        </pc:picChg>
        <pc:picChg chg="add del mod">
          <ac:chgData name="Ionut Modiga" userId="d927facad2dae42d" providerId="LiveId" clId="{542672A9-CFC2-4478-8087-86BDEF97BBFE}" dt="2021-10-10T19:03:57.052" v="1276" actId="478"/>
          <ac:picMkLst>
            <pc:docMk/>
            <pc:sldMk cId="2915113509" sldId="266"/>
            <ac:picMk id="131" creationId="{C2723DF6-7788-4E14-BE68-4C254B7E669D}"/>
          </ac:picMkLst>
        </pc:picChg>
        <pc:picChg chg="add del mod">
          <ac:chgData name="Ionut Modiga" userId="d927facad2dae42d" providerId="LiveId" clId="{542672A9-CFC2-4478-8087-86BDEF97BBFE}" dt="2021-10-10T18:52:53.511" v="1254" actId="478"/>
          <ac:picMkLst>
            <pc:docMk/>
            <pc:sldMk cId="2915113509" sldId="266"/>
            <ac:picMk id="132" creationId="{7FD67868-2B68-4312-AE7E-AA941F1E913A}"/>
          </ac:picMkLst>
        </pc:picChg>
        <pc:picChg chg="add del mod">
          <ac:chgData name="Ionut Modiga" userId="d927facad2dae42d" providerId="LiveId" clId="{542672A9-CFC2-4478-8087-86BDEF97BBFE}" dt="2021-10-10T19:03:56.125" v="1275" actId="478"/>
          <ac:picMkLst>
            <pc:docMk/>
            <pc:sldMk cId="2915113509" sldId="266"/>
            <ac:picMk id="135" creationId="{5C3E508E-AF0E-4BB2-AB60-130D9D239992}"/>
          </ac:picMkLst>
        </pc:picChg>
        <pc:picChg chg="add mod">
          <ac:chgData name="Ionut Modiga" userId="d927facad2dae42d" providerId="LiveId" clId="{542672A9-CFC2-4478-8087-86BDEF97BBFE}" dt="2021-10-10T19:05:01.896" v="1285" actId="962"/>
          <ac:picMkLst>
            <pc:docMk/>
            <pc:sldMk cId="2915113509" sldId="266"/>
            <ac:picMk id="143" creationId="{8125AC38-1F3F-4A6F-9D45-5FE104C6A9BE}"/>
          </ac:picMkLst>
        </pc:picChg>
      </pc:sldChg>
      <pc:sldChg chg="addSp modSp new mod ord modTransition modAnim">
        <pc:chgData name="Ionut Modiga" userId="d927facad2dae42d" providerId="LiveId" clId="{542672A9-CFC2-4478-8087-86BDEF97BBFE}" dt="2021-10-12T14:05:19.321" v="1696"/>
        <pc:sldMkLst>
          <pc:docMk/>
          <pc:sldMk cId="3601246119" sldId="267"/>
        </pc:sldMkLst>
        <pc:picChg chg="add mod">
          <ac:chgData name="Ionut Modiga" userId="d927facad2dae42d" providerId="LiveId" clId="{542672A9-CFC2-4478-8087-86BDEF97BBFE}" dt="2021-10-10T19:06:31.494" v="1297" actId="1076"/>
          <ac:picMkLst>
            <pc:docMk/>
            <pc:sldMk cId="3601246119" sldId="267"/>
            <ac:picMk id="2" creationId="{F95FF47F-943E-4147-B5AD-1B048C398A17}"/>
          </ac:picMkLst>
        </pc:picChg>
      </pc:sldChg>
      <pc:sldChg chg="modSp mod">
        <pc:chgData name="Ionut Modiga" userId="d927facad2dae42d" providerId="LiveId" clId="{542672A9-CFC2-4478-8087-86BDEF97BBFE}" dt="2021-10-12T16:28:34.665" v="1802" actId="122"/>
        <pc:sldMkLst>
          <pc:docMk/>
          <pc:sldMk cId="477278960" sldId="272"/>
        </pc:sldMkLst>
        <pc:spChg chg="mod">
          <ac:chgData name="Ionut Modiga" userId="d927facad2dae42d" providerId="LiveId" clId="{542672A9-CFC2-4478-8087-86BDEF97BBFE}" dt="2021-10-12T16:28:34.665" v="1802" actId="122"/>
          <ac:spMkLst>
            <pc:docMk/>
            <pc:sldMk cId="477278960" sldId="272"/>
            <ac:spMk id="2" creationId="{AE50ED76-5B41-4ECB-B9B1-EAFEF6BB923A}"/>
          </ac:spMkLst>
        </pc:spChg>
        <pc:spChg chg="mod">
          <ac:chgData name="Ionut Modiga" userId="d927facad2dae42d" providerId="LiveId" clId="{542672A9-CFC2-4478-8087-86BDEF97BBFE}" dt="2021-10-12T16:24:44.794" v="1779" actId="255"/>
          <ac:spMkLst>
            <pc:docMk/>
            <pc:sldMk cId="477278960" sldId="272"/>
            <ac:spMk id="3" creationId="{94B70012-28C4-4311-97AF-AEFFCCC0D913}"/>
          </ac:spMkLst>
        </pc:spChg>
      </pc:sldChg>
      <pc:sldMasterChg chg="setBg modSldLayout">
        <pc:chgData name="Ionut Modiga" userId="d927facad2dae42d" providerId="LiveId" clId="{542672A9-CFC2-4478-8087-86BDEF97BBFE}" dt="2021-10-10T21:33:08.535" v="1678"/>
        <pc:sldMasterMkLst>
          <pc:docMk/>
          <pc:sldMasterMk cId="1694802026" sldId="2147483648"/>
        </pc:sldMasterMkLst>
        <pc:sldLayoutChg chg="setBg">
          <pc:chgData name="Ionut Modiga" userId="d927facad2dae42d" providerId="LiveId" clId="{542672A9-CFC2-4478-8087-86BDEF97BBFE}" dt="2021-10-10T21:33:08.535" v="1678"/>
          <pc:sldLayoutMkLst>
            <pc:docMk/>
            <pc:sldMasterMk cId="1694802026" sldId="2147483648"/>
            <pc:sldLayoutMk cId="545414994" sldId="2147483649"/>
          </pc:sldLayoutMkLst>
        </pc:sldLayoutChg>
        <pc:sldLayoutChg chg="setBg">
          <pc:chgData name="Ionut Modiga" userId="d927facad2dae42d" providerId="LiveId" clId="{542672A9-CFC2-4478-8087-86BDEF97BBFE}" dt="2021-10-10T21:33:08.535" v="1678"/>
          <pc:sldLayoutMkLst>
            <pc:docMk/>
            <pc:sldMasterMk cId="1694802026" sldId="2147483648"/>
            <pc:sldLayoutMk cId="3368286247" sldId="2147483650"/>
          </pc:sldLayoutMkLst>
        </pc:sldLayoutChg>
        <pc:sldLayoutChg chg="setBg">
          <pc:chgData name="Ionut Modiga" userId="d927facad2dae42d" providerId="LiveId" clId="{542672A9-CFC2-4478-8087-86BDEF97BBFE}" dt="2021-10-10T21:33:08.535" v="1678"/>
          <pc:sldLayoutMkLst>
            <pc:docMk/>
            <pc:sldMasterMk cId="1694802026" sldId="2147483648"/>
            <pc:sldLayoutMk cId="3003977163" sldId="2147483651"/>
          </pc:sldLayoutMkLst>
        </pc:sldLayoutChg>
        <pc:sldLayoutChg chg="setBg">
          <pc:chgData name="Ionut Modiga" userId="d927facad2dae42d" providerId="LiveId" clId="{542672A9-CFC2-4478-8087-86BDEF97BBFE}" dt="2021-10-10T21:33:08.535" v="1678"/>
          <pc:sldLayoutMkLst>
            <pc:docMk/>
            <pc:sldMasterMk cId="1694802026" sldId="2147483648"/>
            <pc:sldLayoutMk cId="1048932480" sldId="2147483652"/>
          </pc:sldLayoutMkLst>
        </pc:sldLayoutChg>
        <pc:sldLayoutChg chg="setBg">
          <pc:chgData name="Ionut Modiga" userId="d927facad2dae42d" providerId="LiveId" clId="{542672A9-CFC2-4478-8087-86BDEF97BBFE}" dt="2021-10-10T21:33:08.535" v="1678"/>
          <pc:sldLayoutMkLst>
            <pc:docMk/>
            <pc:sldMasterMk cId="1694802026" sldId="2147483648"/>
            <pc:sldLayoutMk cId="4037693697" sldId="2147483653"/>
          </pc:sldLayoutMkLst>
        </pc:sldLayoutChg>
        <pc:sldLayoutChg chg="setBg">
          <pc:chgData name="Ionut Modiga" userId="d927facad2dae42d" providerId="LiveId" clId="{542672A9-CFC2-4478-8087-86BDEF97BBFE}" dt="2021-10-10T21:33:08.535" v="1678"/>
          <pc:sldLayoutMkLst>
            <pc:docMk/>
            <pc:sldMasterMk cId="1694802026" sldId="2147483648"/>
            <pc:sldLayoutMk cId="1480229635" sldId="2147483654"/>
          </pc:sldLayoutMkLst>
        </pc:sldLayoutChg>
        <pc:sldLayoutChg chg="setBg">
          <pc:chgData name="Ionut Modiga" userId="d927facad2dae42d" providerId="LiveId" clId="{542672A9-CFC2-4478-8087-86BDEF97BBFE}" dt="2021-10-10T21:33:08.535" v="1678"/>
          <pc:sldLayoutMkLst>
            <pc:docMk/>
            <pc:sldMasterMk cId="1694802026" sldId="2147483648"/>
            <pc:sldLayoutMk cId="2703644986" sldId="2147483655"/>
          </pc:sldLayoutMkLst>
        </pc:sldLayoutChg>
        <pc:sldLayoutChg chg="setBg">
          <pc:chgData name="Ionut Modiga" userId="d927facad2dae42d" providerId="LiveId" clId="{542672A9-CFC2-4478-8087-86BDEF97BBFE}" dt="2021-10-10T21:33:08.535" v="1678"/>
          <pc:sldLayoutMkLst>
            <pc:docMk/>
            <pc:sldMasterMk cId="1694802026" sldId="2147483648"/>
            <pc:sldLayoutMk cId="3285644886" sldId="2147483656"/>
          </pc:sldLayoutMkLst>
        </pc:sldLayoutChg>
        <pc:sldLayoutChg chg="setBg">
          <pc:chgData name="Ionut Modiga" userId="d927facad2dae42d" providerId="LiveId" clId="{542672A9-CFC2-4478-8087-86BDEF97BBFE}" dt="2021-10-10T21:33:08.535" v="1678"/>
          <pc:sldLayoutMkLst>
            <pc:docMk/>
            <pc:sldMasterMk cId="1694802026" sldId="2147483648"/>
            <pc:sldLayoutMk cId="1007528293" sldId="2147483657"/>
          </pc:sldLayoutMkLst>
        </pc:sldLayoutChg>
        <pc:sldLayoutChg chg="setBg">
          <pc:chgData name="Ionut Modiga" userId="d927facad2dae42d" providerId="LiveId" clId="{542672A9-CFC2-4478-8087-86BDEF97BBFE}" dt="2021-10-10T21:33:08.535" v="1678"/>
          <pc:sldLayoutMkLst>
            <pc:docMk/>
            <pc:sldMasterMk cId="1694802026" sldId="2147483648"/>
            <pc:sldLayoutMk cId="39613975" sldId="2147483658"/>
          </pc:sldLayoutMkLst>
        </pc:sldLayoutChg>
        <pc:sldLayoutChg chg="setBg">
          <pc:chgData name="Ionut Modiga" userId="d927facad2dae42d" providerId="LiveId" clId="{542672A9-CFC2-4478-8087-86BDEF97BBFE}" dt="2021-10-10T21:33:08.535" v="1678"/>
          <pc:sldLayoutMkLst>
            <pc:docMk/>
            <pc:sldMasterMk cId="1694802026" sldId="2147483648"/>
            <pc:sldLayoutMk cId="1309511092"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D6D0F569-AC90-44EB-9EF4-4E5C2F5D823C}" type="datetime1">
              <a:rPr lang="en-US" smtClean="0"/>
              <a:t>10/12/2021</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4541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8C2D79EF-17C8-45D8-9866-DAF5723FC604}" type="datetime1">
              <a:rPr lang="en-US" smtClean="0"/>
              <a:t>10/12/2021</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68286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DFFC2ADC-3680-4013-A757-E4663495DB98}" type="datetime1">
              <a:rPr lang="en-US" smtClean="0"/>
              <a:t>10/12/2021</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03977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4751BA94-5DCA-4F19-960F-0FB2BD5EE85A}" type="datetime1">
              <a:rPr lang="en-US" smtClean="0"/>
              <a:t>10/12/2021</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48932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01BED947-38D9-44AC-8B89-E79758333B77}" type="datetime1">
              <a:rPr lang="en-US" smtClean="0"/>
              <a:t>10/12/2021</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37693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3781E23F-BD3C-4F23-B116-2B758120C8AC}" type="datetime1">
              <a:rPr lang="en-US" smtClean="0"/>
              <a:t>10/12/2021</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80229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473CFAA9-6D59-4D98-869E-ACBDB83B2CA4}" type="datetime1">
              <a:rPr lang="en-US" smtClean="0"/>
              <a:t>10/12/2021</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03644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DC410804-27E3-430A-BB42-B831260DE39A}" type="datetime1">
              <a:rPr lang="en-US" smtClean="0"/>
              <a:t>10/12/2021</a:t>
            </a:fld>
            <a:endParaRPr lang="en-US" dirty="0"/>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285644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60E22DE3-3D1A-4D53-B9A6-6C7463B8C992}" type="datetime1">
              <a:rPr lang="en-US" smtClean="0"/>
              <a:t>10/12/2021</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0752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46BA7D41-E8B7-4A0B-B861-3EC4AE88917D}" type="datetime1">
              <a:rPr lang="en-US" smtClean="0"/>
              <a:t>10/12/2021</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613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A7C34823-0B19-4B4E-A643-7A3B0A3D24D6}" type="datetime1">
              <a:rPr lang="en-US" smtClean="0"/>
              <a:t>10/12/2021</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09511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69000" b="-6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5ECD8B30-1B71-45A1-8314-D59C86F581E1}" type="datetime1">
              <a:rPr lang="en-US" smtClean="0"/>
              <a:pPr/>
              <a:t>10/12/2021</a:t>
            </a:fld>
            <a:endParaRPr lang="en-US"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endParaRPr lang="en-US" b="1"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1694802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mailto:2112985@student.uwtsd.ac.uk" TargetMode="External"/><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hyperlink" Target="mailto:2019470@student.uwtsd.ac.uk" TargetMode="External"/><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mailto:2109293@student.uwtsd.ac.uk" TargetMode="External"/><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hyperlink" Target="https://en.wikipedia.org/wiki/Bentley_Bentayga" TargetMode="External"/><Relationship Id="rId3" Type="http://schemas.openxmlformats.org/officeDocument/2006/relationships/hyperlink" Target="https://en.wikipedia.org/wiki/Lamborghini_Urus#cite_note-DRIVE-5" TargetMode="External"/><Relationship Id="rId7" Type="http://schemas.openxmlformats.org/officeDocument/2006/relationships/hyperlink" Target="https://en.wikipedia.org/wiki/Porsche_Cayenne" TargetMode="External"/><Relationship Id="rId2" Type="http://schemas.openxmlformats.org/officeDocument/2006/relationships/hyperlink" Target="https://en.wikipedia.org/wiki/Beijing_Auto_Show" TargetMode="External"/><Relationship Id="rId1" Type="http://schemas.openxmlformats.org/officeDocument/2006/relationships/slideLayout" Target="../slideLayouts/slideLayout2.xml"/><Relationship Id="rId6" Type="http://schemas.openxmlformats.org/officeDocument/2006/relationships/hyperlink" Target="https://en.wikipedia.org/wiki/Lamborghini_Gallardo" TargetMode="External"/><Relationship Id="rId11" Type="http://schemas.openxmlformats.org/officeDocument/2006/relationships/hyperlink" Target="https://en.wikipedia.org/wiki/Lamborghini_Aventador" TargetMode="External"/><Relationship Id="rId5" Type="http://schemas.openxmlformats.org/officeDocument/2006/relationships/hyperlink" Target="https://en.wikipedia.org/wiki/V10_engine" TargetMode="External"/><Relationship Id="rId10" Type="http://schemas.openxmlformats.org/officeDocument/2006/relationships/hyperlink" Target="https://en.wikipedia.org/wiki/Wikipedia:Citation_needed" TargetMode="External"/><Relationship Id="rId4" Type="http://schemas.openxmlformats.org/officeDocument/2006/relationships/hyperlink" Target="https://en.wikipedia.org/wiki/Pebble_Beach_Concours_d%27Elegance" TargetMode="External"/><Relationship Id="rId9" Type="http://schemas.openxmlformats.org/officeDocument/2006/relationships/hyperlink" Target="https://en.wikipedia.org/wiki/Audi_Q7"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en.wikipedia.org/wiki/V10_engine" TargetMode="External"/><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en.wikipedia.org/wiki/V10_engine" TargetMode="External"/><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CE4F-B24A-464D-9DC4-F0B47A29A0BF}"/>
              </a:ext>
            </a:extLst>
          </p:cNvPr>
          <p:cNvSpPr>
            <a:spLocks noGrp="1"/>
          </p:cNvSpPr>
          <p:nvPr>
            <p:ph type="title"/>
          </p:nvPr>
        </p:nvSpPr>
        <p:spPr/>
        <p:txBody>
          <a:bodyPr>
            <a:normAutofit/>
          </a:bodyPr>
          <a:lstStyle/>
          <a:p>
            <a:pPr algn="ctr"/>
            <a:r>
              <a:rPr lang="en-GB" sz="2000" dirty="0"/>
              <a:t>BMWS 4003 –RULES AND DESIGN PRINCIPLES OF MAKING AN EFFECTIVE POWERPOINT PRESENTATION</a:t>
            </a:r>
            <a:br>
              <a:rPr lang="en-GB" sz="2000" dirty="0"/>
            </a:br>
            <a:br>
              <a:rPr lang="en-GB" sz="2000" dirty="0"/>
            </a:br>
            <a:endParaRPr lang="en-GB" sz="2000" dirty="0"/>
          </a:p>
        </p:txBody>
      </p:sp>
      <p:sp>
        <p:nvSpPr>
          <p:cNvPr id="3" name="Content Placeholder 2">
            <a:extLst>
              <a:ext uri="{FF2B5EF4-FFF2-40B4-BE49-F238E27FC236}">
                <a16:creationId xmlns:a16="http://schemas.microsoft.com/office/drawing/2014/main" id="{8A737DAD-E6CC-48A4-A410-EDFCDBE3771A}"/>
              </a:ext>
            </a:extLst>
          </p:cNvPr>
          <p:cNvSpPr>
            <a:spLocks noGrp="1"/>
          </p:cNvSpPr>
          <p:nvPr>
            <p:ph idx="1"/>
          </p:nvPr>
        </p:nvSpPr>
        <p:spPr>
          <a:xfrm>
            <a:off x="838200" y="1723024"/>
            <a:ext cx="10515600" cy="4351338"/>
          </a:xfrm>
        </p:spPr>
        <p:txBody>
          <a:bodyPr>
            <a:normAutofit/>
          </a:bodyPr>
          <a:lstStyle/>
          <a:p>
            <a:r>
              <a:rPr lang="en-GB" sz="3200" dirty="0"/>
              <a:t>ONE TEXT PER SLIDE</a:t>
            </a:r>
          </a:p>
          <a:p>
            <a:r>
              <a:rPr lang="en-GB" sz="3200" dirty="0"/>
              <a:t>CONTRAST </a:t>
            </a:r>
          </a:p>
          <a:p>
            <a:r>
              <a:rPr lang="en-GB" sz="3200" dirty="0"/>
              <a:t>SIZE </a:t>
            </a:r>
          </a:p>
          <a:p>
            <a:r>
              <a:rPr lang="en-GB" sz="3200" dirty="0"/>
              <a:t>SENTENCES</a:t>
            </a:r>
          </a:p>
          <a:p>
            <a:r>
              <a:rPr lang="en-GB" sz="3200" dirty="0"/>
              <a:t>DARK</a:t>
            </a:r>
          </a:p>
          <a:p>
            <a:r>
              <a:rPr lang="en-GB" sz="3200" dirty="0"/>
              <a:t>SIX</a:t>
            </a:r>
          </a:p>
        </p:txBody>
      </p:sp>
    </p:spTree>
    <p:extLst>
      <p:ext uri="{BB962C8B-B14F-4D97-AF65-F5344CB8AC3E}">
        <p14:creationId xmlns:p14="http://schemas.microsoft.com/office/powerpoint/2010/main" val="890392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4" name="Freeform: Shape 13">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0" name="Oval 19">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2" name="Rectangle 2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Placeholder 7" descr="A person with a beard&#10;&#10;Description automatically generated with low confidence">
            <a:extLst>
              <a:ext uri="{FF2B5EF4-FFF2-40B4-BE49-F238E27FC236}">
                <a16:creationId xmlns:a16="http://schemas.microsoft.com/office/drawing/2014/main" id="{686B3184-418E-4F33-B27B-095194BF5E60}"/>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r="3" b="11485"/>
          <a:stretch/>
        </p:blipFill>
        <p:spPr>
          <a:xfrm>
            <a:off x="2511713" y="3104705"/>
            <a:ext cx="3634674" cy="3217333"/>
          </a:xfrm>
          <a:prstGeom prst="rect">
            <a:avLst/>
          </a:prstGeom>
        </p:spPr>
      </p:pic>
      <p:grpSp>
        <p:nvGrpSpPr>
          <p:cNvPr id="24" name="Group 23">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5" name="Rectangle 24">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28" name="Rectangle 27">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1762F6F-0588-42CE-9273-38A66EBCC443}"/>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sz="4400" dirty="0"/>
              <a:t>Vasile Marian Bostan </a:t>
            </a:r>
          </a:p>
        </p:txBody>
      </p:sp>
      <p:grpSp>
        <p:nvGrpSpPr>
          <p:cNvPr id="30"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31" name="Freeform: Shape 30">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4"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35" name="Freeform: Shape 34">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8"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39" name="Freeform: Shape 38">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53"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54" name="Freeform: Shape 53">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6" name="Text Placeholder 5">
            <a:extLst>
              <a:ext uri="{FF2B5EF4-FFF2-40B4-BE49-F238E27FC236}">
                <a16:creationId xmlns:a16="http://schemas.microsoft.com/office/drawing/2014/main" id="{8E9ED8FA-93E7-4E9E-9CF1-CD239DB3E00E}"/>
              </a:ext>
            </a:extLst>
          </p:cNvPr>
          <p:cNvSpPr>
            <a:spLocks noGrp="1"/>
          </p:cNvSpPr>
          <p:nvPr>
            <p:ph type="body" sz="half" idx="2"/>
          </p:nvPr>
        </p:nvSpPr>
        <p:spPr>
          <a:xfrm>
            <a:off x="6477270" y="1130846"/>
            <a:ext cx="4974771" cy="4351338"/>
          </a:xfrm>
        </p:spPr>
        <p:txBody>
          <a:bodyPr vert="horz" lIns="91440" tIns="45720" rIns="91440" bIns="45720" rtlCol="0">
            <a:normAutofit/>
          </a:bodyPr>
          <a:lstStyle/>
          <a:p>
            <a:pPr indent="-228600">
              <a:buFont typeface="Arial" panose="020B0604020202020204" pitchFamily="34" charset="0"/>
              <a:buChar char="•"/>
            </a:pPr>
            <a:r>
              <a:rPr lang="en-US" sz="2000" dirty="0"/>
              <a:t>Email : </a:t>
            </a:r>
            <a:r>
              <a:rPr lang="en-US" sz="2000" dirty="0">
                <a:hlinkClick r:id="rId3"/>
              </a:rPr>
              <a:t>2112985@student.uwtsd.ac.uk</a:t>
            </a:r>
            <a:endParaRPr lang="en-US" sz="2000" dirty="0"/>
          </a:p>
          <a:p>
            <a:pPr indent="-228600">
              <a:buFont typeface="Arial" panose="020B0604020202020204" pitchFamily="34" charset="0"/>
              <a:buChar char="•"/>
            </a:pPr>
            <a:r>
              <a:rPr lang="en-US" sz="2000" dirty="0"/>
              <a:t>College “DIMITRIE LEONIDA” </a:t>
            </a:r>
          </a:p>
          <a:p>
            <a:pPr indent="-228600">
              <a:buFont typeface="Arial" panose="020B0604020202020204" pitchFamily="34" charset="0"/>
              <a:buChar char="•"/>
            </a:pPr>
            <a:r>
              <a:rPr lang="en-US" sz="2000" dirty="0"/>
              <a:t>Self Employed</a:t>
            </a:r>
          </a:p>
          <a:p>
            <a:pPr indent="-228600">
              <a:buFont typeface="Arial" panose="020B0604020202020204" pitchFamily="34" charset="0"/>
              <a:buChar char="•"/>
            </a:pPr>
            <a:r>
              <a:rPr lang="en-US" sz="2000" dirty="0"/>
              <a:t>I drive an Audi A6</a:t>
            </a:r>
          </a:p>
        </p:txBody>
      </p:sp>
    </p:spTree>
    <p:extLst>
      <p:ext uri="{BB962C8B-B14F-4D97-AF65-F5344CB8AC3E}">
        <p14:creationId xmlns:p14="http://schemas.microsoft.com/office/powerpoint/2010/main" val="124171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arn(inVertical)">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barn(inVertical)">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barn(inVertical)">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barn(inVertical)">
                                      <p:cBhvr>
                                        <p:cTn id="27"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2" name="Freeform: Shape 11">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8" name="Oval 17">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0" name="Rectangle 1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Placeholder 5" descr="A person smiling for the camera&#10;&#10;Description automatically generated with medium confidence">
            <a:extLst>
              <a:ext uri="{FF2B5EF4-FFF2-40B4-BE49-F238E27FC236}">
                <a16:creationId xmlns:a16="http://schemas.microsoft.com/office/drawing/2014/main" id="{6147580F-8695-451A-B928-2F2AE8D23474}"/>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14055" r="3" b="19559"/>
          <a:stretch/>
        </p:blipFill>
        <p:spPr>
          <a:xfrm>
            <a:off x="2511713" y="3104705"/>
            <a:ext cx="3634674" cy="3217333"/>
          </a:xfrm>
          <a:prstGeom prst="rect">
            <a:avLst/>
          </a:prstGeom>
        </p:spPr>
      </p:pic>
      <p:grpSp>
        <p:nvGrpSpPr>
          <p:cNvPr id="22" name="Group 21">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3" name="Rectangle 22">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26" name="Rectangle 25">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5ADC8-D778-4308-A2BE-8A0543D3F38C}"/>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sz="4400" dirty="0"/>
              <a:t>Khezer Hayat</a:t>
            </a:r>
          </a:p>
        </p:txBody>
      </p:sp>
      <p:grpSp>
        <p:nvGrpSpPr>
          <p:cNvPr id="28"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29" name="Freeform: Shape 28">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2"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33" name="Freeform: Shape 32">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6"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37" name="Freeform: Shape 36">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51"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52" name="Freeform: Shape 51">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4" name="Text Placeholder 3">
            <a:extLst>
              <a:ext uri="{FF2B5EF4-FFF2-40B4-BE49-F238E27FC236}">
                <a16:creationId xmlns:a16="http://schemas.microsoft.com/office/drawing/2014/main" id="{78A2E976-A08B-4CC7-B7EF-8AFBB13D5B31}"/>
              </a:ext>
            </a:extLst>
          </p:cNvPr>
          <p:cNvSpPr>
            <a:spLocks noGrp="1"/>
          </p:cNvSpPr>
          <p:nvPr>
            <p:ph type="body" sz="half" idx="2"/>
          </p:nvPr>
        </p:nvSpPr>
        <p:spPr>
          <a:xfrm>
            <a:off x="6477270" y="1130846"/>
            <a:ext cx="4974771" cy="4351338"/>
          </a:xfrm>
        </p:spPr>
        <p:txBody>
          <a:bodyPr vert="horz" lIns="91440" tIns="45720" rIns="91440" bIns="45720" rtlCol="0">
            <a:normAutofit/>
          </a:bodyPr>
          <a:lstStyle/>
          <a:p>
            <a:pPr indent="-228600">
              <a:buFont typeface="Arial" panose="020B0604020202020204" pitchFamily="34" charset="0"/>
              <a:buChar char="•"/>
            </a:pPr>
            <a:r>
              <a:rPr lang="en-US" sz="2000" dirty="0"/>
              <a:t>Email</a:t>
            </a:r>
            <a:r>
              <a:rPr lang="en-US" dirty="0"/>
              <a:t> : </a:t>
            </a:r>
            <a:r>
              <a:rPr lang="en-US" dirty="0">
                <a:hlinkClick r:id="rId3"/>
              </a:rPr>
              <a:t>2019470@student.uwtsd.ac.uk</a:t>
            </a:r>
            <a:endParaRPr lang="en-US" dirty="0"/>
          </a:p>
          <a:p>
            <a:pPr indent="-228600">
              <a:buFont typeface="Arial" panose="020B0604020202020204" pitchFamily="34" charset="0"/>
              <a:buChar char="•"/>
            </a:pPr>
            <a:r>
              <a:rPr lang="en-US" sz="2000" dirty="0"/>
              <a:t>Paget High School </a:t>
            </a:r>
          </a:p>
          <a:p>
            <a:pPr indent="-228600">
              <a:buFont typeface="Arial" panose="020B0604020202020204" pitchFamily="34" charset="0"/>
              <a:buChar char="•"/>
            </a:pPr>
            <a:r>
              <a:rPr lang="en-US" sz="2000" dirty="0"/>
              <a:t>Self Employed</a:t>
            </a:r>
          </a:p>
          <a:p>
            <a:pPr indent="-228600">
              <a:buFont typeface="Arial" panose="020B0604020202020204" pitchFamily="34" charset="0"/>
              <a:buChar char="•"/>
            </a:pPr>
            <a:r>
              <a:rPr lang="en-US" sz="2000" dirty="0"/>
              <a:t>I drive a Volvo s60</a:t>
            </a:r>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304361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heel(1)">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wheel(1)">
                                      <p:cBhvr>
                                        <p:cTn id="17" dur="20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heel(1)">
                                      <p:cBhvr>
                                        <p:cTn id="22" dur="20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wheel(1)">
                                      <p:cBhvr>
                                        <p:cTn id="27" dur="2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4"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05" name="Freeform: Shape 104">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11" name="Oval 110">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13" name="Rectangle 11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Placeholder 5" descr="A person playing pool&#10;&#10;Description automatically generated with low confidence">
            <a:extLst>
              <a:ext uri="{FF2B5EF4-FFF2-40B4-BE49-F238E27FC236}">
                <a16:creationId xmlns:a16="http://schemas.microsoft.com/office/drawing/2014/main" id="{ABEAE505-96E7-4593-B51F-FBB9A7C35E06}"/>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13305" r="3" b="20309"/>
          <a:stretch/>
        </p:blipFill>
        <p:spPr>
          <a:xfrm>
            <a:off x="2511713" y="3104705"/>
            <a:ext cx="3634674" cy="3217333"/>
          </a:xfrm>
          <a:prstGeom prst="rect">
            <a:avLst/>
          </a:prstGeom>
        </p:spPr>
      </p:pic>
      <p:grpSp>
        <p:nvGrpSpPr>
          <p:cNvPr id="115" name="Group 114">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16" name="Rectangle 115">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19" name="Rectangle 118">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5DA19-2FC1-42F5-908E-A2BA7400BE8A}"/>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sz="4400" dirty="0"/>
              <a:t>Ionut Modiga</a:t>
            </a:r>
          </a:p>
        </p:txBody>
      </p:sp>
      <p:grpSp>
        <p:nvGrpSpPr>
          <p:cNvPr id="121"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122" name="Freeform: Shape 121">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25"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126" name="Freeform: Shape 125">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29"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130" name="Freeform: Shape 129">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144"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145" name="Freeform: Shape 144">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4" name="Text Placeholder 3">
            <a:extLst>
              <a:ext uri="{FF2B5EF4-FFF2-40B4-BE49-F238E27FC236}">
                <a16:creationId xmlns:a16="http://schemas.microsoft.com/office/drawing/2014/main" id="{851179BB-3E31-4E69-930F-2FF8BF30926E}"/>
              </a:ext>
            </a:extLst>
          </p:cNvPr>
          <p:cNvSpPr>
            <a:spLocks noGrp="1"/>
          </p:cNvSpPr>
          <p:nvPr>
            <p:ph type="body" sz="half" idx="2"/>
          </p:nvPr>
        </p:nvSpPr>
        <p:spPr>
          <a:xfrm>
            <a:off x="6477270" y="1130846"/>
            <a:ext cx="4974771" cy="4351338"/>
          </a:xfrm>
        </p:spPr>
        <p:txBody>
          <a:bodyPr vert="horz" lIns="91440" tIns="45720" rIns="91440" bIns="45720" rtlCol="0">
            <a:normAutofit/>
          </a:bodyPr>
          <a:lstStyle/>
          <a:p>
            <a:pPr indent="-228600">
              <a:buFont typeface="Arial" panose="020B0604020202020204" pitchFamily="34" charset="0"/>
              <a:buChar char="•"/>
            </a:pPr>
            <a:r>
              <a:rPr lang="en-US" sz="2000" dirty="0"/>
              <a:t>Email: </a:t>
            </a:r>
            <a:r>
              <a:rPr lang="en-US" sz="2000" dirty="0">
                <a:hlinkClick r:id="rId3"/>
              </a:rPr>
              <a:t>2109293@student.uwtsd.ac.uk</a:t>
            </a:r>
            <a:endParaRPr lang="en-US" sz="2000" dirty="0"/>
          </a:p>
          <a:p>
            <a:pPr indent="-228600">
              <a:buFont typeface="Arial" panose="020B0604020202020204" pitchFamily="34" charset="0"/>
              <a:buChar char="•"/>
            </a:pPr>
            <a:r>
              <a:rPr lang="en-US" sz="2000" dirty="0"/>
              <a:t>College technic “RADU NEGRU”</a:t>
            </a:r>
          </a:p>
          <a:p>
            <a:pPr indent="-228600">
              <a:buFont typeface="Arial" panose="020B0604020202020204" pitchFamily="34" charset="0"/>
              <a:buChar char="•"/>
            </a:pPr>
            <a:r>
              <a:rPr lang="en-US" sz="2000" dirty="0"/>
              <a:t>Full time Amazon Shift Leader</a:t>
            </a:r>
          </a:p>
          <a:p>
            <a:pPr indent="-228600">
              <a:buFont typeface="Arial" panose="020B0604020202020204" pitchFamily="34" charset="0"/>
              <a:buChar char="•"/>
            </a:pPr>
            <a:r>
              <a:rPr lang="en-US" sz="2000" dirty="0"/>
              <a:t>I don’t drive.</a:t>
            </a:r>
          </a:p>
        </p:txBody>
      </p:sp>
    </p:spTree>
    <p:extLst>
      <p:ext uri="{BB962C8B-B14F-4D97-AF65-F5344CB8AC3E}">
        <p14:creationId xmlns:p14="http://schemas.microsoft.com/office/powerpoint/2010/main" val="156214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 name="Picture 142" descr="Timeline&#10;&#10;Description automatically generated">
            <a:extLst>
              <a:ext uri="{FF2B5EF4-FFF2-40B4-BE49-F238E27FC236}">
                <a16:creationId xmlns:a16="http://schemas.microsoft.com/office/drawing/2014/main" id="{8125AC38-1F3F-4A6F-9D45-5FE104C6A9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51622"/>
            <a:ext cx="12192000" cy="6354756"/>
          </a:xfrm>
          <a:prstGeom prst="rect">
            <a:avLst/>
          </a:prstGeom>
        </p:spPr>
      </p:pic>
    </p:spTree>
    <p:extLst>
      <p:ext uri="{BB962C8B-B14F-4D97-AF65-F5344CB8AC3E}">
        <p14:creationId xmlns:p14="http://schemas.microsoft.com/office/powerpoint/2010/main" val="2915113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deoplayback">
            <a:hlinkClick r:id="" action="ppaction://media"/>
            <a:extLst>
              <a:ext uri="{FF2B5EF4-FFF2-40B4-BE49-F238E27FC236}">
                <a16:creationId xmlns:a16="http://schemas.microsoft.com/office/drawing/2014/main" id="{F95FF47F-943E-4147-B5AD-1B048C398A1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8763" y="47625"/>
            <a:ext cx="11974473" cy="6762750"/>
          </a:xfrm>
          <a:prstGeom prst="rect">
            <a:avLst/>
          </a:prstGeom>
        </p:spPr>
      </p:pic>
    </p:spTree>
    <p:extLst>
      <p:ext uri="{BB962C8B-B14F-4D97-AF65-F5344CB8AC3E}">
        <p14:creationId xmlns:p14="http://schemas.microsoft.com/office/powerpoint/2010/main" val="360124611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F49B-05B1-4E24-A8C3-87017BF3CD8D}"/>
              </a:ext>
            </a:extLst>
          </p:cNvPr>
          <p:cNvSpPr>
            <a:spLocks noGrp="1"/>
          </p:cNvSpPr>
          <p:nvPr>
            <p:ph type="title"/>
          </p:nvPr>
        </p:nvSpPr>
        <p:spPr/>
        <p:txBody>
          <a:bodyPr>
            <a:normAutofit/>
          </a:bodyPr>
          <a:lstStyle/>
          <a:p>
            <a:pPr algn="ctr"/>
            <a:br>
              <a:rPr lang="en-GB" sz="1800" dirty="0"/>
            </a:br>
            <a:br>
              <a:rPr lang="en-GB" sz="1800" dirty="0"/>
            </a:br>
            <a:r>
              <a:rPr lang="en-GB" sz="2000" dirty="0"/>
              <a:t>Chilean Export </a:t>
            </a:r>
            <a:br>
              <a:rPr lang="en-GB" sz="1100" dirty="0"/>
            </a:br>
            <a:endParaRPr lang="en-GB" sz="1800" b="1" dirty="0"/>
          </a:p>
        </p:txBody>
      </p:sp>
      <p:sp>
        <p:nvSpPr>
          <p:cNvPr id="5" name="Content Placeholder 4">
            <a:extLst>
              <a:ext uri="{FF2B5EF4-FFF2-40B4-BE49-F238E27FC236}">
                <a16:creationId xmlns:a16="http://schemas.microsoft.com/office/drawing/2014/main" id="{B5CB2271-EF83-450D-B6DD-5BEDE94130CB}"/>
              </a:ext>
            </a:extLst>
          </p:cNvPr>
          <p:cNvSpPr>
            <a:spLocks noGrp="1"/>
          </p:cNvSpPr>
          <p:nvPr>
            <p:ph idx="1"/>
          </p:nvPr>
        </p:nvSpPr>
        <p:spPr/>
        <p:txBody>
          <a:bodyPr>
            <a:normAutofit fontScale="77500" lnSpcReduction="20000"/>
          </a:bodyPr>
          <a:lstStyle/>
          <a:p>
            <a:r>
              <a:rPr lang="en-GB" dirty="0"/>
              <a:t>• Fresh fruit leads Chile's export mix - Chile emerges as major supplier of fresh fruit to world market due to ample natural resources, consumer demand for fresh fruit during winter season in U.S. and Europe, and incentives in agricultural policies of Chilean government, encouraging trend toward diversification of exports and development of non-traditional crops - U.S. Dept. of Agriculture, Economic Research Service Report </a:t>
            </a:r>
          </a:p>
          <a:p>
            <a:r>
              <a:rPr lang="en-GB" dirty="0"/>
              <a:t>• Chile is among the developing economies taking advantage of these trends, pursuing a free market economy. This has allowed for diversification through the expansion of fruit production for export, especially to the U.S. and Western Europe. Chile has successfully diversified its agricultural sector to the extent that it is now a major fruit exporting nation. Many countries view Chile's diversification of agriculture as a model to be followed.</a:t>
            </a:r>
          </a:p>
          <a:p>
            <a:r>
              <a:rPr lang="en-GB" dirty="0"/>
              <a:t> • Meanwhile, the U.S. remains the largest single market for Chile's fruit exports. However, increasing demand from the EC and Central and East European countries combined may eventually surpass exports to the U.S., spurring further growth in Chile's exports. </a:t>
            </a:r>
          </a:p>
        </p:txBody>
      </p:sp>
      <p:sp>
        <p:nvSpPr>
          <p:cNvPr id="4" name="Text Placeholder 3">
            <a:extLst>
              <a:ext uri="{FF2B5EF4-FFF2-40B4-BE49-F238E27FC236}">
                <a16:creationId xmlns:a16="http://schemas.microsoft.com/office/drawing/2014/main" id="{ECF1A2D1-F1D1-4191-92CC-CF2B3AB7E532}"/>
              </a:ext>
            </a:extLst>
          </p:cNvPr>
          <p:cNvSpPr>
            <a:spLocks noGrp="1"/>
          </p:cNvSpPr>
          <p:nvPr>
            <p:ph type="body" idx="4294967295"/>
          </p:nvPr>
        </p:nvSpPr>
        <p:spPr>
          <a:xfrm>
            <a:off x="0" y="1681163"/>
            <a:ext cx="5157788" cy="823912"/>
          </a:xfrm>
        </p:spPr>
        <p:txBody>
          <a:bodyPr/>
          <a:lstStyle/>
          <a:p>
            <a:endParaRPr lang="en-GB" dirty="0"/>
          </a:p>
        </p:txBody>
      </p:sp>
      <p:pic>
        <p:nvPicPr>
          <p:cNvPr id="13" name="Picture 12" descr="A picture containing icon&#10;&#10;Description automatically generated">
            <a:extLst>
              <a:ext uri="{FF2B5EF4-FFF2-40B4-BE49-F238E27FC236}">
                <a16:creationId xmlns:a16="http://schemas.microsoft.com/office/drawing/2014/main" id="{3C942897-5515-442B-8732-5F3B5D02E2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76649" y="900443"/>
            <a:ext cx="1484471" cy="925181"/>
          </a:xfrm>
          <a:prstGeom prst="rect">
            <a:avLst/>
          </a:prstGeom>
        </p:spPr>
      </p:pic>
    </p:spTree>
    <p:extLst>
      <p:ext uri="{BB962C8B-B14F-4D97-AF65-F5344CB8AC3E}">
        <p14:creationId xmlns:p14="http://schemas.microsoft.com/office/powerpoint/2010/main" val="355196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6" name="Freeform: Shape 15">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2" name="Oval 21">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4" name="Rectangle 23">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 name="Title 6">
            <a:extLst>
              <a:ext uri="{FF2B5EF4-FFF2-40B4-BE49-F238E27FC236}">
                <a16:creationId xmlns:a16="http://schemas.microsoft.com/office/drawing/2014/main" id="{5CC80937-359B-499A-B330-BFA97E13B9E3}"/>
              </a:ext>
            </a:extLst>
          </p:cNvPr>
          <p:cNvSpPr>
            <a:spLocks noGrp="1"/>
          </p:cNvSpPr>
          <p:nvPr>
            <p:ph type="ctrTitle"/>
          </p:nvPr>
        </p:nvSpPr>
        <p:spPr>
          <a:xfrm>
            <a:off x="2232252" y="633046"/>
            <a:ext cx="4463623" cy="1314996"/>
          </a:xfrm>
        </p:spPr>
        <p:txBody>
          <a:bodyPr vert="horz" lIns="91440" tIns="45720" rIns="91440" bIns="45720" rtlCol="0" anchor="b">
            <a:normAutofit/>
          </a:bodyPr>
          <a:lstStyle/>
          <a:p>
            <a:pPr algn="l"/>
            <a:r>
              <a:rPr lang="en-US" sz="2800" b="0">
                <a:ea typeface="+mj-ea"/>
              </a:rPr>
              <a:t>Chilean</a:t>
            </a:r>
            <a:r>
              <a:rPr lang="en-US" sz="2800">
                <a:ea typeface="+mj-ea"/>
              </a:rPr>
              <a:t> </a:t>
            </a:r>
            <a:r>
              <a:rPr lang="en-US" sz="2800" b="0">
                <a:ea typeface="+mj-ea"/>
              </a:rPr>
              <a:t>Export</a:t>
            </a:r>
            <a:r>
              <a:rPr lang="en-US" sz="2800">
                <a:ea typeface="+mj-ea"/>
              </a:rPr>
              <a:t> </a:t>
            </a:r>
            <a:br>
              <a:rPr lang="en-US" sz="2800">
                <a:ea typeface="+mj-ea"/>
              </a:rPr>
            </a:br>
            <a:endParaRPr lang="en-US" sz="2800">
              <a:ea typeface="+mj-ea"/>
            </a:endParaRPr>
          </a:p>
        </p:txBody>
      </p:sp>
      <p:sp>
        <p:nvSpPr>
          <p:cNvPr id="28" name="Freeform: Shape 27">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0" name="Freeform: Shape 29">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8" name="Subtitle 7">
            <a:extLst>
              <a:ext uri="{FF2B5EF4-FFF2-40B4-BE49-F238E27FC236}">
                <a16:creationId xmlns:a16="http://schemas.microsoft.com/office/drawing/2014/main" id="{D1EDA8CF-0816-477B-ABC7-D2D74FB78B6F}"/>
              </a:ext>
            </a:extLst>
          </p:cNvPr>
          <p:cNvSpPr>
            <a:spLocks noGrp="1"/>
          </p:cNvSpPr>
          <p:nvPr>
            <p:ph type="subTitle" idx="1"/>
          </p:nvPr>
        </p:nvSpPr>
        <p:spPr>
          <a:xfrm>
            <a:off x="2232252" y="2125737"/>
            <a:ext cx="4463623" cy="4044463"/>
          </a:xfrm>
        </p:spPr>
        <p:txBody>
          <a:bodyPr vert="horz" lIns="91440" tIns="45720" rIns="91440" bIns="45720" rtlCol="0">
            <a:normAutofit/>
          </a:bodyPr>
          <a:lstStyle/>
          <a:p>
            <a:pPr indent="-228600" algn="l">
              <a:buFont typeface="Arial" panose="020B0604020202020204" pitchFamily="34" charset="0"/>
              <a:buChar char="•"/>
            </a:pPr>
            <a:r>
              <a:rPr lang="en-US" sz="1700"/>
              <a:t>Chile is a major supplier of fresh fruit   worldwide.</a:t>
            </a:r>
          </a:p>
          <a:p>
            <a:pPr indent="-228600" algn="l">
              <a:buFont typeface="Arial" panose="020B0604020202020204" pitchFamily="34" charset="0"/>
              <a:buChar char="•"/>
            </a:pPr>
            <a:endParaRPr lang="en-US" sz="1700"/>
          </a:p>
          <a:p>
            <a:pPr indent="-228600" algn="l">
              <a:buFont typeface="Arial" panose="020B0604020202020204" pitchFamily="34" charset="0"/>
              <a:buChar char="•"/>
            </a:pPr>
            <a:r>
              <a:rPr lang="en-US" sz="1700"/>
              <a:t>Chile has successfully diversified its agricultural sector to the extent that it is now a major fruit exporting nation.</a:t>
            </a:r>
          </a:p>
          <a:p>
            <a:pPr indent="-228600" algn="l">
              <a:buFont typeface="Arial" panose="020B0604020202020204" pitchFamily="34" charset="0"/>
              <a:buChar char="•"/>
            </a:pPr>
            <a:endParaRPr lang="en-US" sz="1700"/>
          </a:p>
          <a:p>
            <a:pPr indent="-228600" algn="l">
              <a:buFont typeface="Arial" panose="020B0604020202020204" pitchFamily="34" charset="0"/>
              <a:buChar char="•"/>
            </a:pPr>
            <a:r>
              <a:rPr lang="en-US" sz="1700"/>
              <a:t>Meanwhile, the U.S. remains the largest single market for Chile's fruit exports</a:t>
            </a:r>
          </a:p>
        </p:txBody>
      </p:sp>
      <p:sp>
        <p:nvSpPr>
          <p:cNvPr id="32" name="Freeform: Shape 31">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4" name="Freeform: Shape 33">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Freeform: Shape 35">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10" name="Picture 9" descr="Icon&#10;&#10;Description automatically generated">
            <a:extLst>
              <a:ext uri="{FF2B5EF4-FFF2-40B4-BE49-F238E27FC236}">
                <a16:creationId xmlns:a16="http://schemas.microsoft.com/office/drawing/2014/main" id="{9549616D-4250-43E7-8438-FD7384F460FF}"/>
              </a:ext>
            </a:extLst>
          </p:cNvPr>
          <p:cNvPicPr>
            <a:picLocks noChangeAspect="1"/>
          </p:cNvPicPr>
          <p:nvPr/>
        </p:nvPicPr>
        <p:blipFill rotWithShape="1">
          <a:blip r:embed="rId2">
            <a:extLst>
              <a:ext uri="{28A0092B-C50C-407E-A947-70E740481C1C}">
                <a14:useLocalDpi xmlns:a14="http://schemas.microsoft.com/office/drawing/2010/main" val="0"/>
              </a:ext>
            </a:extLst>
          </a:blip>
          <a:srcRect l="10142" r="12603"/>
          <a:stretch/>
        </p:blipFill>
        <p:spPr>
          <a:xfrm>
            <a:off x="6629399" y="905294"/>
            <a:ext cx="2659313" cy="2659313"/>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38"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39" name="Freeform: Shape 38">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63820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44580-F0DE-4D58-89F7-75BA161FDBB8}"/>
              </a:ext>
            </a:extLst>
          </p:cNvPr>
          <p:cNvSpPr>
            <a:spLocks noGrp="1"/>
          </p:cNvSpPr>
          <p:nvPr>
            <p:ph type="title"/>
          </p:nvPr>
        </p:nvSpPr>
        <p:spPr/>
        <p:txBody>
          <a:bodyPr>
            <a:normAutofit/>
          </a:bodyPr>
          <a:lstStyle/>
          <a:p>
            <a:pPr algn="ctr"/>
            <a:r>
              <a:rPr lang="en-GB" sz="2400" dirty="0"/>
              <a:t>Contrast</a:t>
            </a:r>
          </a:p>
        </p:txBody>
      </p:sp>
      <p:sp>
        <p:nvSpPr>
          <p:cNvPr id="3" name="Subtitle 2">
            <a:extLst>
              <a:ext uri="{FF2B5EF4-FFF2-40B4-BE49-F238E27FC236}">
                <a16:creationId xmlns:a16="http://schemas.microsoft.com/office/drawing/2014/main" id="{8B77CEB9-BE1B-482A-8A2E-BA592E93E192}"/>
              </a:ext>
            </a:extLst>
          </p:cNvPr>
          <p:cNvSpPr>
            <a:spLocks noGrp="1"/>
          </p:cNvSpPr>
          <p:nvPr>
            <p:ph type="body" idx="1"/>
          </p:nvPr>
        </p:nvSpPr>
        <p:spPr/>
        <p:txBody>
          <a:bodyPr>
            <a:normAutofit/>
          </a:bodyPr>
          <a:lstStyle/>
          <a:p>
            <a:pPr algn="l"/>
            <a:r>
              <a:rPr lang="en-GB" dirty="0"/>
              <a:t>Bored</a:t>
            </a:r>
          </a:p>
        </p:txBody>
      </p:sp>
      <p:sp>
        <p:nvSpPr>
          <p:cNvPr id="4" name="Content Placeholder 3">
            <a:extLst>
              <a:ext uri="{FF2B5EF4-FFF2-40B4-BE49-F238E27FC236}">
                <a16:creationId xmlns:a16="http://schemas.microsoft.com/office/drawing/2014/main" id="{9ADBD5CE-13CA-48C0-98F7-1E605F597D54}"/>
              </a:ext>
            </a:extLst>
          </p:cNvPr>
          <p:cNvSpPr>
            <a:spLocks noGrp="1"/>
          </p:cNvSpPr>
          <p:nvPr>
            <p:ph sz="half" idx="2"/>
          </p:nvPr>
        </p:nvSpPr>
        <p:spPr/>
        <p:txBody>
          <a:bodyPr>
            <a:normAutofit/>
          </a:bodyPr>
          <a:lstStyle/>
          <a:p>
            <a:r>
              <a:rPr lang="en-GB" sz="2000" dirty="0"/>
              <a:t>ONE TEXT PER SLIDE</a:t>
            </a:r>
          </a:p>
          <a:p>
            <a:r>
              <a:rPr lang="en-GB" sz="2000" dirty="0"/>
              <a:t>CONTRAST </a:t>
            </a:r>
          </a:p>
          <a:p>
            <a:r>
              <a:rPr lang="en-GB" sz="2000" dirty="0"/>
              <a:t>SIZE </a:t>
            </a:r>
          </a:p>
          <a:p>
            <a:r>
              <a:rPr lang="en-GB" sz="2000" dirty="0"/>
              <a:t>SENTENCES</a:t>
            </a:r>
          </a:p>
          <a:p>
            <a:r>
              <a:rPr lang="en-GB" sz="2000" dirty="0"/>
              <a:t>DARK</a:t>
            </a:r>
          </a:p>
          <a:p>
            <a:r>
              <a:rPr lang="en-GB" sz="2000" dirty="0"/>
              <a:t>SIX</a:t>
            </a:r>
          </a:p>
        </p:txBody>
      </p:sp>
      <p:sp>
        <p:nvSpPr>
          <p:cNvPr id="5" name="Text Placeholder 4">
            <a:extLst>
              <a:ext uri="{FF2B5EF4-FFF2-40B4-BE49-F238E27FC236}">
                <a16:creationId xmlns:a16="http://schemas.microsoft.com/office/drawing/2014/main" id="{3ACBE9A8-6D8A-4E62-B803-CA11730FC87E}"/>
              </a:ext>
            </a:extLst>
          </p:cNvPr>
          <p:cNvSpPr>
            <a:spLocks noGrp="1"/>
          </p:cNvSpPr>
          <p:nvPr>
            <p:ph type="body" sz="quarter" idx="3"/>
          </p:nvPr>
        </p:nvSpPr>
        <p:spPr/>
        <p:txBody>
          <a:bodyPr>
            <a:normAutofit/>
          </a:bodyPr>
          <a:lstStyle/>
          <a:p>
            <a:r>
              <a:rPr lang="en-GB" dirty="0"/>
              <a:t>Focus</a:t>
            </a:r>
          </a:p>
        </p:txBody>
      </p:sp>
      <p:sp>
        <p:nvSpPr>
          <p:cNvPr id="6" name="Content Placeholder 5">
            <a:extLst>
              <a:ext uri="{FF2B5EF4-FFF2-40B4-BE49-F238E27FC236}">
                <a16:creationId xmlns:a16="http://schemas.microsoft.com/office/drawing/2014/main" id="{5AF533B9-7843-4585-A68F-8C4F48A51445}"/>
              </a:ext>
            </a:extLst>
          </p:cNvPr>
          <p:cNvSpPr>
            <a:spLocks noGrp="1"/>
          </p:cNvSpPr>
          <p:nvPr>
            <p:ph sz="quarter" idx="4"/>
          </p:nvPr>
        </p:nvSpPr>
        <p:spPr/>
        <p:txBody>
          <a:bodyPr/>
          <a:lstStyle/>
          <a:p>
            <a:r>
              <a:rPr lang="en-GB" sz="2800" dirty="0">
                <a:solidFill>
                  <a:schemeClr val="bg1">
                    <a:lumMod val="75000"/>
                    <a:lumOff val="25000"/>
                  </a:schemeClr>
                </a:solidFill>
              </a:rPr>
              <a:t>ONE TEXT PER SLIDE</a:t>
            </a:r>
          </a:p>
          <a:p>
            <a:r>
              <a:rPr lang="en-GB" sz="2800" dirty="0">
                <a:solidFill>
                  <a:schemeClr val="bg1">
                    <a:lumMod val="75000"/>
                    <a:lumOff val="25000"/>
                  </a:schemeClr>
                </a:solidFill>
              </a:rPr>
              <a:t>CONTRAST </a:t>
            </a:r>
          </a:p>
          <a:p>
            <a:r>
              <a:rPr lang="en-GB" sz="2800" dirty="0">
                <a:solidFill>
                  <a:schemeClr val="bg1">
                    <a:lumMod val="75000"/>
                    <a:lumOff val="25000"/>
                  </a:schemeClr>
                </a:solidFill>
              </a:rPr>
              <a:t>SIZE </a:t>
            </a:r>
          </a:p>
          <a:p>
            <a:r>
              <a:rPr lang="en-GB" sz="2800" dirty="0">
                <a:solidFill>
                  <a:schemeClr val="bg1">
                    <a:lumMod val="75000"/>
                    <a:lumOff val="25000"/>
                  </a:schemeClr>
                </a:solidFill>
              </a:rPr>
              <a:t>SENTENCES</a:t>
            </a:r>
          </a:p>
          <a:p>
            <a:r>
              <a:rPr lang="en-GB" sz="2800" dirty="0">
                <a:solidFill>
                  <a:schemeClr val="bg1">
                    <a:lumMod val="75000"/>
                    <a:lumOff val="25000"/>
                  </a:schemeClr>
                </a:solidFill>
              </a:rPr>
              <a:t>DARK</a:t>
            </a:r>
          </a:p>
          <a:p>
            <a:r>
              <a:rPr lang="en-GB" sz="2800" dirty="0">
                <a:solidFill>
                  <a:schemeClr val="bg1">
                    <a:lumMod val="75000"/>
                    <a:lumOff val="25000"/>
                  </a:schemeClr>
                </a:solidFill>
              </a:rPr>
              <a:t>SIX</a:t>
            </a:r>
            <a:endParaRPr lang="en-GB" dirty="0">
              <a:solidFill>
                <a:schemeClr val="bg1">
                  <a:lumMod val="75000"/>
                  <a:lumOff val="25000"/>
                </a:schemeClr>
              </a:solidFill>
            </a:endParaRPr>
          </a:p>
        </p:txBody>
      </p:sp>
    </p:spTree>
    <p:extLst>
      <p:ext uri="{BB962C8B-B14F-4D97-AF65-F5344CB8AC3E}">
        <p14:creationId xmlns:p14="http://schemas.microsoft.com/office/powerpoint/2010/main" val="4071291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grpId="0" nodeType="clickEffect">
                                  <p:stCondLst>
                                    <p:cond delay="0"/>
                                  </p:stCondLst>
                                  <p:iterate type="wd">
                                    <p:tmPct val="10000"/>
                                  </p:iterate>
                                  <p:childTnLst>
                                    <p:animClr clrSpc="rgb" dir="cw">
                                      <p:cBhvr override="childStyle">
                                        <p:cTn id="6" dur="250" fill="hold"/>
                                        <p:tgtEl>
                                          <p:spTgt spid="6">
                                            <p:txEl>
                                              <p:pRg st="0" end="0"/>
                                            </p:txEl>
                                          </p:spTgt>
                                        </p:tgtEl>
                                        <p:attrNameLst>
                                          <p:attrName>style.color</p:attrName>
                                        </p:attrNameLst>
                                      </p:cBhvr>
                                      <p:to>
                                        <a:srgbClr val="FFFFFF"/>
                                      </p:to>
                                    </p:animClr>
                                    <p:animClr clrSpc="rgb" dir="cw">
                                      <p:cBhvr>
                                        <p:cTn id="7" dur="250" fill="hold"/>
                                        <p:tgtEl>
                                          <p:spTgt spid="6">
                                            <p:txEl>
                                              <p:pRg st="0" end="0"/>
                                            </p:txEl>
                                          </p:spTgt>
                                        </p:tgtEl>
                                        <p:attrNameLst>
                                          <p:attrName>fillcolor</p:attrName>
                                        </p:attrNameLst>
                                      </p:cBhvr>
                                      <p:to>
                                        <a:srgbClr val="FFFFFF"/>
                                      </p:to>
                                    </p:animClr>
                                    <p:set>
                                      <p:cBhvr>
                                        <p:cTn id="8" dur="250" fill="hold"/>
                                        <p:tgtEl>
                                          <p:spTgt spid="6">
                                            <p:txEl>
                                              <p:pRg st="0" end="0"/>
                                            </p:txEl>
                                          </p:spTgt>
                                        </p:tgtEl>
                                        <p:attrNameLst>
                                          <p:attrName>fill.type</p:attrName>
                                        </p:attrNameLst>
                                      </p:cBhvr>
                                      <p:to>
                                        <p:strVal val="solid"/>
                                      </p:to>
                                    </p:set>
                                    <p:set>
                                      <p:cBhvr>
                                        <p:cTn id="9" dur="250" fill="hold"/>
                                        <p:tgtEl>
                                          <p:spTgt spid="6">
                                            <p:txEl>
                                              <p:pRg st="0" end="0"/>
                                            </p:txEl>
                                          </p:spTgt>
                                        </p:tgtEl>
                                        <p:attrNameLst>
                                          <p:attrName>fill.on</p:attrName>
                                        </p:attrNameLst>
                                      </p:cBhvr>
                                      <p:to>
                                        <p:strVal val="true"/>
                                      </p:to>
                                    </p:set>
                                  </p:childTnLst>
                                  <p:subTnLst>
                                    <p:animClr clrSpc="rgb" dir="cw">
                                      <p:cBhvr override="childStyle">
                                        <p:cTn dur="1" fill="hold" display="0" masterRel="nextClick" afterEffect="1"/>
                                        <p:tgtEl>
                                          <p:spTgt spid="6">
                                            <p:txEl>
                                              <p:pRg st="0" end="0"/>
                                            </p:txEl>
                                          </p:spTgt>
                                        </p:tgtEl>
                                        <p:attrNameLst>
                                          <p:attrName>ppt_c</p:attrName>
                                        </p:attrNameLst>
                                      </p:cBhvr>
                                      <p:to>
                                        <a:schemeClr val="bg2"/>
                                      </p:to>
                                    </p:animClr>
                                  </p:subTnLst>
                                </p:cTn>
                              </p:par>
                            </p:childTnLst>
                          </p:cTn>
                        </p:par>
                      </p:childTnLst>
                    </p:cTn>
                  </p:par>
                  <p:par>
                    <p:cTn id="10" fill="hold">
                      <p:stCondLst>
                        <p:cond delay="indefinite"/>
                      </p:stCondLst>
                      <p:childTnLst>
                        <p:par>
                          <p:cTn id="11" fill="hold">
                            <p:stCondLst>
                              <p:cond delay="0"/>
                            </p:stCondLst>
                            <p:childTnLst>
                              <p:par>
                                <p:cTn id="12" presetID="19" presetClass="emph" presetSubtype="0" fill="hold" grpId="0" nodeType="clickEffect">
                                  <p:stCondLst>
                                    <p:cond delay="0"/>
                                  </p:stCondLst>
                                  <p:iterate type="wd">
                                    <p:tmPct val="10000"/>
                                  </p:iterate>
                                  <p:childTnLst>
                                    <p:animClr clrSpc="rgb" dir="cw">
                                      <p:cBhvr override="childStyle">
                                        <p:cTn id="13" dur="250" fill="hold"/>
                                        <p:tgtEl>
                                          <p:spTgt spid="6">
                                            <p:txEl>
                                              <p:pRg st="1" end="1"/>
                                            </p:txEl>
                                          </p:spTgt>
                                        </p:tgtEl>
                                        <p:attrNameLst>
                                          <p:attrName>style.color</p:attrName>
                                        </p:attrNameLst>
                                      </p:cBhvr>
                                      <p:to>
                                        <a:srgbClr val="FFFFFF"/>
                                      </p:to>
                                    </p:animClr>
                                    <p:animClr clrSpc="rgb" dir="cw">
                                      <p:cBhvr>
                                        <p:cTn id="14" dur="250" fill="hold"/>
                                        <p:tgtEl>
                                          <p:spTgt spid="6">
                                            <p:txEl>
                                              <p:pRg st="1" end="1"/>
                                            </p:txEl>
                                          </p:spTgt>
                                        </p:tgtEl>
                                        <p:attrNameLst>
                                          <p:attrName>fillcolor</p:attrName>
                                        </p:attrNameLst>
                                      </p:cBhvr>
                                      <p:to>
                                        <a:srgbClr val="FFFFFF"/>
                                      </p:to>
                                    </p:animClr>
                                    <p:set>
                                      <p:cBhvr>
                                        <p:cTn id="15" dur="250" fill="hold"/>
                                        <p:tgtEl>
                                          <p:spTgt spid="6">
                                            <p:txEl>
                                              <p:pRg st="1" end="1"/>
                                            </p:txEl>
                                          </p:spTgt>
                                        </p:tgtEl>
                                        <p:attrNameLst>
                                          <p:attrName>fill.type</p:attrName>
                                        </p:attrNameLst>
                                      </p:cBhvr>
                                      <p:to>
                                        <p:strVal val="solid"/>
                                      </p:to>
                                    </p:set>
                                    <p:set>
                                      <p:cBhvr>
                                        <p:cTn id="16" dur="250" fill="hold"/>
                                        <p:tgtEl>
                                          <p:spTgt spid="6">
                                            <p:txEl>
                                              <p:pRg st="1" end="1"/>
                                            </p:txEl>
                                          </p:spTgt>
                                        </p:tgtEl>
                                        <p:attrNameLst>
                                          <p:attrName>fill.on</p:attrName>
                                        </p:attrNameLst>
                                      </p:cBhvr>
                                      <p:to>
                                        <p:strVal val="true"/>
                                      </p:to>
                                    </p:set>
                                  </p:childTnLst>
                                  <p:subTnLst>
                                    <p:animClr clrSpc="rgb" dir="cw">
                                      <p:cBhvr override="childStyle">
                                        <p:cTn dur="1" fill="hold" display="0" masterRel="nextClick" afterEffect="1"/>
                                        <p:tgtEl>
                                          <p:spTgt spid="6">
                                            <p:txEl>
                                              <p:pRg st="1" end="1"/>
                                            </p:txEl>
                                          </p:spTgt>
                                        </p:tgtEl>
                                        <p:attrNameLst>
                                          <p:attrName>ppt_c</p:attrName>
                                        </p:attrNameLst>
                                      </p:cBhvr>
                                      <p:to>
                                        <a:schemeClr val="bg2"/>
                                      </p:to>
                                    </p:animClr>
                                  </p:subTnLst>
                                </p:cTn>
                              </p:par>
                            </p:childTnLst>
                          </p:cTn>
                        </p:par>
                      </p:childTnLst>
                    </p:cTn>
                  </p:par>
                  <p:par>
                    <p:cTn id="17" fill="hold">
                      <p:stCondLst>
                        <p:cond delay="indefinite"/>
                      </p:stCondLst>
                      <p:childTnLst>
                        <p:par>
                          <p:cTn id="18" fill="hold">
                            <p:stCondLst>
                              <p:cond delay="0"/>
                            </p:stCondLst>
                            <p:childTnLst>
                              <p:par>
                                <p:cTn id="19" presetID="19" presetClass="emph" presetSubtype="0" fill="hold" grpId="0" nodeType="clickEffect">
                                  <p:stCondLst>
                                    <p:cond delay="0"/>
                                  </p:stCondLst>
                                  <p:iterate type="wd">
                                    <p:tmPct val="10000"/>
                                  </p:iterate>
                                  <p:childTnLst>
                                    <p:animClr clrSpc="rgb" dir="cw">
                                      <p:cBhvr override="childStyle">
                                        <p:cTn id="20" dur="250" fill="hold"/>
                                        <p:tgtEl>
                                          <p:spTgt spid="6">
                                            <p:txEl>
                                              <p:pRg st="2" end="2"/>
                                            </p:txEl>
                                          </p:spTgt>
                                        </p:tgtEl>
                                        <p:attrNameLst>
                                          <p:attrName>style.color</p:attrName>
                                        </p:attrNameLst>
                                      </p:cBhvr>
                                      <p:to>
                                        <a:srgbClr val="FFFFFF"/>
                                      </p:to>
                                    </p:animClr>
                                    <p:animClr clrSpc="rgb" dir="cw">
                                      <p:cBhvr>
                                        <p:cTn id="21" dur="250" fill="hold"/>
                                        <p:tgtEl>
                                          <p:spTgt spid="6">
                                            <p:txEl>
                                              <p:pRg st="2" end="2"/>
                                            </p:txEl>
                                          </p:spTgt>
                                        </p:tgtEl>
                                        <p:attrNameLst>
                                          <p:attrName>fillcolor</p:attrName>
                                        </p:attrNameLst>
                                      </p:cBhvr>
                                      <p:to>
                                        <a:srgbClr val="FFFFFF"/>
                                      </p:to>
                                    </p:animClr>
                                    <p:set>
                                      <p:cBhvr>
                                        <p:cTn id="22" dur="250" fill="hold"/>
                                        <p:tgtEl>
                                          <p:spTgt spid="6">
                                            <p:txEl>
                                              <p:pRg st="2" end="2"/>
                                            </p:txEl>
                                          </p:spTgt>
                                        </p:tgtEl>
                                        <p:attrNameLst>
                                          <p:attrName>fill.type</p:attrName>
                                        </p:attrNameLst>
                                      </p:cBhvr>
                                      <p:to>
                                        <p:strVal val="solid"/>
                                      </p:to>
                                    </p:set>
                                    <p:set>
                                      <p:cBhvr>
                                        <p:cTn id="23" dur="250" fill="hold"/>
                                        <p:tgtEl>
                                          <p:spTgt spid="6">
                                            <p:txEl>
                                              <p:pRg st="2" end="2"/>
                                            </p:txEl>
                                          </p:spTgt>
                                        </p:tgtEl>
                                        <p:attrNameLst>
                                          <p:attrName>fill.on</p:attrName>
                                        </p:attrNameLst>
                                      </p:cBhvr>
                                      <p:to>
                                        <p:strVal val="true"/>
                                      </p:to>
                                    </p:set>
                                  </p:childTnLst>
                                  <p:subTnLst>
                                    <p:animClr clrSpc="rgb" dir="cw">
                                      <p:cBhvr override="childStyle">
                                        <p:cTn dur="1" fill="hold" display="0" masterRel="nextClick" afterEffect="1"/>
                                        <p:tgtEl>
                                          <p:spTgt spid="6">
                                            <p:txEl>
                                              <p:pRg st="2" end="2"/>
                                            </p:txEl>
                                          </p:spTgt>
                                        </p:tgtEl>
                                        <p:attrNameLst>
                                          <p:attrName>ppt_c</p:attrName>
                                        </p:attrNameLst>
                                      </p:cBhvr>
                                      <p:to>
                                        <a:schemeClr val="bg2"/>
                                      </p:to>
                                    </p:animClr>
                                  </p:subTnLst>
                                </p:cTn>
                              </p:par>
                            </p:childTnLst>
                          </p:cTn>
                        </p:par>
                      </p:childTnLst>
                    </p:cTn>
                  </p:par>
                  <p:par>
                    <p:cTn id="24" fill="hold">
                      <p:stCondLst>
                        <p:cond delay="indefinite"/>
                      </p:stCondLst>
                      <p:childTnLst>
                        <p:par>
                          <p:cTn id="25" fill="hold">
                            <p:stCondLst>
                              <p:cond delay="0"/>
                            </p:stCondLst>
                            <p:childTnLst>
                              <p:par>
                                <p:cTn id="26" presetID="19" presetClass="emph" presetSubtype="0" fill="hold" grpId="0" nodeType="clickEffect">
                                  <p:stCondLst>
                                    <p:cond delay="0"/>
                                  </p:stCondLst>
                                  <p:iterate type="wd">
                                    <p:tmPct val="10000"/>
                                  </p:iterate>
                                  <p:childTnLst>
                                    <p:animClr clrSpc="rgb" dir="cw">
                                      <p:cBhvr override="childStyle">
                                        <p:cTn id="27" dur="250" fill="hold"/>
                                        <p:tgtEl>
                                          <p:spTgt spid="6">
                                            <p:txEl>
                                              <p:pRg st="3" end="3"/>
                                            </p:txEl>
                                          </p:spTgt>
                                        </p:tgtEl>
                                        <p:attrNameLst>
                                          <p:attrName>style.color</p:attrName>
                                        </p:attrNameLst>
                                      </p:cBhvr>
                                      <p:to>
                                        <a:srgbClr val="FFFFFF"/>
                                      </p:to>
                                    </p:animClr>
                                    <p:animClr clrSpc="rgb" dir="cw">
                                      <p:cBhvr>
                                        <p:cTn id="28" dur="250" fill="hold"/>
                                        <p:tgtEl>
                                          <p:spTgt spid="6">
                                            <p:txEl>
                                              <p:pRg st="3" end="3"/>
                                            </p:txEl>
                                          </p:spTgt>
                                        </p:tgtEl>
                                        <p:attrNameLst>
                                          <p:attrName>fillcolor</p:attrName>
                                        </p:attrNameLst>
                                      </p:cBhvr>
                                      <p:to>
                                        <a:srgbClr val="FFFFFF"/>
                                      </p:to>
                                    </p:animClr>
                                    <p:set>
                                      <p:cBhvr>
                                        <p:cTn id="29" dur="250" fill="hold"/>
                                        <p:tgtEl>
                                          <p:spTgt spid="6">
                                            <p:txEl>
                                              <p:pRg st="3" end="3"/>
                                            </p:txEl>
                                          </p:spTgt>
                                        </p:tgtEl>
                                        <p:attrNameLst>
                                          <p:attrName>fill.type</p:attrName>
                                        </p:attrNameLst>
                                      </p:cBhvr>
                                      <p:to>
                                        <p:strVal val="solid"/>
                                      </p:to>
                                    </p:set>
                                    <p:set>
                                      <p:cBhvr>
                                        <p:cTn id="30" dur="250" fill="hold"/>
                                        <p:tgtEl>
                                          <p:spTgt spid="6">
                                            <p:txEl>
                                              <p:pRg st="3" end="3"/>
                                            </p:txEl>
                                          </p:spTgt>
                                        </p:tgtEl>
                                        <p:attrNameLst>
                                          <p:attrName>fill.on</p:attrName>
                                        </p:attrNameLst>
                                      </p:cBhvr>
                                      <p:to>
                                        <p:strVal val="true"/>
                                      </p:to>
                                    </p:set>
                                  </p:childTnLst>
                                  <p:subTnLst>
                                    <p:animClr clrSpc="rgb" dir="cw">
                                      <p:cBhvr override="childStyle">
                                        <p:cTn dur="1" fill="hold" display="0" masterRel="nextClick" afterEffect="1"/>
                                        <p:tgtEl>
                                          <p:spTgt spid="6">
                                            <p:txEl>
                                              <p:pRg st="3" end="3"/>
                                            </p:txEl>
                                          </p:spTgt>
                                        </p:tgtEl>
                                        <p:attrNameLst>
                                          <p:attrName>ppt_c</p:attrName>
                                        </p:attrNameLst>
                                      </p:cBhvr>
                                      <p:to>
                                        <a:schemeClr val="bg2"/>
                                      </p:to>
                                    </p:animClr>
                                  </p:subTnLst>
                                </p:cTn>
                              </p:par>
                            </p:childTnLst>
                          </p:cTn>
                        </p:par>
                      </p:childTnLst>
                    </p:cTn>
                  </p:par>
                  <p:par>
                    <p:cTn id="31" fill="hold">
                      <p:stCondLst>
                        <p:cond delay="indefinite"/>
                      </p:stCondLst>
                      <p:childTnLst>
                        <p:par>
                          <p:cTn id="32" fill="hold">
                            <p:stCondLst>
                              <p:cond delay="0"/>
                            </p:stCondLst>
                            <p:childTnLst>
                              <p:par>
                                <p:cTn id="33" presetID="19" presetClass="emph" presetSubtype="0" fill="hold" grpId="0" nodeType="clickEffect">
                                  <p:stCondLst>
                                    <p:cond delay="0"/>
                                  </p:stCondLst>
                                  <p:iterate type="wd">
                                    <p:tmPct val="10000"/>
                                  </p:iterate>
                                  <p:childTnLst>
                                    <p:animClr clrSpc="rgb" dir="cw">
                                      <p:cBhvr override="childStyle">
                                        <p:cTn id="34" dur="250" fill="hold"/>
                                        <p:tgtEl>
                                          <p:spTgt spid="6">
                                            <p:txEl>
                                              <p:pRg st="4" end="4"/>
                                            </p:txEl>
                                          </p:spTgt>
                                        </p:tgtEl>
                                        <p:attrNameLst>
                                          <p:attrName>style.color</p:attrName>
                                        </p:attrNameLst>
                                      </p:cBhvr>
                                      <p:to>
                                        <a:srgbClr val="FFFFFF"/>
                                      </p:to>
                                    </p:animClr>
                                    <p:animClr clrSpc="rgb" dir="cw">
                                      <p:cBhvr>
                                        <p:cTn id="35" dur="250" fill="hold"/>
                                        <p:tgtEl>
                                          <p:spTgt spid="6">
                                            <p:txEl>
                                              <p:pRg st="4" end="4"/>
                                            </p:txEl>
                                          </p:spTgt>
                                        </p:tgtEl>
                                        <p:attrNameLst>
                                          <p:attrName>fillcolor</p:attrName>
                                        </p:attrNameLst>
                                      </p:cBhvr>
                                      <p:to>
                                        <a:srgbClr val="FFFFFF"/>
                                      </p:to>
                                    </p:animClr>
                                    <p:set>
                                      <p:cBhvr>
                                        <p:cTn id="36" dur="250" fill="hold"/>
                                        <p:tgtEl>
                                          <p:spTgt spid="6">
                                            <p:txEl>
                                              <p:pRg st="4" end="4"/>
                                            </p:txEl>
                                          </p:spTgt>
                                        </p:tgtEl>
                                        <p:attrNameLst>
                                          <p:attrName>fill.type</p:attrName>
                                        </p:attrNameLst>
                                      </p:cBhvr>
                                      <p:to>
                                        <p:strVal val="solid"/>
                                      </p:to>
                                    </p:set>
                                    <p:set>
                                      <p:cBhvr>
                                        <p:cTn id="37" dur="250" fill="hold"/>
                                        <p:tgtEl>
                                          <p:spTgt spid="6">
                                            <p:txEl>
                                              <p:pRg st="4" end="4"/>
                                            </p:txEl>
                                          </p:spTgt>
                                        </p:tgtEl>
                                        <p:attrNameLst>
                                          <p:attrName>fill.on</p:attrName>
                                        </p:attrNameLst>
                                      </p:cBhvr>
                                      <p:to>
                                        <p:strVal val="true"/>
                                      </p:to>
                                    </p:set>
                                  </p:childTnLst>
                                  <p:subTnLst>
                                    <p:animClr clrSpc="rgb" dir="cw">
                                      <p:cBhvr override="childStyle">
                                        <p:cTn dur="1" fill="hold" display="0" masterRel="nextClick" afterEffect="1"/>
                                        <p:tgtEl>
                                          <p:spTgt spid="6">
                                            <p:txEl>
                                              <p:pRg st="4" end="4"/>
                                            </p:txEl>
                                          </p:spTgt>
                                        </p:tgtEl>
                                        <p:attrNameLst>
                                          <p:attrName>ppt_c</p:attrName>
                                        </p:attrNameLst>
                                      </p:cBhvr>
                                      <p:to>
                                        <a:schemeClr val="bg2"/>
                                      </p:to>
                                    </p:animClr>
                                  </p:subTnLst>
                                </p:cTn>
                              </p:par>
                            </p:childTnLst>
                          </p:cTn>
                        </p:par>
                      </p:childTnLst>
                    </p:cTn>
                  </p:par>
                  <p:par>
                    <p:cTn id="38" fill="hold">
                      <p:stCondLst>
                        <p:cond delay="indefinite"/>
                      </p:stCondLst>
                      <p:childTnLst>
                        <p:par>
                          <p:cTn id="39" fill="hold">
                            <p:stCondLst>
                              <p:cond delay="0"/>
                            </p:stCondLst>
                            <p:childTnLst>
                              <p:par>
                                <p:cTn id="40" presetID="19" presetClass="emph" presetSubtype="0" fill="hold" grpId="0" nodeType="clickEffect">
                                  <p:stCondLst>
                                    <p:cond delay="0"/>
                                  </p:stCondLst>
                                  <p:iterate type="wd">
                                    <p:tmPct val="10000"/>
                                  </p:iterate>
                                  <p:childTnLst>
                                    <p:animClr clrSpc="rgb" dir="cw">
                                      <p:cBhvr override="childStyle">
                                        <p:cTn id="41" dur="250" fill="hold"/>
                                        <p:tgtEl>
                                          <p:spTgt spid="6">
                                            <p:txEl>
                                              <p:pRg st="5" end="5"/>
                                            </p:txEl>
                                          </p:spTgt>
                                        </p:tgtEl>
                                        <p:attrNameLst>
                                          <p:attrName>style.color</p:attrName>
                                        </p:attrNameLst>
                                      </p:cBhvr>
                                      <p:to>
                                        <a:srgbClr val="FFFFFF"/>
                                      </p:to>
                                    </p:animClr>
                                    <p:animClr clrSpc="rgb" dir="cw">
                                      <p:cBhvr>
                                        <p:cTn id="42" dur="250" fill="hold"/>
                                        <p:tgtEl>
                                          <p:spTgt spid="6">
                                            <p:txEl>
                                              <p:pRg st="5" end="5"/>
                                            </p:txEl>
                                          </p:spTgt>
                                        </p:tgtEl>
                                        <p:attrNameLst>
                                          <p:attrName>fillcolor</p:attrName>
                                        </p:attrNameLst>
                                      </p:cBhvr>
                                      <p:to>
                                        <a:srgbClr val="FFFFFF"/>
                                      </p:to>
                                    </p:animClr>
                                    <p:set>
                                      <p:cBhvr>
                                        <p:cTn id="43" dur="250" fill="hold"/>
                                        <p:tgtEl>
                                          <p:spTgt spid="6">
                                            <p:txEl>
                                              <p:pRg st="5" end="5"/>
                                            </p:txEl>
                                          </p:spTgt>
                                        </p:tgtEl>
                                        <p:attrNameLst>
                                          <p:attrName>fill.type</p:attrName>
                                        </p:attrNameLst>
                                      </p:cBhvr>
                                      <p:to>
                                        <p:strVal val="solid"/>
                                      </p:to>
                                    </p:set>
                                    <p:set>
                                      <p:cBhvr>
                                        <p:cTn id="44" dur="250" fill="hold"/>
                                        <p:tgtEl>
                                          <p:spTgt spid="6">
                                            <p:txEl>
                                              <p:pRg st="5" end="5"/>
                                            </p:txEl>
                                          </p:spTgt>
                                        </p:tgtEl>
                                        <p:attrNameLst>
                                          <p:attrName>fill.on</p:attrName>
                                        </p:attrNameLst>
                                      </p:cBhvr>
                                      <p:to>
                                        <p:strVal val="true"/>
                                      </p:to>
                                    </p:set>
                                  </p:childTnLst>
                                  <p:subTnLst>
                                    <p:animClr clrSpc="rgb" dir="cw">
                                      <p:cBhvr override="childStyle">
                                        <p:cTn dur="1" fill="hold" display="0" masterRel="nextClick" afterEffect="1"/>
                                        <p:tgtEl>
                                          <p:spTgt spid="6">
                                            <p:txEl>
                                              <p:pRg st="5" end="5"/>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50"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3" name="Freeform: Shape 12">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1" name="Freeform: Shape 13">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2" name="Freeform: Shape 15">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1" name="Rectangle 20">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aphic 38">
            <a:extLst>
              <a:ext uri="{FF2B5EF4-FFF2-40B4-BE49-F238E27FC236}">
                <a16:creationId xmlns:a16="http://schemas.microsoft.com/office/drawing/2014/main" id="{F0E417D8-88AA-4184-A08D-DEF97C6C9E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85795" y="1690979"/>
            <a:ext cx="1910252" cy="709660"/>
            <a:chOff x="2267504" y="2540250"/>
            <a:chExt cx="1990951" cy="739640"/>
          </a:xfrm>
          <a:solidFill>
            <a:schemeClr val="tx1"/>
          </a:solidFill>
        </p:grpSpPr>
        <p:sp>
          <p:nvSpPr>
            <p:cNvPr id="553" name="Freeform: Shape 23">
              <a:extLst>
                <a:ext uri="{FF2B5EF4-FFF2-40B4-BE49-F238E27FC236}">
                  <a16:creationId xmlns:a16="http://schemas.microsoft.com/office/drawing/2014/main" id="{FCB4E045-9FB0-41C4-AC74-479EA20D85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D21C7A48-09EB-4AF0-84CB-7EE408C2C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7" name="Rectangle 26">
            <a:extLst>
              <a:ext uri="{FF2B5EF4-FFF2-40B4-BE49-F238E27FC236}">
                <a16:creationId xmlns:a16="http://schemas.microsoft.com/office/drawing/2014/main" id="{FDDE3270-A872-4E10-80BC-B93D6F0E3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2953"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B6E5F32-B5B2-45E3-9C18-BBC9005C4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2953" y="1187311"/>
            <a:ext cx="5089552" cy="448337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9545E68B-E61B-4EAE-9672-3A52AEC2B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6263" y="1119679"/>
            <a:ext cx="5039475" cy="443926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68CD4-85F7-441D-B9FF-15F796520D6F}"/>
              </a:ext>
            </a:extLst>
          </p:cNvPr>
          <p:cNvSpPr>
            <a:spLocks noGrp="1"/>
          </p:cNvSpPr>
          <p:nvPr>
            <p:ph type="title"/>
          </p:nvPr>
        </p:nvSpPr>
        <p:spPr>
          <a:xfrm>
            <a:off x="4264211" y="1397000"/>
            <a:ext cx="3624471" cy="3008397"/>
          </a:xfrm>
        </p:spPr>
        <p:txBody>
          <a:bodyPr vert="horz" lIns="91440" tIns="45720" rIns="91440" bIns="45720" rtlCol="0" anchor="b">
            <a:normAutofit/>
          </a:bodyPr>
          <a:lstStyle/>
          <a:p>
            <a:pPr algn="ctr"/>
            <a:r>
              <a:rPr lang="en-US" sz="3300" b="1" cap="all" spc="1500">
                <a:ea typeface="Source Sans Pro SemiBold" panose="020B0603030403020204" pitchFamily="34" charset="0"/>
              </a:rPr>
              <a:t>WE ALL KNOW SIZE MATTERS!</a:t>
            </a:r>
          </a:p>
        </p:txBody>
      </p:sp>
      <p:sp>
        <p:nvSpPr>
          <p:cNvPr id="554" name="Graphic 212">
            <a:extLst>
              <a:ext uri="{FF2B5EF4-FFF2-40B4-BE49-F238E27FC236}">
                <a16:creationId xmlns:a16="http://schemas.microsoft.com/office/drawing/2014/main" id="{63DD1BD1-81FE-4F15-A934-E9AE94AE9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1689" y="823301"/>
            <a:ext cx="760800" cy="7608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55" name="Graphic 212">
            <a:extLst>
              <a:ext uri="{FF2B5EF4-FFF2-40B4-BE49-F238E27FC236}">
                <a16:creationId xmlns:a16="http://schemas.microsoft.com/office/drawing/2014/main" id="{120AB9A0-C0C4-43DA-9A34-FA3A4079D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1689" y="823301"/>
            <a:ext cx="760800" cy="7608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56" name="Oval 36">
            <a:extLst>
              <a:ext uri="{FF2B5EF4-FFF2-40B4-BE49-F238E27FC236}">
                <a16:creationId xmlns:a16="http://schemas.microsoft.com/office/drawing/2014/main" id="{98815DD1-EC9D-4BE1-846B-8BEF57D39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6352" y="3643495"/>
            <a:ext cx="584612" cy="584612"/>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38">
            <a:extLst>
              <a:ext uri="{FF2B5EF4-FFF2-40B4-BE49-F238E27FC236}">
                <a16:creationId xmlns:a16="http://schemas.microsoft.com/office/drawing/2014/main" id="{CB78D2B9-C9C4-4A37-A12C-A09FC1158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6352" y="3643495"/>
            <a:ext cx="584612" cy="584612"/>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1" name="Graphic 4">
            <a:extLst>
              <a:ext uri="{FF2B5EF4-FFF2-40B4-BE49-F238E27FC236}">
                <a16:creationId xmlns:a16="http://schemas.microsoft.com/office/drawing/2014/main" id="{DFC7EBB5-848C-4B1C-BE84-4CF07E905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59707" y="3876466"/>
            <a:ext cx="1056155" cy="1056156"/>
            <a:chOff x="5829300" y="3162300"/>
            <a:chExt cx="532256" cy="532257"/>
          </a:xfrm>
          <a:solidFill>
            <a:schemeClr val="tx1"/>
          </a:solidFill>
        </p:grpSpPr>
        <p:sp>
          <p:nvSpPr>
            <p:cNvPr id="42" name="Freeform: Shape 41">
              <a:extLst>
                <a:ext uri="{FF2B5EF4-FFF2-40B4-BE49-F238E27FC236}">
                  <a16:creationId xmlns:a16="http://schemas.microsoft.com/office/drawing/2014/main" id="{0F8315F3-A078-427A-92BE-34EC9E574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3DFAF5C-63B0-43FB-80BE-CC45D99F51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AD937F2-A44A-479C-A7EB-4EE7686A9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7834CC3-9461-418F-A593-FC09CD79B9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DD68AA1C-0667-46EE-A8BE-CAAA3EAF9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F403B5-430A-450F-97C1-73160966C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B38EBB0-5161-46F3-83D7-D9F478B1A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347EDFA5-AD01-40BE-91A2-A0C178622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76E0C47E-FE2F-4A8C-942E-1026D02D3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4A309DA7-4C25-40F5-AC21-DA06D9C98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A290F5FA-D4BF-4264-A8E9-365566EC7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47FD6B5-9B47-4500-9D65-7BD217301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CA06612-80DE-4467-A50C-0CB390D67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946715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64ABB9D-C5E0-4EF2-8342-82EE2BEB4AAB}"/>
              </a:ext>
            </a:extLst>
          </p:cNvPr>
          <p:cNvSpPr>
            <a:spLocks noGrp="1"/>
          </p:cNvSpPr>
          <p:nvPr>
            <p:ph type="title"/>
          </p:nvPr>
        </p:nvSpPr>
        <p:spPr/>
        <p:txBody>
          <a:bodyPr/>
          <a:lstStyle/>
          <a:p>
            <a:pPr algn="ctr"/>
            <a:r>
              <a:rPr lang="en-GB" dirty="0"/>
              <a:t>Small VS Big</a:t>
            </a:r>
          </a:p>
        </p:txBody>
      </p:sp>
      <p:sp>
        <p:nvSpPr>
          <p:cNvPr id="10" name="Content Placeholder 9">
            <a:extLst>
              <a:ext uri="{FF2B5EF4-FFF2-40B4-BE49-F238E27FC236}">
                <a16:creationId xmlns:a16="http://schemas.microsoft.com/office/drawing/2014/main" id="{407294D0-A2A1-46FE-94DB-2BC6A0257D75}"/>
              </a:ext>
            </a:extLst>
          </p:cNvPr>
          <p:cNvSpPr>
            <a:spLocks noGrp="1"/>
          </p:cNvSpPr>
          <p:nvPr>
            <p:ph sz="half" idx="1"/>
          </p:nvPr>
        </p:nvSpPr>
        <p:spPr/>
        <p:txBody>
          <a:bodyPr/>
          <a:lstStyle/>
          <a:p>
            <a:r>
              <a:rPr lang="en-GB" sz="1400" b="1" dirty="0"/>
              <a:t>When life shuts a door… Open it again. It’s a door. That’s how they work. </a:t>
            </a:r>
          </a:p>
          <a:p>
            <a:endParaRPr lang="en-GB" dirty="0"/>
          </a:p>
        </p:txBody>
      </p:sp>
      <p:sp>
        <p:nvSpPr>
          <p:cNvPr id="11" name="Content Placeholder 10">
            <a:extLst>
              <a:ext uri="{FF2B5EF4-FFF2-40B4-BE49-F238E27FC236}">
                <a16:creationId xmlns:a16="http://schemas.microsoft.com/office/drawing/2014/main" id="{82CF26B5-F453-4D75-B6CB-4574068960C6}"/>
              </a:ext>
            </a:extLst>
          </p:cNvPr>
          <p:cNvSpPr>
            <a:spLocks noGrp="1"/>
          </p:cNvSpPr>
          <p:nvPr>
            <p:ph sz="half" idx="2"/>
          </p:nvPr>
        </p:nvSpPr>
        <p:spPr/>
        <p:txBody>
          <a:bodyPr/>
          <a:lstStyle/>
          <a:p>
            <a:r>
              <a:rPr lang="en-GB" b="1" dirty="0"/>
              <a:t>When life shuts a door… Open it again. It’s a door. That’s how they work. </a:t>
            </a:r>
          </a:p>
          <a:p>
            <a:endParaRPr lang="en-GB" dirty="0"/>
          </a:p>
        </p:txBody>
      </p:sp>
    </p:spTree>
    <p:extLst>
      <p:ext uri="{BB962C8B-B14F-4D97-AF65-F5344CB8AC3E}">
        <p14:creationId xmlns:p14="http://schemas.microsoft.com/office/powerpoint/2010/main" val="1546745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1CA5-BC5E-4E9F-B40A-796D85750456}"/>
              </a:ext>
            </a:extLst>
          </p:cNvPr>
          <p:cNvSpPr>
            <a:spLocks noGrp="1"/>
          </p:cNvSpPr>
          <p:nvPr>
            <p:ph type="title"/>
          </p:nvPr>
        </p:nvSpPr>
        <p:spPr/>
        <p:txBody>
          <a:bodyPr>
            <a:normAutofit/>
          </a:bodyPr>
          <a:lstStyle/>
          <a:p>
            <a:r>
              <a:rPr lang="en-GB" sz="2800" dirty="0"/>
              <a:t>SENTENCES</a:t>
            </a:r>
          </a:p>
        </p:txBody>
      </p:sp>
      <p:sp>
        <p:nvSpPr>
          <p:cNvPr id="3" name="Content Placeholder 2">
            <a:extLst>
              <a:ext uri="{FF2B5EF4-FFF2-40B4-BE49-F238E27FC236}">
                <a16:creationId xmlns:a16="http://schemas.microsoft.com/office/drawing/2014/main" id="{05C3AD4E-AF1F-4A88-9E7C-4FB9217C5B41}"/>
              </a:ext>
            </a:extLst>
          </p:cNvPr>
          <p:cNvSpPr>
            <a:spLocks noGrp="1"/>
          </p:cNvSpPr>
          <p:nvPr>
            <p:ph idx="1"/>
          </p:nvPr>
        </p:nvSpPr>
        <p:spPr/>
        <p:txBody>
          <a:bodyPr>
            <a:normAutofit/>
          </a:bodyPr>
          <a:lstStyle/>
          <a:p>
            <a:r>
              <a:rPr lang="en-GB" sz="2400" dirty="0"/>
              <a:t>The Lamborghini Urus concept was unveiled at the </a:t>
            </a:r>
            <a:r>
              <a:rPr lang="en-GB" sz="2400" dirty="0">
                <a:hlinkClick r:id="rId2" tooltip="Beijing Auto Show"/>
              </a:rPr>
              <a:t>2012 Beijing Auto Show</a:t>
            </a:r>
            <a:r>
              <a:rPr lang="en-GB" sz="2400" dirty="0"/>
              <a:t> on 23 April 2012.</a:t>
            </a:r>
            <a:r>
              <a:rPr lang="en-GB" sz="2400" baseline="30000" dirty="0">
                <a:hlinkClick r:id="rId3"/>
              </a:rPr>
              <a:t>[5]</a:t>
            </a:r>
            <a:r>
              <a:rPr lang="en-GB" sz="2400" dirty="0"/>
              <a:t> Later, the SUV was also shown at </a:t>
            </a:r>
            <a:r>
              <a:rPr lang="en-GB" sz="2400" dirty="0">
                <a:hlinkClick r:id="rId4" tooltip="Pebble Beach Concours d'Elegance"/>
              </a:rPr>
              <a:t>Pebble Beach</a:t>
            </a:r>
            <a:r>
              <a:rPr lang="en-GB" sz="2400" dirty="0"/>
              <a:t> in 2012. Powered by a 5.2 L </a:t>
            </a:r>
            <a:r>
              <a:rPr lang="en-GB" sz="2400" dirty="0">
                <a:hlinkClick r:id="rId5" tooltip="V10 engine"/>
              </a:rPr>
              <a:t>V10 engine</a:t>
            </a:r>
            <a:r>
              <a:rPr lang="en-GB" sz="2400" dirty="0"/>
              <a:t> shared with the </a:t>
            </a:r>
            <a:r>
              <a:rPr lang="en-GB" sz="2400" dirty="0">
                <a:hlinkClick r:id="rId6" tooltip="Lamborghini Gallardo"/>
              </a:rPr>
              <a:t>Gallardo</a:t>
            </a:r>
            <a:r>
              <a:rPr lang="en-GB" sz="2400" dirty="0"/>
              <a:t>, the engine generated a theoretical maximum power output of 600 PS (592 hp; 441 kW) and was accompanied with an all-wheel-drive system. The Urus was reported to have the lowest carbon emissions as compared to its stablemates (i.e. the </a:t>
            </a:r>
            <a:r>
              <a:rPr lang="en-GB" sz="2400" dirty="0">
                <a:hlinkClick r:id="rId7" tooltip="Porsche Cayenne"/>
              </a:rPr>
              <a:t>Porsche Cayenne</a:t>
            </a:r>
            <a:r>
              <a:rPr lang="en-GB" sz="2400" dirty="0"/>
              <a:t>, </a:t>
            </a:r>
            <a:r>
              <a:rPr lang="en-GB" sz="2400" dirty="0">
                <a:hlinkClick r:id="rId8" tooltip="Bentley Bentayga"/>
              </a:rPr>
              <a:t>Bentley </a:t>
            </a:r>
            <a:r>
              <a:rPr lang="en-GB" sz="2400" dirty="0" err="1">
                <a:hlinkClick r:id="rId8" tooltip="Bentley Bentayga"/>
              </a:rPr>
              <a:t>Bentayga</a:t>
            </a:r>
            <a:r>
              <a:rPr lang="en-GB" sz="2400" dirty="0"/>
              <a:t> and the </a:t>
            </a:r>
            <a:r>
              <a:rPr lang="en-GB" sz="2400" dirty="0">
                <a:hlinkClick r:id="rId9" tooltip="Audi Q7"/>
              </a:rPr>
              <a:t>Audi Q7</a:t>
            </a:r>
            <a:r>
              <a:rPr lang="en-GB" sz="2400" dirty="0"/>
              <a:t>).</a:t>
            </a:r>
            <a:r>
              <a:rPr lang="en-GB" sz="2400" baseline="30000" dirty="0">
                <a:effectLst/>
              </a:rPr>
              <a:t>[</a:t>
            </a:r>
            <a:r>
              <a:rPr lang="en-GB" sz="2400" i="1" baseline="30000" dirty="0">
                <a:effectLst/>
                <a:hlinkClick r:id="rId10" tooltip="Wikipedia:Citation needed"/>
              </a:rPr>
              <a:t>citation needed</a:t>
            </a:r>
            <a:r>
              <a:rPr lang="en-GB" sz="2400" baseline="30000" dirty="0">
                <a:effectLst/>
              </a:rPr>
              <a:t>]</a:t>
            </a:r>
            <a:r>
              <a:rPr lang="en-GB" sz="2400" dirty="0"/>
              <a:t> The Urus was conceived as a perfect daily driver unlike the other offerings from the brand. The sharp-lined exterior design of the SUV takes heavy influence from the company's V12 flagship, the </a:t>
            </a:r>
            <a:r>
              <a:rPr lang="en-GB" sz="2400" dirty="0" err="1">
                <a:hlinkClick r:id="rId11" tooltip="Lamborghini Aventador"/>
              </a:rPr>
              <a:t>Aventador</a:t>
            </a:r>
            <a:r>
              <a:rPr lang="en-GB" sz="2400" dirty="0"/>
              <a:t>. The production version of the SUV was introduced in 2017 with major changes done to the exterior and featuring a different powertrain than that of the concept.</a:t>
            </a:r>
          </a:p>
        </p:txBody>
      </p:sp>
    </p:spTree>
    <p:extLst>
      <p:ext uri="{BB962C8B-B14F-4D97-AF65-F5344CB8AC3E}">
        <p14:creationId xmlns:p14="http://schemas.microsoft.com/office/powerpoint/2010/main" val="2276989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45" name="Freeform: Shape 44">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1" name="Oval 50">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53" name="Rectangle 5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E88B5CB-AE5D-42F3-90BC-7486932C0D3D}"/>
              </a:ext>
            </a:extLst>
          </p:cNvPr>
          <p:cNvSpPr>
            <a:spLocks noGrp="1"/>
          </p:cNvSpPr>
          <p:nvPr>
            <p:ph type="title"/>
          </p:nvPr>
        </p:nvSpPr>
        <p:spPr>
          <a:xfrm>
            <a:off x="5956784" y="396117"/>
            <a:ext cx="5217172" cy="1158857"/>
          </a:xfrm>
        </p:spPr>
        <p:txBody>
          <a:bodyPr vert="horz" lIns="91440" tIns="45720" rIns="91440" bIns="45720" rtlCol="0" anchor="b">
            <a:normAutofit/>
          </a:bodyPr>
          <a:lstStyle/>
          <a:p>
            <a:r>
              <a:rPr lang="en-US" sz="2800" dirty="0"/>
              <a:t>Lamborghini Urus</a:t>
            </a:r>
          </a:p>
        </p:txBody>
      </p:sp>
      <p:grpSp>
        <p:nvGrpSpPr>
          <p:cNvPr id="55" name="Graphic 38">
            <a:extLst>
              <a:ext uri="{FF2B5EF4-FFF2-40B4-BE49-F238E27FC236}">
                <a16:creationId xmlns:a16="http://schemas.microsoft.com/office/drawing/2014/main" id="{35C37387-FC74-4DFB-841A-B7688148CD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tx1"/>
          </a:solidFill>
        </p:grpSpPr>
        <p:sp>
          <p:nvSpPr>
            <p:cNvPr id="111" name="Freeform: Shape 55">
              <a:extLst>
                <a:ext uri="{FF2B5EF4-FFF2-40B4-BE49-F238E27FC236}">
                  <a16:creationId xmlns:a16="http://schemas.microsoft.com/office/drawing/2014/main" id="{42D8A01F-F541-4FE1-9384-7A5B686AE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12" name="Freeform: Shape 56">
              <a:extLst>
                <a:ext uri="{FF2B5EF4-FFF2-40B4-BE49-F238E27FC236}">
                  <a16:creationId xmlns:a16="http://schemas.microsoft.com/office/drawing/2014/main" id="{7067F35E-69E0-4628-B498-7058AF51F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59" name="Graphic 38">
            <a:extLst>
              <a:ext uri="{FF2B5EF4-FFF2-40B4-BE49-F238E27FC236}">
                <a16:creationId xmlns:a16="http://schemas.microsoft.com/office/drawing/2014/main" id="{CD0F749C-1D4C-430F-B946-6DAF4C3098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tx1">
              <a:alpha val="60000"/>
            </a:schemeClr>
          </a:solidFill>
        </p:grpSpPr>
        <p:sp>
          <p:nvSpPr>
            <p:cNvPr id="60" name="Freeform: Shape 59">
              <a:extLst>
                <a:ext uri="{FF2B5EF4-FFF2-40B4-BE49-F238E27FC236}">
                  <a16:creationId xmlns:a16="http://schemas.microsoft.com/office/drawing/2014/main" id="{2B331624-2D22-4B4E-A3E6-0D4F79493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1020173F-D274-41F7-8EF8-70D857D30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63" name="Oval 62">
            <a:extLst>
              <a:ext uri="{FF2B5EF4-FFF2-40B4-BE49-F238E27FC236}">
                <a16:creationId xmlns:a16="http://schemas.microsoft.com/office/drawing/2014/main" id="{D9FE21DE-050D-4E27-A007-AAE4EF842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77EF10EC-D135-4F55-A642-AFA283DD9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 name="Picture 7" descr="A black car with green lights&#10;&#10;Description automatically generated with low confidence">
            <a:extLst>
              <a:ext uri="{FF2B5EF4-FFF2-40B4-BE49-F238E27FC236}">
                <a16:creationId xmlns:a16="http://schemas.microsoft.com/office/drawing/2014/main" id="{9DAC3E04-98C7-4B9D-9ED9-A57EC270D7D0}"/>
              </a:ext>
            </a:extLst>
          </p:cNvPr>
          <p:cNvPicPr>
            <a:picLocks noChangeAspect="1"/>
          </p:cNvPicPr>
          <p:nvPr/>
        </p:nvPicPr>
        <p:blipFill rotWithShape="1">
          <a:blip r:embed="rId2">
            <a:extLst>
              <a:ext uri="{28A0092B-C50C-407E-A947-70E740481C1C}">
                <a14:useLocalDpi xmlns:a14="http://schemas.microsoft.com/office/drawing/2010/main" val="0"/>
              </a:ext>
            </a:extLst>
          </a:blip>
          <a:srcRect l="16033" r="10437"/>
          <a:stretch/>
        </p:blipFill>
        <p:spPr>
          <a:xfrm>
            <a:off x="1526293" y="1554974"/>
            <a:ext cx="3555043" cy="3217333"/>
          </a:xfrm>
          <a:prstGeom prst="rect">
            <a:avLst/>
          </a:prstGeom>
        </p:spPr>
      </p:pic>
      <p:grpSp>
        <p:nvGrpSpPr>
          <p:cNvPr id="67" name="Graphic 4">
            <a:extLst>
              <a:ext uri="{FF2B5EF4-FFF2-40B4-BE49-F238E27FC236}">
                <a16:creationId xmlns:a16="http://schemas.microsoft.com/office/drawing/2014/main" id="{89D47E22-F192-4DEC-AE19-484993AE85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637983"/>
            <a:ext cx="975169" cy="975171"/>
            <a:chOff x="5829300" y="3162300"/>
            <a:chExt cx="532256" cy="532257"/>
          </a:xfrm>
          <a:solidFill>
            <a:schemeClr val="tx1"/>
          </a:solidFill>
        </p:grpSpPr>
        <p:sp>
          <p:nvSpPr>
            <p:cNvPr id="113" name="Freeform: Shape 67">
              <a:extLst>
                <a:ext uri="{FF2B5EF4-FFF2-40B4-BE49-F238E27FC236}">
                  <a16:creationId xmlns:a16="http://schemas.microsoft.com/office/drawing/2014/main" id="{4D5B481D-50AE-46D4-9C2F-ADF882A44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7A9696D1-2645-4CDB-999E-2BCB171DD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14" name="Freeform: Shape 69">
              <a:extLst>
                <a:ext uri="{FF2B5EF4-FFF2-40B4-BE49-F238E27FC236}">
                  <a16:creationId xmlns:a16="http://schemas.microsoft.com/office/drawing/2014/main" id="{EF893A7D-6FAA-4ABA-8FBF-12AE8BB15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E098AA5-8EA7-4B49-A943-13BDB0687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15" name="Freeform: Shape 71">
              <a:extLst>
                <a:ext uri="{FF2B5EF4-FFF2-40B4-BE49-F238E27FC236}">
                  <a16:creationId xmlns:a16="http://schemas.microsoft.com/office/drawing/2014/main" id="{42B7441F-24D2-47F6-AEF3-0B16E0EBD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78C9959-A685-4BAF-98D3-38CEE7F61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16" name="Freeform: Shape 73">
              <a:extLst>
                <a:ext uri="{FF2B5EF4-FFF2-40B4-BE49-F238E27FC236}">
                  <a16:creationId xmlns:a16="http://schemas.microsoft.com/office/drawing/2014/main" id="{065439F3-230A-42C1-985A-F3801AFDE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3CA0CAF8-ABFC-4754-B816-1A982DB04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97C506-00E2-4325-8F3D-B7A52BFAD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C8AF387-37B3-40A6-BEB9-5F1D326DF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5861A354-F1B5-4CFC-8B29-36A08A6E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4239475-71DB-497A-B17E-B50BC0F12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8D9CF385-DC69-4555-8C67-BFB833B867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pSp>
        <p:nvGrpSpPr>
          <p:cNvPr id="82" name="Graphic 4">
            <a:extLst>
              <a:ext uri="{FF2B5EF4-FFF2-40B4-BE49-F238E27FC236}">
                <a16:creationId xmlns:a16="http://schemas.microsoft.com/office/drawing/2014/main" id="{8546F01E-28C6-4D97-ACC0-50485CD546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637983"/>
            <a:ext cx="975169" cy="975171"/>
            <a:chOff x="5829300" y="3162300"/>
            <a:chExt cx="532256" cy="532257"/>
          </a:xfrm>
          <a:solidFill>
            <a:schemeClr val="tx1">
              <a:alpha val="60000"/>
            </a:schemeClr>
          </a:solidFill>
        </p:grpSpPr>
        <p:sp>
          <p:nvSpPr>
            <p:cNvPr id="83" name="Freeform: Shape 82">
              <a:extLst>
                <a:ext uri="{FF2B5EF4-FFF2-40B4-BE49-F238E27FC236}">
                  <a16:creationId xmlns:a16="http://schemas.microsoft.com/office/drawing/2014/main" id="{EB0908F7-1F79-4980-843B-7010EE8E8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3653996-A332-4C70-839A-B246E0543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99F15CE8-59C3-4EB5-9C7C-4BAAC5F7D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F61B38B2-7390-4304-A200-E656AE089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A0DCEB4-FD1D-4E15-A000-1A9CB77DA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EDCE85A3-7077-4FEE-B140-C20B1A230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C4748CC5-5652-4C4F-A5CE-41DA8383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047D79CB-5BE7-49A3-8C81-100690235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17" name="Freeform: Shape 90">
              <a:extLst>
                <a:ext uri="{FF2B5EF4-FFF2-40B4-BE49-F238E27FC236}">
                  <a16:creationId xmlns:a16="http://schemas.microsoft.com/office/drawing/2014/main" id="{2F449AC0-C0F3-4D2F-9134-78DDFD1B2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18" name="Freeform: Shape 91">
              <a:extLst>
                <a:ext uri="{FF2B5EF4-FFF2-40B4-BE49-F238E27FC236}">
                  <a16:creationId xmlns:a16="http://schemas.microsoft.com/office/drawing/2014/main" id="{47A8DFB0-41C7-4703-BCC0-902265911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19" name="Freeform: Shape 92">
              <a:extLst>
                <a:ext uri="{FF2B5EF4-FFF2-40B4-BE49-F238E27FC236}">
                  <a16:creationId xmlns:a16="http://schemas.microsoft.com/office/drawing/2014/main" id="{B1A0CFB7-B9CE-4B04-92B5-FE295DFE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20" name="Freeform: Shape 93">
              <a:extLst>
                <a:ext uri="{FF2B5EF4-FFF2-40B4-BE49-F238E27FC236}">
                  <a16:creationId xmlns:a16="http://schemas.microsoft.com/office/drawing/2014/main" id="{E7344B6F-954A-49BE-B5E9-19A09DC6B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21" name="Freeform: Shape 94">
              <a:extLst>
                <a:ext uri="{FF2B5EF4-FFF2-40B4-BE49-F238E27FC236}">
                  <a16:creationId xmlns:a16="http://schemas.microsoft.com/office/drawing/2014/main" id="{F263CDF5-777C-406D-B2B2-0FF351D11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6" name="Text Placeholder 5">
            <a:extLst>
              <a:ext uri="{FF2B5EF4-FFF2-40B4-BE49-F238E27FC236}">
                <a16:creationId xmlns:a16="http://schemas.microsoft.com/office/drawing/2014/main" id="{87DA1096-67B3-4F17-98A1-3E53A4EAE6E2}"/>
              </a:ext>
            </a:extLst>
          </p:cNvPr>
          <p:cNvSpPr>
            <a:spLocks noGrp="1"/>
          </p:cNvSpPr>
          <p:nvPr>
            <p:ph type="body" sz="half" idx="2"/>
          </p:nvPr>
        </p:nvSpPr>
        <p:spPr>
          <a:xfrm>
            <a:off x="5956783" y="1747592"/>
            <a:ext cx="5217173" cy="4351338"/>
          </a:xfrm>
        </p:spPr>
        <p:txBody>
          <a:bodyPr vert="horz" lIns="91440" tIns="45720" rIns="91440" bIns="45720" rtlCol="0">
            <a:normAutofit/>
          </a:bodyPr>
          <a:lstStyle/>
          <a:p>
            <a:pPr indent="-228600">
              <a:buFont typeface="Arial" panose="020B0604020202020204" pitchFamily="34" charset="0"/>
              <a:buChar char="•"/>
            </a:pPr>
            <a:r>
              <a:rPr lang="en-GB" sz="2800" dirty="0"/>
              <a:t>5.2 L </a:t>
            </a:r>
            <a:r>
              <a:rPr lang="en-GB" sz="2800" dirty="0">
                <a:hlinkClick r:id="rId3" tooltip="V10 engine"/>
              </a:rPr>
              <a:t>V10 engine</a:t>
            </a:r>
            <a:endParaRPr lang="en-GB" sz="2800" dirty="0"/>
          </a:p>
          <a:p>
            <a:pPr indent="-228600">
              <a:buFont typeface="Arial" panose="020B0604020202020204" pitchFamily="34" charset="0"/>
              <a:buChar char="•"/>
            </a:pPr>
            <a:r>
              <a:rPr lang="en-GB" sz="2800" dirty="0"/>
              <a:t>Maximum power output of 600 PS</a:t>
            </a:r>
          </a:p>
          <a:p>
            <a:pPr indent="-228600">
              <a:buFont typeface="Arial" panose="020B0604020202020204" pitchFamily="34" charset="0"/>
              <a:buChar char="•"/>
            </a:pPr>
            <a:r>
              <a:rPr lang="en-GB" sz="2800" dirty="0"/>
              <a:t>The Urus was reported to have the lowest carbon emissions as compared to its stablemates</a:t>
            </a:r>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2647688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44"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45" name="Freeform: Shape 44">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1" name="Oval 50">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53" name="Rectangle 5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E88B5CB-AE5D-42F3-90BC-7486932C0D3D}"/>
              </a:ext>
            </a:extLst>
          </p:cNvPr>
          <p:cNvSpPr>
            <a:spLocks noGrp="1"/>
          </p:cNvSpPr>
          <p:nvPr>
            <p:ph type="title"/>
          </p:nvPr>
        </p:nvSpPr>
        <p:spPr>
          <a:xfrm>
            <a:off x="6032983" y="396117"/>
            <a:ext cx="5217172" cy="1158857"/>
          </a:xfrm>
        </p:spPr>
        <p:txBody>
          <a:bodyPr vert="horz" lIns="91440" tIns="45720" rIns="91440" bIns="45720" rtlCol="0" anchor="b">
            <a:normAutofit fontScale="90000"/>
          </a:bodyPr>
          <a:lstStyle/>
          <a:p>
            <a:r>
              <a:rPr lang="en-US" sz="2800" dirty="0">
                <a:solidFill>
                  <a:schemeClr val="bg1"/>
                </a:solidFill>
              </a:rPr>
              <a:t>Dark</a:t>
            </a:r>
            <a:br>
              <a:rPr lang="en-US" sz="2800" dirty="0">
                <a:solidFill>
                  <a:schemeClr val="bg1"/>
                </a:solidFill>
              </a:rPr>
            </a:br>
            <a:br>
              <a:rPr lang="en-US" sz="2800" dirty="0">
                <a:solidFill>
                  <a:schemeClr val="bg1"/>
                </a:solidFill>
              </a:rPr>
            </a:br>
            <a:r>
              <a:rPr lang="en-US" sz="2800" dirty="0">
                <a:solidFill>
                  <a:schemeClr val="bg1"/>
                </a:solidFill>
              </a:rPr>
              <a:t>Lamborghini Urus</a:t>
            </a:r>
          </a:p>
        </p:txBody>
      </p:sp>
      <p:grpSp>
        <p:nvGrpSpPr>
          <p:cNvPr id="55" name="Graphic 38">
            <a:extLst>
              <a:ext uri="{FF2B5EF4-FFF2-40B4-BE49-F238E27FC236}">
                <a16:creationId xmlns:a16="http://schemas.microsoft.com/office/drawing/2014/main" id="{35C37387-FC74-4DFB-841A-B7688148CD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tx1"/>
          </a:solidFill>
        </p:grpSpPr>
        <p:sp>
          <p:nvSpPr>
            <p:cNvPr id="111" name="Freeform: Shape 55">
              <a:extLst>
                <a:ext uri="{FF2B5EF4-FFF2-40B4-BE49-F238E27FC236}">
                  <a16:creationId xmlns:a16="http://schemas.microsoft.com/office/drawing/2014/main" id="{42D8A01F-F541-4FE1-9384-7A5B686AE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12" name="Freeform: Shape 56">
              <a:extLst>
                <a:ext uri="{FF2B5EF4-FFF2-40B4-BE49-F238E27FC236}">
                  <a16:creationId xmlns:a16="http://schemas.microsoft.com/office/drawing/2014/main" id="{7067F35E-69E0-4628-B498-7058AF51F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59" name="Graphic 38">
            <a:extLst>
              <a:ext uri="{FF2B5EF4-FFF2-40B4-BE49-F238E27FC236}">
                <a16:creationId xmlns:a16="http://schemas.microsoft.com/office/drawing/2014/main" id="{CD0F749C-1D4C-430F-B946-6DAF4C3098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795582"/>
            <a:ext cx="1910252" cy="709660"/>
            <a:chOff x="2267504" y="2540250"/>
            <a:chExt cx="1990951" cy="739640"/>
          </a:xfrm>
          <a:solidFill>
            <a:schemeClr val="tx1">
              <a:alpha val="60000"/>
            </a:schemeClr>
          </a:solidFill>
        </p:grpSpPr>
        <p:sp>
          <p:nvSpPr>
            <p:cNvPr id="60" name="Freeform: Shape 59">
              <a:extLst>
                <a:ext uri="{FF2B5EF4-FFF2-40B4-BE49-F238E27FC236}">
                  <a16:creationId xmlns:a16="http://schemas.microsoft.com/office/drawing/2014/main" id="{2B331624-2D22-4B4E-A3E6-0D4F79493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1020173F-D274-41F7-8EF8-70D857D30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63" name="Oval 62">
            <a:extLst>
              <a:ext uri="{FF2B5EF4-FFF2-40B4-BE49-F238E27FC236}">
                <a16:creationId xmlns:a16="http://schemas.microsoft.com/office/drawing/2014/main" id="{D9FE21DE-050D-4E27-A007-AAE4EF842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77EF10EC-D135-4F55-A642-AFA283DD9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 name="Picture 7" descr="A black car with green lights&#10;&#10;Description automatically generated with low confidence">
            <a:extLst>
              <a:ext uri="{FF2B5EF4-FFF2-40B4-BE49-F238E27FC236}">
                <a16:creationId xmlns:a16="http://schemas.microsoft.com/office/drawing/2014/main" id="{9DAC3E04-98C7-4B9D-9ED9-A57EC270D7D0}"/>
              </a:ext>
            </a:extLst>
          </p:cNvPr>
          <p:cNvPicPr>
            <a:picLocks noChangeAspect="1"/>
          </p:cNvPicPr>
          <p:nvPr/>
        </p:nvPicPr>
        <p:blipFill rotWithShape="1">
          <a:blip r:embed="rId2">
            <a:extLst>
              <a:ext uri="{28A0092B-C50C-407E-A947-70E740481C1C}">
                <a14:useLocalDpi xmlns:a14="http://schemas.microsoft.com/office/drawing/2010/main" val="0"/>
              </a:ext>
            </a:extLst>
          </a:blip>
          <a:srcRect l="16033" r="10437"/>
          <a:stretch/>
        </p:blipFill>
        <p:spPr>
          <a:xfrm>
            <a:off x="1526293" y="1554974"/>
            <a:ext cx="3555043" cy="3217333"/>
          </a:xfrm>
          <a:prstGeom prst="rect">
            <a:avLst/>
          </a:prstGeom>
        </p:spPr>
      </p:pic>
      <p:grpSp>
        <p:nvGrpSpPr>
          <p:cNvPr id="67" name="Graphic 4">
            <a:extLst>
              <a:ext uri="{FF2B5EF4-FFF2-40B4-BE49-F238E27FC236}">
                <a16:creationId xmlns:a16="http://schemas.microsoft.com/office/drawing/2014/main" id="{89D47E22-F192-4DEC-AE19-484993AE85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637983"/>
            <a:ext cx="975169" cy="975171"/>
            <a:chOff x="5829300" y="3162300"/>
            <a:chExt cx="532256" cy="532257"/>
          </a:xfrm>
          <a:solidFill>
            <a:schemeClr val="tx1"/>
          </a:solidFill>
        </p:grpSpPr>
        <p:sp>
          <p:nvSpPr>
            <p:cNvPr id="113" name="Freeform: Shape 67">
              <a:extLst>
                <a:ext uri="{FF2B5EF4-FFF2-40B4-BE49-F238E27FC236}">
                  <a16:creationId xmlns:a16="http://schemas.microsoft.com/office/drawing/2014/main" id="{4D5B481D-50AE-46D4-9C2F-ADF882A44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7A9696D1-2645-4CDB-999E-2BCB171DD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14" name="Freeform: Shape 69">
              <a:extLst>
                <a:ext uri="{FF2B5EF4-FFF2-40B4-BE49-F238E27FC236}">
                  <a16:creationId xmlns:a16="http://schemas.microsoft.com/office/drawing/2014/main" id="{EF893A7D-6FAA-4ABA-8FBF-12AE8BB15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E098AA5-8EA7-4B49-A943-13BDB0687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15" name="Freeform: Shape 71">
              <a:extLst>
                <a:ext uri="{FF2B5EF4-FFF2-40B4-BE49-F238E27FC236}">
                  <a16:creationId xmlns:a16="http://schemas.microsoft.com/office/drawing/2014/main" id="{42B7441F-24D2-47F6-AEF3-0B16E0EBD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78C9959-A685-4BAF-98D3-38CEE7F61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16" name="Freeform: Shape 73">
              <a:extLst>
                <a:ext uri="{FF2B5EF4-FFF2-40B4-BE49-F238E27FC236}">
                  <a16:creationId xmlns:a16="http://schemas.microsoft.com/office/drawing/2014/main" id="{065439F3-230A-42C1-985A-F3801AFDE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3CA0CAF8-ABFC-4754-B816-1A982DB04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97C506-00E2-4325-8F3D-B7A52BFAD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C8AF387-37B3-40A6-BEB9-5F1D326DF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5861A354-F1B5-4CFC-8B29-36A08A6E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4239475-71DB-497A-B17E-B50BC0F12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8D9CF385-DC69-4555-8C67-BFB833B867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pSp>
        <p:nvGrpSpPr>
          <p:cNvPr id="82" name="Graphic 4">
            <a:extLst>
              <a:ext uri="{FF2B5EF4-FFF2-40B4-BE49-F238E27FC236}">
                <a16:creationId xmlns:a16="http://schemas.microsoft.com/office/drawing/2014/main" id="{8546F01E-28C6-4D97-ACC0-50485CD546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637983"/>
            <a:ext cx="975169" cy="975171"/>
            <a:chOff x="5829300" y="3162300"/>
            <a:chExt cx="532256" cy="532257"/>
          </a:xfrm>
          <a:solidFill>
            <a:schemeClr val="tx1">
              <a:alpha val="60000"/>
            </a:schemeClr>
          </a:solidFill>
        </p:grpSpPr>
        <p:sp>
          <p:nvSpPr>
            <p:cNvPr id="83" name="Freeform: Shape 82">
              <a:extLst>
                <a:ext uri="{FF2B5EF4-FFF2-40B4-BE49-F238E27FC236}">
                  <a16:creationId xmlns:a16="http://schemas.microsoft.com/office/drawing/2014/main" id="{EB0908F7-1F79-4980-843B-7010EE8E8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3653996-A332-4C70-839A-B246E0543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99F15CE8-59C3-4EB5-9C7C-4BAAC5F7D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F61B38B2-7390-4304-A200-E656AE089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A0DCEB4-FD1D-4E15-A000-1A9CB77DA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EDCE85A3-7077-4FEE-B140-C20B1A230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C4748CC5-5652-4C4F-A5CE-41DA8383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047D79CB-5BE7-49A3-8C81-100690235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17" name="Freeform: Shape 90">
              <a:extLst>
                <a:ext uri="{FF2B5EF4-FFF2-40B4-BE49-F238E27FC236}">
                  <a16:creationId xmlns:a16="http://schemas.microsoft.com/office/drawing/2014/main" id="{2F449AC0-C0F3-4D2F-9134-78DDFD1B2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18" name="Freeform: Shape 91">
              <a:extLst>
                <a:ext uri="{FF2B5EF4-FFF2-40B4-BE49-F238E27FC236}">
                  <a16:creationId xmlns:a16="http://schemas.microsoft.com/office/drawing/2014/main" id="{47A8DFB0-41C7-4703-BCC0-902265911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19" name="Freeform: Shape 92">
              <a:extLst>
                <a:ext uri="{FF2B5EF4-FFF2-40B4-BE49-F238E27FC236}">
                  <a16:creationId xmlns:a16="http://schemas.microsoft.com/office/drawing/2014/main" id="{B1A0CFB7-B9CE-4B04-92B5-FE295DFE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20" name="Freeform: Shape 93">
              <a:extLst>
                <a:ext uri="{FF2B5EF4-FFF2-40B4-BE49-F238E27FC236}">
                  <a16:creationId xmlns:a16="http://schemas.microsoft.com/office/drawing/2014/main" id="{E7344B6F-954A-49BE-B5E9-19A09DC6B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21" name="Freeform: Shape 94">
              <a:extLst>
                <a:ext uri="{FF2B5EF4-FFF2-40B4-BE49-F238E27FC236}">
                  <a16:creationId xmlns:a16="http://schemas.microsoft.com/office/drawing/2014/main" id="{F263CDF5-777C-406D-B2B2-0FF351D11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6" name="Text Placeholder 5">
            <a:extLst>
              <a:ext uri="{FF2B5EF4-FFF2-40B4-BE49-F238E27FC236}">
                <a16:creationId xmlns:a16="http://schemas.microsoft.com/office/drawing/2014/main" id="{87DA1096-67B3-4F17-98A1-3E53A4EAE6E2}"/>
              </a:ext>
            </a:extLst>
          </p:cNvPr>
          <p:cNvSpPr>
            <a:spLocks noGrp="1"/>
          </p:cNvSpPr>
          <p:nvPr>
            <p:ph type="body" sz="half" idx="2"/>
          </p:nvPr>
        </p:nvSpPr>
        <p:spPr>
          <a:xfrm>
            <a:off x="5956783" y="1747592"/>
            <a:ext cx="5217173" cy="4351338"/>
          </a:xfrm>
        </p:spPr>
        <p:txBody>
          <a:bodyPr vert="horz" lIns="91440" tIns="45720" rIns="91440" bIns="45720" rtlCol="0">
            <a:normAutofit/>
          </a:bodyPr>
          <a:lstStyle/>
          <a:p>
            <a:pPr indent="-228600">
              <a:buFont typeface="Arial" panose="020B0604020202020204" pitchFamily="34" charset="0"/>
              <a:buChar char="•"/>
            </a:pPr>
            <a:r>
              <a:rPr lang="en-GB" sz="2800" dirty="0">
                <a:solidFill>
                  <a:schemeClr val="bg1"/>
                </a:solidFill>
              </a:rPr>
              <a:t>5.2 L </a:t>
            </a:r>
            <a:r>
              <a:rPr lang="en-GB" sz="2800" dirty="0">
                <a:solidFill>
                  <a:schemeClr val="bg1"/>
                </a:solidFill>
                <a:hlinkClick r:id="rId3" tooltip="V10 engine">
                  <a:extLst>
                    <a:ext uri="{A12FA001-AC4F-418D-AE19-62706E023703}">
                      <ahyp:hlinkClr xmlns:ahyp="http://schemas.microsoft.com/office/drawing/2018/hyperlinkcolor" val="tx"/>
                    </a:ext>
                  </a:extLst>
                </a:hlinkClick>
              </a:rPr>
              <a:t>V10 engine</a:t>
            </a:r>
            <a:endParaRPr lang="en-GB" sz="2800" dirty="0">
              <a:solidFill>
                <a:schemeClr val="bg1"/>
              </a:solidFill>
            </a:endParaRPr>
          </a:p>
          <a:p>
            <a:pPr indent="-228600">
              <a:buFont typeface="Arial" panose="020B0604020202020204" pitchFamily="34" charset="0"/>
              <a:buChar char="•"/>
            </a:pPr>
            <a:r>
              <a:rPr lang="en-GB" sz="2800" dirty="0">
                <a:solidFill>
                  <a:schemeClr val="bg1"/>
                </a:solidFill>
              </a:rPr>
              <a:t>Maximum power output of 600 PS</a:t>
            </a:r>
          </a:p>
          <a:p>
            <a:pPr indent="-228600">
              <a:buFont typeface="Arial" panose="020B0604020202020204" pitchFamily="34" charset="0"/>
              <a:buChar char="•"/>
            </a:pPr>
            <a:r>
              <a:rPr lang="en-GB" sz="2800" dirty="0">
                <a:solidFill>
                  <a:schemeClr val="bg1"/>
                </a:solidFill>
              </a:rPr>
              <a:t>The Urus was reported to have the lowest carbon emissions as compared to its stablemates</a:t>
            </a:r>
          </a:p>
          <a:p>
            <a:pPr indent="-228600">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786580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8B1C2-60D0-4258-AD43-D527025A7C64}"/>
              </a:ext>
            </a:extLst>
          </p:cNvPr>
          <p:cNvSpPr>
            <a:spLocks noGrp="1"/>
          </p:cNvSpPr>
          <p:nvPr>
            <p:ph type="ctrTitle"/>
          </p:nvPr>
        </p:nvSpPr>
        <p:spPr>
          <a:xfrm>
            <a:off x="1524000" y="239713"/>
            <a:ext cx="9144000" cy="646331"/>
          </a:xfrm>
        </p:spPr>
        <p:txBody>
          <a:bodyPr>
            <a:normAutofit/>
          </a:bodyPr>
          <a:lstStyle/>
          <a:p>
            <a:r>
              <a:rPr lang="en-GB" sz="3200" dirty="0"/>
              <a:t>SIX OBJECTS </a:t>
            </a:r>
          </a:p>
        </p:txBody>
      </p:sp>
      <p:sp>
        <p:nvSpPr>
          <p:cNvPr id="4" name="Rectangle 1">
            <a:extLst>
              <a:ext uri="{FF2B5EF4-FFF2-40B4-BE49-F238E27FC236}">
                <a16:creationId xmlns:a16="http://schemas.microsoft.com/office/drawing/2014/main" id="{1A0DFD52-8F57-4E54-AE17-D874BD7AE7F8}"/>
              </a:ext>
            </a:extLst>
          </p:cNvPr>
          <p:cNvSpPr>
            <a:spLocks noGrp="1" noChangeArrowheads="1"/>
          </p:cNvSpPr>
          <p:nvPr>
            <p:ph type="subTitle" idx="1"/>
          </p:nvPr>
        </p:nvSpPr>
        <p:spPr bwMode="auto">
          <a:xfrm>
            <a:off x="3809999" y="4251583"/>
            <a:ext cx="6858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algn="l" eaLnBrk="0" fontAlgn="base" hangingPunct="0">
              <a:lnSpc>
                <a:spcPct val="100000"/>
              </a:lnSpc>
              <a:spcBef>
                <a:spcPct val="0"/>
              </a:spcBef>
              <a:spcAft>
                <a:spcPct val="0"/>
              </a:spcAft>
              <a:buNone/>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8CC01DDD-86CC-4BFD-B210-94A13B75111B}"/>
              </a:ext>
            </a:extLst>
          </p:cNvPr>
          <p:cNvSpPr>
            <a:spLocks noChangeArrowheads="1"/>
          </p:cNvSpPr>
          <p:nvPr/>
        </p:nvSpPr>
        <p:spPr bwMode="auto">
          <a:xfrm rot="10800000" flipV="1">
            <a:off x="952500" y="562580"/>
            <a:ext cx="10771414"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Screen size</a:t>
            </a:r>
          </a:p>
          <a:p>
            <a:pPr marL="457200" marR="0" lvl="1"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6.7 inch</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Features</a:t>
            </a:r>
          </a:p>
          <a:p>
            <a:pPr marL="457200" marR="0" lvl="1"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5G | iOS 14 | Face ID | Apple Pay | Built in GPS | Wi-Fi | Mobile data | Siri</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Display</a:t>
            </a:r>
          </a:p>
          <a:p>
            <a:pPr marL="457200" marR="0" lvl="1"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Super Retina XDR display | 2778x1284-pixel resolution at 458 </a:t>
            </a:r>
            <a:r>
              <a:rPr kumimoji="0" lang="en-US" altLang="en-US" sz="1800" b="0" i="0" u="none" strike="noStrike" cap="none" normalizeH="0" baseline="0" dirty="0" err="1">
                <a:ln>
                  <a:noFill/>
                </a:ln>
                <a:solidFill>
                  <a:schemeClr val="tx1"/>
                </a:solidFill>
                <a:effectLst/>
                <a:latin typeface="Arial" panose="020B0604020202020204" pitchFamily="34" charset="0"/>
              </a:rPr>
              <a:t>ppi</a:t>
            </a:r>
            <a:r>
              <a:rPr kumimoji="0" lang="en-US" altLang="en-US" sz="1800" b="0" i="0" u="none" strike="noStrike" cap="none" normalizeH="0" baseline="0" dirty="0">
                <a:ln>
                  <a:noFill/>
                </a:ln>
                <a:solidFill>
                  <a:schemeClr val="tx1"/>
                </a:solidFill>
                <a:effectLst/>
                <a:latin typeface="Arial" panose="020B0604020202020204" pitchFamily="34" charset="0"/>
              </a:rPr>
              <a:t> | HDR display | True Tone | Wide </a:t>
            </a:r>
            <a:r>
              <a:rPr kumimoji="0" lang="en-US" altLang="en-US" sz="1800" b="0" i="0" u="none" strike="noStrike" cap="none" normalizeH="0" baseline="0" dirty="0" err="1">
                <a:ln>
                  <a:noFill/>
                </a:ln>
                <a:solidFill>
                  <a:schemeClr val="tx1"/>
                </a:solidFill>
                <a:effectLst/>
                <a:latin typeface="Arial" panose="020B0604020202020204" pitchFamily="34" charset="0"/>
              </a:rPr>
              <a:t>colour</a:t>
            </a:r>
            <a:r>
              <a:rPr kumimoji="0" lang="en-US" altLang="en-US" sz="1800" b="0" i="0" u="none" strike="noStrike" cap="none" normalizeH="0" baseline="0" dirty="0">
                <a:ln>
                  <a:noFill/>
                </a:ln>
                <a:solidFill>
                  <a:schemeClr val="tx1"/>
                </a:solidFill>
                <a:effectLst/>
                <a:latin typeface="Arial" panose="020B0604020202020204" pitchFamily="34" charset="0"/>
              </a:rPr>
              <a:t> (P3) | Haptic Touch | 2,000,000:1 contrast ratio | 800 nits max brightness (typical); 1,200 nits max brightness (HDR) | Fingerprint-resistant oleophobic coating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Connectivity</a:t>
            </a:r>
          </a:p>
          <a:p>
            <a:pPr marL="457200" marR="0" lvl="1"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5G | Bluetooth® | Dual SIM (nano‑SIM and </a:t>
            </a:r>
            <a:r>
              <a:rPr kumimoji="0" lang="en-US" altLang="en-US" sz="1800" b="0" i="0" u="none" strike="noStrike" cap="none" normalizeH="0" baseline="0" dirty="0" err="1">
                <a:ln>
                  <a:noFill/>
                </a:ln>
                <a:solidFill>
                  <a:schemeClr val="tx1"/>
                </a:solidFill>
                <a:effectLst/>
                <a:latin typeface="Arial" panose="020B0604020202020204" pitchFamily="34" charset="0"/>
              </a:rPr>
              <a:t>eSIM</a:t>
            </a:r>
            <a:r>
              <a:rPr kumimoji="0" lang="en-US" altLang="en-US" sz="1800" b="0" i="0" u="none" strike="noStrike" cap="none" normalizeH="0" baseline="0" dirty="0">
                <a:ln>
                  <a:noFill/>
                </a:ln>
                <a:solidFill>
                  <a:schemeClr val="tx1"/>
                </a:solidFill>
                <a:effectLst/>
                <a:latin typeface="Arial" panose="020B0604020202020204" pitchFamily="34" charset="0"/>
              </a:rPr>
              <a:t>)12 | Gigabit LTE with 4x4 MIMO and LAA4 | Wi‑Fi 6 (802.11ax) with 2x2 MIMO</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Memory</a:t>
            </a:r>
          </a:p>
          <a:p>
            <a:pPr marL="457200" marR="0" lvl="1"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128GB | 256GB | 512GB</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Camera</a:t>
            </a:r>
          </a:p>
          <a:p>
            <a:pPr marL="457200" marR="0" lvl="1"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Pro 12MP camera system: Ultra Wide, Wide and Telephoto cameras | Night mode portraits enabled by LiDAR scanner | Portrait mode with Depth Control | Dual optical image </a:t>
            </a:r>
            <a:r>
              <a:rPr kumimoji="0" lang="en-US" altLang="en-US" sz="1800" b="0" i="0" u="none" strike="noStrike" cap="none" normalizeH="0" baseline="0" dirty="0" err="1">
                <a:ln>
                  <a:noFill/>
                </a:ln>
                <a:solidFill>
                  <a:schemeClr val="tx1"/>
                </a:solidFill>
                <a:effectLst/>
                <a:latin typeface="Arial" panose="020B0604020202020204" pitchFamily="34" charset="0"/>
              </a:rPr>
              <a:t>stabilisation</a:t>
            </a:r>
            <a:r>
              <a:rPr kumimoji="0" lang="en-US" altLang="en-US" sz="1800" b="0" i="0" u="none" strike="noStrike" cap="none" normalizeH="0" baseline="0" dirty="0">
                <a:ln>
                  <a:noFill/>
                </a:ln>
                <a:solidFill>
                  <a:schemeClr val="tx1"/>
                </a:solidFill>
                <a:effectLst/>
                <a:latin typeface="Arial" panose="020B0604020202020204" pitchFamily="34" charset="0"/>
              </a:rPr>
              <a:t> (Wide and Telephoto) | Five-element lens (Ultra Wide); six-element lens (Telephoto); seven-element lens (Wide) | Image formats captured: HEIF and JPEG | HDR video recording with Dolby Vision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37865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0ED76-5B41-4ECB-B9B1-EAFEF6BB923A}"/>
              </a:ext>
            </a:extLst>
          </p:cNvPr>
          <p:cNvSpPr>
            <a:spLocks noGrp="1"/>
          </p:cNvSpPr>
          <p:nvPr>
            <p:ph type="title"/>
          </p:nvPr>
        </p:nvSpPr>
        <p:spPr/>
        <p:txBody>
          <a:bodyPr>
            <a:normAutofit/>
          </a:bodyPr>
          <a:lstStyle/>
          <a:p>
            <a:pPr algn="ctr"/>
            <a:r>
              <a:rPr lang="en-GB" sz="3200" dirty="0"/>
              <a:t>SIX OBJECTS</a:t>
            </a:r>
          </a:p>
        </p:txBody>
      </p:sp>
      <p:sp>
        <p:nvSpPr>
          <p:cNvPr id="3" name="Content Placeholder 2">
            <a:extLst>
              <a:ext uri="{FF2B5EF4-FFF2-40B4-BE49-F238E27FC236}">
                <a16:creationId xmlns:a16="http://schemas.microsoft.com/office/drawing/2014/main" id="{94B70012-28C4-4311-97AF-AEFFCCC0D913}"/>
              </a:ext>
            </a:extLst>
          </p:cNvPr>
          <p:cNvSpPr>
            <a:spLocks noGrp="1"/>
          </p:cNvSpPr>
          <p:nvPr>
            <p:ph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Screen size: 6.7 inch</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Features</a:t>
            </a:r>
            <a:r>
              <a:rPr lang="en-US" altLang="en-US" sz="2400" dirty="0">
                <a:latin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rPr>
              <a:t>5G | iOS 14</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Display: Super Retina XDR display | 2778x1284-pixel resolution</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Connectivity: 5G | Bluetooth® | </a:t>
            </a:r>
            <a:endParaRPr lang="en-US" altLang="en-US" sz="2400" dirty="0">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Memory :     128GB | 256GB | 512GB</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rPr>
              <a:t>Camera: Pro 12MP camera system: Ultra Wide</a:t>
            </a:r>
          </a:p>
          <a:p>
            <a:endParaRPr lang="en-GB" dirty="0"/>
          </a:p>
        </p:txBody>
      </p:sp>
    </p:spTree>
    <p:extLst>
      <p:ext uri="{BB962C8B-B14F-4D97-AF65-F5344CB8AC3E}">
        <p14:creationId xmlns:p14="http://schemas.microsoft.com/office/powerpoint/2010/main" val="477278960"/>
      </p:ext>
    </p:extLst>
  </p:cSld>
  <p:clrMapOvr>
    <a:masterClrMapping/>
  </p:clrMapOvr>
</p:sld>
</file>

<file path=ppt/theme/theme1.xml><?xml version="1.0" encoding="utf-8"?>
<a:theme xmlns:a="http://schemas.openxmlformats.org/drawingml/2006/main" name="FunkyShapesDarkVTI">
  <a:themeElements>
    <a:clrScheme name="Custom 4">
      <a:dk1>
        <a:srgbClr val="FFFFFF"/>
      </a:dk1>
      <a:lt1>
        <a:srgbClr val="000000"/>
      </a:lt1>
      <a:dk2>
        <a:srgbClr val="F3FFF8"/>
      </a:dk2>
      <a:lt2>
        <a:srgbClr val="2D2D2D"/>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docProps/app.xml><?xml version="1.0" encoding="utf-8"?>
<Properties xmlns="http://schemas.openxmlformats.org/officeDocument/2006/extended-properties" xmlns:vt="http://schemas.openxmlformats.org/officeDocument/2006/docPropsVTypes">
  <Template>Funky shapes dark</Template>
  <TotalTime>1296</TotalTime>
  <Words>884</Words>
  <Application>Microsoft Office PowerPoint</Application>
  <PresentationFormat>Widescreen</PresentationFormat>
  <Paragraphs>83</Paragraphs>
  <Slides>16</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Source Sans Pro</vt:lpstr>
      <vt:lpstr>FunkyShapesDarkVTI</vt:lpstr>
      <vt:lpstr>BMWS 4003 –RULES AND DESIGN PRINCIPLES OF MAKING AN EFFECTIVE POWERPOINT PRESENTATION  </vt:lpstr>
      <vt:lpstr>Vasile Marian Bostan </vt:lpstr>
      <vt:lpstr>Khezer Hayat</vt:lpstr>
      <vt:lpstr>Ionut Modiga</vt:lpstr>
      <vt:lpstr>PowerPoint Presentation</vt:lpstr>
      <vt:lpstr>PowerPoint Presentation</vt:lpstr>
      <vt:lpstr>  Chilean Export  </vt:lpstr>
      <vt:lpstr>Chilean Export  </vt:lpstr>
      <vt:lpstr>Contrast</vt:lpstr>
      <vt:lpstr>WE ALL KNOW SIZE MATTERS!</vt:lpstr>
      <vt:lpstr>Small VS Big</vt:lpstr>
      <vt:lpstr>SENTENCES</vt:lpstr>
      <vt:lpstr>Lamborghini Urus</vt:lpstr>
      <vt:lpstr>Dark  Lamborghini Urus</vt:lpstr>
      <vt:lpstr>SIX OBJECTS </vt:lpstr>
      <vt:lpstr>SIX OBJECTS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Ionut Modiga</dc:creator>
  <cp:lastModifiedBy>Ionut Modiga</cp:lastModifiedBy>
  <cp:revision>13</cp:revision>
  <dcterms:created xsi:type="dcterms:W3CDTF">2021-10-10T15:03:38Z</dcterms:created>
  <dcterms:modified xsi:type="dcterms:W3CDTF">2021-10-12T16:29:11Z</dcterms:modified>
</cp:coreProperties>
</file>