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61BAA3-4418-4D42-8CA8-C68CF3B001AC}" v="88" dt="2026-03-20T16:03:57.7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 Williams (2522248)" userId="S::2522248@student.uwtsd.ac.uk::c772ea8a-b9ab-4752-ab54-76daa20d72a8" providerId="AD" clId="Web-{8C61BAA3-4418-4D42-8CA8-C68CF3B001AC}"/>
    <pc:docChg chg="addSld modSld addMainMaster delMainMaster">
      <pc:chgData name="Gabriel Williams (2522248)" userId="S::2522248@student.uwtsd.ac.uk::c772ea8a-b9ab-4752-ab54-76daa20d72a8" providerId="AD" clId="Web-{8C61BAA3-4418-4D42-8CA8-C68CF3B001AC}" dt="2026-03-20T16:03:57.749" v="107" actId="20577"/>
      <pc:docMkLst>
        <pc:docMk/>
      </pc:docMkLst>
      <pc:sldChg chg="addSp delSp modSp mod setBg modClrScheme setClrOvrMap chgLayout">
        <pc:chgData name="Gabriel Williams (2522248)" userId="S::2522248@student.uwtsd.ac.uk::c772ea8a-b9ab-4752-ab54-76daa20d72a8" providerId="AD" clId="Web-{8C61BAA3-4418-4D42-8CA8-C68CF3B001AC}" dt="2026-03-20T15:21:03.588" v="26" actId="20577"/>
        <pc:sldMkLst>
          <pc:docMk/>
          <pc:sldMk cId="109857222" sldId="256"/>
        </pc:sldMkLst>
        <pc:spChg chg="mod">
          <ac:chgData name="Gabriel Williams (2522248)" userId="S::2522248@student.uwtsd.ac.uk::c772ea8a-b9ab-4752-ab54-76daa20d72a8" providerId="AD" clId="Web-{8C61BAA3-4418-4D42-8CA8-C68CF3B001AC}" dt="2026-03-20T15:20:18.071" v="1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abriel Williams (2522248)" userId="S::2522248@student.uwtsd.ac.uk::c772ea8a-b9ab-4752-ab54-76daa20d72a8" providerId="AD" clId="Web-{8C61BAA3-4418-4D42-8CA8-C68CF3B001AC}" dt="2026-03-20T15:21:03.588" v="26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Gabriel Williams (2522248)" userId="S::2522248@student.uwtsd.ac.uk::c772ea8a-b9ab-4752-ab54-76daa20d72a8" providerId="AD" clId="Web-{8C61BAA3-4418-4D42-8CA8-C68CF3B001AC}" dt="2026-03-20T15:20:03.040" v="7"/>
          <ac:spMkLst>
            <pc:docMk/>
            <pc:sldMk cId="109857222" sldId="256"/>
            <ac:spMk id="9" creationId="{0EECA69B-4C2A-7F31-8019-E90DB3BD49CB}"/>
          </ac:spMkLst>
        </pc:spChg>
        <pc:spChg chg="add del">
          <ac:chgData name="Gabriel Williams (2522248)" userId="S::2522248@student.uwtsd.ac.uk::c772ea8a-b9ab-4752-ab54-76daa20d72a8" providerId="AD" clId="Web-{8C61BAA3-4418-4D42-8CA8-C68CF3B001AC}" dt="2026-03-20T15:20:03.040" v="7"/>
          <ac:spMkLst>
            <pc:docMk/>
            <pc:sldMk cId="109857222" sldId="256"/>
            <ac:spMk id="11" creationId="{857DEAC1-B3AA-6569-0A44-A191DF2F3C67}"/>
          </ac:spMkLst>
        </pc:spChg>
        <pc:spChg chg="add">
          <ac:chgData name="Gabriel Williams (2522248)" userId="S::2522248@student.uwtsd.ac.uk::c772ea8a-b9ab-4752-ab54-76daa20d72a8" providerId="AD" clId="Web-{8C61BAA3-4418-4D42-8CA8-C68CF3B001AC}" dt="2026-03-20T15:20:03.040" v="7"/>
          <ac:spMkLst>
            <pc:docMk/>
            <pc:sldMk cId="109857222" sldId="256"/>
            <ac:spMk id="16" creationId="{0EECA69B-4C2A-7F31-8019-E90DB3BD49CB}"/>
          </ac:spMkLst>
        </pc:spChg>
        <pc:spChg chg="add">
          <ac:chgData name="Gabriel Williams (2522248)" userId="S::2522248@student.uwtsd.ac.uk::c772ea8a-b9ab-4752-ab54-76daa20d72a8" providerId="AD" clId="Web-{8C61BAA3-4418-4D42-8CA8-C68CF3B001AC}" dt="2026-03-20T15:20:03.040" v="7"/>
          <ac:spMkLst>
            <pc:docMk/>
            <pc:sldMk cId="109857222" sldId="256"/>
            <ac:spMk id="18" creationId="{1103FDB8-D911-F8F8-F9EC-FB7FF543594C}"/>
          </ac:spMkLst>
        </pc:spChg>
        <pc:picChg chg="add mod ord">
          <ac:chgData name="Gabriel Williams (2522248)" userId="S::2522248@student.uwtsd.ac.uk::c772ea8a-b9ab-4752-ab54-76daa20d72a8" providerId="AD" clId="Web-{8C61BAA3-4418-4D42-8CA8-C68CF3B001AC}" dt="2026-03-20T15:19:40.555" v="4"/>
          <ac:picMkLst>
            <pc:docMk/>
            <pc:sldMk cId="109857222" sldId="256"/>
            <ac:picMk id="4" creationId="{A5E07DB5-6DB9-311E-65EB-349D94F7E33D}"/>
          </ac:picMkLst>
        </pc:picChg>
      </pc:sldChg>
      <pc:sldChg chg="addSp delSp modSp new mod modClrScheme chgLayout">
        <pc:chgData name="Gabriel Williams (2522248)" userId="S::2522248@student.uwtsd.ac.uk::c772ea8a-b9ab-4752-ab54-76daa20d72a8" providerId="AD" clId="Web-{8C61BAA3-4418-4D42-8CA8-C68CF3B001AC}" dt="2026-03-20T15:36:43.548" v="51" actId="1076"/>
        <pc:sldMkLst>
          <pc:docMk/>
          <pc:sldMk cId="2672149416" sldId="257"/>
        </pc:sldMkLst>
        <pc:spChg chg="mod ord">
          <ac:chgData name="Gabriel Williams (2522248)" userId="S::2522248@student.uwtsd.ac.uk::c772ea8a-b9ab-4752-ab54-76daa20d72a8" providerId="AD" clId="Web-{8C61BAA3-4418-4D42-8CA8-C68CF3B001AC}" dt="2026-03-20T15:32:27.601" v="29" actId="20577"/>
          <ac:spMkLst>
            <pc:docMk/>
            <pc:sldMk cId="2672149416" sldId="257"/>
            <ac:spMk id="2" creationId="{EA22A995-5294-B71A-C258-C37D0D826F21}"/>
          </ac:spMkLst>
        </pc:spChg>
        <pc:spChg chg="add del mod ord">
          <ac:chgData name="Gabriel Williams (2522248)" userId="S::2522248@student.uwtsd.ac.uk::c772ea8a-b9ab-4752-ab54-76daa20d72a8" providerId="AD" clId="Web-{8C61BAA3-4418-4D42-8CA8-C68CF3B001AC}" dt="2026-03-20T15:36:09.141" v="49"/>
          <ac:spMkLst>
            <pc:docMk/>
            <pc:sldMk cId="2672149416" sldId="257"/>
            <ac:spMk id="3" creationId="{E5BED339-2D93-A47C-6A49-6BCAB6F76C93}"/>
          </ac:spMkLst>
        </pc:spChg>
        <pc:spChg chg="add mod ord">
          <ac:chgData name="Gabriel Williams (2522248)" userId="S::2522248@student.uwtsd.ac.uk::c772ea8a-b9ab-4752-ab54-76daa20d72a8" providerId="AD" clId="Web-{8C61BAA3-4418-4D42-8CA8-C68CF3B001AC}" dt="2026-03-20T15:33:54.824" v="43" actId="20577"/>
          <ac:spMkLst>
            <pc:docMk/>
            <pc:sldMk cId="2672149416" sldId="257"/>
            <ac:spMk id="4" creationId="{79040A6D-16E1-5A06-0C41-E3A635071B5D}"/>
          </ac:spMkLst>
        </pc:spChg>
        <pc:graphicFrameChg chg="add del">
          <ac:chgData name="Gabriel Williams (2522248)" userId="S::2522248@student.uwtsd.ac.uk::c772ea8a-b9ab-4752-ab54-76daa20d72a8" providerId="AD" clId="Web-{8C61BAA3-4418-4D42-8CA8-C68CF3B001AC}" dt="2026-03-20T15:36:05.985" v="46"/>
          <ac:graphicFrameMkLst>
            <pc:docMk/>
            <pc:sldMk cId="2672149416" sldId="257"/>
            <ac:graphicFrameMk id="7" creationId="{47979D8B-4EC2-6EFB-E88F-9CBC9B61FD4B}"/>
          </ac:graphicFrameMkLst>
        </pc:graphicFrameChg>
        <pc:graphicFrameChg chg="add del">
          <ac:chgData name="Gabriel Williams (2522248)" userId="S::2522248@student.uwtsd.ac.uk::c772ea8a-b9ab-4752-ab54-76daa20d72a8" providerId="AD" clId="Web-{8C61BAA3-4418-4D42-8CA8-C68CF3B001AC}" dt="2026-03-20T15:36:09.126" v="48"/>
          <ac:graphicFrameMkLst>
            <pc:docMk/>
            <pc:sldMk cId="2672149416" sldId="257"/>
            <ac:graphicFrameMk id="9" creationId="{3A20ED1D-EDA5-41CE-7904-E09EE118331E}"/>
          </ac:graphicFrameMkLst>
        </pc:graphicFrameChg>
        <pc:graphicFrameChg chg="add">
          <ac:chgData name="Gabriel Williams (2522248)" userId="S::2522248@student.uwtsd.ac.uk::c772ea8a-b9ab-4752-ab54-76daa20d72a8" providerId="AD" clId="Web-{8C61BAA3-4418-4D42-8CA8-C68CF3B001AC}" dt="2026-03-20T15:36:09.141" v="49"/>
          <ac:graphicFrameMkLst>
            <pc:docMk/>
            <pc:sldMk cId="2672149416" sldId="257"/>
            <ac:graphicFrameMk id="11" creationId="{CC255242-78BF-3863-8FE8-9D6DED0BE301}"/>
          </ac:graphicFrameMkLst>
        </pc:graphicFrameChg>
        <pc:picChg chg="add mod ord">
          <ac:chgData name="Gabriel Williams (2522248)" userId="S::2522248@student.uwtsd.ac.uk::c772ea8a-b9ab-4752-ab54-76daa20d72a8" providerId="AD" clId="Web-{8C61BAA3-4418-4D42-8CA8-C68CF3B001AC}" dt="2026-03-20T15:36:43.548" v="51" actId="1076"/>
          <ac:picMkLst>
            <pc:docMk/>
            <pc:sldMk cId="2672149416" sldId="257"/>
            <ac:picMk id="5" creationId="{49756DBC-6F54-A14B-829C-ACB1998322FA}"/>
          </ac:picMkLst>
        </pc:picChg>
      </pc:sldChg>
      <pc:sldChg chg="addSp delSp modSp new">
        <pc:chgData name="Gabriel Williams (2522248)" userId="S::2522248@student.uwtsd.ac.uk::c772ea8a-b9ab-4752-ab54-76daa20d72a8" providerId="AD" clId="Web-{8C61BAA3-4418-4D42-8CA8-C68CF3B001AC}" dt="2026-03-20T15:44:36.168" v="78" actId="20577"/>
        <pc:sldMkLst>
          <pc:docMk/>
          <pc:sldMk cId="2465592850" sldId="258"/>
        </pc:sldMkLst>
        <pc:spChg chg="mod">
          <ac:chgData name="Gabriel Williams (2522248)" userId="S::2522248@student.uwtsd.ac.uk::c772ea8a-b9ab-4752-ab54-76daa20d72a8" providerId="AD" clId="Web-{8C61BAA3-4418-4D42-8CA8-C68CF3B001AC}" dt="2026-03-20T15:41:40.351" v="53" actId="20577"/>
          <ac:spMkLst>
            <pc:docMk/>
            <pc:sldMk cId="2465592850" sldId="258"/>
            <ac:spMk id="2" creationId="{FC4D1691-A37F-EF5A-E5FD-DED8581FCC6A}"/>
          </ac:spMkLst>
        </pc:spChg>
        <pc:spChg chg="add del mod">
          <ac:chgData name="Gabriel Williams (2522248)" userId="S::2522248@student.uwtsd.ac.uk::c772ea8a-b9ab-4752-ab54-76daa20d72a8" providerId="AD" clId="Web-{8C61BAA3-4418-4D42-8CA8-C68CF3B001AC}" dt="2026-03-20T15:44:15.762" v="76"/>
          <ac:spMkLst>
            <pc:docMk/>
            <pc:sldMk cId="2465592850" sldId="258"/>
            <ac:spMk id="3" creationId="{671BD352-1CDE-CCA2-0107-3A08FC079F5D}"/>
          </ac:spMkLst>
        </pc:spChg>
        <pc:spChg chg="mod">
          <ac:chgData name="Gabriel Williams (2522248)" userId="S::2522248@student.uwtsd.ac.uk::c772ea8a-b9ab-4752-ab54-76daa20d72a8" providerId="AD" clId="Web-{8C61BAA3-4418-4D42-8CA8-C68CF3B001AC}" dt="2026-03-20T15:42:24.149" v="55" actId="20577"/>
          <ac:spMkLst>
            <pc:docMk/>
            <pc:sldMk cId="2465592850" sldId="258"/>
            <ac:spMk id="4" creationId="{BE6FA209-3DBF-6E2C-CFF6-20157F902B2C}"/>
          </ac:spMkLst>
        </pc:spChg>
        <pc:graphicFrameChg chg="add del">
          <ac:chgData name="Gabriel Williams (2522248)" userId="S::2522248@student.uwtsd.ac.uk::c772ea8a-b9ab-4752-ab54-76daa20d72a8" providerId="AD" clId="Web-{8C61BAA3-4418-4D42-8CA8-C68CF3B001AC}" dt="2026-03-20T15:44:00.636" v="63"/>
          <ac:graphicFrameMkLst>
            <pc:docMk/>
            <pc:sldMk cId="2465592850" sldId="258"/>
            <ac:graphicFrameMk id="7" creationId="{08CCE73D-64DC-0FFF-3E74-CE7737E550D7}"/>
          </ac:graphicFrameMkLst>
        </pc:graphicFrameChg>
        <pc:graphicFrameChg chg="add del">
          <ac:chgData name="Gabriel Williams (2522248)" userId="S::2522248@student.uwtsd.ac.uk::c772ea8a-b9ab-4752-ab54-76daa20d72a8" providerId="AD" clId="Web-{8C61BAA3-4418-4D42-8CA8-C68CF3B001AC}" dt="2026-03-20T15:44:03.058" v="65"/>
          <ac:graphicFrameMkLst>
            <pc:docMk/>
            <pc:sldMk cId="2465592850" sldId="258"/>
            <ac:graphicFrameMk id="9" creationId="{90CA124B-5410-A0C2-6FC4-6B69C0B7AE37}"/>
          </ac:graphicFrameMkLst>
        </pc:graphicFrameChg>
        <pc:graphicFrameChg chg="add del">
          <ac:chgData name="Gabriel Williams (2522248)" userId="S::2522248@student.uwtsd.ac.uk::c772ea8a-b9ab-4752-ab54-76daa20d72a8" providerId="AD" clId="Web-{8C61BAA3-4418-4D42-8CA8-C68CF3B001AC}" dt="2026-03-20T15:44:05.590" v="67"/>
          <ac:graphicFrameMkLst>
            <pc:docMk/>
            <pc:sldMk cId="2465592850" sldId="258"/>
            <ac:graphicFrameMk id="11" creationId="{08CCE73D-64DC-0FFF-3E74-CE7737E550D7}"/>
          </ac:graphicFrameMkLst>
        </pc:graphicFrameChg>
        <pc:graphicFrameChg chg="add del">
          <ac:chgData name="Gabriel Williams (2522248)" userId="S::2522248@student.uwtsd.ac.uk::c772ea8a-b9ab-4752-ab54-76daa20d72a8" providerId="AD" clId="Web-{8C61BAA3-4418-4D42-8CA8-C68CF3B001AC}" dt="2026-03-20T15:44:08.043" v="69"/>
          <ac:graphicFrameMkLst>
            <pc:docMk/>
            <pc:sldMk cId="2465592850" sldId="258"/>
            <ac:graphicFrameMk id="13" creationId="{E926C2C0-418E-1631-E6B1-E57DB8155358}"/>
          </ac:graphicFrameMkLst>
        </pc:graphicFrameChg>
        <pc:graphicFrameChg chg="add del">
          <ac:chgData name="Gabriel Williams (2522248)" userId="S::2522248@student.uwtsd.ac.uk::c772ea8a-b9ab-4752-ab54-76daa20d72a8" providerId="AD" clId="Web-{8C61BAA3-4418-4D42-8CA8-C68CF3B001AC}" dt="2026-03-20T15:44:10.527" v="71"/>
          <ac:graphicFrameMkLst>
            <pc:docMk/>
            <pc:sldMk cId="2465592850" sldId="258"/>
            <ac:graphicFrameMk id="15" creationId="{08CCE73D-64DC-0FFF-3E74-CE7737E550D7}"/>
          </ac:graphicFrameMkLst>
        </pc:graphicFrameChg>
        <pc:graphicFrameChg chg="add del">
          <ac:chgData name="Gabriel Williams (2522248)" userId="S::2522248@student.uwtsd.ac.uk::c772ea8a-b9ab-4752-ab54-76daa20d72a8" providerId="AD" clId="Web-{8C61BAA3-4418-4D42-8CA8-C68CF3B001AC}" dt="2026-03-20T15:44:12.996" v="73"/>
          <ac:graphicFrameMkLst>
            <pc:docMk/>
            <pc:sldMk cId="2465592850" sldId="258"/>
            <ac:graphicFrameMk id="17" creationId="{E926C2C0-418E-1631-E6B1-E57DB8155358}"/>
          </ac:graphicFrameMkLst>
        </pc:graphicFrameChg>
        <pc:graphicFrameChg chg="add del">
          <ac:chgData name="Gabriel Williams (2522248)" userId="S::2522248@student.uwtsd.ac.uk::c772ea8a-b9ab-4752-ab54-76daa20d72a8" providerId="AD" clId="Web-{8C61BAA3-4418-4D42-8CA8-C68CF3B001AC}" dt="2026-03-20T15:44:15.730" v="75"/>
          <ac:graphicFrameMkLst>
            <pc:docMk/>
            <pc:sldMk cId="2465592850" sldId="258"/>
            <ac:graphicFrameMk id="19" creationId="{08CCE73D-64DC-0FFF-3E74-CE7737E550D7}"/>
          </ac:graphicFrameMkLst>
        </pc:graphicFrameChg>
        <pc:graphicFrameChg chg="add modGraphic">
          <ac:chgData name="Gabriel Williams (2522248)" userId="S::2522248@student.uwtsd.ac.uk::c772ea8a-b9ab-4752-ab54-76daa20d72a8" providerId="AD" clId="Web-{8C61BAA3-4418-4D42-8CA8-C68CF3B001AC}" dt="2026-03-20T15:44:36.168" v="78" actId="20577"/>
          <ac:graphicFrameMkLst>
            <pc:docMk/>
            <pc:sldMk cId="2465592850" sldId="258"/>
            <ac:graphicFrameMk id="21" creationId="{67A763EA-E49C-46A0-161E-F0653FC812F4}"/>
          </ac:graphicFrameMkLst>
        </pc:graphicFrameChg>
        <pc:picChg chg="add mod ord">
          <ac:chgData name="Gabriel Williams (2522248)" userId="S::2522248@student.uwtsd.ac.uk::c772ea8a-b9ab-4752-ab54-76daa20d72a8" providerId="AD" clId="Web-{8C61BAA3-4418-4D42-8CA8-C68CF3B001AC}" dt="2026-03-20T15:44:23.934" v="77" actId="1076"/>
          <ac:picMkLst>
            <pc:docMk/>
            <pc:sldMk cId="2465592850" sldId="258"/>
            <ac:picMk id="5" creationId="{35647D43-C974-74B4-5FB3-A0C00A7347CB}"/>
          </ac:picMkLst>
        </pc:picChg>
      </pc:sldChg>
      <pc:sldChg chg="addSp delSp modSp new mod setBg">
        <pc:chgData name="Gabriel Williams (2522248)" userId="S::2522248@student.uwtsd.ac.uk::c772ea8a-b9ab-4752-ab54-76daa20d72a8" providerId="AD" clId="Web-{8C61BAA3-4418-4D42-8CA8-C68CF3B001AC}" dt="2026-03-20T15:59:16.971" v="81"/>
        <pc:sldMkLst>
          <pc:docMk/>
          <pc:sldMk cId="2383786520" sldId="259"/>
        </pc:sldMkLst>
        <pc:spChg chg="del">
          <ac:chgData name="Gabriel Williams (2522248)" userId="S::2522248@student.uwtsd.ac.uk::c772ea8a-b9ab-4752-ab54-76daa20d72a8" providerId="AD" clId="Web-{8C61BAA3-4418-4D42-8CA8-C68CF3B001AC}" dt="2026-03-20T15:59:16.971" v="81"/>
          <ac:spMkLst>
            <pc:docMk/>
            <pc:sldMk cId="2383786520" sldId="259"/>
            <ac:spMk id="2" creationId="{30E244A4-1DEF-C7C5-D2A5-09EFD53879E3}"/>
          </ac:spMkLst>
        </pc:spChg>
        <pc:spChg chg="del">
          <ac:chgData name="Gabriel Williams (2522248)" userId="S::2522248@student.uwtsd.ac.uk::c772ea8a-b9ab-4752-ab54-76daa20d72a8" providerId="AD" clId="Web-{8C61BAA3-4418-4D42-8CA8-C68CF3B001AC}" dt="2026-03-20T15:59:13.784" v="80"/>
          <ac:spMkLst>
            <pc:docMk/>
            <pc:sldMk cId="2383786520" sldId="259"/>
            <ac:spMk id="3" creationId="{470D33DB-8B6B-C1C5-A66A-D07C3BD18E03}"/>
          </ac:spMkLst>
        </pc:spChg>
        <pc:spChg chg="del">
          <ac:chgData name="Gabriel Williams (2522248)" userId="S::2522248@student.uwtsd.ac.uk::c772ea8a-b9ab-4752-ab54-76daa20d72a8" providerId="AD" clId="Web-{8C61BAA3-4418-4D42-8CA8-C68CF3B001AC}" dt="2026-03-20T15:59:16.971" v="81"/>
          <ac:spMkLst>
            <pc:docMk/>
            <pc:sldMk cId="2383786520" sldId="259"/>
            <ac:spMk id="4" creationId="{D97DCD1E-0791-182E-6787-A47885E4DECD}"/>
          </ac:spMkLst>
        </pc:spChg>
        <pc:spChg chg="add">
          <ac:chgData name="Gabriel Williams (2522248)" userId="S::2522248@student.uwtsd.ac.uk::c772ea8a-b9ab-4752-ab54-76daa20d72a8" providerId="AD" clId="Web-{8C61BAA3-4418-4D42-8CA8-C68CF3B001AC}" dt="2026-03-20T15:59:16.971" v="81"/>
          <ac:spMkLst>
            <pc:docMk/>
            <pc:sldMk cId="2383786520" sldId="259"/>
            <ac:spMk id="14" creationId="{479833C7-FDE4-4657-B0B1-32BE833C2489}"/>
          </ac:spMkLst>
        </pc:spChg>
        <pc:spChg chg="add">
          <ac:chgData name="Gabriel Williams (2522248)" userId="S::2522248@student.uwtsd.ac.uk::c772ea8a-b9ab-4752-ab54-76daa20d72a8" providerId="AD" clId="Web-{8C61BAA3-4418-4D42-8CA8-C68CF3B001AC}" dt="2026-03-20T15:59:16.971" v="81"/>
          <ac:spMkLst>
            <pc:docMk/>
            <pc:sldMk cId="2383786520" sldId="259"/>
            <ac:spMk id="16" creationId="{0ABE7C0B-A2D9-4202-A524-532DA2E2D582}"/>
          </ac:spMkLst>
        </pc:spChg>
        <pc:picChg chg="add mod ord">
          <ac:chgData name="Gabriel Williams (2522248)" userId="S::2522248@student.uwtsd.ac.uk::c772ea8a-b9ab-4752-ab54-76daa20d72a8" providerId="AD" clId="Web-{8C61BAA3-4418-4D42-8CA8-C68CF3B001AC}" dt="2026-03-20T15:59:16.971" v="81"/>
          <ac:picMkLst>
            <pc:docMk/>
            <pc:sldMk cId="2383786520" sldId="259"/>
            <ac:picMk id="5" creationId="{0F928686-7730-4E24-B409-944AADDE9250}"/>
          </ac:picMkLst>
        </pc:picChg>
        <pc:cxnChg chg="add">
          <ac:chgData name="Gabriel Williams (2522248)" userId="S::2522248@student.uwtsd.ac.uk::c772ea8a-b9ab-4752-ab54-76daa20d72a8" providerId="AD" clId="Web-{8C61BAA3-4418-4D42-8CA8-C68CF3B001AC}" dt="2026-03-20T15:59:16.971" v="81"/>
          <ac:cxnSpMkLst>
            <pc:docMk/>
            <pc:sldMk cId="2383786520" sldId="259"/>
            <ac:cxnSpMk id="10" creationId="{F64F9B95-9045-48D2-B9F3-2927E98F54AA}"/>
          </ac:cxnSpMkLst>
        </pc:cxnChg>
        <pc:cxnChg chg="add">
          <ac:chgData name="Gabriel Williams (2522248)" userId="S::2522248@student.uwtsd.ac.uk::c772ea8a-b9ab-4752-ab54-76daa20d72a8" providerId="AD" clId="Web-{8C61BAA3-4418-4D42-8CA8-C68CF3B001AC}" dt="2026-03-20T15:59:16.971" v="81"/>
          <ac:cxnSpMkLst>
            <pc:docMk/>
            <pc:sldMk cId="2383786520" sldId="259"/>
            <ac:cxnSpMk id="12" creationId="{085AA86F-6A4D-4BCB-A045-D992CDC2959B}"/>
          </ac:cxnSpMkLst>
        </pc:cxnChg>
      </pc:sldChg>
      <pc:sldChg chg="modSp new">
        <pc:chgData name="Gabriel Williams (2522248)" userId="S::2522248@student.uwtsd.ac.uk::c772ea8a-b9ab-4752-ab54-76daa20d72a8" providerId="AD" clId="Web-{8C61BAA3-4418-4D42-8CA8-C68CF3B001AC}" dt="2026-03-20T16:03:57.749" v="107" actId="20577"/>
        <pc:sldMkLst>
          <pc:docMk/>
          <pc:sldMk cId="2957178830" sldId="260"/>
        </pc:sldMkLst>
        <pc:spChg chg="mod">
          <ac:chgData name="Gabriel Williams (2522248)" userId="S::2522248@student.uwtsd.ac.uk::c772ea8a-b9ab-4752-ab54-76daa20d72a8" providerId="AD" clId="Web-{8C61BAA3-4418-4D42-8CA8-C68CF3B001AC}" dt="2026-03-20T16:02:24.414" v="84" actId="20577"/>
          <ac:spMkLst>
            <pc:docMk/>
            <pc:sldMk cId="2957178830" sldId="260"/>
            <ac:spMk id="2" creationId="{A514BF6D-2531-608A-E469-54CB8D8F1C1B}"/>
          </ac:spMkLst>
        </pc:spChg>
        <pc:spChg chg="mod">
          <ac:chgData name="Gabriel Williams (2522248)" userId="S::2522248@student.uwtsd.ac.uk::c772ea8a-b9ab-4752-ab54-76daa20d72a8" providerId="AD" clId="Web-{8C61BAA3-4418-4D42-8CA8-C68CF3B001AC}" dt="2026-03-20T16:03:51.623" v="105" actId="20577"/>
          <ac:spMkLst>
            <pc:docMk/>
            <pc:sldMk cId="2957178830" sldId="260"/>
            <ac:spMk id="3" creationId="{5B43F3E5-CB7D-0ABD-7729-73314E5FFAE7}"/>
          </ac:spMkLst>
        </pc:spChg>
        <pc:spChg chg="mod">
          <ac:chgData name="Gabriel Williams (2522248)" userId="S::2522248@student.uwtsd.ac.uk::c772ea8a-b9ab-4752-ab54-76daa20d72a8" providerId="AD" clId="Web-{8C61BAA3-4418-4D42-8CA8-C68CF3B001AC}" dt="2026-03-20T16:03:57.749" v="107" actId="20577"/>
          <ac:spMkLst>
            <pc:docMk/>
            <pc:sldMk cId="2957178830" sldId="260"/>
            <ac:spMk id="4" creationId="{4CBD3D08-8A65-3933-4364-D9447EA1196F}"/>
          </ac:spMkLst>
        </pc:spChg>
      </pc:sldChg>
      <pc:sldMasterChg chg="del delSldLayout">
        <pc:chgData name="Gabriel Williams (2522248)" userId="S::2522248@student.uwtsd.ac.uk::c772ea8a-b9ab-4752-ab54-76daa20d72a8" providerId="AD" clId="Web-{8C61BAA3-4418-4D42-8CA8-C68CF3B001AC}" dt="2026-03-20T15:19:40.555" v="4"/>
        <pc:sldMasterMkLst>
          <pc:docMk/>
          <pc:sldMasterMk cId="2460954070" sldId="2147483660"/>
        </pc:sldMasterMkLst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Gabriel Williams (2522248)" userId="S::2522248@student.uwtsd.ac.uk::c772ea8a-b9ab-4752-ab54-76daa20d72a8" providerId="AD" clId="Web-{8C61BAA3-4418-4D42-8CA8-C68CF3B001AC}" dt="2026-03-20T15:19:40.555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Gabriel Williams (2522248)" userId="S::2522248@student.uwtsd.ac.uk::c772ea8a-b9ab-4752-ab54-76daa20d72a8" providerId="AD" clId="Web-{8C61BAA3-4418-4D42-8CA8-C68CF3B001AC}" dt="2026-03-20T15:20:03.040" v="7"/>
        <pc:sldMasterMkLst>
          <pc:docMk/>
          <pc:sldMasterMk cId="739939146" sldId="2147483672"/>
        </pc:sldMasterMkLst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3371468837" sldId="2147483673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2302986931" sldId="2147483674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1952804369" sldId="2147483675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1386494" sldId="2147483676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581919605" sldId="2147483677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1095802552" sldId="2147483678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989995497" sldId="2147483679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1604094803" sldId="2147483680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3985490223" sldId="2147483681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1540362629" sldId="2147483682"/>
          </pc:sldLayoutMkLst>
        </pc:sldLayoutChg>
        <pc:sldLayoutChg chg="add del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672"/>
            <pc:sldLayoutMk cId="1322626205" sldId="2147483683"/>
          </pc:sldLayoutMkLst>
        </pc:sldLayoutChg>
      </pc:sldMasterChg>
      <pc:sldMasterChg chg="add addSldLayout">
        <pc:chgData name="Gabriel Williams (2522248)" userId="S::2522248@student.uwtsd.ac.uk::c772ea8a-b9ab-4752-ab54-76daa20d72a8" providerId="AD" clId="Web-{8C61BAA3-4418-4D42-8CA8-C68CF3B001AC}" dt="2026-03-20T15:20:03.040" v="7"/>
        <pc:sldMasterMkLst>
          <pc:docMk/>
          <pc:sldMasterMk cId="739939146" sldId="2147483733"/>
        </pc:sldMasterMkLst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989995497" sldId="2147483722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1604094803" sldId="2147483723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3985490223" sldId="2147483724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1540362629" sldId="2147483725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1095802552" sldId="2147483726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1322626205" sldId="2147483727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3371468837" sldId="2147483728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2302986931" sldId="2147483729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1952804369" sldId="2147483730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1386494" sldId="2147483731"/>
          </pc:sldLayoutMkLst>
        </pc:sldLayoutChg>
        <pc:sldLayoutChg chg="add">
          <pc:chgData name="Gabriel Williams (2522248)" userId="S::2522248@student.uwtsd.ac.uk::c772ea8a-b9ab-4752-ab54-76daa20d72a8" providerId="AD" clId="Web-{8C61BAA3-4418-4D42-8CA8-C68CF3B001AC}" dt="2026-03-20T15:20:03.040" v="7"/>
          <pc:sldLayoutMkLst>
            <pc:docMk/>
            <pc:sldMasterMk cId="739939146" sldId="2147483733"/>
            <pc:sldLayoutMk cId="581919605" sldId="214748373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371634-12B2-4F4D-AF10-A20A8E5253D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E48261-99A0-4EF9-AD0C-1937EF3595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Co-owner, not just endorser</a:t>
          </a:r>
          <a:endParaRPr lang="en-US"/>
        </a:p>
      </dgm:t>
    </dgm:pt>
    <dgm:pt modelId="{50EC97D5-9840-41C3-9FCE-A2B943A232B5}" type="parTrans" cxnId="{F0A9DF06-9070-461F-A2D2-A549F95417C1}">
      <dgm:prSet/>
      <dgm:spPr/>
      <dgm:t>
        <a:bodyPr/>
        <a:lstStyle/>
        <a:p>
          <a:endParaRPr lang="en-US"/>
        </a:p>
      </dgm:t>
    </dgm:pt>
    <dgm:pt modelId="{82D0ACD2-5699-4009-A560-BAAD27A1AA0C}" type="sibTrans" cxnId="{F0A9DF06-9070-461F-A2D2-A549F95417C1}">
      <dgm:prSet/>
      <dgm:spPr/>
      <dgm:t>
        <a:bodyPr/>
        <a:lstStyle/>
        <a:p>
          <a:endParaRPr lang="en-US"/>
        </a:p>
      </dgm:t>
    </dgm:pt>
    <dgm:pt modelId="{1F8162BD-5EE7-44B0-90F6-6BEE78C28B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Controls marketing &amp; storytelling</a:t>
          </a:r>
          <a:endParaRPr lang="en-US"/>
        </a:p>
      </dgm:t>
    </dgm:pt>
    <dgm:pt modelId="{A9ACCC02-EF97-4C74-89A0-4277CCE3E693}" type="parTrans" cxnId="{967C9D6F-FA2A-4DE1-B2AD-E044412E3BDD}">
      <dgm:prSet/>
      <dgm:spPr/>
      <dgm:t>
        <a:bodyPr/>
        <a:lstStyle/>
        <a:p>
          <a:endParaRPr lang="en-US"/>
        </a:p>
      </dgm:t>
    </dgm:pt>
    <dgm:pt modelId="{96E6BA13-B362-4ED4-ACE9-97AFB50ABE1B}" type="sibTrans" cxnId="{967C9D6F-FA2A-4DE1-B2AD-E044412E3BDD}">
      <dgm:prSet/>
      <dgm:spPr/>
      <dgm:t>
        <a:bodyPr/>
        <a:lstStyle/>
        <a:p>
          <a:endParaRPr lang="en-US"/>
        </a:p>
      </dgm:t>
    </dgm:pt>
    <dgm:pt modelId="{BC150EE2-DA40-49B5-80DD-0C24C714CE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Authentic, humorous branding</a:t>
          </a:r>
          <a:endParaRPr lang="en-US"/>
        </a:p>
      </dgm:t>
    </dgm:pt>
    <dgm:pt modelId="{A356DBC5-E701-470C-96EB-DE8FCA1613DF}" type="parTrans" cxnId="{947EE845-504D-41F3-9C56-0F0470A48342}">
      <dgm:prSet/>
      <dgm:spPr/>
      <dgm:t>
        <a:bodyPr/>
        <a:lstStyle/>
        <a:p>
          <a:endParaRPr lang="en-US"/>
        </a:p>
      </dgm:t>
    </dgm:pt>
    <dgm:pt modelId="{32139745-13C2-4832-B399-A5DEFBA31F77}" type="sibTrans" cxnId="{947EE845-504D-41F3-9C56-0F0470A48342}">
      <dgm:prSet/>
      <dgm:spPr/>
      <dgm:t>
        <a:bodyPr/>
        <a:lstStyle/>
        <a:p>
          <a:endParaRPr lang="en-US"/>
        </a:p>
      </dgm:t>
    </dgm:pt>
    <dgm:pt modelId="{7DEC476C-DA0A-4E0B-9049-60CF21042363}" type="pres">
      <dgm:prSet presAssocID="{C3371634-12B2-4F4D-AF10-A20A8E5253DA}" presName="root" presStyleCnt="0">
        <dgm:presLayoutVars>
          <dgm:dir/>
          <dgm:resizeHandles val="exact"/>
        </dgm:presLayoutVars>
      </dgm:prSet>
      <dgm:spPr/>
    </dgm:pt>
    <dgm:pt modelId="{C86BA8EC-33F7-4830-9B5A-132921BE9949}" type="pres">
      <dgm:prSet presAssocID="{1BE48261-99A0-4EF9-AD0C-1937EF3595F2}" presName="compNode" presStyleCnt="0"/>
      <dgm:spPr/>
    </dgm:pt>
    <dgm:pt modelId="{9BAEE315-1A68-4D14-8E9D-3D00ED0D3441}" type="pres">
      <dgm:prSet presAssocID="{1BE48261-99A0-4EF9-AD0C-1937EF3595F2}" presName="bgRect" presStyleLbl="bgShp" presStyleIdx="0" presStyleCnt="3"/>
      <dgm:spPr/>
    </dgm:pt>
    <dgm:pt modelId="{2A31D0CD-8D94-48EB-9CE6-B0BF770CF0E7}" type="pres">
      <dgm:prSet presAssocID="{1BE48261-99A0-4EF9-AD0C-1937EF3595F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2026085D-6B68-4C9E-BDE7-6A5E54617AC9}" type="pres">
      <dgm:prSet presAssocID="{1BE48261-99A0-4EF9-AD0C-1937EF3595F2}" presName="spaceRect" presStyleCnt="0"/>
      <dgm:spPr/>
    </dgm:pt>
    <dgm:pt modelId="{6E77AFD3-4810-454B-979D-3F6FA6C3B6A7}" type="pres">
      <dgm:prSet presAssocID="{1BE48261-99A0-4EF9-AD0C-1937EF3595F2}" presName="parTx" presStyleLbl="revTx" presStyleIdx="0" presStyleCnt="3">
        <dgm:presLayoutVars>
          <dgm:chMax val="0"/>
          <dgm:chPref val="0"/>
        </dgm:presLayoutVars>
      </dgm:prSet>
      <dgm:spPr/>
    </dgm:pt>
    <dgm:pt modelId="{AAFC6F77-2E5F-45D3-86CB-4CF1B0AA336A}" type="pres">
      <dgm:prSet presAssocID="{82D0ACD2-5699-4009-A560-BAAD27A1AA0C}" presName="sibTrans" presStyleCnt="0"/>
      <dgm:spPr/>
    </dgm:pt>
    <dgm:pt modelId="{ACC36E5B-819E-435D-8E25-FF608C7729E8}" type="pres">
      <dgm:prSet presAssocID="{1F8162BD-5EE7-44B0-90F6-6BEE78C28BFE}" presName="compNode" presStyleCnt="0"/>
      <dgm:spPr/>
    </dgm:pt>
    <dgm:pt modelId="{ED3866C4-E083-4A2D-8FEF-C126D73961D7}" type="pres">
      <dgm:prSet presAssocID="{1F8162BD-5EE7-44B0-90F6-6BEE78C28BFE}" presName="bgRect" presStyleLbl="bgShp" presStyleIdx="1" presStyleCnt="3"/>
      <dgm:spPr/>
    </dgm:pt>
    <dgm:pt modelId="{D8F5D2C4-D741-4B40-815A-BD9E288BAAE0}" type="pres">
      <dgm:prSet presAssocID="{1F8162BD-5EE7-44B0-90F6-6BEE78C28BF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EA5B915B-870A-4F50-B5FB-F1580B8576AA}" type="pres">
      <dgm:prSet presAssocID="{1F8162BD-5EE7-44B0-90F6-6BEE78C28BFE}" presName="spaceRect" presStyleCnt="0"/>
      <dgm:spPr/>
    </dgm:pt>
    <dgm:pt modelId="{EF72A974-AE0D-4C44-A0F8-E08A76F7BDA2}" type="pres">
      <dgm:prSet presAssocID="{1F8162BD-5EE7-44B0-90F6-6BEE78C28BFE}" presName="parTx" presStyleLbl="revTx" presStyleIdx="1" presStyleCnt="3">
        <dgm:presLayoutVars>
          <dgm:chMax val="0"/>
          <dgm:chPref val="0"/>
        </dgm:presLayoutVars>
      </dgm:prSet>
      <dgm:spPr/>
    </dgm:pt>
    <dgm:pt modelId="{9F46D7F5-6C61-4C35-9EC5-3E750D8059A7}" type="pres">
      <dgm:prSet presAssocID="{96E6BA13-B362-4ED4-ACE9-97AFB50ABE1B}" presName="sibTrans" presStyleCnt="0"/>
      <dgm:spPr/>
    </dgm:pt>
    <dgm:pt modelId="{9D1D2381-B8B7-4575-BBB3-DC746BEE7599}" type="pres">
      <dgm:prSet presAssocID="{BC150EE2-DA40-49B5-80DD-0C24C714CE5A}" presName="compNode" presStyleCnt="0"/>
      <dgm:spPr/>
    </dgm:pt>
    <dgm:pt modelId="{C01B22CD-01F6-4D2E-9BFF-DF3AB77305B7}" type="pres">
      <dgm:prSet presAssocID="{BC150EE2-DA40-49B5-80DD-0C24C714CE5A}" presName="bgRect" presStyleLbl="bgShp" presStyleIdx="2" presStyleCnt="3"/>
      <dgm:spPr/>
    </dgm:pt>
    <dgm:pt modelId="{754E9542-DF3F-4FA9-84F2-D6AFA14FE9EA}" type="pres">
      <dgm:prSet presAssocID="{BC150EE2-DA40-49B5-80DD-0C24C714CE5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3776326A-59B4-4DFD-9532-8EB292D91FF1}" type="pres">
      <dgm:prSet presAssocID="{BC150EE2-DA40-49B5-80DD-0C24C714CE5A}" presName="spaceRect" presStyleCnt="0"/>
      <dgm:spPr/>
    </dgm:pt>
    <dgm:pt modelId="{ACAD4D51-2203-45BD-9C70-BEBD11A89FE2}" type="pres">
      <dgm:prSet presAssocID="{BC150EE2-DA40-49B5-80DD-0C24C714CE5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0A9DF06-9070-461F-A2D2-A549F95417C1}" srcId="{C3371634-12B2-4F4D-AF10-A20A8E5253DA}" destId="{1BE48261-99A0-4EF9-AD0C-1937EF3595F2}" srcOrd="0" destOrd="0" parTransId="{50EC97D5-9840-41C3-9FCE-A2B943A232B5}" sibTransId="{82D0ACD2-5699-4009-A560-BAAD27A1AA0C}"/>
    <dgm:cxn modelId="{8375E60D-C732-4F55-959D-A9DE39B7B922}" type="presOf" srcId="{1BE48261-99A0-4EF9-AD0C-1937EF3595F2}" destId="{6E77AFD3-4810-454B-979D-3F6FA6C3B6A7}" srcOrd="0" destOrd="0" presId="urn:microsoft.com/office/officeart/2018/2/layout/IconVerticalSolidList"/>
    <dgm:cxn modelId="{947EE845-504D-41F3-9C56-0F0470A48342}" srcId="{C3371634-12B2-4F4D-AF10-A20A8E5253DA}" destId="{BC150EE2-DA40-49B5-80DD-0C24C714CE5A}" srcOrd="2" destOrd="0" parTransId="{A356DBC5-E701-470C-96EB-DE8FCA1613DF}" sibTransId="{32139745-13C2-4832-B399-A5DEFBA31F77}"/>
    <dgm:cxn modelId="{967C9D6F-FA2A-4DE1-B2AD-E044412E3BDD}" srcId="{C3371634-12B2-4F4D-AF10-A20A8E5253DA}" destId="{1F8162BD-5EE7-44B0-90F6-6BEE78C28BFE}" srcOrd="1" destOrd="0" parTransId="{A9ACCC02-EF97-4C74-89A0-4277CCE3E693}" sibTransId="{96E6BA13-B362-4ED4-ACE9-97AFB50ABE1B}"/>
    <dgm:cxn modelId="{03E06D80-CDE4-4089-ACA1-CF0B3FE78188}" type="presOf" srcId="{1F8162BD-5EE7-44B0-90F6-6BEE78C28BFE}" destId="{EF72A974-AE0D-4C44-A0F8-E08A76F7BDA2}" srcOrd="0" destOrd="0" presId="urn:microsoft.com/office/officeart/2018/2/layout/IconVerticalSolidList"/>
    <dgm:cxn modelId="{8CF8B5A7-E49D-4C0A-A06A-CB28935B079E}" type="presOf" srcId="{C3371634-12B2-4F4D-AF10-A20A8E5253DA}" destId="{7DEC476C-DA0A-4E0B-9049-60CF21042363}" srcOrd="0" destOrd="0" presId="urn:microsoft.com/office/officeart/2018/2/layout/IconVerticalSolidList"/>
    <dgm:cxn modelId="{F676F5C6-3881-4B9E-B13D-48F1BF1F579F}" type="presOf" srcId="{BC150EE2-DA40-49B5-80DD-0C24C714CE5A}" destId="{ACAD4D51-2203-45BD-9C70-BEBD11A89FE2}" srcOrd="0" destOrd="0" presId="urn:microsoft.com/office/officeart/2018/2/layout/IconVerticalSolidList"/>
    <dgm:cxn modelId="{66EE1516-0E8C-4080-A13F-161D5E9FF6F0}" type="presParOf" srcId="{7DEC476C-DA0A-4E0B-9049-60CF21042363}" destId="{C86BA8EC-33F7-4830-9B5A-132921BE9949}" srcOrd="0" destOrd="0" presId="urn:microsoft.com/office/officeart/2018/2/layout/IconVerticalSolidList"/>
    <dgm:cxn modelId="{67A2C36F-12F8-49AA-9EBD-9036C630B9A4}" type="presParOf" srcId="{C86BA8EC-33F7-4830-9B5A-132921BE9949}" destId="{9BAEE315-1A68-4D14-8E9D-3D00ED0D3441}" srcOrd="0" destOrd="0" presId="urn:microsoft.com/office/officeart/2018/2/layout/IconVerticalSolidList"/>
    <dgm:cxn modelId="{91ABEC06-67D2-44C9-9D2B-FFF4181D8C8A}" type="presParOf" srcId="{C86BA8EC-33F7-4830-9B5A-132921BE9949}" destId="{2A31D0CD-8D94-48EB-9CE6-B0BF770CF0E7}" srcOrd="1" destOrd="0" presId="urn:microsoft.com/office/officeart/2018/2/layout/IconVerticalSolidList"/>
    <dgm:cxn modelId="{DFC59DFD-C429-4973-A374-655065E3FC27}" type="presParOf" srcId="{C86BA8EC-33F7-4830-9B5A-132921BE9949}" destId="{2026085D-6B68-4C9E-BDE7-6A5E54617AC9}" srcOrd="2" destOrd="0" presId="urn:microsoft.com/office/officeart/2018/2/layout/IconVerticalSolidList"/>
    <dgm:cxn modelId="{C95DEFAE-5DFB-42D5-B02D-1A4050F13DE1}" type="presParOf" srcId="{C86BA8EC-33F7-4830-9B5A-132921BE9949}" destId="{6E77AFD3-4810-454B-979D-3F6FA6C3B6A7}" srcOrd="3" destOrd="0" presId="urn:microsoft.com/office/officeart/2018/2/layout/IconVerticalSolidList"/>
    <dgm:cxn modelId="{9CDF34B1-AEAB-4AE0-94CF-5257C09D65DA}" type="presParOf" srcId="{7DEC476C-DA0A-4E0B-9049-60CF21042363}" destId="{AAFC6F77-2E5F-45D3-86CB-4CF1B0AA336A}" srcOrd="1" destOrd="0" presId="urn:microsoft.com/office/officeart/2018/2/layout/IconVerticalSolidList"/>
    <dgm:cxn modelId="{53D0AC33-D068-4040-A7DA-91D40E096F7D}" type="presParOf" srcId="{7DEC476C-DA0A-4E0B-9049-60CF21042363}" destId="{ACC36E5B-819E-435D-8E25-FF608C7729E8}" srcOrd="2" destOrd="0" presId="urn:microsoft.com/office/officeart/2018/2/layout/IconVerticalSolidList"/>
    <dgm:cxn modelId="{E8EAE5F4-D3F2-46DB-B34C-CE9A69EDAFE5}" type="presParOf" srcId="{ACC36E5B-819E-435D-8E25-FF608C7729E8}" destId="{ED3866C4-E083-4A2D-8FEF-C126D73961D7}" srcOrd="0" destOrd="0" presId="urn:microsoft.com/office/officeart/2018/2/layout/IconVerticalSolidList"/>
    <dgm:cxn modelId="{5554C5F9-3A60-4D70-B6DA-9963A169E508}" type="presParOf" srcId="{ACC36E5B-819E-435D-8E25-FF608C7729E8}" destId="{D8F5D2C4-D741-4B40-815A-BD9E288BAAE0}" srcOrd="1" destOrd="0" presId="urn:microsoft.com/office/officeart/2018/2/layout/IconVerticalSolidList"/>
    <dgm:cxn modelId="{B825DAC2-CD5B-4ECC-B54A-8CC066CCFD9F}" type="presParOf" srcId="{ACC36E5B-819E-435D-8E25-FF608C7729E8}" destId="{EA5B915B-870A-4F50-B5FB-F1580B8576AA}" srcOrd="2" destOrd="0" presId="urn:microsoft.com/office/officeart/2018/2/layout/IconVerticalSolidList"/>
    <dgm:cxn modelId="{88A90E0A-8808-4D86-A9CA-4F0F08966A87}" type="presParOf" srcId="{ACC36E5B-819E-435D-8E25-FF608C7729E8}" destId="{EF72A974-AE0D-4C44-A0F8-E08A76F7BDA2}" srcOrd="3" destOrd="0" presId="urn:microsoft.com/office/officeart/2018/2/layout/IconVerticalSolidList"/>
    <dgm:cxn modelId="{85D6967A-8CEA-4E1B-9766-53E2AAE6675A}" type="presParOf" srcId="{7DEC476C-DA0A-4E0B-9049-60CF21042363}" destId="{9F46D7F5-6C61-4C35-9EC5-3E750D8059A7}" srcOrd="3" destOrd="0" presId="urn:microsoft.com/office/officeart/2018/2/layout/IconVerticalSolidList"/>
    <dgm:cxn modelId="{941417C1-D448-409B-A558-C885A54D107E}" type="presParOf" srcId="{7DEC476C-DA0A-4E0B-9049-60CF21042363}" destId="{9D1D2381-B8B7-4575-BBB3-DC746BEE7599}" srcOrd="4" destOrd="0" presId="urn:microsoft.com/office/officeart/2018/2/layout/IconVerticalSolidList"/>
    <dgm:cxn modelId="{FD468A93-CFFC-4964-8455-C9F67CD9C550}" type="presParOf" srcId="{9D1D2381-B8B7-4575-BBB3-DC746BEE7599}" destId="{C01B22CD-01F6-4D2E-9BFF-DF3AB77305B7}" srcOrd="0" destOrd="0" presId="urn:microsoft.com/office/officeart/2018/2/layout/IconVerticalSolidList"/>
    <dgm:cxn modelId="{5034A1C9-DF5A-4E6C-A068-8024C46D0FCC}" type="presParOf" srcId="{9D1D2381-B8B7-4575-BBB3-DC746BEE7599}" destId="{754E9542-DF3F-4FA9-84F2-D6AFA14FE9EA}" srcOrd="1" destOrd="0" presId="urn:microsoft.com/office/officeart/2018/2/layout/IconVerticalSolidList"/>
    <dgm:cxn modelId="{1D4EB9AD-F24C-4A15-99EF-2368F4530DFD}" type="presParOf" srcId="{9D1D2381-B8B7-4575-BBB3-DC746BEE7599}" destId="{3776326A-59B4-4DFD-9532-8EB292D91FF1}" srcOrd="2" destOrd="0" presId="urn:microsoft.com/office/officeart/2018/2/layout/IconVerticalSolidList"/>
    <dgm:cxn modelId="{3D86D107-FC1A-491E-BE00-ECA548B2ADF8}" type="presParOf" srcId="{9D1D2381-B8B7-4575-BBB3-DC746BEE7599}" destId="{ACAD4D51-2203-45BD-9C70-BEBD11A89F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6B4688-8311-4961-8401-11675F13A23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F19623E-AB98-471C-B648-C3F4EAD7E226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GB">
              <a:latin typeface="Calisto MT"/>
              <a:ea typeface="+mn-ea"/>
              <a:cs typeface="+mn-cs"/>
            </a:rPr>
            <a:t>Rapid growth</a:t>
          </a:r>
          <a:endParaRPr lang="en-US">
            <a:latin typeface="Calisto MT"/>
            <a:ea typeface="+mn-ea"/>
            <a:cs typeface="+mn-cs"/>
          </a:endParaRPr>
        </a:p>
      </dgm:t>
    </dgm:pt>
    <dgm:pt modelId="{53FD4BBA-2B17-4631-B971-62E5FAF3C8E2}" type="parTrans" cxnId="{97E1357F-FA70-4259-96E2-F2A38FFB3494}">
      <dgm:prSet/>
      <dgm:spPr/>
      <dgm:t>
        <a:bodyPr/>
        <a:lstStyle/>
        <a:p>
          <a:endParaRPr lang="en-US"/>
        </a:p>
      </dgm:t>
    </dgm:pt>
    <dgm:pt modelId="{8934DC10-40A6-45FD-819F-8BA34D0DDB61}" type="sibTrans" cxnId="{97E1357F-FA70-4259-96E2-F2A38FFB3494}">
      <dgm:prSet/>
      <dgm:spPr/>
      <dgm:t>
        <a:bodyPr/>
        <a:lstStyle/>
        <a:p>
          <a:endParaRPr lang="en-US"/>
        </a:p>
      </dgm:t>
    </dgm:pt>
    <dgm:pt modelId="{82D77D9A-36D2-474B-8DF0-696735F00C71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GB">
              <a:latin typeface="Calisto MT"/>
              <a:ea typeface="+mn-ea"/>
              <a:cs typeface="+mn-cs"/>
            </a:rPr>
            <a:t>Strong brand identity</a:t>
          </a:r>
          <a:endParaRPr lang="en-US">
            <a:latin typeface="Calisto MT"/>
            <a:ea typeface="+mn-ea"/>
            <a:cs typeface="+mn-cs"/>
          </a:endParaRPr>
        </a:p>
      </dgm:t>
    </dgm:pt>
    <dgm:pt modelId="{BB7F2409-BDCA-49EA-96C5-46D60B8BB9E9}" type="parTrans" cxnId="{5F62160C-A2A4-4991-B186-117D033DDEA7}">
      <dgm:prSet/>
      <dgm:spPr/>
      <dgm:t>
        <a:bodyPr/>
        <a:lstStyle/>
        <a:p>
          <a:endParaRPr lang="en-US"/>
        </a:p>
      </dgm:t>
    </dgm:pt>
    <dgm:pt modelId="{7A47E49E-4815-4183-9D0B-C6B2B95A5EFF}" type="sibTrans" cxnId="{5F62160C-A2A4-4991-B186-117D033DDEA7}">
      <dgm:prSet/>
      <dgm:spPr/>
      <dgm:t>
        <a:bodyPr/>
        <a:lstStyle/>
        <a:p>
          <a:endParaRPr lang="en-US"/>
        </a:p>
      </dgm:t>
    </dgm:pt>
    <dgm:pt modelId="{F0760ED5-6931-4D95-9F90-4DF7A7C8A428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GB" b="1">
              <a:latin typeface="Calisto MT"/>
              <a:ea typeface="+mn-ea"/>
              <a:cs typeface="+mn-cs"/>
            </a:rPr>
            <a:t>$610m</a:t>
          </a:r>
          <a:r>
            <a:rPr lang="en-GB">
              <a:latin typeface="Calisto MT"/>
              <a:ea typeface="+mn-ea"/>
              <a:cs typeface="+mn-cs"/>
            </a:rPr>
            <a:t> sale</a:t>
          </a:r>
          <a:endParaRPr lang="en-US">
            <a:latin typeface="Calisto MT"/>
            <a:ea typeface="+mn-ea"/>
            <a:cs typeface="+mn-cs"/>
          </a:endParaRPr>
        </a:p>
      </dgm:t>
    </dgm:pt>
    <dgm:pt modelId="{F128163B-A9BA-443D-BC06-34E5143FEEDA}" type="parTrans" cxnId="{533D0672-293E-4EFB-B448-C50661E2713F}">
      <dgm:prSet/>
      <dgm:spPr/>
      <dgm:t>
        <a:bodyPr/>
        <a:lstStyle/>
        <a:p>
          <a:endParaRPr lang="en-US"/>
        </a:p>
      </dgm:t>
    </dgm:pt>
    <dgm:pt modelId="{DA1BA8B4-06E2-40CC-B832-6156B244C0C8}" type="sibTrans" cxnId="{533D0672-293E-4EFB-B448-C50661E2713F}">
      <dgm:prSet/>
      <dgm:spPr/>
      <dgm:t>
        <a:bodyPr/>
        <a:lstStyle/>
        <a:p>
          <a:endParaRPr lang="en-US"/>
        </a:p>
      </dgm:t>
    </dgm:pt>
    <dgm:pt modelId="{F21945D9-E3AA-483F-9248-8D04FD321DE0}" type="pres">
      <dgm:prSet presAssocID="{C66B4688-8311-4961-8401-11675F13A23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1B0818F-4BA9-4DAC-82B4-1885812DDE25}" type="pres">
      <dgm:prSet presAssocID="{BF19623E-AB98-471C-B648-C3F4EAD7E226}" presName="hierRoot1" presStyleCnt="0"/>
      <dgm:spPr/>
    </dgm:pt>
    <dgm:pt modelId="{14F2E039-34D0-41B4-AF1F-39AC92B6CEA3}" type="pres">
      <dgm:prSet presAssocID="{BF19623E-AB98-471C-B648-C3F4EAD7E226}" presName="composite" presStyleCnt="0"/>
      <dgm:spPr/>
    </dgm:pt>
    <dgm:pt modelId="{AFD7178B-940C-49D4-ABAC-5BD9082F8E1B}" type="pres">
      <dgm:prSet presAssocID="{BF19623E-AB98-471C-B648-C3F4EAD7E226}" presName="background" presStyleLbl="node0" presStyleIdx="0" presStyleCnt="3"/>
      <dgm:spPr/>
    </dgm:pt>
    <dgm:pt modelId="{57861C9D-1AE9-4E52-A57F-5B7B13A05730}" type="pres">
      <dgm:prSet presAssocID="{BF19623E-AB98-471C-B648-C3F4EAD7E226}" presName="text" presStyleLbl="fgAcc0" presStyleIdx="0" presStyleCnt="3">
        <dgm:presLayoutVars>
          <dgm:chPref val="3"/>
        </dgm:presLayoutVars>
      </dgm:prSet>
      <dgm:spPr/>
    </dgm:pt>
    <dgm:pt modelId="{CB266E3A-B1D9-4080-9B10-E691A917AEF3}" type="pres">
      <dgm:prSet presAssocID="{BF19623E-AB98-471C-B648-C3F4EAD7E226}" presName="hierChild2" presStyleCnt="0"/>
      <dgm:spPr/>
    </dgm:pt>
    <dgm:pt modelId="{969C4319-C9AE-429E-B8DA-3B22C08407B6}" type="pres">
      <dgm:prSet presAssocID="{82D77D9A-36D2-474B-8DF0-696735F00C71}" presName="hierRoot1" presStyleCnt="0"/>
      <dgm:spPr/>
    </dgm:pt>
    <dgm:pt modelId="{404C6A4C-2217-4985-BA8E-8F4EDB87787C}" type="pres">
      <dgm:prSet presAssocID="{82D77D9A-36D2-474B-8DF0-696735F00C71}" presName="composite" presStyleCnt="0"/>
      <dgm:spPr/>
    </dgm:pt>
    <dgm:pt modelId="{977FC233-4F89-4589-878F-59C2492CBFDE}" type="pres">
      <dgm:prSet presAssocID="{82D77D9A-36D2-474B-8DF0-696735F00C71}" presName="background" presStyleLbl="node0" presStyleIdx="1" presStyleCnt="3"/>
      <dgm:spPr/>
    </dgm:pt>
    <dgm:pt modelId="{4643C472-D451-4E49-B3A4-979501DD4863}" type="pres">
      <dgm:prSet presAssocID="{82D77D9A-36D2-474B-8DF0-696735F00C71}" presName="text" presStyleLbl="fgAcc0" presStyleIdx="1" presStyleCnt="3">
        <dgm:presLayoutVars>
          <dgm:chPref val="3"/>
        </dgm:presLayoutVars>
      </dgm:prSet>
      <dgm:spPr/>
    </dgm:pt>
    <dgm:pt modelId="{FD3804F5-C076-4A48-A8E3-01CFD40E7397}" type="pres">
      <dgm:prSet presAssocID="{82D77D9A-36D2-474B-8DF0-696735F00C71}" presName="hierChild2" presStyleCnt="0"/>
      <dgm:spPr/>
    </dgm:pt>
    <dgm:pt modelId="{56F88F61-4393-4D7B-A4FB-E27435CC570C}" type="pres">
      <dgm:prSet presAssocID="{F0760ED5-6931-4D95-9F90-4DF7A7C8A428}" presName="hierRoot1" presStyleCnt="0"/>
      <dgm:spPr/>
    </dgm:pt>
    <dgm:pt modelId="{46ECD94E-54F7-4B7D-AFE6-8107AAD8E5F0}" type="pres">
      <dgm:prSet presAssocID="{F0760ED5-6931-4D95-9F90-4DF7A7C8A428}" presName="composite" presStyleCnt="0"/>
      <dgm:spPr/>
    </dgm:pt>
    <dgm:pt modelId="{DEC4A7A3-2E97-496B-B634-AB405003FB64}" type="pres">
      <dgm:prSet presAssocID="{F0760ED5-6931-4D95-9F90-4DF7A7C8A428}" presName="background" presStyleLbl="node0" presStyleIdx="2" presStyleCnt="3"/>
      <dgm:spPr/>
    </dgm:pt>
    <dgm:pt modelId="{3A8D0455-9D00-462C-B82F-CCF74CF16B1F}" type="pres">
      <dgm:prSet presAssocID="{F0760ED5-6931-4D95-9F90-4DF7A7C8A428}" presName="text" presStyleLbl="fgAcc0" presStyleIdx="2" presStyleCnt="3">
        <dgm:presLayoutVars>
          <dgm:chPref val="3"/>
        </dgm:presLayoutVars>
      </dgm:prSet>
      <dgm:spPr/>
    </dgm:pt>
    <dgm:pt modelId="{82C9AB49-8CF9-4E14-B965-1527C5C9AE62}" type="pres">
      <dgm:prSet presAssocID="{F0760ED5-6931-4D95-9F90-4DF7A7C8A428}" presName="hierChild2" presStyleCnt="0"/>
      <dgm:spPr/>
    </dgm:pt>
  </dgm:ptLst>
  <dgm:cxnLst>
    <dgm:cxn modelId="{F117E901-5A80-4F8D-BE5E-79B45DEC3B75}" type="presOf" srcId="{F0760ED5-6931-4D95-9F90-4DF7A7C8A428}" destId="{3A8D0455-9D00-462C-B82F-CCF74CF16B1F}" srcOrd="0" destOrd="0" presId="urn:microsoft.com/office/officeart/2005/8/layout/hierarchy1"/>
    <dgm:cxn modelId="{911C1204-9357-40B1-869C-678B9DEBE9E9}" type="presOf" srcId="{BF19623E-AB98-471C-B648-C3F4EAD7E226}" destId="{57861C9D-1AE9-4E52-A57F-5B7B13A05730}" srcOrd="0" destOrd="0" presId="urn:microsoft.com/office/officeart/2005/8/layout/hierarchy1"/>
    <dgm:cxn modelId="{5F62160C-A2A4-4991-B186-117D033DDEA7}" srcId="{C66B4688-8311-4961-8401-11675F13A238}" destId="{82D77D9A-36D2-474B-8DF0-696735F00C71}" srcOrd="1" destOrd="0" parTransId="{BB7F2409-BDCA-49EA-96C5-46D60B8BB9E9}" sibTransId="{7A47E49E-4815-4183-9D0B-C6B2B95A5EFF}"/>
    <dgm:cxn modelId="{533D0672-293E-4EFB-B448-C50661E2713F}" srcId="{C66B4688-8311-4961-8401-11675F13A238}" destId="{F0760ED5-6931-4D95-9F90-4DF7A7C8A428}" srcOrd="2" destOrd="0" parTransId="{F128163B-A9BA-443D-BC06-34E5143FEEDA}" sibTransId="{DA1BA8B4-06E2-40CC-B832-6156B244C0C8}"/>
    <dgm:cxn modelId="{97E1357F-FA70-4259-96E2-F2A38FFB3494}" srcId="{C66B4688-8311-4961-8401-11675F13A238}" destId="{BF19623E-AB98-471C-B648-C3F4EAD7E226}" srcOrd="0" destOrd="0" parTransId="{53FD4BBA-2B17-4631-B971-62E5FAF3C8E2}" sibTransId="{8934DC10-40A6-45FD-819F-8BA34D0DDB61}"/>
    <dgm:cxn modelId="{BEF7C697-FB41-4723-B3D5-C1F3C161F804}" type="presOf" srcId="{C66B4688-8311-4961-8401-11675F13A238}" destId="{F21945D9-E3AA-483F-9248-8D04FD321DE0}" srcOrd="0" destOrd="0" presId="urn:microsoft.com/office/officeart/2005/8/layout/hierarchy1"/>
    <dgm:cxn modelId="{B3821AD0-E6B9-405C-B083-BAFE3CEF53EF}" type="presOf" srcId="{82D77D9A-36D2-474B-8DF0-696735F00C71}" destId="{4643C472-D451-4E49-B3A4-979501DD4863}" srcOrd="0" destOrd="0" presId="urn:microsoft.com/office/officeart/2005/8/layout/hierarchy1"/>
    <dgm:cxn modelId="{9B2137DB-CA00-4A86-B38A-A0B09724324C}" type="presParOf" srcId="{F21945D9-E3AA-483F-9248-8D04FD321DE0}" destId="{F1B0818F-4BA9-4DAC-82B4-1885812DDE25}" srcOrd="0" destOrd="0" presId="urn:microsoft.com/office/officeart/2005/8/layout/hierarchy1"/>
    <dgm:cxn modelId="{22079E01-DD15-4A9A-A845-1C193375556C}" type="presParOf" srcId="{F1B0818F-4BA9-4DAC-82B4-1885812DDE25}" destId="{14F2E039-34D0-41B4-AF1F-39AC92B6CEA3}" srcOrd="0" destOrd="0" presId="urn:microsoft.com/office/officeart/2005/8/layout/hierarchy1"/>
    <dgm:cxn modelId="{4570F02A-5D26-4380-9CDC-DCDDD6380015}" type="presParOf" srcId="{14F2E039-34D0-41B4-AF1F-39AC92B6CEA3}" destId="{AFD7178B-940C-49D4-ABAC-5BD9082F8E1B}" srcOrd="0" destOrd="0" presId="urn:microsoft.com/office/officeart/2005/8/layout/hierarchy1"/>
    <dgm:cxn modelId="{0923B510-0F0E-4F28-930F-418E9C99D1C8}" type="presParOf" srcId="{14F2E039-34D0-41B4-AF1F-39AC92B6CEA3}" destId="{57861C9D-1AE9-4E52-A57F-5B7B13A05730}" srcOrd="1" destOrd="0" presId="urn:microsoft.com/office/officeart/2005/8/layout/hierarchy1"/>
    <dgm:cxn modelId="{E5224682-EB99-493D-B3C2-5FE7ED284A12}" type="presParOf" srcId="{F1B0818F-4BA9-4DAC-82B4-1885812DDE25}" destId="{CB266E3A-B1D9-4080-9B10-E691A917AEF3}" srcOrd="1" destOrd="0" presId="urn:microsoft.com/office/officeart/2005/8/layout/hierarchy1"/>
    <dgm:cxn modelId="{79C4477B-4972-4889-9850-1A48FE0FAF94}" type="presParOf" srcId="{F21945D9-E3AA-483F-9248-8D04FD321DE0}" destId="{969C4319-C9AE-429E-B8DA-3B22C08407B6}" srcOrd="1" destOrd="0" presId="urn:microsoft.com/office/officeart/2005/8/layout/hierarchy1"/>
    <dgm:cxn modelId="{389B2459-1CFF-44AD-9FD1-5AB17DA18A43}" type="presParOf" srcId="{969C4319-C9AE-429E-B8DA-3B22C08407B6}" destId="{404C6A4C-2217-4985-BA8E-8F4EDB87787C}" srcOrd="0" destOrd="0" presId="urn:microsoft.com/office/officeart/2005/8/layout/hierarchy1"/>
    <dgm:cxn modelId="{B5042D8D-0FC9-4B07-BF3C-8E7A61F45537}" type="presParOf" srcId="{404C6A4C-2217-4985-BA8E-8F4EDB87787C}" destId="{977FC233-4F89-4589-878F-59C2492CBFDE}" srcOrd="0" destOrd="0" presId="urn:microsoft.com/office/officeart/2005/8/layout/hierarchy1"/>
    <dgm:cxn modelId="{A80E2D49-DB78-456D-8444-3F6B6AFDD386}" type="presParOf" srcId="{404C6A4C-2217-4985-BA8E-8F4EDB87787C}" destId="{4643C472-D451-4E49-B3A4-979501DD4863}" srcOrd="1" destOrd="0" presId="urn:microsoft.com/office/officeart/2005/8/layout/hierarchy1"/>
    <dgm:cxn modelId="{B55CA80A-7AD5-43B7-B671-DF7CA488ABAF}" type="presParOf" srcId="{969C4319-C9AE-429E-B8DA-3B22C08407B6}" destId="{FD3804F5-C076-4A48-A8E3-01CFD40E7397}" srcOrd="1" destOrd="0" presId="urn:microsoft.com/office/officeart/2005/8/layout/hierarchy1"/>
    <dgm:cxn modelId="{E150DDBF-87F7-4512-A508-16BC124088DC}" type="presParOf" srcId="{F21945D9-E3AA-483F-9248-8D04FD321DE0}" destId="{56F88F61-4393-4D7B-A4FB-E27435CC570C}" srcOrd="2" destOrd="0" presId="urn:microsoft.com/office/officeart/2005/8/layout/hierarchy1"/>
    <dgm:cxn modelId="{6DCAE620-B2C2-4299-BEE4-B195A19CE4BD}" type="presParOf" srcId="{56F88F61-4393-4D7B-A4FB-E27435CC570C}" destId="{46ECD94E-54F7-4B7D-AFE6-8107AAD8E5F0}" srcOrd="0" destOrd="0" presId="urn:microsoft.com/office/officeart/2005/8/layout/hierarchy1"/>
    <dgm:cxn modelId="{0971D886-0CB6-4374-BC6E-205CA767D18E}" type="presParOf" srcId="{46ECD94E-54F7-4B7D-AFE6-8107AAD8E5F0}" destId="{DEC4A7A3-2E97-496B-B634-AB405003FB64}" srcOrd="0" destOrd="0" presId="urn:microsoft.com/office/officeart/2005/8/layout/hierarchy1"/>
    <dgm:cxn modelId="{3B7DCDD1-C992-4010-8B0C-8E6320F41255}" type="presParOf" srcId="{46ECD94E-54F7-4B7D-AFE6-8107AAD8E5F0}" destId="{3A8D0455-9D00-462C-B82F-CCF74CF16B1F}" srcOrd="1" destOrd="0" presId="urn:microsoft.com/office/officeart/2005/8/layout/hierarchy1"/>
    <dgm:cxn modelId="{30AEF681-24C5-4CEB-BD57-DD5F30C9F60B}" type="presParOf" srcId="{56F88F61-4393-4D7B-A4FB-E27435CC570C}" destId="{82C9AB49-8CF9-4E14-B965-1527C5C9AE6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AEE315-1A68-4D14-8E9D-3D00ED0D3441}">
      <dsp:nvSpPr>
        <dsp:cNvPr id="0" name=""/>
        <dsp:cNvSpPr/>
      </dsp:nvSpPr>
      <dsp:spPr>
        <a:xfrm>
          <a:off x="0" y="456"/>
          <a:ext cx="5212080" cy="10682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1D0CD-8D94-48EB-9CE6-B0BF770CF0E7}">
      <dsp:nvSpPr>
        <dsp:cNvPr id="0" name=""/>
        <dsp:cNvSpPr/>
      </dsp:nvSpPr>
      <dsp:spPr>
        <a:xfrm>
          <a:off x="323154" y="240819"/>
          <a:ext cx="587554" cy="587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7AFD3-4810-454B-979D-3F6FA6C3B6A7}">
      <dsp:nvSpPr>
        <dsp:cNvPr id="0" name=""/>
        <dsp:cNvSpPr/>
      </dsp:nvSpPr>
      <dsp:spPr>
        <a:xfrm>
          <a:off x="1233864" y="456"/>
          <a:ext cx="3978215" cy="106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0" tIns="113060" rIns="113060" bIns="1130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Co-owner, not just endorser</a:t>
          </a:r>
          <a:endParaRPr lang="en-US" sz="2500" kern="1200"/>
        </a:p>
      </dsp:txBody>
      <dsp:txXfrm>
        <a:off x="1233864" y="456"/>
        <a:ext cx="3978215" cy="1068280"/>
      </dsp:txXfrm>
    </dsp:sp>
    <dsp:sp modelId="{ED3866C4-E083-4A2D-8FEF-C126D73961D7}">
      <dsp:nvSpPr>
        <dsp:cNvPr id="0" name=""/>
        <dsp:cNvSpPr/>
      </dsp:nvSpPr>
      <dsp:spPr>
        <a:xfrm>
          <a:off x="0" y="1335807"/>
          <a:ext cx="5212080" cy="10682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F5D2C4-D741-4B40-815A-BD9E288BAAE0}">
      <dsp:nvSpPr>
        <dsp:cNvPr id="0" name=""/>
        <dsp:cNvSpPr/>
      </dsp:nvSpPr>
      <dsp:spPr>
        <a:xfrm>
          <a:off x="323154" y="1576170"/>
          <a:ext cx="587554" cy="587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2A974-AE0D-4C44-A0F8-E08A76F7BDA2}">
      <dsp:nvSpPr>
        <dsp:cNvPr id="0" name=""/>
        <dsp:cNvSpPr/>
      </dsp:nvSpPr>
      <dsp:spPr>
        <a:xfrm>
          <a:off x="1233864" y="1335807"/>
          <a:ext cx="3978215" cy="106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0" tIns="113060" rIns="113060" bIns="1130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Controls marketing &amp; storytelling</a:t>
          </a:r>
          <a:endParaRPr lang="en-US" sz="2500" kern="1200"/>
        </a:p>
      </dsp:txBody>
      <dsp:txXfrm>
        <a:off x="1233864" y="1335807"/>
        <a:ext cx="3978215" cy="1068280"/>
      </dsp:txXfrm>
    </dsp:sp>
    <dsp:sp modelId="{C01B22CD-01F6-4D2E-9BFF-DF3AB77305B7}">
      <dsp:nvSpPr>
        <dsp:cNvPr id="0" name=""/>
        <dsp:cNvSpPr/>
      </dsp:nvSpPr>
      <dsp:spPr>
        <a:xfrm>
          <a:off x="0" y="2671158"/>
          <a:ext cx="5212080" cy="10682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4E9542-DF3F-4FA9-84F2-D6AFA14FE9EA}">
      <dsp:nvSpPr>
        <dsp:cNvPr id="0" name=""/>
        <dsp:cNvSpPr/>
      </dsp:nvSpPr>
      <dsp:spPr>
        <a:xfrm>
          <a:off x="323154" y="2911521"/>
          <a:ext cx="587554" cy="587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AD4D51-2203-45BD-9C70-BEBD11A89FE2}">
      <dsp:nvSpPr>
        <dsp:cNvPr id="0" name=""/>
        <dsp:cNvSpPr/>
      </dsp:nvSpPr>
      <dsp:spPr>
        <a:xfrm>
          <a:off x="1233864" y="2671158"/>
          <a:ext cx="3978215" cy="106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0" tIns="113060" rIns="113060" bIns="1130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Authentic, humorous branding</a:t>
          </a:r>
          <a:endParaRPr lang="en-US" sz="2500" kern="1200"/>
        </a:p>
      </dsp:txBody>
      <dsp:txXfrm>
        <a:off x="1233864" y="2671158"/>
        <a:ext cx="3978215" cy="10682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D7178B-940C-49D4-ABAC-5BD9082F8E1B}">
      <dsp:nvSpPr>
        <dsp:cNvPr id="0" name=""/>
        <dsp:cNvSpPr/>
      </dsp:nvSpPr>
      <dsp:spPr>
        <a:xfrm>
          <a:off x="0" y="1327158"/>
          <a:ext cx="1465897" cy="9308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861C9D-1AE9-4E52-A57F-5B7B13A05730}">
      <dsp:nvSpPr>
        <dsp:cNvPr id="0" name=""/>
        <dsp:cNvSpPr/>
      </dsp:nvSpPr>
      <dsp:spPr>
        <a:xfrm>
          <a:off x="162877" y="1481892"/>
          <a:ext cx="1465897" cy="9308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sto MT"/>
              <a:ea typeface="+mn-ea"/>
              <a:cs typeface="+mn-cs"/>
            </a:rPr>
            <a:t>Rapid growth</a:t>
          </a:r>
          <a:endParaRPr lang="en-US" sz="1800" kern="1200">
            <a:latin typeface="Calisto MT"/>
            <a:ea typeface="+mn-ea"/>
            <a:cs typeface="+mn-cs"/>
          </a:endParaRPr>
        </a:p>
      </dsp:txBody>
      <dsp:txXfrm>
        <a:off x="190140" y="1509155"/>
        <a:ext cx="1411371" cy="876318"/>
      </dsp:txXfrm>
    </dsp:sp>
    <dsp:sp modelId="{977FC233-4F89-4589-878F-59C2492CBFDE}">
      <dsp:nvSpPr>
        <dsp:cNvPr id="0" name=""/>
        <dsp:cNvSpPr/>
      </dsp:nvSpPr>
      <dsp:spPr>
        <a:xfrm>
          <a:off x="1791652" y="1327158"/>
          <a:ext cx="1465897" cy="9308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3C472-D451-4E49-B3A4-979501DD4863}">
      <dsp:nvSpPr>
        <dsp:cNvPr id="0" name=""/>
        <dsp:cNvSpPr/>
      </dsp:nvSpPr>
      <dsp:spPr>
        <a:xfrm>
          <a:off x="1954529" y="1481892"/>
          <a:ext cx="1465897" cy="9308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Calisto MT"/>
              <a:ea typeface="+mn-ea"/>
              <a:cs typeface="+mn-cs"/>
            </a:rPr>
            <a:t>Strong brand identity</a:t>
          </a:r>
          <a:endParaRPr lang="en-US" sz="1800" kern="1200">
            <a:latin typeface="Calisto MT"/>
            <a:ea typeface="+mn-ea"/>
            <a:cs typeface="+mn-cs"/>
          </a:endParaRPr>
        </a:p>
      </dsp:txBody>
      <dsp:txXfrm>
        <a:off x="1981792" y="1509155"/>
        <a:ext cx="1411371" cy="876318"/>
      </dsp:txXfrm>
    </dsp:sp>
    <dsp:sp modelId="{DEC4A7A3-2E97-496B-B634-AB405003FB64}">
      <dsp:nvSpPr>
        <dsp:cNvPr id="0" name=""/>
        <dsp:cNvSpPr/>
      </dsp:nvSpPr>
      <dsp:spPr>
        <a:xfrm>
          <a:off x="3583304" y="1327158"/>
          <a:ext cx="1465897" cy="9308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D0455-9D00-462C-B82F-CCF74CF16B1F}">
      <dsp:nvSpPr>
        <dsp:cNvPr id="0" name=""/>
        <dsp:cNvSpPr/>
      </dsp:nvSpPr>
      <dsp:spPr>
        <a:xfrm>
          <a:off x="3746182" y="1481892"/>
          <a:ext cx="1465897" cy="9308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Calisto MT"/>
              <a:ea typeface="+mn-ea"/>
              <a:cs typeface="+mn-cs"/>
            </a:rPr>
            <a:t>$610m</a:t>
          </a:r>
          <a:r>
            <a:rPr lang="en-GB" sz="1800" kern="1200">
              <a:latin typeface="Calisto MT"/>
              <a:ea typeface="+mn-ea"/>
              <a:cs typeface="+mn-cs"/>
            </a:rPr>
            <a:t> sale</a:t>
          </a:r>
          <a:endParaRPr lang="en-US" sz="1800" kern="1200">
            <a:latin typeface="Calisto MT"/>
            <a:ea typeface="+mn-ea"/>
            <a:cs typeface="+mn-cs"/>
          </a:endParaRPr>
        </a:p>
      </dsp:txBody>
      <dsp:txXfrm>
        <a:off x="3773445" y="1509155"/>
        <a:ext cx="1411371" cy="876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468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986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804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919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802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995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94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490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362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626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9939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26" r:id="rId6"/>
    <p:sldLayoutId id="2147483722" r:id="rId7"/>
    <p:sldLayoutId id="2147483723" r:id="rId8"/>
    <p:sldLayoutId id="2147483724" r:id="rId9"/>
    <p:sldLayoutId id="2147483725" r:id="rId10"/>
    <p:sldLayoutId id="214748372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Ryan Reynolds Spoofed Airline Safety Videos To Promote His Aviation Gin ...">
            <a:extLst>
              <a:ext uri="{FF2B5EF4-FFF2-40B4-BE49-F238E27FC236}">
                <a16:creationId xmlns:a16="http://schemas.microsoft.com/office/drawing/2014/main" id="{A5E07DB5-6DB9-311E-65EB-349D94F7E3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103FDB8-D911-F8F8-F9EC-FB7FF5435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" y="5702710"/>
            <a:ext cx="7983068" cy="97434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3600"/>
              <a:t>Celebrity endorsements 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03108" y="5702710"/>
            <a:ext cx="3633535" cy="974347"/>
          </a:xfrm>
        </p:spPr>
        <p:txBody>
          <a:bodyPr anchor="ctr">
            <a:normAutofit/>
          </a:bodyPr>
          <a:lstStyle/>
          <a:p>
            <a:pPr algn="r"/>
            <a:r>
              <a:rPr lang="en-GB" sz="1800" dirty="0"/>
              <a:t>By </a:t>
            </a:r>
            <a:r>
              <a:rPr lang="en-GB" sz="1800" dirty="0" err="1"/>
              <a:t>gabriel</a:t>
            </a:r>
            <a:r>
              <a:rPr lang="en-GB" sz="1800" dirty="0"/>
              <a:t> </a:t>
            </a:r>
            <a:r>
              <a:rPr lang="en-GB" sz="1800" dirty="0" err="1"/>
              <a:t>williams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2A995-5294-B71A-C258-C37D0D826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Analyse</a:t>
            </a:r>
            <a:endParaRPr lang="en-US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CC255242-78BF-3863-8FE8-9D6DED0BE301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704088" y="2221992"/>
          <a:ext cx="5212080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viation American Gin Ryan Reynolds Signature Bottle | Giftopix">
            <a:extLst>
              <a:ext uri="{FF2B5EF4-FFF2-40B4-BE49-F238E27FC236}">
                <a16:creationId xmlns:a16="http://schemas.microsoft.com/office/drawing/2014/main" id="{49756DBC-6F54-A14B-829C-ACB1998322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72587" y="2461736"/>
            <a:ext cx="2743200" cy="350615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040A6D-16E1-5A06-0C41-E3A635071B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Premium gin market growth</a:t>
            </a:r>
          </a:p>
          <a:p>
            <a:r>
              <a:rPr lang="en-GB"/>
              <a:t>Right place, right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149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yan Reynolds Takes a Sip of Aviation Gin, Decides To Buy The Brand">
            <a:extLst>
              <a:ext uri="{FF2B5EF4-FFF2-40B4-BE49-F238E27FC236}">
                <a16:creationId xmlns:a16="http://schemas.microsoft.com/office/drawing/2014/main" id="{35647D43-C974-74B4-5FB3-A0C00A7347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6062" y="3690936"/>
            <a:ext cx="4393408" cy="24288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4D1691-A37F-EF5A-E5FD-DED8581FC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Agree vs Argue</a:t>
            </a:r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7A763EA-E49C-46A0-161E-F0653FC812F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704088" y="2221992"/>
          <a:ext cx="5212080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6FA209-3DBF-6E2C-CFF6-20157F902B2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Fame advantage</a:t>
            </a:r>
          </a:p>
          <a:p>
            <a:r>
              <a:rPr lang="en-GB"/>
              <a:t>Backed by Diageo</a:t>
            </a:r>
          </a:p>
          <a:p>
            <a:r>
              <a:rPr lang="en-GB"/>
              <a:t>Not easily replicated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592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479833C7-FDE4-4657-B0B1-32BE833C2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ABE7C0B-A2D9-4202-A524-532DA2E2D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How much of Aviation Gin's R10 billion sales price was as a direct ...">
            <a:extLst>
              <a:ext uri="{FF2B5EF4-FFF2-40B4-BE49-F238E27FC236}">
                <a16:creationId xmlns:a16="http://schemas.microsoft.com/office/drawing/2014/main" id="{0F928686-7730-4E24-B409-944AADDE92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786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4BF6D-2531-608A-E469-54CB8D8F1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3F3E5-CB7D-0ABD-7729-73314E5FFAE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Castlin, J.P. (2020) Aviation Gin doesn’t offer a blueprint on how to build a brand. Marketing Week. </a:t>
            </a:r>
            <a:r>
              <a:rPr lang="en-GB"/>
              <a:t>Available at: https://www.marketingweek.com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BD3D08-8A65-3933-4364-D9447EA119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br>
              <a:rPr lang="en-GB" dirty="0"/>
            </a:br>
            <a:r>
              <a:rPr lang="en-GB"/>
              <a:t> Fleming, M. (2020) Ryan Reynolds sells Aviation Gin in $610 million deal. Deadline. Available at: </a:t>
            </a:r>
            <a:r>
              <a:rPr lang="en-GB" dirty="0"/>
              <a:t>https://deadline.com</a:t>
            </a:r>
            <a:endParaRPr lang="en-US" dirty="0"/>
          </a:p>
          <a:p>
            <a:r>
              <a:rPr lang="en-GB" dirty="0" err="1"/>
              <a:t>Robehmed</a:t>
            </a:r>
            <a:r>
              <a:rPr lang="en-GB" dirty="0"/>
              <a:t>, N. (2018) Ryan Reynolds buys stake in Aviation Gin. Forbes. Available at: https://www.forbes.com</a:t>
            </a:r>
          </a:p>
          <a:p>
            <a:r>
              <a:rPr lang="en-GB" err="1"/>
              <a:t>Japhe</a:t>
            </a:r>
            <a:r>
              <a:rPr lang="en-GB" dirty="0"/>
              <a:t>, B. (2020) Actor Ryan Reynolds sells his gin brand for a reported $610 million. Forbes. Available at: https://www.forbes.com </a:t>
            </a:r>
          </a:p>
          <a:p>
            <a:r>
              <a:rPr lang="en-GB" dirty="0"/>
              <a:t>Diageo (2020) Diageo to acquire Aviation Gin and Davos Brands. Available at: https://www.diageo.com </a:t>
            </a:r>
          </a:p>
        </p:txBody>
      </p:sp>
    </p:spTree>
    <p:extLst>
      <p:ext uri="{BB962C8B-B14F-4D97-AF65-F5344CB8AC3E}">
        <p14:creationId xmlns:p14="http://schemas.microsoft.com/office/powerpoint/2010/main" val="295717883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ChronicleVTI</vt:lpstr>
      <vt:lpstr>Celebrity endorsements </vt:lpstr>
      <vt:lpstr>Analyse</vt:lpstr>
      <vt:lpstr>Agree vs Argue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55</cp:revision>
  <dcterms:created xsi:type="dcterms:W3CDTF">2026-03-20T15:15:58Z</dcterms:created>
  <dcterms:modified xsi:type="dcterms:W3CDTF">2026-03-20T16:04:02Z</dcterms:modified>
</cp:coreProperties>
</file>