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omments/modernComment_101_CD739CE5.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1" r:id="rId4"/>
    <p:sldMasterId id="2147483660" r:id="rId5"/>
  </p:sldMasterIdLst>
  <p:notesMasterIdLst>
    <p:notesMasterId r:id="rId24"/>
  </p:notesMasterIdLst>
  <p:handoutMasterIdLst>
    <p:handoutMasterId r:id="rId25"/>
  </p:handoutMasterIdLst>
  <p:sldIdLst>
    <p:sldId id="256" r:id="rId6"/>
    <p:sldId id="257" r:id="rId7"/>
    <p:sldId id="258" r:id="rId8"/>
    <p:sldId id="270" r:id="rId9"/>
    <p:sldId id="259" r:id="rId10"/>
    <p:sldId id="269" r:id="rId11"/>
    <p:sldId id="260" r:id="rId12"/>
    <p:sldId id="277" r:id="rId13"/>
    <p:sldId id="278" r:id="rId14"/>
    <p:sldId id="263" r:id="rId15"/>
    <p:sldId id="264" r:id="rId16"/>
    <p:sldId id="280" r:id="rId17"/>
    <p:sldId id="282" r:id="rId18"/>
    <p:sldId id="272" r:id="rId19"/>
    <p:sldId id="283" r:id="rId20"/>
    <p:sldId id="284" r:id="rId21"/>
    <p:sldId id="281" r:id="rId22"/>
    <p:sldId id="289" r:id="rId23"/>
  </p:sldIdLst>
  <p:sldSz cx="12192000" cy="6858000"/>
  <p:notesSz cx="6858000" cy="9144000"/>
  <p:defaultTextStyle>
    <a:defPPr rtl="0">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DC91CEC2-D36B-C93F-0BBB-F6D0C0310520}" name="Samina Bashir (1816450)" initials="SB(" userId="S::1816450@student.uwtsd.ac.uk::4584e8d1-af05-4a68-8827-398a13d26a74" providerId="AD"/>
  <p188:author id="{BE24BBEE-3BA1-08F3-31D8-B387E12C7B77}" name="Cherrelle Melissa Sutherland (2010942)" initials="C(" userId="S::2010942@student.uwtsd.ac.uk::e96e3472-7034-4ad4-b31b-c233c7c47b5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1C57C1-1B80-8A80-0743-F67362F324EE}" v="13" dt="2021-11-19T10:03:08.641"/>
    <p1510:client id="{CD1E9940-425E-44E7-8BAB-8FF1FD3DE121}" v="1905" dt="2021-11-19T10:46:49.122"/>
    <p1510:client id="{D63F7FB0-637B-D074-9917-026311E11BB4}" v="20" dt="2021-11-19T09:59:17.917"/>
    <p1510:client id="{E5BFFDF8-596D-0BF2-A409-0146A3B3387B}" v="42" dt="2021-11-18T11:06:57.89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0" d="100"/>
          <a:sy n="60" d="100"/>
        </p:scale>
        <p:origin x="884" y="764"/>
      </p:cViewPr>
      <p:guideLst/>
    </p:cSldViewPr>
  </p:slideViewPr>
  <p:notesTextViewPr>
    <p:cViewPr>
      <p:scale>
        <a:sx n="1" d="1"/>
        <a:sy n="1" d="1"/>
      </p:scale>
      <p:origin x="0" y="-112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32" Type="http://schemas.microsoft.com/office/2018/10/relationships/authors" Target="author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rsolya Ildiko Kaszas (2008742)" userId="S::2008742@student.uwtsd.ac.uk::2d4cf01e-cc8c-427d-ad99-4432a802713a" providerId="AD" clId="Web-{B3E65A53-D8CA-4332-0D3D-8192198CD570}"/>
    <pc:docChg chg="addSld modSld sldOrd">
      <pc:chgData name="Orsolya Ildiko Kaszas (2008742)" userId="S::2008742@student.uwtsd.ac.uk::2d4cf01e-cc8c-427d-ad99-4432a802713a" providerId="AD" clId="Web-{B3E65A53-D8CA-4332-0D3D-8192198CD570}" dt="2021-11-18T10:24:28.952" v="37" actId="20577"/>
      <pc:docMkLst>
        <pc:docMk/>
      </pc:docMkLst>
      <pc:sldChg chg="modSp ord">
        <pc:chgData name="Orsolya Ildiko Kaszas (2008742)" userId="S::2008742@student.uwtsd.ac.uk::2d4cf01e-cc8c-427d-ad99-4432a802713a" providerId="AD" clId="Web-{B3E65A53-D8CA-4332-0D3D-8192198CD570}" dt="2021-11-18T10:24:28.952" v="37" actId="20577"/>
        <pc:sldMkLst>
          <pc:docMk/>
          <pc:sldMk cId="3533450418" sldId="263"/>
        </pc:sldMkLst>
        <pc:spChg chg="mod">
          <ac:chgData name="Orsolya Ildiko Kaszas (2008742)" userId="S::2008742@student.uwtsd.ac.uk::2d4cf01e-cc8c-427d-ad99-4432a802713a" providerId="AD" clId="Web-{B3E65A53-D8CA-4332-0D3D-8192198CD570}" dt="2021-11-18T10:24:13.670" v="34" actId="20577"/>
          <ac:spMkLst>
            <pc:docMk/>
            <pc:sldMk cId="3533450418" sldId="263"/>
            <ac:spMk id="2" creationId="{54BD2DCA-57E5-4905-9626-8B64DDE94657}"/>
          </ac:spMkLst>
        </pc:spChg>
        <pc:spChg chg="mod">
          <ac:chgData name="Orsolya Ildiko Kaszas (2008742)" userId="S::2008742@student.uwtsd.ac.uk::2d4cf01e-cc8c-427d-ad99-4432a802713a" providerId="AD" clId="Web-{B3E65A53-D8CA-4332-0D3D-8192198CD570}" dt="2021-11-18T10:24:28.952" v="37" actId="20577"/>
          <ac:spMkLst>
            <pc:docMk/>
            <pc:sldMk cId="3533450418" sldId="263"/>
            <ac:spMk id="3" creationId="{47CBFEBA-C696-449E-82FF-B497A26E6D2D}"/>
          </ac:spMkLst>
        </pc:spChg>
      </pc:sldChg>
      <pc:sldChg chg="modSp add replId">
        <pc:chgData name="Orsolya Ildiko Kaszas (2008742)" userId="S::2008742@student.uwtsd.ac.uk::2d4cf01e-cc8c-427d-ad99-4432a802713a" providerId="AD" clId="Web-{B3E65A53-D8CA-4332-0D3D-8192198CD570}" dt="2021-11-18T10:22:36.934" v="5" actId="20577"/>
        <pc:sldMkLst>
          <pc:docMk/>
          <pc:sldMk cId="3396080198" sldId="278"/>
        </pc:sldMkLst>
        <pc:spChg chg="mod">
          <ac:chgData name="Orsolya Ildiko Kaszas (2008742)" userId="S::2008742@student.uwtsd.ac.uk::2d4cf01e-cc8c-427d-ad99-4432a802713a" providerId="AD" clId="Web-{B3E65A53-D8CA-4332-0D3D-8192198CD570}" dt="2021-11-18T10:22:36.934" v="5" actId="20577"/>
          <ac:spMkLst>
            <pc:docMk/>
            <pc:sldMk cId="3396080198" sldId="278"/>
            <ac:spMk id="3" creationId="{47CBFEBA-C696-449E-82FF-B497A26E6D2D}"/>
          </ac:spMkLst>
        </pc:spChg>
      </pc:sldChg>
    </pc:docChg>
  </pc:docChgLst>
  <pc:docChgLst>
    <pc:chgData name="Orsolya Ildiko Kaszas (2008742)" userId="S::2008742@student.uwtsd.ac.uk::2d4cf01e-cc8c-427d-ad99-4432a802713a" providerId="AD" clId="Web-{671C57C1-1B80-8A80-0743-F67362F324EE}"/>
    <pc:docChg chg="modSld">
      <pc:chgData name="Orsolya Ildiko Kaszas (2008742)" userId="S::2008742@student.uwtsd.ac.uk::2d4cf01e-cc8c-427d-ad99-4432a802713a" providerId="AD" clId="Web-{671C57C1-1B80-8A80-0743-F67362F324EE}" dt="2021-11-19T10:03:08.641" v="12" actId="20577"/>
      <pc:docMkLst>
        <pc:docMk/>
      </pc:docMkLst>
      <pc:sldChg chg="modSp">
        <pc:chgData name="Orsolya Ildiko Kaszas (2008742)" userId="S::2008742@student.uwtsd.ac.uk::2d4cf01e-cc8c-427d-ad99-4432a802713a" providerId="AD" clId="Web-{671C57C1-1B80-8A80-0743-F67362F324EE}" dt="2021-11-19T10:03:08.641" v="12" actId="20577"/>
        <pc:sldMkLst>
          <pc:docMk/>
          <pc:sldMk cId="3396080198" sldId="278"/>
        </pc:sldMkLst>
        <pc:spChg chg="mod">
          <ac:chgData name="Orsolya Ildiko Kaszas (2008742)" userId="S::2008742@student.uwtsd.ac.uk::2d4cf01e-cc8c-427d-ad99-4432a802713a" providerId="AD" clId="Web-{671C57C1-1B80-8A80-0743-F67362F324EE}" dt="2021-11-19T10:03:08.641" v="12" actId="20577"/>
          <ac:spMkLst>
            <pc:docMk/>
            <pc:sldMk cId="3396080198" sldId="278"/>
            <ac:spMk id="2" creationId="{54BD2DCA-57E5-4905-9626-8B64DDE94657}"/>
          </ac:spMkLst>
        </pc:spChg>
      </pc:sldChg>
    </pc:docChg>
  </pc:docChgLst>
  <pc:docChgLst>
    <pc:chgData name="Cherrelle Melissa Sutherland (2010942)" userId="S::2010942@student.uwtsd.ac.uk::e96e3472-7034-4ad4-b31b-c233c7c47b50" providerId="AD" clId="Web-{FE3784BD-BEF1-2205-3A0F-03D303AF3970}"/>
    <pc:docChg chg="addSld modSld">
      <pc:chgData name="Cherrelle Melissa Sutherland (2010942)" userId="S::2010942@student.uwtsd.ac.uk::e96e3472-7034-4ad4-b31b-c233c7c47b50" providerId="AD" clId="Web-{FE3784BD-BEF1-2205-3A0F-03D303AF3970}" dt="2021-11-01T20:03:21.815" v="54" actId="20577"/>
      <pc:docMkLst>
        <pc:docMk/>
      </pc:docMkLst>
      <pc:sldChg chg="modSp new">
        <pc:chgData name="Cherrelle Melissa Sutherland (2010942)" userId="S::2010942@student.uwtsd.ac.uk::e96e3472-7034-4ad4-b31b-c233c7c47b50" providerId="AD" clId="Web-{FE3784BD-BEF1-2205-3A0F-03D303AF3970}" dt="2021-11-01T20:03:21.815" v="54" actId="20577"/>
        <pc:sldMkLst>
          <pc:docMk/>
          <pc:sldMk cId="3446906085" sldId="257"/>
        </pc:sldMkLst>
        <pc:spChg chg="mod">
          <ac:chgData name="Cherrelle Melissa Sutherland (2010942)" userId="S::2010942@student.uwtsd.ac.uk::e96e3472-7034-4ad4-b31b-c233c7c47b50" providerId="AD" clId="Web-{FE3784BD-BEF1-2205-3A0F-03D303AF3970}" dt="2021-11-01T20:01:48.390" v="8" actId="20577"/>
          <ac:spMkLst>
            <pc:docMk/>
            <pc:sldMk cId="3446906085" sldId="257"/>
            <ac:spMk id="2" creationId="{4F5441F2-D030-4D97-BDDD-53AF00408B9D}"/>
          </ac:spMkLst>
        </pc:spChg>
        <pc:spChg chg="mod">
          <ac:chgData name="Cherrelle Melissa Sutherland (2010942)" userId="S::2010942@student.uwtsd.ac.uk::e96e3472-7034-4ad4-b31b-c233c7c47b50" providerId="AD" clId="Web-{FE3784BD-BEF1-2205-3A0F-03D303AF3970}" dt="2021-11-01T20:03:21.815" v="54" actId="20577"/>
          <ac:spMkLst>
            <pc:docMk/>
            <pc:sldMk cId="3446906085" sldId="257"/>
            <ac:spMk id="3" creationId="{EE9CE5B0-1A85-4BC0-A0F6-136985BF9982}"/>
          </ac:spMkLst>
        </pc:spChg>
      </pc:sldChg>
    </pc:docChg>
  </pc:docChgLst>
  <pc:docChgLst>
    <pc:chgData name="Orsolya Ildiko Kaszas (2008742)" userId="S::2008742@student.uwtsd.ac.uk::2d4cf01e-cc8c-427d-ad99-4432a802713a" providerId="AD" clId="Web-{A6812E86-F194-321F-9824-1BF721A09382}"/>
    <pc:docChg chg="modSld">
      <pc:chgData name="Orsolya Ildiko Kaszas (2008742)" userId="S::2008742@student.uwtsd.ac.uk::2d4cf01e-cc8c-427d-ad99-4432a802713a" providerId="AD" clId="Web-{A6812E86-F194-321F-9824-1BF721A09382}" dt="2021-11-17T13:22:52.990" v="14" actId="20577"/>
      <pc:docMkLst>
        <pc:docMk/>
      </pc:docMkLst>
      <pc:sldChg chg="modSp">
        <pc:chgData name="Orsolya Ildiko Kaszas (2008742)" userId="S::2008742@student.uwtsd.ac.uk::2d4cf01e-cc8c-427d-ad99-4432a802713a" providerId="AD" clId="Web-{A6812E86-F194-321F-9824-1BF721A09382}" dt="2021-11-17T13:16:20.590" v="5" actId="20577"/>
        <pc:sldMkLst>
          <pc:docMk/>
          <pc:sldMk cId="1241981418" sldId="258"/>
        </pc:sldMkLst>
        <pc:spChg chg="mod">
          <ac:chgData name="Orsolya Ildiko Kaszas (2008742)" userId="S::2008742@student.uwtsd.ac.uk::2d4cf01e-cc8c-427d-ad99-4432a802713a" providerId="AD" clId="Web-{A6812E86-F194-321F-9824-1BF721A09382}" dt="2021-11-17T13:16:20.590" v="5" actId="20577"/>
          <ac:spMkLst>
            <pc:docMk/>
            <pc:sldMk cId="1241981418" sldId="258"/>
            <ac:spMk id="3" creationId="{B682515A-5045-4A93-A7D4-F1160C028A1B}"/>
          </ac:spMkLst>
        </pc:spChg>
      </pc:sldChg>
      <pc:sldChg chg="modSp">
        <pc:chgData name="Orsolya Ildiko Kaszas (2008742)" userId="S::2008742@student.uwtsd.ac.uk::2d4cf01e-cc8c-427d-ad99-4432a802713a" providerId="AD" clId="Web-{A6812E86-F194-321F-9824-1BF721A09382}" dt="2021-11-17T13:22:52.990" v="14" actId="20577"/>
        <pc:sldMkLst>
          <pc:docMk/>
          <pc:sldMk cId="2572687801" sldId="259"/>
        </pc:sldMkLst>
        <pc:spChg chg="mod">
          <ac:chgData name="Orsolya Ildiko Kaszas (2008742)" userId="S::2008742@student.uwtsd.ac.uk::2d4cf01e-cc8c-427d-ad99-4432a802713a" providerId="AD" clId="Web-{A6812E86-F194-321F-9824-1BF721A09382}" dt="2021-11-17T13:22:52.990" v="14" actId="20577"/>
          <ac:spMkLst>
            <pc:docMk/>
            <pc:sldMk cId="2572687801" sldId="259"/>
            <ac:spMk id="3" creationId="{19820A71-67D9-4C52-A400-17B6064E0026}"/>
          </ac:spMkLst>
        </pc:spChg>
      </pc:sldChg>
      <pc:sldChg chg="modSp">
        <pc:chgData name="Orsolya Ildiko Kaszas (2008742)" userId="S::2008742@student.uwtsd.ac.uk::2d4cf01e-cc8c-427d-ad99-4432a802713a" providerId="AD" clId="Web-{A6812E86-F194-321F-9824-1BF721A09382}" dt="2021-11-17T13:17:45.670" v="6" actId="20577"/>
        <pc:sldMkLst>
          <pc:docMk/>
          <pc:sldMk cId="853287573" sldId="270"/>
        </pc:sldMkLst>
        <pc:spChg chg="mod">
          <ac:chgData name="Orsolya Ildiko Kaszas (2008742)" userId="S::2008742@student.uwtsd.ac.uk::2d4cf01e-cc8c-427d-ad99-4432a802713a" providerId="AD" clId="Web-{A6812E86-F194-321F-9824-1BF721A09382}" dt="2021-11-17T13:17:45.670" v="6" actId="20577"/>
          <ac:spMkLst>
            <pc:docMk/>
            <pc:sldMk cId="853287573" sldId="270"/>
            <ac:spMk id="3" creationId="{4B09A7AF-C165-4E73-BE0B-F49142C1BEB6}"/>
          </ac:spMkLst>
        </pc:spChg>
      </pc:sldChg>
    </pc:docChg>
  </pc:docChgLst>
  <pc:docChgLst>
    <pc:chgData name="Cherrelle Melissa Sutherland (2010942)" userId="e96e3472-7034-4ad4-b31b-c233c7c47b50" providerId="ADAL" clId="{CD1E9940-425E-44E7-8BAB-8FF1FD3DE121}"/>
    <pc:docChg chg="undo redo custSel addSld delSld modSld">
      <pc:chgData name="Cherrelle Melissa Sutherland (2010942)" userId="e96e3472-7034-4ad4-b31b-c233c7c47b50" providerId="ADAL" clId="{CD1E9940-425E-44E7-8BAB-8FF1FD3DE121}" dt="2021-11-19T10:51:18.834" v="2903" actId="2"/>
      <pc:docMkLst>
        <pc:docMk/>
      </pc:docMkLst>
      <pc:sldChg chg="modSp mod">
        <pc:chgData name="Cherrelle Melissa Sutherland (2010942)" userId="e96e3472-7034-4ad4-b31b-c233c7c47b50" providerId="ADAL" clId="{CD1E9940-425E-44E7-8BAB-8FF1FD3DE121}" dt="2021-11-19T10:50:58.840" v="2899" actId="2"/>
        <pc:sldMkLst>
          <pc:docMk/>
          <pc:sldMk cId="553726541" sldId="256"/>
        </pc:sldMkLst>
        <pc:spChg chg="mod">
          <ac:chgData name="Cherrelle Melissa Sutherland (2010942)" userId="e96e3472-7034-4ad4-b31b-c233c7c47b50" providerId="ADAL" clId="{CD1E9940-425E-44E7-8BAB-8FF1FD3DE121}" dt="2021-11-18T10:13:07.150" v="522" actId="14100"/>
          <ac:spMkLst>
            <pc:docMk/>
            <pc:sldMk cId="553726541" sldId="256"/>
            <ac:spMk id="2" creationId="{9FB28281-3783-403A-B1AB-0182A003DFE3}"/>
          </ac:spMkLst>
        </pc:spChg>
        <pc:spChg chg="mod">
          <ac:chgData name="Cherrelle Melissa Sutherland (2010942)" userId="e96e3472-7034-4ad4-b31b-c233c7c47b50" providerId="ADAL" clId="{CD1E9940-425E-44E7-8BAB-8FF1FD3DE121}" dt="2021-11-19T10:50:58.840" v="2899" actId="2"/>
          <ac:spMkLst>
            <pc:docMk/>
            <pc:sldMk cId="553726541" sldId="256"/>
            <ac:spMk id="3" creationId="{C4542EAC-8BF3-4BFD-9891-145BC49409C2}"/>
          </ac:spMkLst>
        </pc:spChg>
      </pc:sldChg>
      <pc:sldChg chg="delSp modSp mod delCm">
        <pc:chgData name="Cherrelle Melissa Sutherland (2010942)" userId="e96e3472-7034-4ad4-b31b-c233c7c47b50" providerId="ADAL" clId="{CD1E9940-425E-44E7-8BAB-8FF1FD3DE121}" dt="2021-11-18T21:14:51.164" v="2207" actId="27636"/>
        <pc:sldMkLst>
          <pc:docMk/>
          <pc:sldMk cId="3446906085" sldId="257"/>
        </pc:sldMkLst>
        <pc:spChg chg="mod">
          <ac:chgData name="Cherrelle Melissa Sutherland (2010942)" userId="e96e3472-7034-4ad4-b31b-c233c7c47b50" providerId="ADAL" clId="{CD1E9940-425E-44E7-8BAB-8FF1FD3DE121}" dt="2021-11-18T10:13:55.755" v="530" actId="113"/>
          <ac:spMkLst>
            <pc:docMk/>
            <pc:sldMk cId="3446906085" sldId="257"/>
            <ac:spMk id="2" creationId="{4F5441F2-D030-4D97-BDDD-53AF00408B9D}"/>
          </ac:spMkLst>
        </pc:spChg>
        <pc:spChg chg="mod">
          <ac:chgData name="Cherrelle Melissa Sutherland (2010942)" userId="e96e3472-7034-4ad4-b31b-c233c7c47b50" providerId="ADAL" clId="{CD1E9940-425E-44E7-8BAB-8FF1FD3DE121}" dt="2021-11-18T21:14:51.164" v="2207" actId="27636"/>
          <ac:spMkLst>
            <pc:docMk/>
            <pc:sldMk cId="3446906085" sldId="257"/>
            <ac:spMk id="3" creationId="{EE9CE5B0-1A85-4BC0-A0F6-136985BF9982}"/>
          </ac:spMkLst>
        </pc:spChg>
        <pc:graphicFrameChg chg="del">
          <ac:chgData name="Cherrelle Melissa Sutherland (2010942)" userId="e96e3472-7034-4ad4-b31b-c233c7c47b50" providerId="ADAL" clId="{CD1E9940-425E-44E7-8BAB-8FF1FD3DE121}" dt="2021-11-18T09:45:38.263" v="253" actId="478"/>
          <ac:graphicFrameMkLst>
            <pc:docMk/>
            <pc:sldMk cId="3446906085" sldId="257"/>
            <ac:graphicFrameMk id="4" creationId="{CF579541-E8B3-B545-A715-4C47518FD9B8}"/>
          </ac:graphicFrameMkLst>
        </pc:graphicFrameChg>
      </pc:sldChg>
      <pc:sldChg chg="modSp mod modNotesTx">
        <pc:chgData name="Cherrelle Melissa Sutherland (2010942)" userId="e96e3472-7034-4ad4-b31b-c233c7c47b50" providerId="ADAL" clId="{CD1E9940-425E-44E7-8BAB-8FF1FD3DE121}" dt="2021-11-19T10:51:02.421" v="2900" actId="2"/>
        <pc:sldMkLst>
          <pc:docMk/>
          <pc:sldMk cId="1241981418" sldId="258"/>
        </pc:sldMkLst>
        <pc:spChg chg="mod">
          <ac:chgData name="Cherrelle Melissa Sutherland (2010942)" userId="e96e3472-7034-4ad4-b31b-c233c7c47b50" providerId="ADAL" clId="{CD1E9940-425E-44E7-8BAB-8FF1FD3DE121}" dt="2021-11-18T10:12:17.973" v="517" actId="27636"/>
          <ac:spMkLst>
            <pc:docMk/>
            <pc:sldMk cId="1241981418" sldId="258"/>
            <ac:spMk id="2" creationId="{B0A3ADBB-CEF0-44A7-8B9E-0AF8D1AF69C9}"/>
          </ac:spMkLst>
        </pc:spChg>
        <pc:spChg chg="mod">
          <ac:chgData name="Cherrelle Melissa Sutherland (2010942)" userId="e96e3472-7034-4ad4-b31b-c233c7c47b50" providerId="ADAL" clId="{CD1E9940-425E-44E7-8BAB-8FF1FD3DE121}" dt="2021-11-19T10:51:02.421" v="2900" actId="2"/>
          <ac:spMkLst>
            <pc:docMk/>
            <pc:sldMk cId="1241981418" sldId="258"/>
            <ac:spMk id="3" creationId="{B682515A-5045-4A93-A7D4-F1160C028A1B}"/>
          </ac:spMkLst>
        </pc:spChg>
      </pc:sldChg>
      <pc:sldChg chg="modSp mod addCm delCm">
        <pc:chgData name="Cherrelle Melissa Sutherland (2010942)" userId="e96e3472-7034-4ad4-b31b-c233c7c47b50" providerId="ADAL" clId="{CD1E9940-425E-44E7-8BAB-8FF1FD3DE121}" dt="2021-11-18T23:14:12.263" v="2330" actId="20577"/>
        <pc:sldMkLst>
          <pc:docMk/>
          <pc:sldMk cId="2572687801" sldId="259"/>
        </pc:sldMkLst>
        <pc:spChg chg="mod">
          <ac:chgData name="Cherrelle Melissa Sutherland (2010942)" userId="e96e3472-7034-4ad4-b31b-c233c7c47b50" providerId="ADAL" clId="{CD1E9940-425E-44E7-8BAB-8FF1FD3DE121}" dt="2021-11-18T10:13:47.576" v="529" actId="113"/>
          <ac:spMkLst>
            <pc:docMk/>
            <pc:sldMk cId="2572687801" sldId="259"/>
            <ac:spMk id="2" creationId="{ADE3D496-F90D-49DC-94FE-D4F74D3DD27B}"/>
          </ac:spMkLst>
        </pc:spChg>
        <pc:spChg chg="mod">
          <ac:chgData name="Cherrelle Melissa Sutherland (2010942)" userId="e96e3472-7034-4ad4-b31b-c233c7c47b50" providerId="ADAL" clId="{CD1E9940-425E-44E7-8BAB-8FF1FD3DE121}" dt="2021-11-18T23:14:12.263" v="2330" actId="20577"/>
          <ac:spMkLst>
            <pc:docMk/>
            <pc:sldMk cId="2572687801" sldId="259"/>
            <ac:spMk id="3" creationId="{19820A71-67D9-4C52-A400-17B6064E0026}"/>
          </ac:spMkLst>
        </pc:spChg>
      </pc:sldChg>
      <pc:sldChg chg="modSp mod modNotesTx">
        <pc:chgData name="Cherrelle Melissa Sutherland (2010942)" userId="e96e3472-7034-4ad4-b31b-c233c7c47b50" providerId="ADAL" clId="{CD1E9940-425E-44E7-8BAB-8FF1FD3DE121}" dt="2021-11-18T20:48:32.423" v="2069" actId="20577"/>
        <pc:sldMkLst>
          <pc:docMk/>
          <pc:sldMk cId="2614981096" sldId="260"/>
        </pc:sldMkLst>
        <pc:spChg chg="mod">
          <ac:chgData name="Cherrelle Melissa Sutherland (2010942)" userId="e96e3472-7034-4ad4-b31b-c233c7c47b50" providerId="ADAL" clId="{CD1E9940-425E-44E7-8BAB-8FF1FD3DE121}" dt="2021-11-18T10:16:31.046" v="580" actId="113"/>
          <ac:spMkLst>
            <pc:docMk/>
            <pc:sldMk cId="2614981096" sldId="260"/>
            <ac:spMk id="2" creationId="{D3F7E272-C139-4238-8611-E0C5BEAA8C3B}"/>
          </ac:spMkLst>
        </pc:spChg>
        <pc:spChg chg="mod">
          <ac:chgData name="Cherrelle Melissa Sutherland (2010942)" userId="e96e3472-7034-4ad4-b31b-c233c7c47b50" providerId="ADAL" clId="{CD1E9940-425E-44E7-8BAB-8FF1FD3DE121}" dt="2021-11-18T10:27:22.471" v="681" actId="27636"/>
          <ac:spMkLst>
            <pc:docMk/>
            <pc:sldMk cId="2614981096" sldId="260"/>
            <ac:spMk id="3" creationId="{7122A682-160D-4B10-BB18-539E105DCCAC}"/>
          </ac:spMkLst>
        </pc:spChg>
        <pc:spChg chg="mod">
          <ac:chgData name="Cherrelle Melissa Sutherland (2010942)" userId="e96e3472-7034-4ad4-b31b-c233c7c47b50" providerId="ADAL" clId="{CD1E9940-425E-44E7-8BAB-8FF1FD3DE121}" dt="2021-11-18T11:33:44.896" v="1408" actId="20577"/>
          <ac:spMkLst>
            <pc:docMk/>
            <pc:sldMk cId="2614981096" sldId="260"/>
            <ac:spMk id="4" creationId="{294E39C6-4DD8-4B62-B5AE-324BF282832D}"/>
          </ac:spMkLst>
        </pc:spChg>
      </pc:sldChg>
      <pc:sldChg chg="modSp mod modNotesTx">
        <pc:chgData name="Cherrelle Melissa Sutherland (2010942)" userId="e96e3472-7034-4ad4-b31b-c233c7c47b50" providerId="ADAL" clId="{CD1E9940-425E-44E7-8BAB-8FF1FD3DE121}" dt="2021-11-18T20:48:48.157" v="2075" actId="20577"/>
        <pc:sldMkLst>
          <pc:docMk/>
          <pc:sldMk cId="3533450418" sldId="263"/>
        </pc:sldMkLst>
        <pc:spChg chg="mod">
          <ac:chgData name="Cherrelle Melissa Sutherland (2010942)" userId="e96e3472-7034-4ad4-b31b-c233c7c47b50" providerId="ADAL" clId="{CD1E9940-425E-44E7-8BAB-8FF1FD3DE121}" dt="2021-11-18T10:17:20.863" v="585" actId="113"/>
          <ac:spMkLst>
            <pc:docMk/>
            <pc:sldMk cId="3533450418" sldId="263"/>
            <ac:spMk id="2" creationId="{54BD2DCA-57E5-4905-9626-8B64DDE94657}"/>
          </ac:spMkLst>
        </pc:spChg>
        <pc:spChg chg="mod">
          <ac:chgData name="Cherrelle Melissa Sutherland (2010942)" userId="e96e3472-7034-4ad4-b31b-c233c7c47b50" providerId="ADAL" clId="{CD1E9940-425E-44E7-8BAB-8FF1FD3DE121}" dt="2021-11-18T20:31:17.797" v="1736" actId="313"/>
          <ac:spMkLst>
            <pc:docMk/>
            <pc:sldMk cId="3533450418" sldId="263"/>
            <ac:spMk id="3" creationId="{47CBFEBA-C696-449E-82FF-B497A26E6D2D}"/>
          </ac:spMkLst>
        </pc:spChg>
      </pc:sldChg>
      <pc:sldChg chg="modSp mod modNotesTx">
        <pc:chgData name="Cherrelle Melissa Sutherland (2010942)" userId="e96e3472-7034-4ad4-b31b-c233c7c47b50" providerId="ADAL" clId="{CD1E9940-425E-44E7-8BAB-8FF1FD3DE121}" dt="2021-11-18T21:20:06.939" v="2288" actId="20577"/>
        <pc:sldMkLst>
          <pc:docMk/>
          <pc:sldMk cId="3883201359" sldId="264"/>
        </pc:sldMkLst>
        <pc:spChg chg="mod">
          <ac:chgData name="Cherrelle Melissa Sutherland (2010942)" userId="e96e3472-7034-4ad4-b31b-c233c7c47b50" providerId="ADAL" clId="{CD1E9940-425E-44E7-8BAB-8FF1FD3DE121}" dt="2021-11-18T10:17:52.295" v="588" actId="20577"/>
          <ac:spMkLst>
            <pc:docMk/>
            <pc:sldMk cId="3883201359" sldId="264"/>
            <ac:spMk id="2" creationId="{0D976736-05E7-43B1-AD69-BFDB3C208A1D}"/>
          </ac:spMkLst>
        </pc:spChg>
        <pc:spChg chg="mod">
          <ac:chgData name="Cherrelle Melissa Sutherland (2010942)" userId="e96e3472-7034-4ad4-b31b-c233c7c47b50" providerId="ADAL" clId="{CD1E9940-425E-44E7-8BAB-8FF1FD3DE121}" dt="2021-11-18T20:41:27.255" v="1790" actId="20577"/>
          <ac:spMkLst>
            <pc:docMk/>
            <pc:sldMk cId="3883201359" sldId="264"/>
            <ac:spMk id="3" creationId="{677F0F3B-6E6B-47B4-BDF1-0B8E95F30E78}"/>
          </ac:spMkLst>
        </pc:spChg>
      </pc:sldChg>
      <pc:sldChg chg="modSp add del mod">
        <pc:chgData name="Cherrelle Melissa Sutherland (2010942)" userId="e96e3472-7034-4ad4-b31b-c233c7c47b50" providerId="ADAL" clId="{CD1E9940-425E-44E7-8BAB-8FF1FD3DE121}" dt="2021-11-19T10:50:24.524" v="2880" actId="2696"/>
        <pc:sldMkLst>
          <pc:docMk/>
          <pc:sldMk cId="1398458152" sldId="267"/>
        </pc:sldMkLst>
        <pc:spChg chg="mod">
          <ac:chgData name="Cherrelle Melissa Sutherland (2010942)" userId="e96e3472-7034-4ad4-b31b-c233c7c47b50" providerId="ADAL" clId="{CD1E9940-425E-44E7-8BAB-8FF1FD3DE121}" dt="2021-11-19T10:46:38.688" v="2862" actId="20577"/>
          <ac:spMkLst>
            <pc:docMk/>
            <pc:sldMk cId="1398458152" sldId="267"/>
            <ac:spMk id="2" creationId="{0767A4DE-5833-458D-A93C-86D8EA46BC5D}"/>
          </ac:spMkLst>
        </pc:spChg>
      </pc:sldChg>
      <pc:sldChg chg="modSp mod modNotesTx">
        <pc:chgData name="Cherrelle Melissa Sutherland (2010942)" userId="e96e3472-7034-4ad4-b31b-c233c7c47b50" providerId="ADAL" clId="{CD1E9940-425E-44E7-8BAB-8FF1FD3DE121}" dt="2021-11-18T20:48:26.690" v="2067" actId="20577"/>
        <pc:sldMkLst>
          <pc:docMk/>
          <pc:sldMk cId="3256838670" sldId="269"/>
        </pc:sldMkLst>
        <pc:spChg chg="mod">
          <ac:chgData name="Cherrelle Melissa Sutherland (2010942)" userId="e96e3472-7034-4ad4-b31b-c233c7c47b50" providerId="ADAL" clId="{CD1E9940-425E-44E7-8BAB-8FF1FD3DE121}" dt="2021-11-18T10:15:03.955" v="577" actId="113"/>
          <ac:spMkLst>
            <pc:docMk/>
            <pc:sldMk cId="3256838670" sldId="269"/>
            <ac:spMk id="2" creationId="{A0064887-8EE6-4370-9B13-4DB348DBFB0C}"/>
          </ac:spMkLst>
        </pc:spChg>
        <pc:spChg chg="mod">
          <ac:chgData name="Cherrelle Melissa Sutherland (2010942)" userId="e96e3472-7034-4ad4-b31b-c233c7c47b50" providerId="ADAL" clId="{CD1E9940-425E-44E7-8BAB-8FF1FD3DE121}" dt="2021-11-18T20:48:23.238" v="2065" actId="20577"/>
          <ac:spMkLst>
            <pc:docMk/>
            <pc:sldMk cId="3256838670" sldId="269"/>
            <ac:spMk id="3" creationId="{6936980E-D4B8-4825-9BA1-B39E4ECB5CED}"/>
          </ac:spMkLst>
        </pc:spChg>
      </pc:sldChg>
      <pc:sldChg chg="modSp mod">
        <pc:chgData name="Cherrelle Melissa Sutherland (2010942)" userId="e96e3472-7034-4ad4-b31b-c233c7c47b50" providerId="ADAL" clId="{CD1E9940-425E-44E7-8BAB-8FF1FD3DE121}" dt="2021-11-19T09:35:03.667" v="2500" actId="27636"/>
        <pc:sldMkLst>
          <pc:docMk/>
          <pc:sldMk cId="853287573" sldId="270"/>
        </pc:sldMkLst>
        <pc:spChg chg="mod">
          <ac:chgData name="Cherrelle Melissa Sutherland (2010942)" userId="e96e3472-7034-4ad4-b31b-c233c7c47b50" providerId="ADAL" clId="{CD1E9940-425E-44E7-8BAB-8FF1FD3DE121}" dt="2021-11-18T20:49:49.431" v="2101" actId="20577"/>
          <ac:spMkLst>
            <pc:docMk/>
            <pc:sldMk cId="853287573" sldId="270"/>
            <ac:spMk id="2" creationId="{C50378DF-5084-4595-93E0-E6D549736EDE}"/>
          </ac:spMkLst>
        </pc:spChg>
        <pc:spChg chg="mod">
          <ac:chgData name="Cherrelle Melissa Sutherland (2010942)" userId="e96e3472-7034-4ad4-b31b-c233c7c47b50" providerId="ADAL" clId="{CD1E9940-425E-44E7-8BAB-8FF1FD3DE121}" dt="2021-11-19T09:35:03.667" v="2500" actId="27636"/>
          <ac:spMkLst>
            <pc:docMk/>
            <pc:sldMk cId="853287573" sldId="270"/>
            <ac:spMk id="3" creationId="{4B09A7AF-C165-4E73-BE0B-F49142C1BEB6}"/>
          </ac:spMkLst>
        </pc:spChg>
      </pc:sldChg>
      <pc:sldChg chg="addSp modSp new del mod addCm modNotesTx">
        <pc:chgData name="Cherrelle Melissa Sutherland (2010942)" userId="e96e3472-7034-4ad4-b31b-c233c7c47b50" providerId="ADAL" clId="{CD1E9940-425E-44E7-8BAB-8FF1FD3DE121}" dt="2021-11-18T20:49:11.697" v="2076" actId="2696"/>
        <pc:sldMkLst>
          <pc:docMk/>
          <pc:sldMk cId="2315309617" sldId="271"/>
        </pc:sldMkLst>
        <pc:spChg chg="mod">
          <ac:chgData name="Cherrelle Melissa Sutherland (2010942)" userId="e96e3472-7034-4ad4-b31b-c233c7c47b50" providerId="ADAL" clId="{CD1E9940-425E-44E7-8BAB-8FF1FD3DE121}" dt="2021-11-18T14:53:13.469" v="1674" actId="313"/>
          <ac:spMkLst>
            <pc:docMk/>
            <pc:sldMk cId="2315309617" sldId="271"/>
            <ac:spMk id="2" creationId="{A1DCCB35-117C-42E0-BFE6-310D1744D3C2}"/>
          </ac:spMkLst>
        </pc:spChg>
        <pc:spChg chg="add mod">
          <ac:chgData name="Cherrelle Melissa Sutherland (2010942)" userId="e96e3472-7034-4ad4-b31b-c233c7c47b50" providerId="ADAL" clId="{CD1E9940-425E-44E7-8BAB-8FF1FD3DE121}" dt="2021-11-18T20:31:42.527" v="1738" actId="255"/>
          <ac:spMkLst>
            <pc:docMk/>
            <pc:sldMk cId="2315309617" sldId="271"/>
            <ac:spMk id="4" creationId="{4A94DBC1-F7D5-4BD1-B507-DAC6AA7B604F}"/>
          </ac:spMkLst>
        </pc:spChg>
      </pc:sldChg>
      <pc:sldChg chg="addSp modSp new mod modNotesTx">
        <pc:chgData name="Cherrelle Melissa Sutherland (2010942)" userId="e96e3472-7034-4ad4-b31b-c233c7c47b50" providerId="ADAL" clId="{CD1E9940-425E-44E7-8BAB-8FF1FD3DE121}" dt="2021-11-19T10:24:20.132" v="2784" actId="20577"/>
        <pc:sldMkLst>
          <pc:docMk/>
          <pc:sldMk cId="2359873801" sldId="272"/>
        </pc:sldMkLst>
        <pc:spChg chg="mod">
          <ac:chgData name="Cherrelle Melissa Sutherland (2010942)" userId="e96e3472-7034-4ad4-b31b-c233c7c47b50" providerId="ADAL" clId="{CD1E9940-425E-44E7-8BAB-8FF1FD3DE121}" dt="2021-11-18T20:30:50.618" v="1735" actId="313"/>
          <ac:spMkLst>
            <pc:docMk/>
            <pc:sldMk cId="2359873801" sldId="272"/>
            <ac:spMk id="2" creationId="{C1CA2895-5488-4FEC-96FE-1F6D1A97C9A8}"/>
          </ac:spMkLst>
        </pc:spChg>
        <pc:spChg chg="add mod">
          <ac:chgData name="Cherrelle Melissa Sutherland (2010942)" userId="e96e3472-7034-4ad4-b31b-c233c7c47b50" providerId="ADAL" clId="{CD1E9940-425E-44E7-8BAB-8FF1FD3DE121}" dt="2021-11-19T10:24:20.132" v="2784" actId="20577"/>
          <ac:spMkLst>
            <pc:docMk/>
            <pc:sldMk cId="2359873801" sldId="272"/>
            <ac:spMk id="4" creationId="{AD17F94C-8087-4A10-AB1F-7F421F965BB0}"/>
          </ac:spMkLst>
        </pc:spChg>
      </pc:sldChg>
      <pc:sldChg chg="new del">
        <pc:chgData name="Cherrelle Melissa Sutherland (2010942)" userId="e96e3472-7034-4ad4-b31b-c233c7c47b50" providerId="ADAL" clId="{CD1E9940-425E-44E7-8BAB-8FF1FD3DE121}" dt="2021-11-18T21:00:19.577" v="2161" actId="2696"/>
        <pc:sldMkLst>
          <pc:docMk/>
          <pc:sldMk cId="2298990798" sldId="273"/>
        </pc:sldMkLst>
      </pc:sldChg>
      <pc:sldChg chg="modSp mod modNotesTx">
        <pc:chgData name="Cherrelle Melissa Sutherland (2010942)" userId="e96e3472-7034-4ad4-b31b-c233c7c47b50" providerId="ADAL" clId="{CD1E9940-425E-44E7-8BAB-8FF1FD3DE121}" dt="2021-11-19T10:51:04.932" v="2901" actId="2"/>
        <pc:sldMkLst>
          <pc:docMk/>
          <pc:sldMk cId="2906595950" sldId="277"/>
        </pc:sldMkLst>
        <pc:spChg chg="mod">
          <ac:chgData name="Cherrelle Melissa Sutherland (2010942)" userId="e96e3472-7034-4ad4-b31b-c233c7c47b50" providerId="ADAL" clId="{CD1E9940-425E-44E7-8BAB-8FF1FD3DE121}" dt="2021-11-18T10:16:50.731" v="582" actId="255"/>
          <ac:spMkLst>
            <pc:docMk/>
            <pc:sldMk cId="2906595950" sldId="277"/>
            <ac:spMk id="2" creationId="{C094C5EB-5F12-4A3A-8763-EBDB912B2457}"/>
          </ac:spMkLst>
        </pc:spChg>
        <pc:spChg chg="mod">
          <ac:chgData name="Cherrelle Melissa Sutherland (2010942)" userId="e96e3472-7034-4ad4-b31b-c233c7c47b50" providerId="ADAL" clId="{CD1E9940-425E-44E7-8BAB-8FF1FD3DE121}" dt="2021-11-19T10:51:04.932" v="2901" actId="2"/>
          <ac:spMkLst>
            <pc:docMk/>
            <pc:sldMk cId="2906595950" sldId="277"/>
            <ac:spMk id="4" creationId="{46A6CF25-6EFD-4F36-94C1-5BCB7CD05A27}"/>
          </ac:spMkLst>
        </pc:spChg>
      </pc:sldChg>
      <pc:sldChg chg="addSp modSp new del mod">
        <pc:chgData name="Cherrelle Melissa Sutherland (2010942)" userId="e96e3472-7034-4ad4-b31b-c233c7c47b50" providerId="ADAL" clId="{CD1E9940-425E-44E7-8BAB-8FF1FD3DE121}" dt="2021-11-18T09:56:35.126" v="440" actId="2696"/>
        <pc:sldMkLst>
          <pc:docMk/>
          <pc:sldMk cId="2091254533" sldId="278"/>
        </pc:sldMkLst>
        <pc:spChg chg="add mod">
          <ac:chgData name="Cherrelle Melissa Sutherland (2010942)" userId="e96e3472-7034-4ad4-b31b-c233c7c47b50" providerId="ADAL" clId="{CD1E9940-425E-44E7-8BAB-8FF1FD3DE121}" dt="2021-11-18T09:52:30.569" v="326" actId="14100"/>
          <ac:spMkLst>
            <pc:docMk/>
            <pc:sldMk cId="2091254533" sldId="278"/>
            <ac:spMk id="3" creationId="{B935DB4F-2369-4C57-9AE9-5FAD321BBD5E}"/>
          </ac:spMkLst>
        </pc:spChg>
      </pc:sldChg>
      <pc:sldChg chg="modNotesTx">
        <pc:chgData name="Cherrelle Melissa Sutherland (2010942)" userId="e96e3472-7034-4ad4-b31b-c233c7c47b50" providerId="ADAL" clId="{CD1E9940-425E-44E7-8BAB-8FF1FD3DE121}" dt="2021-11-18T20:48:41.517" v="2073" actId="20577"/>
        <pc:sldMkLst>
          <pc:docMk/>
          <pc:sldMk cId="3396080198" sldId="278"/>
        </pc:sldMkLst>
      </pc:sldChg>
      <pc:sldChg chg="addSp modSp new del mod modNotesTx">
        <pc:chgData name="Cherrelle Melissa Sutherland (2010942)" userId="e96e3472-7034-4ad4-b31b-c233c7c47b50" providerId="ADAL" clId="{CD1E9940-425E-44E7-8BAB-8FF1FD3DE121}" dt="2021-11-18T21:09:20.700" v="2167" actId="2696"/>
        <pc:sldMkLst>
          <pc:docMk/>
          <pc:sldMk cId="830811421" sldId="279"/>
        </pc:sldMkLst>
        <pc:spChg chg="mod">
          <ac:chgData name="Cherrelle Melissa Sutherland (2010942)" userId="e96e3472-7034-4ad4-b31b-c233c7c47b50" providerId="ADAL" clId="{CD1E9940-425E-44E7-8BAB-8FF1FD3DE121}" dt="2021-11-18T20:44:54.606" v="1809" actId="255"/>
          <ac:spMkLst>
            <pc:docMk/>
            <pc:sldMk cId="830811421" sldId="279"/>
            <ac:spMk id="2" creationId="{D7ED0F04-B3AB-412F-B812-F1E015999AF4}"/>
          </ac:spMkLst>
        </pc:spChg>
        <pc:spChg chg="add mod">
          <ac:chgData name="Cherrelle Melissa Sutherland (2010942)" userId="e96e3472-7034-4ad4-b31b-c233c7c47b50" providerId="ADAL" clId="{CD1E9940-425E-44E7-8BAB-8FF1FD3DE121}" dt="2021-11-18T20:46:57.492" v="1937" actId="20577"/>
          <ac:spMkLst>
            <pc:docMk/>
            <pc:sldMk cId="830811421" sldId="279"/>
            <ac:spMk id="4" creationId="{E6036EC3-7CF4-46B6-9979-EAE5C596CF3F}"/>
          </ac:spMkLst>
        </pc:spChg>
      </pc:sldChg>
      <pc:sldChg chg="addSp delSp modSp new mod modNotesTx">
        <pc:chgData name="Cherrelle Melissa Sutherland (2010942)" userId="e96e3472-7034-4ad4-b31b-c233c7c47b50" providerId="ADAL" clId="{CD1E9940-425E-44E7-8BAB-8FF1FD3DE121}" dt="2021-11-19T10:21:38.181" v="2775" actId="20577"/>
        <pc:sldMkLst>
          <pc:docMk/>
          <pc:sldMk cId="2701871528" sldId="280"/>
        </pc:sldMkLst>
        <pc:spChg chg="mod">
          <ac:chgData name="Cherrelle Melissa Sutherland (2010942)" userId="e96e3472-7034-4ad4-b31b-c233c7c47b50" providerId="ADAL" clId="{CD1E9940-425E-44E7-8BAB-8FF1FD3DE121}" dt="2021-11-18T20:53:57.081" v="2134"/>
          <ac:spMkLst>
            <pc:docMk/>
            <pc:sldMk cId="2701871528" sldId="280"/>
            <ac:spMk id="2" creationId="{64798259-35E0-4517-9FD4-A162C23246A7}"/>
          </ac:spMkLst>
        </pc:spChg>
        <pc:spChg chg="add del mod">
          <ac:chgData name="Cherrelle Melissa Sutherland (2010942)" userId="e96e3472-7034-4ad4-b31b-c233c7c47b50" providerId="ADAL" clId="{CD1E9940-425E-44E7-8BAB-8FF1FD3DE121}" dt="2021-11-18T20:53:08.684" v="2129" actId="478"/>
          <ac:spMkLst>
            <pc:docMk/>
            <pc:sldMk cId="2701871528" sldId="280"/>
            <ac:spMk id="4" creationId="{C54314A1-D3E4-406F-B160-0737B47C130A}"/>
          </ac:spMkLst>
        </pc:spChg>
        <pc:spChg chg="add mod">
          <ac:chgData name="Cherrelle Melissa Sutherland (2010942)" userId="e96e3472-7034-4ad4-b31b-c233c7c47b50" providerId="ADAL" clId="{CD1E9940-425E-44E7-8BAB-8FF1FD3DE121}" dt="2021-11-19T10:21:38.181" v="2775" actId="20577"/>
          <ac:spMkLst>
            <pc:docMk/>
            <pc:sldMk cId="2701871528" sldId="280"/>
            <ac:spMk id="6" creationId="{EE202C96-C6A8-4DC8-AC08-D0D9B039D046}"/>
          </ac:spMkLst>
        </pc:spChg>
      </pc:sldChg>
      <pc:sldChg chg="addSp modSp new mod addCm delCm modNotesTx">
        <pc:chgData name="Cherrelle Melissa Sutherland (2010942)" userId="e96e3472-7034-4ad4-b31b-c233c7c47b50" providerId="ADAL" clId="{CD1E9940-425E-44E7-8BAB-8FF1FD3DE121}" dt="2021-11-19T10:30:55.292" v="2806" actId="20577"/>
        <pc:sldMkLst>
          <pc:docMk/>
          <pc:sldMk cId="1631632493" sldId="281"/>
        </pc:sldMkLst>
        <pc:spChg chg="mod">
          <ac:chgData name="Cherrelle Melissa Sutherland (2010942)" userId="e96e3472-7034-4ad4-b31b-c233c7c47b50" providerId="ADAL" clId="{CD1E9940-425E-44E7-8BAB-8FF1FD3DE121}" dt="2021-11-18T21:00:33.053" v="2165" actId="27636"/>
          <ac:spMkLst>
            <pc:docMk/>
            <pc:sldMk cId="1631632493" sldId="281"/>
            <ac:spMk id="2" creationId="{50D5EA20-C939-4889-BF2A-FAF3869C09F1}"/>
          </ac:spMkLst>
        </pc:spChg>
        <pc:spChg chg="add mod">
          <ac:chgData name="Cherrelle Melissa Sutherland (2010942)" userId="e96e3472-7034-4ad4-b31b-c233c7c47b50" providerId="ADAL" clId="{CD1E9940-425E-44E7-8BAB-8FF1FD3DE121}" dt="2021-11-19T10:30:55.292" v="2806" actId="20577"/>
          <ac:spMkLst>
            <pc:docMk/>
            <pc:sldMk cId="1631632493" sldId="281"/>
            <ac:spMk id="4" creationId="{633CC43C-AFBC-4888-A5F2-DC46E7CF791F}"/>
          </ac:spMkLst>
        </pc:spChg>
      </pc:sldChg>
      <pc:sldChg chg="addSp modSp new mod modNotesTx">
        <pc:chgData name="Cherrelle Melissa Sutherland (2010942)" userId="e96e3472-7034-4ad4-b31b-c233c7c47b50" providerId="ADAL" clId="{CD1E9940-425E-44E7-8BAB-8FF1FD3DE121}" dt="2021-11-18T23:11:52.518" v="2307" actId="20577"/>
        <pc:sldMkLst>
          <pc:docMk/>
          <pc:sldMk cId="2817586381" sldId="282"/>
        </pc:sldMkLst>
        <pc:spChg chg="mod">
          <ac:chgData name="Cherrelle Melissa Sutherland (2010942)" userId="e96e3472-7034-4ad4-b31b-c233c7c47b50" providerId="ADAL" clId="{CD1E9940-425E-44E7-8BAB-8FF1FD3DE121}" dt="2021-11-18T21:13:41.721" v="2204" actId="313"/>
          <ac:spMkLst>
            <pc:docMk/>
            <pc:sldMk cId="2817586381" sldId="282"/>
            <ac:spMk id="2" creationId="{7696CF7B-05A8-4ED4-87EA-7D111DE40D6B}"/>
          </ac:spMkLst>
        </pc:spChg>
        <pc:spChg chg="add mod">
          <ac:chgData name="Cherrelle Melissa Sutherland (2010942)" userId="e96e3472-7034-4ad4-b31b-c233c7c47b50" providerId="ADAL" clId="{CD1E9940-425E-44E7-8BAB-8FF1FD3DE121}" dt="2021-11-18T23:11:52.518" v="2307" actId="20577"/>
          <ac:spMkLst>
            <pc:docMk/>
            <pc:sldMk cId="2817586381" sldId="282"/>
            <ac:spMk id="4" creationId="{4384C428-6AD9-4388-8550-8CEA3E66F078}"/>
          </ac:spMkLst>
        </pc:spChg>
      </pc:sldChg>
      <pc:sldChg chg="addSp modSp new mod modNotesTx">
        <pc:chgData name="Cherrelle Melissa Sutherland (2010942)" userId="e96e3472-7034-4ad4-b31b-c233c7c47b50" providerId="ADAL" clId="{CD1E9940-425E-44E7-8BAB-8FF1FD3DE121}" dt="2021-11-19T10:51:18.834" v="2903" actId="2"/>
        <pc:sldMkLst>
          <pc:docMk/>
          <pc:sldMk cId="7272508" sldId="283"/>
        </pc:sldMkLst>
        <pc:spChg chg="mod">
          <ac:chgData name="Cherrelle Melissa Sutherland (2010942)" userId="e96e3472-7034-4ad4-b31b-c233c7c47b50" providerId="ADAL" clId="{CD1E9940-425E-44E7-8BAB-8FF1FD3DE121}" dt="2021-11-19T09:53:07.648" v="2542" actId="255"/>
          <ac:spMkLst>
            <pc:docMk/>
            <pc:sldMk cId="7272508" sldId="283"/>
            <ac:spMk id="2" creationId="{83BC4440-41D7-4012-BE3C-94AB6D3A094C}"/>
          </ac:spMkLst>
        </pc:spChg>
        <pc:spChg chg="add mod">
          <ac:chgData name="Cherrelle Melissa Sutherland (2010942)" userId="e96e3472-7034-4ad4-b31b-c233c7c47b50" providerId="ADAL" clId="{CD1E9940-425E-44E7-8BAB-8FF1FD3DE121}" dt="2021-11-19T09:56:10.898" v="2598" actId="20577"/>
          <ac:spMkLst>
            <pc:docMk/>
            <pc:sldMk cId="7272508" sldId="283"/>
            <ac:spMk id="4" creationId="{55779A76-C90C-49AA-8777-85E90BBF414E}"/>
          </ac:spMkLst>
        </pc:spChg>
      </pc:sldChg>
      <pc:sldChg chg="addSp modSp new mod">
        <pc:chgData name="Cherrelle Melissa Sutherland (2010942)" userId="e96e3472-7034-4ad4-b31b-c233c7c47b50" providerId="ADAL" clId="{CD1E9940-425E-44E7-8BAB-8FF1FD3DE121}" dt="2021-11-19T10:30:26.327" v="2801" actId="20577"/>
        <pc:sldMkLst>
          <pc:docMk/>
          <pc:sldMk cId="2670299475" sldId="284"/>
        </pc:sldMkLst>
        <pc:spChg chg="mod">
          <ac:chgData name="Cherrelle Melissa Sutherland (2010942)" userId="e96e3472-7034-4ad4-b31b-c233c7c47b50" providerId="ADAL" clId="{CD1E9940-425E-44E7-8BAB-8FF1FD3DE121}" dt="2021-11-19T09:59:16.731" v="2661" actId="255"/>
          <ac:spMkLst>
            <pc:docMk/>
            <pc:sldMk cId="2670299475" sldId="284"/>
            <ac:spMk id="2" creationId="{A7F99BDC-3433-4D50-B674-906A9686BF8D}"/>
          </ac:spMkLst>
        </pc:spChg>
        <pc:spChg chg="add mod">
          <ac:chgData name="Cherrelle Melissa Sutherland (2010942)" userId="e96e3472-7034-4ad4-b31b-c233c7c47b50" providerId="ADAL" clId="{CD1E9940-425E-44E7-8BAB-8FF1FD3DE121}" dt="2021-11-19T10:30:26.327" v="2801" actId="20577"/>
          <ac:spMkLst>
            <pc:docMk/>
            <pc:sldMk cId="2670299475" sldId="284"/>
            <ac:spMk id="4" creationId="{750ECD94-42C3-4D29-8056-CC496C9E5771}"/>
          </ac:spMkLst>
        </pc:spChg>
      </pc:sldChg>
      <pc:sldChg chg="addSp modSp new del mod">
        <pc:chgData name="Cherrelle Melissa Sutherland (2010942)" userId="e96e3472-7034-4ad4-b31b-c233c7c47b50" providerId="ADAL" clId="{CD1E9940-425E-44E7-8BAB-8FF1FD3DE121}" dt="2021-11-19T10:39:36.337" v="2826" actId="2696"/>
        <pc:sldMkLst>
          <pc:docMk/>
          <pc:sldMk cId="552432687" sldId="285"/>
        </pc:sldMkLst>
        <pc:picChg chg="add mod">
          <ac:chgData name="Cherrelle Melissa Sutherland (2010942)" userId="e96e3472-7034-4ad4-b31b-c233c7c47b50" providerId="ADAL" clId="{CD1E9940-425E-44E7-8BAB-8FF1FD3DE121}" dt="2021-11-19T10:10:08.730" v="2749" actId="14100"/>
          <ac:picMkLst>
            <pc:docMk/>
            <pc:sldMk cId="552432687" sldId="285"/>
            <ac:picMk id="3" creationId="{A1F328D5-CC5C-47FF-8500-0C168A189AAD}"/>
          </ac:picMkLst>
        </pc:picChg>
      </pc:sldChg>
      <pc:sldChg chg="addSp delSp modSp new del mod">
        <pc:chgData name="Cherrelle Melissa Sutherland (2010942)" userId="e96e3472-7034-4ad4-b31b-c233c7c47b50" providerId="ADAL" clId="{CD1E9940-425E-44E7-8BAB-8FF1FD3DE121}" dt="2021-11-19T10:45:11.711" v="2858" actId="2696"/>
        <pc:sldMkLst>
          <pc:docMk/>
          <pc:sldMk cId="3955836076" sldId="286"/>
        </pc:sldMkLst>
        <pc:spChg chg="add del">
          <ac:chgData name="Cherrelle Melissa Sutherland (2010942)" userId="e96e3472-7034-4ad4-b31b-c233c7c47b50" providerId="ADAL" clId="{CD1E9940-425E-44E7-8BAB-8FF1FD3DE121}" dt="2021-11-19T10:11:26.266" v="2754" actId="22"/>
          <ac:spMkLst>
            <pc:docMk/>
            <pc:sldMk cId="3955836076" sldId="286"/>
            <ac:spMk id="3" creationId="{DEDCE7E9-6282-4143-9870-DE882CBD21B4}"/>
          </ac:spMkLst>
        </pc:spChg>
        <pc:spChg chg="add del mod">
          <ac:chgData name="Cherrelle Melissa Sutherland (2010942)" userId="e96e3472-7034-4ad4-b31b-c233c7c47b50" providerId="ADAL" clId="{CD1E9940-425E-44E7-8BAB-8FF1FD3DE121}" dt="2021-11-19T10:37:39.876" v="2811"/>
          <ac:spMkLst>
            <pc:docMk/>
            <pc:sldMk cId="3955836076" sldId="286"/>
            <ac:spMk id="7" creationId="{43E4030F-E261-4AB6-890D-F829174AEC32}"/>
          </ac:spMkLst>
        </pc:spChg>
        <pc:picChg chg="add del">
          <ac:chgData name="Cherrelle Melissa Sutherland (2010942)" userId="e96e3472-7034-4ad4-b31b-c233c7c47b50" providerId="ADAL" clId="{CD1E9940-425E-44E7-8BAB-8FF1FD3DE121}" dt="2021-11-19T10:11:29.631" v="2756" actId="22"/>
          <ac:picMkLst>
            <pc:docMk/>
            <pc:sldMk cId="3955836076" sldId="286"/>
            <ac:picMk id="5" creationId="{4D5D5C30-35CB-4A5B-8224-6AE9C93E5AA5}"/>
          </ac:picMkLst>
        </pc:picChg>
        <pc:picChg chg="add mod">
          <ac:chgData name="Cherrelle Melissa Sutherland (2010942)" userId="e96e3472-7034-4ad4-b31b-c233c7c47b50" providerId="ADAL" clId="{CD1E9940-425E-44E7-8BAB-8FF1FD3DE121}" dt="2021-11-19T10:39:44.887" v="2827" actId="14100"/>
          <ac:picMkLst>
            <pc:docMk/>
            <pc:sldMk cId="3955836076" sldId="286"/>
            <ac:picMk id="9" creationId="{A3356871-333E-465E-97DD-A6584415AFEA}"/>
          </ac:picMkLst>
        </pc:picChg>
      </pc:sldChg>
      <pc:sldChg chg="addSp modSp new del mod">
        <pc:chgData name="Cherrelle Melissa Sutherland (2010942)" userId="e96e3472-7034-4ad4-b31b-c233c7c47b50" providerId="ADAL" clId="{CD1E9940-425E-44E7-8BAB-8FF1FD3DE121}" dt="2021-11-19T10:45:15.897" v="2859" actId="2696"/>
        <pc:sldMkLst>
          <pc:docMk/>
          <pc:sldMk cId="1437861663" sldId="287"/>
        </pc:sldMkLst>
        <pc:picChg chg="add mod">
          <ac:chgData name="Cherrelle Melissa Sutherland (2010942)" userId="e96e3472-7034-4ad4-b31b-c233c7c47b50" providerId="ADAL" clId="{CD1E9940-425E-44E7-8BAB-8FF1FD3DE121}" dt="2021-11-19T10:43:31.177" v="2838" actId="14100"/>
          <ac:picMkLst>
            <pc:docMk/>
            <pc:sldMk cId="1437861663" sldId="287"/>
            <ac:picMk id="3" creationId="{17F708A8-6D9A-4B54-9C39-D960347D62BE}"/>
          </ac:picMkLst>
        </pc:picChg>
      </pc:sldChg>
      <pc:sldChg chg="addSp modSp new del mod modNotesTx">
        <pc:chgData name="Cherrelle Melissa Sutherland (2010942)" userId="e96e3472-7034-4ad4-b31b-c233c7c47b50" providerId="ADAL" clId="{CD1E9940-425E-44E7-8BAB-8FF1FD3DE121}" dt="2021-11-19T10:50:10.521" v="2879" actId="2696"/>
        <pc:sldMkLst>
          <pc:docMk/>
          <pc:sldMk cId="3307530723" sldId="288"/>
        </pc:sldMkLst>
        <pc:picChg chg="add mod">
          <ac:chgData name="Cherrelle Melissa Sutherland (2010942)" userId="e96e3472-7034-4ad4-b31b-c233c7c47b50" providerId="ADAL" clId="{CD1E9940-425E-44E7-8BAB-8FF1FD3DE121}" dt="2021-11-19T10:44:23.772" v="2843" actId="14100"/>
          <ac:picMkLst>
            <pc:docMk/>
            <pc:sldMk cId="3307530723" sldId="288"/>
            <ac:picMk id="3" creationId="{7A42614E-E45D-4867-845D-ACB3087BF19C}"/>
          </ac:picMkLst>
        </pc:picChg>
      </pc:sldChg>
      <pc:sldChg chg="addSp delSp modSp new mod modNotesTx">
        <pc:chgData name="Cherrelle Melissa Sutherland (2010942)" userId="e96e3472-7034-4ad4-b31b-c233c7c47b50" providerId="ADAL" clId="{CD1E9940-425E-44E7-8BAB-8FF1FD3DE121}" dt="2021-11-19T10:50:40.386" v="2894" actId="20577"/>
        <pc:sldMkLst>
          <pc:docMk/>
          <pc:sldMk cId="356043043" sldId="289"/>
        </pc:sldMkLst>
        <pc:picChg chg="add del mod">
          <ac:chgData name="Cherrelle Melissa Sutherland (2010942)" userId="e96e3472-7034-4ad4-b31b-c233c7c47b50" providerId="ADAL" clId="{CD1E9940-425E-44E7-8BAB-8FF1FD3DE121}" dt="2021-11-19T10:49:31.341" v="2877" actId="22"/>
          <ac:picMkLst>
            <pc:docMk/>
            <pc:sldMk cId="356043043" sldId="289"/>
            <ac:picMk id="3" creationId="{D7CD1A23-F54B-4A47-8076-E9FE3A8074B5}"/>
          </ac:picMkLst>
        </pc:picChg>
        <pc:picChg chg="add">
          <ac:chgData name="Cherrelle Melissa Sutherland (2010942)" userId="e96e3472-7034-4ad4-b31b-c233c7c47b50" providerId="ADAL" clId="{CD1E9940-425E-44E7-8BAB-8FF1FD3DE121}" dt="2021-11-19T10:49:37.925" v="2878" actId="22"/>
          <ac:picMkLst>
            <pc:docMk/>
            <pc:sldMk cId="356043043" sldId="289"/>
            <ac:picMk id="5" creationId="{AB292C89-0D83-4D10-8B7E-285A52B76198}"/>
          </ac:picMkLst>
        </pc:picChg>
      </pc:sldChg>
    </pc:docChg>
  </pc:docChgLst>
  <pc:docChgLst>
    <pc:chgData name="Cherrelle Melissa Sutherland (2010942)" userId="S::2010942@student.uwtsd.ac.uk::e96e3472-7034-4ad4-b31b-c233c7c47b50" providerId="AD" clId="Web-{528BD666-59A6-5CBD-C0A3-91E3B3CCE62D}"/>
    <pc:docChg chg="modSld">
      <pc:chgData name="Cherrelle Melissa Sutherland (2010942)" userId="S::2010942@student.uwtsd.ac.uk::e96e3472-7034-4ad4-b31b-c233c7c47b50" providerId="AD" clId="Web-{528BD666-59A6-5CBD-C0A3-91E3B3CCE62D}" dt="2021-11-01T20:05:10.334" v="35" actId="20577"/>
      <pc:docMkLst>
        <pc:docMk/>
      </pc:docMkLst>
      <pc:sldChg chg="modSp">
        <pc:chgData name="Cherrelle Melissa Sutherland (2010942)" userId="S::2010942@student.uwtsd.ac.uk::e96e3472-7034-4ad4-b31b-c233c7c47b50" providerId="AD" clId="Web-{528BD666-59A6-5CBD-C0A3-91E3B3CCE62D}" dt="2021-11-01T20:05:10.334" v="35" actId="20577"/>
        <pc:sldMkLst>
          <pc:docMk/>
          <pc:sldMk cId="3446906085" sldId="257"/>
        </pc:sldMkLst>
        <pc:spChg chg="mod">
          <ac:chgData name="Cherrelle Melissa Sutherland (2010942)" userId="S::2010942@student.uwtsd.ac.uk::e96e3472-7034-4ad4-b31b-c233c7c47b50" providerId="AD" clId="Web-{528BD666-59A6-5CBD-C0A3-91E3B3CCE62D}" dt="2021-11-01T20:05:10.334" v="35" actId="20577"/>
          <ac:spMkLst>
            <pc:docMk/>
            <pc:sldMk cId="3446906085" sldId="257"/>
            <ac:spMk id="3" creationId="{EE9CE5B0-1A85-4BC0-A0F6-136985BF9982}"/>
          </ac:spMkLst>
        </pc:spChg>
      </pc:sldChg>
    </pc:docChg>
  </pc:docChgLst>
  <pc:docChgLst>
    <pc:chgData name="Orsolya Ildiko Kaszas (2008742)" userId="S::2008742@student.uwtsd.ac.uk::2d4cf01e-cc8c-427d-ad99-4432a802713a" providerId="AD" clId="Web-{BD68A392-539F-B803-151F-F7BBA096AE0B}"/>
    <pc:docChg chg="addSld delSld modSld sldOrd addMainMaster">
      <pc:chgData name="Orsolya Ildiko Kaszas (2008742)" userId="S::2008742@student.uwtsd.ac.uk::2d4cf01e-cc8c-427d-ad99-4432a802713a" providerId="AD" clId="Web-{BD68A392-539F-B803-151F-F7BBA096AE0B}" dt="2021-11-17T14:55:17.525" v="70"/>
      <pc:docMkLst>
        <pc:docMk/>
      </pc:docMkLst>
      <pc:sldChg chg="del">
        <pc:chgData name="Orsolya Ildiko Kaszas (2008742)" userId="S::2008742@student.uwtsd.ac.uk::2d4cf01e-cc8c-427d-ad99-4432a802713a" providerId="AD" clId="Web-{BD68A392-539F-B803-151F-F7BBA096AE0B}" dt="2021-11-17T14:16:08.630" v="48"/>
        <pc:sldMkLst>
          <pc:docMk/>
          <pc:sldMk cId="3002741366" sldId="262"/>
        </pc:sldMkLst>
      </pc:sldChg>
      <pc:sldChg chg="modSp">
        <pc:chgData name="Orsolya Ildiko Kaszas (2008742)" userId="S::2008742@student.uwtsd.ac.uk::2d4cf01e-cc8c-427d-ad99-4432a802713a" providerId="AD" clId="Web-{BD68A392-539F-B803-151F-F7BBA096AE0B}" dt="2021-11-17T13:58:33.088" v="42" actId="20577"/>
        <pc:sldMkLst>
          <pc:docMk/>
          <pc:sldMk cId="3533450418" sldId="263"/>
        </pc:sldMkLst>
        <pc:spChg chg="mod">
          <ac:chgData name="Orsolya Ildiko Kaszas (2008742)" userId="S::2008742@student.uwtsd.ac.uk::2d4cf01e-cc8c-427d-ad99-4432a802713a" providerId="AD" clId="Web-{BD68A392-539F-B803-151F-F7BBA096AE0B}" dt="2021-11-17T13:58:33.088" v="42" actId="20577"/>
          <ac:spMkLst>
            <pc:docMk/>
            <pc:sldMk cId="3533450418" sldId="263"/>
            <ac:spMk id="3" creationId="{47CBFEBA-C696-449E-82FF-B497A26E6D2D}"/>
          </ac:spMkLst>
        </pc:spChg>
      </pc:sldChg>
      <pc:sldChg chg="modSp">
        <pc:chgData name="Orsolya Ildiko Kaszas (2008742)" userId="S::2008742@student.uwtsd.ac.uk::2d4cf01e-cc8c-427d-ad99-4432a802713a" providerId="AD" clId="Web-{BD68A392-539F-B803-151F-F7BBA096AE0B}" dt="2021-11-17T14:19:54.120" v="57" actId="20577"/>
        <pc:sldMkLst>
          <pc:docMk/>
          <pc:sldMk cId="3883201359" sldId="264"/>
        </pc:sldMkLst>
        <pc:spChg chg="mod">
          <ac:chgData name="Orsolya Ildiko Kaszas (2008742)" userId="S::2008742@student.uwtsd.ac.uk::2d4cf01e-cc8c-427d-ad99-4432a802713a" providerId="AD" clId="Web-{BD68A392-539F-B803-151F-F7BBA096AE0B}" dt="2021-11-17T14:19:14.994" v="54" actId="20577"/>
          <ac:spMkLst>
            <pc:docMk/>
            <pc:sldMk cId="3883201359" sldId="264"/>
            <ac:spMk id="2" creationId="{0D976736-05E7-43B1-AD69-BFDB3C208A1D}"/>
          </ac:spMkLst>
        </pc:spChg>
        <pc:spChg chg="mod">
          <ac:chgData name="Orsolya Ildiko Kaszas (2008742)" userId="S::2008742@student.uwtsd.ac.uk::2d4cf01e-cc8c-427d-ad99-4432a802713a" providerId="AD" clId="Web-{BD68A392-539F-B803-151F-F7BBA096AE0B}" dt="2021-11-17T14:19:54.120" v="57" actId="20577"/>
          <ac:spMkLst>
            <pc:docMk/>
            <pc:sldMk cId="3883201359" sldId="264"/>
            <ac:spMk id="3" creationId="{677F0F3B-6E6B-47B4-BDF1-0B8E95F30E78}"/>
          </ac:spMkLst>
        </pc:spChg>
      </pc:sldChg>
      <pc:sldChg chg="addSp delSp modSp del mod setBg">
        <pc:chgData name="Orsolya Ildiko Kaszas (2008742)" userId="S::2008742@student.uwtsd.ac.uk::2d4cf01e-cc8c-427d-ad99-4432a802713a" providerId="AD" clId="Web-{BD68A392-539F-B803-151F-F7BBA096AE0B}" dt="2021-11-17T14:55:17.525" v="70"/>
        <pc:sldMkLst>
          <pc:docMk/>
          <pc:sldMk cId="2458445844" sldId="268"/>
        </pc:sldMkLst>
        <pc:spChg chg="mod">
          <ac:chgData name="Orsolya Ildiko Kaszas (2008742)" userId="S::2008742@student.uwtsd.ac.uk::2d4cf01e-cc8c-427d-ad99-4432a802713a" providerId="AD" clId="Web-{BD68A392-539F-B803-151F-F7BBA096AE0B}" dt="2021-11-17T13:54:36.738" v="37"/>
          <ac:spMkLst>
            <pc:docMk/>
            <pc:sldMk cId="2458445844" sldId="268"/>
            <ac:spMk id="2" creationId="{8BEE5D32-AEFA-4436-A213-BB3D3B2B2034}"/>
          </ac:spMkLst>
        </pc:spChg>
        <pc:spChg chg="mod">
          <ac:chgData name="Orsolya Ildiko Kaszas (2008742)" userId="S::2008742@student.uwtsd.ac.uk::2d4cf01e-cc8c-427d-ad99-4432a802713a" providerId="AD" clId="Web-{BD68A392-539F-B803-151F-F7BBA096AE0B}" dt="2021-11-17T13:54:36.738" v="37"/>
          <ac:spMkLst>
            <pc:docMk/>
            <pc:sldMk cId="2458445844" sldId="268"/>
            <ac:spMk id="3" creationId="{56D32433-7389-4A1F-8AC4-77BC7CBDFDE4}"/>
          </ac:spMkLst>
        </pc:spChg>
        <pc:spChg chg="add del">
          <ac:chgData name="Orsolya Ildiko Kaszas (2008742)" userId="S::2008742@student.uwtsd.ac.uk::2d4cf01e-cc8c-427d-ad99-4432a802713a" providerId="AD" clId="Web-{BD68A392-539F-B803-151F-F7BBA096AE0B}" dt="2021-11-17T13:54:36.738" v="37"/>
          <ac:spMkLst>
            <pc:docMk/>
            <pc:sldMk cId="2458445844" sldId="268"/>
            <ac:spMk id="8" creationId="{4D0CE376-99C5-43A8-B049-A97BF489FC41}"/>
          </ac:spMkLst>
        </pc:spChg>
        <pc:spChg chg="add del">
          <ac:chgData name="Orsolya Ildiko Kaszas (2008742)" userId="S::2008742@student.uwtsd.ac.uk::2d4cf01e-cc8c-427d-ad99-4432a802713a" providerId="AD" clId="Web-{BD68A392-539F-B803-151F-F7BBA096AE0B}" dt="2021-11-17T13:54:36.738" v="37"/>
          <ac:spMkLst>
            <pc:docMk/>
            <pc:sldMk cId="2458445844" sldId="268"/>
            <ac:spMk id="14" creationId="{30A60EF0-3A2F-4770-AFB2-36839AECA49B}"/>
          </ac:spMkLst>
        </pc:spChg>
        <pc:grpChg chg="add del">
          <ac:chgData name="Orsolya Ildiko Kaszas (2008742)" userId="S::2008742@student.uwtsd.ac.uk::2d4cf01e-cc8c-427d-ad99-4432a802713a" providerId="AD" clId="Web-{BD68A392-539F-B803-151F-F7BBA096AE0B}" dt="2021-11-17T13:54:36.738" v="37"/>
          <ac:grpSpMkLst>
            <pc:docMk/>
            <pc:sldMk cId="2458445844" sldId="268"/>
            <ac:grpSpMk id="10" creationId="{66003B8D-E959-49DF-AE05-8D410490A104}"/>
          </ac:grpSpMkLst>
        </pc:grpChg>
        <pc:picChg chg="add del mod">
          <ac:chgData name="Orsolya Ildiko Kaszas (2008742)" userId="S::2008742@student.uwtsd.ac.uk::2d4cf01e-cc8c-427d-ad99-4432a802713a" providerId="AD" clId="Web-{BD68A392-539F-B803-151F-F7BBA096AE0B}" dt="2021-11-17T13:54:28.754" v="36"/>
          <ac:picMkLst>
            <pc:docMk/>
            <pc:sldMk cId="2458445844" sldId="268"/>
            <ac:picMk id="4" creationId="{BFB8B85D-72C1-4EE8-BBE8-1D2BCF7778ED}"/>
          </ac:picMkLst>
        </pc:picChg>
      </pc:sldChg>
      <pc:sldChg chg="add del">
        <pc:chgData name="Orsolya Ildiko Kaszas (2008742)" userId="S::2008742@student.uwtsd.ac.uk::2d4cf01e-cc8c-427d-ad99-4432a802713a" providerId="AD" clId="Web-{BD68A392-539F-B803-151F-F7BBA096AE0B}" dt="2021-11-17T14:00:11.637" v="45"/>
        <pc:sldMkLst>
          <pc:docMk/>
          <pc:sldMk cId="2298990798" sldId="273"/>
        </pc:sldMkLst>
      </pc:sldChg>
      <pc:sldChg chg="add del">
        <pc:chgData name="Orsolya Ildiko Kaszas (2008742)" userId="S::2008742@student.uwtsd.ac.uk::2d4cf01e-cc8c-427d-ad99-4432a802713a" providerId="AD" clId="Web-{BD68A392-539F-B803-151F-F7BBA096AE0B}" dt="2021-11-17T13:59:38.027" v="43"/>
        <pc:sldMkLst>
          <pc:docMk/>
          <pc:sldMk cId="1926154108" sldId="274"/>
        </pc:sldMkLst>
      </pc:sldChg>
      <pc:sldChg chg="add del ord">
        <pc:chgData name="Orsolya Ildiko Kaszas (2008742)" userId="S::2008742@student.uwtsd.ac.uk::2d4cf01e-cc8c-427d-ad99-4432a802713a" providerId="AD" clId="Web-{BD68A392-539F-B803-151F-F7BBA096AE0B}" dt="2021-11-17T14:18:20.836" v="50"/>
        <pc:sldMkLst>
          <pc:docMk/>
          <pc:sldMk cId="737702564" sldId="275"/>
        </pc:sldMkLst>
      </pc:sldChg>
      <pc:sldChg chg="add del ord">
        <pc:chgData name="Orsolya Ildiko Kaszas (2008742)" userId="S::2008742@student.uwtsd.ac.uk::2d4cf01e-cc8c-427d-ad99-4432a802713a" providerId="AD" clId="Web-{BD68A392-539F-B803-151F-F7BBA096AE0B}" dt="2021-11-17T14:23:11.890" v="60"/>
        <pc:sldMkLst>
          <pc:docMk/>
          <pc:sldMk cId="1457586074" sldId="276"/>
        </pc:sldMkLst>
      </pc:sldChg>
      <pc:sldChg chg="addSp delSp modSp new mod ord setBg setClrOvrMap">
        <pc:chgData name="Orsolya Ildiko Kaszas (2008742)" userId="S::2008742@student.uwtsd.ac.uk::2d4cf01e-cc8c-427d-ad99-4432a802713a" providerId="AD" clId="Web-{BD68A392-539F-B803-151F-F7BBA096AE0B}" dt="2021-11-17T14:53:43.274" v="69" actId="20577"/>
        <pc:sldMkLst>
          <pc:docMk/>
          <pc:sldMk cId="2906595950" sldId="277"/>
        </pc:sldMkLst>
        <pc:spChg chg="mod ord">
          <ac:chgData name="Orsolya Ildiko Kaszas (2008742)" userId="S::2008742@student.uwtsd.ac.uk::2d4cf01e-cc8c-427d-ad99-4432a802713a" providerId="AD" clId="Web-{BD68A392-539F-B803-151F-F7BBA096AE0B}" dt="2021-11-17T14:25:31.753" v="67"/>
          <ac:spMkLst>
            <pc:docMk/>
            <pc:sldMk cId="2906595950" sldId="277"/>
            <ac:spMk id="2" creationId="{C094C5EB-5F12-4A3A-8763-EBDB912B2457}"/>
          </ac:spMkLst>
        </pc:spChg>
        <pc:spChg chg="del">
          <ac:chgData name="Orsolya Ildiko Kaszas (2008742)" userId="S::2008742@student.uwtsd.ac.uk::2d4cf01e-cc8c-427d-ad99-4432a802713a" providerId="AD" clId="Web-{BD68A392-539F-B803-151F-F7BBA096AE0B}" dt="2021-11-17T13:38:45.199" v="8"/>
          <ac:spMkLst>
            <pc:docMk/>
            <pc:sldMk cId="2906595950" sldId="277"/>
            <ac:spMk id="3" creationId="{12606522-CA92-4A43-B561-EA2487B177B6}"/>
          </ac:spMkLst>
        </pc:spChg>
        <pc:spChg chg="mod">
          <ac:chgData name="Orsolya Ildiko Kaszas (2008742)" userId="S::2008742@student.uwtsd.ac.uk::2d4cf01e-cc8c-427d-ad99-4432a802713a" providerId="AD" clId="Web-{BD68A392-539F-B803-151F-F7BBA096AE0B}" dt="2021-11-17T14:53:43.274" v="69" actId="20577"/>
          <ac:spMkLst>
            <pc:docMk/>
            <pc:sldMk cId="2906595950" sldId="277"/>
            <ac:spMk id="4" creationId="{46A6CF25-6EFD-4F36-94C1-5BCB7CD05A27}"/>
          </ac:spMkLst>
        </pc:spChg>
        <pc:spChg chg="add del">
          <ac:chgData name="Orsolya Ildiko Kaszas (2008742)" userId="S::2008742@student.uwtsd.ac.uk::2d4cf01e-cc8c-427d-ad99-4432a802713a" providerId="AD" clId="Web-{BD68A392-539F-B803-151F-F7BBA096AE0B}" dt="2021-11-17T14:24:50.033" v="65"/>
          <ac:spMkLst>
            <pc:docMk/>
            <pc:sldMk cId="2906595950" sldId="277"/>
            <ac:spMk id="7" creationId="{5FDF4720-5445-47BE-89FE-E40D1AE6F619}"/>
          </ac:spMkLst>
        </pc:spChg>
        <pc:spChg chg="add del">
          <ac:chgData name="Orsolya Ildiko Kaszas (2008742)" userId="S::2008742@student.uwtsd.ac.uk::2d4cf01e-cc8c-427d-ad99-4432a802713a" providerId="AD" clId="Web-{BD68A392-539F-B803-151F-F7BBA096AE0B}" dt="2021-11-17T13:40:48.780" v="11"/>
          <ac:spMkLst>
            <pc:docMk/>
            <pc:sldMk cId="2906595950" sldId="277"/>
            <ac:spMk id="10" creationId="{CF62D2A7-8207-488C-9F46-316BA81A16C8}"/>
          </ac:spMkLst>
        </pc:spChg>
        <pc:spChg chg="add del">
          <ac:chgData name="Orsolya Ildiko Kaszas (2008742)" userId="S::2008742@student.uwtsd.ac.uk::2d4cf01e-cc8c-427d-ad99-4432a802713a" providerId="AD" clId="Web-{BD68A392-539F-B803-151F-F7BBA096AE0B}" dt="2021-11-17T14:24:50.033" v="65"/>
          <ac:spMkLst>
            <pc:docMk/>
            <pc:sldMk cId="2906595950" sldId="277"/>
            <ac:spMk id="12" creationId="{AC8710B4-A815-4082-9E4F-F13A0007090C}"/>
          </ac:spMkLst>
        </pc:spChg>
        <pc:spChg chg="add del">
          <ac:chgData name="Orsolya Ildiko Kaszas (2008742)" userId="S::2008742@student.uwtsd.ac.uk::2d4cf01e-cc8c-427d-ad99-4432a802713a" providerId="AD" clId="Web-{BD68A392-539F-B803-151F-F7BBA096AE0B}" dt="2021-11-17T14:24:50.018" v="64"/>
          <ac:spMkLst>
            <pc:docMk/>
            <pc:sldMk cId="2906595950" sldId="277"/>
            <ac:spMk id="14" creationId="{CF62D2A7-8207-488C-9F46-316BA81A16C8}"/>
          </ac:spMkLst>
        </pc:spChg>
        <pc:spChg chg="add del">
          <ac:chgData name="Orsolya Ildiko Kaszas (2008742)" userId="S::2008742@student.uwtsd.ac.uk::2d4cf01e-cc8c-427d-ad99-4432a802713a" providerId="AD" clId="Web-{BD68A392-539F-B803-151F-F7BBA096AE0B}" dt="2021-11-17T14:25:31.753" v="67"/>
          <ac:spMkLst>
            <pc:docMk/>
            <pc:sldMk cId="2906595950" sldId="277"/>
            <ac:spMk id="15" creationId="{5FDF4720-5445-47BE-89FE-E40D1AE6F619}"/>
          </ac:spMkLst>
        </pc:spChg>
        <pc:spChg chg="add del">
          <ac:chgData name="Orsolya Ildiko Kaszas (2008742)" userId="S::2008742@student.uwtsd.ac.uk::2d4cf01e-cc8c-427d-ad99-4432a802713a" providerId="AD" clId="Web-{BD68A392-539F-B803-151F-F7BBA096AE0B}" dt="2021-11-17T14:25:31.753" v="67"/>
          <ac:spMkLst>
            <pc:docMk/>
            <pc:sldMk cId="2906595950" sldId="277"/>
            <ac:spMk id="16" creationId="{AC8710B4-A815-4082-9E4F-F13A0007090C}"/>
          </ac:spMkLst>
        </pc:spChg>
        <pc:spChg chg="add del">
          <ac:chgData name="Orsolya Ildiko Kaszas (2008742)" userId="S::2008742@student.uwtsd.ac.uk::2d4cf01e-cc8c-427d-ad99-4432a802713a" providerId="AD" clId="Web-{BD68A392-539F-B803-151F-F7BBA096AE0B}" dt="2021-11-17T14:24:25.580" v="62"/>
          <ac:spMkLst>
            <pc:docMk/>
            <pc:sldMk cId="2906595950" sldId="277"/>
            <ac:spMk id="17" creationId="{131BAD53-4E89-4F62-BBB7-26359763ED39}"/>
          </ac:spMkLst>
        </pc:spChg>
        <pc:spChg chg="add del">
          <ac:chgData name="Orsolya Ildiko Kaszas (2008742)" userId="S::2008742@student.uwtsd.ac.uk::2d4cf01e-cc8c-427d-ad99-4432a802713a" providerId="AD" clId="Web-{BD68A392-539F-B803-151F-F7BBA096AE0B}" dt="2021-11-17T14:24:25.580" v="62"/>
          <ac:spMkLst>
            <pc:docMk/>
            <pc:sldMk cId="2906595950" sldId="277"/>
            <ac:spMk id="19" creationId="{62756DA2-40EB-4C6F-B962-5822FFB54FB6}"/>
          </ac:spMkLst>
        </pc:spChg>
        <pc:spChg chg="add del">
          <ac:chgData name="Orsolya Ildiko Kaszas (2008742)" userId="S::2008742@student.uwtsd.ac.uk::2d4cf01e-cc8c-427d-ad99-4432a802713a" providerId="AD" clId="Web-{BD68A392-539F-B803-151F-F7BBA096AE0B}" dt="2021-11-17T14:25:31.753" v="67"/>
          <ac:spMkLst>
            <pc:docMk/>
            <pc:sldMk cId="2906595950" sldId="277"/>
            <ac:spMk id="21" creationId="{4F74D28C-3268-4E35-8EE1-D92CB4A85A7D}"/>
          </ac:spMkLst>
        </pc:spChg>
        <pc:picChg chg="add mod ord modCrop">
          <ac:chgData name="Orsolya Ildiko Kaszas (2008742)" userId="S::2008742@student.uwtsd.ac.uk::2d4cf01e-cc8c-427d-ad99-4432a802713a" providerId="AD" clId="Web-{BD68A392-539F-B803-151F-F7BBA096AE0B}" dt="2021-11-17T14:25:31.753" v="67"/>
          <ac:picMkLst>
            <pc:docMk/>
            <pc:sldMk cId="2906595950" sldId="277"/>
            <ac:picMk id="5" creationId="{47BC8564-FE24-45F6-B044-D29E64609D2A}"/>
          </ac:picMkLst>
        </pc:picChg>
      </pc:sldChg>
      <pc:sldChg chg="addSp delSp modSp add del ord replId">
        <pc:chgData name="Orsolya Ildiko Kaszas (2008742)" userId="S::2008742@student.uwtsd.ac.uk::2d4cf01e-cc8c-427d-ad99-4432a802713a" providerId="AD" clId="Web-{BD68A392-539F-B803-151F-F7BBA096AE0B}" dt="2021-11-17T13:53:43.190" v="33"/>
        <pc:sldMkLst>
          <pc:docMk/>
          <pc:sldMk cId="3744504590" sldId="278"/>
        </pc:sldMkLst>
        <pc:spChg chg="mod">
          <ac:chgData name="Orsolya Ildiko Kaszas (2008742)" userId="S::2008742@student.uwtsd.ac.uk::2d4cf01e-cc8c-427d-ad99-4432a802713a" providerId="AD" clId="Web-{BD68A392-539F-B803-151F-F7BBA096AE0B}" dt="2021-11-17T13:52:31.329" v="29"/>
          <ac:spMkLst>
            <pc:docMk/>
            <pc:sldMk cId="3744504590" sldId="278"/>
            <ac:spMk id="2" creationId="{9FB28281-3783-403A-B1AB-0182A003DFE3}"/>
          </ac:spMkLst>
        </pc:spChg>
        <pc:spChg chg="mod">
          <ac:chgData name="Orsolya Ildiko Kaszas (2008742)" userId="S::2008742@student.uwtsd.ac.uk::2d4cf01e-cc8c-427d-ad99-4432a802713a" providerId="AD" clId="Web-{BD68A392-539F-B803-151F-F7BBA096AE0B}" dt="2021-11-17T13:52:31.329" v="29"/>
          <ac:spMkLst>
            <pc:docMk/>
            <pc:sldMk cId="3744504590" sldId="278"/>
            <ac:spMk id="3" creationId="{C4542EAC-8BF3-4BFD-9891-145BC49409C2}"/>
          </ac:spMkLst>
        </pc:spChg>
        <pc:spChg chg="add del">
          <ac:chgData name="Orsolya Ildiko Kaszas (2008742)" userId="S::2008742@student.uwtsd.ac.uk::2d4cf01e-cc8c-427d-ad99-4432a802713a" providerId="AD" clId="Web-{BD68A392-539F-B803-151F-F7BBA096AE0B}" dt="2021-11-17T13:52:31.329" v="29"/>
          <ac:spMkLst>
            <pc:docMk/>
            <pc:sldMk cId="3744504590" sldId="278"/>
            <ac:spMk id="30" creationId="{EA26A151-13BF-4305-A6DC-9DC7C9877195}"/>
          </ac:spMkLst>
        </pc:spChg>
        <pc:spChg chg="add del">
          <ac:chgData name="Orsolya Ildiko Kaszas (2008742)" userId="S::2008742@student.uwtsd.ac.uk::2d4cf01e-cc8c-427d-ad99-4432a802713a" providerId="AD" clId="Web-{BD68A392-539F-B803-151F-F7BBA096AE0B}" dt="2021-11-17T13:52:31.329" v="29"/>
          <ac:spMkLst>
            <pc:docMk/>
            <pc:sldMk cId="3744504590" sldId="278"/>
            <ac:spMk id="32" creationId="{6EFFDDA6-2CAE-438F-B0D6-FF4E710E24CB}"/>
          </ac:spMkLst>
        </pc:spChg>
        <pc:spChg chg="add del">
          <ac:chgData name="Orsolya Ildiko Kaszas (2008742)" userId="S::2008742@student.uwtsd.ac.uk::2d4cf01e-cc8c-427d-ad99-4432a802713a" providerId="AD" clId="Web-{BD68A392-539F-B803-151F-F7BBA096AE0B}" dt="2021-11-17T13:52:31.329" v="29"/>
          <ac:spMkLst>
            <pc:docMk/>
            <pc:sldMk cId="3744504590" sldId="278"/>
            <ac:spMk id="34" creationId="{F06B261F-632C-43DC-8DC7-7723B368270D}"/>
          </ac:spMkLst>
        </pc:spChg>
        <pc:spChg chg="add del">
          <ac:chgData name="Orsolya Ildiko Kaszas (2008742)" userId="S::2008742@student.uwtsd.ac.uk::2d4cf01e-cc8c-427d-ad99-4432a802713a" providerId="AD" clId="Web-{BD68A392-539F-B803-151F-F7BBA096AE0B}" dt="2021-11-17T13:52:31.329" v="29"/>
          <ac:spMkLst>
            <pc:docMk/>
            <pc:sldMk cId="3744504590" sldId="278"/>
            <ac:spMk id="36" creationId="{4E524C7F-EE50-42C5-9434-7C78CE04445B}"/>
          </ac:spMkLst>
        </pc:spChg>
        <pc:spChg chg="add del">
          <ac:chgData name="Orsolya Ildiko Kaszas (2008742)" userId="S::2008742@student.uwtsd.ac.uk::2d4cf01e-cc8c-427d-ad99-4432a802713a" providerId="AD" clId="Web-{BD68A392-539F-B803-151F-F7BBA096AE0B}" dt="2021-11-17T13:52:31.329" v="29"/>
          <ac:spMkLst>
            <pc:docMk/>
            <pc:sldMk cId="3744504590" sldId="278"/>
            <ac:spMk id="42" creationId="{958792C8-CDC2-4839-86AD-5627A395A36B}"/>
          </ac:spMkLst>
        </pc:spChg>
        <pc:spChg chg="add del">
          <ac:chgData name="Orsolya Ildiko Kaszas (2008742)" userId="S::2008742@student.uwtsd.ac.uk::2d4cf01e-cc8c-427d-ad99-4432a802713a" providerId="AD" clId="Web-{BD68A392-539F-B803-151F-F7BBA096AE0B}" dt="2021-11-17T13:52:31.329" v="29"/>
          <ac:spMkLst>
            <pc:docMk/>
            <pc:sldMk cId="3744504590" sldId="278"/>
            <ac:spMk id="44" creationId="{29C8CAF2-DDA9-43EA-A371-4A3635B4BEFB}"/>
          </ac:spMkLst>
        </pc:spChg>
        <pc:spChg chg="add del">
          <ac:chgData name="Orsolya Ildiko Kaszas (2008742)" userId="S::2008742@student.uwtsd.ac.uk::2d4cf01e-cc8c-427d-ad99-4432a802713a" providerId="AD" clId="Web-{BD68A392-539F-B803-151F-F7BBA096AE0B}" dt="2021-11-17T13:52:31.329" v="29"/>
          <ac:spMkLst>
            <pc:docMk/>
            <pc:sldMk cId="3744504590" sldId="278"/>
            <ac:spMk id="46" creationId="{3D727AD7-F471-4C09-9ECB-619E6F459EC6}"/>
          </ac:spMkLst>
        </pc:spChg>
        <pc:picChg chg="add del">
          <ac:chgData name="Orsolya Ildiko Kaszas (2008742)" userId="S::2008742@student.uwtsd.ac.uk::2d4cf01e-cc8c-427d-ad99-4432a802713a" providerId="AD" clId="Web-{BD68A392-539F-B803-151F-F7BBA096AE0B}" dt="2021-11-17T13:53:20.721" v="31"/>
          <ac:picMkLst>
            <pc:docMk/>
            <pc:sldMk cId="3744504590" sldId="278"/>
            <ac:picMk id="4" creationId="{3B222A6F-2678-46FC-9FAD-E053CB338CF8}"/>
          </ac:picMkLst>
        </pc:picChg>
        <pc:picChg chg="add del">
          <ac:chgData name="Orsolya Ildiko Kaszas (2008742)" userId="S::2008742@student.uwtsd.ac.uk::2d4cf01e-cc8c-427d-ad99-4432a802713a" providerId="AD" clId="Web-{BD68A392-539F-B803-151F-F7BBA096AE0B}" dt="2021-11-17T13:51:17.390" v="26"/>
          <ac:picMkLst>
            <pc:docMk/>
            <pc:sldMk cId="3744504590" sldId="278"/>
            <ac:picMk id="5" creationId="{5DDF6BA8-4C08-49E6-B8A8-51BC12F315AB}"/>
          </ac:picMkLst>
        </pc:picChg>
        <pc:picChg chg="add mod">
          <ac:chgData name="Orsolya Ildiko Kaszas (2008742)" userId="S::2008742@student.uwtsd.ac.uk::2d4cf01e-cc8c-427d-ad99-4432a802713a" providerId="AD" clId="Web-{BD68A392-539F-B803-151F-F7BBA096AE0B}" dt="2021-11-17T13:53:23.893" v="32"/>
          <ac:picMkLst>
            <pc:docMk/>
            <pc:sldMk cId="3744504590" sldId="278"/>
            <ac:picMk id="6" creationId="{6FB8899E-1742-4EA7-BA9B-0A6A6E40865A}"/>
          </ac:picMkLst>
        </pc:picChg>
        <pc:picChg chg="add del">
          <ac:chgData name="Orsolya Ildiko Kaszas (2008742)" userId="S::2008742@student.uwtsd.ac.uk::2d4cf01e-cc8c-427d-ad99-4432a802713a" providerId="AD" clId="Web-{BD68A392-539F-B803-151F-F7BBA096AE0B}" dt="2021-11-17T13:52:31.329" v="29"/>
          <ac:picMkLst>
            <pc:docMk/>
            <pc:sldMk cId="3744504590" sldId="278"/>
            <ac:picMk id="38" creationId="{FF33D1BE-EA8E-41D2-AE6B-852680165C48}"/>
          </ac:picMkLst>
        </pc:picChg>
      </pc:sldChg>
      <pc:sldMasterChg chg="add addSldLayout">
        <pc:chgData name="Orsolya Ildiko Kaszas (2008742)" userId="S::2008742@student.uwtsd.ac.uk::2d4cf01e-cc8c-427d-ad99-4432a802713a" providerId="AD" clId="Web-{BD68A392-539F-B803-151F-F7BBA096AE0B}" dt="2021-11-17T13:29:43.654" v="1"/>
        <pc:sldMasterMkLst>
          <pc:docMk/>
          <pc:sldMasterMk cId="2460954070" sldId="2147483660"/>
        </pc:sldMasterMkLst>
        <pc:sldLayoutChg chg="add">
          <pc:chgData name="Orsolya Ildiko Kaszas (2008742)" userId="S::2008742@student.uwtsd.ac.uk::2d4cf01e-cc8c-427d-ad99-4432a802713a" providerId="AD" clId="Web-{BD68A392-539F-B803-151F-F7BBA096AE0B}" dt="2021-11-17T13:29:43.654" v="1"/>
          <pc:sldLayoutMkLst>
            <pc:docMk/>
            <pc:sldMasterMk cId="2460954070" sldId="2147483660"/>
            <pc:sldLayoutMk cId="949138452" sldId="2147483662"/>
          </pc:sldLayoutMkLst>
        </pc:sldLayoutChg>
        <pc:sldLayoutChg chg="add">
          <pc:chgData name="Orsolya Ildiko Kaszas (2008742)" userId="S::2008742@student.uwtsd.ac.uk::2d4cf01e-cc8c-427d-ad99-4432a802713a" providerId="AD" clId="Web-{BD68A392-539F-B803-151F-F7BBA096AE0B}" dt="2021-11-17T13:29:02.372" v="0"/>
          <pc:sldLayoutMkLst>
            <pc:docMk/>
            <pc:sldMasterMk cId="2460954070" sldId="2147483660"/>
            <pc:sldLayoutMk cId="1718958274" sldId="2147483669"/>
          </pc:sldLayoutMkLst>
        </pc:sldLayoutChg>
      </pc:sldMasterChg>
    </pc:docChg>
  </pc:docChgLst>
  <pc:docChgLst>
    <pc:chgData name="Cherrelle Melissa Sutherland (2010942)" userId="S::2010942@student.uwtsd.ac.uk::e96e3472-7034-4ad4-b31b-c233c7c47b50" providerId="AD" clId="Web-{BBC73003-FBFF-59BD-6C09-866046D360D0}"/>
    <pc:docChg chg="mod addSld modSld">
      <pc:chgData name="Cherrelle Melissa Sutherland (2010942)" userId="S::2010942@student.uwtsd.ac.uk::e96e3472-7034-4ad4-b31b-c233c7c47b50" providerId="AD" clId="Web-{BBC73003-FBFF-59BD-6C09-866046D360D0}" dt="2021-11-01T20:41:22.113" v="94"/>
      <pc:docMkLst>
        <pc:docMk/>
      </pc:docMkLst>
      <pc:sldChg chg="addCm">
        <pc:chgData name="Cherrelle Melissa Sutherland (2010942)" userId="S::2010942@student.uwtsd.ac.uk::e96e3472-7034-4ad4-b31b-c233c7c47b50" providerId="AD" clId="Web-{BBC73003-FBFF-59BD-6C09-866046D360D0}" dt="2021-11-01T20:34:08.854" v="93"/>
        <pc:sldMkLst>
          <pc:docMk/>
          <pc:sldMk cId="3446906085" sldId="257"/>
        </pc:sldMkLst>
      </pc:sldChg>
      <pc:sldChg chg="modSp">
        <pc:chgData name="Cherrelle Melissa Sutherland (2010942)" userId="S::2010942@student.uwtsd.ac.uk::e96e3472-7034-4ad4-b31b-c233c7c47b50" providerId="AD" clId="Web-{BBC73003-FBFF-59BD-6C09-866046D360D0}" dt="2021-11-01T20:31:21.454" v="85" actId="20577"/>
        <pc:sldMkLst>
          <pc:docMk/>
          <pc:sldMk cId="1241981418" sldId="258"/>
        </pc:sldMkLst>
        <pc:spChg chg="mod">
          <ac:chgData name="Cherrelle Melissa Sutherland (2010942)" userId="S::2010942@student.uwtsd.ac.uk::e96e3472-7034-4ad4-b31b-c233c7c47b50" providerId="AD" clId="Web-{BBC73003-FBFF-59BD-6C09-866046D360D0}" dt="2021-11-01T20:31:21.454" v="85" actId="20577"/>
          <ac:spMkLst>
            <pc:docMk/>
            <pc:sldMk cId="1241981418" sldId="258"/>
            <ac:spMk id="3" creationId="{B682515A-5045-4A93-A7D4-F1160C028A1B}"/>
          </ac:spMkLst>
        </pc:spChg>
      </pc:sldChg>
      <pc:sldChg chg="modSp new">
        <pc:chgData name="Cherrelle Melissa Sutherland (2010942)" userId="S::2010942@student.uwtsd.ac.uk::e96e3472-7034-4ad4-b31b-c233c7c47b50" providerId="AD" clId="Web-{BBC73003-FBFF-59BD-6C09-866046D360D0}" dt="2021-11-01T20:31:32.861" v="91" actId="20577"/>
        <pc:sldMkLst>
          <pc:docMk/>
          <pc:sldMk cId="2572687801" sldId="259"/>
        </pc:sldMkLst>
        <pc:spChg chg="mod">
          <ac:chgData name="Cherrelle Melissa Sutherland (2010942)" userId="S::2010942@student.uwtsd.ac.uk::e96e3472-7034-4ad4-b31b-c233c7c47b50" providerId="AD" clId="Web-{BBC73003-FBFF-59BD-6C09-866046D360D0}" dt="2021-11-01T20:25:49.513" v="3" actId="20577"/>
          <ac:spMkLst>
            <pc:docMk/>
            <pc:sldMk cId="2572687801" sldId="259"/>
            <ac:spMk id="2" creationId="{ADE3D496-F90D-49DC-94FE-D4F74D3DD27B}"/>
          </ac:spMkLst>
        </pc:spChg>
        <pc:spChg chg="mod">
          <ac:chgData name="Cherrelle Melissa Sutherland (2010942)" userId="S::2010942@student.uwtsd.ac.uk::e96e3472-7034-4ad4-b31b-c233c7c47b50" providerId="AD" clId="Web-{BBC73003-FBFF-59BD-6C09-866046D360D0}" dt="2021-11-01T20:31:32.861" v="91" actId="20577"/>
          <ac:spMkLst>
            <pc:docMk/>
            <pc:sldMk cId="2572687801" sldId="259"/>
            <ac:spMk id="3" creationId="{19820A71-67D9-4C52-A400-17B6064E0026}"/>
          </ac:spMkLst>
        </pc:spChg>
      </pc:sldChg>
      <pc:sldChg chg="new">
        <pc:chgData name="Cherrelle Melissa Sutherland (2010942)" userId="S::2010942@student.uwtsd.ac.uk::e96e3472-7034-4ad4-b31b-c233c7c47b50" providerId="AD" clId="Web-{BBC73003-FBFF-59BD-6C09-866046D360D0}" dt="2021-11-01T20:41:22.113" v="94"/>
        <pc:sldMkLst>
          <pc:docMk/>
          <pc:sldMk cId="2690176920" sldId="260"/>
        </pc:sldMkLst>
      </pc:sldChg>
    </pc:docChg>
  </pc:docChgLst>
  <pc:docChgLst>
    <pc:chgData name="Cherrelle Melissa Sutherland (2010942)" userId="S::2010942@student.uwtsd.ac.uk::e96e3472-7034-4ad4-b31b-c233c7c47b50" providerId="AD" clId="Web-{B1A7B17C-9435-B367-A084-1B601B5B9162}"/>
    <pc:docChg chg="addSld delSld modSld">
      <pc:chgData name="Cherrelle Melissa Sutherland (2010942)" userId="S::2010942@student.uwtsd.ac.uk::e96e3472-7034-4ad4-b31b-c233c7c47b50" providerId="AD" clId="Web-{B1A7B17C-9435-B367-A084-1B601B5B9162}" dt="2021-11-01T21:08:20.657" v="258" actId="20577"/>
      <pc:docMkLst>
        <pc:docMk/>
      </pc:docMkLst>
      <pc:sldChg chg="modSp">
        <pc:chgData name="Cherrelle Melissa Sutherland (2010942)" userId="S::2010942@student.uwtsd.ac.uk::e96e3472-7034-4ad4-b31b-c233c7c47b50" providerId="AD" clId="Web-{B1A7B17C-9435-B367-A084-1B601B5B9162}" dt="2021-11-01T21:08:20.657" v="258" actId="20577"/>
        <pc:sldMkLst>
          <pc:docMk/>
          <pc:sldMk cId="1241981418" sldId="258"/>
        </pc:sldMkLst>
        <pc:spChg chg="mod">
          <ac:chgData name="Cherrelle Melissa Sutherland (2010942)" userId="S::2010942@student.uwtsd.ac.uk::e96e3472-7034-4ad4-b31b-c233c7c47b50" providerId="AD" clId="Web-{B1A7B17C-9435-B367-A084-1B601B5B9162}" dt="2021-11-01T21:08:20.657" v="258" actId="20577"/>
          <ac:spMkLst>
            <pc:docMk/>
            <pc:sldMk cId="1241981418" sldId="258"/>
            <ac:spMk id="3" creationId="{B682515A-5045-4A93-A7D4-F1160C028A1B}"/>
          </ac:spMkLst>
        </pc:spChg>
      </pc:sldChg>
      <pc:sldChg chg="modSp new">
        <pc:chgData name="Cherrelle Melissa Sutherland (2010942)" userId="S::2010942@student.uwtsd.ac.uk::e96e3472-7034-4ad4-b31b-c233c7c47b50" providerId="AD" clId="Web-{B1A7B17C-9435-B367-A084-1B601B5B9162}" dt="2021-11-01T21:04:55.223" v="244" actId="20577"/>
        <pc:sldMkLst>
          <pc:docMk/>
          <pc:sldMk cId="2614981096" sldId="260"/>
        </pc:sldMkLst>
        <pc:spChg chg="mod">
          <ac:chgData name="Cherrelle Melissa Sutherland (2010942)" userId="S::2010942@student.uwtsd.ac.uk::e96e3472-7034-4ad4-b31b-c233c7c47b50" providerId="AD" clId="Web-{B1A7B17C-9435-B367-A084-1B601B5B9162}" dt="2021-11-01T20:44:49.895" v="48" actId="20577"/>
          <ac:spMkLst>
            <pc:docMk/>
            <pc:sldMk cId="2614981096" sldId="260"/>
            <ac:spMk id="2" creationId="{D3F7E272-C139-4238-8611-E0C5BEAA8C3B}"/>
          </ac:spMkLst>
        </pc:spChg>
        <pc:spChg chg="mod">
          <ac:chgData name="Cherrelle Melissa Sutherland (2010942)" userId="S::2010942@student.uwtsd.ac.uk::e96e3472-7034-4ad4-b31b-c233c7c47b50" providerId="AD" clId="Web-{B1A7B17C-9435-B367-A084-1B601B5B9162}" dt="2021-11-01T21:04:55.223" v="244" actId="20577"/>
          <ac:spMkLst>
            <pc:docMk/>
            <pc:sldMk cId="2614981096" sldId="260"/>
            <ac:spMk id="3" creationId="{7122A682-160D-4B10-BB18-539E105DCCAC}"/>
          </ac:spMkLst>
        </pc:spChg>
        <pc:spChg chg="mod">
          <ac:chgData name="Cherrelle Melissa Sutherland (2010942)" userId="S::2010942@student.uwtsd.ac.uk::e96e3472-7034-4ad4-b31b-c233c7c47b50" providerId="AD" clId="Web-{B1A7B17C-9435-B367-A084-1B601B5B9162}" dt="2021-11-01T20:45:54.275" v="82" actId="20577"/>
          <ac:spMkLst>
            <pc:docMk/>
            <pc:sldMk cId="2614981096" sldId="260"/>
            <ac:spMk id="4" creationId="{294E39C6-4DD8-4B62-B5AE-324BF282832D}"/>
          </ac:spMkLst>
        </pc:spChg>
      </pc:sldChg>
      <pc:sldChg chg="del">
        <pc:chgData name="Cherrelle Melissa Sutherland (2010942)" userId="S::2010942@student.uwtsd.ac.uk::e96e3472-7034-4ad4-b31b-c233c7c47b50" providerId="AD" clId="Web-{B1A7B17C-9435-B367-A084-1B601B5B9162}" dt="2021-11-01T20:43:13.889" v="0"/>
        <pc:sldMkLst>
          <pc:docMk/>
          <pc:sldMk cId="2690176920" sldId="260"/>
        </pc:sldMkLst>
      </pc:sldChg>
      <pc:sldChg chg="modSp new">
        <pc:chgData name="Cherrelle Melissa Sutherland (2010942)" userId="S::2010942@student.uwtsd.ac.uk::e96e3472-7034-4ad4-b31b-c233c7c47b50" providerId="AD" clId="Web-{B1A7B17C-9435-B367-A084-1B601B5B9162}" dt="2021-11-01T20:48:32.066" v="112" actId="20577"/>
        <pc:sldMkLst>
          <pc:docMk/>
          <pc:sldMk cId="3294033122" sldId="261"/>
        </pc:sldMkLst>
        <pc:spChg chg="mod">
          <ac:chgData name="Cherrelle Melissa Sutherland (2010942)" userId="S::2010942@student.uwtsd.ac.uk::e96e3472-7034-4ad4-b31b-c233c7c47b50" providerId="AD" clId="Web-{B1A7B17C-9435-B367-A084-1B601B5B9162}" dt="2021-11-01T20:47:49.141" v="105" actId="20577"/>
          <ac:spMkLst>
            <pc:docMk/>
            <pc:sldMk cId="3294033122" sldId="261"/>
            <ac:spMk id="2" creationId="{648B14C2-CC5F-4C13-9D57-F785D0AD5125}"/>
          </ac:spMkLst>
        </pc:spChg>
        <pc:spChg chg="mod">
          <ac:chgData name="Cherrelle Melissa Sutherland (2010942)" userId="S::2010942@student.uwtsd.ac.uk::e96e3472-7034-4ad4-b31b-c233c7c47b50" providerId="AD" clId="Web-{B1A7B17C-9435-B367-A084-1B601B5B9162}" dt="2021-11-01T20:48:32.066" v="112" actId="20577"/>
          <ac:spMkLst>
            <pc:docMk/>
            <pc:sldMk cId="3294033122" sldId="261"/>
            <ac:spMk id="3" creationId="{FEBB908D-3F7C-4A41-8398-60D8DAD40E62}"/>
          </ac:spMkLst>
        </pc:spChg>
      </pc:sldChg>
      <pc:sldChg chg="modSp new">
        <pc:chgData name="Cherrelle Melissa Sutherland (2010942)" userId="S::2010942@student.uwtsd.ac.uk::e96e3472-7034-4ad4-b31b-c233c7c47b50" providerId="AD" clId="Web-{B1A7B17C-9435-B367-A084-1B601B5B9162}" dt="2021-11-01T20:49:56.852" v="148" actId="20577"/>
        <pc:sldMkLst>
          <pc:docMk/>
          <pc:sldMk cId="3002741366" sldId="262"/>
        </pc:sldMkLst>
        <pc:spChg chg="mod">
          <ac:chgData name="Cherrelle Melissa Sutherland (2010942)" userId="S::2010942@student.uwtsd.ac.uk::e96e3472-7034-4ad4-b31b-c233c7c47b50" providerId="AD" clId="Web-{B1A7B17C-9435-B367-A084-1B601B5B9162}" dt="2021-11-01T20:49:42.680" v="141" actId="20577"/>
          <ac:spMkLst>
            <pc:docMk/>
            <pc:sldMk cId="3002741366" sldId="262"/>
            <ac:spMk id="2" creationId="{16ACD12C-7923-4D0F-B9CA-A9B7B8F9697B}"/>
          </ac:spMkLst>
        </pc:spChg>
        <pc:spChg chg="mod">
          <ac:chgData name="Cherrelle Melissa Sutherland (2010942)" userId="S::2010942@student.uwtsd.ac.uk::e96e3472-7034-4ad4-b31b-c233c7c47b50" providerId="AD" clId="Web-{B1A7B17C-9435-B367-A084-1B601B5B9162}" dt="2021-11-01T20:49:56.852" v="148" actId="20577"/>
          <ac:spMkLst>
            <pc:docMk/>
            <pc:sldMk cId="3002741366" sldId="262"/>
            <ac:spMk id="4" creationId="{5256D90E-2432-4753-83D1-62C01691113B}"/>
          </ac:spMkLst>
        </pc:spChg>
      </pc:sldChg>
      <pc:sldChg chg="modSp new">
        <pc:chgData name="Cherrelle Melissa Sutherland (2010942)" userId="S::2010942@student.uwtsd.ac.uk::e96e3472-7034-4ad4-b31b-c233c7c47b50" providerId="AD" clId="Web-{B1A7B17C-9435-B367-A084-1B601B5B9162}" dt="2021-11-01T20:52:10.720" v="177" actId="20577"/>
        <pc:sldMkLst>
          <pc:docMk/>
          <pc:sldMk cId="3533450418" sldId="263"/>
        </pc:sldMkLst>
        <pc:spChg chg="mod">
          <ac:chgData name="Cherrelle Melissa Sutherland (2010942)" userId="S::2010942@student.uwtsd.ac.uk::e96e3472-7034-4ad4-b31b-c233c7c47b50" providerId="AD" clId="Web-{B1A7B17C-9435-B367-A084-1B601B5B9162}" dt="2021-11-01T20:51:21.592" v="173" actId="20577"/>
          <ac:spMkLst>
            <pc:docMk/>
            <pc:sldMk cId="3533450418" sldId="263"/>
            <ac:spMk id="2" creationId="{54BD2DCA-57E5-4905-9626-8B64DDE94657}"/>
          </ac:spMkLst>
        </pc:spChg>
        <pc:spChg chg="mod">
          <ac:chgData name="Cherrelle Melissa Sutherland (2010942)" userId="S::2010942@student.uwtsd.ac.uk::e96e3472-7034-4ad4-b31b-c233c7c47b50" providerId="AD" clId="Web-{B1A7B17C-9435-B367-A084-1B601B5B9162}" dt="2021-11-01T20:52:10.720" v="177" actId="20577"/>
          <ac:spMkLst>
            <pc:docMk/>
            <pc:sldMk cId="3533450418" sldId="263"/>
            <ac:spMk id="3" creationId="{47CBFEBA-C696-449E-82FF-B497A26E6D2D}"/>
          </ac:spMkLst>
        </pc:spChg>
      </pc:sldChg>
      <pc:sldChg chg="modSp new">
        <pc:chgData name="Cherrelle Melissa Sutherland (2010942)" userId="S::2010942@student.uwtsd.ac.uk::e96e3472-7034-4ad4-b31b-c233c7c47b50" providerId="AD" clId="Web-{B1A7B17C-9435-B367-A084-1B601B5B9162}" dt="2021-11-01T20:56:57.442" v="208" actId="20577"/>
        <pc:sldMkLst>
          <pc:docMk/>
          <pc:sldMk cId="3883201359" sldId="264"/>
        </pc:sldMkLst>
        <pc:spChg chg="mod">
          <ac:chgData name="Cherrelle Melissa Sutherland (2010942)" userId="S::2010942@student.uwtsd.ac.uk::e96e3472-7034-4ad4-b31b-c233c7c47b50" providerId="AD" clId="Web-{B1A7B17C-9435-B367-A084-1B601B5B9162}" dt="2021-11-01T20:53:16.584" v="198" actId="20577"/>
          <ac:spMkLst>
            <pc:docMk/>
            <pc:sldMk cId="3883201359" sldId="264"/>
            <ac:spMk id="2" creationId="{0D976736-05E7-43B1-AD69-BFDB3C208A1D}"/>
          </ac:spMkLst>
        </pc:spChg>
        <pc:spChg chg="mod">
          <ac:chgData name="Cherrelle Melissa Sutherland (2010942)" userId="S::2010942@student.uwtsd.ac.uk::e96e3472-7034-4ad4-b31b-c233c7c47b50" providerId="AD" clId="Web-{B1A7B17C-9435-B367-A084-1B601B5B9162}" dt="2021-11-01T20:56:57.442" v="208" actId="20577"/>
          <ac:spMkLst>
            <pc:docMk/>
            <pc:sldMk cId="3883201359" sldId="264"/>
            <ac:spMk id="3" creationId="{677F0F3B-6E6B-47B4-BDF1-0B8E95F30E78}"/>
          </ac:spMkLst>
        </pc:spChg>
        <pc:spChg chg="mod">
          <ac:chgData name="Cherrelle Melissa Sutherland (2010942)" userId="S::2010942@student.uwtsd.ac.uk::e96e3472-7034-4ad4-b31b-c233c7c47b50" providerId="AD" clId="Web-{B1A7B17C-9435-B367-A084-1B601B5B9162}" dt="2021-11-01T20:52:42.644" v="195" actId="20577"/>
          <ac:spMkLst>
            <pc:docMk/>
            <pc:sldMk cId="3883201359" sldId="264"/>
            <ac:spMk id="4" creationId="{525CEBB1-3D72-45C7-B576-815C2F653670}"/>
          </ac:spMkLst>
        </pc:spChg>
      </pc:sldChg>
      <pc:sldChg chg="modSp new">
        <pc:chgData name="Cherrelle Melissa Sutherland (2010942)" userId="S::2010942@student.uwtsd.ac.uk::e96e3472-7034-4ad4-b31b-c233c7c47b50" providerId="AD" clId="Web-{B1A7B17C-9435-B367-A084-1B601B5B9162}" dt="2021-11-01T21:04:40.972" v="235" actId="20577"/>
        <pc:sldMkLst>
          <pc:docMk/>
          <pc:sldMk cId="1225639834" sldId="265"/>
        </pc:sldMkLst>
        <pc:spChg chg="mod">
          <ac:chgData name="Cherrelle Melissa Sutherland (2010942)" userId="S::2010942@student.uwtsd.ac.uk::e96e3472-7034-4ad4-b31b-c233c7c47b50" providerId="AD" clId="Web-{B1A7B17C-9435-B367-A084-1B601B5B9162}" dt="2021-11-01T21:04:40.972" v="235" actId="20577"/>
          <ac:spMkLst>
            <pc:docMk/>
            <pc:sldMk cId="1225639834" sldId="265"/>
            <ac:spMk id="2" creationId="{75307F56-5FD0-43CB-AFE3-53E0F38C84AB}"/>
          </ac:spMkLst>
        </pc:spChg>
        <pc:spChg chg="mod">
          <ac:chgData name="Cherrelle Melissa Sutherland (2010942)" userId="S::2010942@student.uwtsd.ac.uk::e96e3472-7034-4ad4-b31b-c233c7c47b50" providerId="AD" clId="Web-{B1A7B17C-9435-B367-A084-1B601B5B9162}" dt="2021-11-01T21:04:16.314" v="233" actId="20577"/>
          <ac:spMkLst>
            <pc:docMk/>
            <pc:sldMk cId="1225639834" sldId="265"/>
            <ac:spMk id="3" creationId="{5B3C716F-B477-4D04-ABB0-1EA72D694804}"/>
          </ac:spMkLst>
        </pc:spChg>
      </pc:sldChg>
      <pc:sldChg chg="addSp modSp new del">
        <pc:chgData name="Cherrelle Melissa Sutherland (2010942)" userId="S::2010942@student.uwtsd.ac.uk::e96e3472-7034-4ad4-b31b-c233c7c47b50" providerId="AD" clId="Web-{B1A7B17C-9435-B367-A084-1B601B5B9162}" dt="2021-11-01T21:03:10.669" v="219"/>
        <pc:sldMkLst>
          <pc:docMk/>
          <pc:sldMk cId="3418841833" sldId="265"/>
        </pc:sldMkLst>
        <pc:spChg chg="add mod">
          <ac:chgData name="Cherrelle Melissa Sutherland (2010942)" userId="S::2010942@student.uwtsd.ac.uk::e96e3472-7034-4ad4-b31b-c233c7c47b50" providerId="AD" clId="Web-{B1A7B17C-9435-B367-A084-1B601B5B9162}" dt="2021-11-01T21:02:57.996" v="218" actId="20577"/>
          <ac:spMkLst>
            <pc:docMk/>
            <pc:sldMk cId="3418841833" sldId="265"/>
            <ac:spMk id="2" creationId="{4FBEDB60-4211-469A-924A-D79D680852B9}"/>
          </ac:spMkLst>
        </pc:spChg>
      </pc:sldChg>
    </pc:docChg>
  </pc:docChgLst>
  <pc:docChgLst>
    <pc:chgData name="Cherrelle Melissa Sutherland (2010942)" userId="S::2010942@student.uwtsd.ac.uk::e96e3472-7034-4ad4-b31b-c233c7c47b50" providerId="AD" clId="Web-{BA9581AB-4508-1972-F435-100083DBD889}"/>
    <pc:docChg chg="addSld modSld">
      <pc:chgData name="Cherrelle Melissa Sutherland (2010942)" userId="S::2010942@student.uwtsd.ac.uk::e96e3472-7034-4ad4-b31b-c233c7c47b50" providerId="AD" clId="Web-{BA9581AB-4508-1972-F435-100083DBD889}" dt="2021-11-12T21:14:46.509" v="321" actId="20577"/>
      <pc:docMkLst>
        <pc:docMk/>
      </pc:docMkLst>
      <pc:sldChg chg="modSp">
        <pc:chgData name="Cherrelle Melissa Sutherland (2010942)" userId="S::2010942@student.uwtsd.ac.uk::e96e3472-7034-4ad4-b31b-c233c7c47b50" providerId="AD" clId="Web-{BA9581AB-4508-1972-F435-100083DBD889}" dt="2021-11-12T20:50:30.640" v="140" actId="20577"/>
        <pc:sldMkLst>
          <pc:docMk/>
          <pc:sldMk cId="3294033122" sldId="261"/>
        </pc:sldMkLst>
        <pc:spChg chg="mod">
          <ac:chgData name="Cherrelle Melissa Sutherland (2010942)" userId="S::2010942@student.uwtsd.ac.uk::e96e3472-7034-4ad4-b31b-c233c7c47b50" providerId="AD" clId="Web-{BA9581AB-4508-1972-F435-100083DBD889}" dt="2021-11-12T20:50:30.640" v="140" actId="20577"/>
          <ac:spMkLst>
            <pc:docMk/>
            <pc:sldMk cId="3294033122" sldId="261"/>
            <ac:spMk id="3" creationId="{FEBB908D-3F7C-4A41-8398-60D8DAD40E62}"/>
          </ac:spMkLst>
        </pc:spChg>
      </pc:sldChg>
      <pc:sldChg chg="modSp">
        <pc:chgData name="Cherrelle Melissa Sutherland (2010942)" userId="S::2010942@student.uwtsd.ac.uk::e96e3472-7034-4ad4-b31b-c233c7c47b50" providerId="AD" clId="Web-{BA9581AB-4508-1972-F435-100083DBD889}" dt="2021-11-12T20:42:30.742" v="121" actId="20577"/>
        <pc:sldMkLst>
          <pc:docMk/>
          <pc:sldMk cId="3002741366" sldId="262"/>
        </pc:sldMkLst>
        <pc:spChg chg="mod">
          <ac:chgData name="Cherrelle Melissa Sutherland (2010942)" userId="S::2010942@student.uwtsd.ac.uk::e96e3472-7034-4ad4-b31b-c233c7c47b50" providerId="AD" clId="Web-{BA9581AB-4508-1972-F435-100083DBD889}" dt="2021-11-12T20:42:30.742" v="121" actId="20577"/>
          <ac:spMkLst>
            <pc:docMk/>
            <pc:sldMk cId="3002741366" sldId="262"/>
            <ac:spMk id="2" creationId="{16ACD12C-7923-4D0F-B9CA-A9B7B8F9697B}"/>
          </ac:spMkLst>
        </pc:spChg>
        <pc:spChg chg="mod">
          <ac:chgData name="Cherrelle Melissa Sutherland (2010942)" userId="S::2010942@student.uwtsd.ac.uk::e96e3472-7034-4ad4-b31b-c233c7c47b50" providerId="AD" clId="Web-{BA9581AB-4508-1972-F435-100083DBD889}" dt="2021-11-12T20:39:11.645" v="83" actId="20577"/>
          <ac:spMkLst>
            <pc:docMk/>
            <pc:sldMk cId="3002741366" sldId="262"/>
            <ac:spMk id="4" creationId="{5256D90E-2432-4753-83D1-62C01691113B}"/>
          </ac:spMkLst>
        </pc:spChg>
      </pc:sldChg>
      <pc:sldChg chg="addSp modSp new">
        <pc:chgData name="Cherrelle Melissa Sutherland (2010942)" userId="S::2010942@student.uwtsd.ac.uk::e96e3472-7034-4ad4-b31b-c233c7c47b50" providerId="AD" clId="Web-{BA9581AB-4508-1972-F435-100083DBD889}" dt="2021-11-12T21:14:46.509" v="321" actId="20577"/>
        <pc:sldMkLst>
          <pc:docMk/>
          <pc:sldMk cId="2823931579" sldId="266"/>
        </pc:sldMkLst>
        <pc:spChg chg="mod">
          <ac:chgData name="Cherrelle Melissa Sutherland (2010942)" userId="S::2010942@student.uwtsd.ac.uk::e96e3472-7034-4ad4-b31b-c233c7c47b50" providerId="AD" clId="Web-{BA9581AB-4508-1972-F435-100083DBD889}" dt="2021-11-12T20:40:44.428" v="99" actId="20577"/>
          <ac:spMkLst>
            <pc:docMk/>
            <pc:sldMk cId="2823931579" sldId="266"/>
            <ac:spMk id="2" creationId="{F558DA9F-D17E-49AF-AB2E-104FD9D4E6E7}"/>
          </ac:spMkLst>
        </pc:spChg>
        <pc:spChg chg="add mod">
          <ac:chgData name="Cherrelle Melissa Sutherland (2010942)" userId="S::2010942@student.uwtsd.ac.uk::e96e3472-7034-4ad4-b31b-c233c7c47b50" providerId="AD" clId="Web-{BA9581AB-4508-1972-F435-100083DBD889}" dt="2021-11-12T21:14:46.509" v="321" actId="20577"/>
          <ac:spMkLst>
            <pc:docMk/>
            <pc:sldMk cId="2823931579" sldId="266"/>
            <ac:spMk id="3" creationId="{8ACE7B1D-D414-4573-A7ED-20F848516F4D}"/>
          </ac:spMkLst>
        </pc:spChg>
      </pc:sldChg>
    </pc:docChg>
  </pc:docChgLst>
  <pc:docChgLst>
    <pc:chgData clId="Web-{9DB198B7-A5BC-4FC9-B193-86CA294CAF5F}"/>
    <pc:docChg chg="modSld">
      <pc:chgData name="" userId="" providerId="" clId="Web-{9DB198B7-A5BC-4FC9-B193-86CA294CAF5F}" dt="2021-11-01T15:59:50.966" v="2" actId="20577"/>
      <pc:docMkLst>
        <pc:docMk/>
      </pc:docMkLst>
      <pc:sldChg chg="modSp">
        <pc:chgData name="" userId="" providerId="" clId="Web-{9DB198B7-A5BC-4FC9-B193-86CA294CAF5F}" dt="2021-11-01T15:59:50.966" v="2" actId="20577"/>
        <pc:sldMkLst>
          <pc:docMk/>
          <pc:sldMk cId="553726541" sldId="256"/>
        </pc:sldMkLst>
        <pc:spChg chg="mod">
          <ac:chgData name="" userId="" providerId="" clId="Web-{9DB198B7-A5BC-4FC9-B193-86CA294CAF5F}" dt="2021-11-01T15:59:50.966" v="2" actId="20577"/>
          <ac:spMkLst>
            <pc:docMk/>
            <pc:sldMk cId="553726541" sldId="256"/>
            <ac:spMk id="3" creationId="{C4542EAC-8BF3-4BFD-9891-145BC49409C2}"/>
          </ac:spMkLst>
        </pc:spChg>
      </pc:sldChg>
    </pc:docChg>
  </pc:docChgLst>
  <pc:docChgLst>
    <pc:chgData name="Orsolya Ildiko Kaszas (2008742)" userId="S::2008742@student.uwtsd.ac.uk::2d4cf01e-cc8c-427d-ad99-4432a802713a" providerId="AD" clId="Web-{E5BFFDF8-596D-0BF2-A409-0146A3B3387B}"/>
    <pc:docChg chg="modSld">
      <pc:chgData name="Orsolya Ildiko Kaszas (2008742)" userId="S::2008742@student.uwtsd.ac.uk::2d4cf01e-cc8c-427d-ad99-4432a802713a" providerId="AD" clId="Web-{E5BFFDF8-596D-0BF2-A409-0146A3B3387B}" dt="2021-11-18T11:06:57.893" v="21" actId="20577"/>
      <pc:docMkLst>
        <pc:docMk/>
      </pc:docMkLst>
      <pc:sldChg chg="modSp">
        <pc:chgData name="Orsolya Ildiko Kaszas (2008742)" userId="S::2008742@student.uwtsd.ac.uk::2d4cf01e-cc8c-427d-ad99-4432a802713a" providerId="AD" clId="Web-{E5BFFDF8-596D-0BF2-A409-0146A3B3387B}" dt="2021-11-18T11:06:57.893" v="21" actId="20577"/>
        <pc:sldMkLst>
          <pc:docMk/>
          <pc:sldMk cId="1398458152" sldId="267"/>
        </pc:sldMkLst>
        <pc:spChg chg="mod">
          <ac:chgData name="Orsolya Ildiko Kaszas (2008742)" userId="S::2008742@student.uwtsd.ac.uk::2d4cf01e-cc8c-427d-ad99-4432a802713a" providerId="AD" clId="Web-{E5BFFDF8-596D-0BF2-A409-0146A3B3387B}" dt="2021-11-18T11:06:57.893" v="21" actId="20577"/>
          <ac:spMkLst>
            <pc:docMk/>
            <pc:sldMk cId="1398458152" sldId="267"/>
            <ac:spMk id="2" creationId="{0767A4DE-5833-458D-A93C-86D8EA46BC5D}"/>
          </ac:spMkLst>
        </pc:spChg>
      </pc:sldChg>
    </pc:docChg>
  </pc:docChgLst>
  <pc:docChgLst>
    <pc:chgData name="Cherrelle Melissa Sutherland (2010942)" userId="S::2010942@student.uwtsd.ac.uk::e96e3472-7034-4ad4-b31b-c233c7c47b50" providerId="AD" clId="Web-{38608B7C-0057-FC64-AB53-82321F967A88}"/>
    <pc:docChg chg="modSld">
      <pc:chgData name="Cherrelle Melissa Sutherland (2010942)" userId="S::2010942@student.uwtsd.ac.uk::e96e3472-7034-4ad4-b31b-c233c7c47b50" providerId="AD" clId="Web-{38608B7C-0057-FC64-AB53-82321F967A88}" dt="2021-11-12T20:25:26.955" v="4" actId="20577"/>
      <pc:docMkLst>
        <pc:docMk/>
      </pc:docMkLst>
      <pc:sldChg chg="modSp">
        <pc:chgData name="Cherrelle Melissa Sutherland (2010942)" userId="S::2010942@student.uwtsd.ac.uk::e96e3472-7034-4ad4-b31b-c233c7c47b50" providerId="AD" clId="Web-{38608B7C-0057-FC64-AB53-82321F967A88}" dt="2021-11-12T20:25:26.955" v="4" actId="20577"/>
        <pc:sldMkLst>
          <pc:docMk/>
          <pc:sldMk cId="3002741366" sldId="262"/>
        </pc:sldMkLst>
        <pc:spChg chg="mod">
          <ac:chgData name="Cherrelle Melissa Sutherland (2010942)" userId="S::2010942@student.uwtsd.ac.uk::e96e3472-7034-4ad4-b31b-c233c7c47b50" providerId="AD" clId="Web-{38608B7C-0057-FC64-AB53-82321F967A88}" dt="2021-11-12T20:25:26.955" v="4" actId="20577"/>
          <ac:spMkLst>
            <pc:docMk/>
            <pc:sldMk cId="3002741366" sldId="262"/>
            <ac:spMk id="4" creationId="{5256D90E-2432-4753-83D1-62C01691113B}"/>
          </ac:spMkLst>
        </pc:spChg>
      </pc:sldChg>
    </pc:docChg>
  </pc:docChgLst>
  <pc:docChgLst>
    <pc:chgData name="Orsolya Ildiko Kaszas (2008742)" userId="S::2008742@student.uwtsd.ac.uk::2d4cf01e-cc8c-427d-ad99-4432a802713a" providerId="AD" clId="Web-{D63F7FB0-637B-D074-9917-026311E11BB4}"/>
    <pc:docChg chg="modSld">
      <pc:chgData name="Orsolya Ildiko Kaszas (2008742)" userId="S::2008742@student.uwtsd.ac.uk::2d4cf01e-cc8c-427d-ad99-4432a802713a" providerId="AD" clId="Web-{D63F7FB0-637B-D074-9917-026311E11BB4}" dt="2021-11-19T09:59:17.917" v="19" actId="20577"/>
      <pc:docMkLst>
        <pc:docMk/>
      </pc:docMkLst>
      <pc:sldChg chg="modSp">
        <pc:chgData name="Orsolya Ildiko Kaszas (2008742)" userId="S::2008742@student.uwtsd.ac.uk::2d4cf01e-cc8c-427d-ad99-4432a802713a" providerId="AD" clId="Web-{D63F7FB0-637B-D074-9917-026311E11BB4}" dt="2021-11-19T09:17:59.494" v="18" actId="20577"/>
        <pc:sldMkLst>
          <pc:docMk/>
          <pc:sldMk cId="3883201359" sldId="264"/>
        </pc:sldMkLst>
        <pc:spChg chg="mod">
          <ac:chgData name="Orsolya Ildiko Kaszas (2008742)" userId="S::2008742@student.uwtsd.ac.uk::2d4cf01e-cc8c-427d-ad99-4432a802713a" providerId="AD" clId="Web-{D63F7FB0-637B-D074-9917-026311E11BB4}" dt="2021-11-19T09:17:59.494" v="18" actId="20577"/>
          <ac:spMkLst>
            <pc:docMk/>
            <pc:sldMk cId="3883201359" sldId="264"/>
            <ac:spMk id="3" creationId="{677F0F3B-6E6B-47B4-BDF1-0B8E95F30E78}"/>
          </ac:spMkLst>
        </pc:spChg>
      </pc:sldChg>
      <pc:sldChg chg="modSp">
        <pc:chgData name="Orsolya Ildiko Kaszas (2008742)" userId="S::2008742@student.uwtsd.ac.uk::2d4cf01e-cc8c-427d-ad99-4432a802713a" providerId="AD" clId="Web-{D63F7FB0-637B-D074-9917-026311E11BB4}" dt="2021-11-19T09:59:17.917" v="19" actId="20577"/>
        <pc:sldMkLst>
          <pc:docMk/>
          <pc:sldMk cId="3396080198" sldId="278"/>
        </pc:sldMkLst>
        <pc:spChg chg="mod">
          <ac:chgData name="Orsolya Ildiko Kaszas (2008742)" userId="S::2008742@student.uwtsd.ac.uk::2d4cf01e-cc8c-427d-ad99-4432a802713a" providerId="AD" clId="Web-{D63F7FB0-637B-D074-9917-026311E11BB4}" dt="2021-11-19T09:59:17.917" v="19" actId="20577"/>
          <ac:spMkLst>
            <pc:docMk/>
            <pc:sldMk cId="3396080198" sldId="278"/>
            <ac:spMk id="2" creationId="{54BD2DCA-57E5-4905-9626-8B64DDE94657}"/>
          </ac:spMkLst>
        </pc:spChg>
      </pc:sldChg>
    </pc:docChg>
  </pc:docChgLst>
  <pc:docChgLst>
    <pc:chgData name="Cherrelle Melissa Sutherland (2010942)" userId="S::2010942@student.uwtsd.ac.uk::e96e3472-7034-4ad4-b31b-c233c7c47b50" providerId="AD" clId="Web-{9DB198B7-A5BC-4FC9-B193-86CA294CAF5F}"/>
    <pc:docChg chg="modSld addMainMaster delMainMaster">
      <pc:chgData name="Cherrelle Melissa Sutherland (2010942)" userId="S::2010942@student.uwtsd.ac.uk::e96e3472-7034-4ad4-b31b-c233c7c47b50" providerId="AD" clId="Web-{9DB198B7-A5BC-4FC9-B193-86CA294CAF5F}" dt="2021-11-01T16:07:18.836" v="128"/>
      <pc:docMkLst>
        <pc:docMk/>
      </pc:docMkLst>
      <pc:sldChg chg="addSp delSp modSp mod setBg modClrScheme chgLayout">
        <pc:chgData name="Cherrelle Melissa Sutherland (2010942)" userId="S::2010942@student.uwtsd.ac.uk::e96e3472-7034-4ad4-b31b-c233c7c47b50" providerId="AD" clId="Web-{9DB198B7-A5BC-4FC9-B193-86CA294CAF5F}" dt="2021-11-01T16:07:18.836" v="128"/>
        <pc:sldMkLst>
          <pc:docMk/>
          <pc:sldMk cId="553726541" sldId="256"/>
        </pc:sldMkLst>
        <pc:spChg chg="mod">
          <ac:chgData name="Cherrelle Melissa Sutherland (2010942)" userId="S::2010942@student.uwtsd.ac.uk::e96e3472-7034-4ad4-b31b-c233c7c47b50" providerId="AD" clId="Web-{9DB198B7-A5BC-4FC9-B193-86CA294CAF5F}" dt="2021-11-01T16:07:18.836" v="128"/>
          <ac:spMkLst>
            <pc:docMk/>
            <pc:sldMk cId="553726541" sldId="256"/>
            <ac:spMk id="2" creationId="{9FB28281-3783-403A-B1AB-0182A003DFE3}"/>
          </ac:spMkLst>
        </pc:spChg>
        <pc:spChg chg="mod">
          <ac:chgData name="Cherrelle Melissa Sutherland (2010942)" userId="S::2010942@student.uwtsd.ac.uk::e96e3472-7034-4ad4-b31b-c233c7c47b50" providerId="AD" clId="Web-{9DB198B7-A5BC-4FC9-B193-86CA294CAF5F}" dt="2021-11-01T16:07:18.836" v="128"/>
          <ac:spMkLst>
            <pc:docMk/>
            <pc:sldMk cId="553726541" sldId="256"/>
            <ac:spMk id="3" creationId="{C4542EAC-8BF3-4BFD-9891-145BC49409C2}"/>
          </ac:spMkLst>
        </pc:spChg>
        <pc:spChg chg="add del">
          <ac:chgData name="Cherrelle Melissa Sutherland (2010942)" userId="S::2010942@student.uwtsd.ac.uk::e96e3472-7034-4ad4-b31b-c233c7c47b50" providerId="AD" clId="Web-{9DB198B7-A5BC-4FC9-B193-86CA294CAF5F}" dt="2021-11-01T16:07:18.836" v="128"/>
          <ac:spMkLst>
            <pc:docMk/>
            <pc:sldMk cId="553726541" sldId="256"/>
            <ac:spMk id="9" creationId="{9EB54D17-3792-403D-9127-495845021D2B}"/>
          </ac:spMkLst>
        </pc:spChg>
        <pc:spChg chg="add del">
          <ac:chgData name="Cherrelle Melissa Sutherland (2010942)" userId="S::2010942@student.uwtsd.ac.uk::e96e3472-7034-4ad4-b31b-c233c7c47b50" providerId="AD" clId="Web-{9DB198B7-A5BC-4FC9-B193-86CA294CAF5F}" dt="2021-11-01T16:07:18.836" v="128"/>
          <ac:spMkLst>
            <pc:docMk/>
            <pc:sldMk cId="553726541" sldId="256"/>
            <ac:spMk id="11" creationId="{51A01047-632B-4F57-9CDB-AA680D5BBB19}"/>
          </ac:spMkLst>
        </pc:spChg>
        <pc:spChg chg="add del">
          <ac:chgData name="Cherrelle Melissa Sutherland (2010942)" userId="S::2010942@student.uwtsd.ac.uk::e96e3472-7034-4ad4-b31b-c233c7c47b50" providerId="AD" clId="Web-{9DB198B7-A5BC-4FC9-B193-86CA294CAF5F}" dt="2021-11-01T16:07:18.836" v="128"/>
          <ac:spMkLst>
            <pc:docMk/>
            <pc:sldMk cId="553726541" sldId="256"/>
            <ac:spMk id="13" creationId="{48EF695B-E7DE-4164-862A-9CD06DFB0EC0}"/>
          </ac:spMkLst>
        </pc:spChg>
        <pc:spChg chg="add del">
          <ac:chgData name="Cherrelle Melissa Sutherland (2010942)" userId="S::2010942@student.uwtsd.ac.uk::e96e3472-7034-4ad4-b31b-c233c7c47b50" providerId="AD" clId="Web-{9DB198B7-A5BC-4FC9-B193-86CA294CAF5F}" dt="2021-11-01T16:06:31.975" v="125"/>
          <ac:spMkLst>
            <pc:docMk/>
            <pc:sldMk cId="553726541" sldId="256"/>
            <ac:spMk id="20" creationId="{C5D27EB0-8BE0-48A7-8570-9A138605F2BA}"/>
          </ac:spMkLst>
        </pc:spChg>
        <pc:spChg chg="add del">
          <ac:chgData name="Cherrelle Melissa Sutherland (2010942)" userId="S::2010942@student.uwtsd.ac.uk::e96e3472-7034-4ad4-b31b-c233c7c47b50" providerId="AD" clId="Web-{9DB198B7-A5BC-4FC9-B193-86CA294CAF5F}" dt="2021-11-01T16:06:31.975" v="125"/>
          <ac:spMkLst>
            <pc:docMk/>
            <pc:sldMk cId="553726541" sldId="256"/>
            <ac:spMk id="21" creationId="{E7A55D5B-D482-4672-82D9-7C01DF001A49}"/>
          </ac:spMkLst>
        </pc:spChg>
        <pc:spChg chg="add del">
          <ac:chgData name="Cherrelle Melissa Sutherland (2010942)" userId="S::2010942@student.uwtsd.ac.uk::e96e3472-7034-4ad4-b31b-c233c7c47b50" providerId="AD" clId="Web-{9DB198B7-A5BC-4FC9-B193-86CA294CAF5F}" dt="2021-11-01T16:06:31.975" v="125"/>
          <ac:spMkLst>
            <pc:docMk/>
            <pc:sldMk cId="553726541" sldId="256"/>
            <ac:spMk id="22" creationId="{20405D95-2138-40A6-A919-9C9EB54B5AE4}"/>
          </ac:spMkLst>
        </pc:spChg>
        <pc:spChg chg="add del">
          <ac:chgData name="Cherrelle Melissa Sutherland (2010942)" userId="S::2010942@student.uwtsd.ac.uk::e96e3472-7034-4ad4-b31b-c233c7c47b50" providerId="AD" clId="Web-{9DB198B7-A5BC-4FC9-B193-86CA294CAF5F}" dt="2021-11-01T16:06:13.772" v="123"/>
          <ac:spMkLst>
            <pc:docMk/>
            <pc:sldMk cId="553726541" sldId="256"/>
            <ac:spMk id="23" creationId="{99B5B3C5-A599-465B-B2B9-866E8B2087CE}"/>
          </ac:spMkLst>
        </pc:spChg>
        <pc:spChg chg="add del">
          <ac:chgData name="Cherrelle Melissa Sutherland (2010942)" userId="S::2010942@student.uwtsd.ac.uk::e96e3472-7034-4ad4-b31b-c233c7c47b50" providerId="AD" clId="Web-{9DB198B7-A5BC-4FC9-B193-86CA294CAF5F}" dt="2021-11-01T16:07:18.789" v="127"/>
          <ac:spMkLst>
            <pc:docMk/>
            <pc:sldMk cId="553726541" sldId="256"/>
            <ac:spMk id="24" creationId="{0786F82F-1B47-46ED-8EAE-53EF71E59E9A}"/>
          </ac:spMkLst>
        </pc:spChg>
        <pc:spChg chg="add del">
          <ac:chgData name="Cherrelle Melissa Sutherland (2010942)" userId="S::2010942@student.uwtsd.ac.uk::e96e3472-7034-4ad4-b31b-c233c7c47b50" providerId="AD" clId="Web-{9DB198B7-A5BC-4FC9-B193-86CA294CAF5F}" dt="2021-11-01T16:06:13.772" v="123"/>
          <ac:spMkLst>
            <pc:docMk/>
            <pc:sldMk cId="553726541" sldId="256"/>
            <ac:spMk id="25" creationId="{25C84982-7DD0-43B1-8A2D-BFA4DF1B4E60}"/>
          </ac:spMkLst>
        </pc:spChg>
        <pc:spChg chg="add del">
          <ac:chgData name="Cherrelle Melissa Sutherland (2010942)" userId="S::2010942@student.uwtsd.ac.uk::e96e3472-7034-4ad4-b31b-c233c7c47b50" providerId="AD" clId="Web-{9DB198B7-A5BC-4FC9-B193-86CA294CAF5F}" dt="2021-11-01T16:07:18.789" v="127"/>
          <ac:spMkLst>
            <pc:docMk/>
            <pc:sldMk cId="553726541" sldId="256"/>
            <ac:spMk id="26" creationId="{EF1BAF6F-6275-4646-9C59-331B29B9550F}"/>
          </ac:spMkLst>
        </pc:spChg>
        <pc:spChg chg="add del">
          <ac:chgData name="Cherrelle Melissa Sutherland (2010942)" userId="S::2010942@student.uwtsd.ac.uk::e96e3472-7034-4ad4-b31b-c233c7c47b50" providerId="AD" clId="Web-{9DB198B7-A5BC-4FC9-B193-86CA294CAF5F}" dt="2021-11-01T16:07:18.789" v="127"/>
          <ac:spMkLst>
            <pc:docMk/>
            <pc:sldMk cId="553726541" sldId="256"/>
            <ac:spMk id="28" creationId="{099405E2-1A96-4DBA-A9DC-4C2A1B421CA9}"/>
          </ac:spMkLst>
        </pc:spChg>
        <pc:spChg chg="add del">
          <ac:chgData name="Cherrelle Melissa Sutherland (2010942)" userId="S::2010942@student.uwtsd.ac.uk::e96e3472-7034-4ad4-b31b-c233c7c47b50" providerId="AD" clId="Web-{9DB198B7-A5BC-4FC9-B193-86CA294CAF5F}" dt="2021-11-01T16:07:18.789" v="127"/>
          <ac:spMkLst>
            <pc:docMk/>
            <pc:sldMk cId="553726541" sldId="256"/>
            <ac:spMk id="29" creationId="{DEB1CCE3-FB1D-471C-9AFE-D20E81E64AC0}"/>
          </ac:spMkLst>
        </pc:spChg>
        <pc:spChg chg="add">
          <ac:chgData name="Cherrelle Melissa Sutherland (2010942)" userId="S::2010942@student.uwtsd.ac.uk::e96e3472-7034-4ad4-b31b-c233c7c47b50" providerId="AD" clId="Web-{9DB198B7-A5BC-4FC9-B193-86CA294CAF5F}" dt="2021-11-01T16:07:18.836" v="128"/>
          <ac:spMkLst>
            <pc:docMk/>
            <pc:sldMk cId="553726541" sldId="256"/>
            <ac:spMk id="30" creationId="{EA26A151-13BF-4305-A6DC-9DC7C9877195}"/>
          </ac:spMkLst>
        </pc:spChg>
        <pc:spChg chg="add del">
          <ac:chgData name="Cherrelle Melissa Sutherland (2010942)" userId="S::2010942@student.uwtsd.ac.uk::e96e3472-7034-4ad4-b31b-c233c7c47b50" providerId="AD" clId="Web-{9DB198B7-A5BC-4FC9-B193-86CA294CAF5F}" dt="2021-11-01T16:07:18.789" v="127"/>
          <ac:spMkLst>
            <pc:docMk/>
            <pc:sldMk cId="553726541" sldId="256"/>
            <ac:spMk id="31" creationId="{60F38E87-6AF8-4488-B608-9FA2F57B40B7}"/>
          </ac:spMkLst>
        </pc:spChg>
        <pc:spChg chg="add">
          <ac:chgData name="Cherrelle Melissa Sutherland (2010942)" userId="S::2010942@student.uwtsd.ac.uk::e96e3472-7034-4ad4-b31b-c233c7c47b50" providerId="AD" clId="Web-{9DB198B7-A5BC-4FC9-B193-86CA294CAF5F}" dt="2021-11-01T16:07:18.836" v="128"/>
          <ac:spMkLst>
            <pc:docMk/>
            <pc:sldMk cId="553726541" sldId="256"/>
            <ac:spMk id="32" creationId="{6EFFDDA6-2CAE-438F-B0D6-FF4E710E24CB}"/>
          </ac:spMkLst>
        </pc:spChg>
        <pc:spChg chg="add del">
          <ac:chgData name="Cherrelle Melissa Sutherland (2010942)" userId="S::2010942@student.uwtsd.ac.uk::e96e3472-7034-4ad4-b31b-c233c7c47b50" providerId="AD" clId="Web-{9DB198B7-A5BC-4FC9-B193-86CA294CAF5F}" dt="2021-11-01T16:07:18.789" v="127"/>
          <ac:spMkLst>
            <pc:docMk/>
            <pc:sldMk cId="553726541" sldId="256"/>
            <ac:spMk id="33" creationId="{ECC3B76D-CC6E-42D0-8666-2A2164AB5AF4}"/>
          </ac:spMkLst>
        </pc:spChg>
        <pc:spChg chg="add">
          <ac:chgData name="Cherrelle Melissa Sutherland (2010942)" userId="S::2010942@student.uwtsd.ac.uk::e96e3472-7034-4ad4-b31b-c233c7c47b50" providerId="AD" clId="Web-{9DB198B7-A5BC-4FC9-B193-86CA294CAF5F}" dt="2021-11-01T16:07:18.836" v="128"/>
          <ac:spMkLst>
            <pc:docMk/>
            <pc:sldMk cId="553726541" sldId="256"/>
            <ac:spMk id="34" creationId="{F06B261F-632C-43DC-8DC7-7723B368270D}"/>
          </ac:spMkLst>
        </pc:spChg>
        <pc:spChg chg="add del">
          <ac:chgData name="Cherrelle Melissa Sutherland (2010942)" userId="S::2010942@student.uwtsd.ac.uk::e96e3472-7034-4ad4-b31b-c233c7c47b50" providerId="AD" clId="Web-{9DB198B7-A5BC-4FC9-B193-86CA294CAF5F}" dt="2021-11-01T16:07:18.789" v="127"/>
          <ac:spMkLst>
            <pc:docMk/>
            <pc:sldMk cId="553726541" sldId="256"/>
            <ac:spMk id="35" creationId="{32BA9D6C-8214-4E25-AF8B-48762AD8D530}"/>
          </ac:spMkLst>
        </pc:spChg>
        <pc:spChg chg="add">
          <ac:chgData name="Cherrelle Melissa Sutherland (2010942)" userId="S::2010942@student.uwtsd.ac.uk::e96e3472-7034-4ad4-b31b-c233c7c47b50" providerId="AD" clId="Web-{9DB198B7-A5BC-4FC9-B193-86CA294CAF5F}" dt="2021-11-01T16:07:18.836" v="128"/>
          <ac:spMkLst>
            <pc:docMk/>
            <pc:sldMk cId="553726541" sldId="256"/>
            <ac:spMk id="36" creationId="{4E524C7F-EE50-42C5-9434-7C78CE04445B}"/>
          </ac:spMkLst>
        </pc:spChg>
        <pc:spChg chg="add del">
          <ac:chgData name="Cherrelle Melissa Sutherland (2010942)" userId="S::2010942@student.uwtsd.ac.uk::e96e3472-7034-4ad4-b31b-c233c7c47b50" providerId="AD" clId="Web-{9DB198B7-A5BC-4FC9-B193-86CA294CAF5F}" dt="2021-11-01T16:07:18.789" v="127"/>
          <ac:spMkLst>
            <pc:docMk/>
            <pc:sldMk cId="553726541" sldId="256"/>
            <ac:spMk id="37" creationId="{DBE9B8BD-472F-4F54-AC9D-101EE3496992}"/>
          </ac:spMkLst>
        </pc:spChg>
        <pc:spChg chg="add del">
          <ac:chgData name="Cherrelle Melissa Sutherland (2010942)" userId="S::2010942@student.uwtsd.ac.uk::e96e3472-7034-4ad4-b31b-c233c7c47b50" providerId="AD" clId="Web-{9DB198B7-A5BC-4FC9-B193-86CA294CAF5F}" dt="2021-11-01T16:07:18.789" v="127"/>
          <ac:spMkLst>
            <pc:docMk/>
            <pc:sldMk cId="553726541" sldId="256"/>
            <ac:spMk id="39" creationId="{0871A14F-64B0-4CCE-900E-695C55EFF375}"/>
          </ac:spMkLst>
        </pc:spChg>
        <pc:spChg chg="add del">
          <ac:chgData name="Cherrelle Melissa Sutherland (2010942)" userId="S::2010942@student.uwtsd.ac.uk::e96e3472-7034-4ad4-b31b-c233c7c47b50" providerId="AD" clId="Web-{9DB198B7-A5BC-4FC9-B193-86CA294CAF5F}" dt="2021-11-01T16:07:18.789" v="127"/>
          <ac:spMkLst>
            <pc:docMk/>
            <pc:sldMk cId="553726541" sldId="256"/>
            <ac:spMk id="41" creationId="{0FDBC76A-295F-4635-A28D-ADA24F383ABC}"/>
          </ac:spMkLst>
        </pc:spChg>
        <pc:spChg chg="add del">
          <ac:chgData name="Cherrelle Melissa Sutherland (2010942)" userId="S::2010942@student.uwtsd.ac.uk::e96e3472-7034-4ad4-b31b-c233c7c47b50" providerId="AD" clId="Web-{9DB198B7-A5BC-4FC9-B193-86CA294CAF5F}" dt="2021-11-01T16:06:13.772" v="123"/>
          <ac:spMkLst>
            <pc:docMk/>
            <pc:sldMk cId="553726541" sldId="256"/>
            <ac:spMk id="44" creationId="{F596E531-7430-4087-BC87-6EBBD9F5BB53}"/>
          </ac:spMkLst>
        </pc:spChg>
        <pc:spChg chg="add del">
          <ac:chgData name="Cherrelle Melissa Sutherland (2010942)" userId="S::2010942@student.uwtsd.ac.uk::e96e3472-7034-4ad4-b31b-c233c7c47b50" providerId="AD" clId="Web-{9DB198B7-A5BC-4FC9-B193-86CA294CAF5F}" dt="2021-11-01T16:06:13.772" v="123"/>
          <ac:spMkLst>
            <pc:docMk/>
            <pc:sldMk cId="553726541" sldId="256"/>
            <ac:spMk id="46" creationId="{3761DBE9-7FE6-4545-A3E3-3CB13BEFBE41}"/>
          </ac:spMkLst>
        </pc:spChg>
        <pc:grpChg chg="add del">
          <ac:chgData name="Cherrelle Melissa Sutherland (2010942)" userId="S::2010942@student.uwtsd.ac.uk::e96e3472-7034-4ad4-b31b-c233c7c47b50" providerId="AD" clId="Web-{9DB198B7-A5BC-4FC9-B193-86CA294CAF5F}" dt="2021-11-01T16:07:18.836" v="128"/>
          <ac:grpSpMkLst>
            <pc:docMk/>
            <pc:sldMk cId="553726541" sldId="256"/>
            <ac:grpSpMk id="15" creationId="{D5ADB088-C125-457F-9C61-DFE21DCEF4A5}"/>
          </ac:grpSpMkLst>
        </pc:grpChg>
        <pc:grpChg chg="add del">
          <ac:chgData name="Cherrelle Melissa Sutherland (2010942)" userId="S::2010942@student.uwtsd.ac.uk::e96e3472-7034-4ad4-b31b-c233c7c47b50" providerId="AD" clId="Web-{9DB198B7-A5BC-4FC9-B193-86CA294CAF5F}" dt="2021-11-01T16:06:13.772" v="123"/>
          <ac:grpSpMkLst>
            <pc:docMk/>
            <pc:sldMk cId="553726541" sldId="256"/>
            <ac:grpSpMk id="27" creationId="{1D912E1C-3BBA-42F0-A3EE-FEC382E7230A}"/>
          </ac:grpSpMkLst>
        </pc:grpChg>
        <pc:grpChg chg="add del">
          <ac:chgData name="Cherrelle Melissa Sutherland (2010942)" userId="S::2010942@student.uwtsd.ac.uk::e96e3472-7034-4ad4-b31b-c233c7c47b50" providerId="AD" clId="Web-{9DB198B7-A5BC-4FC9-B193-86CA294CAF5F}" dt="2021-11-01T16:06:13.772" v="123"/>
          <ac:grpSpMkLst>
            <pc:docMk/>
            <pc:sldMk cId="553726541" sldId="256"/>
            <ac:grpSpMk id="48" creationId="{090D15CC-A235-4941-B59D-649F70CD1B7A}"/>
          </ac:grpSpMkLst>
        </pc:grpChg>
        <pc:picChg chg="add mod ord">
          <ac:chgData name="Cherrelle Melissa Sutherland (2010942)" userId="S::2010942@student.uwtsd.ac.uk::e96e3472-7034-4ad4-b31b-c233c7c47b50" providerId="AD" clId="Web-{9DB198B7-A5BC-4FC9-B193-86CA294CAF5F}" dt="2021-11-01T16:07:18.836" v="128"/>
          <ac:picMkLst>
            <pc:docMk/>
            <pc:sldMk cId="553726541" sldId="256"/>
            <ac:picMk id="4" creationId="{3B222A6F-2678-46FC-9FAD-E053CB338CF8}"/>
          </ac:picMkLst>
        </pc:picChg>
      </pc:sldChg>
      <pc:sldMasterChg chg="del delSldLayout">
        <pc:chgData name="Cherrelle Melissa Sutherland (2010942)" userId="S::2010942@student.uwtsd.ac.uk::e96e3472-7034-4ad4-b31b-c233c7c47b50" providerId="AD" clId="Web-{9DB198B7-A5BC-4FC9-B193-86CA294CAF5F}" dt="2021-11-01T16:02:31.001" v="85"/>
        <pc:sldMasterMkLst>
          <pc:docMk/>
          <pc:sldMasterMk cId="2371758177" sldId="2147483660"/>
        </pc:sldMasterMkLst>
        <pc:sldLayoutChg chg="del">
          <pc:chgData name="Cherrelle Melissa Sutherland (2010942)" userId="S::2010942@student.uwtsd.ac.uk::e96e3472-7034-4ad4-b31b-c233c7c47b50" providerId="AD" clId="Web-{9DB198B7-A5BC-4FC9-B193-86CA294CAF5F}" dt="2021-11-01T16:02:31.001" v="85"/>
          <pc:sldLayoutMkLst>
            <pc:docMk/>
            <pc:sldMasterMk cId="2371758177" sldId="2147483660"/>
            <pc:sldLayoutMk cId="3129878285" sldId="2147483661"/>
          </pc:sldLayoutMkLst>
        </pc:sldLayoutChg>
        <pc:sldLayoutChg chg="del">
          <pc:chgData name="Cherrelle Melissa Sutherland (2010942)" userId="S::2010942@student.uwtsd.ac.uk::e96e3472-7034-4ad4-b31b-c233c7c47b50" providerId="AD" clId="Web-{9DB198B7-A5BC-4FC9-B193-86CA294CAF5F}" dt="2021-11-01T16:02:31.001" v="85"/>
          <pc:sldLayoutMkLst>
            <pc:docMk/>
            <pc:sldMasterMk cId="2371758177" sldId="2147483660"/>
            <pc:sldLayoutMk cId="572029412" sldId="2147483662"/>
          </pc:sldLayoutMkLst>
        </pc:sldLayoutChg>
        <pc:sldLayoutChg chg="del">
          <pc:chgData name="Cherrelle Melissa Sutherland (2010942)" userId="S::2010942@student.uwtsd.ac.uk::e96e3472-7034-4ad4-b31b-c233c7c47b50" providerId="AD" clId="Web-{9DB198B7-A5BC-4FC9-B193-86CA294CAF5F}" dt="2021-11-01T16:02:31.001" v="85"/>
          <pc:sldLayoutMkLst>
            <pc:docMk/>
            <pc:sldMasterMk cId="2371758177" sldId="2147483660"/>
            <pc:sldLayoutMk cId="3636461385" sldId="2147483663"/>
          </pc:sldLayoutMkLst>
        </pc:sldLayoutChg>
        <pc:sldLayoutChg chg="del">
          <pc:chgData name="Cherrelle Melissa Sutherland (2010942)" userId="S::2010942@student.uwtsd.ac.uk::e96e3472-7034-4ad4-b31b-c233c7c47b50" providerId="AD" clId="Web-{9DB198B7-A5BC-4FC9-B193-86CA294CAF5F}" dt="2021-11-01T16:02:31.001" v="85"/>
          <pc:sldLayoutMkLst>
            <pc:docMk/>
            <pc:sldMasterMk cId="2371758177" sldId="2147483660"/>
            <pc:sldLayoutMk cId="3626050071" sldId="2147483664"/>
          </pc:sldLayoutMkLst>
        </pc:sldLayoutChg>
        <pc:sldLayoutChg chg="del">
          <pc:chgData name="Cherrelle Melissa Sutherland (2010942)" userId="S::2010942@student.uwtsd.ac.uk::e96e3472-7034-4ad4-b31b-c233c7c47b50" providerId="AD" clId="Web-{9DB198B7-A5BC-4FC9-B193-86CA294CAF5F}" dt="2021-11-01T16:02:31.001" v="85"/>
          <pc:sldLayoutMkLst>
            <pc:docMk/>
            <pc:sldMasterMk cId="2371758177" sldId="2147483660"/>
            <pc:sldLayoutMk cId="4223613637" sldId="2147483665"/>
          </pc:sldLayoutMkLst>
        </pc:sldLayoutChg>
        <pc:sldLayoutChg chg="del">
          <pc:chgData name="Cherrelle Melissa Sutherland (2010942)" userId="S::2010942@student.uwtsd.ac.uk::e96e3472-7034-4ad4-b31b-c233c7c47b50" providerId="AD" clId="Web-{9DB198B7-A5BC-4FC9-B193-86CA294CAF5F}" dt="2021-11-01T16:02:31.001" v="85"/>
          <pc:sldLayoutMkLst>
            <pc:docMk/>
            <pc:sldMasterMk cId="2371758177" sldId="2147483660"/>
            <pc:sldLayoutMk cId="986665687" sldId="2147483666"/>
          </pc:sldLayoutMkLst>
        </pc:sldLayoutChg>
        <pc:sldLayoutChg chg="del">
          <pc:chgData name="Cherrelle Melissa Sutherland (2010942)" userId="S::2010942@student.uwtsd.ac.uk::e96e3472-7034-4ad4-b31b-c233c7c47b50" providerId="AD" clId="Web-{9DB198B7-A5BC-4FC9-B193-86CA294CAF5F}" dt="2021-11-01T16:02:31.001" v="85"/>
          <pc:sldLayoutMkLst>
            <pc:docMk/>
            <pc:sldMasterMk cId="2371758177" sldId="2147483660"/>
            <pc:sldLayoutMk cId="2924672457" sldId="2147483667"/>
          </pc:sldLayoutMkLst>
        </pc:sldLayoutChg>
        <pc:sldLayoutChg chg="del">
          <pc:chgData name="Cherrelle Melissa Sutherland (2010942)" userId="S::2010942@student.uwtsd.ac.uk::e96e3472-7034-4ad4-b31b-c233c7c47b50" providerId="AD" clId="Web-{9DB198B7-A5BC-4FC9-B193-86CA294CAF5F}" dt="2021-11-01T16:02:31.001" v="85"/>
          <pc:sldLayoutMkLst>
            <pc:docMk/>
            <pc:sldMasterMk cId="2371758177" sldId="2147483660"/>
            <pc:sldLayoutMk cId="1650365514" sldId="2147483668"/>
          </pc:sldLayoutMkLst>
        </pc:sldLayoutChg>
        <pc:sldLayoutChg chg="del">
          <pc:chgData name="Cherrelle Melissa Sutherland (2010942)" userId="S::2010942@student.uwtsd.ac.uk::e96e3472-7034-4ad4-b31b-c233c7c47b50" providerId="AD" clId="Web-{9DB198B7-A5BC-4FC9-B193-86CA294CAF5F}" dt="2021-11-01T16:02:31.001" v="85"/>
          <pc:sldLayoutMkLst>
            <pc:docMk/>
            <pc:sldMasterMk cId="2371758177" sldId="2147483660"/>
            <pc:sldLayoutMk cId="746702124" sldId="2147483669"/>
          </pc:sldLayoutMkLst>
        </pc:sldLayoutChg>
        <pc:sldLayoutChg chg="del">
          <pc:chgData name="Cherrelle Melissa Sutherland (2010942)" userId="S::2010942@student.uwtsd.ac.uk::e96e3472-7034-4ad4-b31b-c233c7c47b50" providerId="AD" clId="Web-{9DB198B7-A5BC-4FC9-B193-86CA294CAF5F}" dt="2021-11-01T16:02:31.001" v="85"/>
          <pc:sldLayoutMkLst>
            <pc:docMk/>
            <pc:sldMasterMk cId="2371758177" sldId="2147483660"/>
            <pc:sldLayoutMk cId="61784523" sldId="2147483670"/>
          </pc:sldLayoutMkLst>
        </pc:sldLayoutChg>
        <pc:sldLayoutChg chg="del">
          <pc:chgData name="Cherrelle Melissa Sutherland (2010942)" userId="S::2010942@student.uwtsd.ac.uk::e96e3472-7034-4ad4-b31b-c233c7c47b50" providerId="AD" clId="Web-{9DB198B7-A5BC-4FC9-B193-86CA294CAF5F}" dt="2021-11-01T16:02:31.001" v="85"/>
          <pc:sldLayoutMkLst>
            <pc:docMk/>
            <pc:sldMasterMk cId="2371758177" sldId="2147483660"/>
            <pc:sldLayoutMk cId="1164236222" sldId="2147483671"/>
          </pc:sldLayoutMkLst>
        </pc:sldLayoutChg>
      </pc:sldMasterChg>
      <pc:sldMasterChg chg="add del addSldLayout delSldLayout">
        <pc:chgData name="Cherrelle Melissa Sutherland (2010942)" userId="S::2010942@student.uwtsd.ac.uk::e96e3472-7034-4ad4-b31b-c233c7c47b50" providerId="AD" clId="Web-{9DB198B7-A5BC-4FC9-B193-86CA294CAF5F}" dt="2021-11-01T16:07:18.836" v="128"/>
        <pc:sldMasterMkLst>
          <pc:docMk/>
          <pc:sldMasterMk cId="2474816533" sldId="2147483685"/>
        </pc:sldMasterMkLst>
        <pc:sldLayoutChg chg="add del">
          <pc:chgData name="Cherrelle Melissa Sutherland (2010942)" userId="S::2010942@student.uwtsd.ac.uk::e96e3472-7034-4ad4-b31b-c233c7c47b50" providerId="AD" clId="Web-{9DB198B7-A5BC-4FC9-B193-86CA294CAF5F}" dt="2021-11-01T16:07:18.836" v="128"/>
          <pc:sldLayoutMkLst>
            <pc:docMk/>
            <pc:sldMasterMk cId="2474816533" sldId="2147483685"/>
            <pc:sldLayoutMk cId="3855325614" sldId="2147483674"/>
          </pc:sldLayoutMkLst>
        </pc:sldLayoutChg>
        <pc:sldLayoutChg chg="add del">
          <pc:chgData name="Cherrelle Melissa Sutherland (2010942)" userId="S::2010942@student.uwtsd.ac.uk::e96e3472-7034-4ad4-b31b-c233c7c47b50" providerId="AD" clId="Web-{9DB198B7-A5BC-4FC9-B193-86CA294CAF5F}" dt="2021-11-01T16:07:18.836" v="128"/>
          <pc:sldLayoutMkLst>
            <pc:docMk/>
            <pc:sldMasterMk cId="2474816533" sldId="2147483685"/>
            <pc:sldLayoutMk cId="608606749" sldId="2147483675"/>
          </pc:sldLayoutMkLst>
        </pc:sldLayoutChg>
        <pc:sldLayoutChg chg="add del">
          <pc:chgData name="Cherrelle Melissa Sutherland (2010942)" userId="S::2010942@student.uwtsd.ac.uk::e96e3472-7034-4ad4-b31b-c233c7c47b50" providerId="AD" clId="Web-{9DB198B7-A5BC-4FC9-B193-86CA294CAF5F}" dt="2021-11-01T16:07:18.836" v="128"/>
          <pc:sldLayoutMkLst>
            <pc:docMk/>
            <pc:sldMasterMk cId="2474816533" sldId="2147483685"/>
            <pc:sldLayoutMk cId="2113350720" sldId="2147483676"/>
          </pc:sldLayoutMkLst>
        </pc:sldLayoutChg>
        <pc:sldLayoutChg chg="add del">
          <pc:chgData name="Cherrelle Melissa Sutherland (2010942)" userId="S::2010942@student.uwtsd.ac.uk::e96e3472-7034-4ad4-b31b-c233c7c47b50" providerId="AD" clId="Web-{9DB198B7-A5BC-4FC9-B193-86CA294CAF5F}" dt="2021-11-01T16:07:18.836" v="128"/>
          <pc:sldLayoutMkLst>
            <pc:docMk/>
            <pc:sldMasterMk cId="2474816533" sldId="2147483685"/>
            <pc:sldLayoutMk cId="1507675272" sldId="2147483677"/>
          </pc:sldLayoutMkLst>
        </pc:sldLayoutChg>
        <pc:sldLayoutChg chg="add del">
          <pc:chgData name="Cherrelle Melissa Sutherland (2010942)" userId="S::2010942@student.uwtsd.ac.uk::e96e3472-7034-4ad4-b31b-c233c7c47b50" providerId="AD" clId="Web-{9DB198B7-A5BC-4FC9-B193-86CA294CAF5F}" dt="2021-11-01T16:07:18.836" v="128"/>
          <pc:sldLayoutMkLst>
            <pc:docMk/>
            <pc:sldMasterMk cId="2474816533" sldId="2147483685"/>
            <pc:sldLayoutMk cId="545099979" sldId="2147483678"/>
          </pc:sldLayoutMkLst>
        </pc:sldLayoutChg>
        <pc:sldLayoutChg chg="add del">
          <pc:chgData name="Cherrelle Melissa Sutherland (2010942)" userId="S::2010942@student.uwtsd.ac.uk::e96e3472-7034-4ad4-b31b-c233c7c47b50" providerId="AD" clId="Web-{9DB198B7-A5BC-4FC9-B193-86CA294CAF5F}" dt="2021-11-01T16:07:18.836" v="128"/>
          <pc:sldLayoutMkLst>
            <pc:docMk/>
            <pc:sldMasterMk cId="2474816533" sldId="2147483685"/>
            <pc:sldLayoutMk cId="760523181" sldId="2147483679"/>
          </pc:sldLayoutMkLst>
        </pc:sldLayoutChg>
        <pc:sldLayoutChg chg="add del">
          <pc:chgData name="Cherrelle Melissa Sutherland (2010942)" userId="S::2010942@student.uwtsd.ac.uk::e96e3472-7034-4ad4-b31b-c233c7c47b50" providerId="AD" clId="Web-{9DB198B7-A5BC-4FC9-B193-86CA294CAF5F}" dt="2021-11-01T16:07:18.836" v="128"/>
          <pc:sldLayoutMkLst>
            <pc:docMk/>
            <pc:sldMasterMk cId="2474816533" sldId="2147483685"/>
            <pc:sldLayoutMk cId="2069943586" sldId="2147483680"/>
          </pc:sldLayoutMkLst>
        </pc:sldLayoutChg>
        <pc:sldLayoutChg chg="add del">
          <pc:chgData name="Cherrelle Melissa Sutherland (2010942)" userId="S::2010942@student.uwtsd.ac.uk::e96e3472-7034-4ad4-b31b-c233c7c47b50" providerId="AD" clId="Web-{9DB198B7-A5BC-4FC9-B193-86CA294CAF5F}" dt="2021-11-01T16:07:18.836" v="128"/>
          <pc:sldLayoutMkLst>
            <pc:docMk/>
            <pc:sldMasterMk cId="2474816533" sldId="2147483685"/>
            <pc:sldLayoutMk cId="3578993915" sldId="2147483681"/>
          </pc:sldLayoutMkLst>
        </pc:sldLayoutChg>
        <pc:sldLayoutChg chg="add del">
          <pc:chgData name="Cherrelle Melissa Sutherland (2010942)" userId="S::2010942@student.uwtsd.ac.uk::e96e3472-7034-4ad4-b31b-c233c7c47b50" providerId="AD" clId="Web-{9DB198B7-A5BC-4FC9-B193-86CA294CAF5F}" dt="2021-11-01T16:07:18.836" v="128"/>
          <pc:sldLayoutMkLst>
            <pc:docMk/>
            <pc:sldMasterMk cId="2474816533" sldId="2147483685"/>
            <pc:sldLayoutMk cId="2610489170" sldId="2147483682"/>
          </pc:sldLayoutMkLst>
        </pc:sldLayoutChg>
        <pc:sldLayoutChg chg="add del">
          <pc:chgData name="Cherrelle Melissa Sutherland (2010942)" userId="S::2010942@student.uwtsd.ac.uk::e96e3472-7034-4ad4-b31b-c233c7c47b50" providerId="AD" clId="Web-{9DB198B7-A5BC-4FC9-B193-86CA294CAF5F}" dt="2021-11-01T16:07:18.836" v="128"/>
          <pc:sldLayoutMkLst>
            <pc:docMk/>
            <pc:sldMasterMk cId="2474816533" sldId="2147483685"/>
            <pc:sldLayoutMk cId="2919215081" sldId="2147483683"/>
          </pc:sldLayoutMkLst>
        </pc:sldLayoutChg>
        <pc:sldLayoutChg chg="add del">
          <pc:chgData name="Cherrelle Melissa Sutherland (2010942)" userId="S::2010942@student.uwtsd.ac.uk::e96e3472-7034-4ad4-b31b-c233c7c47b50" providerId="AD" clId="Web-{9DB198B7-A5BC-4FC9-B193-86CA294CAF5F}" dt="2021-11-01T16:07:18.836" v="128"/>
          <pc:sldLayoutMkLst>
            <pc:docMk/>
            <pc:sldMasterMk cId="2474816533" sldId="2147483685"/>
            <pc:sldLayoutMk cId="3510358052" sldId="2147483684"/>
          </pc:sldLayoutMkLst>
        </pc:sldLayoutChg>
      </pc:sldMasterChg>
      <pc:sldMasterChg chg="add del addSldLayout delSldLayout">
        <pc:chgData name="Cherrelle Melissa Sutherland (2010942)" userId="S::2010942@student.uwtsd.ac.uk::e96e3472-7034-4ad4-b31b-c233c7c47b50" providerId="AD" clId="Web-{9DB198B7-A5BC-4FC9-B193-86CA294CAF5F}" dt="2021-11-01T16:06:31.975" v="125"/>
        <pc:sldMasterMkLst>
          <pc:docMk/>
          <pc:sldMasterMk cId="2641119679" sldId="2147483686"/>
        </pc:sldMasterMkLst>
        <pc:sldLayoutChg chg="add del">
          <pc:chgData name="Cherrelle Melissa Sutherland (2010942)" userId="S::2010942@student.uwtsd.ac.uk::e96e3472-7034-4ad4-b31b-c233c7c47b50" providerId="AD" clId="Web-{9DB198B7-A5BC-4FC9-B193-86CA294CAF5F}" dt="2021-11-01T16:06:31.975" v="125"/>
          <pc:sldLayoutMkLst>
            <pc:docMk/>
            <pc:sldMasterMk cId="2641119679" sldId="2147483686"/>
            <pc:sldLayoutMk cId="2715565915" sldId="2147483687"/>
          </pc:sldLayoutMkLst>
        </pc:sldLayoutChg>
        <pc:sldLayoutChg chg="add del">
          <pc:chgData name="Cherrelle Melissa Sutherland (2010942)" userId="S::2010942@student.uwtsd.ac.uk::e96e3472-7034-4ad4-b31b-c233c7c47b50" providerId="AD" clId="Web-{9DB198B7-A5BC-4FC9-B193-86CA294CAF5F}" dt="2021-11-01T16:06:31.975" v="125"/>
          <pc:sldLayoutMkLst>
            <pc:docMk/>
            <pc:sldMasterMk cId="2641119679" sldId="2147483686"/>
            <pc:sldLayoutMk cId="2297589148" sldId="2147483688"/>
          </pc:sldLayoutMkLst>
        </pc:sldLayoutChg>
        <pc:sldLayoutChg chg="add del">
          <pc:chgData name="Cherrelle Melissa Sutherland (2010942)" userId="S::2010942@student.uwtsd.ac.uk::e96e3472-7034-4ad4-b31b-c233c7c47b50" providerId="AD" clId="Web-{9DB198B7-A5BC-4FC9-B193-86CA294CAF5F}" dt="2021-11-01T16:06:31.975" v="125"/>
          <pc:sldLayoutMkLst>
            <pc:docMk/>
            <pc:sldMasterMk cId="2641119679" sldId="2147483686"/>
            <pc:sldLayoutMk cId="2500459334" sldId="2147483689"/>
          </pc:sldLayoutMkLst>
        </pc:sldLayoutChg>
        <pc:sldLayoutChg chg="add del">
          <pc:chgData name="Cherrelle Melissa Sutherland (2010942)" userId="S::2010942@student.uwtsd.ac.uk::e96e3472-7034-4ad4-b31b-c233c7c47b50" providerId="AD" clId="Web-{9DB198B7-A5BC-4FC9-B193-86CA294CAF5F}" dt="2021-11-01T16:06:31.975" v="125"/>
          <pc:sldLayoutMkLst>
            <pc:docMk/>
            <pc:sldMasterMk cId="2641119679" sldId="2147483686"/>
            <pc:sldLayoutMk cId="2397452998" sldId="2147483690"/>
          </pc:sldLayoutMkLst>
        </pc:sldLayoutChg>
        <pc:sldLayoutChg chg="add del">
          <pc:chgData name="Cherrelle Melissa Sutherland (2010942)" userId="S::2010942@student.uwtsd.ac.uk::e96e3472-7034-4ad4-b31b-c233c7c47b50" providerId="AD" clId="Web-{9DB198B7-A5BC-4FC9-B193-86CA294CAF5F}" dt="2021-11-01T16:06:31.975" v="125"/>
          <pc:sldLayoutMkLst>
            <pc:docMk/>
            <pc:sldMasterMk cId="2641119679" sldId="2147483686"/>
            <pc:sldLayoutMk cId="1577475697" sldId="2147483691"/>
          </pc:sldLayoutMkLst>
        </pc:sldLayoutChg>
        <pc:sldLayoutChg chg="add del">
          <pc:chgData name="Cherrelle Melissa Sutherland (2010942)" userId="S::2010942@student.uwtsd.ac.uk::e96e3472-7034-4ad4-b31b-c233c7c47b50" providerId="AD" clId="Web-{9DB198B7-A5BC-4FC9-B193-86CA294CAF5F}" dt="2021-11-01T16:06:31.975" v="125"/>
          <pc:sldLayoutMkLst>
            <pc:docMk/>
            <pc:sldMasterMk cId="2641119679" sldId="2147483686"/>
            <pc:sldLayoutMk cId="1472310772" sldId="2147483692"/>
          </pc:sldLayoutMkLst>
        </pc:sldLayoutChg>
        <pc:sldLayoutChg chg="add del">
          <pc:chgData name="Cherrelle Melissa Sutherland (2010942)" userId="S::2010942@student.uwtsd.ac.uk::e96e3472-7034-4ad4-b31b-c233c7c47b50" providerId="AD" clId="Web-{9DB198B7-A5BC-4FC9-B193-86CA294CAF5F}" dt="2021-11-01T16:06:31.975" v="125"/>
          <pc:sldLayoutMkLst>
            <pc:docMk/>
            <pc:sldMasterMk cId="2641119679" sldId="2147483686"/>
            <pc:sldLayoutMk cId="2976464908" sldId="2147483693"/>
          </pc:sldLayoutMkLst>
        </pc:sldLayoutChg>
        <pc:sldLayoutChg chg="add del">
          <pc:chgData name="Cherrelle Melissa Sutherland (2010942)" userId="S::2010942@student.uwtsd.ac.uk::e96e3472-7034-4ad4-b31b-c233c7c47b50" providerId="AD" clId="Web-{9DB198B7-A5BC-4FC9-B193-86CA294CAF5F}" dt="2021-11-01T16:06:31.975" v="125"/>
          <pc:sldLayoutMkLst>
            <pc:docMk/>
            <pc:sldMasterMk cId="2641119679" sldId="2147483686"/>
            <pc:sldLayoutMk cId="3092086892" sldId="2147483694"/>
          </pc:sldLayoutMkLst>
        </pc:sldLayoutChg>
        <pc:sldLayoutChg chg="add del">
          <pc:chgData name="Cherrelle Melissa Sutherland (2010942)" userId="S::2010942@student.uwtsd.ac.uk::e96e3472-7034-4ad4-b31b-c233c7c47b50" providerId="AD" clId="Web-{9DB198B7-A5BC-4FC9-B193-86CA294CAF5F}" dt="2021-11-01T16:06:31.975" v="125"/>
          <pc:sldLayoutMkLst>
            <pc:docMk/>
            <pc:sldMasterMk cId="2641119679" sldId="2147483686"/>
            <pc:sldLayoutMk cId="2586697042" sldId="2147483695"/>
          </pc:sldLayoutMkLst>
        </pc:sldLayoutChg>
        <pc:sldLayoutChg chg="add del">
          <pc:chgData name="Cherrelle Melissa Sutherland (2010942)" userId="S::2010942@student.uwtsd.ac.uk::e96e3472-7034-4ad4-b31b-c233c7c47b50" providerId="AD" clId="Web-{9DB198B7-A5BC-4FC9-B193-86CA294CAF5F}" dt="2021-11-01T16:06:31.975" v="125"/>
          <pc:sldLayoutMkLst>
            <pc:docMk/>
            <pc:sldMasterMk cId="2641119679" sldId="2147483686"/>
            <pc:sldLayoutMk cId="1320491293" sldId="2147483696"/>
          </pc:sldLayoutMkLst>
        </pc:sldLayoutChg>
        <pc:sldLayoutChg chg="add del">
          <pc:chgData name="Cherrelle Melissa Sutherland (2010942)" userId="S::2010942@student.uwtsd.ac.uk::e96e3472-7034-4ad4-b31b-c233c7c47b50" providerId="AD" clId="Web-{9DB198B7-A5BC-4FC9-B193-86CA294CAF5F}" dt="2021-11-01T16:06:31.975" v="125"/>
          <pc:sldLayoutMkLst>
            <pc:docMk/>
            <pc:sldMasterMk cId="2641119679" sldId="2147483686"/>
            <pc:sldLayoutMk cId="1885729946" sldId="2147483697"/>
          </pc:sldLayoutMkLst>
        </pc:sldLayoutChg>
      </pc:sldMasterChg>
      <pc:sldMasterChg chg="add del addSldLayout delSldLayout">
        <pc:chgData name="Cherrelle Melissa Sutherland (2010942)" userId="S::2010942@student.uwtsd.ac.uk::e96e3472-7034-4ad4-b31b-c233c7c47b50" providerId="AD" clId="Web-{9DB198B7-A5BC-4FC9-B193-86CA294CAF5F}" dt="2021-11-01T16:07:18.789" v="127"/>
        <pc:sldMasterMkLst>
          <pc:docMk/>
          <pc:sldMasterMk cId="1801668698" sldId="2147483735"/>
        </pc:sldMasterMkLst>
        <pc:sldLayoutChg chg="add del">
          <pc:chgData name="Cherrelle Melissa Sutherland (2010942)" userId="S::2010942@student.uwtsd.ac.uk::e96e3472-7034-4ad4-b31b-c233c7c47b50" providerId="AD" clId="Web-{9DB198B7-A5BC-4FC9-B193-86CA294CAF5F}" dt="2021-11-01T16:07:18.789" v="127"/>
          <pc:sldLayoutMkLst>
            <pc:docMk/>
            <pc:sldMasterMk cId="1801668698" sldId="2147483735"/>
            <pc:sldLayoutMk cId="4198016736" sldId="2147483724"/>
          </pc:sldLayoutMkLst>
        </pc:sldLayoutChg>
        <pc:sldLayoutChg chg="add del">
          <pc:chgData name="Cherrelle Melissa Sutherland (2010942)" userId="S::2010942@student.uwtsd.ac.uk::e96e3472-7034-4ad4-b31b-c233c7c47b50" providerId="AD" clId="Web-{9DB198B7-A5BC-4FC9-B193-86CA294CAF5F}" dt="2021-11-01T16:07:18.789" v="127"/>
          <pc:sldLayoutMkLst>
            <pc:docMk/>
            <pc:sldMasterMk cId="1801668698" sldId="2147483735"/>
            <pc:sldLayoutMk cId="199471737" sldId="2147483725"/>
          </pc:sldLayoutMkLst>
        </pc:sldLayoutChg>
        <pc:sldLayoutChg chg="add del">
          <pc:chgData name="Cherrelle Melissa Sutherland (2010942)" userId="S::2010942@student.uwtsd.ac.uk::e96e3472-7034-4ad4-b31b-c233c7c47b50" providerId="AD" clId="Web-{9DB198B7-A5BC-4FC9-B193-86CA294CAF5F}" dt="2021-11-01T16:07:18.789" v="127"/>
          <pc:sldLayoutMkLst>
            <pc:docMk/>
            <pc:sldMasterMk cId="1801668698" sldId="2147483735"/>
            <pc:sldLayoutMk cId="3510504250" sldId="2147483726"/>
          </pc:sldLayoutMkLst>
        </pc:sldLayoutChg>
        <pc:sldLayoutChg chg="add del">
          <pc:chgData name="Cherrelle Melissa Sutherland (2010942)" userId="S::2010942@student.uwtsd.ac.uk::e96e3472-7034-4ad4-b31b-c233c7c47b50" providerId="AD" clId="Web-{9DB198B7-A5BC-4FC9-B193-86CA294CAF5F}" dt="2021-11-01T16:07:18.789" v="127"/>
          <pc:sldLayoutMkLst>
            <pc:docMk/>
            <pc:sldMasterMk cId="1801668698" sldId="2147483735"/>
            <pc:sldLayoutMk cId="2404540523" sldId="2147483727"/>
          </pc:sldLayoutMkLst>
        </pc:sldLayoutChg>
        <pc:sldLayoutChg chg="add del">
          <pc:chgData name="Cherrelle Melissa Sutherland (2010942)" userId="S::2010942@student.uwtsd.ac.uk::e96e3472-7034-4ad4-b31b-c233c7c47b50" providerId="AD" clId="Web-{9DB198B7-A5BC-4FC9-B193-86CA294CAF5F}" dt="2021-11-01T16:07:18.789" v="127"/>
          <pc:sldLayoutMkLst>
            <pc:docMk/>
            <pc:sldMasterMk cId="1801668698" sldId="2147483735"/>
            <pc:sldLayoutMk cId="2912995840" sldId="2147483728"/>
          </pc:sldLayoutMkLst>
        </pc:sldLayoutChg>
        <pc:sldLayoutChg chg="add del">
          <pc:chgData name="Cherrelle Melissa Sutherland (2010942)" userId="S::2010942@student.uwtsd.ac.uk::e96e3472-7034-4ad4-b31b-c233c7c47b50" providerId="AD" clId="Web-{9DB198B7-A5BC-4FC9-B193-86CA294CAF5F}" dt="2021-11-01T16:07:18.789" v="127"/>
          <pc:sldLayoutMkLst>
            <pc:docMk/>
            <pc:sldMasterMk cId="1801668698" sldId="2147483735"/>
            <pc:sldLayoutMk cId="196428790" sldId="2147483729"/>
          </pc:sldLayoutMkLst>
        </pc:sldLayoutChg>
        <pc:sldLayoutChg chg="add del">
          <pc:chgData name="Cherrelle Melissa Sutherland (2010942)" userId="S::2010942@student.uwtsd.ac.uk::e96e3472-7034-4ad4-b31b-c233c7c47b50" providerId="AD" clId="Web-{9DB198B7-A5BC-4FC9-B193-86CA294CAF5F}" dt="2021-11-01T16:07:18.789" v="127"/>
          <pc:sldLayoutMkLst>
            <pc:docMk/>
            <pc:sldMasterMk cId="1801668698" sldId="2147483735"/>
            <pc:sldLayoutMk cId="457528393" sldId="2147483730"/>
          </pc:sldLayoutMkLst>
        </pc:sldLayoutChg>
        <pc:sldLayoutChg chg="add del">
          <pc:chgData name="Cherrelle Melissa Sutherland (2010942)" userId="S::2010942@student.uwtsd.ac.uk::e96e3472-7034-4ad4-b31b-c233c7c47b50" providerId="AD" clId="Web-{9DB198B7-A5BC-4FC9-B193-86CA294CAF5F}" dt="2021-11-01T16:07:18.789" v="127"/>
          <pc:sldLayoutMkLst>
            <pc:docMk/>
            <pc:sldMasterMk cId="1801668698" sldId="2147483735"/>
            <pc:sldLayoutMk cId="2326662946" sldId="2147483731"/>
          </pc:sldLayoutMkLst>
        </pc:sldLayoutChg>
        <pc:sldLayoutChg chg="add del">
          <pc:chgData name="Cherrelle Melissa Sutherland (2010942)" userId="S::2010942@student.uwtsd.ac.uk::e96e3472-7034-4ad4-b31b-c233c7c47b50" providerId="AD" clId="Web-{9DB198B7-A5BC-4FC9-B193-86CA294CAF5F}" dt="2021-11-01T16:07:18.789" v="127"/>
          <pc:sldLayoutMkLst>
            <pc:docMk/>
            <pc:sldMasterMk cId="1801668698" sldId="2147483735"/>
            <pc:sldLayoutMk cId="773254409" sldId="2147483732"/>
          </pc:sldLayoutMkLst>
        </pc:sldLayoutChg>
        <pc:sldLayoutChg chg="add del">
          <pc:chgData name="Cherrelle Melissa Sutherland (2010942)" userId="S::2010942@student.uwtsd.ac.uk::e96e3472-7034-4ad4-b31b-c233c7c47b50" providerId="AD" clId="Web-{9DB198B7-A5BC-4FC9-B193-86CA294CAF5F}" dt="2021-11-01T16:07:18.789" v="127"/>
          <pc:sldLayoutMkLst>
            <pc:docMk/>
            <pc:sldMasterMk cId="1801668698" sldId="2147483735"/>
            <pc:sldLayoutMk cId="3559313190" sldId="2147483733"/>
          </pc:sldLayoutMkLst>
        </pc:sldLayoutChg>
        <pc:sldLayoutChg chg="add del">
          <pc:chgData name="Cherrelle Melissa Sutherland (2010942)" userId="S::2010942@student.uwtsd.ac.uk::e96e3472-7034-4ad4-b31b-c233c7c47b50" providerId="AD" clId="Web-{9DB198B7-A5BC-4FC9-B193-86CA294CAF5F}" dt="2021-11-01T16:07:18.789" v="127"/>
          <pc:sldLayoutMkLst>
            <pc:docMk/>
            <pc:sldMasterMk cId="1801668698" sldId="2147483735"/>
            <pc:sldLayoutMk cId="383337635" sldId="2147483734"/>
          </pc:sldLayoutMkLst>
        </pc:sldLayoutChg>
      </pc:sldMasterChg>
      <pc:sldMasterChg chg="add del addSldLayout delSldLayout">
        <pc:chgData name="Cherrelle Melissa Sutherland (2010942)" userId="S::2010942@student.uwtsd.ac.uk::e96e3472-7034-4ad4-b31b-c233c7c47b50" providerId="AD" clId="Web-{9DB198B7-A5BC-4FC9-B193-86CA294CAF5F}" dt="2021-11-01T16:06:13.772" v="123"/>
        <pc:sldMasterMkLst>
          <pc:docMk/>
          <pc:sldMasterMk cId="3716800917" sldId="2147483748"/>
        </pc:sldMasterMkLst>
        <pc:sldLayoutChg chg="add del">
          <pc:chgData name="Cherrelle Melissa Sutherland (2010942)" userId="S::2010942@student.uwtsd.ac.uk::e96e3472-7034-4ad4-b31b-c233c7c47b50" providerId="AD" clId="Web-{9DB198B7-A5BC-4FC9-B193-86CA294CAF5F}" dt="2021-11-01T16:06:13.772" v="123"/>
          <pc:sldLayoutMkLst>
            <pc:docMk/>
            <pc:sldMasterMk cId="3716800917" sldId="2147483748"/>
            <pc:sldLayoutMk cId="2777547100" sldId="2147483737"/>
          </pc:sldLayoutMkLst>
        </pc:sldLayoutChg>
        <pc:sldLayoutChg chg="add del">
          <pc:chgData name="Cherrelle Melissa Sutherland (2010942)" userId="S::2010942@student.uwtsd.ac.uk::e96e3472-7034-4ad4-b31b-c233c7c47b50" providerId="AD" clId="Web-{9DB198B7-A5BC-4FC9-B193-86CA294CAF5F}" dt="2021-11-01T16:06:13.772" v="123"/>
          <pc:sldLayoutMkLst>
            <pc:docMk/>
            <pc:sldMasterMk cId="3716800917" sldId="2147483748"/>
            <pc:sldLayoutMk cId="3956709660" sldId="2147483738"/>
          </pc:sldLayoutMkLst>
        </pc:sldLayoutChg>
        <pc:sldLayoutChg chg="add del">
          <pc:chgData name="Cherrelle Melissa Sutherland (2010942)" userId="S::2010942@student.uwtsd.ac.uk::e96e3472-7034-4ad4-b31b-c233c7c47b50" providerId="AD" clId="Web-{9DB198B7-A5BC-4FC9-B193-86CA294CAF5F}" dt="2021-11-01T16:06:13.772" v="123"/>
          <pc:sldLayoutMkLst>
            <pc:docMk/>
            <pc:sldMasterMk cId="3716800917" sldId="2147483748"/>
            <pc:sldLayoutMk cId="4227114106" sldId="2147483739"/>
          </pc:sldLayoutMkLst>
        </pc:sldLayoutChg>
        <pc:sldLayoutChg chg="add del">
          <pc:chgData name="Cherrelle Melissa Sutherland (2010942)" userId="S::2010942@student.uwtsd.ac.uk::e96e3472-7034-4ad4-b31b-c233c7c47b50" providerId="AD" clId="Web-{9DB198B7-A5BC-4FC9-B193-86CA294CAF5F}" dt="2021-11-01T16:06:13.772" v="123"/>
          <pc:sldLayoutMkLst>
            <pc:docMk/>
            <pc:sldMasterMk cId="3716800917" sldId="2147483748"/>
            <pc:sldLayoutMk cId="128529162" sldId="2147483740"/>
          </pc:sldLayoutMkLst>
        </pc:sldLayoutChg>
        <pc:sldLayoutChg chg="add del">
          <pc:chgData name="Cherrelle Melissa Sutherland (2010942)" userId="S::2010942@student.uwtsd.ac.uk::e96e3472-7034-4ad4-b31b-c233c7c47b50" providerId="AD" clId="Web-{9DB198B7-A5BC-4FC9-B193-86CA294CAF5F}" dt="2021-11-01T16:06:13.772" v="123"/>
          <pc:sldLayoutMkLst>
            <pc:docMk/>
            <pc:sldMasterMk cId="3716800917" sldId="2147483748"/>
            <pc:sldLayoutMk cId="594203609" sldId="2147483741"/>
          </pc:sldLayoutMkLst>
        </pc:sldLayoutChg>
        <pc:sldLayoutChg chg="add del">
          <pc:chgData name="Cherrelle Melissa Sutherland (2010942)" userId="S::2010942@student.uwtsd.ac.uk::e96e3472-7034-4ad4-b31b-c233c7c47b50" providerId="AD" clId="Web-{9DB198B7-A5BC-4FC9-B193-86CA294CAF5F}" dt="2021-11-01T16:06:13.772" v="123"/>
          <pc:sldLayoutMkLst>
            <pc:docMk/>
            <pc:sldMasterMk cId="3716800917" sldId="2147483748"/>
            <pc:sldLayoutMk cId="2934911725" sldId="2147483742"/>
          </pc:sldLayoutMkLst>
        </pc:sldLayoutChg>
        <pc:sldLayoutChg chg="add del">
          <pc:chgData name="Cherrelle Melissa Sutherland (2010942)" userId="S::2010942@student.uwtsd.ac.uk::e96e3472-7034-4ad4-b31b-c233c7c47b50" providerId="AD" clId="Web-{9DB198B7-A5BC-4FC9-B193-86CA294CAF5F}" dt="2021-11-01T16:06:13.772" v="123"/>
          <pc:sldLayoutMkLst>
            <pc:docMk/>
            <pc:sldMasterMk cId="3716800917" sldId="2147483748"/>
            <pc:sldLayoutMk cId="290612923" sldId="2147483743"/>
          </pc:sldLayoutMkLst>
        </pc:sldLayoutChg>
        <pc:sldLayoutChg chg="add del">
          <pc:chgData name="Cherrelle Melissa Sutherland (2010942)" userId="S::2010942@student.uwtsd.ac.uk::e96e3472-7034-4ad4-b31b-c233c7c47b50" providerId="AD" clId="Web-{9DB198B7-A5BC-4FC9-B193-86CA294CAF5F}" dt="2021-11-01T16:06:13.772" v="123"/>
          <pc:sldLayoutMkLst>
            <pc:docMk/>
            <pc:sldMasterMk cId="3716800917" sldId="2147483748"/>
            <pc:sldLayoutMk cId="1825294061" sldId="2147483744"/>
          </pc:sldLayoutMkLst>
        </pc:sldLayoutChg>
        <pc:sldLayoutChg chg="add del">
          <pc:chgData name="Cherrelle Melissa Sutherland (2010942)" userId="S::2010942@student.uwtsd.ac.uk::e96e3472-7034-4ad4-b31b-c233c7c47b50" providerId="AD" clId="Web-{9DB198B7-A5BC-4FC9-B193-86CA294CAF5F}" dt="2021-11-01T16:06:13.772" v="123"/>
          <pc:sldLayoutMkLst>
            <pc:docMk/>
            <pc:sldMasterMk cId="3716800917" sldId="2147483748"/>
            <pc:sldLayoutMk cId="3403230602" sldId="2147483745"/>
          </pc:sldLayoutMkLst>
        </pc:sldLayoutChg>
        <pc:sldLayoutChg chg="add del">
          <pc:chgData name="Cherrelle Melissa Sutherland (2010942)" userId="S::2010942@student.uwtsd.ac.uk::e96e3472-7034-4ad4-b31b-c233c7c47b50" providerId="AD" clId="Web-{9DB198B7-A5BC-4FC9-B193-86CA294CAF5F}" dt="2021-11-01T16:06:13.772" v="123"/>
          <pc:sldLayoutMkLst>
            <pc:docMk/>
            <pc:sldMasterMk cId="3716800917" sldId="2147483748"/>
            <pc:sldLayoutMk cId="2499553094" sldId="2147483746"/>
          </pc:sldLayoutMkLst>
        </pc:sldLayoutChg>
        <pc:sldLayoutChg chg="add del">
          <pc:chgData name="Cherrelle Melissa Sutherland (2010942)" userId="S::2010942@student.uwtsd.ac.uk::e96e3472-7034-4ad4-b31b-c233c7c47b50" providerId="AD" clId="Web-{9DB198B7-A5BC-4FC9-B193-86CA294CAF5F}" dt="2021-11-01T16:06:13.772" v="123"/>
          <pc:sldLayoutMkLst>
            <pc:docMk/>
            <pc:sldMasterMk cId="3716800917" sldId="2147483748"/>
            <pc:sldLayoutMk cId="1515104304" sldId="2147483747"/>
          </pc:sldLayoutMkLst>
        </pc:sldLayoutChg>
      </pc:sldMasterChg>
      <pc:sldMasterChg chg="add addSldLayout">
        <pc:chgData name="Cherrelle Melissa Sutherland (2010942)" userId="S::2010942@student.uwtsd.ac.uk::e96e3472-7034-4ad4-b31b-c233c7c47b50" providerId="AD" clId="Web-{9DB198B7-A5BC-4FC9-B193-86CA294CAF5F}" dt="2021-11-01T16:07:18.836" v="128"/>
        <pc:sldMasterMkLst>
          <pc:docMk/>
          <pc:sldMasterMk cId="220637777" sldId="2147483761"/>
        </pc:sldMasterMkLst>
        <pc:sldLayoutChg chg="add">
          <pc:chgData name="Cherrelle Melissa Sutherland (2010942)" userId="S::2010942@student.uwtsd.ac.uk::e96e3472-7034-4ad4-b31b-c233c7c47b50" providerId="AD" clId="Web-{9DB198B7-A5BC-4FC9-B193-86CA294CAF5F}" dt="2021-11-01T16:07:18.836" v="128"/>
          <pc:sldLayoutMkLst>
            <pc:docMk/>
            <pc:sldMasterMk cId="220637777" sldId="2147483761"/>
            <pc:sldLayoutMk cId="2469609591" sldId="2147483750"/>
          </pc:sldLayoutMkLst>
        </pc:sldLayoutChg>
        <pc:sldLayoutChg chg="add">
          <pc:chgData name="Cherrelle Melissa Sutherland (2010942)" userId="S::2010942@student.uwtsd.ac.uk::e96e3472-7034-4ad4-b31b-c233c7c47b50" providerId="AD" clId="Web-{9DB198B7-A5BC-4FC9-B193-86CA294CAF5F}" dt="2021-11-01T16:07:18.836" v="128"/>
          <pc:sldLayoutMkLst>
            <pc:docMk/>
            <pc:sldMasterMk cId="220637777" sldId="2147483761"/>
            <pc:sldLayoutMk cId="852808822" sldId="2147483751"/>
          </pc:sldLayoutMkLst>
        </pc:sldLayoutChg>
        <pc:sldLayoutChg chg="add">
          <pc:chgData name="Cherrelle Melissa Sutherland (2010942)" userId="S::2010942@student.uwtsd.ac.uk::e96e3472-7034-4ad4-b31b-c233c7c47b50" providerId="AD" clId="Web-{9DB198B7-A5BC-4FC9-B193-86CA294CAF5F}" dt="2021-11-01T16:07:18.836" v="128"/>
          <pc:sldLayoutMkLst>
            <pc:docMk/>
            <pc:sldMasterMk cId="220637777" sldId="2147483761"/>
            <pc:sldLayoutMk cId="3440453840" sldId="2147483752"/>
          </pc:sldLayoutMkLst>
        </pc:sldLayoutChg>
        <pc:sldLayoutChg chg="add">
          <pc:chgData name="Cherrelle Melissa Sutherland (2010942)" userId="S::2010942@student.uwtsd.ac.uk::e96e3472-7034-4ad4-b31b-c233c7c47b50" providerId="AD" clId="Web-{9DB198B7-A5BC-4FC9-B193-86CA294CAF5F}" dt="2021-11-01T16:07:18.836" v="128"/>
          <pc:sldLayoutMkLst>
            <pc:docMk/>
            <pc:sldMasterMk cId="220637777" sldId="2147483761"/>
            <pc:sldLayoutMk cId="806903826" sldId="2147483753"/>
          </pc:sldLayoutMkLst>
        </pc:sldLayoutChg>
        <pc:sldLayoutChg chg="add">
          <pc:chgData name="Cherrelle Melissa Sutherland (2010942)" userId="S::2010942@student.uwtsd.ac.uk::e96e3472-7034-4ad4-b31b-c233c7c47b50" providerId="AD" clId="Web-{9DB198B7-A5BC-4FC9-B193-86CA294CAF5F}" dt="2021-11-01T16:07:18.836" v="128"/>
          <pc:sldLayoutMkLst>
            <pc:docMk/>
            <pc:sldMasterMk cId="220637777" sldId="2147483761"/>
            <pc:sldLayoutMk cId="1338423768" sldId="2147483754"/>
          </pc:sldLayoutMkLst>
        </pc:sldLayoutChg>
        <pc:sldLayoutChg chg="add">
          <pc:chgData name="Cherrelle Melissa Sutherland (2010942)" userId="S::2010942@student.uwtsd.ac.uk::e96e3472-7034-4ad4-b31b-c233c7c47b50" providerId="AD" clId="Web-{9DB198B7-A5BC-4FC9-B193-86CA294CAF5F}" dt="2021-11-01T16:07:18.836" v="128"/>
          <pc:sldLayoutMkLst>
            <pc:docMk/>
            <pc:sldMasterMk cId="220637777" sldId="2147483761"/>
            <pc:sldLayoutMk cId="1864946354" sldId="2147483755"/>
          </pc:sldLayoutMkLst>
        </pc:sldLayoutChg>
        <pc:sldLayoutChg chg="add">
          <pc:chgData name="Cherrelle Melissa Sutherland (2010942)" userId="S::2010942@student.uwtsd.ac.uk::e96e3472-7034-4ad4-b31b-c233c7c47b50" providerId="AD" clId="Web-{9DB198B7-A5BC-4FC9-B193-86CA294CAF5F}" dt="2021-11-01T16:07:18.836" v="128"/>
          <pc:sldLayoutMkLst>
            <pc:docMk/>
            <pc:sldMasterMk cId="220637777" sldId="2147483761"/>
            <pc:sldLayoutMk cId="332772638" sldId="2147483756"/>
          </pc:sldLayoutMkLst>
        </pc:sldLayoutChg>
        <pc:sldLayoutChg chg="add">
          <pc:chgData name="Cherrelle Melissa Sutherland (2010942)" userId="S::2010942@student.uwtsd.ac.uk::e96e3472-7034-4ad4-b31b-c233c7c47b50" providerId="AD" clId="Web-{9DB198B7-A5BC-4FC9-B193-86CA294CAF5F}" dt="2021-11-01T16:07:18.836" v="128"/>
          <pc:sldLayoutMkLst>
            <pc:docMk/>
            <pc:sldMasterMk cId="220637777" sldId="2147483761"/>
            <pc:sldLayoutMk cId="3848193382" sldId="2147483757"/>
          </pc:sldLayoutMkLst>
        </pc:sldLayoutChg>
        <pc:sldLayoutChg chg="add">
          <pc:chgData name="Cherrelle Melissa Sutherland (2010942)" userId="S::2010942@student.uwtsd.ac.uk::e96e3472-7034-4ad4-b31b-c233c7c47b50" providerId="AD" clId="Web-{9DB198B7-A5BC-4FC9-B193-86CA294CAF5F}" dt="2021-11-01T16:07:18.836" v="128"/>
          <pc:sldLayoutMkLst>
            <pc:docMk/>
            <pc:sldMasterMk cId="220637777" sldId="2147483761"/>
            <pc:sldLayoutMk cId="2715972988" sldId="2147483758"/>
          </pc:sldLayoutMkLst>
        </pc:sldLayoutChg>
        <pc:sldLayoutChg chg="add">
          <pc:chgData name="Cherrelle Melissa Sutherland (2010942)" userId="S::2010942@student.uwtsd.ac.uk::e96e3472-7034-4ad4-b31b-c233c7c47b50" providerId="AD" clId="Web-{9DB198B7-A5BC-4FC9-B193-86CA294CAF5F}" dt="2021-11-01T16:07:18.836" v="128"/>
          <pc:sldLayoutMkLst>
            <pc:docMk/>
            <pc:sldMasterMk cId="220637777" sldId="2147483761"/>
            <pc:sldLayoutMk cId="3868392853" sldId="2147483759"/>
          </pc:sldLayoutMkLst>
        </pc:sldLayoutChg>
        <pc:sldLayoutChg chg="add">
          <pc:chgData name="Cherrelle Melissa Sutherland (2010942)" userId="S::2010942@student.uwtsd.ac.uk::e96e3472-7034-4ad4-b31b-c233c7c47b50" providerId="AD" clId="Web-{9DB198B7-A5BC-4FC9-B193-86CA294CAF5F}" dt="2021-11-01T16:07:18.836" v="128"/>
          <pc:sldLayoutMkLst>
            <pc:docMk/>
            <pc:sldMasterMk cId="220637777" sldId="2147483761"/>
            <pc:sldLayoutMk cId="1916219113" sldId="2147483760"/>
          </pc:sldLayoutMkLst>
        </pc:sldLayoutChg>
      </pc:sldMasterChg>
    </pc:docChg>
  </pc:docChgLst>
  <pc:docChgLst>
    <pc:chgData name="Cherrelle Melissa Sutherland (2010942)" userId="S::2010942@student.uwtsd.ac.uk::e96e3472-7034-4ad4-b31b-c233c7c47b50" providerId="AD" clId="Web-{A3F65779-4E06-D5D9-4462-78245AED5AFC}"/>
    <pc:docChg chg="addSld delSld modSld">
      <pc:chgData name="Cherrelle Melissa Sutherland (2010942)" userId="S::2010942@student.uwtsd.ac.uk::e96e3472-7034-4ad4-b31b-c233c7c47b50" providerId="AD" clId="Web-{A3F65779-4E06-D5D9-4462-78245AED5AFC}" dt="2021-11-01T20:23:15.673" v="24"/>
      <pc:docMkLst>
        <pc:docMk/>
      </pc:docMkLst>
      <pc:sldChg chg="addSp delSp modSp new mod setBg">
        <pc:chgData name="Cherrelle Melissa Sutherland (2010942)" userId="S::2010942@student.uwtsd.ac.uk::e96e3472-7034-4ad4-b31b-c233c7c47b50" providerId="AD" clId="Web-{A3F65779-4E06-D5D9-4462-78245AED5AFC}" dt="2021-11-01T20:23:15.673" v="24"/>
        <pc:sldMkLst>
          <pc:docMk/>
          <pc:sldMk cId="1241981418" sldId="258"/>
        </pc:sldMkLst>
        <pc:spChg chg="mod">
          <ac:chgData name="Cherrelle Melissa Sutherland (2010942)" userId="S::2010942@student.uwtsd.ac.uk::e96e3472-7034-4ad4-b31b-c233c7c47b50" providerId="AD" clId="Web-{A3F65779-4E06-D5D9-4462-78245AED5AFC}" dt="2021-11-01T20:23:15.673" v="24"/>
          <ac:spMkLst>
            <pc:docMk/>
            <pc:sldMk cId="1241981418" sldId="258"/>
            <ac:spMk id="2" creationId="{B0A3ADBB-CEF0-44A7-8B9E-0AF8D1AF69C9}"/>
          </ac:spMkLst>
        </pc:spChg>
        <pc:spChg chg="mod ord">
          <ac:chgData name="Cherrelle Melissa Sutherland (2010942)" userId="S::2010942@student.uwtsd.ac.uk::e96e3472-7034-4ad4-b31b-c233c7c47b50" providerId="AD" clId="Web-{A3F65779-4E06-D5D9-4462-78245AED5AFC}" dt="2021-11-01T20:23:15.673" v="24"/>
          <ac:spMkLst>
            <pc:docMk/>
            <pc:sldMk cId="1241981418" sldId="258"/>
            <ac:spMk id="3" creationId="{B682515A-5045-4A93-A7D4-F1160C028A1B}"/>
          </ac:spMkLst>
        </pc:spChg>
        <pc:spChg chg="del mod">
          <ac:chgData name="Cherrelle Melissa Sutherland (2010942)" userId="S::2010942@student.uwtsd.ac.uk::e96e3472-7034-4ad4-b31b-c233c7c47b50" providerId="AD" clId="Web-{A3F65779-4E06-D5D9-4462-78245AED5AFC}" dt="2021-11-01T20:22:39.640" v="17"/>
          <ac:spMkLst>
            <pc:docMk/>
            <pc:sldMk cId="1241981418" sldId="258"/>
            <ac:spMk id="4" creationId="{568C7EA5-43C1-4407-9311-B05074000CC1}"/>
          </ac:spMkLst>
        </pc:spChg>
        <pc:spChg chg="add del">
          <ac:chgData name="Cherrelle Melissa Sutherland (2010942)" userId="S::2010942@student.uwtsd.ac.uk::e96e3472-7034-4ad4-b31b-c233c7c47b50" providerId="AD" clId="Web-{A3F65779-4E06-D5D9-4462-78245AED5AFC}" dt="2021-11-01T20:23:03.141" v="21"/>
          <ac:spMkLst>
            <pc:docMk/>
            <pc:sldMk cId="1241981418" sldId="258"/>
            <ac:spMk id="7" creationId="{EA26A151-13BF-4305-A6DC-9DC7C9877195}"/>
          </ac:spMkLst>
        </pc:spChg>
        <pc:spChg chg="add del">
          <ac:chgData name="Cherrelle Melissa Sutherland (2010942)" userId="S::2010942@student.uwtsd.ac.uk::e96e3472-7034-4ad4-b31b-c233c7c47b50" providerId="AD" clId="Web-{A3F65779-4E06-D5D9-4462-78245AED5AFC}" dt="2021-11-01T20:23:03.141" v="21"/>
          <ac:spMkLst>
            <pc:docMk/>
            <pc:sldMk cId="1241981418" sldId="258"/>
            <ac:spMk id="8" creationId="{6EFFDDA6-2CAE-438F-B0D6-FF4E710E24CB}"/>
          </ac:spMkLst>
        </pc:spChg>
        <pc:spChg chg="add del">
          <ac:chgData name="Cherrelle Melissa Sutherland (2010942)" userId="S::2010942@student.uwtsd.ac.uk::e96e3472-7034-4ad4-b31b-c233c7c47b50" providerId="AD" clId="Web-{A3F65779-4E06-D5D9-4462-78245AED5AFC}" dt="2021-11-01T20:23:03.141" v="21"/>
          <ac:spMkLst>
            <pc:docMk/>
            <pc:sldMk cId="1241981418" sldId="258"/>
            <ac:spMk id="9" creationId="{8DDAA74B-8E81-4F15-BC0F-4050965FF520}"/>
          </ac:spMkLst>
        </pc:spChg>
        <pc:spChg chg="add del">
          <ac:chgData name="Cherrelle Melissa Sutherland (2010942)" userId="S::2010942@student.uwtsd.ac.uk::e96e3472-7034-4ad4-b31b-c233c7c47b50" providerId="AD" clId="Web-{A3F65779-4E06-D5D9-4462-78245AED5AFC}" dt="2021-11-01T20:23:00.406" v="19"/>
          <ac:spMkLst>
            <pc:docMk/>
            <pc:sldMk cId="1241981418" sldId="258"/>
            <ac:spMk id="10" creationId="{EA26A151-13BF-4305-A6DC-9DC7C9877195}"/>
          </ac:spMkLst>
        </pc:spChg>
        <pc:spChg chg="add del">
          <ac:chgData name="Cherrelle Melissa Sutherland (2010942)" userId="S::2010942@student.uwtsd.ac.uk::e96e3472-7034-4ad4-b31b-c233c7c47b50" providerId="AD" clId="Web-{A3F65779-4E06-D5D9-4462-78245AED5AFC}" dt="2021-11-01T20:23:03.141" v="21"/>
          <ac:spMkLst>
            <pc:docMk/>
            <pc:sldMk cId="1241981418" sldId="258"/>
            <ac:spMk id="11" creationId="{374CD4C6-F07B-411C-876A-727559731FF0}"/>
          </ac:spMkLst>
        </pc:spChg>
        <pc:spChg chg="add del">
          <ac:chgData name="Cherrelle Melissa Sutherland (2010942)" userId="S::2010942@student.uwtsd.ac.uk::e96e3472-7034-4ad4-b31b-c233c7c47b50" providerId="AD" clId="Web-{A3F65779-4E06-D5D9-4462-78245AED5AFC}" dt="2021-11-01T20:23:00.406" v="19"/>
          <ac:spMkLst>
            <pc:docMk/>
            <pc:sldMk cId="1241981418" sldId="258"/>
            <ac:spMk id="12" creationId="{6EFFDDA6-2CAE-438F-B0D6-FF4E710E24CB}"/>
          </ac:spMkLst>
        </pc:spChg>
        <pc:spChg chg="add del">
          <ac:chgData name="Cherrelle Melissa Sutherland (2010942)" userId="S::2010942@student.uwtsd.ac.uk::e96e3472-7034-4ad4-b31b-c233c7c47b50" providerId="AD" clId="Web-{A3F65779-4E06-D5D9-4462-78245AED5AFC}" dt="2021-11-01T20:23:15.673" v="23"/>
          <ac:spMkLst>
            <pc:docMk/>
            <pc:sldMk cId="1241981418" sldId="258"/>
            <ac:spMk id="13" creationId="{EA26A151-13BF-4305-A6DC-9DC7C9877195}"/>
          </ac:spMkLst>
        </pc:spChg>
        <pc:spChg chg="add del">
          <ac:chgData name="Cherrelle Melissa Sutherland (2010942)" userId="S::2010942@student.uwtsd.ac.uk::e96e3472-7034-4ad4-b31b-c233c7c47b50" providerId="AD" clId="Web-{A3F65779-4E06-D5D9-4462-78245AED5AFC}" dt="2021-11-01T20:23:00.406" v="19"/>
          <ac:spMkLst>
            <pc:docMk/>
            <pc:sldMk cId="1241981418" sldId="258"/>
            <ac:spMk id="14" creationId="{F06B261F-632C-43DC-8DC7-7723B368270D}"/>
          </ac:spMkLst>
        </pc:spChg>
        <pc:spChg chg="add del">
          <ac:chgData name="Cherrelle Melissa Sutherland (2010942)" userId="S::2010942@student.uwtsd.ac.uk::e96e3472-7034-4ad4-b31b-c233c7c47b50" providerId="AD" clId="Web-{A3F65779-4E06-D5D9-4462-78245AED5AFC}" dt="2021-11-01T20:23:15.673" v="23"/>
          <ac:spMkLst>
            <pc:docMk/>
            <pc:sldMk cId="1241981418" sldId="258"/>
            <ac:spMk id="15" creationId="{6EFFDDA6-2CAE-438F-B0D6-FF4E710E24CB}"/>
          </ac:spMkLst>
        </pc:spChg>
        <pc:spChg chg="add del">
          <ac:chgData name="Cherrelle Melissa Sutherland (2010942)" userId="S::2010942@student.uwtsd.ac.uk::e96e3472-7034-4ad4-b31b-c233c7c47b50" providerId="AD" clId="Web-{A3F65779-4E06-D5D9-4462-78245AED5AFC}" dt="2021-11-01T20:23:00.406" v="19"/>
          <ac:spMkLst>
            <pc:docMk/>
            <pc:sldMk cId="1241981418" sldId="258"/>
            <ac:spMk id="16" creationId="{4E524C7F-EE50-42C5-9434-7C78CE04445B}"/>
          </ac:spMkLst>
        </pc:spChg>
        <pc:spChg chg="add del">
          <ac:chgData name="Cherrelle Melissa Sutherland (2010942)" userId="S::2010942@student.uwtsd.ac.uk::e96e3472-7034-4ad4-b31b-c233c7c47b50" providerId="AD" clId="Web-{A3F65779-4E06-D5D9-4462-78245AED5AFC}" dt="2021-11-01T20:23:15.673" v="23"/>
          <ac:spMkLst>
            <pc:docMk/>
            <pc:sldMk cId="1241981418" sldId="258"/>
            <ac:spMk id="17" creationId="{77D73E63-A884-4994-BA80-B7AC098B8E9F}"/>
          </ac:spMkLst>
        </pc:spChg>
        <pc:spChg chg="add del">
          <ac:chgData name="Cherrelle Melissa Sutherland (2010942)" userId="S::2010942@student.uwtsd.ac.uk::e96e3472-7034-4ad4-b31b-c233c7c47b50" providerId="AD" clId="Web-{A3F65779-4E06-D5D9-4462-78245AED5AFC}" dt="2021-11-01T20:23:15.673" v="23"/>
          <ac:spMkLst>
            <pc:docMk/>
            <pc:sldMk cId="1241981418" sldId="258"/>
            <ac:spMk id="18" creationId="{FFC33220-06A6-4A1F-B678-AE0080B083DF}"/>
          </ac:spMkLst>
        </pc:spChg>
        <pc:spChg chg="add">
          <ac:chgData name="Cherrelle Melissa Sutherland (2010942)" userId="S::2010942@student.uwtsd.ac.uk::e96e3472-7034-4ad4-b31b-c233c7c47b50" providerId="AD" clId="Web-{A3F65779-4E06-D5D9-4462-78245AED5AFC}" dt="2021-11-01T20:23:15.673" v="24"/>
          <ac:spMkLst>
            <pc:docMk/>
            <pc:sldMk cId="1241981418" sldId="258"/>
            <ac:spMk id="19" creationId="{EA26A151-13BF-4305-A6DC-9DC7C9877195}"/>
          </ac:spMkLst>
        </pc:spChg>
        <pc:spChg chg="add">
          <ac:chgData name="Cherrelle Melissa Sutherland (2010942)" userId="S::2010942@student.uwtsd.ac.uk::e96e3472-7034-4ad4-b31b-c233c7c47b50" providerId="AD" clId="Web-{A3F65779-4E06-D5D9-4462-78245AED5AFC}" dt="2021-11-01T20:23:15.673" v="24"/>
          <ac:spMkLst>
            <pc:docMk/>
            <pc:sldMk cId="1241981418" sldId="258"/>
            <ac:spMk id="20" creationId="{6EFFDDA6-2CAE-438F-B0D6-FF4E710E24CB}"/>
          </ac:spMkLst>
        </pc:spChg>
        <pc:spChg chg="add">
          <ac:chgData name="Cherrelle Melissa Sutherland (2010942)" userId="S::2010942@student.uwtsd.ac.uk::e96e3472-7034-4ad4-b31b-c233c7c47b50" providerId="AD" clId="Web-{A3F65779-4E06-D5D9-4462-78245AED5AFC}" dt="2021-11-01T20:23:15.673" v="24"/>
          <ac:spMkLst>
            <pc:docMk/>
            <pc:sldMk cId="1241981418" sldId="258"/>
            <ac:spMk id="21" creationId="{6FF8DE50-7A65-4407-ADF1-2CD17A919CE0}"/>
          </ac:spMkLst>
        </pc:spChg>
        <pc:spChg chg="add">
          <ac:chgData name="Cherrelle Melissa Sutherland (2010942)" userId="S::2010942@student.uwtsd.ac.uk::e96e3472-7034-4ad4-b31b-c233c7c47b50" providerId="AD" clId="Web-{A3F65779-4E06-D5D9-4462-78245AED5AFC}" dt="2021-11-01T20:23:15.673" v="24"/>
          <ac:spMkLst>
            <pc:docMk/>
            <pc:sldMk cId="1241981418" sldId="258"/>
            <ac:spMk id="22" creationId="{4F5B6F84-73EF-47ED-850E-4308B2C0D1E3}"/>
          </ac:spMkLst>
        </pc:spChg>
        <pc:picChg chg="add mod ord">
          <ac:chgData name="Cherrelle Melissa Sutherland (2010942)" userId="S::2010942@student.uwtsd.ac.uk::e96e3472-7034-4ad4-b31b-c233c7c47b50" providerId="AD" clId="Web-{A3F65779-4E06-D5D9-4462-78245AED5AFC}" dt="2021-11-01T20:23:15.673" v="24"/>
          <ac:picMkLst>
            <pc:docMk/>
            <pc:sldMk cId="1241981418" sldId="258"/>
            <ac:picMk id="5" creationId="{CC2684C4-1D07-43B1-ADC3-5B2CEC8FA330}"/>
          </ac:picMkLst>
        </pc:picChg>
      </pc:sldChg>
      <pc:sldChg chg="modSp del">
        <pc:chgData name="Cherrelle Melissa Sutherland (2010942)" userId="S::2010942@student.uwtsd.ac.uk::e96e3472-7034-4ad4-b31b-c233c7c47b50" providerId="AD" clId="Web-{A3F65779-4E06-D5D9-4462-78245AED5AFC}" dt="2021-11-01T20:15:25.254" v="3"/>
        <pc:sldMkLst>
          <pc:docMk/>
          <pc:sldMk cId="1504074461" sldId="258"/>
        </pc:sldMkLst>
        <pc:spChg chg="mod">
          <ac:chgData name="Cherrelle Melissa Sutherland (2010942)" userId="S::2010942@student.uwtsd.ac.uk::e96e3472-7034-4ad4-b31b-c233c7c47b50" providerId="AD" clId="Web-{A3F65779-4E06-D5D9-4462-78245AED5AFC}" dt="2021-11-01T20:15:21.707" v="2" actId="20577"/>
          <ac:spMkLst>
            <pc:docMk/>
            <pc:sldMk cId="1504074461" sldId="258"/>
            <ac:spMk id="2" creationId="{B5C243A0-D63A-4FDB-B3E3-936A23561EC0}"/>
          </ac:spMkLst>
        </pc:spChg>
      </pc:sldChg>
    </pc:docChg>
  </pc:docChgLst>
  <pc:docChgLst>
    <pc:chgData name="Cherrelle Melissa Sutherland (2010942)" userId="S::2010942@student.uwtsd.ac.uk::e96e3472-7034-4ad4-b31b-c233c7c47b50" providerId="AD" clId="Web-{33EEFF28-B9A7-0AB2-5D43-1C83612CE7A3}"/>
    <pc:docChg chg="addSld delSld modSld">
      <pc:chgData name="Cherrelle Melissa Sutherland (2010942)" userId="S::2010942@student.uwtsd.ac.uk::e96e3472-7034-4ad4-b31b-c233c7c47b50" providerId="AD" clId="Web-{33EEFF28-B9A7-0AB2-5D43-1C83612CE7A3}" dt="2021-11-17T00:31:17.749" v="1054" actId="20577"/>
      <pc:docMkLst>
        <pc:docMk/>
      </pc:docMkLst>
      <pc:sldChg chg="modSp">
        <pc:chgData name="Cherrelle Melissa Sutherland (2010942)" userId="S::2010942@student.uwtsd.ac.uk::e96e3472-7034-4ad4-b31b-c233c7c47b50" providerId="AD" clId="Web-{33EEFF28-B9A7-0AB2-5D43-1C83612CE7A3}" dt="2021-11-17T00:27:58.215" v="1031" actId="20577"/>
        <pc:sldMkLst>
          <pc:docMk/>
          <pc:sldMk cId="1241981418" sldId="258"/>
        </pc:sldMkLst>
        <pc:spChg chg="mod">
          <ac:chgData name="Cherrelle Melissa Sutherland (2010942)" userId="S::2010942@student.uwtsd.ac.uk::e96e3472-7034-4ad4-b31b-c233c7c47b50" providerId="AD" clId="Web-{33EEFF28-B9A7-0AB2-5D43-1C83612CE7A3}" dt="2021-11-17T00:27:58.215" v="1031" actId="20577"/>
          <ac:spMkLst>
            <pc:docMk/>
            <pc:sldMk cId="1241981418" sldId="258"/>
            <ac:spMk id="3" creationId="{B682515A-5045-4A93-A7D4-F1160C028A1B}"/>
          </ac:spMkLst>
        </pc:spChg>
      </pc:sldChg>
      <pc:sldChg chg="modSp">
        <pc:chgData name="Cherrelle Melissa Sutherland (2010942)" userId="S::2010942@student.uwtsd.ac.uk::e96e3472-7034-4ad4-b31b-c233c7c47b50" providerId="AD" clId="Web-{33EEFF28-B9A7-0AB2-5D43-1C83612CE7A3}" dt="2021-11-17T00:03:31.469" v="575" actId="20577"/>
        <pc:sldMkLst>
          <pc:docMk/>
          <pc:sldMk cId="2572687801" sldId="259"/>
        </pc:sldMkLst>
        <pc:spChg chg="mod">
          <ac:chgData name="Cherrelle Melissa Sutherland (2010942)" userId="S::2010942@student.uwtsd.ac.uk::e96e3472-7034-4ad4-b31b-c233c7c47b50" providerId="AD" clId="Web-{33EEFF28-B9A7-0AB2-5D43-1C83612CE7A3}" dt="2021-11-17T00:03:31.469" v="575" actId="20577"/>
          <ac:spMkLst>
            <pc:docMk/>
            <pc:sldMk cId="2572687801" sldId="259"/>
            <ac:spMk id="3" creationId="{19820A71-67D9-4C52-A400-17B6064E0026}"/>
          </ac:spMkLst>
        </pc:spChg>
      </pc:sldChg>
      <pc:sldChg chg="modSp">
        <pc:chgData name="Cherrelle Melissa Sutherland (2010942)" userId="S::2010942@student.uwtsd.ac.uk::e96e3472-7034-4ad4-b31b-c233c7c47b50" providerId="AD" clId="Web-{33EEFF28-B9A7-0AB2-5D43-1C83612CE7A3}" dt="2021-11-17T00:20:57.475" v="987" actId="20577"/>
        <pc:sldMkLst>
          <pc:docMk/>
          <pc:sldMk cId="2614981096" sldId="260"/>
        </pc:sldMkLst>
        <pc:spChg chg="mod">
          <ac:chgData name="Cherrelle Melissa Sutherland (2010942)" userId="S::2010942@student.uwtsd.ac.uk::e96e3472-7034-4ad4-b31b-c233c7c47b50" providerId="AD" clId="Web-{33EEFF28-B9A7-0AB2-5D43-1C83612CE7A3}" dt="2021-11-17T00:04:46.032" v="581" actId="20577"/>
          <ac:spMkLst>
            <pc:docMk/>
            <pc:sldMk cId="2614981096" sldId="260"/>
            <ac:spMk id="2" creationId="{D3F7E272-C139-4238-8611-E0C5BEAA8C3B}"/>
          </ac:spMkLst>
        </pc:spChg>
        <pc:spChg chg="mod">
          <ac:chgData name="Cherrelle Melissa Sutherland (2010942)" userId="S::2010942@student.uwtsd.ac.uk::e96e3472-7034-4ad4-b31b-c233c7c47b50" providerId="AD" clId="Web-{33EEFF28-B9A7-0AB2-5D43-1C83612CE7A3}" dt="2021-11-17T00:20:44.412" v="979" actId="14100"/>
          <ac:spMkLst>
            <pc:docMk/>
            <pc:sldMk cId="2614981096" sldId="260"/>
            <ac:spMk id="3" creationId="{7122A682-160D-4B10-BB18-539E105DCCAC}"/>
          </ac:spMkLst>
        </pc:spChg>
        <pc:spChg chg="mod">
          <ac:chgData name="Cherrelle Melissa Sutherland (2010942)" userId="S::2010942@student.uwtsd.ac.uk::e96e3472-7034-4ad4-b31b-c233c7c47b50" providerId="AD" clId="Web-{33EEFF28-B9A7-0AB2-5D43-1C83612CE7A3}" dt="2021-11-17T00:20:57.475" v="987" actId="20577"/>
          <ac:spMkLst>
            <pc:docMk/>
            <pc:sldMk cId="2614981096" sldId="260"/>
            <ac:spMk id="4" creationId="{294E39C6-4DD8-4B62-B5AE-324BF282832D}"/>
          </ac:spMkLst>
        </pc:spChg>
      </pc:sldChg>
      <pc:sldChg chg="modSp del">
        <pc:chgData name="Cherrelle Melissa Sutherland (2010942)" userId="S::2010942@student.uwtsd.ac.uk::e96e3472-7034-4ad4-b31b-c233c7c47b50" providerId="AD" clId="Web-{33EEFF28-B9A7-0AB2-5D43-1C83612CE7A3}" dt="2021-11-17T00:22:39.929" v="1001"/>
        <pc:sldMkLst>
          <pc:docMk/>
          <pc:sldMk cId="3294033122" sldId="261"/>
        </pc:sldMkLst>
        <pc:spChg chg="mod">
          <ac:chgData name="Cherrelle Melissa Sutherland (2010942)" userId="S::2010942@student.uwtsd.ac.uk::e96e3472-7034-4ad4-b31b-c233c7c47b50" providerId="AD" clId="Web-{33EEFF28-B9A7-0AB2-5D43-1C83612CE7A3}" dt="2021-11-16T23:48:06.373" v="273" actId="20577"/>
          <ac:spMkLst>
            <pc:docMk/>
            <pc:sldMk cId="3294033122" sldId="261"/>
            <ac:spMk id="3" creationId="{FEBB908D-3F7C-4A41-8398-60D8DAD40E62}"/>
          </ac:spMkLst>
        </pc:spChg>
      </pc:sldChg>
      <pc:sldChg chg="addSp delSp modSp mod setBg">
        <pc:chgData name="Cherrelle Melissa Sutherland (2010942)" userId="S::2010942@student.uwtsd.ac.uk::e96e3472-7034-4ad4-b31b-c233c7c47b50" providerId="AD" clId="Web-{33EEFF28-B9A7-0AB2-5D43-1C83612CE7A3}" dt="2021-11-16T23:37:19.863" v="194" actId="20577"/>
        <pc:sldMkLst>
          <pc:docMk/>
          <pc:sldMk cId="3002741366" sldId="262"/>
        </pc:sldMkLst>
        <pc:spChg chg="mod">
          <ac:chgData name="Cherrelle Melissa Sutherland (2010942)" userId="S::2010942@student.uwtsd.ac.uk::e96e3472-7034-4ad4-b31b-c233c7c47b50" providerId="AD" clId="Web-{33EEFF28-B9A7-0AB2-5D43-1C83612CE7A3}" dt="2021-11-16T23:31:30.529" v="79" actId="20577"/>
          <ac:spMkLst>
            <pc:docMk/>
            <pc:sldMk cId="3002741366" sldId="262"/>
            <ac:spMk id="2" creationId="{16ACD12C-7923-4D0F-B9CA-A9B7B8F9697B}"/>
          </ac:spMkLst>
        </pc:spChg>
        <pc:spChg chg="del">
          <ac:chgData name="Cherrelle Melissa Sutherland (2010942)" userId="S::2010942@student.uwtsd.ac.uk::e96e3472-7034-4ad4-b31b-c233c7c47b50" providerId="AD" clId="Web-{33EEFF28-B9A7-0AB2-5D43-1C83612CE7A3}" dt="2021-11-16T23:27:36.917" v="43"/>
          <ac:spMkLst>
            <pc:docMk/>
            <pc:sldMk cId="3002741366" sldId="262"/>
            <ac:spMk id="3" creationId="{81002FAF-D2D6-4F5C-80E8-B86D55939C76}"/>
          </ac:spMkLst>
        </pc:spChg>
        <pc:spChg chg="mod">
          <ac:chgData name="Cherrelle Melissa Sutherland (2010942)" userId="S::2010942@student.uwtsd.ac.uk::e96e3472-7034-4ad4-b31b-c233c7c47b50" providerId="AD" clId="Web-{33EEFF28-B9A7-0AB2-5D43-1C83612CE7A3}" dt="2021-11-16T23:31:12.264" v="76" actId="20577"/>
          <ac:spMkLst>
            <pc:docMk/>
            <pc:sldMk cId="3002741366" sldId="262"/>
            <ac:spMk id="4" creationId="{5256D90E-2432-4753-83D1-62C01691113B}"/>
          </ac:spMkLst>
        </pc:spChg>
        <pc:spChg chg="add mod">
          <ac:chgData name="Cherrelle Melissa Sutherland (2010942)" userId="S::2010942@student.uwtsd.ac.uk::e96e3472-7034-4ad4-b31b-c233c7c47b50" providerId="AD" clId="Web-{33EEFF28-B9A7-0AB2-5D43-1C83612CE7A3}" dt="2021-11-16T23:37:19.863" v="194" actId="20577"/>
          <ac:spMkLst>
            <pc:docMk/>
            <pc:sldMk cId="3002741366" sldId="262"/>
            <ac:spMk id="6" creationId="{6672379B-E962-4BD8-A5AA-692357BA90C7}"/>
          </ac:spMkLst>
        </pc:spChg>
        <pc:spChg chg="add">
          <ac:chgData name="Cherrelle Melissa Sutherland (2010942)" userId="S::2010942@student.uwtsd.ac.uk::e96e3472-7034-4ad4-b31b-c233c7c47b50" providerId="AD" clId="Web-{33EEFF28-B9A7-0AB2-5D43-1C83612CE7A3}" dt="2021-11-16T23:28:39.730" v="55"/>
          <ac:spMkLst>
            <pc:docMk/>
            <pc:sldMk cId="3002741366" sldId="262"/>
            <ac:spMk id="7" creationId="{EA26A151-13BF-4305-A6DC-9DC7C9877195}"/>
          </ac:spMkLst>
        </pc:spChg>
        <pc:spChg chg="add">
          <ac:chgData name="Cherrelle Melissa Sutherland (2010942)" userId="S::2010942@student.uwtsd.ac.uk::e96e3472-7034-4ad4-b31b-c233c7c47b50" providerId="AD" clId="Web-{33EEFF28-B9A7-0AB2-5D43-1C83612CE7A3}" dt="2021-11-16T23:28:39.730" v="55"/>
          <ac:spMkLst>
            <pc:docMk/>
            <pc:sldMk cId="3002741366" sldId="262"/>
            <ac:spMk id="8" creationId="{6EFFDDA6-2CAE-438F-B0D6-FF4E710E24CB}"/>
          </ac:spMkLst>
        </pc:spChg>
        <pc:spChg chg="add">
          <ac:chgData name="Cherrelle Melissa Sutherland (2010942)" userId="S::2010942@student.uwtsd.ac.uk::e96e3472-7034-4ad4-b31b-c233c7c47b50" providerId="AD" clId="Web-{33EEFF28-B9A7-0AB2-5D43-1C83612CE7A3}" dt="2021-11-16T23:28:39.730" v="55"/>
          <ac:spMkLst>
            <pc:docMk/>
            <pc:sldMk cId="3002741366" sldId="262"/>
            <ac:spMk id="9" creationId="{6FF8DE50-7A65-4407-ADF1-2CD17A919CE0}"/>
          </ac:spMkLst>
        </pc:spChg>
        <pc:spChg chg="add del">
          <ac:chgData name="Cherrelle Melissa Sutherland (2010942)" userId="S::2010942@student.uwtsd.ac.uk::e96e3472-7034-4ad4-b31b-c233c7c47b50" providerId="AD" clId="Web-{33EEFF28-B9A7-0AB2-5D43-1C83612CE7A3}" dt="2021-11-16T23:28:39.730" v="54"/>
          <ac:spMkLst>
            <pc:docMk/>
            <pc:sldMk cId="3002741366" sldId="262"/>
            <ac:spMk id="10" creationId="{EA26A151-13BF-4305-A6DC-9DC7C9877195}"/>
          </ac:spMkLst>
        </pc:spChg>
        <pc:spChg chg="add">
          <ac:chgData name="Cherrelle Melissa Sutherland (2010942)" userId="S::2010942@student.uwtsd.ac.uk::e96e3472-7034-4ad4-b31b-c233c7c47b50" providerId="AD" clId="Web-{33EEFF28-B9A7-0AB2-5D43-1C83612CE7A3}" dt="2021-11-16T23:28:39.730" v="55"/>
          <ac:spMkLst>
            <pc:docMk/>
            <pc:sldMk cId="3002741366" sldId="262"/>
            <ac:spMk id="11" creationId="{4F5B6F84-73EF-47ED-850E-4308B2C0D1E3}"/>
          </ac:spMkLst>
        </pc:spChg>
        <pc:spChg chg="add del">
          <ac:chgData name="Cherrelle Melissa Sutherland (2010942)" userId="S::2010942@student.uwtsd.ac.uk::e96e3472-7034-4ad4-b31b-c233c7c47b50" providerId="AD" clId="Web-{33EEFF28-B9A7-0AB2-5D43-1C83612CE7A3}" dt="2021-11-16T23:28:39.730" v="54"/>
          <ac:spMkLst>
            <pc:docMk/>
            <pc:sldMk cId="3002741366" sldId="262"/>
            <ac:spMk id="12" creationId="{6EFFDDA6-2CAE-438F-B0D6-FF4E710E24CB}"/>
          </ac:spMkLst>
        </pc:spChg>
        <pc:spChg chg="add del">
          <ac:chgData name="Cherrelle Melissa Sutherland (2010942)" userId="S::2010942@student.uwtsd.ac.uk::e96e3472-7034-4ad4-b31b-c233c7c47b50" providerId="AD" clId="Web-{33EEFF28-B9A7-0AB2-5D43-1C83612CE7A3}" dt="2021-11-16T23:28:39.730" v="54"/>
          <ac:spMkLst>
            <pc:docMk/>
            <pc:sldMk cId="3002741366" sldId="262"/>
            <ac:spMk id="14" creationId="{F06B261F-632C-43DC-8DC7-7723B368270D}"/>
          </ac:spMkLst>
        </pc:spChg>
        <pc:spChg chg="add del">
          <ac:chgData name="Cherrelle Melissa Sutherland (2010942)" userId="S::2010942@student.uwtsd.ac.uk::e96e3472-7034-4ad4-b31b-c233c7c47b50" providerId="AD" clId="Web-{33EEFF28-B9A7-0AB2-5D43-1C83612CE7A3}" dt="2021-11-16T23:28:39.730" v="54"/>
          <ac:spMkLst>
            <pc:docMk/>
            <pc:sldMk cId="3002741366" sldId="262"/>
            <ac:spMk id="16" creationId="{4E524C7F-EE50-42C5-9434-7C78CE04445B}"/>
          </ac:spMkLst>
        </pc:spChg>
        <pc:picChg chg="add mod ord modCrop">
          <ac:chgData name="Cherrelle Melissa Sutherland (2010942)" userId="S::2010942@student.uwtsd.ac.uk::e96e3472-7034-4ad4-b31b-c233c7c47b50" providerId="AD" clId="Web-{33EEFF28-B9A7-0AB2-5D43-1C83612CE7A3}" dt="2021-11-16T23:37:08.190" v="136" actId="14100"/>
          <ac:picMkLst>
            <pc:docMk/>
            <pc:sldMk cId="3002741366" sldId="262"/>
            <ac:picMk id="5" creationId="{29D7DCBF-5C8A-4BC4-A46E-3F3DB7C575B8}"/>
          </ac:picMkLst>
        </pc:picChg>
      </pc:sldChg>
      <pc:sldChg chg="modSp">
        <pc:chgData name="Cherrelle Melissa Sutherland (2010942)" userId="S::2010942@student.uwtsd.ac.uk::e96e3472-7034-4ad4-b31b-c233c7c47b50" providerId="AD" clId="Web-{33EEFF28-B9A7-0AB2-5D43-1C83612CE7A3}" dt="2021-11-16T23:49:46.187" v="285" actId="20577"/>
        <pc:sldMkLst>
          <pc:docMk/>
          <pc:sldMk cId="3533450418" sldId="263"/>
        </pc:sldMkLst>
        <pc:spChg chg="mod">
          <ac:chgData name="Cherrelle Melissa Sutherland (2010942)" userId="S::2010942@student.uwtsd.ac.uk::e96e3472-7034-4ad4-b31b-c233c7c47b50" providerId="AD" clId="Web-{33EEFF28-B9A7-0AB2-5D43-1C83612CE7A3}" dt="2021-11-16T23:41:10.711" v="224" actId="20577"/>
          <ac:spMkLst>
            <pc:docMk/>
            <pc:sldMk cId="3533450418" sldId="263"/>
            <ac:spMk id="2" creationId="{54BD2DCA-57E5-4905-9626-8B64DDE94657}"/>
          </ac:spMkLst>
        </pc:spChg>
        <pc:spChg chg="mod">
          <ac:chgData name="Cherrelle Melissa Sutherland (2010942)" userId="S::2010942@student.uwtsd.ac.uk::e96e3472-7034-4ad4-b31b-c233c7c47b50" providerId="AD" clId="Web-{33EEFF28-B9A7-0AB2-5D43-1C83612CE7A3}" dt="2021-11-16T23:49:46.187" v="285" actId="20577"/>
          <ac:spMkLst>
            <pc:docMk/>
            <pc:sldMk cId="3533450418" sldId="263"/>
            <ac:spMk id="3" creationId="{47CBFEBA-C696-449E-82FF-B497A26E6D2D}"/>
          </ac:spMkLst>
        </pc:spChg>
      </pc:sldChg>
      <pc:sldChg chg="delSp modSp">
        <pc:chgData name="Cherrelle Melissa Sutherland (2010942)" userId="S::2010942@student.uwtsd.ac.uk::e96e3472-7034-4ad4-b31b-c233c7c47b50" providerId="AD" clId="Web-{33EEFF28-B9A7-0AB2-5D43-1C83612CE7A3}" dt="2021-11-16T23:49:59.718" v="287" actId="20577"/>
        <pc:sldMkLst>
          <pc:docMk/>
          <pc:sldMk cId="3883201359" sldId="264"/>
        </pc:sldMkLst>
        <pc:spChg chg="mod">
          <ac:chgData name="Cherrelle Melissa Sutherland (2010942)" userId="S::2010942@student.uwtsd.ac.uk::e96e3472-7034-4ad4-b31b-c233c7c47b50" providerId="AD" clId="Web-{33EEFF28-B9A7-0AB2-5D43-1C83612CE7A3}" dt="2021-11-16T23:47:20.091" v="267" actId="20577"/>
          <ac:spMkLst>
            <pc:docMk/>
            <pc:sldMk cId="3883201359" sldId="264"/>
            <ac:spMk id="2" creationId="{0D976736-05E7-43B1-AD69-BFDB3C208A1D}"/>
          </ac:spMkLst>
        </pc:spChg>
        <pc:spChg chg="mod">
          <ac:chgData name="Cherrelle Melissa Sutherland (2010942)" userId="S::2010942@student.uwtsd.ac.uk::e96e3472-7034-4ad4-b31b-c233c7c47b50" providerId="AD" clId="Web-{33EEFF28-B9A7-0AB2-5D43-1C83612CE7A3}" dt="2021-11-16T23:49:59.718" v="287" actId="20577"/>
          <ac:spMkLst>
            <pc:docMk/>
            <pc:sldMk cId="3883201359" sldId="264"/>
            <ac:spMk id="3" creationId="{677F0F3B-6E6B-47B4-BDF1-0B8E95F30E78}"/>
          </ac:spMkLst>
        </pc:spChg>
        <pc:spChg chg="del mod">
          <ac:chgData name="Cherrelle Melissa Sutherland (2010942)" userId="S::2010942@student.uwtsd.ac.uk::e96e3472-7034-4ad4-b31b-c233c7c47b50" providerId="AD" clId="Web-{33EEFF28-B9A7-0AB2-5D43-1C83612CE7A3}" dt="2021-11-16T23:44:33.729" v="260"/>
          <ac:spMkLst>
            <pc:docMk/>
            <pc:sldMk cId="3883201359" sldId="264"/>
            <ac:spMk id="4" creationId="{525CEBB1-3D72-45C7-B576-815C2F653670}"/>
          </ac:spMkLst>
        </pc:spChg>
      </pc:sldChg>
      <pc:sldChg chg="modSp del">
        <pc:chgData name="Cherrelle Melissa Sutherland (2010942)" userId="S::2010942@student.uwtsd.ac.uk::e96e3472-7034-4ad4-b31b-c233c7c47b50" providerId="AD" clId="Web-{33EEFF28-B9A7-0AB2-5D43-1C83612CE7A3}" dt="2021-11-16T23:25:51.415" v="42"/>
        <pc:sldMkLst>
          <pc:docMk/>
          <pc:sldMk cId="1225639834" sldId="265"/>
        </pc:sldMkLst>
        <pc:spChg chg="mod">
          <ac:chgData name="Cherrelle Melissa Sutherland (2010942)" userId="S::2010942@student.uwtsd.ac.uk::e96e3472-7034-4ad4-b31b-c233c7c47b50" providerId="AD" clId="Web-{33EEFF28-B9A7-0AB2-5D43-1C83612CE7A3}" dt="2021-11-16T23:23:03.694" v="21" actId="14100"/>
          <ac:spMkLst>
            <pc:docMk/>
            <pc:sldMk cId="1225639834" sldId="265"/>
            <ac:spMk id="3" creationId="{5B3C716F-B477-4D04-ABB0-1EA72D694804}"/>
          </ac:spMkLst>
        </pc:spChg>
      </pc:sldChg>
      <pc:sldChg chg="modSp del">
        <pc:chgData name="Cherrelle Melissa Sutherland (2010942)" userId="S::2010942@student.uwtsd.ac.uk::e96e3472-7034-4ad4-b31b-c233c7c47b50" providerId="AD" clId="Web-{33EEFF28-B9A7-0AB2-5D43-1C83612CE7A3}" dt="2021-11-17T00:23:14.492" v="1002"/>
        <pc:sldMkLst>
          <pc:docMk/>
          <pc:sldMk cId="2823931579" sldId="266"/>
        </pc:sldMkLst>
        <pc:spChg chg="mod">
          <ac:chgData name="Cherrelle Melissa Sutherland (2010942)" userId="S::2010942@student.uwtsd.ac.uk::e96e3472-7034-4ad4-b31b-c233c7c47b50" providerId="AD" clId="Web-{33EEFF28-B9A7-0AB2-5D43-1C83612CE7A3}" dt="2021-11-16T23:48:47.311" v="279" actId="20577"/>
          <ac:spMkLst>
            <pc:docMk/>
            <pc:sldMk cId="2823931579" sldId="266"/>
            <ac:spMk id="3" creationId="{8ACE7B1D-D414-4573-A7ED-20F848516F4D}"/>
          </ac:spMkLst>
        </pc:spChg>
      </pc:sldChg>
      <pc:sldChg chg="addSp modSp new">
        <pc:chgData name="Cherrelle Melissa Sutherland (2010942)" userId="S::2010942@student.uwtsd.ac.uk::e96e3472-7034-4ad4-b31b-c233c7c47b50" providerId="AD" clId="Web-{33EEFF28-B9A7-0AB2-5D43-1C83612CE7A3}" dt="2021-11-16T23:25:43.337" v="41" actId="14100"/>
        <pc:sldMkLst>
          <pc:docMk/>
          <pc:sldMk cId="1398458152" sldId="267"/>
        </pc:sldMkLst>
        <pc:spChg chg="add mod">
          <ac:chgData name="Cherrelle Melissa Sutherland (2010942)" userId="S::2010942@student.uwtsd.ac.uk::e96e3472-7034-4ad4-b31b-c233c7c47b50" providerId="AD" clId="Web-{33EEFF28-B9A7-0AB2-5D43-1C83612CE7A3}" dt="2021-11-16T23:25:43.337" v="41" actId="14100"/>
          <ac:spMkLst>
            <pc:docMk/>
            <pc:sldMk cId="1398458152" sldId="267"/>
            <ac:spMk id="2" creationId="{0767A4DE-5833-458D-A93C-86D8EA46BC5D}"/>
          </ac:spMkLst>
        </pc:spChg>
      </pc:sldChg>
      <pc:sldChg chg="modSp new">
        <pc:chgData name="Cherrelle Melissa Sutherland (2010942)" userId="S::2010942@student.uwtsd.ac.uk::e96e3472-7034-4ad4-b31b-c233c7c47b50" providerId="AD" clId="Web-{33EEFF28-B9A7-0AB2-5D43-1C83612CE7A3}" dt="2021-11-16T23:48:27.795" v="275" actId="20577"/>
        <pc:sldMkLst>
          <pc:docMk/>
          <pc:sldMk cId="2458445844" sldId="268"/>
        </pc:sldMkLst>
        <pc:spChg chg="mod">
          <ac:chgData name="Cherrelle Melissa Sutherland (2010942)" userId="S::2010942@student.uwtsd.ac.uk::e96e3472-7034-4ad4-b31b-c233c7c47b50" providerId="AD" clId="Web-{33EEFF28-B9A7-0AB2-5D43-1C83612CE7A3}" dt="2021-11-16T23:36:59.550" v="135" actId="20577"/>
          <ac:spMkLst>
            <pc:docMk/>
            <pc:sldMk cId="2458445844" sldId="268"/>
            <ac:spMk id="2" creationId="{8BEE5D32-AEFA-4436-A213-BB3D3B2B2034}"/>
          </ac:spMkLst>
        </pc:spChg>
        <pc:spChg chg="mod">
          <ac:chgData name="Cherrelle Melissa Sutherland (2010942)" userId="S::2010942@student.uwtsd.ac.uk::e96e3472-7034-4ad4-b31b-c233c7c47b50" providerId="AD" clId="Web-{33EEFF28-B9A7-0AB2-5D43-1C83612CE7A3}" dt="2021-11-16T23:48:27.795" v="275" actId="20577"/>
          <ac:spMkLst>
            <pc:docMk/>
            <pc:sldMk cId="2458445844" sldId="268"/>
            <ac:spMk id="3" creationId="{56D32433-7389-4A1F-8AC4-77BC7CBDFDE4}"/>
          </ac:spMkLst>
        </pc:spChg>
      </pc:sldChg>
      <pc:sldChg chg="addSp modSp new del">
        <pc:chgData name="Cherrelle Melissa Sutherland (2010942)" userId="S::2010942@student.uwtsd.ac.uk::e96e3472-7034-4ad4-b31b-c233c7c47b50" providerId="AD" clId="Web-{33EEFF28-B9A7-0AB2-5D43-1C83612CE7A3}" dt="2021-11-17T00:03:36.984" v="576"/>
        <pc:sldMkLst>
          <pc:docMk/>
          <pc:sldMk cId="1401393314" sldId="269"/>
        </pc:sldMkLst>
        <pc:spChg chg="add mod">
          <ac:chgData name="Cherrelle Melissa Sutherland (2010942)" userId="S::2010942@student.uwtsd.ac.uk::e96e3472-7034-4ad4-b31b-c233c7c47b50" providerId="AD" clId="Web-{33EEFF28-B9A7-0AB2-5D43-1C83612CE7A3}" dt="2021-11-16T23:52:17.798" v="292" actId="14100"/>
          <ac:spMkLst>
            <pc:docMk/>
            <pc:sldMk cId="1401393314" sldId="269"/>
            <ac:spMk id="2" creationId="{2A7B304F-ED20-46AC-B7A4-7B5237AC43BD}"/>
          </ac:spMkLst>
        </pc:spChg>
      </pc:sldChg>
      <pc:sldChg chg="modSp new">
        <pc:chgData name="Cherrelle Melissa Sutherland (2010942)" userId="S::2010942@student.uwtsd.ac.uk::e96e3472-7034-4ad4-b31b-c233c7c47b50" providerId="AD" clId="Web-{33EEFF28-B9A7-0AB2-5D43-1C83612CE7A3}" dt="2021-11-17T00:31:17.749" v="1054" actId="20577"/>
        <pc:sldMkLst>
          <pc:docMk/>
          <pc:sldMk cId="3256838670" sldId="269"/>
        </pc:sldMkLst>
        <pc:spChg chg="mod">
          <ac:chgData name="Cherrelle Melissa Sutherland (2010942)" userId="S::2010942@student.uwtsd.ac.uk::e96e3472-7034-4ad4-b31b-c233c7c47b50" providerId="AD" clId="Web-{33EEFF28-B9A7-0AB2-5D43-1C83612CE7A3}" dt="2021-11-17T00:21:27.444" v="998" actId="20577"/>
          <ac:spMkLst>
            <pc:docMk/>
            <pc:sldMk cId="3256838670" sldId="269"/>
            <ac:spMk id="2" creationId="{A0064887-8EE6-4370-9B13-4DB348DBFB0C}"/>
          </ac:spMkLst>
        </pc:spChg>
        <pc:spChg chg="mod">
          <ac:chgData name="Cherrelle Melissa Sutherland (2010942)" userId="S::2010942@student.uwtsd.ac.uk::e96e3472-7034-4ad4-b31b-c233c7c47b50" providerId="AD" clId="Web-{33EEFF28-B9A7-0AB2-5D43-1C83612CE7A3}" dt="2021-11-17T00:31:17.749" v="1054" actId="20577"/>
          <ac:spMkLst>
            <pc:docMk/>
            <pc:sldMk cId="3256838670" sldId="269"/>
            <ac:spMk id="3" creationId="{6936980E-D4B8-4825-9BA1-B39E4ECB5CED}"/>
          </ac:spMkLst>
        </pc:spChg>
      </pc:sldChg>
      <pc:sldChg chg="modSp new">
        <pc:chgData name="Cherrelle Melissa Sutherland (2010942)" userId="S::2010942@student.uwtsd.ac.uk::e96e3472-7034-4ad4-b31b-c233c7c47b50" providerId="AD" clId="Web-{33EEFF28-B9A7-0AB2-5D43-1C83612CE7A3}" dt="2021-11-17T00:27:17.027" v="1028" actId="20577"/>
        <pc:sldMkLst>
          <pc:docMk/>
          <pc:sldMk cId="853287573" sldId="270"/>
        </pc:sldMkLst>
        <pc:spChg chg="mod">
          <ac:chgData name="Cherrelle Melissa Sutherland (2010942)" userId="S::2010942@student.uwtsd.ac.uk::e96e3472-7034-4ad4-b31b-c233c7c47b50" providerId="AD" clId="Web-{33EEFF28-B9A7-0AB2-5D43-1C83612CE7A3}" dt="2021-11-17T00:24:43.572" v="1016" actId="20577"/>
          <ac:spMkLst>
            <pc:docMk/>
            <pc:sldMk cId="853287573" sldId="270"/>
            <ac:spMk id="2" creationId="{C50378DF-5084-4595-93E0-E6D549736EDE}"/>
          </ac:spMkLst>
        </pc:spChg>
        <pc:spChg chg="mod">
          <ac:chgData name="Cherrelle Melissa Sutherland (2010942)" userId="S::2010942@student.uwtsd.ac.uk::e96e3472-7034-4ad4-b31b-c233c7c47b50" providerId="AD" clId="Web-{33EEFF28-B9A7-0AB2-5D43-1C83612CE7A3}" dt="2021-11-17T00:27:17.027" v="1028" actId="20577"/>
          <ac:spMkLst>
            <pc:docMk/>
            <pc:sldMk cId="853287573" sldId="270"/>
            <ac:spMk id="3" creationId="{4B09A7AF-C165-4E73-BE0B-F49142C1BEB6}"/>
          </ac:spMkLst>
        </pc:spChg>
      </pc:sldChg>
    </pc:docChg>
  </pc:docChgLst>
  <pc:docChgLst>
    <pc:chgData name="Samina Bashir (1816450)" userId="4584e8d1-af05-4a68-8827-398a13d26a74" providerId="ADAL" clId="{A7616AB9-3ED7-7A48-826A-76D55C1D6F75}"/>
    <pc:docChg chg="modSld">
      <pc:chgData name="Samina Bashir (1816450)" userId="4584e8d1-af05-4a68-8827-398a13d26a74" providerId="ADAL" clId="{A7616AB9-3ED7-7A48-826A-76D55C1D6F75}" dt="2021-11-17T13:53:27.276" v="4" actId="12"/>
      <pc:docMkLst>
        <pc:docMk/>
      </pc:docMkLst>
      <pc:sldChg chg="addSp modSp addCm">
        <pc:chgData name="Samina Bashir (1816450)" userId="4584e8d1-af05-4a68-8827-398a13d26a74" providerId="ADAL" clId="{A7616AB9-3ED7-7A48-826A-76D55C1D6F75}" dt="2021-11-17T13:53:27.276" v="4" actId="12"/>
        <pc:sldMkLst>
          <pc:docMk/>
          <pc:sldMk cId="3446906085" sldId="257"/>
        </pc:sldMkLst>
        <pc:spChg chg="mod">
          <ac:chgData name="Samina Bashir (1816450)" userId="4584e8d1-af05-4a68-8827-398a13d26a74" providerId="ADAL" clId="{A7616AB9-3ED7-7A48-826A-76D55C1D6F75}" dt="2021-11-17T13:53:27.276" v="4" actId="12"/>
          <ac:spMkLst>
            <pc:docMk/>
            <pc:sldMk cId="3446906085" sldId="257"/>
            <ac:spMk id="3" creationId="{EE9CE5B0-1A85-4BC0-A0F6-136985BF9982}"/>
          </ac:spMkLst>
        </pc:spChg>
        <pc:spChg chg="add">
          <ac:chgData name="Samina Bashir (1816450)" userId="4584e8d1-af05-4a68-8827-398a13d26a74" providerId="ADAL" clId="{A7616AB9-3ED7-7A48-826A-76D55C1D6F75}" dt="2021-11-17T13:53:00.888" v="2" actId="139"/>
          <ac:spMkLst>
            <pc:docMk/>
            <pc:sldMk cId="3446906085" sldId="257"/>
            <ac:spMk id="5" creationId="{CC913546-8E05-904F-B5AC-C887C1A969AF}"/>
          </ac:spMkLst>
        </pc:spChg>
        <pc:graphicFrameChg chg="add">
          <ac:chgData name="Samina Bashir (1816450)" userId="4584e8d1-af05-4a68-8827-398a13d26a74" providerId="ADAL" clId="{A7616AB9-3ED7-7A48-826A-76D55C1D6F75}" dt="2021-11-17T13:52:20.576" v="0" actId="3680"/>
          <ac:graphicFrameMkLst>
            <pc:docMk/>
            <pc:sldMk cId="3446906085" sldId="257"/>
            <ac:graphicFrameMk id="4" creationId="{CF579541-E8B3-B545-A715-4C47518FD9B8}"/>
          </ac:graphicFrameMkLst>
        </pc:graphicFrameChg>
      </pc:sldChg>
    </pc:docChg>
  </pc:docChgLst>
  <pc:docChgLst>
    <pc:chgData name="Cherrelle Melissa Sutherland (2010942)" userId="S::2010942@student.uwtsd.ac.uk::e96e3472-7034-4ad4-b31b-c233c7c47b50" providerId="AD" clId="Web-{D7B52882-C4D0-7F87-A946-DA438DECA4F6}"/>
    <pc:docChg chg="addSld modSld">
      <pc:chgData name="Cherrelle Melissa Sutherland (2010942)" userId="S::2010942@student.uwtsd.ac.uk::e96e3472-7034-4ad4-b31b-c233c7c47b50" providerId="AD" clId="Web-{D7B52882-C4D0-7F87-A946-DA438DECA4F6}" dt="2021-11-01T20:11:10.023" v="33" actId="20577"/>
      <pc:docMkLst>
        <pc:docMk/>
      </pc:docMkLst>
      <pc:sldChg chg="modSp">
        <pc:chgData name="Cherrelle Melissa Sutherland (2010942)" userId="S::2010942@student.uwtsd.ac.uk::e96e3472-7034-4ad4-b31b-c233c7c47b50" providerId="AD" clId="Web-{D7B52882-C4D0-7F87-A946-DA438DECA4F6}" dt="2021-11-01T20:10:58.085" v="23" actId="20577"/>
        <pc:sldMkLst>
          <pc:docMk/>
          <pc:sldMk cId="3446906085" sldId="257"/>
        </pc:sldMkLst>
        <pc:spChg chg="mod">
          <ac:chgData name="Cherrelle Melissa Sutherland (2010942)" userId="S::2010942@student.uwtsd.ac.uk::e96e3472-7034-4ad4-b31b-c233c7c47b50" providerId="AD" clId="Web-{D7B52882-C4D0-7F87-A946-DA438DECA4F6}" dt="2021-11-01T20:10:58.085" v="23" actId="20577"/>
          <ac:spMkLst>
            <pc:docMk/>
            <pc:sldMk cId="3446906085" sldId="257"/>
            <ac:spMk id="3" creationId="{EE9CE5B0-1A85-4BC0-A0F6-136985BF9982}"/>
          </ac:spMkLst>
        </pc:spChg>
      </pc:sldChg>
      <pc:sldChg chg="modSp new">
        <pc:chgData name="Cherrelle Melissa Sutherland (2010942)" userId="S::2010942@student.uwtsd.ac.uk::e96e3472-7034-4ad4-b31b-c233c7c47b50" providerId="AD" clId="Web-{D7B52882-C4D0-7F87-A946-DA438DECA4F6}" dt="2021-11-01T20:11:10.023" v="33" actId="20577"/>
        <pc:sldMkLst>
          <pc:docMk/>
          <pc:sldMk cId="1504074461" sldId="258"/>
        </pc:sldMkLst>
        <pc:spChg chg="mod">
          <ac:chgData name="Cherrelle Melissa Sutherland (2010942)" userId="S::2010942@student.uwtsd.ac.uk::e96e3472-7034-4ad4-b31b-c233c7c47b50" providerId="AD" clId="Web-{D7B52882-C4D0-7F87-A946-DA438DECA4F6}" dt="2021-11-01T20:11:10.023" v="33" actId="20577"/>
          <ac:spMkLst>
            <pc:docMk/>
            <pc:sldMk cId="1504074461" sldId="258"/>
            <ac:spMk id="2" creationId="{B5C243A0-D63A-4FDB-B3E3-936A23561EC0}"/>
          </ac:spMkLst>
        </pc:spChg>
      </pc:sldChg>
    </pc:docChg>
  </pc:docChgLst>
</pc:chgInfo>
</file>

<file path=ppt/comments/modernComment_101_CD739CE5.xml><?xml version="1.0" encoding="utf-8"?>
<p188:cmLst xmlns:a="http://schemas.openxmlformats.org/drawingml/2006/main" xmlns:r="http://schemas.openxmlformats.org/officeDocument/2006/relationships" xmlns:p188="http://schemas.microsoft.com/office/powerpoint/2018/8/main">
  <p188:cm id="{413794AE-D2F4-43FD-AD18-B953B29BB58C}" authorId="{BE24BBEE-3BA1-08F3-31D8-B387E12C7B77}" created="2021-11-01T20:34:08.854">
    <pc:sldMkLst xmlns:pc="http://schemas.microsoft.com/office/powerpoint/2013/main/command">
      <pc:docMk/>
      <pc:sldMk cId="3446906085" sldId="257"/>
    </pc:sldMkLst>
    <p188:txBody>
      <a:bodyPr/>
      <a:lstStyle/>
      <a:p>
        <a:r>
          <a:rPr lang="en-GB"/>
          <a:t>if anyone wants help with the itroduction </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E18FA9B-3E06-41AF-BDF7-6710797097D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40F9B942-99CF-4AC4-9F77-E625D2C71C6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D1D7FAE-1E06-4F8C-8B13-AE83947D37CA}" type="datetime1">
              <a:rPr lang="en-GB" smtClean="0"/>
              <a:t>17/11/2021</a:t>
            </a:fld>
            <a:endParaRPr lang="en-GB" dirty="0"/>
          </a:p>
        </p:txBody>
      </p:sp>
      <p:sp>
        <p:nvSpPr>
          <p:cNvPr id="4" name="Footer Placeholder 3">
            <a:extLst>
              <a:ext uri="{FF2B5EF4-FFF2-40B4-BE49-F238E27FC236}">
                <a16:creationId xmlns:a16="http://schemas.microsoft.com/office/drawing/2014/main" id="{3CAD4C1D-64AA-4DA1-8A75-FCF5ECA4501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8D886DA9-2A38-4F39-B33B-4F7B5E44448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775EF03-110B-4710-A708-FEF1927612B9}" type="slidenum">
              <a:rPr lang="en-GB" smtClean="0"/>
              <a:t>‹#›</a:t>
            </a:fld>
            <a:endParaRPr lang="en-GB" dirty="0"/>
          </a:p>
        </p:txBody>
      </p:sp>
    </p:spTree>
    <p:extLst>
      <p:ext uri="{BB962C8B-B14F-4D97-AF65-F5344CB8AC3E}">
        <p14:creationId xmlns:p14="http://schemas.microsoft.com/office/powerpoint/2010/main" val="1632321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EFDDEDF6-FF44-4638-BB07-B63DE698F164}" type="datetime1">
              <a:rPr lang="en-GB" noProof="0" smtClean="0"/>
              <a:t>17/11/2021</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Quarter level</a:t>
            </a:r>
          </a:p>
          <a:p>
            <a:pPr lvl="4" rtl="0"/>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18CCA95-4F40-4CDD-BF1E-B8C9EB86EE73}" type="slidenum">
              <a:rPr lang="en-US" noProof="0" smtClean="0"/>
              <a:t>‹#›</a:t>
            </a:fld>
            <a:endParaRPr lang="en-US" noProof="0" dirty="0"/>
          </a:p>
        </p:txBody>
      </p:sp>
    </p:spTree>
    <p:extLst>
      <p:ext uri="{BB962C8B-B14F-4D97-AF65-F5344CB8AC3E}">
        <p14:creationId xmlns:p14="http://schemas.microsoft.com/office/powerpoint/2010/main" val="256629591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918CCA95-4F40-4CDD-BF1E-B8C9EB86EE73}" type="slidenum">
              <a:rPr lang="en-GB" smtClean="0"/>
              <a:t>1</a:t>
            </a:fld>
            <a:endParaRPr lang="en-GB" dirty="0"/>
          </a:p>
        </p:txBody>
      </p:sp>
    </p:spTree>
    <p:extLst>
      <p:ext uri="{BB962C8B-B14F-4D97-AF65-F5344CB8AC3E}">
        <p14:creationId xmlns:p14="http://schemas.microsoft.com/office/powerpoint/2010/main" val="303180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3</a:t>
            </a:fld>
            <a:endParaRPr lang="en-US" noProof="0" dirty="0"/>
          </a:p>
        </p:txBody>
      </p:sp>
    </p:spTree>
    <p:extLst>
      <p:ext uri="{BB962C8B-B14F-4D97-AF65-F5344CB8AC3E}">
        <p14:creationId xmlns:p14="http://schemas.microsoft.com/office/powerpoint/2010/main" val="37276125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6</a:t>
            </a:fld>
            <a:endParaRPr lang="en-US" noProof="0" dirty="0"/>
          </a:p>
        </p:txBody>
      </p:sp>
    </p:spTree>
    <p:extLst>
      <p:ext uri="{BB962C8B-B14F-4D97-AF65-F5344CB8AC3E}">
        <p14:creationId xmlns:p14="http://schemas.microsoft.com/office/powerpoint/2010/main" val="2947209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CS</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7</a:t>
            </a:fld>
            <a:endParaRPr lang="en-US" noProof="0" dirty="0"/>
          </a:p>
        </p:txBody>
      </p:sp>
    </p:spTree>
    <p:extLst>
      <p:ext uri="{BB962C8B-B14F-4D97-AF65-F5344CB8AC3E}">
        <p14:creationId xmlns:p14="http://schemas.microsoft.com/office/powerpoint/2010/main" val="1939145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8</a:t>
            </a:fld>
            <a:endParaRPr lang="en-US" noProof="0" dirty="0"/>
          </a:p>
        </p:txBody>
      </p:sp>
    </p:spTree>
    <p:extLst>
      <p:ext uri="{BB962C8B-B14F-4D97-AF65-F5344CB8AC3E}">
        <p14:creationId xmlns:p14="http://schemas.microsoft.com/office/powerpoint/2010/main" val="1947472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9</a:t>
            </a:fld>
            <a:endParaRPr lang="en-US" noProof="0" dirty="0"/>
          </a:p>
        </p:txBody>
      </p:sp>
    </p:spTree>
    <p:extLst>
      <p:ext uri="{BB962C8B-B14F-4D97-AF65-F5344CB8AC3E}">
        <p14:creationId xmlns:p14="http://schemas.microsoft.com/office/powerpoint/2010/main" val="32747207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10</a:t>
            </a:fld>
            <a:endParaRPr lang="en-US" noProof="0" dirty="0"/>
          </a:p>
        </p:txBody>
      </p:sp>
    </p:spTree>
    <p:extLst>
      <p:ext uri="{BB962C8B-B14F-4D97-AF65-F5344CB8AC3E}">
        <p14:creationId xmlns:p14="http://schemas.microsoft.com/office/powerpoint/2010/main" val="1088133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OK</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11</a:t>
            </a:fld>
            <a:endParaRPr lang="en-US" noProof="0" dirty="0"/>
          </a:p>
        </p:txBody>
      </p:sp>
    </p:spTree>
    <p:extLst>
      <p:ext uri="{BB962C8B-B14F-4D97-AF65-F5344CB8AC3E}">
        <p14:creationId xmlns:p14="http://schemas.microsoft.com/office/powerpoint/2010/main" val="10107575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SB</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12</a:t>
            </a:fld>
            <a:endParaRPr lang="en-US" noProof="0" dirty="0"/>
          </a:p>
        </p:txBody>
      </p:sp>
    </p:spTree>
    <p:extLst>
      <p:ext uri="{BB962C8B-B14F-4D97-AF65-F5344CB8AC3E}">
        <p14:creationId xmlns:p14="http://schemas.microsoft.com/office/powerpoint/2010/main" val="9990003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SB</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13</a:t>
            </a:fld>
            <a:endParaRPr lang="en-US" noProof="0" dirty="0"/>
          </a:p>
        </p:txBody>
      </p:sp>
    </p:spTree>
    <p:extLst>
      <p:ext uri="{BB962C8B-B14F-4D97-AF65-F5344CB8AC3E}">
        <p14:creationId xmlns:p14="http://schemas.microsoft.com/office/powerpoint/2010/main" val="597249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SB</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14</a:t>
            </a:fld>
            <a:endParaRPr lang="en-US" noProof="0" dirty="0"/>
          </a:p>
        </p:txBody>
      </p:sp>
    </p:spTree>
    <p:extLst>
      <p:ext uri="{BB962C8B-B14F-4D97-AF65-F5344CB8AC3E}">
        <p14:creationId xmlns:p14="http://schemas.microsoft.com/office/powerpoint/2010/main" val="30246295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Not doing well in school educational settings CAHMS already involved Healthcare services and education services working together with children</a:t>
            </a:r>
          </a:p>
          <a:p>
            <a:endParaRPr lang="en-US" dirty="0"/>
          </a:p>
          <a:p>
            <a:r>
              <a:rPr lang="en-US" dirty="0"/>
              <a:t>· Mental health - psychological interventions offered in CAHMS also family interventions ,parenting interventions, counselling etc.They can also tackle stigma They are improving the attitude to mental illness and introducing more Access and waiting time standard for services An establishing a one stop shop support service in the community.</a:t>
            </a:r>
          </a:p>
          <a:p>
            <a:endParaRPr lang="en-US" dirty="0"/>
          </a:p>
          <a:p>
            <a:r>
              <a:rPr lang="en-US" dirty="0"/>
              <a:t>· Isolation and inclusion This affects a child well- being and they have trouble with self control, making conversations, social skills, focus, low self esteem these are a few main factors that affect them being isolated and withdrawn from people outside of the world.</a:t>
            </a:r>
          </a:p>
          <a:p>
            <a:endParaRPr lang="en-US" dirty="0"/>
          </a:p>
          <a:p>
            <a:r>
              <a:rPr lang="en-US" dirty="0"/>
              <a:t>· Housing issues</a:t>
            </a:r>
          </a:p>
          <a:p>
            <a:endParaRPr lang="en-US" dirty="0"/>
          </a:p>
          <a:p>
            <a:r>
              <a:rPr lang="en-US" dirty="0"/>
              <a:t>The Anti social Behaviour Act 2003 improves every level of professional support involved and they believe in earlier interventions put in place.</a:t>
            </a:r>
            <a:endParaRPr lang="en-GB" dirty="0"/>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15</a:t>
            </a:fld>
            <a:endParaRPr lang="en-US" noProof="0" dirty="0"/>
          </a:p>
        </p:txBody>
      </p:sp>
    </p:spTree>
    <p:extLst>
      <p:ext uri="{BB962C8B-B14F-4D97-AF65-F5344CB8AC3E}">
        <p14:creationId xmlns:p14="http://schemas.microsoft.com/office/powerpoint/2010/main" val="36629523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SB,CS,OK</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17</a:t>
            </a:fld>
            <a:endParaRPr lang="en-US" noProof="0" dirty="0"/>
          </a:p>
        </p:txBody>
      </p:sp>
    </p:spTree>
    <p:extLst>
      <p:ext uri="{BB962C8B-B14F-4D97-AF65-F5344CB8AC3E}">
        <p14:creationId xmlns:p14="http://schemas.microsoft.com/office/powerpoint/2010/main" val="153213656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REFRENCE LIST </a:t>
            </a:r>
          </a:p>
        </p:txBody>
      </p:sp>
      <p:sp>
        <p:nvSpPr>
          <p:cNvPr id="4" name="Slide Number Placeholder 3"/>
          <p:cNvSpPr>
            <a:spLocks noGrp="1"/>
          </p:cNvSpPr>
          <p:nvPr>
            <p:ph type="sldNum" sz="quarter" idx="5"/>
          </p:nvPr>
        </p:nvSpPr>
        <p:spPr/>
        <p:txBody>
          <a:bodyPr/>
          <a:lstStyle/>
          <a:p>
            <a:pPr rtl="0"/>
            <a:fld id="{918CCA95-4F40-4CDD-BF1E-B8C9EB86EE73}" type="slidenum">
              <a:rPr lang="en-US" noProof="0" smtClean="0"/>
              <a:t>18</a:t>
            </a:fld>
            <a:endParaRPr lang="en-US" noProof="0" dirty="0"/>
          </a:p>
        </p:txBody>
      </p:sp>
    </p:spTree>
    <p:extLst>
      <p:ext uri="{BB962C8B-B14F-4D97-AF65-F5344CB8AC3E}">
        <p14:creationId xmlns:p14="http://schemas.microsoft.com/office/powerpoint/2010/main" val="4056635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11/17/2021</a:t>
            </a:fld>
            <a:endParaRPr lang="en-US" dirty="0"/>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32772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11/17/2021</a:t>
            </a:fld>
            <a:endParaRPr lang="en-US" dirty="0"/>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8481933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11/17/2021</a:t>
            </a:fld>
            <a:endParaRPr lang="en-US" dirty="0"/>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2715972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11/17/2021</a:t>
            </a:fld>
            <a:endParaRPr lang="en-US" dirty="0"/>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8683928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11/17/2021</a:t>
            </a:fld>
            <a:endParaRPr lang="en-US" dirty="0"/>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1916219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11/17/2021</a:t>
            </a:fld>
            <a:endParaRPr lang="en-US" dirty="0"/>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1338423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11/17/2021</a:t>
            </a:fld>
            <a:endParaRPr lang="en-US" dirty="0"/>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2469609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11/17/2021</a:t>
            </a:fld>
            <a:endParaRPr lang="en-US" dirty="0"/>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852808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11/17/2021</a:t>
            </a:fld>
            <a:endParaRPr lang="en-US" dirty="0"/>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3440453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11/17/2021</a:t>
            </a:fld>
            <a:endParaRPr lang="en-US" dirty="0"/>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dirty="0"/>
          </a:p>
        </p:txBody>
      </p:sp>
    </p:spTree>
    <p:extLst>
      <p:ext uri="{BB962C8B-B14F-4D97-AF65-F5344CB8AC3E}">
        <p14:creationId xmlns:p14="http://schemas.microsoft.com/office/powerpoint/2010/main" val="8069038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11/17/2021</a:t>
            </a:fld>
            <a:endParaRPr lang="en-US" dirty="0"/>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18649463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17/11/2021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949138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17/11/2021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dirty="0"/>
          </a:p>
        </p:txBody>
      </p:sp>
    </p:spTree>
    <p:extLst>
      <p:ext uri="{BB962C8B-B14F-4D97-AF65-F5344CB8AC3E}">
        <p14:creationId xmlns:p14="http://schemas.microsoft.com/office/powerpoint/2010/main" val="17189582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11/17/2021</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20637777"/>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54" r:id="rId6"/>
    <p:sldLayoutId id="2147483750" r:id="rId7"/>
    <p:sldLayoutId id="2147483751" r:id="rId8"/>
    <p:sldLayoutId id="2147483752" r:id="rId9"/>
    <p:sldLayoutId id="2147483753" r:id="rId10"/>
    <p:sldLayoutId id="2147483755"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17/11/2021</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dirty="0"/>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 id="214748366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microsoft.com/office/2018/10/relationships/comments" Target="../comments/modernComment_101_CD739CE5.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2">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24">
            <a:extLst>
              <a:ext uri="{FF2B5EF4-FFF2-40B4-BE49-F238E27FC236}">
                <a16:creationId xmlns:a16="http://schemas.microsoft.com/office/drawing/2014/main" id="{6EFFDDA6-2CAE-438F-B0D6-FF4E710E2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4" name="Rectangle 26">
            <a:extLst>
              <a:ext uri="{FF2B5EF4-FFF2-40B4-BE49-F238E27FC236}">
                <a16:creationId xmlns:a16="http://schemas.microsoft.com/office/drawing/2014/main" id="{F06B261F-632C-43DC-8DC7-7723B3682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28">
            <a:extLst>
              <a:ext uri="{FF2B5EF4-FFF2-40B4-BE49-F238E27FC236}">
                <a16:creationId xmlns:a16="http://schemas.microsoft.com/office/drawing/2014/main" id="{4E524C7F-EE50-42C5-9434-7C78CE044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3644" cy="686133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484552" y="365125"/>
            <a:ext cx="5022630" cy="1155203"/>
          </a:xfrm>
        </p:spPr>
        <p:txBody>
          <a:bodyPr vert="horz" lIns="91440" tIns="45720" rIns="91440" bIns="45720" rtlCol="0" anchor="b">
            <a:normAutofit/>
          </a:bodyPr>
          <a:lstStyle/>
          <a:p>
            <a:pPr>
              <a:lnSpc>
                <a:spcPct val="90000"/>
              </a:lnSpc>
            </a:pPr>
            <a:r>
              <a:rPr lang="en-US" sz="3600" cap="none" dirty="0">
                <a:latin typeface="Arial" panose="020B0604020202020204" pitchFamily="34" charset="0"/>
                <a:cs typeface="Arial" panose="020B0604020202020204" pitchFamily="34" charset="0"/>
              </a:rPr>
              <a:t>Children, young people and families</a:t>
            </a:r>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484552" y="3054927"/>
            <a:ext cx="5022630" cy="3122036"/>
          </a:xfrm>
        </p:spPr>
        <p:txBody>
          <a:bodyPr vert="horz" lIns="91440" tIns="45720" rIns="91440" bIns="45720" rtlCol="0">
            <a:normAutofit/>
          </a:bodyPr>
          <a:lstStyle/>
          <a:p>
            <a:pPr>
              <a:lnSpc>
                <a:spcPct val="110000"/>
              </a:lnSpc>
            </a:pPr>
            <a:endParaRPr lang="en-US" sz="1900" dirty="0">
              <a:solidFill>
                <a:schemeClr val="bg1"/>
              </a:solidFill>
            </a:endParaRPr>
          </a:p>
          <a:p>
            <a:pPr>
              <a:lnSpc>
                <a:spcPct val="110000"/>
              </a:lnSpc>
            </a:pPr>
            <a:r>
              <a:rPr lang="en-US" sz="1600" dirty="0">
                <a:solidFill>
                  <a:schemeClr val="bg1"/>
                </a:solidFill>
                <a:latin typeface="Arial" panose="020B0604020202020204" pitchFamily="34" charset="0"/>
                <a:cs typeface="Arial" panose="020B0604020202020204" pitchFamily="34" charset="0"/>
              </a:rPr>
              <a:t>BMHP5004</a:t>
            </a:r>
          </a:p>
          <a:p>
            <a:pPr>
              <a:lnSpc>
                <a:spcPct val="110000"/>
              </a:lnSpc>
            </a:pPr>
            <a:r>
              <a:rPr lang="en-US" sz="1600" dirty="0">
                <a:solidFill>
                  <a:schemeClr val="bg1"/>
                </a:solidFill>
                <a:latin typeface="Arial" panose="020B0604020202020204" pitchFamily="34" charset="0"/>
                <a:cs typeface="Arial" panose="020B0604020202020204" pitchFamily="34" charset="0"/>
              </a:rPr>
              <a:t>DR  Cris Chogugudza</a:t>
            </a:r>
          </a:p>
          <a:p>
            <a:pPr>
              <a:lnSpc>
                <a:spcPct val="110000"/>
              </a:lnSpc>
            </a:pPr>
            <a:r>
              <a:rPr lang="en-US" sz="1600" dirty="0">
                <a:solidFill>
                  <a:schemeClr val="bg1"/>
                </a:solidFill>
                <a:latin typeface="Arial" panose="020B0604020202020204" pitchFamily="34" charset="0"/>
                <a:cs typeface="Arial" panose="020B0604020202020204" pitchFamily="34" charset="0"/>
              </a:rPr>
              <a:t>GROUP A  PERSENTION</a:t>
            </a:r>
          </a:p>
          <a:p>
            <a:pPr>
              <a:lnSpc>
                <a:spcPct val="110000"/>
              </a:lnSpc>
            </a:pPr>
            <a:r>
              <a:rPr lang="en-US" sz="1600" dirty="0">
                <a:solidFill>
                  <a:schemeClr val="bg1"/>
                </a:solidFill>
                <a:latin typeface="Arial" panose="020B0604020202020204" pitchFamily="34" charset="0"/>
                <a:cs typeface="Arial" panose="020B0604020202020204" pitchFamily="34" charset="0"/>
              </a:rPr>
              <a:t>Cherrelle Sutherland 2010942</a:t>
            </a:r>
          </a:p>
          <a:p>
            <a:pPr>
              <a:lnSpc>
                <a:spcPct val="110000"/>
              </a:lnSpc>
            </a:pPr>
            <a:r>
              <a:rPr lang="en-US" sz="1600" dirty="0">
                <a:solidFill>
                  <a:schemeClr val="bg1"/>
                </a:solidFill>
                <a:latin typeface="Arial" panose="020B0604020202020204" pitchFamily="34" charset="0"/>
                <a:cs typeface="Arial" panose="020B0604020202020204" pitchFamily="34" charset="0"/>
              </a:rPr>
              <a:t>Samina Bashir 1816540</a:t>
            </a:r>
          </a:p>
          <a:p>
            <a:pPr>
              <a:lnSpc>
                <a:spcPct val="110000"/>
              </a:lnSpc>
            </a:pPr>
            <a:r>
              <a:rPr lang="en-US" sz="1600" dirty="0">
                <a:solidFill>
                  <a:schemeClr val="bg1"/>
                </a:solidFill>
                <a:latin typeface="Arial" panose="020B0604020202020204" pitchFamily="34" charset="0"/>
                <a:cs typeface="Arial" panose="020B0604020202020204" pitchFamily="34" charset="0"/>
              </a:rPr>
              <a:t>Orsolya Ildiko Kaszas 2008742</a:t>
            </a:r>
          </a:p>
        </p:txBody>
      </p:sp>
      <p:pic>
        <p:nvPicPr>
          <p:cNvPr id="4" name="Picture 3" descr="3D box skeletons">
            <a:extLst>
              <a:ext uri="{FF2B5EF4-FFF2-40B4-BE49-F238E27FC236}">
                <a16:creationId xmlns:a16="http://schemas.microsoft.com/office/drawing/2014/main" id="{3B222A6F-2678-46FC-9FAD-E053CB338CF8}"/>
              </a:ext>
            </a:extLst>
          </p:cNvPr>
          <p:cNvPicPr>
            <a:picLocks noChangeAspect="1"/>
          </p:cNvPicPr>
          <p:nvPr/>
        </p:nvPicPr>
        <p:blipFill rotWithShape="1">
          <a:blip r:embed="rId3"/>
          <a:srcRect l="20273" r="20272" b="-1"/>
          <a:stretch/>
        </p:blipFill>
        <p:spPr>
          <a:xfrm>
            <a:off x="6083644" y="10"/>
            <a:ext cx="6108356" cy="6857990"/>
          </a:xfrm>
          <a:prstGeom prst="rect">
            <a:avLst/>
          </a:prstGeom>
        </p:spPr>
      </p:pic>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441F2-D030-4D97-BDDD-53AF00408B9D}"/>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EE9CE5B0-1A85-4BC0-A0F6-136985BF9982}"/>
              </a:ext>
            </a:extLst>
          </p:cNvPr>
          <p:cNvSpPr>
            <a:spLocks noGrp="1"/>
          </p:cNvSpPr>
          <p:nvPr>
            <p:ph idx="1"/>
          </p:nvPr>
        </p:nvSpPr>
        <p:spPr>
          <a:xfrm>
            <a:off x="77118" y="2357610"/>
            <a:ext cx="11276682" cy="4404697"/>
          </a:xfrm>
        </p:spPr>
        <p:txBody>
          <a:bodyPr vert="horz" lIns="91440" tIns="45720" rIns="91440" bIns="45720" rtlCol="0" anchor="t">
            <a:normAutofit lnSpcReduction="10000"/>
          </a:bodyPr>
          <a:lstStyle/>
          <a:p>
            <a:r>
              <a:rPr lang="en-US" sz="1700" dirty="0">
                <a:latin typeface="Arial" panose="020B0604020202020204" pitchFamily="34" charset="0"/>
                <a:cs typeface="Arial" panose="020B0604020202020204" pitchFamily="34" charset="0"/>
              </a:rPr>
              <a:t>Today me and my fellow students will be delivering a presentation regarding a case study involving five family members that were identified as having difficulties around their well being and other issues and concerns with this family have been raised as concern for multi agencies to be put in place to safeguard this family and prevent any harm.</a:t>
            </a:r>
          </a:p>
          <a:p>
            <a:r>
              <a:rPr lang="en-US" sz="1700" dirty="0">
                <a:latin typeface="Arial" panose="020B0604020202020204" pitchFamily="34" charset="0"/>
                <a:cs typeface="Arial" panose="020B0604020202020204" pitchFamily="34" charset="0"/>
              </a:rPr>
              <a:t>In our presentation we will be covering the following criteria</a:t>
            </a:r>
          </a:p>
          <a:p>
            <a:endParaRPr lang="en-US" sz="1700" dirty="0">
              <a:latin typeface="Arial" panose="020B0604020202020204" pitchFamily="34" charset="0"/>
              <a:cs typeface="Arial" panose="020B0604020202020204" pitchFamily="34" charset="0"/>
            </a:endParaRPr>
          </a:p>
          <a:p>
            <a:r>
              <a:rPr lang="en-US" sz="1700" dirty="0">
                <a:latin typeface="Arial" panose="020B0604020202020204" pitchFamily="34" charset="0"/>
                <a:cs typeface="Arial" panose="020B0604020202020204" pitchFamily="34" charset="0"/>
              </a:rPr>
              <a:t>. Risk factors contributing to the vulnerability of the family</a:t>
            </a:r>
          </a:p>
          <a:p>
            <a:r>
              <a:rPr lang="en-US" sz="1700" dirty="0">
                <a:latin typeface="Arial" panose="020B0604020202020204" pitchFamily="34" charset="0"/>
                <a:cs typeface="Arial" panose="020B0604020202020204" pitchFamily="34" charset="0"/>
              </a:rPr>
              <a:t>. Issues that were considered in the Assessment</a:t>
            </a:r>
          </a:p>
          <a:p>
            <a:r>
              <a:rPr lang="en-US" sz="1700" dirty="0">
                <a:latin typeface="Arial" panose="020B0604020202020204" pitchFamily="34" charset="0"/>
                <a:cs typeface="Arial" panose="020B0604020202020204" pitchFamily="34" charset="0"/>
              </a:rPr>
              <a:t>. Multi agencies that were involved with the family</a:t>
            </a:r>
          </a:p>
          <a:p>
            <a:r>
              <a:rPr lang="en-US" sz="1700" dirty="0">
                <a:latin typeface="Arial" panose="020B0604020202020204" pitchFamily="34" charset="0"/>
                <a:cs typeface="Arial" panose="020B0604020202020204" pitchFamily="34" charset="0"/>
              </a:rPr>
              <a:t>. Policies and Interventions</a:t>
            </a:r>
          </a:p>
          <a:p>
            <a:r>
              <a:rPr lang="en-US" sz="1700" dirty="0">
                <a:latin typeface="Arial" panose="020B0604020202020204" pitchFamily="34" charset="0"/>
                <a:cs typeface="Arial" panose="020B0604020202020204" pitchFamily="34" charset="0"/>
              </a:rPr>
              <a:t>. Initial action planning and recommendations made for this families well being                                                       SB </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C913546-8E05-904F-B5AC-C887C1A969AF}"/>
              </a:ext>
            </a:extLst>
          </p:cNvPr>
          <p:cNvSpPr txBox="1"/>
          <p:nvPr/>
        </p:nvSpPr>
        <p:spPr>
          <a:xfrm>
            <a:off x="5181600" y="2514600"/>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3446906085"/>
      </p:ext>
    </p:extLst>
  </p:cSld>
  <p:clrMapOvr>
    <a:masterClrMapping/>
  </p:clrMapOvr>
  <p:extLst>
    <p:ext uri="{6950BFC3-D8DA-4A85-94F7-54DA5524770B}">
      <p188:commentRel xmlns:p188="http://schemas.microsoft.com/office/powerpoint/2018/8/main" r:id="rId2"/>
    </p:ext>
  </p:extLs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EA26A151-13BF-4305-A6DC-9DC7C9877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1">
            <a:extLst>
              <a:ext uri="{FF2B5EF4-FFF2-40B4-BE49-F238E27FC236}">
                <a16:creationId xmlns:a16="http://schemas.microsoft.com/office/drawing/2014/main" id="{6EFFDDA6-2CAE-438F-B0D6-FF4E710E2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2129884" y="6324431"/>
            <a:ext cx="62116" cy="4289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1" name="Rectangle 13">
            <a:extLst>
              <a:ext uri="{FF2B5EF4-FFF2-40B4-BE49-F238E27FC236}">
                <a16:creationId xmlns:a16="http://schemas.microsoft.com/office/drawing/2014/main" id="{6FF8DE50-7A65-4407-ADF1-2CD17A919C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5">
            <a:extLst>
              <a:ext uri="{FF2B5EF4-FFF2-40B4-BE49-F238E27FC236}">
                <a16:creationId xmlns:a16="http://schemas.microsoft.com/office/drawing/2014/main" id="{4F5B6F84-73EF-47ED-850E-4308B2C0D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798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A3ADBB-CEF0-44A7-8B9E-0AF8D1AF69C9}"/>
              </a:ext>
            </a:extLst>
          </p:cNvPr>
          <p:cNvSpPr>
            <a:spLocks noGrp="1"/>
          </p:cNvSpPr>
          <p:nvPr>
            <p:ph type="title"/>
          </p:nvPr>
        </p:nvSpPr>
        <p:spPr>
          <a:xfrm>
            <a:off x="484552" y="365125"/>
            <a:ext cx="10869248" cy="1530910"/>
          </a:xfrm>
        </p:spPr>
        <p:txBody>
          <a:bodyPr vert="horz" lIns="91440" tIns="45720" rIns="91440" bIns="45720" rtlCol="0" anchor="b">
            <a:normAutofit fontScale="90000"/>
          </a:bodyPr>
          <a:lstStyle/>
          <a:p>
            <a:pPr>
              <a:lnSpc>
                <a:spcPct val="90000"/>
              </a:lnSpc>
            </a:pPr>
            <a:r>
              <a:rPr lang="en-US" sz="3600" b="1" dirty="0">
                <a:latin typeface="Arial" panose="020B0604020202020204" pitchFamily="34" charset="0"/>
                <a:cs typeface="Arial" panose="020B0604020202020204" pitchFamily="34" charset="0"/>
              </a:rPr>
              <a:t>Identify risk factors contributing to the vulnerability of the child/young person/family and their impact</a:t>
            </a:r>
            <a:r>
              <a:rPr lang="en-US" sz="3400" b="1" dirty="0"/>
              <a:t>?</a:t>
            </a:r>
            <a:endParaRPr lang="en-US" sz="3400" dirty="0"/>
          </a:p>
        </p:txBody>
      </p:sp>
      <p:sp>
        <p:nvSpPr>
          <p:cNvPr id="3" name="Content Placeholder 2">
            <a:extLst>
              <a:ext uri="{FF2B5EF4-FFF2-40B4-BE49-F238E27FC236}">
                <a16:creationId xmlns:a16="http://schemas.microsoft.com/office/drawing/2014/main" id="{B682515A-5045-4A93-A7D4-F1160C028A1B}"/>
              </a:ext>
            </a:extLst>
          </p:cNvPr>
          <p:cNvSpPr>
            <a:spLocks noGrp="1"/>
          </p:cNvSpPr>
          <p:nvPr>
            <p:ph sz="half" idx="1"/>
          </p:nvPr>
        </p:nvSpPr>
        <p:spPr>
          <a:xfrm>
            <a:off x="127592" y="2424223"/>
            <a:ext cx="5688190" cy="3752740"/>
          </a:xfrm>
        </p:spPr>
        <p:txBody>
          <a:bodyPr vert="horz" lIns="91440" tIns="45720" rIns="91440" bIns="45720" rtlCol="0" anchor="t">
            <a:normAutofit fontScale="40000" lnSpcReduction="20000"/>
          </a:bodyPr>
          <a:lstStyle/>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Domestic abuse</a:t>
            </a:r>
          </a:p>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financial difficulties</a:t>
            </a:r>
          </a:p>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substance abuse</a:t>
            </a:r>
          </a:p>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disruptive behavior</a:t>
            </a:r>
          </a:p>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parenting issues</a:t>
            </a:r>
          </a:p>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cleanliness of home</a:t>
            </a:r>
          </a:p>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anti-social behavior</a:t>
            </a:r>
          </a:p>
          <a:p>
            <a:pPr marL="571500" indent="-285750">
              <a:lnSpc>
                <a:spcPct val="110000"/>
              </a:lnSpc>
              <a:buFont typeface="Arial" panose="020B0604020202020204" pitchFamily="34" charset="0"/>
              <a:buChar char="•"/>
            </a:pPr>
            <a:r>
              <a:rPr lang="en-US" sz="4000" dirty="0">
                <a:latin typeface="Arial" panose="020B0604020202020204" pitchFamily="34" charset="0"/>
                <a:cs typeface="Arial" panose="020B0604020202020204" pitchFamily="34" charset="0"/>
              </a:rPr>
              <a:t>mental health issues</a:t>
            </a:r>
          </a:p>
          <a:p>
            <a:pPr marL="285750">
              <a:lnSpc>
                <a:spcPct val="110000"/>
              </a:lnSpc>
            </a:pPr>
            <a:endParaRPr lang="en-US" sz="1700" dirty="0"/>
          </a:p>
          <a:p>
            <a:pPr marL="285750">
              <a:lnSpc>
                <a:spcPct val="110000"/>
              </a:lnSpc>
            </a:pPr>
            <a:endParaRPr lang="en-US" sz="1700" dirty="0"/>
          </a:p>
          <a:p>
            <a:pPr marL="285750">
              <a:lnSpc>
                <a:spcPct val="110000"/>
              </a:lnSpc>
            </a:pPr>
            <a:r>
              <a:rPr lang="en-US" sz="4000" dirty="0">
                <a:latin typeface="Arial" panose="020B0604020202020204" pitchFamily="34" charset="0"/>
                <a:cs typeface="Arial" panose="020B0604020202020204" pitchFamily="34" charset="0"/>
              </a:rPr>
              <a:t>Image 1 Thinglink (2016</a:t>
            </a:r>
            <a:r>
              <a:rPr lang="en-US" sz="4000" b="1" dirty="0">
                <a:latin typeface="Arial" panose="020B0604020202020204" pitchFamily="34" charset="0"/>
                <a:cs typeface="Arial" panose="020B0604020202020204" pitchFamily="34" charset="0"/>
              </a:rPr>
              <a:t>)                                              </a:t>
            </a:r>
          </a:p>
        </p:txBody>
      </p:sp>
      <p:pic>
        <p:nvPicPr>
          <p:cNvPr id="5" name="Picture 5" descr="A picture containing person, indoor, window, sitting&#10;&#10;Description automatically generated">
            <a:extLst>
              <a:ext uri="{FF2B5EF4-FFF2-40B4-BE49-F238E27FC236}">
                <a16:creationId xmlns:a16="http://schemas.microsoft.com/office/drawing/2014/main" id="{CC2684C4-1D07-43B1-ADC3-5B2CEC8FA330}"/>
              </a:ext>
            </a:extLst>
          </p:cNvPr>
          <p:cNvPicPr>
            <a:picLocks noGrp="1" noChangeAspect="1"/>
          </p:cNvPicPr>
          <p:nvPr>
            <p:ph sz="half" idx="2"/>
          </p:nvPr>
        </p:nvPicPr>
        <p:blipFill rotWithShape="1">
          <a:blip r:embed="rId3"/>
          <a:srcRect r="11116" b="-3"/>
          <a:stretch/>
        </p:blipFill>
        <p:spPr>
          <a:xfrm>
            <a:off x="6095998" y="2279889"/>
            <a:ext cx="6095998" cy="4578111"/>
          </a:xfrm>
          <a:prstGeom prst="rect">
            <a:avLst/>
          </a:prstGeom>
        </p:spPr>
      </p:pic>
    </p:spTree>
    <p:extLst>
      <p:ext uri="{BB962C8B-B14F-4D97-AF65-F5344CB8AC3E}">
        <p14:creationId xmlns:p14="http://schemas.microsoft.com/office/powerpoint/2010/main" val="1241981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378DF-5084-4595-93E0-E6D549736EDE}"/>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Impacts</a:t>
            </a:r>
            <a:endParaRPr lang="en-GB" dirty="0"/>
          </a:p>
        </p:txBody>
      </p:sp>
      <p:sp>
        <p:nvSpPr>
          <p:cNvPr id="3" name="Content Placeholder 2">
            <a:extLst>
              <a:ext uri="{FF2B5EF4-FFF2-40B4-BE49-F238E27FC236}">
                <a16:creationId xmlns:a16="http://schemas.microsoft.com/office/drawing/2014/main" id="{4B09A7AF-C165-4E73-BE0B-F49142C1BEB6}"/>
              </a:ext>
            </a:extLst>
          </p:cNvPr>
          <p:cNvSpPr>
            <a:spLocks noGrp="1"/>
          </p:cNvSpPr>
          <p:nvPr>
            <p:ph idx="1"/>
          </p:nvPr>
        </p:nvSpPr>
        <p:spPr>
          <a:xfrm>
            <a:off x="88135" y="2368627"/>
            <a:ext cx="11265665" cy="3808336"/>
          </a:xfrm>
        </p:spPr>
        <p:txBody>
          <a:bodyPr vert="horz" lIns="91440" tIns="45720" rIns="91440" bIns="45720" rtlCol="0" anchor="t">
            <a:normAutofit fontScale="77500" lnSpcReduction="20000"/>
          </a:bodyPr>
          <a:lstStyle/>
          <a:p>
            <a:r>
              <a:rPr lang="en-GB" sz="1700" dirty="0">
                <a:latin typeface="Arial"/>
                <a:ea typeface="+mn-lt"/>
                <a:cs typeface="+mn-lt"/>
              </a:rPr>
              <a:t>Due to a lack of services, the parents are dealing with some serious mental health challenges, which are negatively impacting the children's mental health. What impacts are the parents' behaviour having on the children mental health? </a:t>
            </a:r>
            <a:endParaRPr lang="en-US" sz="1700" dirty="0">
              <a:latin typeface="Arial"/>
              <a:ea typeface="+mn-lt"/>
              <a:cs typeface="+mn-lt"/>
            </a:endParaRPr>
          </a:p>
          <a:p>
            <a:endParaRPr lang="en-US" sz="1700" dirty="0">
              <a:latin typeface="Arial"/>
              <a:ea typeface="+mn-lt"/>
              <a:cs typeface="+mn-lt"/>
            </a:endParaRPr>
          </a:p>
          <a:p>
            <a:r>
              <a:rPr lang="en-US" sz="1700" dirty="0">
                <a:latin typeface="Arial"/>
                <a:ea typeface="+mn-lt"/>
                <a:cs typeface="+mn-lt"/>
              </a:rPr>
              <a:t>The behavior of parents can cause brain development issues because their emotional needs were not met properly in the early phases of life, they will face difficulties as adults. Such as Behavioral difficulties, dysfunctional behaviors, and disruptions in learning and achievement all these issues can arise throughout early childhood development of the evolution of the brain. </a:t>
            </a:r>
            <a:r>
              <a:rPr lang="en-GB" sz="1700" dirty="0">
                <a:latin typeface="Arial"/>
                <a:ea typeface="+mn-lt"/>
                <a:cs typeface="+mn-lt"/>
              </a:rPr>
              <a:t>Mental health is a condition of well-being in which an individual recognises his or her own potential; nevertheless, if a child is raised in a volatile atmosphere, it can be harmful to their mental health.    </a:t>
            </a:r>
          </a:p>
          <a:p>
            <a:endParaRPr lang="en-GB" sz="1600" dirty="0">
              <a:latin typeface="Arial"/>
              <a:ea typeface="+mn-lt"/>
              <a:cs typeface="+mn-lt"/>
            </a:endParaRPr>
          </a:p>
          <a:p>
            <a:endParaRPr lang="en-GB" sz="1600" dirty="0">
              <a:latin typeface="Arial"/>
              <a:ea typeface="+mn-lt"/>
              <a:cs typeface="+mn-lt"/>
            </a:endParaRPr>
          </a:p>
          <a:p>
            <a:endParaRPr lang="en-GB" sz="1600" dirty="0">
              <a:latin typeface="Arial"/>
              <a:ea typeface="+mn-lt"/>
              <a:cs typeface="+mn-lt"/>
            </a:endParaRPr>
          </a:p>
          <a:p>
            <a:endParaRPr lang="en-GB" sz="1600" dirty="0">
              <a:latin typeface="Arial"/>
              <a:ea typeface="+mn-lt"/>
              <a:cs typeface="+mn-lt"/>
            </a:endParaRPr>
          </a:p>
          <a:p>
            <a:endParaRPr lang="en-GB" sz="1600" dirty="0">
              <a:latin typeface="Arial"/>
              <a:ea typeface="+mn-lt"/>
              <a:cs typeface="+mn-lt"/>
            </a:endParaRPr>
          </a:p>
          <a:p>
            <a:r>
              <a:rPr lang="en-GB" sz="1600" dirty="0">
                <a:latin typeface="Arial"/>
                <a:ea typeface="+mn-lt"/>
                <a:cs typeface="+mn-lt"/>
              </a:rPr>
              <a:t>CS</a:t>
            </a:r>
          </a:p>
          <a:p>
            <a:endParaRPr lang="en-GB" sz="1600" b="1" dirty="0">
              <a:latin typeface="Arial"/>
            </a:endParaRPr>
          </a:p>
          <a:p>
            <a:endParaRPr lang="en-GB" sz="1600" b="1" dirty="0">
              <a:latin typeface="Arial"/>
              <a:cs typeface="Arial"/>
            </a:endParaRPr>
          </a:p>
        </p:txBody>
      </p:sp>
    </p:spTree>
    <p:extLst>
      <p:ext uri="{BB962C8B-B14F-4D97-AF65-F5344CB8AC3E}">
        <p14:creationId xmlns:p14="http://schemas.microsoft.com/office/powerpoint/2010/main" val="853287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D496-F90D-49DC-94FE-D4F74D3DD27B}"/>
              </a:ext>
            </a:extLst>
          </p:cNvPr>
          <p:cNvSpPr>
            <a:spLocks noGrp="1"/>
          </p:cNvSpPr>
          <p:nvPr>
            <p:ph type="title"/>
          </p:nvPr>
        </p:nvSpPr>
        <p:spPr>
          <a:xfrm>
            <a:off x="484552" y="365125"/>
            <a:ext cx="10869248" cy="802663"/>
          </a:xfrm>
        </p:spPr>
        <p:txBody>
          <a:bodyPr>
            <a:normAutofit fontScale="90000"/>
          </a:bodyPr>
          <a:lstStyle/>
          <a:p>
            <a:r>
              <a:rPr lang="en-GB" sz="3600" b="1" dirty="0">
                <a:latin typeface="Arial" panose="020B0604020202020204" pitchFamily="34" charset="0"/>
                <a:ea typeface="+mj-lt"/>
                <a:cs typeface="Arial" panose="020B0604020202020204" pitchFamily="34" charset="0"/>
              </a:rPr>
              <a:t>How have these issues impacted the Family/Children?</a:t>
            </a:r>
            <a:endParaRPr lang="en-US"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9820A71-67D9-4C52-A400-17B6064E0026}"/>
              </a:ext>
            </a:extLst>
          </p:cNvPr>
          <p:cNvSpPr>
            <a:spLocks noGrp="1"/>
          </p:cNvSpPr>
          <p:nvPr>
            <p:ph idx="1"/>
          </p:nvPr>
        </p:nvSpPr>
        <p:spPr>
          <a:xfrm>
            <a:off x="484552" y="2576513"/>
            <a:ext cx="10869248" cy="4100734"/>
          </a:xfrm>
        </p:spPr>
        <p:txBody>
          <a:bodyPr vert="horz" lIns="91440" tIns="45720" rIns="91440" bIns="45720" rtlCol="0" anchor="t">
            <a:normAutofit fontScale="62500" lnSpcReduction="20000"/>
          </a:bodyPr>
          <a:lstStyle/>
          <a:p>
            <a:r>
              <a:rPr lang="en-GB" sz="2900" dirty="0">
                <a:latin typeface="Arial" panose="020B0604020202020204" pitchFamily="34" charset="0"/>
                <a:ea typeface="+mn-lt"/>
                <a:cs typeface="Arial" panose="020B0604020202020204" pitchFamily="34" charset="0"/>
              </a:rPr>
              <a:t>I have analysed the case study</a:t>
            </a:r>
            <a:r>
              <a:rPr lang="en-GB" sz="2900" dirty="0">
                <a:solidFill>
                  <a:srgbClr val="000000"/>
                </a:solidFill>
                <a:latin typeface="Arial" panose="020B0604020202020204" pitchFamily="34" charset="0"/>
                <a:ea typeface="+mn-lt"/>
                <a:cs typeface="Arial" panose="020B0604020202020204" pitchFamily="34" charset="0"/>
              </a:rPr>
              <a:t> I </a:t>
            </a:r>
            <a:r>
              <a:rPr lang="en-GB" sz="2900" dirty="0">
                <a:latin typeface="Arial" panose="020B0604020202020204" pitchFamily="34" charset="0"/>
                <a:ea typeface="+mn-lt"/>
                <a:cs typeface="Arial" panose="020B0604020202020204" pitchFamily="34" charset="0"/>
              </a:rPr>
              <a:t>can see the family are on a low income which leaves them susceptible to emotional, mentally, physically problems. these issues can theoretically cause frustration. The exposer to violence and neglect can cause serious harm to the children we need to take into consideration the parent’s behavioural patterns the risk factors are detrimental to the children psychology needs this is what causes disruptive behaviour and mental health issues. </a:t>
            </a:r>
          </a:p>
          <a:p>
            <a:r>
              <a:rPr lang="en-GB" sz="2900" dirty="0">
                <a:latin typeface="Arial" panose="020B0604020202020204" pitchFamily="34" charset="0"/>
                <a:ea typeface="+mn-lt"/>
                <a:cs typeface="Arial" panose="020B0604020202020204" pitchFamily="34" charset="0"/>
              </a:rPr>
              <a:t>The adults involved seem to have a fixed mindset this fixed mindset can cause damage to the children psychology thinking 'Children aged 5-19 had a probable mental health disorder in 2020' (Children commissioner, 2021) </a:t>
            </a:r>
          </a:p>
          <a:p>
            <a:r>
              <a:rPr lang="en-GB" sz="2900" dirty="0">
                <a:latin typeface="Arial" panose="020B0604020202020204" pitchFamily="34" charset="0"/>
                <a:ea typeface="+mn-lt"/>
                <a:cs typeface="Arial" panose="020B0604020202020204" pitchFamily="34" charset="0"/>
              </a:rPr>
              <a:t>It is clear the family lack of parenting skills the lack of knowledge is instigating disruptive behaviour because the children have no structure in their daily routine, so they become disturbed mentally and emotionally. The impact of this unbalanced structure can cause long term affects to the children the family need to be analysed and assessed to see if they can-do long-term parenting.      </a:t>
            </a:r>
          </a:p>
          <a:p>
            <a:r>
              <a:rPr lang="en-GB" dirty="0">
                <a:ea typeface="+mn-lt"/>
                <a:cs typeface="+mn-lt"/>
              </a:rPr>
              <a:t>CS</a:t>
            </a:r>
          </a:p>
          <a:p>
            <a:endParaRPr lang="en-GB" b="1" dirty="0">
              <a:ea typeface="+mn-lt"/>
              <a:cs typeface="+mn-lt"/>
            </a:endParaRPr>
          </a:p>
          <a:p>
            <a:endParaRPr lang="en-GB" b="1" dirty="0">
              <a:ea typeface="+mn-lt"/>
              <a:cs typeface="+mn-lt"/>
            </a:endParaRPr>
          </a:p>
        </p:txBody>
      </p:sp>
    </p:spTree>
    <p:extLst>
      <p:ext uri="{BB962C8B-B14F-4D97-AF65-F5344CB8AC3E}">
        <p14:creationId xmlns:p14="http://schemas.microsoft.com/office/powerpoint/2010/main" val="2572687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64887-8EE6-4370-9B13-4DB348DBFB0C}"/>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Protective Factors </a:t>
            </a:r>
          </a:p>
        </p:txBody>
      </p:sp>
      <p:sp>
        <p:nvSpPr>
          <p:cNvPr id="3" name="Content Placeholder 2">
            <a:extLst>
              <a:ext uri="{FF2B5EF4-FFF2-40B4-BE49-F238E27FC236}">
                <a16:creationId xmlns:a16="http://schemas.microsoft.com/office/drawing/2014/main" id="{6936980E-D4B8-4825-9BA1-B39E4ECB5CED}"/>
              </a:ext>
            </a:extLst>
          </p:cNvPr>
          <p:cNvSpPr>
            <a:spLocks noGrp="1"/>
          </p:cNvSpPr>
          <p:nvPr>
            <p:ph idx="1"/>
          </p:nvPr>
        </p:nvSpPr>
        <p:spPr/>
        <p:txBody>
          <a:bodyPr vert="horz" lIns="91440" tIns="45720" rIns="91440" bIns="45720" rtlCol="0" anchor="t">
            <a:normAutofit fontScale="92500" lnSpcReduction="10000"/>
          </a:bodyPr>
          <a:lstStyle/>
          <a:p>
            <a:pPr marL="285750" indent="-285750">
              <a:buFont typeface="Arial,Sans-Serif"/>
              <a:buChar char="•"/>
            </a:pPr>
            <a:r>
              <a:rPr lang="en-GB" sz="1700" dirty="0">
                <a:latin typeface="Arial" panose="020B0604020202020204" pitchFamily="34" charset="0"/>
                <a:cs typeface="Arial" panose="020B0604020202020204" pitchFamily="34" charset="0"/>
              </a:rPr>
              <a:t>Safeguarding</a:t>
            </a:r>
            <a:endParaRPr lang="en-GB" sz="1700" dirty="0">
              <a:latin typeface="Arial" panose="020B0604020202020204" pitchFamily="34" charset="0"/>
              <a:ea typeface="+mn-lt"/>
              <a:cs typeface="Arial" panose="020B0604020202020204" pitchFamily="34" charset="0"/>
            </a:endParaRPr>
          </a:p>
          <a:p>
            <a:pPr marL="285750" indent="-285750">
              <a:buFont typeface="Arial,Sans-Serif"/>
              <a:buChar char="•"/>
            </a:pPr>
            <a:r>
              <a:rPr lang="en-GB" sz="1700" dirty="0">
                <a:latin typeface="Arial" panose="020B0604020202020204" pitchFamily="34" charset="0"/>
                <a:cs typeface="Arial" panose="020B0604020202020204" pitchFamily="34" charset="0"/>
              </a:rPr>
              <a:t>Stable living, Strong support system</a:t>
            </a:r>
            <a:endParaRPr lang="en-US" sz="1700" dirty="0">
              <a:latin typeface="Arial" panose="020B0604020202020204" pitchFamily="34" charset="0"/>
              <a:ea typeface="+mn-lt"/>
              <a:cs typeface="Arial" panose="020B0604020202020204" pitchFamily="34" charset="0"/>
            </a:endParaRPr>
          </a:p>
          <a:p>
            <a:pPr marL="285750" indent="-285750">
              <a:buFont typeface="Arial,Sans-Serif"/>
              <a:buChar char="•"/>
            </a:pPr>
            <a:r>
              <a:rPr lang="en-GB" sz="1700" dirty="0">
                <a:latin typeface="Arial" panose="020B0604020202020204" pitchFamily="34" charset="0"/>
                <a:cs typeface="Arial" panose="020B0604020202020204" pitchFamily="34" charset="0"/>
              </a:rPr>
              <a:t>Emotional Support </a:t>
            </a:r>
            <a:endParaRPr lang="en-US" sz="1700" dirty="0">
              <a:latin typeface="Arial" panose="020B0604020202020204" pitchFamily="34" charset="0"/>
              <a:ea typeface="+mn-lt"/>
              <a:cs typeface="Arial" panose="020B0604020202020204" pitchFamily="34" charset="0"/>
            </a:endParaRPr>
          </a:p>
          <a:p>
            <a:pPr marL="285750" indent="-285750">
              <a:buFont typeface="Arial,Sans-Serif"/>
              <a:buChar char="•"/>
            </a:pPr>
            <a:r>
              <a:rPr lang="en-GB" sz="1700" dirty="0">
                <a:latin typeface="Arial" panose="020B0604020202020204" pitchFamily="34" charset="0"/>
                <a:cs typeface="Arial" panose="020B0604020202020204" pitchFamily="34" charset="0"/>
              </a:rPr>
              <a:t>Positive relationship with parents/family</a:t>
            </a:r>
            <a:endParaRPr lang="en-US" sz="1700" dirty="0">
              <a:latin typeface="Arial" panose="020B0604020202020204" pitchFamily="34" charset="0"/>
              <a:ea typeface="+mn-lt"/>
              <a:cs typeface="Arial" panose="020B0604020202020204" pitchFamily="34" charset="0"/>
            </a:endParaRPr>
          </a:p>
          <a:p>
            <a:pPr marL="285750" indent="-285750">
              <a:buFont typeface="Arial,Sans-Serif"/>
              <a:buChar char="•"/>
            </a:pPr>
            <a:r>
              <a:rPr lang="en-GB" sz="1700" dirty="0">
                <a:latin typeface="Arial" panose="020B0604020202020204" pitchFamily="34" charset="0"/>
                <a:cs typeface="Arial" panose="020B0604020202020204" pitchFamily="34" charset="0"/>
              </a:rPr>
              <a:t>Support with extra curriculum</a:t>
            </a:r>
            <a:endParaRPr lang="en-US" sz="1700" dirty="0">
              <a:latin typeface="Arial" panose="020B0604020202020204" pitchFamily="34" charset="0"/>
              <a:ea typeface="+mn-lt"/>
              <a:cs typeface="Arial" panose="020B0604020202020204" pitchFamily="34" charset="0"/>
            </a:endParaRPr>
          </a:p>
          <a:p>
            <a:pPr marL="285750" indent="-285750">
              <a:buFont typeface="Arial,Sans-Serif"/>
              <a:buChar char="•"/>
            </a:pPr>
            <a:r>
              <a:rPr lang="en-GB" sz="1700" dirty="0">
                <a:latin typeface="Arial" panose="020B0604020202020204" pitchFamily="34" charset="0"/>
                <a:cs typeface="Arial" panose="020B0604020202020204" pitchFamily="34" charset="0"/>
              </a:rPr>
              <a:t>Practicing good hygiene </a:t>
            </a:r>
            <a:endParaRPr lang="en-US" sz="1700" dirty="0">
              <a:latin typeface="Arial" panose="020B0604020202020204" pitchFamily="34" charset="0"/>
              <a:ea typeface="+mn-lt"/>
              <a:cs typeface="Arial" panose="020B0604020202020204" pitchFamily="34" charset="0"/>
            </a:endParaRPr>
          </a:p>
          <a:p>
            <a:endParaRPr lang="en-GB" sz="1700" dirty="0">
              <a:latin typeface="Arial" panose="020B0604020202020204" pitchFamily="34" charset="0"/>
              <a:ea typeface="+mn-lt"/>
              <a:cs typeface="Arial" panose="020B0604020202020204" pitchFamily="34" charset="0"/>
            </a:endParaRPr>
          </a:p>
          <a:p>
            <a:r>
              <a:rPr lang="en-US" sz="1700" dirty="0">
                <a:latin typeface="Arial" panose="020B0604020202020204" pitchFamily="34" charset="0"/>
                <a:cs typeface="Arial" panose="020B0604020202020204" pitchFamily="34" charset="0"/>
              </a:rPr>
              <a:t>Protective factors may lessen the likelihood of children being abused or neglected. Identifying and understanding protective factors are equally as important as researching risk factors (CDC, 2021).                                     </a:t>
            </a:r>
            <a:endParaRPr lang="en-GB" sz="17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568386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E272-C139-4238-8611-E0C5BEAA8C3B}"/>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Protective Factors</a:t>
            </a:r>
          </a:p>
        </p:txBody>
      </p:sp>
      <p:sp>
        <p:nvSpPr>
          <p:cNvPr id="3" name="Content Placeholder 2">
            <a:extLst>
              <a:ext uri="{FF2B5EF4-FFF2-40B4-BE49-F238E27FC236}">
                <a16:creationId xmlns:a16="http://schemas.microsoft.com/office/drawing/2014/main" id="{7122A682-160D-4B10-BB18-539E105DCCAC}"/>
              </a:ext>
            </a:extLst>
          </p:cNvPr>
          <p:cNvSpPr>
            <a:spLocks noGrp="1"/>
          </p:cNvSpPr>
          <p:nvPr>
            <p:ph sz="half" idx="1"/>
          </p:nvPr>
        </p:nvSpPr>
        <p:spPr>
          <a:xfrm>
            <a:off x="150642" y="2492767"/>
            <a:ext cx="3705524" cy="3684195"/>
          </a:xfrm>
        </p:spPr>
        <p:txBody>
          <a:bodyPr vert="horz" lIns="91440" tIns="45720" rIns="91440" bIns="45720" rtlCol="0" anchor="t">
            <a:normAutofit/>
          </a:bodyPr>
          <a:lstStyle/>
          <a:p>
            <a:pPr marL="285750" indent="-285750">
              <a:buChar char="•"/>
            </a:pPr>
            <a:endParaRPr lang="en-GB" sz="1600" b="1" dirty="0">
              <a:latin typeface="Arial"/>
              <a:cs typeface="Arial"/>
            </a:endParaRPr>
          </a:p>
          <a:p>
            <a:pPr marL="285750" indent="-285750">
              <a:buChar char="•"/>
            </a:pPr>
            <a:endParaRPr lang="en-GB" sz="1600" b="1" dirty="0">
              <a:latin typeface="Arial"/>
              <a:cs typeface="Arial"/>
            </a:endParaRPr>
          </a:p>
          <a:p>
            <a:pPr marL="285750" indent="-285750">
              <a:buChar char="•"/>
            </a:pPr>
            <a:endParaRPr lang="en-GB" sz="1600" b="1" dirty="0">
              <a:latin typeface="Arial"/>
              <a:cs typeface="Arial"/>
            </a:endParaRPr>
          </a:p>
          <a:p>
            <a:pPr marL="285750" indent="-285750">
              <a:buChar char="•"/>
            </a:pPr>
            <a:endParaRPr lang="en-GB" sz="1600" b="1" dirty="0">
              <a:latin typeface="Arial"/>
              <a:cs typeface="Arial"/>
            </a:endParaRPr>
          </a:p>
          <a:p>
            <a:pPr marL="285750" indent="-285750">
              <a:buChar char="•"/>
            </a:pPr>
            <a:endParaRPr lang="en-GB" sz="1600" b="1" dirty="0">
              <a:latin typeface="Arial"/>
              <a:cs typeface="Arial"/>
            </a:endParaRPr>
          </a:p>
          <a:p>
            <a:pPr marL="285750" indent="-285750">
              <a:buChar char="•"/>
            </a:pPr>
            <a:endParaRPr lang="en-GB" sz="1600" b="1" dirty="0">
              <a:latin typeface="Arial"/>
              <a:cs typeface="Arial"/>
            </a:endParaRPr>
          </a:p>
          <a:p>
            <a:pPr marL="285750" indent="-285750">
              <a:buChar char="•"/>
            </a:pPr>
            <a:endParaRPr lang="en-GB" sz="1600" b="1" dirty="0">
              <a:latin typeface="Arial"/>
              <a:cs typeface="Arial"/>
            </a:endParaRPr>
          </a:p>
          <a:p>
            <a:pPr marL="285750" indent="-285750">
              <a:buChar char="•"/>
            </a:pPr>
            <a:endParaRPr lang="en-GB" sz="1600" dirty="0">
              <a:latin typeface="Arial"/>
              <a:cs typeface="Arial"/>
            </a:endParaRPr>
          </a:p>
          <a:p>
            <a:pPr marL="285750" indent="-285750">
              <a:buChar char="•"/>
            </a:pPr>
            <a:endParaRPr lang="en-GB" sz="1600" dirty="0">
              <a:latin typeface="Arial"/>
              <a:cs typeface="Arial"/>
            </a:endParaRPr>
          </a:p>
          <a:p>
            <a:endParaRPr lang="en-GB" dirty="0"/>
          </a:p>
          <a:p>
            <a:endParaRPr lang="en-GB" dirty="0"/>
          </a:p>
        </p:txBody>
      </p:sp>
      <p:sp>
        <p:nvSpPr>
          <p:cNvPr id="4" name="Content Placeholder 3">
            <a:extLst>
              <a:ext uri="{FF2B5EF4-FFF2-40B4-BE49-F238E27FC236}">
                <a16:creationId xmlns:a16="http://schemas.microsoft.com/office/drawing/2014/main" id="{294E39C6-4DD8-4B62-B5AE-324BF282832D}"/>
              </a:ext>
            </a:extLst>
          </p:cNvPr>
          <p:cNvSpPr>
            <a:spLocks noGrp="1"/>
          </p:cNvSpPr>
          <p:nvPr>
            <p:ph sz="half" idx="2"/>
          </p:nvPr>
        </p:nvSpPr>
        <p:spPr>
          <a:xfrm>
            <a:off x="0" y="2313543"/>
            <a:ext cx="11887199" cy="4291510"/>
          </a:xfrm>
        </p:spPr>
        <p:txBody>
          <a:bodyPr vert="horz" lIns="91440" tIns="45720" rIns="91440" bIns="45720" rtlCol="0" anchor="t">
            <a:normAutofit/>
          </a:bodyPr>
          <a:lstStyle/>
          <a:p>
            <a:r>
              <a:rPr lang="en-GB" sz="1600" dirty="0">
                <a:latin typeface="Arial"/>
                <a:cs typeface="Arial"/>
              </a:rPr>
              <a:t>The children need to safeguarded and protected from the parent's issues they should be living in a stable and suitable environment that can nourish their growth according to (Powell, 2012, p. 37) a child temporally or permanently cannot be allowed to remain in that environment deprived his or hers environment or whose own best interest . With the correct emotional support this will help the children build positive relationships in the home and at school practicing good hygiene will help them feel less stressed. Extra curriculum is crucial in this case because it will give them a better start in life e.g., more job prospects for the future</a:t>
            </a:r>
            <a:r>
              <a:rPr lang="en-GB" sz="1600" b="1" dirty="0">
                <a:latin typeface="Arial"/>
                <a:cs typeface="Arial"/>
              </a:rPr>
              <a:t> </a:t>
            </a:r>
            <a:endParaRPr lang="en-GB" sz="1600" dirty="0">
              <a:latin typeface="Arial"/>
              <a:cs typeface="Arial"/>
            </a:endParaRPr>
          </a:p>
        </p:txBody>
      </p:sp>
    </p:spTree>
    <p:extLst>
      <p:ext uri="{BB962C8B-B14F-4D97-AF65-F5344CB8AC3E}">
        <p14:creationId xmlns:p14="http://schemas.microsoft.com/office/powerpoint/2010/main" val="26149810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5" descr="A picture containing person, people, crowd&#10;&#10;Description automatically generated">
            <a:extLst>
              <a:ext uri="{FF2B5EF4-FFF2-40B4-BE49-F238E27FC236}">
                <a16:creationId xmlns:a16="http://schemas.microsoft.com/office/drawing/2014/main" id="{47BC8564-FE24-45F6-B044-D29E64609D2A}"/>
              </a:ext>
            </a:extLst>
          </p:cNvPr>
          <p:cNvPicPr>
            <a:picLocks noGrp="1" noChangeAspect="1"/>
          </p:cNvPicPr>
          <p:nvPr>
            <p:ph type="pic" idx="1"/>
          </p:nvPr>
        </p:nvPicPr>
        <p:blipFill rotWithShape="1">
          <a:blip r:embed="rId3"/>
          <a:srcRect l="9624" r="9628" b="2"/>
          <a:stretch/>
        </p:blipFill>
        <p:spPr>
          <a:xfrm>
            <a:off x="20" y="10"/>
            <a:ext cx="7009876" cy="6857990"/>
          </a:xfrm>
          <a:custGeom>
            <a:avLst/>
            <a:gdLst/>
            <a:ahLst/>
            <a:cxnLst/>
            <a:rect l="l" t="t" r="r" b="b"/>
            <a:pathLst>
              <a:path w="7009896" h="6858000">
                <a:moveTo>
                  <a:pt x="0" y="0"/>
                </a:moveTo>
                <a:lnTo>
                  <a:pt x="7009896" y="0"/>
                </a:lnTo>
                <a:lnTo>
                  <a:pt x="7009896" y="1"/>
                </a:lnTo>
                <a:lnTo>
                  <a:pt x="6295211" y="1"/>
                </a:lnTo>
                <a:lnTo>
                  <a:pt x="6195255" y="380651"/>
                </a:lnTo>
                <a:cubicBezTo>
                  <a:pt x="5677600" y="2559611"/>
                  <a:pt x="5966601" y="4758249"/>
                  <a:pt x="6880029" y="6647018"/>
                </a:cubicBezTo>
                <a:lnTo>
                  <a:pt x="6988280" y="6858000"/>
                </a:lnTo>
                <a:lnTo>
                  <a:pt x="0" y="6858000"/>
                </a:lnTo>
                <a:close/>
              </a:path>
            </a:pathLst>
          </a:custGeom>
        </p:spPr>
      </p:pic>
      <p:sp>
        <p:nvSpPr>
          <p:cNvPr id="15" name="Freeform: Shape 16">
            <a:extLst>
              <a:ext uri="{FF2B5EF4-FFF2-40B4-BE49-F238E27FC236}">
                <a16:creationId xmlns:a16="http://schemas.microsoft.com/office/drawing/2014/main" id="{5FDF4720-5445-47BE-89FE-E40D1AE6F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11927" y="-1"/>
            <a:ext cx="6480073" cy="6858002"/>
          </a:xfrm>
          <a:custGeom>
            <a:avLst/>
            <a:gdLst>
              <a:gd name="connsiteX0" fmla="*/ 6130244 w 6480073"/>
              <a:gd name="connsiteY0" fmla="*/ 0 h 6858002"/>
              <a:gd name="connsiteX1" fmla="*/ 6212951 w 6480073"/>
              <a:gd name="connsiteY1" fmla="*/ 314584 h 6858002"/>
              <a:gd name="connsiteX2" fmla="*/ 5540779 w 6480073"/>
              <a:gd name="connsiteY2" fmla="*/ 6756649 h 6858002"/>
              <a:gd name="connsiteX3" fmla="*/ 5489971 w 6480073"/>
              <a:gd name="connsiteY3" fmla="*/ 6858002 h 6858002"/>
              <a:gd name="connsiteX4" fmla="*/ 0 w 6480073"/>
              <a:gd name="connsiteY4" fmla="*/ 6858002 h 6858002"/>
              <a:gd name="connsiteX5" fmla="*/ 0 w 6480073"/>
              <a:gd name="connsiteY5" fmla="*/ 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80073" h="6858002">
                <a:moveTo>
                  <a:pt x="6130244" y="0"/>
                </a:moveTo>
                <a:lnTo>
                  <a:pt x="6212951" y="314584"/>
                </a:lnTo>
                <a:cubicBezTo>
                  <a:pt x="6745828" y="2551616"/>
                  <a:pt x="6460994" y="4808873"/>
                  <a:pt x="5540779" y="6756649"/>
                </a:cubicBezTo>
                <a:lnTo>
                  <a:pt x="5489971" y="6858002"/>
                </a:lnTo>
                <a:lnTo>
                  <a:pt x="0" y="6858002"/>
                </a:lnTo>
                <a:lnTo>
                  <a:pt x="0"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6" name="Freeform: Shape 18">
            <a:extLst>
              <a:ext uri="{FF2B5EF4-FFF2-40B4-BE49-F238E27FC236}">
                <a16:creationId xmlns:a16="http://schemas.microsoft.com/office/drawing/2014/main" id="{AC8710B4-A815-4082-9E4F-F13A00070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42784" y="0"/>
            <a:ext cx="6249216" cy="6858001"/>
          </a:xfrm>
          <a:custGeom>
            <a:avLst/>
            <a:gdLst>
              <a:gd name="connsiteX0" fmla="*/ 0 w 6249216"/>
              <a:gd name="connsiteY0" fmla="*/ 0 h 6858001"/>
              <a:gd name="connsiteX1" fmla="*/ 5893742 w 6249216"/>
              <a:gd name="connsiteY1" fmla="*/ 1 h 6858001"/>
              <a:gd name="connsiteX2" fmla="*/ 5993697 w 6249216"/>
              <a:gd name="connsiteY2" fmla="*/ 380651 h 6858001"/>
              <a:gd name="connsiteX3" fmla="*/ 5308924 w 6249216"/>
              <a:gd name="connsiteY3" fmla="*/ 6647018 h 6858001"/>
              <a:gd name="connsiteX4" fmla="*/ 5200672 w 6249216"/>
              <a:gd name="connsiteY4" fmla="*/ 6858001 h 6858001"/>
              <a:gd name="connsiteX5" fmla="*/ 1 w 6249216"/>
              <a:gd name="connsiteY5"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9216" h="6858001">
                <a:moveTo>
                  <a:pt x="0" y="0"/>
                </a:moveTo>
                <a:lnTo>
                  <a:pt x="5893742" y="1"/>
                </a:lnTo>
                <a:lnTo>
                  <a:pt x="5993697" y="380651"/>
                </a:lnTo>
                <a:cubicBezTo>
                  <a:pt x="6511353" y="2559611"/>
                  <a:pt x="6222352" y="4758249"/>
                  <a:pt x="5308924" y="6647018"/>
                </a:cubicBezTo>
                <a:lnTo>
                  <a:pt x="5200672" y="6858001"/>
                </a:lnTo>
                <a:lnTo>
                  <a:pt x="1" y="685800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094C5EB-5F12-4A3A-8763-EBDB912B2457}"/>
              </a:ext>
            </a:extLst>
          </p:cNvPr>
          <p:cNvSpPr>
            <a:spLocks noGrp="1"/>
          </p:cNvSpPr>
          <p:nvPr>
            <p:ph type="title"/>
          </p:nvPr>
        </p:nvSpPr>
        <p:spPr>
          <a:xfrm>
            <a:off x="6801436" y="1396289"/>
            <a:ext cx="4819952" cy="1325563"/>
          </a:xfrm>
        </p:spPr>
        <p:txBody>
          <a:bodyPr vert="horz" lIns="91440" tIns="45720" rIns="91440" bIns="45720" rtlCol="0" anchor="ctr">
            <a:normAutofit/>
          </a:bodyPr>
          <a:lstStyle/>
          <a:p>
            <a:r>
              <a:rPr lang="en-US" sz="3600" b="1" dirty="0">
                <a:latin typeface="Arial" panose="020B0604020202020204" pitchFamily="34" charset="0"/>
                <a:cs typeface="Arial" panose="020B0604020202020204" pitchFamily="34" charset="0"/>
              </a:rPr>
              <a:t>Multi-agency services:</a:t>
            </a:r>
            <a:endParaRPr lang="en-US" sz="36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46A6CF25-6EFD-4F36-94C1-5BCB7CD05A27}"/>
              </a:ext>
            </a:extLst>
          </p:cNvPr>
          <p:cNvSpPr>
            <a:spLocks noGrp="1"/>
          </p:cNvSpPr>
          <p:nvPr>
            <p:ph type="body" sz="half" idx="2"/>
          </p:nvPr>
        </p:nvSpPr>
        <p:spPr>
          <a:xfrm>
            <a:off x="6801435" y="2871982"/>
            <a:ext cx="4819951" cy="3181684"/>
          </a:xfrm>
        </p:spPr>
        <p:txBody>
          <a:bodyPr vert="horz" lIns="91440" tIns="45720" rIns="91440" bIns="45720" rtlCol="0" anchor="t">
            <a:normAutofit/>
          </a:bodyPr>
          <a:lstStyle/>
          <a:p>
            <a:pPr indent="-228600">
              <a:buFont typeface="Arial" panose="020B0604020202020204" pitchFamily="34" charset="0"/>
              <a:buChar char="•"/>
            </a:pPr>
            <a:r>
              <a:rPr lang="en-US" dirty="0">
                <a:latin typeface="Arial" panose="020B0604020202020204" pitchFamily="34" charset="0"/>
                <a:cs typeface="Arial" panose="020B0604020202020204" pitchFamily="34" charset="0"/>
              </a:rPr>
              <a:t>Family “A” was referred to the project by anti-social behavior team, which has been in contact previously with this family in line with the following organizations: the probation service, Connexions, Job Centre Plus, Metropolitan Police, Neighborhood Services. The children’s school is also involved. These organizations worked together as multi-agency services which means they “cooperate and share information in a joined-up approach to supporting families and protecting children.” (Ministry of Housing, Communities and Local Government, 2021, p. 7)</a:t>
            </a:r>
          </a:p>
          <a:p>
            <a:pPr indent="-228600">
              <a:buFont typeface="Arial" panose="020B0604020202020204" pitchFamily="34" charset="0"/>
              <a:buChar char="•"/>
            </a:pPr>
            <a:endParaRPr lang="en-US" sz="1800" dirty="0"/>
          </a:p>
        </p:txBody>
      </p:sp>
    </p:spTree>
    <p:extLst>
      <p:ext uri="{BB962C8B-B14F-4D97-AF65-F5344CB8AC3E}">
        <p14:creationId xmlns:p14="http://schemas.microsoft.com/office/powerpoint/2010/main" val="290659595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D2DCA-57E5-4905-9626-8B64DDE94657}"/>
              </a:ext>
            </a:extLst>
          </p:cNvPr>
          <p:cNvSpPr>
            <a:spLocks noGrp="1"/>
          </p:cNvSpPr>
          <p:nvPr>
            <p:ph type="title"/>
          </p:nvPr>
        </p:nvSpPr>
        <p:spPr/>
        <p:txBody>
          <a:bodyPr>
            <a:normAutofit/>
          </a:bodyPr>
          <a:lstStyle/>
          <a:p>
            <a:r>
              <a:rPr lang="en-GB" sz="3600" b="1" dirty="0">
                <a:latin typeface="Arial"/>
                <a:cs typeface="Arial"/>
              </a:rPr>
              <a:t>Policies, interventions</a:t>
            </a:r>
            <a:br>
              <a:rPr lang="en-GB" sz="3600" b="1" dirty="0">
                <a:latin typeface="Arial"/>
                <a:cs typeface="Arial"/>
              </a:rPr>
            </a:br>
            <a:r>
              <a:rPr lang="en-GB" sz="3600" b="1" dirty="0">
                <a:latin typeface="Arial"/>
                <a:cs typeface="Arial"/>
              </a:rPr>
              <a:t> </a:t>
            </a:r>
          </a:p>
        </p:txBody>
      </p:sp>
      <p:sp>
        <p:nvSpPr>
          <p:cNvPr id="3" name="Content Placeholder 2">
            <a:extLst>
              <a:ext uri="{FF2B5EF4-FFF2-40B4-BE49-F238E27FC236}">
                <a16:creationId xmlns:a16="http://schemas.microsoft.com/office/drawing/2014/main" id="{47CBFEBA-C696-449E-82FF-B497A26E6D2D}"/>
              </a:ext>
            </a:extLst>
          </p:cNvPr>
          <p:cNvSpPr>
            <a:spLocks noGrp="1"/>
          </p:cNvSpPr>
          <p:nvPr>
            <p:ph idx="1"/>
          </p:nvPr>
        </p:nvSpPr>
        <p:spPr>
          <a:xfrm>
            <a:off x="227698" y="2388152"/>
            <a:ext cx="10869248" cy="4469847"/>
          </a:xfrm>
        </p:spPr>
        <p:txBody>
          <a:bodyPr vert="horz" lIns="91440" tIns="45720" rIns="91440" bIns="45720" rtlCol="0" anchor="t">
            <a:noAutofit/>
          </a:bodyPr>
          <a:lstStyle/>
          <a:p>
            <a:r>
              <a:rPr lang="en-GB" sz="1600" dirty="0">
                <a:latin typeface="Arial"/>
                <a:ea typeface="+mn-lt"/>
                <a:cs typeface="Arial"/>
              </a:rPr>
              <a:t>The project was organised without key workers because it focused on the cooperation of various agencies. The parents had problems in relation to domestic violence, paying their rents, cleanliness of their house and parenting. The project had a plan to find employment and training opportunities for the parents, prevent an eviction, because they did not have enough income to pay their rent. Their young son had behavioural problems at school. “Hallett and Birchall (1995) identified the need for adult and children’s services to work together (as well as the need for integrated work within children’s services) where family circumstances may impact on a child’s welfare.”  In this case it was likely that the children need help as well because of their family background. According to the Children Act 2004, Section 10, the local authority and all the relevant professional bodies need to cooperate to protect children from any harm and they need to improve the children’s well – being. </a:t>
            </a:r>
            <a:endParaRPr lang="en-US" sz="1600" dirty="0">
              <a:latin typeface="Arial"/>
              <a:ea typeface="+mn-lt"/>
              <a:cs typeface="Arial"/>
            </a:endParaRPr>
          </a:p>
          <a:p>
            <a:r>
              <a:rPr lang="en-GB" sz="1600" dirty="0">
                <a:latin typeface="Arial"/>
                <a:ea typeface="+mn-lt"/>
                <a:cs typeface="Arial"/>
              </a:rPr>
              <a:t>  </a:t>
            </a:r>
            <a:endParaRPr lang="en-GB" sz="1600" dirty="0">
              <a:latin typeface="Arial"/>
              <a:cs typeface="Arial"/>
            </a:endParaRPr>
          </a:p>
        </p:txBody>
      </p:sp>
    </p:spTree>
    <p:extLst>
      <p:ext uri="{BB962C8B-B14F-4D97-AF65-F5344CB8AC3E}">
        <p14:creationId xmlns:p14="http://schemas.microsoft.com/office/powerpoint/2010/main" val="3396080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D2DCA-57E5-4905-9626-8B64DDE94657}"/>
              </a:ext>
            </a:extLst>
          </p:cNvPr>
          <p:cNvSpPr>
            <a:spLocks noGrp="1"/>
          </p:cNvSpPr>
          <p:nvPr>
            <p:ph type="title"/>
          </p:nvPr>
        </p:nvSpPr>
        <p:spPr/>
        <p:txBody>
          <a:bodyPr>
            <a:normAutofit/>
          </a:bodyPr>
          <a:lstStyle/>
          <a:p>
            <a:r>
              <a:rPr lang="en-GB" sz="3600" b="1" dirty="0">
                <a:latin typeface="Arial"/>
                <a:cs typeface="Arial"/>
              </a:rPr>
              <a:t>CAMHS, Connexions</a:t>
            </a:r>
            <a:endParaRPr lang="en-US" dirty="0"/>
          </a:p>
        </p:txBody>
      </p:sp>
      <p:sp>
        <p:nvSpPr>
          <p:cNvPr id="3" name="Content Placeholder 2">
            <a:extLst>
              <a:ext uri="{FF2B5EF4-FFF2-40B4-BE49-F238E27FC236}">
                <a16:creationId xmlns:a16="http://schemas.microsoft.com/office/drawing/2014/main" id="{47CBFEBA-C696-449E-82FF-B497A26E6D2D}"/>
              </a:ext>
            </a:extLst>
          </p:cNvPr>
          <p:cNvSpPr>
            <a:spLocks noGrp="1"/>
          </p:cNvSpPr>
          <p:nvPr>
            <p:ph idx="1"/>
          </p:nvPr>
        </p:nvSpPr>
        <p:spPr>
          <a:xfrm>
            <a:off x="227698" y="2388152"/>
            <a:ext cx="10869248" cy="4469847"/>
          </a:xfrm>
        </p:spPr>
        <p:txBody>
          <a:bodyPr vert="horz" lIns="91440" tIns="45720" rIns="91440" bIns="45720" rtlCol="0" anchor="t">
            <a:noAutofit/>
          </a:bodyPr>
          <a:lstStyle/>
          <a:p>
            <a:r>
              <a:rPr lang="en-GB" sz="1600" dirty="0">
                <a:latin typeface="Arial"/>
                <a:ea typeface="+mn-lt"/>
                <a:cs typeface="Arial"/>
              </a:rPr>
              <a:t>CAMHS was working with the parents' son. CAMHS is the acronym of Child and Adolescent Mental Health Service, which support and treat young people, who cannot cope with stress or having mental health problems. Some of their therapies are Family Therapy and Cognitive Behavioural Therapy. (NHS Oxford Health, 2021) </a:t>
            </a:r>
          </a:p>
          <a:p>
            <a:r>
              <a:rPr lang="en-GB" sz="1600" dirty="0">
                <a:latin typeface="Arial"/>
                <a:ea typeface="+mn-lt"/>
                <a:cs typeface="Arial"/>
              </a:rPr>
              <a:t>The core team organised a support with Connexions for the older daughter. Connexions was established by the UK government in order to help young people from age 13. Their aim was to reduce social exclusion, giving careers counselling. This organisation encourages young people to gain qualification which can help them to secure employment or studying further. (Connexion Service National Unit, 2003, p. 3)</a:t>
            </a:r>
            <a:endParaRPr lang="en-GB" sz="1600" dirty="0">
              <a:latin typeface="Arial"/>
              <a:cs typeface="Arial"/>
            </a:endParaRPr>
          </a:p>
        </p:txBody>
      </p:sp>
    </p:spTree>
    <p:extLst>
      <p:ext uri="{BB962C8B-B14F-4D97-AF65-F5344CB8AC3E}">
        <p14:creationId xmlns:p14="http://schemas.microsoft.com/office/powerpoint/2010/main" val="3533450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76736-05E7-43B1-AD69-BFDB3C208A1D}"/>
              </a:ext>
            </a:extLst>
          </p:cNvPr>
          <p:cNvSpPr>
            <a:spLocks noGrp="1"/>
          </p:cNvSpPr>
          <p:nvPr>
            <p:ph type="title"/>
          </p:nvPr>
        </p:nvSpPr>
        <p:spPr>
          <a:xfrm>
            <a:off x="362632" y="325120"/>
            <a:ext cx="11264536" cy="1687513"/>
          </a:xfrm>
        </p:spPr>
        <p:txBody>
          <a:bodyPr>
            <a:normAutofit/>
          </a:bodyPr>
          <a:lstStyle/>
          <a:p>
            <a:r>
              <a:rPr lang="en-GB" sz="3600" b="1" dirty="0">
                <a:latin typeface="Arial" panose="020B0604020202020204" pitchFamily="34" charset="0"/>
                <a:cs typeface="Arial" panose="020B0604020202020204" pitchFamily="34" charset="0"/>
              </a:rPr>
              <a:t>Managing the risks</a:t>
            </a:r>
            <a:endParaRPr lang="en-GB" dirty="0">
              <a:ea typeface="+mj-lt"/>
              <a:cs typeface="+mj-lt"/>
            </a:endParaRPr>
          </a:p>
          <a:p>
            <a:endParaRPr lang="en-GB" dirty="0"/>
          </a:p>
        </p:txBody>
      </p:sp>
      <p:sp>
        <p:nvSpPr>
          <p:cNvPr id="3" name="Content Placeholder 2">
            <a:extLst>
              <a:ext uri="{FF2B5EF4-FFF2-40B4-BE49-F238E27FC236}">
                <a16:creationId xmlns:a16="http://schemas.microsoft.com/office/drawing/2014/main" id="{677F0F3B-6E6B-47B4-BDF1-0B8E95F30E78}"/>
              </a:ext>
            </a:extLst>
          </p:cNvPr>
          <p:cNvSpPr>
            <a:spLocks noGrp="1"/>
          </p:cNvSpPr>
          <p:nvPr>
            <p:ph sz="half" idx="1"/>
          </p:nvPr>
        </p:nvSpPr>
        <p:spPr>
          <a:xfrm>
            <a:off x="31832" y="2324559"/>
            <a:ext cx="11264536" cy="3852403"/>
          </a:xfrm>
        </p:spPr>
        <p:txBody>
          <a:bodyPr vert="horz" lIns="91440" tIns="45720" rIns="91440" bIns="45720" rtlCol="0" anchor="t">
            <a:normAutofit/>
          </a:bodyPr>
          <a:lstStyle/>
          <a:p>
            <a:pPr>
              <a:lnSpc>
                <a:spcPct val="90000"/>
              </a:lnSpc>
            </a:pPr>
            <a:r>
              <a:rPr lang="en-GB" sz="1600" dirty="0">
                <a:latin typeface="Arial"/>
                <a:ea typeface="+mn-lt"/>
                <a:cs typeface="Arial"/>
              </a:rPr>
              <a:t>The support based on the family's need. </a:t>
            </a:r>
            <a:r>
              <a:rPr lang="en-GB" sz="1600" b="1" dirty="0">
                <a:latin typeface="Arial"/>
                <a:ea typeface="+mn-lt"/>
                <a:cs typeface="Arial"/>
              </a:rPr>
              <a:t>Positive outcome</a:t>
            </a:r>
            <a:r>
              <a:rPr lang="en-GB" sz="1600" dirty="0">
                <a:latin typeface="Arial"/>
                <a:ea typeface="+mn-lt"/>
                <a:cs typeface="Arial"/>
              </a:rPr>
              <a:t>: the families were active participants in the project, which enables them to make decisions about their life. Example: mother was taking part on parenting course by her choices. She  got help to secure a second job.</a:t>
            </a:r>
          </a:p>
          <a:p>
            <a:pPr>
              <a:lnSpc>
                <a:spcPct val="90000"/>
              </a:lnSpc>
            </a:pPr>
            <a:r>
              <a:rPr lang="en-GB" sz="1600" dirty="0">
                <a:latin typeface="Arial"/>
                <a:ea typeface="+mn-lt"/>
                <a:cs typeface="Arial"/>
              </a:rPr>
              <a:t>Without intervention, it would not have been a success. There were improvements in the children’s behaviour and school attendance. The</a:t>
            </a:r>
            <a:r>
              <a:rPr lang="en-GB" sz="1600" b="1" dirty="0">
                <a:latin typeface="Arial"/>
                <a:ea typeface="+mn-lt"/>
                <a:cs typeface="Arial"/>
              </a:rPr>
              <a:t> risk </a:t>
            </a:r>
            <a:r>
              <a:rPr lang="en-GB" sz="1600" dirty="0">
                <a:latin typeface="Arial"/>
                <a:ea typeface="+mn-lt"/>
                <a:cs typeface="Arial"/>
              </a:rPr>
              <a:t>of eviction was also</a:t>
            </a:r>
            <a:r>
              <a:rPr lang="en-GB" sz="1600" b="1" dirty="0">
                <a:latin typeface="Arial"/>
                <a:ea typeface="+mn-lt"/>
                <a:cs typeface="Arial"/>
              </a:rPr>
              <a:t> managed</a:t>
            </a:r>
            <a:r>
              <a:rPr lang="en-GB" sz="1600" dirty="0">
                <a:latin typeface="Arial"/>
                <a:ea typeface="+mn-lt"/>
                <a:cs typeface="Arial"/>
              </a:rPr>
              <a:t>  by reducing arrears of the rent and increasing the income of the family. here was also a possibility of children being taken into care if the circumstances if the family will not change.</a:t>
            </a:r>
            <a:endParaRPr lang="en-US" sz="1600" dirty="0">
              <a:latin typeface="Arial"/>
              <a:ea typeface="+mn-lt"/>
              <a:cs typeface="Arial"/>
            </a:endParaRPr>
          </a:p>
          <a:p>
            <a:endParaRPr lang="en-GB" b="1" dirty="0">
              <a:latin typeface="Arial"/>
            </a:endParaRPr>
          </a:p>
        </p:txBody>
      </p:sp>
    </p:spTree>
    <p:extLst>
      <p:ext uri="{BB962C8B-B14F-4D97-AF65-F5344CB8AC3E}">
        <p14:creationId xmlns:p14="http://schemas.microsoft.com/office/powerpoint/2010/main" val="38832013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98259-35E0-4517-9FD4-A162C23246A7}"/>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Vulnerabilities</a:t>
            </a:r>
          </a:p>
        </p:txBody>
      </p:sp>
      <p:sp>
        <p:nvSpPr>
          <p:cNvPr id="6" name="TextBox 5">
            <a:extLst>
              <a:ext uri="{FF2B5EF4-FFF2-40B4-BE49-F238E27FC236}">
                <a16:creationId xmlns:a16="http://schemas.microsoft.com/office/drawing/2014/main" id="{EE202C96-C6A8-4DC8-AC08-D0D9B039D046}"/>
              </a:ext>
            </a:extLst>
          </p:cNvPr>
          <p:cNvSpPr txBox="1"/>
          <p:nvPr/>
        </p:nvSpPr>
        <p:spPr>
          <a:xfrm>
            <a:off x="0" y="2302526"/>
            <a:ext cx="11743981" cy="4247317"/>
          </a:xfrm>
          <a:prstGeom prst="rect">
            <a:avLst/>
          </a:prstGeom>
          <a:noFill/>
        </p:spPr>
        <p:txBody>
          <a:bodyPr wrap="square">
            <a:spAutoFit/>
          </a:bodyPr>
          <a:lstStyle/>
          <a:p>
            <a:r>
              <a:rPr lang="en-US" dirty="0"/>
              <a:t>In general, a vulnerable person could be a child under the age of 18 or an adult who is over the age of 16 who can’t look after themselves and are unable to make decisions and act upon them independently people who can’t carry out normal day to day activities this could be due to various reasons. Adults and children who are vulnerable suffer from four main factors in their life physical, emotional ,mental and social this all can affect the well being and make them vulnerable to themselves and others around them.</a:t>
            </a:r>
          </a:p>
          <a:p>
            <a:endParaRPr lang="en-US" dirty="0"/>
          </a:p>
          <a:p>
            <a:r>
              <a:rPr lang="en-US" dirty="0"/>
              <a:t> In our case study The members of family A We’re all vulnerable such as the children are vulnerable due to the following factors : Stress at home ,pressure from peers at school , cant make choices,  more exposed to risks , Not behaving properly what is out of ordinary to others around them, cant cope with the pressure at home with parents Alcohol issues, housing issues ,mental health ,abuse and neglect strangers coming around their house and being involved in their lives which there not use to having around. Not feeling affection at home, being criticized for many things, being labelled for bad behavior patterns which could lead them to connect with the wrong crowd. Strangers can exploit them as their vulnerable and take advantage of them in this situation by making them join gangs and getting involved with crime etc. They can suffer from low self esteem have no confidence and can’t cope with stressful life situation. </a:t>
            </a:r>
            <a:endParaRPr lang="en-GB" dirty="0"/>
          </a:p>
        </p:txBody>
      </p:sp>
    </p:spTree>
    <p:extLst>
      <p:ext uri="{BB962C8B-B14F-4D97-AF65-F5344CB8AC3E}">
        <p14:creationId xmlns:p14="http://schemas.microsoft.com/office/powerpoint/2010/main" val="2701871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6CF7B-05A8-4ED4-87EA-7D111DE40D6B}"/>
              </a:ext>
            </a:extLst>
          </p:cNvPr>
          <p:cNvSpPr>
            <a:spLocks noGrp="1"/>
          </p:cNvSpPr>
          <p:nvPr>
            <p:ph type="title"/>
          </p:nvPr>
        </p:nvSpPr>
        <p:spPr/>
        <p:txBody>
          <a:bodyPr/>
          <a:lstStyle/>
          <a:p>
            <a:r>
              <a:rPr lang="en-GB" dirty="0"/>
              <a:t>Vulnerabilities continued </a:t>
            </a:r>
          </a:p>
        </p:txBody>
      </p:sp>
      <p:sp>
        <p:nvSpPr>
          <p:cNvPr id="4" name="TextBox 3">
            <a:extLst>
              <a:ext uri="{FF2B5EF4-FFF2-40B4-BE49-F238E27FC236}">
                <a16:creationId xmlns:a16="http://schemas.microsoft.com/office/drawing/2014/main" id="{4384C428-6AD9-4388-8550-8CEA3E66F078}"/>
              </a:ext>
            </a:extLst>
          </p:cNvPr>
          <p:cNvSpPr txBox="1"/>
          <p:nvPr/>
        </p:nvSpPr>
        <p:spPr>
          <a:xfrm>
            <a:off x="165253" y="2489812"/>
            <a:ext cx="9959247" cy="3970318"/>
          </a:xfrm>
          <a:prstGeom prst="rect">
            <a:avLst/>
          </a:prstGeom>
          <a:noFill/>
        </p:spPr>
        <p:txBody>
          <a:bodyPr wrap="square">
            <a:spAutoFit/>
          </a:bodyPr>
          <a:lstStyle/>
          <a:p>
            <a:r>
              <a:rPr lang="en-US" dirty="0"/>
              <a:t>The children mental health can lead to physiological because they could have a history of mental health from their parents who could have suffered from anxiety and mental health. The parents are vulnerable who are at risk of abuse and neglecting their children and finding it difficult to provide a stable environment for them to live in. </a:t>
            </a:r>
          </a:p>
          <a:p>
            <a:endParaRPr lang="en-US" dirty="0"/>
          </a:p>
          <a:p>
            <a:r>
              <a:rPr lang="en-US" dirty="0"/>
              <a:t>Not managing to do daily routines without support, communication barrier by not being around people constantly by socializing with them. Being exploited by others have trust issues. Feeling the burden at home , immigrant background , Maltreatment being in and out of different services feeling the pressure from the professionals and agencies being involved.</a:t>
            </a:r>
          </a:p>
          <a:p>
            <a:endParaRPr lang="en-US" dirty="0"/>
          </a:p>
          <a:p>
            <a:r>
              <a:rPr lang="en-US" dirty="0"/>
              <a:t>Parents could suffer from stress disorder as they can't make decisions that could benefit the family such as their money problems and the fear of loosing their children to the services. They can’t cope with their child’s bad behavior problems Feeling guilty as their parental skills are being watched and judged by others.</a:t>
            </a:r>
            <a:endParaRPr lang="en-GB" dirty="0"/>
          </a:p>
        </p:txBody>
      </p:sp>
    </p:spTree>
    <p:extLst>
      <p:ext uri="{BB962C8B-B14F-4D97-AF65-F5344CB8AC3E}">
        <p14:creationId xmlns:p14="http://schemas.microsoft.com/office/powerpoint/2010/main" val="2817586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A2895-5488-4FEC-96FE-1F6D1A97C9A8}"/>
              </a:ext>
            </a:extLst>
          </p:cNvPr>
          <p:cNvSpPr>
            <a:spLocks noGrp="1"/>
          </p:cNvSpPr>
          <p:nvPr>
            <p:ph type="title"/>
          </p:nvPr>
        </p:nvSpPr>
        <p:spPr/>
        <p:txBody>
          <a:bodyPr/>
          <a:lstStyle/>
          <a:p>
            <a:r>
              <a:rPr lang="en-GB" dirty="0"/>
              <a:t>Diverse needs </a:t>
            </a:r>
          </a:p>
        </p:txBody>
      </p:sp>
      <p:sp>
        <p:nvSpPr>
          <p:cNvPr id="4" name="TextBox 3">
            <a:extLst>
              <a:ext uri="{FF2B5EF4-FFF2-40B4-BE49-F238E27FC236}">
                <a16:creationId xmlns:a16="http://schemas.microsoft.com/office/drawing/2014/main" id="{AD17F94C-8087-4A10-AB1F-7F421F965BB0}"/>
              </a:ext>
            </a:extLst>
          </p:cNvPr>
          <p:cNvSpPr txBox="1"/>
          <p:nvPr/>
        </p:nvSpPr>
        <p:spPr>
          <a:xfrm>
            <a:off x="0" y="2357610"/>
            <a:ext cx="11997369" cy="3785652"/>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All the members of the family have different needs that need to be assessed and looked at. Some interventions are in place already to support them and by following and implementing the right policies around their difficult situations With the right support From the multi agencies will impact on the families well being and give them a better chance in life to move forward from the difficult situations they are already in.</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These are some of the following diverse needs that the family are suffering from</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Broken relationships – This has had a big impact on the family relationships are affected such as the relationship between the parents and the children Which has had impact on their parenting skills.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Lack of support services access to support the family Socially, physically, emotionally and mentally due to(covid-19) such as very less face-to-face interactions less funding etc. to provide them help with social care needs.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Under the care Act we need to provide good quality care for this family We need to Priorities the needs of the family See what else can be put in place or signpost them to other services that can be beneficial to them</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9873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C4440-41D7-4012-BE3C-94AB6D3A094C}"/>
              </a:ext>
            </a:extLst>
          </p:cNvPr>
          <p:cNvSpPr>
            <a:spLocks noGrp="1"/>
          </p:cNvSpPr>
          <p:nvPr>
            <p:ph type="title"/>
          </p:nvPr>
        </p:nvSpPr>
        <p:spPr/>
        <p:txBody>
          <a:bodyPr>
            <a:normAutofit/>
          </a:bodyPr>
          <a:lstStyle/>
          <a:p>
            <a:r>
              <a:rPr lang="en-GB" sz="3600" dirty="0">
                <a:latin typeface="Arial" panose="020B0604020202020204" pitchFamily="34" charset="0"/>
                <a:cs typeface="Arial" panose="020B0604020202020204" pitchFamily="34" charset="0"/>
              </a:rPr>
              <a:t>Diverse needs continued </a:t>
            </a:r>
          </a:p>
        </p:txBody>
      </p:sp>
      <p:sp>
        <p:nvSpPr>
          <p:cNvPr id="4" name="TextBox 3">
            <a:extLst>
              <a:ext uri="{FF2B5EF4-FFF2-40B4-BE49-F238E27FC236}">
                <a16:creationId xmlns:a16="http://schemas.microsoft.com/office/drawing/2014/main" id="{55779A76-C90C-49AA-8777-85E90BBF414E}"/>
              </a:ext>
            </a:extLst>
          </p:cNvPr>
          <p:cNvSpPr txBox="1"/>
          <p:nvPr/>
        </p:nvSpPr>
        <p:spPr>
          <a:xfrm>
            <a:off x="0" y="2522862"/>
            <a:ext cx="11799065" cy="4278094"/>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 Domestic violence</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Financial issues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Parents employment low pay received</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Parents alcohol problems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parenting issues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Debt- risk of nonpayment of rent in future leading to legal action taken place or court proceedings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Bad behavior patterns from child leading to aggression within the home this could be due to having a bad childhood or thorough learnt behavior from their parents' domestic violence issues. Social workers need to be put in place with young people in troubled circumstances they need to encourage pro social behavior discuss concerns such as peer pressure etc.</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 Communication barrier Struggling to connect with people not having the confidence to speak up                                     SB</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72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99BDC-3433-4D50-B674-906A9686BF8D}"/>
              </a:ext>
            </a:extLst>
          </p:cNvPr>
          <p:cNvSpPr>
            <a:spLocks noGrp="1"/>
          </p:cNvSpPr>
          <p:nvPr>
            <p:ph type="title"/>
          </p:nvPr>
        </p:nvSpPr>
        <p:spPr/>
        <p:txBody>
          <a:bodyPr/>
          <a:lstStyle/>
          <a:p>
            <a:r>
              <a:rPr lang="en-GB" sz="3600" dirty="0">
                <a:latin typeface="Arial" panose="020B0604020202020204" pitchFamily="34" charset="0"/>
                <a:cs typeface="Arial" panose="020B0604020202020204" pitchFamily="34" charset="0"/>
              </a:rPr>
              <a:t>Polices</a:t>
            </a:r>
            <a:r>
              <a:rPr lang="en-GB" dirty="0"/>
              <a:t> </a:t>
            </a:r>
          </a:p>
        </p:txBody>
      </p:sp>
      <p:sp>
        <p:nvSpPr>
          <p:cNvPr id="4" name="TextBox 3">
            <a:extLst>
              <a:ext uri="{FF2B5EF4-FFF2-40B4-BE49-F238E27FC236}">
                <a16:creationId xmlns:a16="http://schemas.microsoft.com/office/drawing/2014/main" id="{750ECD94-42C3-4D29-8056-CC496C9E5771}"/>
              </a:ext>
            </a:extLst>
          </p:cNvPr>
          <p:cNvSpPr txBox="1"/>
          <p:nvPr/>
        </p:nvSpPr>
        <p:spPr>
          <a:xfrm>
            <a:off x="1" y="2313542"/>
            <a:ext cx="11920250" cy="4278094"/>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partnerships work together to achieve the objective or the initiative their main aim Is whatever the background is or whatever the circumstances are to provide the child the support they need. They believe in early intervention. They will work alongside children services. They have 5 main factors be healthy, stay safe, enjoy and achieve, make a positive contribution, and achieve economic well being.</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The children and young persons Act 2008 Underpins the care system by putting structures to enable children and young people to receive high quality and care and support.</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As policy changes in child protection agencies, they need to coordinate earlier and find more diverse kinds of support for children and families.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Future in mind 2015 sets to improve care over the next five years.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2011 mental health strategy no health without mental health set out to improve mental health for all ages. They stated by intervening early especially in the childhood and teenage years There is likely a better chance to prevent mental illness from developing. School policies are implemented to deal with the health and welfare issues of the children, behavior and discrimination. The Framework for schools to ensure consistency in applying values and principles</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70299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5EA20-C939-4889-BF2A-FAF3869C09F1}"/>
              </a:ext>
            </a:extLst>
          </p:cNvPr>
          <p:cNvSpPr>
            <a:spLocks noGrp="1"/>
          </p:cNvSpPr>
          <p:nvPr>
            <p:ph type="title"/>
          </p:nvPr>
        </p:nvSpPr>
        <p:spPr/>
        <p:txBody>
          <a:bodyPr>
            <a:normAutofit/>
          </a:bodyPr>
          <a:lstStyle/>
          <a:p>
            <a:r>
              <a:rPr lang="en-GB" dirty="0"/>
              <a:t>Recommendations  </a:t>
            </a:r>
          </a:p>
        </p:txBody>
      </p:sp>
      <p:sp>
        <p:nvSpPr>
          <p:cNvPr id="4" name="TextBox 3">
            <a:extLst>
              <a:ext uri="{FF2B5EF4-FFF2-40B4-BE49-F238E27FC236}">
                <a16:creationId xmlns:a16="http://schemas.microsoft.com/office/drawing/2014/main" id="{633CC43C-AFBC-4888-A5F2-DC46E7CF791F}"/>
              </a:ext>
            </a:extLst>
          </p:cNvPr>
          <p:cNvSpPr txBox="1"/>
          <p:nvPr/>
        </p:nvSpPr>
        <p:spPr>
          <a:xfrm>
            <a:off x="143219" y="3117773"/>
            <a:ext cx="11832116" cy="2308324"/>
          </a:xfrm>
          <a:prstGeom prst="rect">
            <a:avLst/>
          </a:prstGeom>
          <a:noFill/>
        </p:spPr>
        <p:txBody>
          <a:bodyPr wrap="square">
            <a:spAutoFit/>
          </a:bodyPr>
          <a:lstStyle/>
          <a:p>
            <a:r>
              <a:rPr lang="en-US" dirty="0"/>
              <a:t>CAF meetings with professional bodies, induvial counselling for each family member  (SB)</a:t>
            </a:r>
          </a:p>
          <a:p>
            <a:endParaRPr lang="en-US" dirty="0"/>
          </a:p>
          <a:p>
            <a:r>
              <a:rPr lang="en-US" dirty="0"/>
              <a:t>Respite for parents, local authorities Involving socials services applying for direct payments (children) playscheme, after school club (CS)</a:t>
            </a:r>
          </a:p>
          <a:p>
            <a:endParaRPr lang="en-US" dirty="0"/>
          </a:p>
          <a:p>
            <a:endParaRPr lang="en-US" dirty="0"/>
          </a:p>
          <a:p>
            <a:r>
              <a:rPr lang="en-US" dirty="0"/>
              <a:t>Assessing house needs, support worker, benefit calculator </a:t>
            </a:r>
          </a:p>
          <a:p>
            <a:r>
              <a:rPr lang="en-US" dirty="0"/>
              <a:t>training and job prospects  (OK) </a:t>
            </a:r>
          </a:p>
        </p:txBody>
      </p:sp>
    </p:spTree>
    <p:extLst>
      <p:ext uri="{BB962C8B-B14F-4D97-AF65-F5344CB8AC3E}">
        <p14:creationId xmlns:p14="http://schemas.microsoft.com/office/powerpoint/2010/main" val="16316324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B292C89-0D83-4D10-8B7E-285A52B76198}"/>
              </a:ext>
            </a:extLst>
          </p:cNvPr>
          <p:cNvPicPr>
            <a:picLocks noChangeAspect="1"/>
          </p:cNvPicPr>
          <p:nvPr/>
        </p:nvPicPr>
        <p:blipFill>
          <a:blip r:embed="rId3"/>
          <a:stretch>
            <a:fillRect/>
          </a:stretch>
        </p:blipFill>
        <p:spPr>
          <a:xfrm>
            <a:off x="3231261" y="1042416"/>
            <a:ext cx="5729478" cy="4773168"/>
          </a:xfrm>
          <a:prstGeom prst="rect">
            <a:avLst/>
          </a:prstGeom>
        </p:spPr>
      </p:pic>
    </p:spTree>
    <p:extLst>
      <p:ext uri="{BB962C8B-B14F-4D97-AF65-F5344CB8AC3E}">
        <p14:creationId xmlns:p14="http://schemas.microsoft.com/office/powerpoint/2010/main" val="356043043"/>
      </p:ext>
    </p:extLst>
  </p:cSld>
  <p:clrMapOvr>
    <a:masterClrMapping/>
  </p:clrMapOvr>
</p:sld>
</file>

<file path=ppt/theme/theme1.xml><?xml version="1.0" encoding="utf-8"?>
<a:theme xmlns:a="http://schemas.openxmlformats.org/drawingml/2006/main" name="MatrixVTI">
  <a:themeElements>
    <a:clrScheme name="Custom 29">
      <a:dk1>
        <a:srgbClr val="000000"/>
      </a:dk1>
      <a:lt1>
        <a:sysClr val="window" lastClr="FFFFFF"/>
      </a:lt1>
      <a:dk2>
        <a:srgbClr val="465959"/>
      </a:dk2>
      <a:lt2>
        <a:srgbClr val="ECF0F0"/>
      </a:lt2>
      <a:accent1>
        <a:srgbClr val="1EBE9B"/>
      </a:accent1>
      <a:accent2>
        <a:srgbClr val="FD7C7C"/>
      </a:accent2>
      <a:accent3>
        <a:srgbClr val="7DA8B5"/>
      </a:accent3>
      <a:accent4>
        <a:srgbClr val="17967B"/>
      </a:accent4>
      <a:accent5>
        <a:srgbClr val="FB7365"/>
      </a:accent5>
      <a:accent6>
        <a:srgbClr val="D39B17"/>
      </a:accent6>
      <a:hlink>
        <a:srgbClr val="EF08F7"/>
      </a:hlink>
      <a:folHlink>
        <a:srgbClr val="8477FE"/>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50455F8-10A0-4EEF-9BB1-9035E295B165}">
  <ds:schemaRefs>
    <ds:schemaRef ds:uri="http://schemas.microsoft.com/sharepoint/v3/contenttype/forms"/>
  </ds:schemaRefs>
</ds:datastoreItem>
</file>

<file path=customXml/itemProps2.xml><?xml version="1.0" encoding="utf-8"?>
<ds:datastoreItem xmlns:ds="http://schemas.openxmlformats.org/officeDocument/2006/customXml" ds:itemID="{79B0F2AC-8567-4D03-BFFC-653DB596C528}">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3.xml><?xml version="1.0" encoding="utf-8"?>
<ds:datastoreItem xmlns:ds="http://schemas.openxmlformats.org/officeDocument/2006/customXml" ds:itemID="{7C2F7BF6-CD39-4568-B8BD-EA8D252E100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Madison</Template>
  <TotalTime>0</TotalTime>
  <Words>2447</Words>
  <Application>Microsoft Office PowerPoint</Application>
  <PresentationFormat>Widescreen</PresentationFormat>
  <Paragraphs>164</Paragraphs>
  <Slides>18</Slides>
  <Notes>14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18</vt:i4>
      </vt:variant>
    </vt:vector>
  </HeadingPairs>
  <TitlesOfParts>
    <vt:vector size="26" baseType="lpstr">
      <vt:lpstr>Arial,Sans-Serif</vt:lpstr>
      <vt:lpstr>Arial</vt:lpstr>
      <vt:lpstr>Avenir Next LT Pro</vt:lpstr>
      <vt:lpstr>Bahnschrift</vt:lpstr>
      <vt:lpstr>Calibri</vt:lpstr>
      <vt:lpstr>Calibri Light</vt:lpstr>
      <vt:lpstr>MatrixVTI</vt:lpstr>
      <vt:lpstr>office theme</vt:lpstr>
      <vt:lpstr>Children, young people and families</vt:lpstr>
      <vt:lpstr>Introduction</vt:lpstr>
      <vt:lpstr>Identify risk factors contributing to the vulnerability of the child/young person/family and their impact?</vt:lpstr>
      <vt:lpstr>Impacts</vt:lpstr>
      <vt:lpstr>How have these issues impacted the Family/Children?</vt:lpstr>
      <vt:lpstr>Protective Factors </vt:lpstr>
      <vt:lpstr>Protective Factors</vt:lpstr>
      <vt:lpstr>Multi-agency services:</vt:lpstr>
      <vt:lpstr>Policies, interventions  </vt:lpstr>
      <vt:lpstr>CAMHS, Connexions</vt:lpstr>
      <vt:lpstr>Managing the risks </vt:lpstr>
      <vt:lpstr>Vulnerabilities</vt:lpstr>
      <vt:lpstr>Vulnerabilities continued </vt:lpstr>
      <vt:lpstr>Diverse needs </vt:lpstr>
      <vt:lpstr>Diverse needs continued </vt:lpstr>
      <vt:lpstr>Polices </vt:lpstr>
      <vt:lpstr>Recommendations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Cherrelle Melissa Sutherland (2010942)</cp:lastModifiedBy>
  <cp:revision>276</cp:revision>
  <dcterms:created xsi:type="dcterms:W3CDTF">2021-11-01T15:59:24Z</dcterms:created>
  <dcterms:modified xsi:type="dcterms:W3CDTF">2021-11-19T10:51:24Z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