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7" r:id="rId3"/>
  </p:sldMasterIdLst>
  <p:notesMasterIdLst>
    <p:notesMasterId r:id="rId4"/>
  </p:notesMasterIdLst>
  <p:sldIdLst>
    <p:sldId id="256" r:id="rId5"/>
    <p:sldId id="257" r:id="rId6"/>
    <p:sldId id="258" r:id="rId7"/>
    <p:sldId id="259" r:id="rId8"/>
    <p:sldId id="260" r:id="rId9"/>
    <p:sldId id="261" r:id="rId10"/>
    <p:sldId id="262" r:id="rId11"/>
  </p:sldIdLst>
  <p:sldSz cy="5143500" cx="9144000"/>
  <p:notesSz cx="6858000" cy="9144000"/>
  <p:embeddedFontLst>
    <p:embeddedFont>
      <p:font typeface="Roboto"/>
      <p:regular r:id="rId12"/>
      <p:bold r:id="rId13"/>
      <p:italic r:id="rId14"/>
      <p:boldItalic r:id="rId15"/>
    </p:embeddedFont>
    <p:embeddedFont>
      <p:font typeface="Livvic"/>
      <p:regular r:id="rId16"/>
      <p:bold r:id="rId17"/>
      <p:italic r:id="rId18"/>
      <p:boldItalic r:id="rId19"/>
    </p:embeddedFont>
    <p:embeddedFont>
      <p:font typeface="Carter One"/>
      <p:regular r:id="rId20"/>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20" Type="http://schemas.openxmlformats.org/officeDocument/2006/relationships/font" Target="fonts/CarterOne-regular.fntdata"/><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font" Target="fonts/Roboto-bold.fntdata"/><Relationship Id="rId12" Type="http://schemas.openxmlformats.org/officeDocument/2006/relationships/font" Target="fonts/Roboto-regular.fntdata"/><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font" Target="fonts/Roboto-boldItalic.fntdata"/><Relationship Id="rId14" Type="http://schemas.openxmlformats.org/officeDocument/2006/relationships/font" Target="fonts/Roboto-italic.fntdata"/><Relationship Id="rId17" Type="http://schemas.openxmlformats.org/officeDocument/2006/relationships/font" Target="fonts/Livvic-bold.fntdata"/><Relationship Id="rId16" Type="http://schemas.openxmlformats.org/officeDocument/2006/relationships/font" Target="fonts/Livvic-regular.fntdata"/><Relationship Id="rId5" Type="http://schemas.openxmlformats.org/officeDocument/2006/relationships/slide" Target="slides/slide1.xml"/><Relationship Id="rId19" Type="http://schemas.openxmlformats.org/officeDocument/2006/relationships/font" Target="fonts/Livvic-boldItalic.fntdata"/><Relationship Id="rId6" Type="http://schemas.openxmlformats.org/officeDocument/2006/relationships/slide" Target="slides/slide2.xml"/><Relationship Id="rId18" Type="http://schemas.openxmlformats.org/officeDocument/2006/relationships/font" Target="fonts/Livvic-italic.fntdata"/><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1pPr>
            <a:lvl2pPr indent="-298450" lvl="1" marL="914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2pPr>
            <a:lvl3pPr indent="-298450" lvl="2" marL="1371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3pPr>
            <a:lvl4pPr indent="-298450" lvl="3" marL="1828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4pPr>
            <a:lvl5pPr indent="-298450" lvl="4" marL="22860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5pPr>
            <a:lvl6pPr indent="-298450" lvl="5" marL="2743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6pPr>
            <a:lvl7pPr indent="-298450" lvl="6" marL="3200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7pPr>
            <a:lvl8pPr indent="-298450" lvl="7" marL="3657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8pPr>
            <a:lvl9pPr indent="-298450" lvl="8" marL="4114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8" name="Shape 68"/>
        <p:cNvGrpSpPr/>
        <p:nvPr/>
      </p:nvGrpSpPr>
      <p:grpSpPr>
        <a:xfrm>
          <a:off x="0" y="0"/>
          <a:ext cx="0" cy="0"/>
          <a:chOff x="0" y="0"/>
          <a:chExt cx="0" cy="0"/>
        </a:xfrm>
      </p:grpSpPr>
      <p:sp>
        <p:nvSpPr>
          <p:cNvPr id="69" name="Google Shape;69;p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70" name="Google Shape;70;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8" name="Shape 88"/>
        <p:cNvGrpSpPr/>
        <p:nvPr/>
      </p:nvGrpSpPr>
      <p:grpSpPr>
        <a:xfrm>
          <a:off x="0" y="0"/>
          <a:ext cx="0" cy="0"/>
          <a:chOff x="0" y="0"/>
          <a:chExt cx="0" cy="0"/>
        </a:xfrm>
      </p:grpSpPr>
      <p:sp>
        <p:nvSpPr>
          <p:cNvPr id="89" name="Google Shape;89;p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90" name="Google Shape;90;p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6" name="Shape 136"/>
        <p:cNvGrpSpPr/>
        <p:nvPr/>
      </p:nvGrpSpPr>
      <p:grpSpPr>
        <a:xfrm>
          <a:off x="0" y="0"/>
          <a:ext cx="0" cy="0"/>
          <a:chOff x="0" y="0"/>
          <a:chExt cx="0" cy="0"/>
        </a:xfrm>
      </p:grpSpPr>
      <p:sp>
        <p:nvSpPr>
          <p:cNvPr id="137" name="Google Shape;137;p3: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38" name="Google Shape;138;p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5" name="Shape 145"/>
        <p:cNvGrpSpPr/>
        <p:nvPr/>
      </p:nvGrpSpPr>
      <p:grpSpPr>
        <a:xfrm>
          <a:off x="0" y="0"/>
          <a:ext cx="0" cy="0"/>
          <a:chOff x="0" y="0"/>
          <a:chExt cx="0" cy="0"/>
        </a:xfrm>
      </p:grpSpPr>
      <p:sp>
        <p:nvSpPr>
          <p:cNvPr id="146" name="Google Shape;146;p4: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47" name="Google Shape;147;p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4" name="Shape 154"/>
        <p:cNvGrpSpPr/>
        <p:nvPr/>
      </p:nvGrpSpPr>
      <p:grpSpPr>
        <a:xfrm>
          <a:off x="0" y="0"/>
          <a:ext cx="0" cy="0"/>
          <a:chOff x="0" y="0"/>
          <a:chExt cx="0" cy="0"/>
        </a:xfrm>
      </p:grpSpPr>
      <p:sp>
        <p:nvSpPr>
          <p:cNvPr id="155" name="Google Shape;155;p5: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56" name="Google Shape;156;p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4" name="Shape 184"/>
        <p:cNvGrpSpPr/>
        <p:nvPr/>
      </p:nvGrpSpPr>
      <p:grpSpPr>
        <a:xfrm>
          <a:off x="0" y="0"/>
          <a:ext cx="0" cy="0"/>
          <a:chOff x="0" y="0"/>
          <a:chExt cx="0" cy="0"/>
        </a:xfrm>
      </p:grpSpPr>
      <p:sp>
        <p:nvSpPr>
          <p:cNvPr id="185" name="Google Shape;185;p6: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86" name="Google Shape;186;p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2" name="Shape 202"/>
        <p:cNvGrpSpPr/>
        <p:nvPr/>
      </p:nvGrpSpPr>
      <p:grpSpPr>
        <a:xfrm>
          <a:off x="0" y="0"/>
          <a:ext cx="0" cy="0"/>
          <a:chOff x="0" y="0"/>
          <a:chExt cx="0" cy="0"/>
        </a:xfrm>
      </p:grpSpPr>
      <p:sp>
        <p:nvSpPr>
          <p:cNvPr id="203" name="Google Shape;203;p7: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04" name="Google Shape;204;p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8" name="Shape 8"/>
        <p:cNvGrpSpPr/>
        <p:nvPr/>
      </p:nvGrpSpPr>
      <p:grpSpPr>
        <a:xfrm>
          <a:off x="0" y="0"/>
          <a:ext cx="0" cy="0"/>
          <a:chOff x="0" y="0"/>
          <a:chExt cx="0" cy="0"/>
        </a:xfrm>
      </p:grpSpPr>
      <p:sp>
        <p:nvSpPr>
          <p:cNvPr id="9" name="Google Shape;9;p2"/>
          <p:cNvSpPr txBox="1"/>
          <p:nvPr>
            <p:ph type="ctrTitle"/>
          </p:nvPr>
        </p:nvSpPr>
        <p:spPr>
          <a:xfrm>
            <a:off x="655083" y="1629192"/>
            <a:ext cx="3992100" cy="1791000"/>
          </a:xfrm>
          <a:prstGeom prst="rect">
            <a:avLst/>
          </a:prstGeom>
          <a:noFill/>
          <a:ln>
            <a:noFill/>
          </a:ln>
        </p:spPr>
        <p:txBody>
          <a:bodyPr anchorCtr="0" anchor="ctr" bIns="91425" lIns="91425" spcFirstLastPara="1" rIns="91425" wrap="square" tIns="91425">
            <a:noAutofit/>
          </a:bodyPr>
          <a:lstStyle>
            <a:lvl1pPr lvl="0" algn="ctr">
              <a:lnSpc>
                <a:spcPct val="80000"/>
              </a:lnSpc>
              <a:spcBef>
                <a:spcPts val="0"/>
              </a:spcBef>
              <a:spcAft>
                <a:spcPts val="0"/>
              </a:spcAft>
              <a:buSzPts val="7000"/>
              <a:buNone/>
              <a:defRPr b="0" sz="7000"/>
            </a:lvl1pPr>
            <a:lvl2pPr lvl="1" algn="ctr">
              <a:lnSpc>
                <a:spcPct val="80000"/>
              </a:lnSpc>
              <a:spcBef>
                <a:spcPts val="0"/>
              </a:spcBef>
              <a:spcAft>
                <a:spcPts val="0"/>
              </a:spcAft>
              <a:buSzPts val="7000"/>
              <a:buNone/>
              <a:defRPr sz="7000"/>
            </a:lvl2pPr>
            <a:lvl3pPr lvl="2" algn="ctr">
              <a:lnSpc>
                <a:spcPct val="80000"/>
              </a:lnSpc>
              <a:spcBef>
                <a:spcPts val="0"/>
              </a:spcBef>
              <a:spcAft>
                <a:spcPts val="0"/>
              </a:spcAft>
              <a:buSzPts val="7000"/>
              <a:buNone/>
              <a:defRPr sz="7000"/>
            </a:lvl3pPr>
            <a:lvl4pPr lvl="3" algn="ctr">
              <a:lnSpc>
                <a:spcPct val="80000"/>
              </a:lnSpc>
              <a:spcBef>
                <a:spcPts val="0"/>
              </a:spcBef>
              <a:spcAft>
                <a:spcPts val="0"/>
              </a:spcAft>
              <a:buSzPts val="7000"/>
              <a:buNone/>
              <a:defRPr sz="7000"/>
            </a:lvl4pPr>
            <a:lvl5pPr lvl="4" algn="ctr">
              <a:lnSpc>
                <a:spcPct val="80000"/>
              </a:lnSpc>
              <a:spcBef>
                <a:spcPts val="0"/>
              </a:spcBef>
              <a:spcAft>
                <a:spcPts val="0"/>
              </a:spcAft>
              <a:buSzPts val="7000"/>
              <a:buNone/>
              <a:defRPr sz="7000"/>
            </a:lvl5pPr>
            <a:lvl6pPr lvl="5" algn="ctr">
              <a:lnSpc>
                <a:spcPct val="80000"/>
              </a:lnSpc>
              <a:spcBef>
                <a:spcPts val="0"/>
              </a:spcBef>
              <a:spcAft>
                <a:spcPts val="0"/>
              </a:spcAft>
              <a:buSzPts val="7000"/>
              <a:buNone/>
              <a:defRPr sz="7000"/>
            </a:lvl6pPr>
            <a:lvl7pPr lvl="6" algn="ctr">
              <a:lnSpc>
                <a:spcPct val="80000"/>
              </a:lnSpc>
              <a:spcBef>
                <a:spcPts val="0"/>
              </a:spcBef>
              <a:spcAft>
                <a:spcPts val="0"/>
              </a:spcAft>
              <a:buSzPts val="7000"/>
              <a:buNone/>
              <a:defRPr sz="7000"/>
            </a:lvl7pPr>
            <a:lvl8pPr lvl="7" algn="ctr">
              <a:lnSpc>
                <a:spcPct val="80000"/>
              </a:lnSpc>
              <a:spcBef>
                <a:spcPts val="0"/>
              </a:spcBef>
              <a:spcAft>
                <a:spcPts val="0"/>
              </a:spcAft>
              <a:buSzPts val="7000"/>
              <a:buNone/>
              <a:defRPr sz="7000"/>
            </a:lvl8pPr>
            <a:lvl9pPr lvl="8" algn="ctr">
              <a:lnSpc>
                <a:spcPct val="80000"/>
              </a:lnSpc>
              <a:spcBef>
                <a:spcPts val="0"/>
              </a:spcBef>
              <a:spcAft>
                <a:spcPts val="0"/>
              </a:spcAft>
              <a:buSzPts val="7000"/>
              <a:buNone/>
              <a:defRPr sz="7000"/>
            </a:lvl9pPr>
          </a:lstStyle>
          <a:p/>
        </p:txBody>
      </p:sp>
      <p:sp>
        <p:nvSpPr>
          <p:cNvPr id="10" name="Google Shape;10;p2"/>
          <p:cNvSpPr txBox="1"/>
          <p:nvPr>
            <p:ph idx="1" type="subTitle"/>
          </p:nvPr>
        </p:nvSpPr>
        <p:spPr>
          <a:xfrm>
            <a:off x="615575" y="4034776"/>
            <a:ext cx="2242500" cy="5979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1600"/>
              <a:buNone/>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11" name="Shape 11"/>
        <p:cNvGrpSpPr/>
        <p:nvPr/>
      </p:nvGrpSpPr>
      <p:grpSpPr>
        <a:xfrm>
          <a:off x="0" y="0"/>
          <a:ext cx="0" cy="0"/>
          <a:chOff x="0" y="0"/>
          <a:chExt cx="0" cy="0"/>
        </a:xfrm>
      </p:grpSpPr>
      <p:grpSp>
        <p:nvGrpSpPr>
          <p:cNvPr id="12" name="Google Shape;12;p3"/>
          <p:cNvGrpSpPr/>
          <p:nvPr/>
        </p:nvGrpSpPr>
        <p:grpSpPr>
          <a:xfrm>
            <a:off x="-245023" y="-91675"/>
            <a:ext cx="4817022" cy="5326850"/>
            <a:chOff x="-245023" y="-94025"/>
            <a:chExt cx="4817022" cy="5326850"/>
          </a:xfrm>
        </p:grpSpPr>
        <p:sp>
          <p:nvSpPr>
            <p:cNvPr id="13" name="Google Shape;13;p3"/>
            <p:cNvSpPr/>
            <p:nvPr/>
          </p:nvSpPr>
          <p:spPr>
            <a:xfrm flipH="1">
              <a:off x="-245023" y="-89325"/>
              <a:ext cx="4817022" cy="5322150"/>
            </a:xfrm>
            <a:custGeom>
              <a:rect b="b" l="l" r="r" t="t"/>
              <a:pathLst>
                <a:path extrusionOk="0" h="212886" w="200772">
                  <a:moveTo>
                    <a:pt x="198515" y="0"/>
                  </a:moveTo>
                  <a:lnTo>
                    <a:pt x="20232" y="0"/>
                  </a:lnTo>
                  <a:lnTo>
                    <a:pt x="0" y="212134"/>
                  </a:lnTo>
                  <a:lnTo>
                    <a:pt x="200772" y="212886"/>
                  </a:lnTo>
                  <a:close/>
                </a:path>
              </a:pathLst>
            </a:custGeom>
            <a:solidFill>
              <a:schemeClr val="lt2"/>
            </a:solidFill>
            <a:ln>
              <a:noFill/>
            </a:ln>
          </p:spPr>
        </p:sp>
        <p:sp>
          <p:nvSpPr>
            <p:cNvPr id="14" name="Google Shape;14;p3"/>
            <p:cNvSpPr/>
            <p:nvPr/>
          </p:nvSpPr>
          <p:spPr>
            <a:xfrm>
              <a:off x="4162800" y="-94025"/>
              <a:ext cx="261375" cy="2045175"/>
            </a:xfrm>
            <a:custGeom>
              <a:rect b="b" l="l" r="r" t="t"/>
              <a:pathLst>
                <a:path extrusionOk="0" h="81807" w="10455">
                  <a:moveTo>
                    <a:pt x="6505" y="81807"/>
                  </a:moveTo>
                  <a:lnTo>
                    <a:pt x="10455" y="0"/>
                  </a:lnTo>
                  <a:lnTo>
                    <a:pt x="0" y="188"/>
                  </a:lnTo>
                  <a:close/>
                </a:path>
              </a:pathLst>
            </a:custGeom>
            <a:solidFill>
              <a:schemeClr val="accent2"/>
            </a:solidFill>
            <a:ln>
              <a:noFill/>
            </a:ln>
          </p:spPr>
        </p:sp>
      </p:grpSp>
      <p:sp>
        <p:nvSpPr>
          <p:cNvPr id="15" name="Google Shape;15;p3"/>
          <p:cNvSpPr txBox="1"/>
          <p:nvPr>
            <p:ph type="title"/>
          </p:nvPr>
        </p:nvSpPr>
        <p:spPr>
          <a:xfrm>
            <a:off x="4965575" y="1763700"/>
            <a:ext cx="3069900" cy="5817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SzPts val="2400"/>
              <a:buNone/>
              <a:defRPr/>
            </a:lvl1pPr>
            <a:lvl2pPr lvl="1" algn="ctr">
              <a:lnSpc>
                <a:spcPct val="100000"/>
              </a:lnSpc>
              <a:spcBef>
                <a:spcPts val="0"/>
              </a:spcBef>
              <a:spcAft>
                <a:spcPts val="0"/>
              </a:spcAft>
              <a:buClr>
                <a:schemeClr val="dk2"/>
              </a:buClr>
              <a:buSzPts val="2400"/>
              <a:buNone/>
              <a:defRPr sz="2400">
                <a:solidFill>
                  <a:schemeClr val="dk2"/>
                </a:solidFill>
              </a:defRPr>
            </a:lvl2pPr>
            <a:lvl3pPr lvl="2" algn="ctr">
              <a:lnSpc>
                <a:spcPct val="100000"/>
              </a:lnSpc>
              <a:spcBef>
                <a:spcPts val="0"/>
              </a:spcBef>
              <a:spcAft>
                <a:spcPts val="0"/>
              </a:spcAft>
              <a:buClr>
                <a:schemeClr val="dk2"/>
              </a:buClr>
              <a:buSzPts val="2400"/>
              <a:buNone/>
              <a:defRPr sz="2400">
                <a:solidFill>
                  <a:schemeClr val="dk2"/>
                </a:solidFill>
              </a:defRPr>
            </a:lvl3pPr>
            <a:lvl4pPr lvl="3" algn="ctr">
              <a:lnSpc>
                <a:spcPct val="100000"/>
              </a:lnSpc>
              <a:spcBef>
                <a:spcPts val="0"/>
              </a:spcBef>
              <a:spcAft>
                <a:spcPts val="0"/>
              </a:spcAft>
              <a:buClr>
                <a:schemeClr val="dk2"/>
              </a:buClr>
              <a:buSzPts val="2400"/>
              <a:buNone/>
              <a:defRPr sz="2400">
                <a:solidFill>
                  <a:schemeClr val="dk2"/>
                </a:solidFill>
              </a:defRPr>
            </a:lvl4pPr>
            <a:lvl5pPr lvl="4" algn="ctr">
              <a:lnSpc>
                <a:spcPct val="100000"/>
              </a:lnSpc>
              <a:spcBef>
                <a:spcPts val="0"/>
              </a:spcBef>
              <a:spcAft>
                <a:spcPts val="0"/>
              </a:spcAft>
              <a:buClr>
                <a:schemeClr val="dk2"/>
              </a:buClr>
              <a:buSzPts val="2400"/>
              <a:buNone/>
              <a:defRPr sz="2400">
                <a:solidFill>
                  <a:schemeClr val="dk2"/>
                </a:solidFill>
              </a:defRPr>
            </a:lvl5pPr>
            <a:lvl6pPr lvl="5" algn="ctr">
              <a:lnSpc>
                <a:spcPct val="100000"/>
              </a:lnSpc>
              <a:spcBef>
                <a:spcPts val="0"/>
              </a:spcBef>
              <a:spcAft>
                <a:spcPts val="0"/>
              </a:spcAft>
              <a:buClr>
                <a:schemeClr val="dk2"/>
              </a:buClr>
              <a:buSzPts val="2400"/>
              <a:buNone/>
              <a:defRPr sz="2400">
                <a:solidFill>
                  <a:schemeClr val="dk2"/>
                </a:solidFill>
              </a:defRPr>
            </a:lvl6pPr>
            <a:lvl7pPr lvl="6" algn="ctr">
              <a:lnSpc>
                <a:spcPct val="100000"/>
              </a:lnSpc>
              <a:spcBef>
                <a:spcPts val="0"/>
              </a:spcBef>
              <a:spcAft>
                <a:spcPts val="0"/>
              </a:spcAft>
              <a:buClr>
                <a:schemeClr val="dk2"/>
              </a:buClr>
              <a:buSzPts val="2400"/>
              <a:buNone/>
              <a:defRPr sz="2400">
                <a:solidFill>
                  <a:schemeClr val="dk2"/>
                </a:solidFill>
              </a:defRPr>
            </a:lvl7pPr>
            <a:lvl8pPr lvl="7" algn="ctr">
              <a:lnSpc>
                <a:spcPct val="100000"/>
              </a:lnSpc>
              <a:spcBef>
                <a:spcPts val="0"/>
              </a:spcBef>
              <a:spcAft>
                <a:spcPts val="0"/>
              </a:spcAft>
              <a:buClr>
                <a:schemeClr val="dk2"/>
              </a:buClr>
              <a:buSzPts val="2400"/>
              <a:buNone/>
              <a:defRPr sz="2400">
                <a:solidFill>
                  <a:schemeClr val="dk2"/>
                </a:solidFill>
              </a:defRPr>
            </a:lvl8pPr>
            <a:lvl9pPr lvl="8" algn="ctr">
              <a:lnSpc>
                <a:spcPct val="100000"/>
              </a:lnSpc>
              <a:spcBef>
                <a:spcPts val="0"/>
              </a:spcBef>
              <a:spcAft>
                <a:spcPts val="0"/>
              </a:spcAft>
              <a:buClr>
                <a:schemeClr val="dk2"/>
              </a:buClr>
              <a:buSzPts val="2400"/>
              <a:buNone/>
              <a:defRPr sz="2400">
                <a:solidFill>
                  <a:schemeClr val="dk2"/>
                </a:solidFill>
              </a:defRPr>
            </a:lvl9pPr>
          </a:lstStyle>
          <a:p/>
        </p:txBody>
      </p:sp>
      <p:sp>
        <p:nvSpPr>
          <p:cNvPr id="16" name="Google Shape;16;p3"/>
          <p:cNvSpPr txBox="1"/>
          <p:nvPr>
            <p:ph idx="1" type="subTitle"/>
          </p:nvPr>
        </p:nvSpPr>
        <p:spPr>
          <a:xfrm>
            <a:off x="4965575" y="2292800"/>
            <a:ext cx="3069900" cy="11538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600"/>
              <a:buNone/>
              <a:defRPr sz="1600"/>
            </a:lvl1pPr>
            <a:lvl2pPr lvl="1" algn="ctr">
              <a:lnSpc>
                <a:spcPct val="100000"/>
              </a:lnSpc>
              <a:spcBef>
                <a:spcPts val="0"/>
              </a:spcBef>
              <a:spcAft>
                <a:spcPts val="0"/>
              </a:spcAft>
              <a:buSzPts val="1600"/>
              <a:buNone/>
              <a:defRPr sz="1600">
                <a:solidFill>
                  <a:schemeClr val="dk2"/>
                </a:solidFill>
              </a:defRPr>
            </a:lvl2pPr>
            <a:lvl3pPr lvl="2" algn="ctr">
              <a:lnSpc>
                <a:spcPct val="100000"/>
              </a:lnSpc>
              <a:spcBef>
                <a:spcPts val="0"/>
              </a:spcBef>
              <a:spcAft>
                <a:spcPts val="0"/>
              </a:spcAft>
              <a:buSzPts val="1600"/>
              <a:buNone/>
              <a:defRPr sz="1600">
                <a:solidFill>
                  <a:schemeClr val="dk2"/>
                </a:solidFill>
              </a:defRPr>
            </a:lvl3pPr>
            <a:lvl4pPr lvl="3" algn="ctr">
              <a:lnSpc>
                <a:spcPct val="100000"/>
              </a:lnSpc>
              <a:spcBef>
                <a:spcPts val="0"/>
              </a:spcBef>
              <a:spcAft>
                <a:spcPts val="0"/>
              </a:spcAft>
              <a:buSzPts val="1600"/>
              <a:buNone/>
              <a:defRPr sz="1600">
                <a:solidFill>
                  <a:schemeClr val="dk2"/>
                </a:solidFill>
              </a:defRPr>
            </a:lvl4pPr>
            <a:lvl5pPr lvl="4" algn="ctr">
              <a:lnSpc>
                <a:spcPct val="100000"/>
              </a:lnSpc>
              <a:spcBef>
                <a:spcPts val="0"/>
              </a:spcBef>
              <a:spcAft>
                <a:spcPts val="0"/>
              </a:spcAft>
              <a:buSzPts val="1600"/>
              <a:buNone/>
              <a:defRPr sz="1600">
                <a:solidFill>
                  <a:schemeClr val="dk2"/>
                </a:solidFill>
              </a:defRPr>
            </a:lvl5pPr>
            <a:lvl6pPr lvl="5" algn="ctr">
              <a:lnSpc>
                <a:spcPct val="100000"/>
              </a:lnSpc>
              <a:spcBef>
                <a:spcPts val="0"/>
              </a:spcBef>
              <a:spcAft>
                <a:spcPts val="0"/>
              </a:spcAft>
              <a:buSzPts val="1600"/>
              <a:buNone/>
              <a:defRPr sz="1600">
                <a:solidFill>
                  <a:schemeClr val="dk2"/>
                </a:solidFill>
              </a:defRPr>
            </a:lvl6pPr>
            <a:lvl7pPr lvl="6" algn="ctr">
              <a:lnSpc>
                <a:spcPct val="100000"/>
              </a:lnSpc>
              <a:spcBef>
                <a:spcPts val="0"/>
              </a:spcBef>
              <a:spcAft>
                <a:spcPts val="0"/>
              </a:spcAft>
              <a:buSzPts val="1600"/>
              <a:buNone/>
              <a:defRPr sz="1600">
                <a:solidFill>
                  <a:schemeClr val="dk2"/>
                </a:solidFill>
              </a:defRPr>
            </a:lvl7pPr>
            <a:lvl8pPr lvl="7" algn="ctr">
              <a:lnSpc>
                <a:spcPct val="100000"/>
              </a:lnSpc>
              <a:spcBef>
                <a:spcPts val="0"/>
              </a:spcBef>
              <a:spcAft>
                <a:spcPts val="0"/>
              </a:spcAft>
              <a:buSzPts val="1600"/>
              <a:buNone/>
              <a:defRPr sz="1600">
                <a:solidFill>
                  <a:schemeClr val="dk2"/>
                </a:solidFill>
              </a:defRPr>
            </a:lvl8pPr>
            <a:lvl9pPr lvl="8" algn="ctr">
              <a:lnSpc>
                <a:spcPct val="100000"/>
              </a:lnSpc>
              <a:spcBef>
                <a:spcPts val="0"/>
              </a:spcBef>
              <a:spcAft>
                <a:spcPts val="0"/>
              </a:spcAft>
              <a:buSzPts val="1600"/>
              <a:buNone/>
              <a:defRPr sz="1600">
                <a:solidFill>
                  <a:schemeClr val="dk2"/>
                </a:solidFill>
              </a:defRPr>
            </a:lvl9pPr>
          </a:lstStyle>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17" name="Shape 17"/>
        <p:cNvGrpSpPr/>
        <p:nvPr/>
      </p:nvGrpSpPr>
      <p:grpSpPr>
        <a:xfrm>
          <a:off x="0" y="0"/>
          <a:ext cx="0" cy="0"/>
          <a:chOff x="0" y="0"/>
          <a:chExt cx="0" cy="0"/>
        </a:xfrm>
      </p:grpSpPr>
      <p:sp>
        <p:nvSpPr>
          <p:cNvPr id="18" name="Google Shape;18;p4"/>
          <p:cNvSpPr txBox="1"/>
          <p:nvPr>
            <p:ph idx="1" type="subTitle"/>
          </p:nvPr>
        </p:nvSpPr>
        <p:spPr>
          <a:xfrm>
            <a:off x="720000" y="2038625"/>
            <a:ext cx="2857200" cy="16140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1600"/>
              <a:buNone/>
              <a:defRPr/>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p:txBody>
      </p:sp>
      <p:sp>
        <p:nvSpPr>
          <p:cNvPr id="19" name="Google Shape;19;p4"/>
          <p:cNvSpPr txBox="1"/>
          <p:nvPr>
            <p:ph type="title"/>
          </p:nvPr>
        </p:nvSpPr>
        <p:spPr>
          <a:xfrm>
            <a:off x="713225" y="539500"/>
            <a:ext cx="3858900" cy="5727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p:txBody>
      </p:sp>
      <p:grpSp>
        <p:nvGrpSpPr>
          <p:cNvPr id="20" name="Google Shape;20;p4"/>
          <p:cNvGrpSpPr/>
          <p:nvPr/>
        </p:nvGrpSpPr>
        <p:grpSpPr>
          <a:xfrm>
            <a:off x="805575" y="4394071"/>
            <a:ext cx="1198043" cy="210331"/>
            <a:chOff x="1026623" y="2953314"/>
            <a:chExt cx="5688711" cy="1008300"/>
          </a:xfrm>
        </p:grpSpPr>
        <p:sp>
          <p:nvSpPr>
            <p:cNvPr id="21" name="Google Shape;21;p4"/>
            <p:cNvSpPr/>
            <p:nvPr/>
          </p:nvSpPr>
          <p:spPr>
            <a:xfrm>
              <a:off x="1026623" y="2953314"/>
              <a:ext cx="1060800" cy="1008300"/>
            </a:xfrm>
            <a:prstGeom prst="star5">
              <a:avLst>
                <a:gd fmla="val 19098" name="adj"/>
                <a:gd fmla="val 105146" name="hf"/>
                <a:gd fmla="val 110557" name="vf"/>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 name="Google Shape;22;p4"/>
            <p:cNvSpPr/>
            <p:nvPr/>
          </p:nvSpPr>
          <p:spPr>
            <a:xfrm>
              <a:off x="2183600" y="2953314"/>
              <a:ext cx="1060800" cy="1008300"/>
            </a:xfrm>
            <a:prstGeom prst="star5">
              <a:avLst>
                <a:gd fmla="val 19098" name="adj"/>
                <a:gd fmla="val 105146" name="hf"/>
                <a:gd fmla="val 110557" name="vf"/>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3" name="Google Shape;23;p4"/>
            <p:cNvSpPr/>
            <p:nvPr/>
          </p:nvSpPr>
          <p:spPr>
            <a:xfrm>
              <a:off x="3340578" y="2953314"/>
              <a:ext cx="1060800" cy="1008300"/>
            </a:xfrm>
            <a:prstGeom prst="star5">
              <a:avLst>
                <a:gd fmla="val 19098" name="adj"/>
                <a:gd fmla="val 105146" name="hf"/>
                <a:gd fmla="val 110557" name="vf"/>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4" name="Google Shape;24;p4"/>
            <p:cNvSpPr/>
            <p:nvPr/>
          </p:nvSpPr>
          <p:spPr>
            <a:xfrm>
              <a:off x="4497556" y="2953314"/>
              <a:ext cx="1060800" cy="1008300"/>
            </a:xfrm>
            <a:prstGeom prst="star5">
              <a:avLst>
                <a:gd fmla="val 19098" name="adj"/>
                <a:gd fmla="val 105146" name="hf"/>
                <a:gd fmla="val 110557" name="vf"/>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5" name="Google Shape;25;p4"/>
            <p:cNvSpPr/>
            <p:nvPr/>
          </p:nvSpPr>
          <p:spPr>
            <a:xfrm>
              <a:off x="5654534" y="2953314"/>
              <a:ext cx="1060800" cy="1008300"/>
            </a:xfrm>
            <a:prstGeom prst="star5">
              <a:avLst>
                <a:gd fmla="val 19098" name="adj"/>
                <a:gd fmla="val 105146" name="hf"/>
                <a:gd fmla="val 110557" name="vf"/>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column text">
  <p:cSld name="CUSTOM_1">
    <p:bg>
      <p:bgPr>
        <a:solidFill>
          <a:schemeClr val="dk2"/>
        </a:solidFill>
      </p:bgPr>
    </p:bg>
    <p:spTree>
      <p:nvGrpSpPr>
        <p:cNvPr id="26" name="Shape 26"/>
        <p:cNvGrpSpPr/>
        <p:nvPr/>
      </p:nvGrpSpPr>
      <p:grpSpPr>
        <a:xfrm>
          <a:off x="0" y="0"/>
          <a:ext cx="0" cy="0"/>
          <a:chOff x="0" y="0"/>
          <a:chExt cx="0" cy="0"/>
        </a:xfrm>
      </p:grpSpPr>
      <p:sp>
        <p:nvSpPr>
          <p:cNvPr id="27" name="Google Shape;27;p5"/>
          <p:cNvSpPr txBox="1"/>
          <p:nvPr>
            <p:ph idx="1" type="subTitle"/>
          </p:nvPr>
        </p:nvSpPr>
        <p:spPr>
          <a:xfrm>
            <a:off x="5413800" y="1633536"/>
            <a:ext cx="2583600" cy="10971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600"/>
              <a:buNone/>
              <a:defRPr/>
            </a:lvl1pPr>
            <a:lvl2pPr lvl="1" algn="ctr">
              <a:lnSpc>
                <a:spcPct val="100000"/>
              </a:lnSpc>
              <a:spcBef>
                <a:spcPts val="0"/>
              </a:spcBef>
              <a:spcAft>
                <a:spcPts val="0"/>
              </a:spcAft>
              <a:buSzPts val="1600"/>
              <a:buNone/>
              <a:defRPr/>
            </a:lvl2pPr>
            <a:lvl3pPr lvl="2" algn="ctr">
              <a:lnSpc>
                <a:spcPct val="100000"/>
              </a:lnSpc>
              <a:spcBef>
                <a:spcPts val="0"/>
              </a:spcBef>
              <a:spcAft>
                <a:spcPts val="0"/>
              </a:spcAft>
              <a:buSzPts val="1600"/>
              <a:buNone/>
              <a:defRPr/>
            </a:lvl3pPr>
            <a:lvl4pPr lvl="3" algn="ctr">
              <a:lnSpc>
                <a:spcPct val="100000"/>
              </a:lnSpc>
              <a:spcBef>
                <a:spcPts val="0"/>
              </a:spcBef>
              <a:spcAft>
                <a:spcPts val="0"/>
              </a:spcAft>
              <a:buSzPts val="1600"/>
              <a:buNone/>
              <a:defRPr/>
            </a:lvl4pPr>
            <a:lvl5pPr lvl="4" algn="ctr">
              <a:lnSpc>
                <a:spcPct val="100000"/>
              </a:lnSpc>
              <a:spcBef>
                <a:spcPts val="0"/>
              </a:spcBef>
              <a:spcAft>
                <a:spcPts val="0"/>
              </a:spcAft>
              <a:buSzPts val="1600"/>
              <a:buNone/>
              <a:defRPr/>
            </a:lvl5pPr>
            <a:lvl6pPr lvl="5" algn="ctr">
              <a:lnSpc>
                <a:spcPct val="100000"/>
              </a:lnSpc>
              <a:spcBef>
                <a:spcPts val="0"/>
              </a:spcBef>
              <a:spcAft>
                <a:spcPts val="0"/>
              </a:spcAft>
              <a:buSzPts val="1600"/>
              <a:buNone/>
              <a:defRPr/>
            </a:lvl6pPr>
            <a:lvl7pPr lvl="6" algn="ctr">
              <a:lnSpc>
                <a:spcPct val="100000"/>
              </a:lnSpc>
              <a:spcBef>
                <a:spcPts val="0"/>
              </a:spcBef>
              <a:spcAft>
                <a:spcPts val="0"/>
              </a:spcAft>
              <a:buSzPts val="1600"/>
              <a:buNone/>
              <a:defRPr/>
            </a:lvl7pPr>
            <a:lvl8pPr lvl="7" algn="ctr">
              <a:lnSpc>
                <a:spcPct val="100000"/>
              </a:lnSpc>
              <a:spcBef>
                <a:spcPts val="0"/>
              </a:spcBef>
              <a:spcAft>
                <a:spcPts val="0"/>
              </a:spcAft>
              <a:buSzPts val="1600"/>
              <a:buNone/>
              <a:defRPr/>
            </a:lvl8pPr>
            <a:lvl9pPr lvl="8" algn="ctr">
              <a:lnSpc>
                <a:spcPct val="100000"/>
              </a:lnSpc>
              <a:spcBef>
                <a:spcPts val="0"/>
              </a:spcBef>
              <a:spcAft>
                <a:spcPts val="0"/>
              </a:spcAft>
              <a:buSzPts val="1600"/>
              <a:buNone/>
              <a:defRPr/>
            </a:lvl9pPr>
          </a:lstStyle>
          <a:p/>
        </p:txBody>
      </p:sp>
      <p:sp>
        <p:nvSpPr>
          <p:cNvPr id="28" name="Google Shape;28;p5"/>
          <p:cNvSpPr txBox="1"/>
          <p:nvPr>
            <p:ph type="title"/>
          </p:nvPr>
        </p:nvSpPr>
        <p:spPr>
          <a:xfrm>
            <a:off x="5413800" y="1165025"/>
            <a:ext cx="2583600" cy="5727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2200"/>
              <a:buNone/>
              <a:defRPr sz="2200"/>
            </a:lvl1pPr>
            <a:lvl2pPr lvl="1" algn="l">
              <a:lnSpc>
                <a:spcPct val="100000"/>
              </a:lnSpc>
              <a:spcBef>
                <a:spcPts val="0"/>
              </a:spcBef>
              <a:spcAft>
                <a:spcPts val="0"/>
              </a:spcAft>
              <a:buSzPts val="2200"/>
              <a:buNone/>
              <a:defRPr b="0" sz="2200"/>
            </a:lvl2pPr>
            <a:lvl3pPr lvl="2" algn="l">
              <a:lnSpc>
                <a:spcPct val="100000"/>
              </a:lnSpc>
              <a:spcBef>
                <a:spcPts val="0"/>
              </a:spcBef>
              <a:spcAft>
                <a:spcPts val="0"/>
              </a:spcAft>
              <a:buSzPts val="2200"/>
              <a:buNone/>
              <a:defRPr b="0" sz="2200"/>
            </a:lvl3pPr>
            <a:lvl4pPr lvl="3" algn="l">
              <a:lnSpc>
                <a:spcPct val="100000"/>
              </a:lnSpc>
              <a:spcBef>
                <a:spcPts val="0"/>
              </a:spcBef>
              <a:spcAft>
                <a:spcPts val="0"/>
              </a:spcAft>
              <a:buSzPts val="2200"/>
              <a:buNone/>
              <a:defRPr b="0" sz="2200"/>
            </a:lvl4pPr>
            <a:lvl5pPr lvl="4" algn="l">
              <a:lnSpc>
                <a:spcPct val="100000"/>
              </a:lnSpc>
              <a:spcBef>
                <a:spcPts val="0"/>
              </a:spcBef>
              <a:spcAft>
                <a:spcPts val="0"/>
              </a:spcAft>
              <a:buSzPts val="2200"/>
              <a:buNone/>
              <a:defRPr b="0" sz="2200"/>
            </a:lvl5pPr>
            <a:lvl6pPr lvl="5" algn="l">
              <a:lnSpc>
                <a:spcPct val="100000"/>
              </a:lnSpc>
              <a:spcBef>
                <a:spcPts val="0"/>
              </a:spcBef>
              <a:spcAft>
                <a:spcPts val="0"/>
              </a:spcAft>
              <a:buSzPts val="2200"/>
              <a:buNone/>
              <a:defRPr b="0" sz="2200"/>
            </a:lvl6pPr>
            <a:lvl7pPr lvl="6" algn="l">
              <a:lnSpc>
                <a:spcPct val="100000"/>
              </a:lnSpc>
              <a:spcBef>
                <a:spcPts val="0"/>
              </a:spcBef>
              <a:spcAft>
                <a:spcPts val="0"/>
              </a:spcAft>
              <a:buSzPts val="2200"/>
              <a:buNone/>
              <a:defRPr b="0" sz="2200"/>
            </a:lvl7pPr>
            <a:lvl8pPr lvl="7" algn="l">
              <a:lnSpc>
                <a:spcPct val="100000"/>
              </a:lnSpc>
              <a:spcBef>
                <a:spcPts val="0"/>
              </a:spcBef>
              <a:spcAft>
                <a:spcPts val="0"/>
              </a:spcAft>
              <a:buSzPts val="2200"/>
              <a:buNone/>
              <a:defRPr b="0" sz="2200"/>
            </a:lvl8pPr>
            <a:lvl9pPr lvl="8" algn="l">
              <a:lnSpc>
                <a:spcPct val="100000"/>
              </a:lnSpc>
              <a:spcBef>
                <a:spcPts val="0"/>
              </a:spcBef>
              <a:spcAft>
                <a:spcPts val="0"/>
              </a:spcAft>
              <a:buSzPts val="2200"/>
              <a:buNone/>
              <a:defRPr b="0" sz="2200"/>
            </a:lvl9pPr>
          </a:lstStyle>
          <a:p/>
        </p:txBody>
      </p:sp>
      <p:sp>
        <p:nvSpPr>
          <p:cNvPr id="29" name="Google Shape;29;p5"/>
          <p:cNvSpPr txBox="1"/>
          <p:nvPr>
            <p:ph idx="2" type="title"/>
          </p:nvPr>
        </p:nvSpPr>
        <p:spPr>
          <a:xfrm>
            <a:off x="5413350" y="3352140"/>
            <a:ext cx="2584500" cy="5727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2200"/>
              <a:buNone/>
              <a:defRPr sz="2200"/>
            </a:lvl1pPr>
            <a:lvl2pPr lvl="1" algn="l">
              <a:lnSpc>
                <a:spcPct val="100000"/>
              </a:lnSpc>
              <a:spcBef>
                <a:spcPts val="0"/>
              </a:spcBef>
              <a:spcAft>
                <a:spcPts val="0"/>
              </a:spcAft>
              <a:buSzPts val="2200"/>
              <a:buNone/>
              <a:defRPr b="0" sz="2200"/>
            </a:lvl2pPr>
            <a:lvl3pPr lvl="2" algn="l">
              <a:lnSpc>
                <a:spcPct val="100000"/>
              </a:lnSpc>
              <a:spcBef>
                <a:spcPts val="0"/>
              </a:spcBef>
              <a:spcAft>
                <a:spcPts val="0"/>
              </a:spcAft>
              <a:buSzPts val="2200"/>
              <a:buNone/>
              <a:defRPr b="0" sz="2200"/>
            </a:lvl3pPr>
            <a:lvl4pPr lvl="3" algn="l">
              <a:lnSpc>
                <a:spcPct val="100000"/>
              </a:lnSpc>
              <a:spcBef>
                <a:spcPts val="0"/>
              </a:spcBef>
              <a:spcAft>
                <a:spcPts val="0"/>
              </a:spcAft>
              <a:buSzPts val="2200"/>
              <a:buNone/>
              <a:defRPr b="0" sz="2200"/>
            </a:lvl4pPr>
            <a:lvl5pPr lvl="4" algn="l">
              <a:lnSpc>
                <a:spcPct val="100000"/>
              </a:lnSpc>
              <a:spcBef>
                <a:spcPts val="0"/>
              </a:spcBef>
              <a:spcAft>
                <a:spcPts val="0"/>
              </a:spcAft>
              <a:buSzPts val="2200"/>
              <a:buNone/>
              <a:defRPr b="0" sz="2200"/>
            </a:lvl5pPr>
            <a:lvl6pPr lvl="5" algn="l">
              <a:lnSpc>
                <a:spcPct val="100000"/>
              </a:lnSpc>
              <a:spcBef>
                <a:spcPts val="0"/>
              </a:spcBef>
              <a:spcAft>
                <a:spcPts val="0"/>
              </a:spcAft>
              <a:buSzPts val="2200"/>
              <a:buNone/>
              <a:defRPr b="0" sz="2200"/>
            </a:lvl6pPr>
            <a:lvl7pPr lvl="6" algn="l">
              <a:lnSpc>
                <a:spcPct val="100000"/>
              </a:lnSpc>
              <a:spcBef>
                <a:spcPts val="0"/>
              </a:spcBef>
              <a:spcAft>
                <a:spcPts val="0"/>
              </a:spcAft>
              <a:buSzPts val="2200"/>
              <a:buNone/>
              <a:defRPr b="0" sz="2200"/>
            </a:lvl7pPr>
            <a:lvl8pPr lvl="7" algn="l">
              <a:lnSpc>
                <a:spcPct val="100000"/>
              </a:lnSpc>
              <a:spcBef>
                <a:spcPts val="0"/>
              </a:spcBef>
              <a:spcAft>
                <a:spcPts val="0"/>
              </a:spcAft>
              <a:buSzPts val="2200"/>
              <a:buNone/>
              <a:defRPr b="0" sz="2200"/>
            </a:lvl8pPr>
            <a:lvl9pPr lvl="8" algn="l">
              <a:lnSpc>
                <a:spcPct val="100000"/>
              </a:lnSpc>
              <a:spcBef>
                <a:spcPts val="0"/>
              </a:spcBef>
              <a:spcAft>
                <a:spcPts val="0"/>
              </a:spcAft>
              <a:buSzPts val="2200"/>
              <a:buNone/>
              <a:defRPr b="0" sz="2200"/>
            </a:lvl9pPr>
          </a:lstStyle>
          <a:p/>
        </p:txBody>
      </p:sp>
      <p:sp>
        <p:nvSpPr>
          <p:cNvPr id="30" name="Google Shape;30;p5"/>
          <p:cNvSpPr txBox="1"/>
          <p:nvPr>
            <p:ph idx="3" type="subTitle"/>
          </p:nvPr>
        </p:nvSpPr>
        <p:spPr>
          <a:xfrm>
            <a:off x="5413350" y="3820650"/>
            <a:ext cx="2584500" cy="10971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600"/>
              <a:buNone/>
              <a:defRPr/>
            </a:lvl1pPr>
            <a:lvl2pPr lvl="1" algn="ctr">
              <a:lnSpc>
                <a:spcPct val="100000"/>
              </a:lnSpc>
              <a:spcBef>
                <a:spcPts val="0"/>
              </a:spcBef>
              <a:spcAft>
                <a:spcPts val="0"/>
              </a:spcAft>
              <a:buSzPts val="1600"/>
              <a:buNone/>
              <a:defRPr/>
            </a:lvl2pPr>
            <a:lvl3pPr lvl="2" algn="ctr">
              <a:lnSpc>
                <a:spcPct val="100000"/>
              </a:lnSpc>
              <a:spcBef>
                <a:spcPts val="0"/>
              </a:spcBef>
              <a:spcAft>
                <a:spcPts val="0"/>
              </a:spcAft>
              <a:buSzPts val="1600"/>
              <a:buNone/>
              <a:defRPr/>
            </a:lvl3pPr>
            <a:lvl4pPr lvl="3" algn="ctr">
              <a:lnSpc>
                <a:spcPct val="100000"/>
              </a:lnSpc>
              <a:spcBef>
                <a:spcPts val="0"/>
              </a:spcBef>
              <a:spcAft>
                <a:spcPts val="0"/>
              </a:spcAft>
              <a:buSzPts val="1600"/>
              <a:buNone/>
              <a:defRPr/>
            </a:lvl4pPr>
            <a:lvl5pPr lvl="4" algn="ctr">
              <a:lnSpc>
                <a:spcPct val="100000"/>
              </a:lnSpc>
              <a:spcBef>
                <a:spcPts val="0"/>
              </a:spcBef>
              <a:spcAft>
                <a:spcPts val="0"/>
              </a:spcAft>
              <a:buSzPts val="1600"/>
              <a:buNone/>
              <a:defRPr/>
            </a:lvl5pPr>
            <a:lvl6pPr lvl="5" algn="ctr">
              <a:lnSpc>
                <a:spcPct val="100000"/>
              </a:lnSpc>
              <a:spcBef>
                <a:spcPts val="0"/>
              </a:spcBef>
              <a:spcAft>
                <a:spcPts val="0"/>
              </a:spcAft>
              <a:buSzPts val="1600"/>
              <a:buNone/>
              <a:defRPr/>
            </a:lvl6pPr>
            <a:lvl7pPr lvl="6" algn="ctr">
              <a:lnSpc>
                <a:spcPct val="100000"/>
              </a:lnSpc>
              <a:spcBef>
                <a:spcPts val="0"/>
              </a:spcBef>
              <a:spcAft>
                <a:spcPts val="0"/>
              </a:spcAft>
              <a:buSzPts val="1600"/>
              <a:buNone/>
              <a:defRPr/>
            </a:lvl7pPr>
            <a:lvl8pPr lvl="7" algn="ctr">
              <a:lnSpc>
                <a:spcPct val="100000"/>
              </a:lnSpc>
              <a:spcBef>
                <a:spcPts val="0"/>
              </a:spcBef>
              <a:spcAft>
                <a:spcPts val="0"/>
              </a:spcAft>
              <a:buSzPts val="1600"/>
              <a:buNone/>
              <a:defRPr/>
            </a:lvl8pPr>
            <a:lvl9pPr lvl="8" algn="ctr">
              <a:lnSpc>
                <a:spcPct val="100000"/>
              </a:lnSpc>
              <a:spcBef>
                <a:spcPts val="0"/>
              </a:spcBef>
              <a:spcAft>
                <a:spcPts val="0"/>
              </a:spcAft>
              <a:buSzPts val="1600"/>
              <a:buNone/>
              <a:defRPr/>
            </a:lvl9pPr>
          </a:lstStyle>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ree text columns">
  <p:cSld name="CUSTOM_2">
    <p:spTree>
      <p:nvGrpSpPr>
        <p:cNvPr id="31" name="Shape 31"/>
        <p:cNvGrpSpPr/>
        <p:nvPr/>
      </p:nvGrpSpPr>
      <p:grpSpPr>
        <a:xfrm>
          <a:off x="0" y="0"/>
          <a:ext cx="0" cy="0"/>
          <a:chOff x="0" y="0"/>
          <a:chExt cx="0" cy="0"/>
        </a:xfrm>
      </p:grpSpPr>
      <p:grpSp>
        <p:nvGrpSpPr>
          <p:cNvPr id="32" name="Google Shape;32;p6"/>
          <p:cNvGrpSpPr/>
          <p:nvPr/>
        </p:nvGrpSpPr>
        <p:grpSpPr>
          <a:xfrm>
            <a:off x="-422593" y="2935225"/>
            <a:ext cx="6279736" cy="2795849"/>
            <a:chOff x="-422593" y="2935225"/>
            <a:chExt cx="6279736" cy="2795849"/>
          </a:xfrm>
        </p:grpSpPr>
        <p:sp>
          <p:nvSpPr>
            <p:cNvPr id="33" name="Google Shape;33;p6"/>
            <p:cNvSpPr/>
            <p:nvPr/>
          </p:nvSpPr>
          <p:spPr>
            <a:xfrm rot="10517393">
              <a:off x="-338139" y="3180080"/>
              <a:ext cx="6058579" cy="2306140"/>
            </a:xfrm>
            <a:custGeom>
              <a:rect b="b" l="l" r="r" t="t"/>
              <a:pathLst>
                <a:path extrusionOk="0" h="67813" w="178155">
                  <a:moveTo>
                    <a:pt x="7251" y="0"/>
                  </a:moveTo>
                  <a:lnTo>
                    <a:pt x="178155" y="14559"/>
                  </a:lnTo>
                  <a:lnTo>
                    <a:pt x="174777" y="67813"/>
                  </a:lnTo>
                  <a:lnTo>
                    <a:pt x="0" y="36023"/>
                  </a:lnTo>
                  <a:close/>
                </a:path>
              </a:pathLst>
            </a:custGeom>
            <a:solidFill>
              <a:schemeClr val="accent3"/>
            </a:solidFill>
            <a:ln>
              <a:noFill/>
            </a:ln>
          </p:spPr>
        </p:sp>
        <p:sp>
          <p:nvSpPr>
            <p:cNvPr id="34" name="Google Shape;34;p6"/>
            <p:cNvSpPr/>
            <p:nvPr/>
          </p:nvSpPr>
          <p:spPr>
            <a:xfrm rot="10517393">
              <a:off x="5556029" y="4032681"/>
              <a:ext cx="251246" cy="1224945"/>
            </a:xfrm>
            <a:custGeom>
              <a:rect b="b" l="l" r="r" t="t"/>
              <a:pathLst>
                <a:path extrusionOk="0" h="36020" w="7388">
                  <a:moveTo>
                    <a:pt x="0" y="36020"/>
                  </a:moveTo>
                  <a:lnTo>
                    <a:pt x="2680" y="98"/>
                  </a:lnTo>
                  <a:lnTo>
                    <a:pt x="7388" y="0"/>
                  </a:lnTo>
                  <a:close/>
                </a:path>
              </a:pathLst>
            </a:custGeom>
            <a:solidFill>
              <a:schemeClr val="lt2"/>
            </a:solidFill>
            <a:ln>
              <a:noFill/>
            </a:ln>
          </p:spPr>
        </p:sp>
      </p:grpSp>
      <p:sp>
        <p:nvSpPr>
          <p:cNvPr id="35" name="Google Shape;35;p6"/>
          <p:cNvSpPr txBox="1"/>
          <p:nvPr>
            <p:ph type="title"/>
          </p:nvPr>
        </p:nvSpPr>
        <p:spPr>
          <a:xfrm>
            <a:off x="720000" y="3867578"/>
            <a:ext cx="7710600" cy="10209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3000"/>
              <a:buNone/>
              <a:defRPr sz="5200"/>
            </a:lvl1pPr>
            <a:lvl2pPr lvl="1" algn="l">
              <a:lnSpc>
                <a:spcPct val="100000"/>
              </a:lnSpc>
              <a:spcBef>
                <a:spcPts val="0"/>
              </a:spcBef>
              <a:spcAft>
                <a:spcPts val="0"/>
              </a:spcAft>
              <a:buSzPts val="3000"/>
              <a:buNone/>
              <a:defRPr>
                <a:latin typeface="Roboto"/>
                <a:ea typeface="Roboto"/>
                <a:cs typeface="Roboto"/>
                <a:sym typeface="Roboto"/>
              </a:defRPr>
            </a:lvl2pPr>
            <a:lvl3pPr lvl="2" algn="l">
              <a:lnSpc>
                <a:spcPct val="100000"/>
              </a:lnSpc>
              <a:spcBef>
                <a:spcPts val="0"/>
              </a:spcBef>
              <a:spcAft>
                <a:spcPts val="0"/>
              </a:spcAft>
              <a:buSzPts val="3000"/>
              <a:buNone/>
              <a:defRPr>
                <a:latin typeface="Roboto"/>
                <a:ea typeface="Roboto"/>
                <a:cs typeface="Roboto"/>
                <a:sym typeface="Roboto"/>
              </a:defRPr>
            </a:lvl3pPr>
            <a:lvl4pPr lvl="3" algn="l">
              <a:lnSpc>
                <a:spcPct val="100000"/>
              </a:lnSpc>
              <a:spcBef>
                <a:spcPts val="0"/>
              </a:spcBef>
              <a:spcAft>
                <a:spcPts val="0"/>
              </a:spcAft>
              <a:buSzPts val="3000"/>
              <a:buNone/>
              <a:defRPr>
                <a:latin typeface="Roboto"/>
                <a:ea typeface="Roboto"/>
                <a:cs typeface="Roboto"/>
                <a:sym typeface="Roboto"/>
              </a:defRPr>
            </a:lvl4pPr>
            <a:lvl5pPr lvl="4" algn="l">
              <a:lnSpc>
                <a:spcPct val="100000"/>
              </a:lnSpc>
              <a:spcBef>
                <a:spcPts val="0"/>
              </a:spcBef>
              <a:spcAft>
                <a:spcPts val="0"/>
              </a:spcAft>
              <a:buSzPts val="3000"/>
              <a:buNone/>
              <a:defRPr>
                <a:latin typeface="Roboto"/>
                <a:ea typeface="Roboto"/>
                <a:cs typeface="Roboto"/>
                <a:sym typeface="Roboto"/>
              </a:defRPr>
            </a:lvl5pPr>
            <a:lvl6pPr lvl="5" algn="l">
              <a:lnSpc>
                <a:spcPct val="100000"/>
              </a:lnSpc>
              <a:spcBef>
                <a:spcPts val="0"/>
              </a:spcBef>
              <a:spcAft>
                <a:spcPts val="0"/>
              </a:spcAft>
              <a:buSzPts val="3000"/>
              <a:buNone/>
              <a:defRPr>
                <a:latin typeface="Roboto"/>
                <a:ea typeface="Roboto"/>
                <a:cs typeface="Roboto"/>
                <a:sym typeface="Roboto"/>
              </a:defRPr>
            </a:lvl6pPr>
            <a:lvl7pPr lvl="6" algn="l">
              <a:lnSpc>
                <a:spcPct val="100000"/>
              </a:lnSpc>
              <a:spcBef>
                <a:spcPts val="0"/>
              </a:spcBef>
              <a:spcAft>
                <a:spcPts val="0"/>
              </a:spcAft>
              <a:buSzPts val="3000"/>
              <a:buNone/>
              <a:defRPr>
                <a:latin typeface="Roboto"/>
                <a:ea typeface="Roboto"/>
                <a:cs typeface="Roboto"/>
                <a:sym typeface="Roboto"/>
              </a:defRPr>
            </a:lvl7pPr>
            <a:lvl8pPr lvl="7" algn="l">
              <a:lnSpc>
                <a:spcPct val="100000"/>
              </a:lnSpc>
              <a:spcBef>
                <a:spcPts val="0"/>
              </a:spcBef>
              <a:spcAft>
                <a:spcPts val="0"/>
              </a:spcAft>
              <a:buSzPts val="3000"/>
              <a:buNone/>
              <a:defRPr>
                <a:latin typeface="Roboto"/>
                <a:ea typeface="Roboto"/>
                <a:cs typeface="Roboto"/>
                <a:sym typeface="Roboto"/>
              </a:defRPr>
            </a:lvl8pPr>
            <a:lvl9pPr lvl="8" algn="l">
              <a:lnSpc>
                <a:spcPct val="100000"/>
              </a:lnSpc>
              <a:spcBef>
                <a:spcPts val="0"/>
              </a:spcBef>
              <a:spcAft>
                <a:spcPts val="0"/>
              </a:spcAft>
              <a:buSzPts val="3000"/>
              <a:buNone/>
              <a:defRPr>
                <a:latin typeface="Roboto"/>
                <a:ea typeface="Roboto"/>
                <a:cs typeface="Roboto"/>
                <a:sym typeface="Roboto"/>
              </a:defRPr>
            </a:lvl9pPr>
          </a:lstStyle>
          <a:p/>
        </p:txBody>
      </p:sp>
      <p:sp>
        <p:nvSpPr>
          <p:cNvPr id="36" name="Google Shape;36;p6"/>
          <p:cNvSpPr txBox="1"/>
          <p:nvPr>
            <p:ph idx="1" type="subTitle"/>
          </p:nvPr>
        </p:nvSpPr>
        <p:spPr>
          <a:xfrm>
            <a:off x="716700" y="2307515"/>
            <a:ext cx="2183100" cy="9564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600"/>
              <a:buNone/>
              <a:defRPr sz="1400"/>
            </a:lvl1pPr>
            <a:lvl2pPr lvl="1" algn="ctr">
              <a:lnSpc>
                <a:spcPct val="100000"/>
              </a:lnSpc>
              <a:spcBef>
                <a:spcPts val="0"/>
              </a:spcBef>
              <a:spcAft>
                <a:spcPts val="0"/>
              </a:spcAft>
              <a:buSzPts val="1600"/>
              <a:buNone/>
              <a:defRPr sz="1400"/>
            </a:lvl2pPr>
            <a:lvl3pPr lvl="2" algn="ctr">
              <a:lnSpc>
                <a:spcPct val="100000"/>
              </a:lnSpc>
              <a:spcBef>
                <a:spcPts val="0"/>
              </a:spcBef>
              <a:spcAft>
                <a:spcPts val="0"/>
              </a:spcAft>
              <a:buSzPts val="1600"/>
              <a:buNone/>
              <a:defRPr sz="1400"/>
            </a:lvl3pPr>
            <a:lvl4pPr lvl="3" algn="ctr">
              <a:lnSpc>
                <a:spcPct val="100000"/>
              </a:lnSpc>
              <a:spcBef>
                <a:spcPts val="0"/>
              </a:spcBef>
              <a:spcAft>
                <a:spcPts val="0"/>
              </a:spcAft>
              <a:buSzPts val="1600"/>
              <a:buNone/>
              <a:defRPr sz="1400"/>
            </a:lvl4pPr>
            <a:lvl5pPr lvl="4" algn="ctr">
              <a:lnSpc>
                <a:spcPct val="100000"/>
              </a:lnSpc>
              <a:spcBef>
                <a:spcPts val="0"/>
              </a:spcBef>
              <a:spcAft>
                <a:spcPts val="0"/>
              </a:spcAft>
              <a:buSzPts val="1600"/>
              <a:buNone/>
              <a:defRPr sz="1400"/>
            </a:lvl5pPr>
            <a:lvl6pPr lvl="5" algn="ctr">
              <a:lnSpc>
                <a:spcPct val="100000"/>
              </a:lnSpc>
              <a:spcBef>
                <a:spcPts val="0"/>
              </a:spcBef>
              <a:spcAft>
                <a:spcPts val="0"/>
              </a:spcAft>
              <a:buSzPts val="1600"/>
              <a:buNone/>
              <a:defRPr sz="1400"/>
            </a:lvl6pPr>
            <a:lvl7pPr lvl="6" algn="ctr">
              <a:lnSpc>
                <a:spcPct val="100000"/>
              </a:lnSpc>
              <a:spcBef>
                <a:spcPts val="0"/>
              </a:spcBef>
              <a:spcAft>
                <a:spcPts val="0"/>
              </a:spcAft>
              <a:buSzPts val="1600"/>
              <a:buNone/>
              <a:defRPr sz="1400"/>
            </a:lvl7pPr>
            <a:lvl8pPr lvl="7" algn="ctr">
              <a:lnSpc>
                <a:spcPct val="100000"/>
              </a:lnSpc>
              <a:spcBef>
                <a:spcPts val="0"/>
              </a:spcBef>
              <a:spcAft>
                <a:spcPts val="0"/>
              </a:spcAft>
              <a:buSzPts val="1600"/>
              <a:buNone/>
              <a:defRPr sz="1400"/>
            </a:lvl8pPr>
            <a:lvl9pPr lvl="8" algn="ctr">
              <a:lnSpc>
                <a:spcPct val="100000"/>
              </a:lnSpc>
              <a:spcBef>
                <a:spcPts val="0"/>
              </a:spcBef>
              <a:spcAft>
                <a:spcPts val="0"/>
              </a:spcAft>
              <a:buSzPts val="1600"/>
              <a:buNone/>
              <a:defRPr sz="1400"/>
            </a:lvl9pPr>
          </a:lstStyle>
          <a:p/>
        </p:txBody>
      </p:sp>
      <p:sp>
        <p:nvSpPr>
          <p:cNvPr id="37" name="Google Shape;37;p6"/>
          <p:cNvSpPr txBox="1"/>
          <p:nvPr>
            <p:ph idx="2" type="subTitle"/>
          </p:nvPr>
        </p:nvSpPr>
        <p:spPr>
          <a:xfrm>
            <a:off x="3476250" y="2307515"/>
            <a:ext cx="2183100" cy="9564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600"/>
              <a:buNone/>
              <a:defRPr sz="1400"/>
            </a:lvl1pPr>
            <a:lvl2pPr lvl="1" algn="ctr">
              <a:lnSpc>
                <a:spcPct val="100000"/>
              </a:lnSpc>
              <a:spcBef>
                <a:spcPts val="0"/>
              </a:spcBef>
              <a:spcAft>
                <a:spcPts val="0"/>
              </a:spcAft>
              <a:buSzPts val="1600"/>
              <a:buNone/>
              <a:defRPr sz="1400"/>
            </a:lvl2pPr>
            <a:lvl3pPr lvl="2" algn="ctr">
              <a:lnSpc>
                <a:spcPct val="100000"/>
              </a:lnSpc>
              <a:spcBef>
                <a:spcPts val="0"/>
              </a:spcBef>
              <a:spcAft>
                <a:spcPts val="0"/>
              </a:spcAft>
              <a:buSzPts val="1600"/>
              <a:buNone/>
              <a:defRPr sz="1400"/>
            </a:lvl3pPr>
            <a:lvl4pPr lvl="3" algn="ctr">
              <a:lnSpc>
                <a:spcPct val="100000"/>
              </a:lnSpc>
              <a:spcBef>
                <a:spcPts val="0"/>
              </a:spcBef>
              <a:spcAft>
                <a:spcPts val="0"/>
              </a:spcAft>
              <a:buSzPts val="1600"/>
              <a:buNone/>
              <a:defRPr sz="1400"/>
            </a:lvl4pPr>
            <a:lvl5pPr lvl="4" algn="ctr">
              <a:lnSpc>
                <a:spcPct val="100000"/>
              </a:lnSpc>
              <a:spcBef>
                <a:spcPts val="0"/>
              </a:spcBef>
              <a:spcAft>
                <a:spcPts val="0"/>
              </a:spcAft>
              <a:buSzPts val="1600"/>
              <a:buNone/>
              <a:defRPr sz="1400"/>
            </a:lvl5pPr>
            <a:lvl6pPr lvl="5" algn="ctr">
              <a:lnSpc>
                <a:spcPct val="100000"/>
              </a:lnSpc>
              <a:spcBef>
                <a:spcPts val="0"/>
              </a:spcBef>
              <a:spcAft>
                <a:spcPts val="0"/>
              </a:spcAft>
              <a:buSzPts val="1600"/>
              <a:buNone/>
              <a:defRPr sz="1400"/>
            </a:lvl6pPr>
            <a:lvl7pPr lvl="6" algn="ctr">
              <a:lnSpc>
                <a:spcPct val="100000"/>
              </a:lnSpc>
              <a:spcBef>
                <a:spcPts val="0"/>
              </a:spcBef>
              <a:spcAft>
                <a:spcPts val="0"/>
              </a:spcAft>
              <a:buSzPts val="1600"/>
              <a:buNone/>
              <a:defRPr sz="1400"/>
            </a:lvl7pPr>
            <a:lvl8pPr lvl="7" algn="ctr">
              <a:lnSpc>
                <a:spcPct val="100000"/>
              </a:lnSpc>
              <a:spcBef>
                <a:spcPts val="0"/>
              </a:spcBef>
              <a:spcAft>
                <a:spcPts val="0"/>
              </a:spcAft>
              <a:buSzPts val="1600"/>
              <a:buNone/>
              <a:defRPr sz="1400"/>
            </a:lvl8pPr>
            <a:lvl9pPr lvl="8" algn="ctr">
              <a:lnSpc>
                <a:spcPct val="100000"/>
              </a:lnSpc>
              <a:spcBef>
                <a:spcPts val="0"/>
              </a:spcBef>
              <a:spcAft>
                <a:spcPts val="0"/>
              </a:spcAft>
              <a:buSzPts val="1600"/>
              <a:buNone/>
              <a:defRPr sz="1400"/>
            </a:lvl9pPr>
          </a:lstStyle>
          <a:p/>
        </p:txBody>
      </p:sp>
      <p:sp>
        <p:nvSpPr>
          <p:cNvPr id="38" name="Google Shape;38;p6"/>
          <p:cNvSpPr txBox="1"/>
          <p:nvPr>
            <p:ph idx="3" type="subTitle"/>
          </p:nvPr>
        </p:nvSpPr>
        <p:spPr>
          <a:xfrm>
            <a:off x="6243450" y="2307515"/>
            <a:ext cx="2183100" cy="9564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600"/>
              <a:buNone/>
              <a:defRPr sz="1400"/>
            </a:lvl1pPr>
            <a:lvl2pPr lvl="1" algn="ctr">
              <a:lnSpc>
                <a:spcPct val="100000"/>
              </a:lnSpc>
              <a:spcBef>
                <a:spcPts val="0"/>
              </a:spcBef>
              <a:spcAft>
                <a:spcPts val="0"/>
              </a:spcAft>
              <a:buSzPts val="1600"/>
              <a:buNone/>
              <a:defRPr sz="1400"/>
            </a:lvl2pPr>
            <a:lvl3pPr lvl="2" algn="ctr">
              <a:lnSpc>
                <a:spcPct val="100000"/>
              </a:lnSpc>
              <a:spcBef>
                <a:spcPts val="0"/>
              </a:spcBef>
              <a:spcAft>
                <a:spcPts val="0"/>
              </a:spcAft>
              <a:buSzPts val="1600"/>
              <a:buNone/>
              <a:defRPr sz="1400"/>
            </a:lvl3pPr>
            <a:lvl4pPr lvl="3" algn="ctr">
              <a:lnSpc>
                <a:spcPct val="100000"/>
              </a:lnSpc>
              <a:spcBef>
                <a:spcPts val="0"/>
              </a:spcBef>
              <a:spcAft>
                <a:spcPts val="0"/>
              </a:spcAft>
              <a:buSzPts val="1600"/>
              <a:buNone/>
              <a:defRPr sz="1400"/>
            </a:lvl4pPr>
            <a:lvl5pPr lvl="4" algn="ctr">
              <a:lnSpc>
                <a:spcPct val="100000"/>
              </a:lnSpc>
              <a:spcBef>
                <a:spcPts val="0"/>
              </a:spcBef>
              <a:spcAft>
                <a:spcPts val="0"/>
              </a:spcAft>
              <a:buSzPts val="1600"/>
              <a:buNone/>
              <a:defRPr sz="1400"/>
            </a:lvl5pPr>
            <a:lvl6pPr lvl="5" algn="ctr">
              <a:lnSpc>
                <a:spcPct val="100000"/>
              </a:lnSpc>
              <a:spcBef>
                <a:spcPts val="0"/>
              </a:spcBef>
              <a:spcAft>
                <a:spcPts val="0"/>
              </a:spcAft>
              <a:buSzPts val="1600"/>
              <a:buNone/>
              <a:defRPr sz="1400"/>
            </a:lvl6pPr>
            <a:lvl7pPr lvl="6" algn="ctr">
              <a:lnSpc>
                <a:spcPct val="100000"/>
              </a:lnSpc>
              <a:spcBef>
                <a:spcPts val="0"/>
              </a:spcBef>
              <a:spcAft>
                <a:spcPts val="0"/>
              </a:spcAft>
              <a:buSzPts val="1600"/>
              <a:buNone/>
              <a:defRPr sz="1400"/>
            </a:lvl7pPr>
            <a:lvl8pPr lvl="7" algn="ctr">
              <a:lnSpc>
                <a:spcPct val="100000"/>
              </a:lnSpc>
              <a:spcBef>
                <a:spcPts val="0"/>
              </a:spcBef>
              <a:spcAft>
                <a:spcPts val="0"/>
              </a:spcAft>
              <a:buSzPts val="1600"/>
              <a:buNone/>
              <a:defRPr sz="1400"/>
            </a:lvl8pPr>
            <a:lvl9pPr lvl="8" algn="ctr">
              <a:lnSpc>
                <a:spcPct val="100000"/>
              </a:lnSpc>
              <a:spcBef>
                <a:spcPts val="0"/>
              </a:spcBef>
              <a:spcAft>
                <a:spcPts val="0"/>
              </a:spcAft>
              <a:buSzPts val="1600"/>
              <a:buNone/>
              <a:defRPr sz="1400"/>
            </a:lvl9pPr>
          </a:lstStyle>
          <a:p/>
        </p:txBody>
      </p:sp>
      <p:sp>
        <p:nvSpPr>
          <p:cNvPr id="39" name="Google Shape;39;p6"/>
          <p:cNvSpPr txBox="1"/>
          <p:nvPr>
            <p:ph idx="4" type="title"/>
          </p:nvPr>
        </p:nvSpPr>
        <p:spPr>
          <a:xfrm>
            <a:off x="716700" y="2054664"/>
            <a:ext cx="2183100" cy="2817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Clr>
                <a:schemeClr val="dk1"/>
              </a:buClr>
              <a:buSzPts val="1600"/>
              <a:buFont typeface="Livvic"/>
              <a:buNone/>
              <a:defRPr b="1" sz="1600">
                <a:solidFill>
                  <a:schemeClr val="dk1"/>
                </a:solidFill>
                <a:latin typeface="Livvic"/>
                <a:ea typeface="Livvic"/>
                <a:cs typeface="Livvic"/>
                <a:sym typeface="Livvic"/>
              </a:defRPr>
            </a:lvl1pPr>
            <a:lvl2pPr lvl="1"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2pPr>
            <a:lvl3pPr lvl="2"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3pPr>
            <a:lvl4pPr lvl="3"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4pPr>
            <a:lvl5pPr lvl="4"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5pPr>
            <a:lvl6pPr lvl="5"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6pPr>
            <a:lvl7pPr lvl="6"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7pPr>
            <a:lvl8pPr lvl="7"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8pPr>
            <a:lvl9pPr lvl="8"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9pPr>
          </a:lstStyle>
          <a:p/>
        </p:txBody>
      </p:sp>
      <p:sp>
        <p:nvSpPr>
          <p:cNvPr id="40" name="Google Shape;40;p6"/>
          <p:cNvSpPr txBox="1"/>
          <p:nvPr>
            <p:ph idx="5" type="title"/>
          </p:nvPr>
        </p:nvSpPr>
        <p:spPr>
          <a:xfrm>
            <a:off x="3476250" y="2054664"/>
            <a:ext cx="2183100" cy="2817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Clr>
                <a:schemeClr val="dk1"/>
              </a:buClr>
              <a:buSzPts val="1600"/>
              <a:buFont typeface="Livvic"/>
              <a:buNone/>
              <a:defRPr b="1" sz="1600">
                <a:solidFill>
                  <a:schemeClr val="dk1"/>
                </a:solidFill>
                <a:latin typeface="Livvic"/>
                <a:ea typeface="Livvic"/>
                <a:cs typeface="Livvic"/>
                <a:sym typeface="Livvic"/>
              </a:defRPr>
            </a:lvl1pPr>
            <a:lvl2pPr lvl="1"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2pPr>
            <a:lvl3pPr lvl="2"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3pPr>
            <a:lvl4pPr lvl="3"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4pPr>
            <a:lvl5pPr lvl="4"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5pPr>
            <a:lvl6pPr lvl="5"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6pPr>
            <a:lvl7pPr lvl="6"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7pPr>
            <a:lvl8pPr lvl="7"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8pPr>
            <a:lvl9pPr lvl="8"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9pPr>
          </a:lstStyle>
          <a:p/>
        </p:txBody>
      </p:sp>
      <p:sp>
        <p:nvSpPr>
          <p:cNvPr id="41" name="Google Shape;41;p6"/>
          <p:cNvSpPr txBox="1"/>
          <p:nvPr>
            <p:ph idx="6" type="title"/>
          </p:nvPr>
        </p:nvSpPr>
        <p:spPr>
          <a:xfrm>
            <a:off x="6243450" y="2054664"/>
            <a:ext cx="2183100" cy="2817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Clr>
                <a:schemeClr val="dk1"/>
              </a:buClr>
              <a:buSzPts val="1600"/>
              <a:buFont typeface="Livvic"/>
              <a:buNone/>
              <a:defRPr b="1" sz="1600">
                <a:solidFill>
                  <a:schemeClr val="dk1"/>
                </a:solidFill>
                <a:latin typeface="Livvic"/>
                <a:ea typeface="Livvic"/>
                <a:cs typeface="Livvic"/>
                <a:sym typeface="Livvic"/>
              </a:defRPr>
            </a:lvl1pPr>
            <a:lvl2pPr lvl="1"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2pPr>
            <a:lvl3pPr lvl="2"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3pPr>
            <a:lvl4pPr lvl="3"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4pPr>
            <a:lvl5pPr lvl="4"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5pPr>
            <a:lvl6pPr lvl="5"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6pPr>
            <a:lvl7pPr lvl="6"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7pPr>
            <a:lvl8pPr lvl="7"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8pPr>
            <a:lvl9pPr lvl="8"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9pPr>
          </a:lstStyle>
          <a:p/>
        </p:txBody>
      </p:sp>
      <p:grpSp>
        <p:nvGrpSpPr>
          <p:cNvPr id="42" name="Google Shape;42;p6"/>
          <p:cNvGrpSpPr/>
          <p:nvPr/>
        </p:nvGrpSpPr>
        <p:grpSpPr>
          <a:xfrm>
            <a:off x="7230637" y="4394079"/>
            <a:ext cx="1198043" cy="210331"/>
            <a:chOff x="1026623" y="2953314"/>
            <a:chExt cx="5688711" cy="1008300"/>
          </a:xfrm>
        </p:grpSpPr>
        <p:sp>
          <p:nvSpPr>
            <p:cNvPr id="43" name="Google Shape;43;p6"/>
            <p:cNvSpPr/>
            <p:nvPr/>
          </p:nvSpPr>
          <p:spPr>
            <a:xfrm>
              <a:off x="1026623" y="2953314"/>
              <a:ext cx="1060800" cy="1008300"/>
            </a:xfrm>
            <a:prstGeom prst="star5">
              <a:avLst>
                <a:gd fmla="val 19098" name="adj"/>
                <a:gd fmla="val 105146" name="hf"/>
                <a:gd fmla="val 110557" name="vf"/>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4" name="Google Shape;44;p6"/>
            <p:cNvSpPr/>
            <p:nvPr/>
          </p:nvSpPr>
          <p:spPr>
            <a:xfrm>
              <a:off x="2183600" y="2953314"/>
              <a:ext cx="1060800" cy="1008300"/>
            </a:xfrm>
            <a:prstGeom prst="star5">
              <a:avLst>
                <a:gd fmla="val 19098" name="adj"/>
                <a:gd fmla="val 105146" name="hf"/>
                <a:gd fmla="val 110557" name="vf"/>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5" name="Google Shape;45;p6"/>
            <p:cNvSpPr/>
            <p:nvPr/>
          </p:nvSpPr>
          <p:spPr>
            <a:xfrm>
              <a:off x="3340578" y="2953314"/>
              <a:ext cx="1060800" cy="1008300"/>
            </a:xfrm>
            <a:prstGeom prst="star5">
              <a:avLst>
                <a:gd fmla="val 19098" name="adj"/>
                <a:gd fmla="val 105146" name="hf"/>
                <a:gd fmla="val 110557" name="vf"/>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6" name="Google Shape;46;p6"/>
            <p:cNvSpPr/>
            <p:nvPr/>
          </p:nvSpPr>
          <p:spPr>
            <a:xfrm>
              <a:off x="4497556" y="2953314"/>
              <a:ext cx="1060800" cy="1008300"/>
            </a:xfrm>
            <a:prstGeom prst="star5">
              <a:avLst>
                <a:gd fmla="val 19098" name="adj"/>
                <a:gd fmla="val 105146" name="hf"/>
                <a:gd fmla="val 110557" name="vf"/>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7" name="Google Shape;47;p6"/>
            <p:cNvSpPr/>
            <p:nvPr/>
          </p:nvSpPr>
          <p:spPr>
            <a:xfrm>
              <a:off x="5654534" y="2953314"/>
              <a:ext cx="1060800" cy="1008300"/>
            </a:xfrm>
            <a:prstGeom prst="star5">
              <a:avLst>
                <a:gd fmla="val 19098" name="adj"/>
                <a:gd fmla="val 105146" name="hf"/>
                <a:gd fmla="val 110557" name="vf"/>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lumn text 2">
  <p:cSld name="CUSTOM_8">
    <p:spTree>
      <p:nvGrpSpPr>
        <p:cNvPr id="48" name="Shape 48"/>
        <p:cNvGrpSpPr/>
        <p:nvPr/>
      </p:nvGrpSpPr>
      <p:grpSpPr>
        <a:xfrm>
          <a:off x="0" y="0"/>
          <a:ext cx="0" cy="0"/>
          <a:chOff x="0" y="0"/>
          <a:chExt cx="0" cy="0"/>
        </a:xfrm>
      </p:grpSpPr>
      <p:grpSp>
        <p:nvGrpSpPr>
          <p:cNvPr id="49" name="Google Shape;49;p7"/>
          <p:cNvGrpSpPr/>
          <p:nvPr/>
        </p:nvGrpSpPr>
        <p:grpSpPr>
          <a:xfrm flipH="1">
            <a:off x="4248150" y="-323850"/>
            <a:ext cx="5143500" cy="5943600"/>
            <a:chOff x="-171450" y="-323850"/>
            <a:chExt cx="5143500" cy="5943600"/>
          </a:xfrm>
        </p:grpSpPr>
        <p:sp>
          <p:nvSpPr>
            <p:cNvPr id="50" name="Google Shape;50;p7"/>
            <p:cNvSpPr/>
            <p:nvPr/>
          </p:nvSpPr>
          <p:spPr>
            <a:xfrm flipH="1">
              <a:off x="-171450" y="-323850"/>
              <a:ext cx="5143500" cy="5943600"/>
            </a:xfrm>
            <a:custGeom>
              <a:rect b="b" l="l" r="r" t="t"/>
              <a:pathLst>
                <a:path extrusionOk="0" h="237744" w="205740">
                  <a:moveTo>
                    <a:pt x="25908" y="0"/>
                  </a:moveTo>
                  <a:lnTo>
                    <a:pt x="0" y="115824"/>
                  </a:lnTo>
                  <a:lnTo>
                    <a:pt x="16764" y="237744"/>
                  </a:lnTo>
                  <a:lnTo>
                    <a:pt x="205740" y="237744"/>
                  </a:lnTo>
                  <a:lnTo>
                    <a:pt x="205740" y="1524"/>
                  </a:lnTo>
                  <a:close/>
                </a:path>
              </a:pathLst>
            </a:custGeom>
            <a:solidFill>
              <a:schemeClr val="accent3"/>
            </a:solidFill>
            <a:ln>
              <a:noFill/>
            </a:ln>
          </p:spPr>
        </p:sp>
        <p:sp>
          <p:nvSpPr>
            <p:cNvPr id="51" name="Google Shape;51;p7"/>
            <p:cNvSpPr/>
            <p:nvPr/>
          </p:nvSpPr>
          <p:spPr>
            <a:xfrm flipH="1">
              <a:off x="4371975" y="-323850"/>
              <a:ext cx="438150" cy="1962150"/>
            </a:xfrm>
            <a:custGeom>
              <a:rect b="b" l="l" r="r" t="t"/>
              <a:pathLst>
                <a:path extrusionOk="0" h="78486" w="17526">
                  <a:moveTo>
                    <a:pt x="17526" y="0"/>
                  </a:moveTo>
                  <a:lnTo>
                    <a:pt x="3429" y="0"/>
                  </a:lnTo>
                  <a:lnTo>
                    <a:pt x="0" y="78486"/>
                  </a:lnTo>
                  <a:close/>
                </a:path>
              </a:pathLst>
            </a:custGeom>
            <a:solidFill>
              <a:schemeClr val="accent1"/>
            </a:solidFill>
            <a:ln>
              <a:noFill/>
            </a:ln>
          </p:spPr>
        </p:sp>
      </p:grpSp>
      <p:sp>
        <p:nvSpPr>
          <p:cNvPr id="52" name="Google Shape;52;p7"/>
          <p:cNvSpPr txBox="1"/>
          <p:nvPr>
            <p:ph idx="1" type="subTitle"/>
          </p:nvPr>
        </p:nvSpPr>
        <p:spPr>
          <a:xfrm>
            <a:off x="1032469" y="3418962"/>
            <a:ext cx="2962800" cy="11037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600"/>
              <a:buNone/>
              <a:defRPr sz="1800"/>
            </a:lvl1pPr>
            <a:lvl2pPr lvl="1" algn="ctr">
              <a:lnSpc>
                <a:spcPct val="100000"/>
              </a:lnSpc>
              <a:spcBef>
                <a:spcPts val="0"/>
              </a:spcBef>
              <a:spcAft>
                <a:spcPts val="0"/>
              </a:spcAft>
              <a:buSzPts val="1600"/>
              <a:buNone/>
              <a:defRPr sz="1800"/>
            </a:lvl2pPr>
            <a:lvl3pPr lvl="2" algn="ctr">
              <a:lnSpc>
                <a:spcPct val="100000"/>
              </a:lnSpc>
              <a:spcBef>
                <a:spcPts val="0"/>
              </a:spcBef>
              <a:spcAft>
                <a:spcPts val="0"/>
              </a:spcAft>
              <a:buSzPts val="1600"/>
              <a:buNone/>
              <a:defRPr sz="1800"/>
            </a:lvl3pPr>
            <a:lvl4pPr lvl="3" algn="ctr">
              <a:lnSpc>
                <a:spcPct val="100000"/>
              </a:lnSpc>
              <a:spcBef>
                <a:spcPts val="0"/>
              </a:spcBef>
              <a:spcAft>
                <a:spcPts val="0"/>
              </a:spcAft>
              <a:buSzPts val="1600"/>
              <a:buNone/>
              <a:defRPr sz="1800"/>
            </a:lvl4pPr>
            <a:lvl5pPr lvl="4" algn="ctr">
              <a:lnSpc>
                <a:spcPct val="100000"/>
              </a:lnSpc>
              <a:spcBef>
                <a:spcPts val="0"/>
              </a:spcBef>
              <a:spcAft>
                <a:spcPts val="0"/>
              </a:spcAft>
              <a:buSzPts val="1600"/>
              <a:buNone/>
              <a:defRPr sz="1800"/>
            </a:lvl5pPr>
            <a:lvl6pPr lvl="5" algn="ctr">
              <a:lnSpc>
                <a:spcPct val="100000"/>
              </a:lnSpc>
              <a:spcBef>
                <a:spcPts val="0"/>
              </a:spcBef>
              <a:spcAft>
                <a:spcPts val="0"/>
              </a:spcAft>
              <a:buSzPts val="1600"/>
              <a:buNone/>
              <a:defRPr sz="1800"/>
            </a:lvl6pPr>
            <a:lvl7pPr lvl="6" algn="ctr">
              <a:lnSpc>
                <a:spcPct val="100000"/>
              </a:lnSpc>
              <a:spcBef>
                <a:spcPts val="0"/>
              </a:spcBef>
              <a:spcAft>
                <a:spcPts val="0"/>
              </a:spcAft>
              <a:buSzPts val="1600"/>
              <a:buNone/>
              <a:defRPr sz="1800"/>
            </a:lvl7pPr>
            <a:lvl8pPr lvl="7" algn="ctr">
              <a:lnSpc>
                <a:spcPct val="100000"/>
              </a:lnSpc>
              <a:spcBef>
                <a:spcPts val="0"/>
              </a:spcBef>
              <a:spcAft>
                <a:spcPts val="0"/>
              </a:spcAft>
              <a:buSzPts val="1600"/>
              <a:buNone/>
              <a:defRPr sz="1800"/>
            </a:lvl8pPr>
            <a:lvl9pPr lvl="8" algn="ctr">
              <a:lnSpc>
                <a:spcPct val="100000"/>
              </a:lnSpc>
              <a:spcBef>
                <a:spcPts val="0"/>
              </a:spcBef>
              <a:spcAft>
                <a:spcPts val="0"/>
              </a:spcAft>
              <a:buSzPts val="1600"/>
              <a:buNone/>
              <a:defRPr sz="1800"/>
            </a:lvl9pPr>
          </a:lstStyle>
          <a:p/>
        </p:txBody>
      </p:sp>
      <p:sp>
        <p:nvSpPr>
          <p:cNvPr id="53" name="Google Shape;53;p7"/>
          <p:cNvSpPr txBox="1"/>
          <p:nvPr>
            <p:ph type="title"/>
          </p:nvPr>
        </p:nvSpPr>
        <p:spPr>
          <a:xfrm>
            <a:off x="1032456" y="2874249"/>
            <a:ext cx="2962800" cy="5727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3000"/>
              <a:buNone/>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p:txBody>
      </p:sp>
      <p:sp>
        <p:nvSpPr>
          <p:cNvPr id="54" name="Google Shape;54;p7"/>
          <p:cNvSpPr txBox="1"/>
          <p:nvPr>
            <p:ph idx="2" type="title"/>
          </p:nvPr>
        </p:nvSpPr>
        <p:spPr>
          <a:xfrm>
            <a:off x="5147531" y="2874249"/>
            <a:ext cx="2964000" cy="5727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3000"/>
              <a:buNone/>
              <a:defRPr/>
            </a:lvl1pPr>
            <a:lvl2pPr lvl="1" algn="l">
              <a:lnSpc>
                <a:spcPct val="100000"/>
              </a:lnSpc>
              <a:spcBef>
                <a:spcPts val="0"/>
              </a:spcBef>
              <a:spcAft>
                <a:spcPts val="0"/>
              </a:spcAft>
              <a:buClr>
                <a:schemeClr val="dk1"/>
              </a:buClr>
              <a:buSzPts val="3000"/>
              <a:buNone/>
              <a:defRPr sz="3000">
                <a:solidFill>
                  <a:schemeClr val="dk1"/>
                </a:solidFill>
              </a:defRPr>
            </a:lvl2pPr>
            <a:lvl3pPr lvl="2" algn="l">
              <a:lnSpc>
                <a:spcPct val="100000"/>
              </a:lnSpc>
              <a:spcBef>
                <a:spcPts val="0"/>
              </a:spcBef>
              <a:spcAft>
                <a:spcPts val="0"/>
              </a:spcAft>
              <a:buClr>
                <a:schemeClr val="dk1"/>
              </a:buClr>
              <a:buSzPts val="3000"/>
              <a:buNone/>
              <a:defRPr sz="3000">
                <a:solidFill>
                  <a:schemeClr val="dk1"/>
                </a:solidFill>
              </a:defRPr>
            </a:lvl3pPr>
            <a:lvl4pPr lvl="3" algn="l">
              <a:lnSpc>
                <a:spcPct val="100000"/>
              </a:lnSpc>
              <a:spcBef>
                <a:spcPts val="0"/>
              </a:spcBef>
              <a:spcAft>
                <a:spcPts val="0"/>
              </a:spcAft>
              <a:buClr>
                <a:schemeClr val="dk1"/>
              </a:buClr>
              <a:buSzPts val="3000"/>
              <a:buNone/>
              <a:defRPr sz="3000">
                <a:solidFill>
                  <a:schemeClr val="dk1"/>
                </a:solidFill>
              </a:defRPr>
            </a:lvl4pPr>
            <a:lvl5pPr lvl="4" algn="l">
              <a:lnSpc>
                <a:spcPct val="100000"/>
              </a:lnSpc>
              <a:spcBef>
                <a:spcPts val="0"/>
              </a:spcBef>
              <a:spcAft>
                <a:spcPts val="0"/>
              </a:spcAft>
              <a:buClr>
                <a:schemeClr val="dk1"/>
              </a:buClr>
              <a:buSzPts val="3000"/>
              <a:buNone/>
              <a:defRPr sz="3000">
                <a:solidFill>
                  <a:schemeClr val="dk1"/>
                </a:solidFill>
              </a:defRPr>
            </a:lvl5pPr>
            <a:lvl6pPr lvl="5" algn="l">
              <a:lnSpc>
                <a:spcPct val="100000"/>
              </a:lnSpc>
              <a:spcBef>
                <a:spcPts val="0"/>
              </a:spcBef>
              <a:spcAft>
                <a:spcPts val="0"/>
              </a:spcAft>
              <a:buClr>
                <a:schemeClr val="dk1"/>
              </a:buClr>
              <a:buSzPts val="3000"/>
              <a:buNone/>
              <a:defRPr sz="3000">
                <a:solidFill>
                  <a:schemeClr val="dk1"/>
                </a:solidFill>
              </a:defRPr>
            </a:lvl6pPr>
            <a:lvl7pPr lvl="6" algn="l">
              <a:lnSpc>
                <a:spcPct val="100000"/>
              </a:lnSpc>
              <a:spcBef>
                <a:spcPts val="0"/>
              </a:spcBef>
              <a:spcAft>
                <a:spcPts val="0"/>
              </a:spcAft>
              <a:buClr>
                <a:schemeClr val="dk1"/>
              </a:buClr>
              <a:buSzPts val="3000"/>
              <a:buNone/>
              <a:defRPr sz="3000">
                <a:solidFill>
                  <a:schemeClr val="dk1"/>
                </a:solidFill>
              </a:defRPr>
            </a:lvl7pPr>
            <a:lvl8pPr lvl="7" algn="l">
              <a:lnSpc>
                <a:spcPct val="100000"/>
              </a:lnSpc>
              <a:spcBef>
                <a:spcPts val="0"/>
              </a:spcBef>
              <a:spcAft>
                <a:spcPts val="0"/>
              </a:spcAft>
              <a:buClr>
                <a:schemeClr val="dk1"/>
              </a:buClr>
              <a:buSzPts val="3000"/>
              <a:buNone/>
              <a:defRPr sz="3000">
                <a:solidFill>
                  <a:schemeClr val="dk1"/>
                </a:solidFill>
              </a:defRPr>
            </a:lvl8pPr>
            <a:lvl9pPr lvl="8" algn="l">
              <a:lnSpc>
                <a:spcPct val="100000"/>
              </a:lnSpc>
              <a:spcBef>
                <a:spcPts val="0"/>
              </a:spcBef>
              <a:spcAft>
                <a:spcPts val="0"/>
              </a:spcAft>
              <a:buClr>
                <a:schemeClr val="dk1"/>
              </a:buClr>
              <a:buSzPts val="3000"/>
              <a:buNone/>
              <a:defRPr sz="3000">
                <a:solidFill>
                  <a:schemeClr val="dk1"/>
                </a:solidFill>
              </a:defRPr>
            </a:lvl9pPr>
          </a:lstStyle>
          <a:p/>
        </p:txBody>
      </p:sp>
      <p:sp>
        <p:nvSpPr>
          <p:cNvPr id="55" name="Google Shape;55;p7"/>
          <p:cNvSpPr txBox="1"/>
          <p:nvPr>
            <p:ph idx="3" type="subTitle"/>
          </p:nvPr>
        </p:nvSpPr>
        <p:spPr>
          <a:xfrm>
            <a:off x="5147544" y="3418962"/>
            <a:ext cx="2964000" cy="11037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600"/>
              <a:buNone/>
              <a:defRPr sz="1800"/>
            </a:lvl1pPr>
            <a:lvl2pPr lvl="1" algn="ctr">
              <a:lnSpc>
                <a:spcPct val="100000"/>
              </a:lnSpc>
              <a:spcBef>
                <a:spcPts val="0"/>
              </a:spcBef>
              <a:spcAft>
                <a:spcPts val="0"/>
              </a:spcAft>
              <a:buSzPts val="1600"/>
              <a:buNone/>
              <a:defRPr sz="1800"/>
            </a:lvl2pPr>
            <a:lvl3pPr lvl="2" algn="ctr">
              <a:lnSpc>
                <a:spcPct val="100000"/>
              </a:lnSpc>
              <a:spcBef>
                <a:spcPts val="0"/>
              </a:spcBef>
              <a:spcAft>
                <a:spcPts val="0"/>
              </a:spcAft>
              <a:buSzPts val="1600"/>
              <a:buNone/>
              <a:defRPr sz="1800"/>
            </a:lvl3pPr>
            <a:lvl4pPr lvl="3" algn="ctr">
              <a:lnSpc>
                <a:spcPct val="100000"/>
              </a:lnSpc>
              <a:spcBef>
                <a:spcPts val="0"/>
              </a:spcBef>
              <a:spcAft>
                <a:spcPts val="0"/>
              </a:spcAft>
              <a:buSzPts val="1600"/>
              <a:buNone/>
              <a:defRPr sz="1800"/>
            </a:lvl4pPr>
            <a:lvl5pPr lvl="4" algn="ctr">
              <a:lnSpc>
                <a:spcPct val="100000"/>
              </a:lnSpc>
              <a:spcBef>
                <a:spcPts val="0"/>
              </a:spcBef>
              <a:spcAft>
                <a:spcPts val="0"/>
              </a:spcAft>
              <a:buSzPts val="1600"/>
              <a:buNone/>
              <a:defRPr sz="1800"/>
            </a:lvl5pPr>
            <a:lvl6pPr lvl="5" algn="ctr">
              <a:lnSpc>
                <a:spcPct val="100000"/>
              </a:lnSpc>
              <a:spcBef>
                <a:spcPts val="0"/>
              </a:spcBef>
              <a:spcAft>
                <a:spcPts val="0"/>
              </a:spcAft>
              <a:buSzPts val="1600"/>
              <a:buNone/>
              <a:defRPr sz="1800"/>
            </a:lvl6pPr>
            <a:lvl7pPr lvl="6" algn="ctr">
              <a:lnSpc>
                <a:spcPct val="100000"/>
              </a:lnSpc>
              <a:spcBef>
                <a:spcPts val="0"/>
              </a:spcBef>
              <a:spcAft>
                <a:spcPts val="0"/>
              </a:spcAft>
              <a:buSzPts val="1600"/>
              <a:buNone/>
              <a:defRPr sz="1800"/>
            </a:lvl7pPr>
            <a:lvl8pPr lvl="7" algn="ctr">
              <a:lnSpc>
                <a:spcPct val="100000"/>
              </a:lnSpc>
              <a:spcBef>
                <a:spcPts val="0"/>
              </a:spcBef>
              <a:spcAft>
                <a:spcPts val="0"/>
              </a:spcAft>
              <a:buSzPts val="1600"/>
              <a:buNone/>
              <a:defRPr sz="1800"/>
            </a:lvl8pPr>
            <a:lvl9pPr lvl="8" algn="ctr">
              <a:lnSpc>
                <a:spcPct val="100000"/>
              </a:lnSpc>
              <a:spcBef>
                <a:spcPts val="0"/>
              </a:spcBef>
              <a:spcAft>
                <a:spcPts val="0"/>
              </a:spcAft>
              <a:buSzPts val="1600"/>
              <a:buNone/>
              <a:defRPr sz="1800"/>
            </a:lvl9pPr>
          </a:lstStyle>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56" name="Shape 56"/>
        <p:cNvGrpSpPr/>
        <p:nvPr/>
      </p:nvGrpSpPr>
      <p:grpSpPr>
        <a:xfrm>
          <a:off x="0" y="0"/>
          <a:ext cx="0" cy="0"/>
          <a:chOff x="0" y="0"/>
          <a:chExt cx="0" cy="0"/>
        </a:xfrm>
      </p:grpSpPr>
      <p:sp>
        <p:nvSpPr>
          <p:cNvPr id="57" name="Google Shape;57;p8"/>
          <p:cNvSpPr/>
          <p:nvPr/>
        </p:nvSpPr>
        <p:spPr>
          <a:xfrm>
            <a:off x="-131650" y="995375"/>
            <a:ext cx="9403125" cy="3612150"/>
          </a:xfrm>
          <a:custGeom>
            <a:rect b="b" l="l" r="r" t="t"/>
            <a:pathLst>
              <a:path extrusionOk="0" h="144486" w="376125">
                <a:moveTo>
                  <a:pt x="207" y="21909"/>
                </a:moveTo>
                <a:lnTo>
                  <a:pt x="0" y="144486"/>
                </a:lnTo>
                <a:lnTo>
                  <a:pt x="376125" y="121918"/>
                </a:lnTo>
                <a:lnTo>
                  <a:pt x="376085" y="9585"/>
                </a:lnTo>
                <a:lnTo>
                  <a:pt x="185750" y="0"/>
                </a:lnTo>
                <a:close/>
              </a:path>
            </a:pathLst>
          </a:custGeom>
          <a:solidFill>
            <a:schemeClr val="lt2"/>
          </a:solidFill>
          <a:ln>
            <a:noFill/>
          </a:ln>
        </p:spPr>
      </p:sp>
      <p:sp>
        <p:nvSpPr>
          <p:cNvPr id="58" name="Google Shape;58;p8"/>
          <p:cNvSpPr/>
          <p:nvPr/>
        </p:nvSpPr>
        <p:spPr>
          <a:xfrm>
            <a:off x="-128375" y="1252091"/>
            <a:ext cx="1787600" cy="207500"/>
          </a:xfrm>
          <a:custGeom>
            <a:rect b="b" l="l" r="r" t="t"/>
            <a:pathLst>
              <a:path extrusionOk="0" h="8300" w="71504">
                <a:moveTo>
                  <a:pt x="0" y="0"/>
                </a:moveTo>
                <a:lnTo>
                  <a:pt x="76" y="8300"/>
                </a:lnTo>
                <a:lnTo>
                  <a:pt x="71504" y="856"/>
                </a:lnTo>
                <a:close/>
              </a:path>
            </a:pathLst>
          </a:custGeom>
          <a:solidFill>
            <a:schemeClr val="accent3"/>
          </a:solidFill>
          <a:ln>
            <a:noFill/>
          </a:ln>
        </p:spPr>
      </p:sp>
      <p:sp>
        <p:nvSpPr>
          <p:cNvPr id="59" name="Google Shape;59;p8"/>
          <p:cNvSpPr/>
          <p:nvPr/>
        </p:nvSpPr>
        <p:spPr>
          <a:xfrm>
            <a:off x="7454325" y="4111650"/>
            <a:ext cx="1817150" cy="207500"/>
          </a:xfrm>
          <a:custGeom>
            <a:rect b="b" l="l" r="r" t="t"/>
            <a:pathLst>
              <a:path extrusionOk="0" h="8300" w="72686">
                <a:moveTo>
                  <a:pt x="72686" y="8300"/>
                </a:moveTo>
                <a:lnTo>
                  <a:pt x="72610" y="0"/>
                </a:lnTo>
                <a:lnTo>
                  <a:pt x="0" y="4414"/>
                </a:lnTo>
                <a:close/>
              </a:path>
            </a:pathLst>
          </a:custGeom>
          <a:solidFill>
            <a:schemeClr val="accent2"/>
          </a:solidFill>
          <a:ln>
            <a:noFill/>
          </a:ln>
        </p:spPr>
      </p:sp>
      <p:sp>
        <p:nvSpPr>
          <p:cNvPr id="60" name="Google Shape;60;p8"/>
          <p:cNvSpPr txBox="1"/>
          <p:nvPr>
            <p:ph hasCustomPrompt="1" type="title"/>
          </p:nvPr>
        </p:nvSpPr>
        <p:spPr>
          <a:xfrm>
            <a:off x="2019163" y="1793782"/>
            <a:ext cx="5101500" cy="10815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SzPts val="6000"/>
              <a:buNone/>
              <a:defRPr sz="6000"/>
            </a:lvl1pPr>
            <a:lvl2pPr lvl="1" algn="ctr">
              <a:lnSpc>
                <a:spcPct val="100000"/>
              </a:lnSpc>
              <a:spcBef>
                <a:spcPts val="0"/>
              </a:spcBef>
              <a:spcAft>
                <a:spcPts val="0"/>
              </a:spcAft>
              <a:buSzPts val="6000"/>
              <a:buNone/>
              <a:defRPr sz="6000"/>
            </a:lvl2pPr>
            <a:lvl3pPr lvl="2" algn="ctr">
              <a:lnSpc>
                <a:spcPct val="100000"/>
              </a:lnSpc>
              <a:spcBef>
                <a:spcPts val="0"/>
              </a:spcBef>
              <a:spcAft>
                <a:spcPts val="0"/>
              </a:spcAft>
              <a:buSzPts val="6000"/>
              <a:buNone/>
              <a:defRPr sz="6000"/>
            </a:lvl3pPr>
            <a:lvl4pPr lvl="3" algn="ctr">
              <a:lnSpc>
                <a:spcPct val="100000"/>
              </a:lnSpc>
              <a:spcBef>
                <a:spcPts val="0"/>
              </a:spcBef>
              <a:spcAft>
                <a:spcPts val="0"/>
              </a:spcAft>
              <a:buSzPts val="6000"/>
              <a:buNone/>
              <a:defRPr sz="6000"/>
            </a:lvl4pPr>
            <a:lvl5pPr lvl="4" algn="ctr">
              <a:lnSpc>
                <a:spcPct val="100000"/>
              </a:lnSpc>
              <a:spcBef>
                <a:spcPts val="0"/>
              </a:spcBef>
              <a:spcAft>
                <a:spcPts val="0"/>
              </a:spcAft>
              <a:buSzPts val="6000"/>
              <a:buNone/>
              <a:defRPr sz="6000"/>
            </a:lvl5pPr>
            <a:lvl6pPr lvl="5" algn="ctr">
              <a:lnSpc>
                <a:spcPct val="100000"/>
              </a:lnSpc>
              <a:spcBef>
                <a:spcPts val="0"/>
              </a:spcBef>
              <a:spcAft>
                <a:spcPts val="0"/>
              </a:spcAft>
              <a:buSzPts val="6000"/>
              <a:buNone/>
              <a:defRPr sz="6000"/>
            </a:lvl6pPr>
            <a:lvl7pPr lvl="6" algn="ctr">
              <a:lnSpc>
                <a:spcPct val="100000"/>
              </a:lnSpc>
              <a:spcBef>
                <a:spcPts val="0"/>
              </a:spcBef>
              <a:spcAft>
                <a:spcPts val="0"/>
              </a:spcAft>
              <a:buSzPts val="6000"/>
              <a:buNone/>
              <a:defRPr sz="6000"/>
            </a:lvl7pPr>
            <a:lvl8pPr lvl="7" algn="ctr">
              <a:lnSpc>
                <a:spcPct val="100000"/>
              </a:lnSpc>
              <a:spcBef>
                <a:spcPts val="0"/>
              </a:spcBef>
              <a:spcAft>
                <a:spcPts val="0"/>
              </a:spcAft>
              <a:buSzPts val="6000"/>
              <a:buNone/>
              <a:defRPr sz="6000"/>
            </a:lvl8pPr>
            <a:lvl9pPr lvl="8" algn="ctr">
              <a:lnSpc>
                <a:spcPct val="100000"/>
              </a:lnSpc>
              <a:spcBef>
                <a:spcPts val="0"/>
              </a:spcBef>
              <a:spcAft>
                <a:spcPts val="0"/>
              </a:spcAft>
              <a:buSzPts val="6000"/>
              <a:buNone/>
              <a:defRPr sz="6000"/>
            </a:lvl9pPr>
          </a:lstStyle>
          <a:p>
            <a:r>
              <a:t>xx%</a:t>
            </a:r>
          </a:p>
        </p:txBody>
      </p:sp>
      <p:sp>
        <p:nvSpPr>
          <p:cNvPr id="61" name="Google Shape;61;p8"/>
          <p:cNvSpPr txBox="1"/>
          <p:nvPr>
            <p:ph idx="1" type="subTitle"/>
          </p:nvPr>
        </p:nvSpPr>
        <p:spPr>
          <a:xfrm>
            <a:off x="2993550" y="2997150"/>
            <a:ext cx="3156900" cy="7341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600"/>
              <a:buNone/>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62" name="Shape 62"/>
        <p:cNvGrpSpPr/>
        <p:nvPr/>
      </p:nvGrpSpPr>
      <p:grpSpPr>
        <a:xfrm>
          <a:off x="0" y="0"/>
          <a:ext cx="0" cy="0"/>
          <a:chOff x="0" y="0"/>
          <a:chExt cx="0" cy="0"/>
        </a:xfrm>
      </p:grpSpPr>
      <p:sp>
        <p:nvSpPr>
          <p:cNvPr id="63" name="Google Shape;63;p9"/>
          <p:cNvSpPr txBox="1"/>
          <p:nvPr>
            <p:ph idx="1" type="subTitle"/>
          </p:nvPr>
        </p:nvSpPr>
        <p:spPr>
          <a:xfrm>
            <a:off x="1164588" y="1726850"/>
            <a:ext cx="2962800" cy="10971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600"/>
              <a:buNone/>
              <a:defRPr/>
            </a:lvl1pPr>
            <a:lvl2pPr lvl="1" algn="ctr">
              <a:lnSpc>
                <a:spcPct val="100000"/>
              </a:lnSpc>
              <a:spcBef>
                <a:spcPts val="0"/>
              </a:spcBef>
              <a:spcAft>
                <a:spcPts val="0"/>
              </a:spcAft>
              <a:buSzPts val="1600"/>
              <a:buNone/>
              <a:defRPr/>
            </a:lvl2pPr>
            <a:lvl3pPr lvl="2" algn="ctr">
              <a:lnSpc>
                <a:spcPct val="100000"/>
              </a:lnSpc>
              <a:spcBef>
                <a:spcPts val="0"/>
              </a:spcBef>
              <a:spcAft>
                <a:spcPts val="0"/>
              </a:spcAft>
              <a:buSzPts val="1600"/>
              <a:buNone/>
              <a:defRPr/>
            </a:lvl3pPr>
            <a:lvl4pPr lvl="3" algn="ctr">
              <a:lnSpc>
                <a:spcPct val="100000"/>
              </a:lnSpc>
              <a:spcBef>
                <a:spcPts val="0"/>
              </a:spcBef>
              <a:spcAft>
                <a:spcPts val="0"/>
              </a:spcAft>
              <a:buSzPts val="1600"/>
              <a:buNone/>
              <a:defRPr/>
            </a:lvl4pPr>
            <a:lvl5pPr lvl="4" algn="ctr">
              <a:lnSpc>
                <a:spcPct val="100000"/>
              </a:lnSpc>
              <a:spcBef>
                <a:spcPts val="0"/>
              </a:spcBef>
              <a:spcAft>
                <a:spcPts val="0"/>
              </a:spcAft>
              <a:buSzPts val="1600"/>
              <a:buNone/>
              <a:defRPr/>
            </a:lvl5pPr>
            <a:lvl6pPr lvl="5" algn="ctr">
              <a:lnSpc>
                <a:spcPct val="100000"/>
              </a:lnSpc>
              <a:spcBef>
                <a:spcPts val="0"/>
              </a:spcBef>
              <a:spcAft>
                <a:spcPts val="0"/>
              </a:spcAft>
              <a:buSzPts val="1600"/>
              <a:buNone/>
              <a:defRPr/>
            </a:lvl6pPr>
            <a:lvl7pPr lvl="6" algn="ctr">
              <a:lnSpc>
                <a:spcPct val="100000"/>
              </a:lnSpc>
              <a:spcBef>
                <a:spcPts val="0"/>
              </a:spcBef>
              <a:spcAft>
                <a:spcPts val="0"/>
              </a:spcAft>
              <a:buSzPts val="1600"/>
              <a:buNone/>
              <a:defRPr/>
            </a:lvl7pPr>
            <a:lvl8pPr lvl="7" algn="ctr">
              <a:lnSpc>
                <a:spcPct val="100000"/>
              </a:lnSpc>
              <a:spcBef>
                <a:spcPts val="0"/>
              </a:spcBef>
              <a:spcAft>
                <a:spcPts val="0"/>
              </a:spcAft>
              <a:buSzPts val="1600"/>
              <a:buNone/>
              <a:defRPr/>
            </a:lvl8pPr>
            <a:lvl9pPr lvl="8" algn="ctr">
              <a:lnSpc>
                <a:spcPct val="100000"/>
              </a:lnSpc>
              <a:spcBef>
                <a:spcPts val="0"/>
              </a:spcBef>
              <a:spcAft>
                <a:spcPts val="0"/>
              </a:spcAft>
              <a:buSzPts val="1600"/>
              <a:buNone/>
              <a:defRPr/>
            </a:lvl9pPr>
          </a:lstStyle>
          <a:p/>
        </p:txBody>
      </p:sp>
      <p:sp>
        <p:nvSpPr>
          <p:cNvPr id="64" name="Google Shape;64;p9"/>
          <p:cNvSpPr txBox="1"/>
          <p:nvPr>
            <p:ph type="title"/>
          </p:nvPr>
        </p:nvSpPr>
        <p:spPr>
          <a:xfrm>
            <a:off x="1164588" y="1334538"/>
            <a:ext cx="2962800" cy="5727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2200"/>
              <a:buFont typeface="Livvic"/>
              <a:buNone/>
              <a:defRPr b="1" sz="2200">
                <a:latin typeface="Livvic"/>
                <a:ea typeface="Livvic"/>
                <a:cs typeface="Livvic"/>
                <a:sym typeface="Livvic"/>
              </a:defRPr>
            </a:lvl1pPr>
            <a:lvl2pPr lvl="1" algn="l">
              <a:lnSpc>
                <a:spcPct val="100000"/>
              </a:lnSpc>
              <a:spcBef>
                <a:spcPts val="0"/>
              </a:spcBef>
              <a:spcAft>
                <a:spcPts val="0"/>
              </a:spcAft>
              <a:buSzPts val="2200"/>
              <a:buFont typeface="Livvic"/>
              <a:buNone/>
              <a:defRPr sz="2200">
                <a:latin typeface="Livvic"/>
                <a:ea typeface="Livvic"/>
                <a:cs typeface="Livvic"/>
                <a:sym typeface="Livvic"/>
              </a:defRPr>
            </a:lvl2pPr>
            <a:lvl3pPr lvl="2" algn="l">
              <a:lnSpc>
                <a:spcPct val="100000"/>
              </a:lnSpc>
              <a:spcBef>
                <a:spcPts val="0"/>
              </a:spcBef>
              <a:spcAft>
                <a:spcPts val="0"/>
              </a:spcAft>
              <a:buSzPts val="2200"/>
              <a:buFont typeface="Livvic"/>
              <a:buNone/>
              <a:defRPr sz="2200">
                <a:latin typeface="Livvic"/>
                <a:ea typeface="Livvic"/>
                <a:cs typeface="Livvic"/>
                <a:sym typeface="Livvic"/>
              </a:defRPr>
            </a:lvl3pPr>
            <a:lvl4pPr lvl="3" algn="l">
              <a:lnSpc>
                <a:spcPct val="100000"/>
              </a:lnSpc>
              <a:spcBef>
                <a:spcPts val="0"/>
              </a:spcBef>
              <a:spcAft>
                <a:spcPts val="0"/>
              </a:spcAft>
              <a:buSzPts val="2200"/>
              <a:buFont typeface="Livvic"/>
              <a:buNone/>
              <a:defRPr sz="2200">
                <a:latin typeface="Livvic"/>
                <a:ea typeface="Livvic"/>
                <a:cs typeface="Livvic"/>
                <a:sym typeface="Livvic"/>
              </a:defRPr>
            </a:lvl4pPr>
            <a:lvl5pPr lvl="4" algn="l">
              <a:lnSpc>
                <a:spcPct val="100000"/>
              </a:lnSpc>
              <a:spcBef>
                <a:spcPts val="0"/>
              </a:spcBef>
              <a:spcAft>
                <a:spcPts val="0"/>
              </a:spcAft>
              <a:buSzPts val="2200"/>
              <a:buFont typeface="Livvic"/>
              <a:buNone/>
              <a:defRPr sz="2200">
                <a:latin typeface="Livvic"/>
                <a:ea typeface="Livvic"/>
                <a:cs typeface="Livvic"/>
                <a:sym typeface="Livvic"/>
              </a:defRPr>
            </a:lvl5pPr>
            <a:lvl6pPr lvl="5" algn="l">
              <a:lnSpc>
                <a:spcPct val="100000"/>
              </a:lnSpc>
              <a:spcBef>
                <a:spcPts val="0"/>
              </a:spcBef>
              <a:spcAft>
                <a:spcPts val="0"/>
              </a:spcAft>
              <a:buSzPts val="2200"/>
              <a:buFont typeface="Livvic"/>
              <a:buNone/>
              <a:defRPr sz="2200">
                <a:latin typeface="Livvic"/>
                <a:ea typeface="Livvic"/>
                <a:cs typeface="Livvic"/>
                <a:sym typeface="Livvic"/>
              </a:defRPr>
            </a:lvl6pPr>
            <a:lvl7pPr lvl="6" algn="l">
              <a:lnSpc>
                <a:spcPct val="100000"/>
              </a:lnSpc>
              <a:spcBef>
                <a:spcPts val="0"/>
              </a:spcBef>
              <a:spcAft>
                <a:spcPts val="0"/>
              </a:spcAft>
              <a:buSzPts val="2200"/>
              <a:buFont typeface="Livvic"/>
              <a:buNone/>
              <a:defRPr sz="2200">
                <a:latin typeface="Livvic"/>
                <a:ea typeface="Livvic"/>
                <a:cs typeface="Livvic"/>
                <a:sym typeface="Livvic"/>
              </a:defRPr>
            </a:lvl7pPr>
            <a:lvl8pPr lvl="7" algn="l">
              <a:lnSpc>
                <a:spcPct val="100000"/>
              </a:lnSpc>
              <a:spcBef>
                <a:spcPts val="0"/>
              </a:spcBef>
              <a:spcAft>
                <a:spcPts val="0"/>
              </a:spcAft>
              <a:buSzPts val="2200"/>
              <a:buFont typeface="Livvic"/>
              <a:buNone/>
              <a:defRPr sz="2200">
                <a:latin typeface="Livvic"/>
                <a:ea typeface="Livvic"/>
                <a:cs typeface="Livvic"/>
                <a:sym typeface="Livvic"/>
              </a:defRPr>
            </a:lvl8pPr>
            <a:lvl9pPr lvl="8" algn="l">
              <a:lnSpc>
                <a:spcPct val="100000"/>
              </a:lnSpc>
              <a:spcBef>
                <a:spcPts val="0"/>
              </a:spcBef>
              <a:spcAft>
                <a:spcPts val="0"/>
              </a:spcAft>
              <a:buSzPts val="2200"/>
              <a:buFont typeface="Livvic"/>
              <a:buNone/>
              <a:defRPr sz="2200">
                <a:latin typeface="Livvic"/>
                <a:ea typeface="Livvic"/>
                <a:cs typeface="Livvic"/>
                <a:sym typeface="Livvic"/>
              </a:defRPr>
            </a:lvl9pPr>
          </a:lstStyle>
          <a:p/>
        </p:txBody>
      </p:sp>
      <p:sp>
        <p:nvSpPr>
          <p:cNvPr id="65" name="Google Shape;65;p9"/>
          <p:cNvSpPr txBox="1"/>
          <p:nvPr>
            <p:ph idx="2" type="title"/>
          </p:nvPr>
        </p:nvSpPr>
        <p:spPr>
          <a:xfrm>
            <a:off x="1163988" y="3114988"/>
            <a:ext cx="2964000" cy="5727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2200"/>
              <a:buFont typeface="Livvic"/>
              <a:buNone/>
              <a:defRPr b="1" sz="2200">
                <a:latin typeface="Livvic"/>
                <a:ea typeface="Livvic"/>
                <a:cs typeface="Livvic"/>
                <a:sym typeface="Livvic"/>
              </a:defRPr>
            </a:lvl1pPr>
            <a:lvl2pPr lvl="1" algn="l">
              <a:lnSpc>
                <a:spcPct val="100000"/>
              </a:lnSpc>
              <a:spcBef>
                <a:spcPts val="0"/>
              </a:spcBef>
              <a:spcAft>
                <a:spcPts val="0"/>
              </a:spcAft>
              <a:buSzPts val="2200"/>
              <a:buFont typeface="Livvic"/>
              <a:buNone/>
              <a:defRPr sz="2200">
                <a:latin typeface="Livvic"/>
                <a:ea typeface="Livvic"/>
                <a:cs typeface="Livvic"/>
                <a:sym typeface="Livvic"/>
              </a:defRPr>
            </a:lvl2pPr>
            <a:lvl3pPr lvl="2" algn="l">
              <a:lnSpc>
                <a:spcPct val="100000"/>
              </a:lnSpc>
              <a:spcBef>
                <a:spcPts val="0"/>
              </a:spcBef>
              <a:spcAft>
                <a:spcPts val="0"/>
              </a:spcAft>
              <a:buSzPts val="2200"/>
              <a:buFont typeface="Livvic"/>
              <a:buNone/>
              <a:defRPr sz="2200">
                <a:latin typeface="Livvic"/>
                <a:ea typeface="Livvic"/>
                <a:cs typeface="Livvic"/>
                <a:sym typeface="Livvic"/>
              </a:defRPr>
            </a:lvl3pPr>
            <a:lvl4pPr lvl="3" algn="l">
              <a:lnSpc>
                <a:spcPct val="100000"/>
              </a:lnSpc>
              <a:spcBef>
                <a:spcPts val="0"/>
              </a:spcBef>
              <a:spcAft>
                <a:spcPts val="0"/>
              </a:spcAft>
              <a:buSzPts val="2200"/>
              <a:buFont typeface="Livvic"/>
              <a:buNone/>
              <a:defRPr sz="2200">
                <a:latin typeface="Livvic"/>
                <a:ea typeface="Livvic"/>
                <a:cs typeface="Livvic"/>
                <a:sym typeface="Livvic"/>
              </a:defRPr>
            </a:lvl4pPr>
            <a:lvl5pPr lvl="4" algn="l">
              <a:lnSpc>
                <a:spcPct val="100000"/>
              </a:lnSpc>
              <a:spcBef>
                <a:spcPts val="0"/>
              </a:spcBef>
              <a:spcAft>
                <a:spcPts val="0"/>
              </a:spcAft>
              <a:buSzPts val="2200"/>
              <a:buFont typeface="Livvic"/>
              <a:buNone/>
              <a:defRPr sz="2200">
                <a:latin typeface="Livvic"/>
                <a:ea typeface="Livvic"/>
                <a:cs typeface="Livvic"/>
                <a:sym typeface="Livvic"/>
              </a:defRPr>
            </a:lvl5pPr>
            <a:lvl6pPr lvl="5" algn="l">
              <a:lnSpc>
                <a:spcPct val="100000"/>
              </a:lnSpc>
              <a:spcBef>
                <a:spcPts val="0"/>
              </a:spcBef>
              <a:spcAft>
                <a:spcPts val="0"/>
              </a:spcAft>
              <a:buSzPts val="2200"/>
              <a:buFont typeface="Livvic"/>
              <a:buNone/>
              <a:defRPr sz="2200">
                <a:latin typeface="Livvic"/>
                <a:ea typeface="Livvic"/>
                <a:cs typeface="Livvic"/>
                <a:sym typeface="Livvic"/>
              </a:defRPr>
            </a:lvl6pPr>
            <a:lvl7pPr lvl="6" algn="l">
              <a:lnSpc>
                <a:spcPct val="100000"/>
              </a:lnSpc>
              <a:spcBef>
                <a:spcPts val="0"/>
              </a:spcBef>
              <a:spcAft>
                <a:spcPts val="0"/>
              </a:spcAft>
              <a:buSzPts val="2200"/>
              <a:buFont typeface="Livvic"/>
              <a:buNone/>
              <a:defRPr sz="2200">
                <a:latin typeface="Livvic"/>
                <a:ea typeface="Livvic"/>
                <a:cs typeface="Livvic"/>
                <a:sym typeface="Livvic"/>
              </a:defRPr>
            </a:lvl7pPr>
            <a:lvl8pPr lvl="7" algn="l">
              <a:lnSpc>
                <a:spcPct val="100000"/>
              </a:lnSpc>
              <a:spcBef>
                <a:spcPts val="0"/>
              </a:spcBef>
              <a:spcAft>
                <a:spcPts val="0"/>
              </a:spcAft>
              <a:buSzPts val="2200"/>
              <a:buFont typeface="Livvic"/>
              <a:buNone/>
              <a:defRPr sz="2200">
                <a:latin typeface="Livvic"/>
                <a:ea typeface="Livvic"/>
                <a:cs typeface="Livvic"/>
                <a:sym typeface="Livvic"/>
              </a:defRPr>
            </a:lvl8pPr>
            <a:lvl9pPr lvl="8" algn="l">
              <a:lnSpc>
                <a:spcPct val="100000"/>
              </a:lnSpc>
              <a:spcBef>
                <a:spcPts val="0"/>
              </a:spcBef>
              <a:spcAft>
                <a:spcPts val="0"/>
              </a:spcAft>
              <a:buSzPts val="2200"/>
              <a:buFont typeface="Livvic"/>
              <a:buNone/>
              <a:defRPr sz="2200">
                <a:latin typeface="Livvic"/>
                <a:ea typeface="Livvic"/>
                <a:cs typeface="Livvic"/>
                <a:sym typeface="Livvic"/>
              </a:defRPr>
            </a:lvl9pPr>
          </a:lstStyle>
          <a:p/>
        </p:txBody>
      </p:sp>
      <p:sp>
        <p:nvSpPr>
          <p:cNvPr id="66" name="Google Shape;66;p9"/>
          <p:cNvSpPr txBox="1"/>
          <p:nvPr>
            <p:ph idx="3" type="subTitle"/>
          </p:nvPr>
        </p:nvSpPr>
        <p:spPr>
          <a:xfrm>
            <a:off x="1163988" y="3507300"/>
            <a:ext cx="2964000" cy="10971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600"/>
              <a:buNone/>
              <a:defRPr/>
            </a:lvl1pPr>
            <a:lvl2pPr lvl="1" algn="ctr">
              <a:lnSpc>
                <a:spcPct val="100000"/>
              </a:lnSpc>
              <a:spcBef>
                <a:spcPts val="0"/>
              </a:spcBef>
              <a:spcAft>
                <a:spcPts val="0"/>
              </a:spcAft>
              <a:buSzPts val="1600"/>
              <a:buNone/>
              <a:defRPr/>
            </a:lvl2pPr>
            <a:lvl3pPr lvl="2" algn="ctr">
              <a:lnSpc>
                <a:spcPct val="100000"/>
              </a:lnSpc>
              <a:spcBef>
                <a:spcPts val="0"/>
              </a:spcBef>
              <a:spcAft>
                <a:spcPts val="0"/>
              </a:spcAft>
              <a:buSzPts val="1600"/>
              <a:buNone/>
              <a:defRPr/>
            </a:lvl3pPr>
            <a:lvl4pPr lvl="3" algn="ctr">
              <a:lnSpc>
                <a:spcPct val="100000"/>
              </a:lnSpc>
              <a:spcBef>
                <a:spcPts val="0"/>
              </a:spcBef>
              <a:spcAft>
                <a:spcPts val="0"/>
              </a:spcAft>
              <a:buSzPts val="1600"/>
              <a:buNone/>
              <a:defRPr/>
            </a:lvl4pPr>
            <a:lvl5pPr lvl="4" algn="ctr">
              <a:lnSpc>
                <a:spcPct val="100000"/>
              </a:lnSpc>
              <a:spcBef>
                <a:spcPts val="0"/>
              </a:spcBef>
              <a:spcAft>
                <a:spcPts val="0"/>
              </a:spcAft>
              <a:buSzPts val="1600"/>
              <a:buNone/>
              <a:defRPr/>
            </a:lvl5pPr>
            <a:lvl6pPr lvl="5" algn="ctr">
              <a:lnSpc>
                <a:spcPct val="100000"/>
              </a:lnSpc>
              <a:spcBef>
                <a:spcPts val="0"/>
              </a:spcBef>
              <a:spcAft>
                <a:spcPts val="0"/>
              </a:spcAft>
              <a:buSzPts val="1600"/>
              <a:buNone/>
              <a:defRPr/>
            </a:lvl6pPr>
            <a:lvl7pPr lvl="6" algn="ctr">
              <a:lnSpc>
                <a:spcPct val="100000"/>
              </a:lnSpc>
              <a:spcBef>
                <a:spcPts val="0"/>
              </a:spcBef>
              <a:spcAft>
                <a:spcPts val="0"/>
              </a:spcAft>
              <a:buSzPts val="1600"/>
              <a:buNone/>
              <a:defRPr/>
            </a:lvl7pPr>
            <a:lvl8pPr lvl="7" algn="ctr">
              <a:lnSpc>
                <a:spcPct val="100000"/>
              </a:lnSpc>
              <a:spcBef>
                <a:spcPts val="0"/>
              </a:spcBef>
              <a:spcAft>
                <a:spcPts val="0"/>
              </a:spcAft>
              <a:buSzPts val="1600"/>
              <a:buNone/>
              <a:defRPr/>
            </a:lvl8pPr>
            <a:lvl9pPr lvl="8" algn="ctr">
              <a:lnSpc>
                <a:spcPct val="100000"/>
              </a:lnSpc>
              <a:spcBef>
                <a:spcPts val="0"/>
              </a:spcBef>
              <a:spcAft>
                <a:spcPts val="0"/>
              </a:spcAft>
              <a:buSzPts val="1600"/>
              <a:buNone/>
              <a:defRPr/>
            </a:lvl9pPr>
          </a:lstStyle>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bg>
      <p:bgPr>
        <a:noFill/>
      </p:bgPr>
    </p:bg>
    <p:spTree>
      <p:nvGrpSpPr>
        <p:cNvPr id="67" name="Shape 67"/>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0"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dk2"/>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713226" y="539500"/>
            <a:ext cx="7717500" cy="57270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chemeClr val="dk1"/>
              </a:buClr>
              <a:buSzPts val="3000"/>
              <a:buFont typeface="Carter One"/>
              <a:buNone/>
              <a:defRPr b="0" i="0" sz="3000" u="none" cap="none" strike="noStrike">
                <a:solidFill>
                  <a:schemeClr val="dk1"/>
                </a:solidFill>
                <a:latin typeface="Carter One"/>
                <a:ea typeface="Carter One"/>
                <a:cs typeface="Carter One"/>
                <a:sym typeface="Carter One"/>
              </a:defRPr>
            </a:lvl1pPr>
            <a:lvl2pPr lvl="1" marR="0" rtl="0" algn="l">
              <a:lnSpc>
                <a:spcPct val="100000"/>
              </a:lnSpc>
              <a:spcBef>
                <a:spcPts val="0"/>
              </a:spcBef>
              <a:spcAft>
                <a:spcPts val="0"/>
              </a:spcAft>
              <a:buClr>
                <a:schemeClr val="dk1"/>
              </a:buClr>
              <a:buSzPts val="3000"/>
              <a:buFont typeface="Carter One"/>
              <a:buNone/>
              <a:defRPr b="1" i="0" sz="3000" u="none" cap="none" strike="noStrike">
                <a:solidFill>
                  <a:schemeClr val="dk1"/>
                </a:solidFill>
                <a:latin typeface="Carter One"/>
                <a:ea typeface="Carter One"/>
                <a:cs typeface="Carter One"/>
                <a:sym typeface="Carter One"/>
              </a:defRPr>
            </a:lvl2pPr>
            <a:lvl3pPr lvl="2" marR="0" rtl="0" algn="l">
              <a:lnSpc>
                <a:spcPct val="100000"/>
              </a:lnSpc>
              <a:spcBef>
                <a:spcPts val="0"/>
              </a:spcBef>
              <a:spcAft>
                <a:spcPts val="0"/>
              </a:spcAft>
              <a:buClr>
                <a:schemeClr val="dk1"/>
              </a:buClr>
              <a:buSzPts val="3000"/>
              <a:buFont typeface="Carter One"/>
              <a:buNone/>
              <a:defRPr b="1" i="0" sz="3000" u="none" cap="none" strike="noStrike">
                <a:solidFill>
                  <a:schemeClr val="dk1"/>
                </a:solidFill>
                <a:latin typeface="Carter One"/>
                <a:ea typeface="Carter One"/>
                <a:cs typeface="Carter One"/>
                <a:sym typeface="Carter One"/>
              </a:defRPr>
            </a:lvl3pPr>
            <a:lvl4pPr lvl="3" marR="0" rtl="0" algn="l">
              <a:lnSpc>
                <a:spcPct val="100000"/>
              </a:lnSpc>
              <a:spcBef>
                <a:spcPts val="0"/>
              </a:spcBef>
              <a:spcAft>
                <a:spcPts val="0"/>
              </a:spcAft>
              <a:buClr>
                <a:schemeClr val="dk1"/>
              </a:buClr>
              <a:buSzPts val="3000"/>
              <a:buFont typeface="Carter One"/>
              <a:buNone/>
              <a:defRPr b="1" i="0" sz="3000" u="none" cap="none" strike="noStrike">
                <a:solidFill>
                  <a:schemeClr val="dk1"/>
                </a:solidFill>
                <a:latin typeface="Carter One"/>
                <a:ea typeface="Carter One"/>
                <a:cs typeface="Carter One"/>
                <a:sym typeface="Carter One"/>
              </a:defRPr>
            </a:lvl4pPr>
            <a:lvl5pPr lvl="4" marR="0" rtl="0" algn="l">
              <a:lnSpc>
                <a:spcPct val="100000"/>
              </a:lnSpc>
              <a:spcBef>
                <a:spcPts val="0"/>
              </a:spcBef>
              <a:spcAft>
                <a:spcPts val="0"/>
              </a:spcAft>
              <a:buClr>
                <a:schemeClr val="dk1"/>
              </a:buClr>
              <a:buSzPts val="3000"/>
              <a:buFont typeface="Carter One"/>
              <a:buNone/>
              <a:defRPr b="1" i="0" sz="3000" u="none" cap="none" strike="noStrike">
                <a:solidFill>
                  <a:schemeClr val="dk1"/>
                </a:solidFill>
                <a:latin typeface="Carter One"/>
                <a:ea typeface="Carter One"/>
                <a:cs typeface="Carter One"/>
                <a:sym typeface="Carter One"/>
              </a:defRPr>
            </a:lvl5pPr>
            <a:lvl6pPr lvl="5" marR="0" rtl="0" algn="l">
              <a:lnSpc>
                <a:spcPct val="100000"/>
              </a:lnSpc>
              <a:spcBef>
                <a:spcPts val="0"/>
              </a:spcBef>
              <a:spcAft>
                <a:spcPts val="0"/>
              </a:spcAft>
              <a:buClr>
                <a:schemeClr val="dk1"/>
              </a:buClr>
              <a:buSzPts val="3000"/>
              <a:buFont typeface="Carter One"/>
              <a:buNone/>
              <a:defRPr b="1" i="0" sz="3000" u="none" cap="none" strike="noStrike">
                <a:solidFill>
                  <a:schemeClr val="dk1"/>
                </a:solidFill>
                <a:latin typeface="Carter One"/>
                <a:ea typeface="Carter One"/>
                <a:cs typeface="Carter One"/>
                <a:sym typeface="Carter One"/>
              </a:defRPr>
            </a:lvl6pPr>
            <a:lvl7pPr lvl="6" marR="0" rtl="0" algn="l">
              <a:lnSpc>
                <a:spcPct val="100000"/>
              </a:lnSpc>
              <a:spcBef>
                <a:spcPts val="0"/>
              </a:spcBef>
              <a:spcAft>
                <a:spcPts val="0"/>
              </a:spcAft>
              <a:buClr>
                <a:schemeClr val="dk1"/>
              </a:buClr>
              <a:buSzPts val="3000"/>
              <a:buFont typeface="Carter One"/>
              <a:buNone/>
              <a:defRPr b="1" i="0" sz="3000" u="none" cap="none" strike="noStrike">
                <a:solidFill>
                  <a:schemeClr val="dk1"/>
                </a:solidFill>
                <a:latin typeface="Carter One"/>
                <a:ea typeface="Carter One"/>
                <a:cs typeface="Carter One"/>
                <a:sym typeface="Carter One"/>
              </a:defRPr>
            </a:lvl7pPr>
            <a:lvl8pPr lvl="7" marR="0" rtl="0" algn="l">
              <a:lnSpc>
                <a:spcPct val="100000"/>
              </a:lnSpc>
              <a:spcBef>
                <a:spcPts val="0"/>
              </a:spcBef>
              <a:spcAft>
                <a:spcPts val="0"/>
              </a:spcAft>
              <a:buClr>
                <a:schemeClr val="dk1"/>
              </a:buClr>
              <a:buSzPts val="3000"/>
              <a:buFont typeface="Carter One"/>
              <a:buNone/>
              <a:defRPr b="1" i="0" sz="3000" u="none" cap="none" strike="noStrike">
                <a:solidFill>
                  <a:schemeClr val="dk1"/>
                </a:solidFill>
                <a:latin typeface="Carter One"/>
                <a:ea typeface="Carter One"/>
                <a:cs typeface="Carter One"/>
                <a:sym typeface="Carter One"/>
              </a:defRPr>
            </a:lvl8pPr>
            <a:lvl9pPr lvl="8" marR="0" rtl="0" algn="l">
              <a:lnSpc>
                <a:spcPct val="100000"/>
              </a:lnSpc>
              <a:spcBef>
                <a:spcPts val="0"/>
              </a:spcBef>
              <a:spcAft>
                <a:spcPts val="0"/>
              </a:spcAft>
              <a:buClr>
                <a:schemeClr val="dk1"/>
              </a:buClr>
              <a:buSzPts val="3000"/>
              <a:buFont typeface="Carter One"/>
              <a:buNone/>
              <a:defRPr b="1" i="0" sz="3000" u="none" cap="none" strike="noStrike">
                <a:solidFill>
                  <a:schemeClr val="dk1"/>
                </a:solidFill>
                <a:latin typeface="Carter One"/>
                <a:ea typeface="Carter One"/>
                <a:cs typeface="Carter One"/>
                <a:sym typeface="Carter One"/>
              </a:defRPr>
            </a:lvl9pPr>
          </a:lstStyle>
          <a:p/>
        </p:txBody>
      </p:sp>
      <p:sp>
        <p:nvSpPr>
          <p:cNvPr id="7" name="Google Shape;7;p1"/>
          <p:cNvSpPr txBox="1"/>
          <p:nvPr>
            <p:ph idx="1" type="body"/>
          </p:nvPr>
        </p:nvSpPr>
        <p:spPr>
          <a:xfrm>
            <a:off x="713225" y="1480575"/>
            <a:ext cx="7717500" cy="3123300"/>
          </a:xfrm>
          <a:prstGeom prst="rect">
            <a:avLst/>
          </a:prstGeom>
          <a:noFill/>
          <a:ln>
            <a:noFill/>
          </a:ln>
        </p:spPr>
        <p:txBody>
          <a:bodyPr anchorCtr="0" anchor="t" bIns="91425" lIns="91425" spcFirstLastPara="1" rIns="91425" wrap="square" tIns="91425">
            <a:noAutofit/>
          </a:bodyPr>
          <a:lstStyle>
            <a:lvl1pPr indent="-330200" lvl="0" marL="457200" marR="0" rtl="0" algn="l">
              <a:lnSpc>
                <a:spcPct val="100000"/>
              </a:lnSpc>
              <a:spcBef>
                <a:spcPts val="0"/>
              </a:spcBef>
              <a:spcAft>
                <a:spcPts val="0"/>
              </a:spcAft>
              <a:buClr>
                <a:schemeClr val="dk1"/>
              </a:buClr>
              <a:buSzPts val="1600"/>
              <a:buFont typeface="Livvic"/>
              <a:buChar char="●"/>
              <a:defRPr b="0" i="0" sz="1600" u="none" cap="none" strike="noStrike">
                <a:solidFill>
                  <a:schemeClr val="dk1"/>
                </a:solidFill>
                <a:latin typeface="Livvic"/>
                <a:ea typeface="Livvic"/>
                <a:cs typeface="Livvic"/>
                <a:sym typeface="Livvic"/>
              </a:defRPr>
            </a:lvl1pPr>
            <a:lvl2pPr indent="-330200" lvl="1" marL="914400" marR="0" rtl="0" algn="l">
              <a:lnSpc>
                <a:spcPct val="100000"/>
              </a:lnSpc>
              <a:spcBef>
                <a:spcPts val="0"/>
              </a:spcBef>
              <a:spcAft>
                <a:spcPts val="0"/>
              </a:spcAft>
              <a:buClr>
                <a:schemeClr val="dk1"/>
              </a:buClr>
              <a:buSzPts val="1600"/>
              <a:buFont typeface="Livvic"/>
              <a:buChar char="○"/>
              <a:defRPr b="0" i="0" sz="1600" u="none" cap="none" strike="noStrike">
                <a:solidFill>
                  <a:schemeClr val="dk1"/>
                </a:solidFill>
                <a:latin typeface="Livvic"/>
                <a:ea typeface="Livvic"/>
                <a:cs typeface="Livvic"/>
                <a:sym typeface="Livvic"/>
              </a:defRPr>
            </a:lvl2pPr>
            <a:lvl3pPr indent="-330200" lvl="2" marL="1371600" marR="0" rtl="0" algn="l">
              <a:lnSpc>
                <a:spcPct val="100000"/>
              </a:lnSpc>
              <a:spcBef>
                <a:spcPts val="0"/>
              </a:spcBef>
              <a:spcAft>
                <a:spcPts val="0"/>
              </a:spcAft>
              <a:buClr>
                <a:schemeClr val="dk1"/>
              </a:buClr>
              <a:buSzPts val="1600"/>
              <a:buFont typeface="Livvic"/>
              <a:buChar char="■"/>
              <a:defRPr b="0" i="0" sz="1600" u="none" cap="none" strike="noStrike">
                <a:solidFill>
                  <a:schemeClr val="dk1"/>
                </a:solidFill>
                <a:latin typeface="Livvic"/>
                <a:ea typeface="Livvic"/>
                <a:cs typeface="Livvic"/>
                <a:sym typeface="Livvic"/>
              </a:defRPr>
            </a:lvl3pPr>
            <a:lvl4pPr indent="-330200" lvl="3" marL="1828800" marR="0" rtl="0" algn="l">
              <a:lnSpc>
                <a:spcPct val="100000"/>
              </a:lnSpc>
              <a:spcBef>
                <a:spcPts val="0"/>
              </a:spcBef>
              <a:spcAft>
                <a:spcPts val="0"/>
              </a:spcAft>
              <a:buClr>
                <a:schemeClr val="dk1"/>
              </a:buClr>
              <a:buSzPts val="1600"/>
              <a:buFont typeface="Livvic"/>
              <a:buChar char="●"/>
              <a:defRPr b="0" i="0" sz="1600" u="none" cap="none" strike="noStrike">
                <a:solidFill>
                  <a:schemeClr val="dk1"/>
                </a:solidFill>
                <a:latin typeface="Livvic"/>
                <a:ea typeface="Livvic"/>
                <a:cs typeface="Livvic"/>
                <a:sym typeface="Livvic"/>
              </a:defRPr>
            </a:lvl4pPr>
            <a:lvl5pPr indent="-330200" lvl="4" marL="2286000" marR="0" rtl="0" algn="l">
              <a:lnSpc>
                <a:spcPct val="100000"/>
              </a:lnSpc>
              <a:spcBef>
                <a:spcPts val="0"/>
              </a:spcBef>
              <a:spcAft>
                <a:spcPts val="0"/>
              </a:spcAft>
              <a:buClr>
                <a:schemeClr val="dk1"/>
              </a:buClr>
              <a:buSzPts val="1600"/>
              <a:buFont typeface="Livvic"/>
              <a:buChar char="○"/>
              <a:defRPr b="0" i="0" sz="1600" u="none" cap="none" strike="noStrike">
                <a:solidFill>
                  <a:schemeClr val="dk1"/>
                </a:solidFill>
                <a:latin typeface="Livvic"/>
                <a:ea typeface="Livvic"/>
                <a:cs typeface="Livvic"/>
                <a:sym typeface="Livvic"/>
              </a:defRPr>
            </a:lvl5pPr>
            <a:lvl6pPr indent="-330200" lvl="5" marL="2743200" marR="0" rtl="0" algn="l">
              <a:lnSpc>
                <a:spcPct val="100000"/>
              </a:lnSpc>
              <a:spcBef>
                <a:spcPts val="0"/>
              </a:spcBef>
              <a:spcAft>
                <a:spcPts val="0"/>
              </a:spcAft>
              <a:buClr>
                <a:schemeClr val="dk1"/>
              </a:buClr>
              <a:buSzPts val="1600"/>
              <a:buFont typeface="Livvic"/>
              <a:buChar char="■"/>
              <a:defRPr b="0" i="0" sz="1600" u="none" cap="none" strike="noStrike">
                <a:solidFill>
                  <a:schemeClr val="dk1"/>
                </a:solidFill>
                <a:latin typeface="Livvic"/>
                <a:ea typeface="Livvic"/>
                <a:cs typeface="Livvic"/>
                <a:sym typeface="Livvic"/>
              </a:defRPr>
            </a:lvl6pPr>
            <a:lvl7pPr indent="-330200" lvl="6" marL="3200400" marR="0" rtl="0" algn="l">
              <a:lnSpc>
                <a:spcPct val="100000"/>
              </a:lnSpc>
              <a:spcBef>
                <a:spcPts val="0"/>
              </a:spcBef>
              <a:spcAft>
                <a:spcPts val="0"/>
              </a:spcAft>
              <a:buClr>
                <a:schemeClr val="dk1"/>
              </a:buClr>
              <a:buSzPts val="1600"/>
              <a:buFont typeface="Livvic"/>
              <a:buChar char="●"/>
              <a:defRPr b="0" i="0" sz="1600" u="none" cap="none" strike="noStrike">
                <a:solidFill>
                  <a:schemeClr val="dk1"/>
                </a:solidFill>
                <a:latin typeface="Livvic"/>
                <a:ea typeface="Livvic"/>
                <a:cs typeface="Livvic"/>
                <a:sym typeface="Livvic"/>
              </a:defRPr>
            </a:lvl7pPr>
            <a:lvl8pPr indent="-330200" lvl="7" marL="3657600" marR="0" rtl="0" algn="l">
              <a:lnSpc>
                <a:spcPct val="100000"/>
              </a:lnSpc>
              <a:spcBef>
                <a:spcPts val="0"/>
              </a:spcBef>
              <a:spcAft>
                <a:spcPts val="0"/>
              </a:spcAft>
              <a:buClr>
                <a:schemeClr val="dk1"/>
              </a:buClr>
              <a:buSzPts val="1600"/>
              <a:buFont typeface="Livvic"/>
              <a:buChar char="○"/>
              <a:defRPr b="0" i="0" sz="1600" u="none" cap="none" strike="noStrike">
                <a:solidFill>
                  <a:schemeClr val="dk1"/>
                </a:solidFill>
                <a:latin typeface="Livvic"/>
                <a:ea typeface="Livvic"/>
                <a:cs typeface="Livvic"/>
                <a:sym typeface="Livvic"/>
              </a:defRPr>
            </a:lvl8pPr>
            <a:lvl9pPr indent="-330200" lvl="8" marL="4114800" marR="0" rtl="0" algn="l">
              <a:lnSpc>
                <a:spcPct val="100000"/>
              </a:lnSpc>
              <a:spcBef>
                <a:spcPts val="0"/>
              </a:spcBef>
              <a:spcAft>
                <a:spcPts val="0"/>
              </a:spcAft>
              <a:buClr>
                <a:schemeClr val="dk1"/>
              </a:buClr>
              <a:buSzPts val="1600"/>
              <a:buFont typeface="Livvic"/>
              <a:buChar char="■"/>
              <a:defRPr b="0" i="0" sz="1600" u="none" cap="none" strike="noStrike">
                <a:solidFill>
                  <a:schemeClr val="dk1"/>
                </a:solidFill>
                <a:latin typeface="Livvic"/>
                <a:ea typeface="Livvic"/>
                <a:cs typeface="Livvic"/>
                <a:sym typeface="Livvic"/>
              </a:defRPr>
            </a:lvl9pPr>
          </a:lstStyle>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xml"/><Relationship Id="rId3" Type="http://schemas.openxmlformats.org/officeDocument/2006/relationships/image" Target="../media/image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6.xml"/><Relationship Id="rId3" Type="http://schemas.openxmlformats.org/officeDocument/2006/relationships/image" Target="../media/image5.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7.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1" name="Shape 71"/>
        <p:cNvGrpSpPr/>
        <p:nvPr/>
      </p:nvGrpSpPr>
      <p:grpSpPr>
        <a:xfrm>
          <a:off x="0" y="0"/>
          <a:ext cx="0" cy="0"/>
          <a:chOff x="0" y="0"/>
          <a:chExt cx="0" cy="0"/>
        </a:xfrm>
      </p:grpSpPr>
      <p:pic>
        <p:nvPicPr>
          <p:cNvPr id="72" name="Google Shape;72;p11"/>
          <p:cNvPicPr preferRelativeResize="0"/>
          <p:nvPr/>
        </p:nvPicPr>
        <p:blipFill rotWithShape="1">
          <a:blip r:embed="rId3">
            <a:alphaModFix/>
          </a:blip>
          <a:srcRect b="208" l="11394" r="4577" t="-210"/>
          <a:stretch/>
        </p:blipFill>
        <p:spPr>
          <a:xfrm rot="138568">
            <a:off x="3813497" y="336886"/>
            <a:ext cx="5628880" cy="4469729"/>
          </a:xfrm>
          <a:prstGeom prst="rect">
            <a:avLst/>
          </a:prstGeom>
          <a:noFill/>
          <a:ln>
            <a:noFill/>
          </a:ln>
        </p:spPr>
      </p:pic>
      <p:grpSp>
        <p:nvGrpSpPr>
          <p:cNvPr id="73" name="Google Shape;73;p11"/>
          <p:cNvGrpSpPr/>
          <p:nvPr/>
        </p:nvGrpSpPr>
        <p:grpSpPr>
          <a:xfrm>
            <a:off x="295626" y="1784023"/>
            <a:ext cx="4711051" cy="4052844"/>
            <a:chOff x="3958700" y="1446124"/>
            <a:chExt cx="4125625" cy="2988823"/>
          </a:xfrm>
        </p:grpSpPr>
        <p:sp>
          <p:nvSpPr>
            <p:cNvPr id="74" name="Google Shape;74;p11"/>
            <p:cNvSpPr/>
            <p:nvPr/>
          </p:nvSpPr>
          <p:spPr>
            <a:xfrm>
              <a:off x="3996300" y="1504500"/>
              <a:ext cx="4080950" cy="2849150"/>
            </a:xfrm>
            <a:custGeom>
              <a:rect b="b" l="l" r="r" t="t"/>
              <a:pathLst>
                <a:path extrusionOk="0" h="113966" w="163238">
                  <a:moveTo>
                    <a:pt x="16550" y="3761"/>
                  </a:moveTo>
                  <a:lnTo>
                    <a:pt x="152330" y="0"/>
                  </a:lnTo>
                  <a:lnTo>
                    <a:pt x="163238" y="113966"/>
                  </a:lnTo>
                  <a:lnTo>
                    <a:pt x="0" y="84252"/>
                  </a:lnTo>
                  <a:close/>
                </a:path>
              </a:pathLst>
            </a:custGeom>
            <a:solidFill>
              <a:schemeClr val="lt2"/>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5" name="Google Shape;75;p11"/>
            <p:cNvSpPr/>
            <p:nvPr/>
          </p:nvSpPr>
          <p:spPr>
            <a:xfrm>
              <a:off x="3958700" y="1904125"/>
              <a:ext cx="332425" cy="1694925"/>
            </a:xfrm>
            <a:custGeom>
              <a:rect b="b" l="l" r="r" t="t"/>
              <a:pathLst>
                <a:path extrusionOk="0" h="67797" w="13297">
                  <a:moveTo>
                    <a:pt x="0" y="67797"/>
                  </a:moveTo>
                  <a:lnTo>
                    <a:pt x="6151" y="0"/>
                  </a:lnTo>
                  <a:lnTo>
                    <a:pt x="13297" y="1129"/>
                  </a:lnTo>
                  <a:close/>
                </a:path>
              </a:pathLst>
            </a:custGeom>
            <a:solidFill>
              <a:schemeClr val="accent1"/>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6" name="Google Shape;76;p11"/>
            <p:cNvSpPr/>
            <p:nvPr/>
          </p:nvSpPr>
          <p:spPr>
            <a:xfrm>
              <a:off x="4420426" y="1446124"/>
              <a:ext cx="1256700" cy="108150"/>
            </a:xfrm>
            <a:custGeom>
              <a:rect b="b" l="l" r="r" t="t"/>
              <a:pathLst>
                <a:path extrusionOk="0" h="4326" w="50268">
                  <a:moveTo>
                    <a:pt x="50268" y="3369"/>
                  </a:moveTo>
                  <a:lnTo>
                    <a:pt x="0" y="4326"/>
                  </a:lnTo>
                  <a:lnTo>
                    <a:pt x="940" y="0"/>
                  </a:lnTo>
                  <a:close/>
                </a:path>
              </a:pathLst>
            </a:custGeom>
            <a:solidFill>
              <a:schemeClr val="accent2"/>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7" name="Google Shape;77;p11"/>
            <p:cNvSpPr/>
            <p:nvPr/>
          </p:nvSpPr>
          <p:spPr>
            <a:xfrm>
              <a:off x="7846500" y="1499800"/>
              <a:ext cx="134400" cy="1403400"/>
            </a:xfrm>
            <a:custGeom>
              <a:rect b="b" l="l" r="r" t="t"/>
              <a:pathLst>
                <a:path extrusionOk="0" h="56136" w="5376">
                  <a:moveTo>
                    <a:pt x="5376" y="56136"/>
                  </a:moveTo>
                  <a:lnTo>
                    <a:pt x="0" y="94"/>
                  </a:lnTo>
                  <a:lnTo>
                    <a:pt x="4136" y="0"/>
                  </a:lnTo>
                  <a:close/>
                </a:path>
              </a:pathLst>
            </a:custGeom>
            <a:solidFill>
              <a:schemeClr val="accent2"/>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8" name="Google Shape;78;p11"/>
            <p:cNvSpPr/>
            <p:nvPr/>
          </p:nvSpPr>
          <p:spPr>
            <a:xfrm>
              <a:off x="7212175" y="4256272"/>
              <a:ext cx="872150" cy="178675"/>
            </a:xfrm>
            <a:custGeom>
              <a:rect b="b" l="l" r="r" t="t"/>
              <a:pathLst>
                <a:path extrusionOk="0" h="7147" w="34886">
                  <a:moveTo>
                    <a:pt x="34886" y="5681"/>
                  </a:moveTo>
                  <a:lnTo>
                    <a:pt x="0" y="7147"/>
                  </a:lnTo>
                  <a:lnTo>
                    <a:pt x="2256" y="0"/>
                  </a:lnTo>
                  <a:close/>
                </a:path>
              </a:pathLst>
            </a:custGeom>
            <a:solidFill>
              <a:schemeClr val="lt2"/>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79" name="Google Shape;79;p11"/>
          <p:cNvSpPr txBox="1"/>
          <p:nvPr>
            <p:ph type="ctrTitle"/>
          </p:nvPr>
        </p:nvSpPr>
        <p:spPr>
          <a:xfrm>
            <a:off x="655075" y="1689100"/>
            <a:ext cx="3992100" cy="1384200"/>
          </a:xfrm>
          <a:prstGeom prst="rect">
            <a:avLst/>
          </a:prstGeom>
          <a:noFill/>
          <a:ln>
            <a:noFill/>
          </a:ln>
        </p:spPr>
        <p:txBody>
          <a:bodyPr anchorCtr="0" anchor="ctr" bIns="91425" lIns="91425" spcFirstLastPara="1" rIns="91425" wrap="square" tIns="91425">
            <a:noAutofit/>
          </a:bodyPr>
          <a:lstStyle/>
          <a:p>
            <a:pPr indent="0" lvl="0" marL="0" rtl="0" algn="ctr">
              <a:lnSpc>
                <a:spcPct val="80000"/>
              </a:lnSpc>
              <a:spcBef>
                <a:spcPts val="0"/>
              </a:spcBef>
              <a:spcAft>
                <a:spcPts val="0"/>
              </a:spcAft>
              <a:buSzPts val="7000"/>
              <a:buNone/>
            </a:pPr>
            <a:r>
              <a:rPr lang="en-GB" sz="3500"/>
              <a:t>Diversity Hotel and Spa</a:t>
            </a:r>
            <a:endParaRPr b="0" sz="3500">
              <a:latin typeface="Carter One"/>
              <a:ea typeface="Carter One"/>
              <a:cs typeface="Carter One"/>
              <a:sym typeface="Carter One"/>
            </a:endParaRPr>
          </a:p>
        </p:txBody>
      </p:sp>
      <p:sp>
        <p:nvSpPr>
          <p:cNvPr id="80" name="Google Shape;80;p11"/>
          <p:cNvSpPr/>
          <p:nvPr/>
        </p:nvSpPr>
        <p:spPr>
          <a:xfrm>
            <a:off x="7602425" y="270825"/>
            <a:ext cx="1647300" cy="117700"/>
          </a:xfrm>
          <a:custGeom>
            <a:rect b="b" l="l" r="r" t="t"/>
            <a:pathLst>
              <a:path extrusionOk="0" h="4708" w="65892">
                <a:moveTo>
                  <a:pt x="0" y="2143"/>
                </a:moveTo>
                <a:lnTo>
                  <a:pt x="65892" y="0"/>
                </a:lnTo>
                <a:lnTo>
                  <a:pt x="65501" y="4708"/>
                </a:lnTo>
                <a:close/>
              </a:path>
            </a:pathLst>
          </a:custGeom>
          <a:solidFill>
            <a:schemeClr val="lt2"/>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81" name="Google Shape;81;p11"/>
          <p:cNvGrpSpPr/>
          <p:nvPr/>
        </p:nvGrpSpPr>
        <p:grpSpPr>
          <a:xfrm>
            <a:off x="2052125" y="1354896"/>
            <a:ext cx="1198043" cy="210331"/>
            <a:chOff x="1026623" y="2953314"/>
            <a:chExt cx="5688711" cy="1008300"/>
          </a:xfrm>
        </p:grpSpPr>
        <p:sp>
          <p:nvSpPr>
            <p:cNvPr id="82" name="Google Shape;82;p11"/>
            <p:cNvSpPr/>
            <p:nvPr/>
          </p:nvSpPr>
          <p:spPr>
            <a:xfrm>
              <a:off x="1026623" y="2953314"/>
              <a:ext cx="1060800" cy="1008300"/>
            </a:xfrm>
            <a:prstGeom prst="star5">
              <a:avLst>
                <a:gd fmla="val 19098" name="adj"/>
                <a:gd fmla="val 105146" name="hf"/>
                <a:gd fmla="val 110557" name="vf"/>
              </a:avLst>
            </a:pr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3" name="Google Shape;83;p11"/>
            <p:cNvSpPr/>
            <p:nvPr/>
          </p:nvSpPr>
          <p:spPr>
            <a:xfrm>
              <a:off x="2183600" y="2953314"/>
              <a:ext cx="1060800" cy="1008300"/>
            </a:xfrm>
            <a:prstGeom prst="star5">
              <a:avLst>
                <a:gd fmla="val 19098" name="adj"/>
                <a:gd fmla="val 105146" name="hf"/>
                <a:gd fmla="val 110557" name="vf"/>
              </a:avLst>
            </a:pr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4" name="Google Shape;84;p11"/>
            <p:cNvSpPr/>
            <p:nvPr/>
          </p:nvSpPr>
          <p:spPr>
            <a:xfrm>
              <a:off x="3340578" y="2953314"/>
              <a:ext cx="1060800" cy="1008300"/>
            </a:xfrm>
            <a:prstGeom prst="star5">
              <a:avLst>
                <a:gd fmla="val 19098" name="adj"/>
                <a:gd fmla="val 105146" name="hf"/>
                <a:gd fmla="val 110557" name="vf"/>
              </a:avLst>
            </a:pr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5" name="Google Shape;85;p11"/>
            <p:cNvSpPr/>
            <p:nvPr/>
          </p:nvSpPr>
          <p:spPr>
            <a:xfrm>
              <a:off x="4497556" y="2953314"/>
              <a:ext cx="1060800" cy="1008300"/>
            </a:xfrm>
            <a:prstGeom prst="star5">
              <a:avLst>
                <a:gd fmla="val 19098" name="adj"/>
                <a:gd fmla="val 105146" name="hf"/>
                <a:gd fmla="val 110557" name="vf"/>
              </a:avLst>
            </a:pr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6" name="Google Shape;86;p11"/>
            <p:cNvSpPr/>
            <p:nvPr/>
          </p:nvSpPr>
          <p:spPr>
            <a:xfrm>
              <a:off x="5654534" y="2953314"/>
              <a:ext cx="1060800" cy="1008300"/>
            </a:xfrm>
            <a:prstGeom prst="star5">
              <a:avLst>
                <a:gd fmla="val 19098" name="adj"/>
                <a:gd fmla="val 105146" name="hf"/>
                <a:gd fmla="val 110557" name="vf"/>
              </a:avLst>
            </a:pr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87" name="Google Shape;87;p11"/>
          <p:cNvSpPr txBox="1"/>
          <p:nvPr/>
        </p:nvSpPr>
        <p:spPr>
          <a:xfrm>
            <a:off x="295625" y="123400"/>
            <a:ext cx="3000000" cy="12315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700"/>
              <a:buFont typeface="Arial"/>
              <a:buNone/>
            </a:pPr>
            <a:r>
              <a:rPr b="0" i="0" lang="en-GB" sz="1700" u="none" cap="none" strike="noStrike">
                <a:solidFill>
                  <a:srgbClr val="38761D"/>
                </a:solidFill>
                <a:latin typeface="Arial"/>
                <a:ea typeface="Arial"/>
                <a:cs typeface="Arial"/>
                <a:sym typeface="Arial"/>
              </a:rPr>
              <a:t>Student Name:Shah Mashuk Miah</a:t>
            </a:r>
            <a:endParaRPr b="0" i="0" sz="1700" u="none" cap="none" strike="noStrike">
              <a:solidFill>
                <a:srgbClr val="38761D"/>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700"/>
              <a:buFont typeface="Arial"/>
              <a:buNone/>
            </a:pPr>
            <a:r>
              <a:rPr b="0" i="0" lang="en-GB" sz="1700" u="none" cap="none" strike="noStrike">
                <a:solidFill>
                  <a:srgbClr val="38761D"/>
                </a:solidFill>
                <a:latin typeface="Arial"/>
                <a:ea typeface="Arial"/>
                <a:cs typeface="Arial"/>
                <a:sym typeface="Arial"/>
              </a:rPr>
              <a:t>Student Id:1911285</a:t>
            </a:r>
            <a:endParaRPr b="0" i="0" sz="1700" u="none" cap="none" strike="noStrike">
              <a:solidFill>
                <a:srgbClr val="38761D"/>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700"/>
              <a:buFont typeface="Arial"/>
              <a:buNone/>
            </a:pPr>
            <a:r>
              <a:rPr b="0" i="0" lang="en-GB" sz="1700" u="none" cap="none" strike="noStrike">
                <a:solidFill>
                  <a:srgbClr val="38761D"/>
                </a:solidFill>
                <a:latin typeface="Arial"/>
                <a:ea typeface="Arial"/>
                <a:cs typeface="Arial"/>
                <a:sym typeface="Arial"/>
              </a:rPr>
              <a:t>Lecturer: Heidi Prosser</a:t>
            </a:r>
            <a:endParaRPr b="0" i="0" sz="1700" u="none" cap="none" strike="noStrike">
              <a:solidFill>
                <a:srgbClr val="38761D"/>
              </a:solidFill>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1" name="Shape 91"/>
        <p:cNvGrpSpPr/>
        <p:nvPr/>
      </p:nvGrpSpPr>
      <p:grpSpPr>
        <a:xfrm>
          <a:off x="0" y="0"/>
          <a:ext cx="0" cy="0"/>
          <a:chOff x="0" y="0"/>
          <a:chExt cx="0" cy="0"/>
        </a:xfrm>
      </p:grpSpPr>
      <p:sp>
        <p:nvSpPr>
          <p:cNvPr id="92" name="Google Shape;92;p12"/>
          <p:cNvSpPr txBox="1"/>
          <p:nvPr>
            <p:ph type="title"/>
          </p:nvPr>
        </p:nvSpPr>
        <p:spPr>
          <a:xfrm>
            <a:off x="5000800" y="1"/>
            <a:ext cx="3583500" cy="1196100"/>
          </a:xfrm>
          <a:prstGeom prst="rect">
            <a:avLst/>
          </a:prstGeom>
          <a:noFill/>
          <a:ln>
            <a:noFill/>
          </a:ln>
        </p:spPr>
        <p:txBody>
          <a:bodyPr anchorCtr="0" anchor="b" bIns="91425" lIns="91425" spcFirstLastPara="1" rIns="91425" wrap="square" tIns="91425">
            <a:noAutofit/>
          </a:bodyPr>
          <a:lstStyle/>
          <a:p>
            <a:pPr indent="0" lvl="0" marL="0" rtl="0" algn="l">
              <a:lnSpc>
                <a:spcPct val="100000"/>
              </a:lnSpc>
              <a:spcBef>
                <a:spcPts val="0"/>
              </a:spcBef>
              <a:spcAft>
                <a:spcPts val="0"/>
              </a:spcAft>
              <a:buSzPts val="2400"/>
              <a:buNone/>
            </a:pPr>
            <a:r>
              <a:rPr lang="en-GB" sz="2200"/>
              <a:t>Benefits of Multilingualism</a:t>
            </a:r>
            <a:br>
              <a:rPr lang="en-GB" sz="3200"/>
            </a:br>
            <a:endParaRPr/>
          </a:p>
        </p:txBody>
      </p:sp>
      <p:grpSp>
        <p:nvGrpSpPr>
          <p:cNvPr id="93" name="Google Shape;93;p12"/>
          <p:cNvGrpSpPr/>
          <p:nvPr/>
        </p:nvGrpSpPr>
        <p:grpSpPr>
          <a:xfrm>
            <a:off x="1073180" y="1362369"/>
            <a:ext cx="2261609" cy="2367233"/>
            <a:chOff x="1073180" y="1362369"/>
            <a:chExt cx="2261609" cy="2367233"/>
          </a:xfrm>
        </p:grpSpPr>
        <p:grpSp>
          <p:nvGrpSpPr>
            <p:cNvPr id="94" name="Google Shape;94;p12"/>
            <p:cNvGrpSpPr/>
            <p:nvPr/>
          </p:nvGrpSpPr>
          <p:grpSpPr>
            <a:xfrm>
              <a:off x="1231531" y="3085506"/>
              <a:ext cx="1944908" cy="249092"/>
              <a:chOff x="1225580" y="3285309"/>
              <a:chExt cx="1944908" cy="249092"/>
            </a:xfrm>
          </p:grpSpPr>
          <p:sp>
            <p:nvSpPr>
              <p:cNvPr id="95" name="Google Shape;95;p12"/>
              <p:cNvSpPr/>
              <p:nvPr/>
            </p:nvSpPr>
            <p:spPr>
              <a:xfrm>
                <a:off x="1225580" y="3285309"/>
                <a:ext cx="977295" cy="249092"/>
              </a:xfrm>
              <a:prstGeom prst="rect">
                <a:avLst/>
              </a:prstGeom>
            </p:spPr>
            <p:txBody>
              <a:bodyPr>
                <a:prstTxWarp prst="textPlain"/>
              </a:bodyPr>
              <a:lstStyle/>
              <a:p>
                <a:pPr lvl="0" algn="ctr"/>
                <a:r>
                  <a:rPr b="0" i="0">
                    <a:ln>
                      <a:noFill/>
                    </a:ln>
                    <a:solidFill>
                      <a:schemeClr val="dk1"/>
                    </a:solidFill>
                    <a:latin typeface="Carter One"/>
                  </a:rPr>
                  <a:t>HOTEL</a:t>
                </a:r>
              </a:p>
            </p:txBody>
          </p:sp>
          <p:sp>
            <p:nvSpPr>
              <p:cNvPr id="96" name="Google Shape;96;p12"/>
              <p:cNvSpPr/>
              <p:nvPr/>
            </p:nvSpPr>
            <p:spPr>
              <a:xfrm>
                <a:off x="2302128" y="3285309"/>
                <a:ext cx="868360" cy="236294"/>
              </a:xfrm>
              <a:prstGeom prst="rect">
                <a:avLst/>
              </a:prstGeom>
            </p:spPr>
            <p:txBody>
              <a:bodyPr>
                <a:prstTxWarp prst="textPlain"/>
              </a:bodyPr>
              <a:lstStyle/>
              <a:p>
                <a:pPr lvl="0" algn="ctr"/>
                <a:r>
                  <a:rPr b="0" i="0">
                    <a:ln>
                      <a:noFill/>
                    </a:ln>
                    <a:solidFill>
                      <a:schemeClr val="dk1"/>
                    </a:solidFill>
                    <a:latin typeface="Carter One"/>
                  </a:rPr>
                  <a:t>&amp; SPA</a:t>
                </a:r>
              </a:p>
            </p:txBody>
          </p:sp>
        </p:grpSp>
        <p:grpSp>
          <p:nvGrpSpPr>
            <p:cNvPr id="97" name="Google Shape;97;p12"/>
            <p:cNvGrpSpPr/>
            <p:nvPr/>
          </p:nvGrpSpPr>
          <p:grpSpPr>
            <a:xfrm>
              <a:off x="1073180" y="1362369"/>
              <a:ext cx="2261609" cy="1490976"/>
              <a:chOff x="1225580" y="1576023"/>
              <a:chExt cx="2261609" cy="1490976"/>
            </a:xfrm>
          </p:grpSpPr>
          <p:grpSp>
            <p:nvGrpSpPr>
              <p:cNvPr id="98" name="Google Shape;98;p12"/>
              <p:cNvGrpSpPr/>
              <p:nvPr/>
            </p:nvGrpSpPr>
            <p:grpSpPr>
              <a:xfrm>
                <a:off x="1225580" y="1576023"/>
                <a:ext cx="2261609" cy="1490976"/>
                <a:chOff x="1216975" y="1950278"/>
                <a:chExt cx="1824025" cy="1202497"/>
              </a:xfrm>
            </p:grpSpPr>
            <p:sp>
              <p:nvSpPr>
                <p:cNvPr id="99" name="Google Shape;99;p12"/>
                <p:cNvSpPr/>
                <p:nvPr/>
              </p:nvSpPr>
              <p:spPr>
                <a:xfrm>
                  <a:off x="1216975" y="2257425"/>
                  <a:ext cx="533400" cy="895350"/>
                </a:xfrm>
                <a:custGeom>
                  <a:rect b="b" l="l" r="r" t="t"/>
                  <a:pathLst>
                    <a:path extrusionOk="0" h="35814" w="21336">
                      <a:moveTo>
                        <a:pt x="0" y="34099"/>
                      </a:moveTo>
                      <a:lnTo>
                        <a:pt x="0" y="3238"/>
                      </a:lnTo>
                      <a:lnTo>
                        <a:pt x="21336" y="0"/>
                      </a:lnTo>
                      <a:lnTo>
                        <a:pt x="21336" y="35814"/>
                      </a:lnTo>
                      <a:close/>
                    </a:path>
                  </a:pathLst>
                </a:custGeom>
                <a:solidFill>
                  <a:schemeClr val="dk1"/>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0" name="Google Shape;100;p12"/>
                <p:cNvSpPr/>
                <p:nvPr/>
              </p:nvSpPr>
              <p:spPr>
                <a:xfrm flipH="1">
                  <a:off x="2507600" y="2204760"/>
                  <a:ext cx="533400" cy="895350"/>
                </a:xfrm>
                <a:custGeom>
                  <a:rect b="b" l="l" r="r" t="t"/>
                  <a:pathLst>
                    <a:path extrusionOk="0" h="35814" w="21336">
                      <a:moveTo>
                        <a:pt x="0" y="34099"/>
                      </a:moveTo>
                      <a:lnTo>
                        <a:pt x="0" y="3238"/>
                      </a:lnTo>
                      <a:lnTo>
                        <a:pt x="21336" y="0"/>
                      </a:lnTo>
                      <a:lnTo>
                        <a:pt x="21336" y="35814"/>
                      </a:lnTo>
                      <a:close/>
                    </a:path>
                  </a:pathLst>
                </a:custGeom>
                <a:solidFill>
                  <a:schemeClr val="dk1"/>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1" name="Google Shape;101;p12"/>
                <p:cNvSpPr/>
                <p:nvPr/>
              </p:nvSpPr>
              <p:spPr>
                <a:xfrm>
                  <a:off x="1828242" y="1950278"/>
                  <a:ext cx="615175" cy="1162050"/>
                </a:xfrm>
                <a:custGeom>
                  <a:rect b="b" l="l" r="r" t="t"/>
                  <a:pathLst>
                    <a:path extrusionOk="0" h="46482" w="24607">
                      <a:moveTo>
                        <a:pt x="0" y="4191"/>
                      </a:moveTo>
                      <a:lnTo>
                        <a:pt x="0" y="46482"/>
                      </a:lnTo>
                      <a:lnTo>
                        <a:pt x="24607" y="44615"/>
                      </a:lnTo>
                      <a:lnTo>
                        <a:pt x="24575" y="0"/>
                      </a:lnTo>
                      <a:close/>
                    </a:path>
                  </a:pathLst>
                </a:custGeom>
                <a:solidFill>
                  <a:schemeClr val="dk1"/>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102" name="Google Shape;102;p12"/>
              <p:cNvGrpSpPr/>
              <p:nvPr/>
            </p:nvGrpSpPr>
            <p:grpSpPr>
              <a:xfrm>
                <a:off x="2772504" y="1979648"/>
                <a:ext cx="530730" cy="529727"/>
                <a:chOff x="-60254550" y="3367325"/>
                <a:chExt cx="318200" cy="317575"/>
              </a:xfrm>
            </p:grpSpPr>
            <p:sp>
              <p:nvSpPr>
                <p:cNvPr id="103" name="Google Shape;103;p12"/>
                <p:cNvSpPr/>
                <p:nvPr/>
              </p:nvSpPr>
              <p:spPr>
                <a:xfrm>
                  <a:off x="-60219125" y="3367325"/>
                  <a:ext cx="51225" cy="103575"/>
                </a:xfrm>
                <a:custGeom>
                  <a:rect b="b" l="l" r="r" t="t"/>
                  <a:pathLst>
                    <a:path extrusionOk="0" h="4143" w="2049">
                      <a:moveTo>
                        <a:pt x="1051" y="0"/>
                      </a:moveTo>
                      <a:cubicBezTo>
                        <a:pt x="935" y="0"/>
                        <a:pt x="815" y="57"/>
                        <a:pt x="725" y="164"/>
                      </a:cubicBezTo>
                      <a:cubicBezTo>
                        <a:pt x="568" y="290"/>
                        <a:pt x="568" y="573"/>
                        <a:pt x="757" y="731"/>
                      </a:cubicBezTo>
                      <a:cubicBezTo>
                        <a:pt x="1103" y="1046"/>
                        <a:pt x="1103" y="1456"/>
                        <a:pt x="757" y="1771"/>
                      </a:cubicBezTo>
                      <a:cubicBezTo>
                        <a:pt x="32" y="2401"/>
                        <a:pt x="1" y="3377"/>
                        <a:pt x="757" y="4039"/>
                      </a:cubicBezTo>
                      <a:cubicBezTo>
                        <a:pt x="828" y="4110"/>
                        <a:pt x="924" y="4143"/>
                        <a:pt x="1023" y="4143"/>
                      </a:cubicBezTo>
                      <a:cubicBezTo>
                        <a:pt x="1144" y="4143"/>
                        <a:pt x="1269" y="4094"/>
                        <a:pt x="1356" y="4007"/>
                      </a:cubicBezTo>
                      <a:cubicBezTo>
                        <a:pt x="1513" y="3850"/>
                        <a:pt x="1513" y="3566"/>
                        <a:pt x="1292" y="3409"/>
                      </a:cubicBezTo>
                      <a:cubicBezTo>
                        <a:pt x="946" y="3094"/>
                        <a:pt x="946" y="2716"/>
                        <a:pt x="1292" y="2401"/>
                      </a:cubicBezTo>
                      <a:cubicBezTo>
                        <a:pt x="2017" y="1771"/>
                        <a:pt x="2049" y="762"/>
                        <a:pt x="1292" y="101"/>
                      </a:cubicBezTo>
                      <a:cubicBezTo>
                        <a:pt x="1224" y="33"/>
                        <a:pt x="1139" y="0"/>
                        <a:pt x="1051" y="0"/>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4" name="Google Shape;104;p12"/>
                <p:cNvSpPr/>
                <p:nvPr/>
              </p:nvSpPr>
              <p:spPr>
                <a:xfrm>
                  <a:off x="-60156900" y="3367325"/>
                  <a:ext cx="51225" cy="103575"/>
                </a:xfrm>
                <a:custGeom>
                  <a:rect b="b" l="l" r="r" t="t"/>
                  <a:pathLst>
                    <a:path extrusionOk="0" h="4143" w="2049">
                      <a:moveTo>
                        <a:pt x="1038" y="0"/>
                      </a:moveTo>
                      <a:cubicBezTo>
                        <a:pt x="913" y="0"/>
                        <a:pt x="783" y="57"/>
                        <a:pt x="694" y="164"/>
                      </a:cubicBezTo>
                      <a:cubicBezTo>
                        <a:pt x="536" y="290"/>
                        <a:pt x="536" y="573"/>
                        <a:pt x="757" y="731"/>
                      </a:cubicBezTo>
                      <a:cubicBezTo>
                        <a:pt x="1103" y="1046"/>
                        <a:pt x="1103" y="1456"/>
                        <a:pt x="757" y="1771"/>
                      </a:cubicBezTo>
                      <a:cubicBezTo>
                        <a:pt x="32" y="2401"/>
                        <a:pt x="1" y="3377"/>
                        <a:pt x="757" y="4039"/>
                      </a:cubicBezTo>
                      <a:cubicBezTo>
                        <a:pt x="828" y="4110"/>
                        <a:pt x="918" y="4143"/>
                        <a:pt x="1010" y="4143"/>
                      </a:cubicBezTo>
                      <a:cubicBezTo>
                        <a:pt x="1122" y="4143"/>
                        <a:pt x="1237" y="4094"/>
                        <a:pt x="1324" y="4007"/>
                      </a:cubicBezTo>
                      <a:cubicBezTo>
                        <a:pt x="1481" y="3850"/>
                        <a:pt x="1481" y="3566"/>
                        <a:pt x="1292" y="3409"/>
                      </a:cubicBezTo>
                      <a:cubicBezTo>
                        <a:pt x="946" y="3094"/>
                        <a:pt x="946" y="2716"/>
                        <a:pt x="1292" y="2401"/>
                      </a:cubicBezTo>
                      <a:cubicBezTo>
                        <a:pt x="2017" y="1771"/>
                        <a:pt x="2049" y="762"/>
                        <a:pt x="1292" y="101"/>
                      </a:cubicBezTo>
                      <a:cubicBezTo>
                        <a:pt x="1224" y="33"/>
                        <a:pt x="1133" y="0"/>
                        <a:pt x="1038" y="0"/>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5" name="Google Shape;105;p12"/>
                <p:cNvSpPr/>
                <p:nvPr/>
              </p:nvSpPr>
              <p:spPr>
                <a:xfrm>
                  <a:off x="-60094675" y="3367325"/>
                  <a:ext cx="51225" cy="103575"/>
                </a:xfrm>
                <a:custGeom>
                  <a:rect b="b" l="l" r="r" t="t"/>
                  <a:pathLst>
                    <a:path extrusionOk="0" h="4143" w="2049">
                      <a:moveTo>
                        <a:pt x="1038" y="0"/>
                      </a:moveTo>
                      <a:cubicBezTo>
                        <a:pt x="913" y="0"/>
                        <a:pt x="783" y="57"/>
                        <a:pt x="694" y="164"/>
                      </a:cubicBezTo>
                      <a:cubicBezTo>
                        <a:pt x="536" y="290"/>
                        <a:pt x="536" y="573"/>
                        <a:pt x="725" y="731"/>
                      </a:cubicBezTo>
                      <a:cubicBezTo>
                        <a:pt x="1103" y="1046"/>
                        <a:pt x="1103" y="1456"/>
                        <a:pt x="725" y="1771"/>
                      </a:cubicBezTo>
                      <a:cubicBezTo>
                        <a:pt x="32" y="2401"/>
                        <a:pt x="1" y="3377"/>
                        <a:pt x="725" y="4039"/>
                      </a:cubicBezTo>
                      <a:cubicBezTo>
                        <a:pt x="796" y="4110"/>
                        <a:pt x="893" y="4143"/>
                        <a:pt x="992" y="4143"/>
                      </a:cubicBezTo>
                      <a:cubicBezTo>
                        <a:pt x="1113" y="4143"/>
                        <a:pt x="1237" y="4094"/>
                        <a:pt x="1324" y="4007"/>
                      </a:cubicBezTo>
                      <a:cubicBezTo>
                        <a:pt x="1481" y="3850"/>
                        <a:pt x="1481" y="3566"/>
                        <a:pt x="1292" y="3409"/>
                      </a:cubicBezTo>
                      <a:cubicBezTo>
                        <a:pt x="946" y="3094"/>
                        <a:pt x="946" y="2716"/>
                        <a:pt x="1292" y="2401"/>
                      </a:cubicBezTo>
                      <a:cubicBezTo>
                        <a:pt x="1985" y="1771"/>
                        <a:pt x="2048" y="762"/>
                        <a:pt x="1292" y="101"/>
                      </a:cubicBezTo>
                      <a:cubicBezTo>
                        <a:pt x="1224" y="33"/>
                        <a:pt x="1133" y="0"/>
                        <a:pt x="1038" y="0"/>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6" name="Google Shape;106;p12"/>
                <p:cNvSpPr/>
                <p:nvPr/>
              </p:nvSpPr>
              <p:spPr>
                <a:xfrm>
                  <a:off x="-60254550" y="3478525"/>
                  <a:ext cx="318200" cy="206375"/>
                </a:xfrm>
                <a:custGeom>
                  <a:rect b="b" l="l" r="r" t="t"/>
                  <a:pathLst>
                    <a:path extrusionOk="0" h="8255" w="12728">
                      <a:moveTo>
                        <a:pt x="10428" y="1607"/>
                      </a:moveTo>
                      <a:cubicBezTo>
                        <a:pt x="11184" y="1607"/>
                        <a:pt x="11814" y="2237"/>
                        <a:pt x="11814" y="2994"/>
                      </a:cubicBezTo>
                      <a:cubicBezTo>
                        <a:pt x="11814" y="3718"/>
                        <a:pt x="11184" y="4380"/>
                        <a:pt x="10428" y="4380"/>
                      </a:cubicBezTo>
                      <a:lnTo>
                        <a:pt x="9767" y="4380"/>
                      </a:lnTo>
                      <a:cubicBezTo>
                        <a:pt x="9861" y="4002"/>
                        <a:pt x="9893" y="3655"/>
                        <a:pt x="9893" y="3246"/>
                      </a:cubicBezTo>
                      <a:lnTo>
                        <a:pt x="9893" y="1607"/>
                      </a:lnTo>
                      <a:close/>
                      <a:moveTo>
                        <a:pt x="410" y="1"/>
                      </a:moveTo>
                      <a:cubicBezTo>
                        <a:pt x="158" y="1"/>
                        <a:pt x="0" y="190"/>
                        <a:pt x="0" y="379"/>
                      </a:cubicBezTo>
                      <a:lnTo>
                        <a:pt x="0" y="3309"/>
                      </a:lnTo>
                      <a:cubicBezTo>
                        <a:pt x="0" y="5041"/>
                        <a:pt x="882" y="6522"/>
                        <a:pt x="2237" y="7436"/>
                      </a:cubicBezTo>
                      <a:lnTo>
                        <a:pt x="441" y="7436"/>
                      </a:lnTo>
                      <a:cubicBezTo>
                        <a:pt x="189" y="7436"/>
                        <a:pt x="32" y="7625"/>
                        <a:pt x="32" y="7845"/>
                      </a:cubicBezTo>
                      <a:cubicBezTo>
                        <a:pt x="32" y="8066"/>
                        <a:pt x="252" y="8255"/>
                        <a:pt x="441" y="8255"/>
                      </a:cubicBezTo>
                      <a:lnTo>
                        <a:pt x="9546" y="8255"/>
                      </a:lnTo>
                      <a:cubicBezTo>
                        <a:pt x="9767" y="8255"/>
                        <a:pt x="9924" y="8066"/>
                        <a:pt x="9924" y="7845"/>
                      </a:cubicBezTo>
                      <a:cubicBezTo>
                        <a:pt x="9924" y="7593"/>
                        <a:pt x="9735" y="7436"/>
                        <a:pt x="9546" y="7436"/>
                      </a:cubicBezTo>
                      <a:lnTo>
                        <a:pt x="7719" y="7436"/>
                      </a:lnTo>
                      <a:cubicBezTo>
                        <a:pt x="8538" y="6900"/>
                        <a:pt x="9168" y="6144"/>
                        <a:pt x="9578" y="5230"/>
                      </a:cubicBezTo>
                      <a:lnTo>
                        <a:pt x="10523" y="5230"/>
                      </a:lnTo>
                      <a:cubicBezTo>
                        <a:pt x="11751" y="5230"/>
                        <a:pt x="12728" y="4254"/>
                        <a:pt x="12728" y="3025"/>
                      </a:cubicBezTo>
                      <a:cubicBezTo>
                        <a:pt x="12728" y="1796"/>
                        <a:pt x="11657" y="788"/>
                        <a:pt x="10428" y="788"/>
                      </a:cubicBezTo>
                      <a:lnTo>
                        <a:pt x="9893" y="788"/>
                      </a:lnTo>
                      <a:lnTo>
                        <a:pt x="9893" y="379"/>
                      </a:lnTo>
                      <a:cubicBezTo>
                        <a:pt x="9893" y="158"/>
                        <a:pt x="9704" y="1"/>
                        <a:pt x="9483" y="1"/>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107" name="Google Shape;107;p12"/>
              <p:cNvGrpSpPr/>
              <p:nvPr/>
            </p:nvGrpSpPr>
            <p:grpSpPr>
              <a:xfrm>
                <a:off x="2137651" y="2518417"/>
                <a:ext cx="439613" cy="532865"/>
                <a:chOff x="-39248625" y="3588600"/>
                <a:chExt cx="256775" cy="316050"/>
              </a:xfrm>
            </p:grpSpPr>
            <p:sp>
              <p:nvSpPr>
                <p:cNvPr id="108" name="Google Shape;108;p12"/>
                <p:cNvSpPr/>
                <p:nvPr/>
              </p:nvSpPr>
              <p:spPr>
                <a:xfrm>
                  <a:off x="-39248625" y="3588600"/>
                  <a:ext cx="256775" cy="316050"/>
                </a:xfrm>
                <a:custGeom>
                  <a:rect b="b" l="l" r="r" t="t"/>
                  <a:pathLst>
                    <a:path extrusionOk="0" h="12642" w="10271">
                      <a:moveTo>
                        <a:pt x="5364" y="0"/>
                      </a:moveTo>
                      <a:cubicBezTo>
                        <a:pt x="5041" y="0"/>
                        <a:pt x="4710" y="118"/>
                        <a:pt x="4443" y="355"/>
                      </a:cubicBezTo>
                      <a:lnTo>
                        <a:pt x="3277" y="1552"/>
                      </a:lnTo>
                      <a:cubicBezTo>
                        <a:pt x="2804" y="2025"/>
                        <a:pt x="2804" y="2812"/>
                        <a:pt x="3277" y="3316"/>
                      </a:cubicBezTo>
                      <a:lnTo>
                        <a:pt x="3938" y="3978"/>
                      </a:lnTo>
                      <a:lnTo>
                        <a:pt x="1702" y="6215"/>
                      </a:lnTo>
                      <a:cubicBezTo>
                        <a:pt x="1544" y="6152"/>
                        <a:pt x="1355" y="6057"/>
                        <a:pt x="1135" y="6057"/>
                      </a:cubicBezTo>
                      <a:cubicBezTo>
                        <a:pt x="1119" y="6056"/>
                        <a:pt x="1104" y="6056"/>
                        <a:pt x="1089" y="6056"/>
                      </a:cubicBezTo>
                      <a:cubicBezTo>
                        <a:pt x="538" y="6056"/>
                        <a:pt x="0" y="6611"/>
                        <a:pt x="0" y="7286"/>
                      </a:cubicBezTo>
                      <a:cubicBezTo>
                        <a:pt x="0" y="7947"/>
                        <a:pt x="567" y="8515"/>
                        <a:pt x="1229" y="8515"/>
                      </a:cubicBezTo>
                      <a:cubicBezTo>
                        <a:pt x="1418" y="8515"/>
                        <a:pt x="1576" y="8483"/>
                        <a:pt x="1733" y="8388"/>
                      </a:cubicBezTo>
                      <a:lnTo>
                        <a:pt x="3560" y="10216"/>
                      </a:lnTo>
                      <a:cubicBezTo>
                        <a:pt x="2993" y="10720"/>
                        <a:pt x="2615" y="11381"/>
                        <a:pt x="2521" y="12169"/>
                      </a:cubicBezTo>
                      <a:cubicBezTo>
                        <a:pt x="2489" y="12421"/>
                        <a:pt x="2678" y="12642"/>
                        <a:pt x="2930" y="12642"/>
                      </a:cubicBezTo>
                      <a:lnTo>
                        <a:pt x="8633" y="12642"/>
                      </a:lnTo>
                      <a:cubicBezTo>
                        <a:pt x="8853" y="12642"/>
                        <a:pt x="9074" y="12421"/>
                        <a:pt x="9011" y="12169"/>
                      </a:cubicBezTo>
                      <a:cubicBezTo>
                        <a:pt x="8790" y="10562"/>
                        <a:pt x="7404" y="9334"/>
                        <a:pt x="5766" y="9334"/>
                      </a:cubicBezTo>
                      <a:cubicBezTo>
                        <a:pt x="5199" y="9334"/>
                        <a:pt x="4695" y="9491"/>
                        <a:pt x="4222" y="9743"/>
                      </a:cubicBezTo>
                      <a:lnTo>
                        <a:pt x="2300" y="7853"/>
                      </a:lnTo>
                      <a:cubicBezTo>
                        <a:pt x="2363" y="7695"/>
                        <a:pt x="2395" y="7475"/>
                        <a:pt x="2395" y="7286"/>
                      </a:cubicBezTo>
                      <a:cubicBezTo>
                        <a:pt x="2395" y="7097"/>
                        <a:pt x="2363" y="6939"/>
                        <a:pt x="2300" y="6782"/>
                      </a:cubicBezTo>
                      <a:lnTo>
                        <a:pt x="4285" y="4797"/>
                      </a:lnTo>
                      <a:lnTo>
                        <a:pt x="4285" y="4797"/>
                      </a:lnTo>
                      <a:cubicBezTo>
                        <a:pt x="4253" y="5742"/>
                        <a:pt x="4537" y="6624"/>
                        <a:pt x="5073" y="7317"/>
                      </a:cubicBezTo>
                      <a:lnTo>
                        <a:pt x="10271" y="2119"/>
                      </a:lnTo>
                      <a:cubicBezTo>
                        <a:pt x="9636" y="1606"/>
                        <a:pt x="8888" y="1321"/>
                        <a:pt x="8026" y="1321"/>
                      </a:cubicBezTo>
                      <a:cubicBezTo>
                        <a:pt x="7776" y="1321"/>
                        <a:pt x="7516" y="1345"/>
                        <a:pt x="7246" y="1394"/>
                      </a:cubicBezTo>
                      <a:lnTo>
                        <a:pt x="6238" y="355"/>
                      </a:lnTo>
                      <a:cubicBezTo>
                        <a:pt x="6002" y="118"/>
                        <a:pt x="5687" y="0"/>
                        <a:pt x="5364" y="0"/>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9" name="Google Shape;109;p12"/>
                <p:cNvSpPr/>
                <p:nvPr/>
              </p:nvSpPr>
              <p:spPr>
                <a:xfrm>
                  <a:off x="-39076150" y="3684875"/>
                  <a:ext cx="84300" cy="80300"/>
                </a:xfrm>
                <a:custGeom>
                  <a:rect b="b" l="l" r="r" t="t"/>
                  <a:pathLst>
                    <a:path extrusionOk="0" h="3212" w="3372">
                      <a:moveTo>
                        <a:pt x="2868" y="1"/>
                      </a:moveTo>
                      <a:lnTo>
                        <a:pt x="1" y="2868"/>
                      </a:lnTo>
                      <a:cubicBezTo>
                        <a:pt x="353" y="3098"/>
                        <a:pt x="757" y="3212"/>
                        <a:pt x="1156" y="3212"/>
                      </a:cubicBezTo>
                      <a:cubicBezTo>
                        <a:pt x="1686" y="3212"/>
                        <a:pt x="2207" y="3011"/>
                        <a:pt x="2584" y="2616"/>
                      </a:cubicBezTo>
                      <a:cubicBezTo>
                        <a:pt x="3309" y="1891"/>
                        <a:pt x="3372" y="851"/>
                        <a:pt x="2868" y="1"/>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110" name="Google Shape;110;p12"/>
              <p:cNvGrpSpPr/>
              <p:nvPr/>
            </p:nvGrpSpPr>
            <p:grpSpPr>
              <a:xfrm>
                <a:off x="1409535" y="1976497"/>
                <a:ext cx="546174" cy="532878"/>
                <a:chOff x="-17170750" y="4058800"/>
                <a:chExt cx="308775" cy="304050"/>
              </a:xfrm>
            </p:grpSpPr>
            <p:sp>
              <p:nvSpPr>
                <p:cNvPr id="111" name="Google Shape;111;p12"/>
                <p:cNvSpPr/>
                <p:nvPr/>
              </p:nvSpPr>
              <p:spPr>
                <a:xfrm>
                  <a:off x="-17041575" y="4058800"/>
                  <a:ext cx="49650" cy="49850"/>
                </a:xfrm>
                <a:custGeom>
                  <a:rect b="b" l="l" r="r" t="t"/>
                  <a:pathLst>
                    <a:path extrusionOk="0" h="1994" w="1986">
                      <a:moveTo>
                        <a:pt x="989" y="1"/>
                      </a:moveTo>
                      <a:cubicBezTo>
                        <a:pt x="859" y="1"/>
                        <a:pt x="725" y="56"/>
                        <a:pt x="662" y="166"/>
                      </a:cubicBezTo>
                      <a:lnTo>
                        <a:pt x="1" y="1521"/>
                      </a:lnTo>
                      <a:lnTo>
                        <a:pt x="32" y="1521"/>
                      </a:lnTo>
                      <a:lnTo>
                        <a:pt x="977" y="1993"/>
                      </a:lnTo>
                      <a:lnTo>
                        <a:pt x="1954" y="1521"/>
                      </a:lnTo>
                      <a:lnTo>
                        <a:pt x="1985" y="1521"/>
                      </a:lnTo>
                      <a:lnTo>
                        <a:pt x="1292" y="166"/>
                      </a:lnTo>
                      <a:cubicBezTo>
                        <a:pt x="1245" y="56"/>
                        <a:pt x="1119" y="1"/>
                        <a:pt x="989" y="1"/>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2" name="Google Shape;112;p12"/>
                <p:cNvSpPr/>
                <p:nvPr/>
              </p:nvSpPr>
              <p:spPr>
                <a:xfrm>
                  <a:off x="-17041575" y="4312625"/>
                  <a:ext cx="49650" cy="50225"/>
                </a:xfrm>
                <a:custGeom>
                  <a:rect b="b" l="l" r="r" t="t"/>
                  <a:pathLst>
                    <a:path extrusionOk="0" h="2009" w="1986">
                      <a:moveTo>
                        <a:pt x="977" y="0"/>
                      </a:moveTo>
                      <a:lnTo>
                        <a:pt x="32" y="473"/>
                      </a:lnTo>
                      <a:lnTo>
                        <a:pt x="1" y="473"/>
                      </a:lnTo>
                      <a:lnTo>
                        <a:pt x="662" y="1796"/>
                      </a:lnTo>
                      <a:cubicBezTo>
                        <a:pt x="757" y="1938"/>
                        <a:pt x="891" y="2009"/>
                        <a:pt x="1013" y="2009"/>
                      </a:cubicBezTo>
                      <a:cubicBezTo>
                        <a:pt x="1135" y="2009"/>
                        <a:pt x="1245" y="1938"/>
                        <a:pt x="1292" y="1796"/>
                      </a:cubicBezTo>
                      <a:lnTo>
                        <a:pt x="1985" y="473"/>
                      </a:lnTo>
                      <a:lnTo>
                        <a:pt x="1954" y="473"/>
                      </a:lnTo>
                      <a:lnTo>
                        <a:pt x="977" y="0"/>
                      </a:ln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3" name="Google Shape;113;p12"/>
                <p:cNvSpPr/>
                <p:nvPr/>
              </p:nvSpPr>
              <p:spPr>
                <a:xfrm>
                  <a:off x="-17170750" y="4186600"/>
                  <a:ext cx="52800" cy="48075"/>
                </a:xfrm>
                <a:custGeom>
                  <a:rect b="b" l="l" r="r" t="t"/>
                  <a:pathLst>
                    <a:path extrusionOk="0" h="1923" w="2112">
                      <a:moveTo>
                        <a:pt x="1639" y="0"/>
                      </a:moveTo>
                      <a:lnTo>
                        <a:pt x="284" y="630"/>
                      </a:lnTo>
                      <a:cubicBezTo>
                        <a:pt x="1" y="788"/>
                        <a:pt x="1" y="1135"/>
                        <a:pt x="284" y="1261"/>
                      </a:cubicBezTo>
                      <a:lnTo>
                        <a:pt x="1639" y="1922"/>
                      </a:lnTo>
                      <a:lnTo>
                        <a:pt x="1639" y="1891"/>
                      </a:lnTo>
                      <a:lnTo>
                        <a:pt x="2112" y="946"/>
                      </a:lnTo>
                      <a:lnTo>
                        <a:pt x="1639" y="0"/>
                      </a:ln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4" name="Google Shape;114;p12"/>
                <p:cNvSpPr/>
                <p:nvPr/>
              </p:nvSpPr>
              <p:spPr>
                <a:xfrm>
                  <a:off x="-16914775" y="4185025"/>
                  <a:ext cx="52800" cy="49650"/>
                </a:xfrm>
                <a:custGeom>
                  <a:rect b="b" l="l" r="r" t="t"/>
                  <a:pathLst>
                    <a:path extrusionOk="0" h="1986" w="2112">
                      <a:moveTo>
                        <a:pt x="474" y="0"/>
                      </a:moveTo>
                      <a:lnTo>
                        <a:pt x="474" y="63"/>
                      </a:lnTo>
                      <a:lnTo>
                        <a:pt x="1" y="1009"/>
                      </a:lnTo>
                      <a:lnTo>
                        <a:pt x="474" y="1954"/>
                      </a:lnTo>
                      <a:lnTo>
                        <a:pt x="474" y="1985"/>
                      </a:lnTo>
                      <a:lnTo>
                        <a:pt x="1828" y="1324"/>
                      </a:lnTo>
                      <a:cubicBezTo>
                        <a:pt x="2112" y="1198"/>
                        <a:pt x="2112" y="851"/>
                        <a:pt x="1828" y="693"/>
                      </a:cubicBezTo>
                      <a:lnTo>
                        <a:pt x="474" y="0"/>
                      </a:ln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5" name="Google Shape;115;p12"/>
                <p:cNvSpPr/>
                <p:nvPr/>
              </p:nvSpPr>
              <p:spPr>
                <a:xfrm>
                  <a:off x="-17127800" y="4273225"/>
                  <a:ext cx="47650" cy="46500"/>
                </a:xfrm>
                <a:custGeom>
                  <a:rect b="b" l="l" r="r" t="t"/>
                  <a:pathLst>
                    <a:path extrusionOk="0" h="1860" w="1906">
                      <a:moveTo>
                        <a:pt x="551" y="1"/>
                      </a:moveTo>
                      <a:lnTo>
                        <a:pt x="79" y="1419"/>
                      </a:lnTo>
                      <a:cubicBezTo>
                        <a:pt x="0" y="1628"/>
                        <a:pt x="183" y="1859"/>
                        <a:pt x="373" y="1859"/>
                      </a:cubicBezTo>
                      <a:cubicBezTo>
                        <a:pt x="412" y="1859"/>
                        <a:pt x="451" y="1850"/>
                        <a:pt x="488" y="1828"/>
                      </a:cubicBezTo>
                      <a:lnTo>
                        <a:pt x="1906" y="1356"/>
                      </a:lnTo>
                      <a:lnTo>
                        <a:pt x="1906" y="1324"/>
                      </a:lnTo>
                      <a:lnTo>
                        <a:pt x="1591" y="347"/>
                      </a:lnTo>
                      <a:lnTo>
                        <a:pt x="583" y="1"/>
                      </a:ln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6" name="Google Shape;116;p12"/>
                <p:cNvSpPr/>
                <p:nvPr/>
              </p:nvSpPr>
              <p:spPr>
                <a:xfrm>
                  <a:off x="-16952575" y="4100775"/>
                  <a:ext cx="47675" cy="47250"/>
                </a:xfrm>
                <a:custGeom>
                  <a:rect b="b" l="l" r="r" t="t"/>
                  <a:pathLst>
                    <a:path extrusionOk="0" h="1890" w="1907">
                      <a:moveTo>
                        <a:pt x="1544" y="0"/>
                      </a:moveTo>
                      <a:cubicBezTo>
                        <a:pt x="1503" y="0"/>
                        <a:pt x="1461" y="10"/>
                        <a:pt x="1418" y="31"/>
                      </a:cubicBezTo>
                      <a:lnTo>
                        <a:pt x="1" y="503"/>
                      </a:lnTo>
                      <a:lnTo>
                        <a:pt x="1" y="535"/>
                      </a:lnTo>
                      <a:lnTo>
                        <a:pt x="316" y="1543"/>
                      </a:lnTo>
                      <a:lnTo>
                        <a:pt x="1324" y="1890"/>
                      </a:lnTo>
                      <a:lnTo>
                        <a:pt x="1355" y="1890"/>
                      </a:lnTo>
                      <a:lnTo>
                        <a:pt x="1828" y="472"/>
                      </a:lnTo>
                      <a:cubicBezTo>
                        <a:pt x="1907" y="236"/>
                        <a:pt x="1745" y="0"/>
                        <a:pt x="1544" y="0"/>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7" name="Google Shape;117;p12"/>
                <p:cNvSpPr/>
                <p:nvPr/>
              </p:nvSpPr>
              <p:spPr>
                <a:xfrm>
                  <a:off x="-16954150" y="4273225"/>
                  <a:ext cx="49200" cy="47800"/>
                </a:xfrm>
                <a:custGeom>
                  <a:rect b="b" l="l" r="r" t="t"/>
                  <a:pathLst>
                    <a:path extrusionOk="0" h="1912" w="1968">
                      <a:moveTo>
                        <a:pt x="1387" y="1"/>
                      </a:moveTo>
                      <a:lnTo>
                        <a:pt x="379" y="347"/>
                      </a:lnTo>
                      <a:lnTo>
                        <a:pt x="1" y="1356"/>
                      </a:lnTo>
                      <a:lnTo>
                        <a:pt x="1" y="1419"/>
                      </a:lnTo>
                      <a:lnTo>
                        <a:pt x="1418" y="1891"/>
                      </a:lnTo>
                      <a:cubicBezTo>
                        <a:pt x="1460" y="1905"/>
                        <a:pt x="1501" y="1911"/>
                        <a:pt x="1541" y="1911"/>
                      </a:cubicBezTo>
                      <a:cubicBezTo>
                        <a:pt x="1776" y="1911"/>
                        <a:pt x="1967" y="1692"/>
                        <a:pt x="1860" y="1450"/>
                      </a:cubicBezTo>
                      <a:lnTo>
                        <a:pt x="1387" y="1"/>
                      </a:ln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8" name="Google Shape;118;p12"/>
                <p:cNvSpPr/>
                <p:nvPr/>
              </p:nvSpPr>
              <p:spPr>
                <a:xfrm>
                  <a:off x="-17128625" y="4101275"/>
                  <a:ext cx="48475" cy="46750"/>
                </a:xfrm>
                <a:custGeom>
                  <a:rect b="b" l="l" r="r" t="t"/>
                  <a:pathLst>
                    <a:path extrusionOk="0" h="1870" w="1939">
                      <a:moveTo>
                        <a:pt x="433" y="0"/>
                      </a:moveTo>
                      <a:cubicBezTo>
                        <a:pt x="209" y="0"/>
                        <a:pt x="0" y="201"/>
                        <a:pt x="112" y="452"/>
                      </a:cubicBezTo>
                      <a:lnTo>
                        <a:pt x="584" y="1870"/>
                      </a:lnTo>
                      <a:lnTo>
                        <a:pt x="1592" y="1523"/>
                      </a:lnTo>
                      <a:lnTo>
                        <a:pt x="1939" y="483"/>
                      </a:lnTo>
                      <a:lnTo>
                        <a:pt x="521" y="11"/>
                      </a:lnTo>
                      <a:cubicBezTo>
                        <a:pt x="492" y="4"/>
                        <a:pt x="462" y="0"/>
                        <a:pt x="433" y="0"/>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9" name="Google Shape;119;p12"/>
                <p:cNvSpPr/>
                <p:nvPr/>
              </p:nvSpPr>
              <p:spPr>
                <a:xfrm>
                  <a:off x="-17043150" y="4183450"/>
                  <a:ext cx="52800" cy="52800"/>
                </a:xfrm>
                <a:custGeom>
                  <a:rect b="b" l="l" r="r" t="t"/>
                  <a:pathLst>
                    <a:path extrusionOk="0" h="2112" w="2112">
                      <a:moveTo>
                        <a:pt x="1040" y="0"/>
                      </a:moveTo>
                      <a:cubicBezTo>
                        <a:pt x="473" y="0"/>
                        <a:pt x="1" y="473"/>
                        <a:pt x="1" y="1072"/>
                      </a:cubicBezTo>
                      <a:cubicBezTo>
                        <a:pt x="1" y="1639"/>
                        <a:pt x="473" y="2111"/>
                        <a:pt x="1040" y="2111"/>
                      </a:cubicBezTo>
                      <a:cubicBezTo>
                        <a:pt x="1639" y="2111"/>
                        <a:pt x="2112" y="1639"/>
                        <a:pt x="2112" y="1072"/>
                      </a:cubicBezTo>
                      <a:cubicBezTo>
                        <a:pt x="2112" y="504"/>
                        <a:pt x="1639" y="0"/>
                        <a:pt x="1040" y="0"/>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0" name="Google Shape;120;p12"/>
                <p:cNvSpPr/>
                <p:nvPr/>
              </p:nvSpPr>
              <p:spPr>
                <a:xfrm>
                  <a:off x="-17070725" y="4111975"/>
                  <a:ext cx="44925" cy="60475"/>
                </a:xfrm>
                <a:custGeom>
                  <a:rect b="b" l="l" r="r" t="t"/>
                  <a:pathLst>
                    <a:path extrusionOk="0" h="2419" w="1797">
                      <a:moveTo>
                        <a:pt x="722" y="0"/>
                      </a:moveTo>
                      <a:cubicBezTo>
                        <a:pt x="663" y="0"/>
                        <a:pt x="600" y="8"/>
                        <a:pt x="537" y="24"/>
                      </a:cubicBezTo>
                      <a:cubicBezTo>
                        <a:pt x="411" y="55"/>
                        <a:pt x="348" y="150"/>
                        <a:pt x="316" y="244"/>
                      </a:cubicBezTo>
                      <a:lnTo>
                        <a:pt x="1" y="1253"/>
                      </a:lnTo>
                      <a:lnTo>
                        <a:pt x="1167" y="2418"/>
                      </a:lnTo>
                      <a:cubicBezTo>
                        <a:pt x="1356" y="2355"/>
                        <a:pt x="1576" y="2229"/>
                        <a:pt x="1797" y="2198"/>
                      </a:cubicBezTo>
                      <a:lnTo>
                        <a:pt x="1797" y="496"/>
                      </a:lnTo>
                      <a:lnTo>
                        <a:pt x="883" y="24"/>
                      </a:lnTo>
                      <a:cubicBezTo>
                        <a:pt x="836" y="8"/>
                        <a:pt x="781" y="0"/>
                        <a:pt x="722" y="0"/>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1" name="Google Shape;121;p12"/>
                <p:cNvSpPr/>
                <p:nvPr/>
              </p:nvSpPr>
              <p:spPr>
                <a:xfrm>
                  <a:off x="-16979350" y="4156675"/>
                  <a:ext cx="60675" cy="45700"/>
                </a:xfrm>
                <a:custGeom>
                  <a:rect b="b" l="l" r="r" t="t"/>
                  <a:pathLst>
                    <a:path extrusionOk="0" h="1828" w="2427">
                      <a:moveTo>
                        <a:pt x="1166" y="0"/>
                      </a:moveTo>
                      <a:lnTo>
                        <a:pt x="1" y="1166"/>
                      </a:lnTo>
                      <a:cubicBezTo>
                        <a:pt x="127" y="1386"/>
                        <a:pt x="190" y="1575"/>
                        <a:pt x="284" y="1827"/>
                      </a:cubicBezTo>
                      <a:lnTo>
                        <a:pt x="1954" y="1827"/>
                      </a:lnTo>
                      <a:lnTo>
                        <a:pt x="2426" y="914"/>
                      </a:lnTo>
                      <a:cubicBezTo>
                        <a:pt x="2426" y="756"/>
                        <a:pt x="2426" y="630"/>
                        <a:pt x="2395" y="567"/>
                      </a:cubicBezTo>
                      <a:cubicBezTo>
                        <a:pt x="2363" y="441"/>
                        <a:pt x="2269" y="347"/>
                        <a:pt x="2174" y="315"/>
                      </a:cubicBezTo>
                      <a:lnTo>
                        <a:pt x="1166" y="0"/>
                      </a:ln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2" name="Google Shape;122;p12"/>
                <p:cNvSpPr/>
                <p:nvPr/>
              </p:nvSpPr>
              <p:spPr>
                <a:xfrm>
                  <a:off x="-17116400" y="4155875"/>
                  <a:ext cx="63050" cy="44125"/>
                </a:xfrm>
                <a:custGeom>
                  <a:rect b="b" l="l" r="r" t="t"/>
                  <a:pathLst>
                    <a:path extrusionOk="0" h="1765" w="2522">
                      <a:moveTo>
                        <a:pt x="1292" y="1"/>
                      </a:moveTo>
                      <a:lnTo>
                        <a:pt x="316" y="316"/>
                      </a:lnTo>
                      <a:cubicBezTo>
                        <a:pt x="190" y="347"/>
                        <a:pt x="127" y="442"/>
                        <a:pt x="95" y="536"/>
                      </a:cubicBezTo>
                      <a:cubicBezTo>
                        <a:pt x="32" y="662"/>
                        <a:pt x="1" y="788"/>
                        <a:pt x="95" y="851"/>
                      </a:cubicBezTo>
                      <a:lnTo>
                        <a:pt x="568" y="1765"/>
                      </a:lnTo>
                      <a:lnTo>
                        <a:pt x="2238" y="1765"/>
                      </a:lnTo>
                      <a:cubicBezTo>
                        <a:pt x="2301" y="1544"/>
                        <a:pt x="2364" y="1324"/>
                        <a:pt x="2521" y="1135"/>
                      </a:cubicBezTo>
                      <a:lnTo>
                        <a:pt x="1292" y="1"/>
                      </a:ln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3" name="Google Shape;123;p12"/>
                <p:cNvSpPr/>
                <p:nvPr/>
              </p:nvSpPr>
              <p:spPr>
                <a:xfrm>
                  <a:off x="-17007700" y="4112450"/>
                  <a:ext cx="44925" cy="60775"/>
                </a:xfrm>
                <a:custGeom>
                  <a:rect b="b" l="l" r="r" t="t"/>
                  <a:pathLst>
                    <a:path extrusionOk="0" h="2431" w="1797">
                      <a:moveTo>
                        <a:pt x="1042" y="0"/>
                      </a:moveTo>
                      <a:cubicBezTo>
                        <a:pt x="989" y="0"/>
                        <a:pt x="936" y="10"/>
                        <a:pt x="883" y="36"/>
                      </a:cubicBezTo>
                      <a:lnTo>
                        <a:pt x="0" y="509"/>
                      </a:lnTo>
                      <a:lnTo>
                        <a:pt x="0" y="2179"/>
                      </a:lnTo>
                      <a:cubicBezTo>
                        <a:pt x="221" y="2210"/>
                        <a:pt x="410" y="2273"/>
                        <a:pt x="630" y="2431"/>
                      </a:cubicBezTo>
                      <a:lnTo>
                        <a:pt x="1796" y="1265"/>
                      </a:lnTo>
                      <a:lnTo>
                        <a:pt x="1481" y="288"/>
                      </a:lnTo>
                      <a:cubicBezTo>
                        <a:pt x="1450" y="162"/>
                        <a:pt x="1355" y="68"/>
                        <a:pt x="1261" y="36"/>
                      </a:cubicBezTo>
                      <a:cubicBezTo>
                        <a:pt x="1188" y="18"/>
                        <a:pt x="1115" y="0"/>
                        <a:pt x="1042" y="0"/>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4" name="Google Shape;124;p12"/>
                <p:cNvSpPr/>
                <p:nvPr/>
              </p:nvSpPr>
              <p:spPr>
                <a:xfrm>
                  <a:off x="-17007700" y="4248025"/>
                  <a:ext cx="44925" cy="61475"/>
                </a:xfrm>
                <a:custGeom>
                  <a:rect b="b" l="l" r="r" t="t"/>
                  <a:pathLst>
                    <a:path extrusionOk="0" h="2459" w="1797">
                      <a:moveTo>
                        <a:pt x="630" y="1"/>
                      </a:moveTo>
                      <a:cubicBezTo>
                        <a:pt x="473" y="95"/>
                        <a:pt x="221" y="221"/>
                        <a:pt x="0" y="253"/>
                      </a:cubicBezTo>
                      <a:lnTo>
                        <a:pt x="0" y="1954"/>
                      </a:lnTo>
                      <a:lnTo>
                        <a:pt x="883" y="2427"/>
                      </a:lnTo>
                      <a:cubicBezTo>
                        <a:pt x="946" y="2458"/>
                        <a:pt x="1009" y="2458"/>
                        <a:pt x="1040" y="2458"/>
                      </a:cubicBezTo>
                      <a:cubicBezTo>
                        <a:pt x="1135" y="2458"/>
                        <a:pt x="1198" y="2427"/>
                        <a:pt x="1261" y="2364"/>
                      </a:cubicBezTo>
                      <a:cubicBezTo>
                        <a:pt x="1324" y="2332"/>
                        <a:pt x="1450" y="2269"/>
                        <a:pt x="1481" y="2175"/>
                      </a:cubicBezTo>
                      <a:lnTo>
                        <a:pt x="1796" y="1198"/>
                      </a:lnTo>
                      <a:lnTo>
                        <a:pt x="630" y="1"/>
                      </a:ln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5" name="Google Shape;125;p12"/>
                <p:cNvSpPr/>
                <p:nvPr/>
              </p:nvSpPr>
              <p:spPr>
                <a:xfrm>
                  <a:off x="-16980125" y="4219675"/>
                  <a:ext cx="61450" cy="45700"/>
                </a:xfrm>
                <a:custGeom>
                  <a:rect b="b" l="l" r="r" t="t"/>
                  <a:pathLst>
                    <a:path extrusionOk="0" h="1828" w="2458">
                      <a:moveTo>
                        <a:pt x="252" y="1"/>
                      </a:moveTo>
                      <a:cubicBezTo>
                        <a:pt x="221" y="253"/>
                        <a:pt x="158" y="442"/>
                        <a:pt x="0" y="631"/>
                      </a:cubicBezTo>
                      <a:lnTo>
                        <a:pt x="1166" y="1828"/>
                      </a:lnTo>
                      <a:lnTo>
                        <a:pt x="2142" y="1513"/>
                      </a:lnTo>
                      <a:cubicBezTo>
                        <a:pt x="2268" y="1450"/>
                        <a:pt x="2363" y="1387"/>
                        <a:pt x="2394" y="1261"/>
                      </a:cubicBezTo>
                      <a:cubicBezTo>
                        <a:pt x="2426" y="1135"/>
                        <a:pt x="2457" y="1009"/>
                        <a:pt x="2394" y="946"/>
                      </a:cubicBezTo>
                      <a:lnTo>
                        <a:pt x="1953" y="1"/>
                      </a:ln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6" name="Google Shape;126;p12"/>
                <p:cNvSpPr/>
                <p:nvPr/>
              </p:nvSpPr>
              <p:spPr>
                <a:xfrm>
                  <a:off x="-17070725" y="4247250"/>
                  <a:ext cx="44925" cy="61300"/>
                </a:xfrm>
                <a:custGeom>
                  <a:rect b="b" l="l" r="r" t="t"/>
                  <a:pathLst>
                    <a:path extrusionOk="0" h="2452" w="1797">
                      <a:moveTo>
                        <a:pt x="1167" y="0"/>
                      </a:moveTo>
                      <a:lnTo>
                        <a:pt x="1" y="1197"/>
                      </a:lnTo>
                      <a:lnTo>
                        <a:pt x="316" y="2174"/>
                      </a:lnTo>
                      <a:cubicBezTo>
                        <a:pt x="348" y="2300"/>
                        <a:pt x="411" y="2332"/>
                        <a:pt x="505" y="2363"/>
                      </a:cubicBezTo>
                      <a:cubicBezTo>
                        <a:pt x="578" y="2418"/>
                        <a:pt x="641" y="2452"/>
                        <a:pt x="711" y="2452"/>
                      </a:cubicBezTo>
                      <a:cubicBezTo>
                        <a:pt x="762" y="2452"/>
                        <a:pt x="817" y="2434"/>
                        <a:pt x="883" y="2395"/>
                      </a:cubicBezTo>
                      <a:lnTo>
                        <a:pt x="1797" y="1922"/>
                      </a:lnTo>
                      <a:lnTo>
                        <a:pt x="1797" y="284"/>
                      </a:lnTo>
                      <a:cubicBezTo>
                        <a:pt x="1576" y="221"/>
                        <a:pt x="1356" y="158"/>
                        <a:pt x="1167" y="0"/>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7" name="Google Shape;127;p12"/>
                <p:cNvSpPr/>
                <p:nvPr/>
              </p:nvSpPr>
              <p:spPr>
                <a:xfrm>
                  <a:off x="-17115600" y="4218900"/>
                  <a:ext cx="61450" cy="44900"/>
                </a:xfrm>
                <a:custGeom>
                  <a:rect b="b" l="l" r="r" t="t"/>
                  <a:pathLst>
                    <a:path extrusionOk="0" h="1796" w="2458">
                      <a:moveTo>
                        <a:pt x="536" y="0"/>
                      </a:moveTo>
                      <a:lnTo>
                        <a:pt x="536" y="32"/>
                      </a:lnTo>
                      <a:lnTo>
                        <a:pt x="63" y="945"/>
                      </a:lnTo>
                      <a:cubicBezTo>
                        <a:pt x="0" y="1071"/>
                        <a:pt x="0" y="1166"/>
                        <a:pt x="63" y="1260"/>
                      </a:cubicBezTo>
                      <a:cubicBezTo>
                        <a:pt x="95" y="1386"/>
                        <a:pt x="158" y="1449"/>
                        <a:pt x="284" y="1481"/>
                      </a:cubicBezTo>
                      <a:lnTo>
                        <a:pt x="1260" y="1796"/>
                      </a:lnTo>
                      <a:lnTo>
                        <a:pt x="2458" y="630"/>
                      </a:lnTo>
                      <a:cubicBezTo>
                        <a:pt x="2332" y="441"/>
                        <a:pt x="2269" y="221"/>
                        <a:pt x="2174" y="0"/>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grpSp>
          <p:nvGrpSpPr>
            <p:cNvPr id="128" name="Google Shape;128;p12"/>
            <p:cNvGrpSpPr/>
            <p:nvPr/>
          </p:nvGrpSpPr>
          <p:grpSpPr>
            <a:xfrm>
              <a:off x="1604962" y="3519271"/>
              <a:ext cx="1198043" cy="210331"/>
              <a:chOff x="1026623" y="2953314"/>
              <a:chExt cx="5688711" cy="1008300"/>
            </a:xfrm>
          </p:grpSpPr>
          <p:sp>
            <p:nvSpPr>
              <p:cNvPr id="129" name="Google Shape;129;p12"/>
              <p:cNvSpPr/>
              <p:nvPr/>
            </p:nvSpPr>
            <p:spPr>
              <a:xfrm>
                <a:off x="1026623" y="2953314"/>
                <a:ext cx="1060800" cy="1008300"/>
              </a:xfrm>
              <a:prstGeom prst="star5">
                <a:avLst>
                  <a:gd fmla="val 19098" name="adj"/>
                  <a:gd fmla="val 105146" name="hf"/>
                  <a:gd fmla="val 110557" name="vf"/>
                </a:avLst>
              </a:pr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0" name="Google Shape;130;p12"/>
              <p:cNvSpPr/>
              <p:nvPr/>
            </p:nvSpPr>
            <p:spPr>
              <a:xfrm>
                <a:off x="2183600" y="2953314"/>
                <a:ext cx="1060800" cy="1008300"/>
              </a:xfrm>
              <a:prstGeom prst="star5">
                <a:avLst>
                  <a:gd fmla="val 19098" name="adj"/>
                  <a:gd fmla="val 105146" name="hf"/>
                  <a:gd fmla="val 110557" name="vf"/>
                </a:avLst>
              </a:pr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1" name="Google Shape;131;p12"/>
              <p:cNvSpPr/>
              <p:nvPr/>
            </p:nvSpPr>
            <p:spPr>
              <a:xfrm>
                <a:off x="3340578" y="2953314"/>
                <a:ext cx="1060800" cy="1008300"/>
              </a:xfrm>
              <a:prstGeom prst="star5">
                <a:avLst>
                  <a:gd fmla="val 19098" name="adj"/>
                  <a:gd fmla="val 105146" name="hf"/>
                  <a:gd fmla="val 110557" name="vf"/>
                </a:avLst>
              </a:pr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2" name="Google Shape;132;p12"/>
              <p:cNvSpPr/>
              <p:nvPr/>
            </p:nvSpPr>
            <p:spPr>
              <a:xfrm>
                <a:off x="4497556" y="2953314"/>
                <a:ext cx="1060800" cy="1008300"/>
              </a:xfrm>
              <a:prstGeom prst="star5">
                <a:avLst>
                  <a:gd fmla="val 19098" name="adj"/>
                  <a:gd fmla="val 105146" name="hf"/>
                  <a:gd fmla="val 110557" name="vf"/>
                </a:avLst>
              </a:pr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3" name="Google Shape;133;p12"/>
              <p:cNvSpPr/>
              <p:nvPr/>
            </p:nvSpPr>
            <p:spPr>
              <a:xfrm>
                <a:off x="5654534" y="2953314"/>
                <a:ext cx="1060800" cy="1008300"/>
              </a:xfrm>
              <a:prstGeom prst="star5">
                <a:avLst>
                  <a:gd fmla="val 19098" name="adj"/>
                  <a:gd fmla="val 105146" name="hf"/>
                  <a:gd fmla="val 110557" name="vf"/>
                </a:avLst>
              </a:pr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sp>
        <p:nvSpPr>
          <p:cNvPr id="134" name="Google Shape;134;p12"/>
          <p:cNvSpPr txBox="1"/>
          <p:nvPr/>
        </p:nvSpPr>
        <p:spPr>
          <a:xfrm>
            <a:off x="4576721" y="1112218"/>
            <a:ext cx="4431654" cy="1614000"/>
          </a:xfrm>
          <a:prstGeom prst="rect">
            <a:avLst/>
          </a:prstGeom>
          <a:noFill/>
          <a:ln>
            <a:noFill/>
          </a:ln>
        </p:spPr>
        <p:txBody>
          <a:bodyPr anchorCtr="0" anchor="t" bIns="91425" lIns="91425" spcFirstLastPara="1" rIns="91425" wrap="square" tIns="91425">
            <a:noAutofit/>
          </a:bodyPr>
          <a:lstStyle/>
          <a:p>
            <a:pPr indent="0" lvl="0" marL="0" marR="0" rtl="0" algn="just">
              <a:lnSpc>
                <a:spcPct val="107000"/>
              </a:lnSpc>
              <a:spcBef>
                <a:spcPts val="0"/>
              </a:spcBef>
              <a:spcAft>
                <a:spcPts val="0"/>
              </a:spcAft>
              <a:buClr>
                <a:schemeClr val="dk1"/>
              </a:buClr>
              <a:buSzPts val="1600"/>
              <a:buFont typeface="Livvic"/>
              <a:buNone/>
            </a:pPr>
            <a:r>
              <a:rPr b="0" i="0" lang="en-GB" sz="1100" u="none" cap="none" strike="noStrike">
                <a:solidFill>
                  <a:schemeClr val="dk1"/>
                </a:solidFill>
                <a:latin typeface="Livvic"/>
                <a:ea typeface="Livvic"/>
                <a:cs typeface="Livvic"/>
                <a:sym typeface="Livvic"/>
              </a:rPr>
              <a:t>In the hotel industry multilingualism is a valuable asset, in particular for the crew of “Diversity Hotel and Spa”. The value of language awareness across hotel employees cannot be sufficiently emphasized, as it improves client happiness, facilitates effective communication, and generates a culturally sensitive and more hospitable guest experience (Žerajić, 2020).</a:t>
            </a:r>
            <a:endParaRPr b="0" i="0" sz="1100" u="none" cap="none" strike="noStrike">
              <a:solidFill>
                <a:schemeClr val="dk1"/>
              </a:solidFill>
              <a:latin typeface="Livvic"/>
              <a:ea typeface="Livvic"/>
              <a:cs typeface="Livvic"/>
              <a:sym typeface="Livvic"/>
            </a:endParaRPr>
          </a:p>
          <a:p>
            <a:pPr indent="0" lvl="0" marL="0" marR="0" rtl="0" algn="just">
              <a:lnSpc>
                <a:spcPct val="107000"/>
              </a:lnSpc>
              <a:spcBef>
                <a:spcPts val="800"/>
              </a:spcBef>
              <a:spcAft>
                <a:spcPts val="0"/>
              </a:spcAft>
              <a:buClr>
                <a:schemeClr val="dk1"/>
              </a:buClr>
              <a:buSzPts val="1600"/>
              <a:buFont typeface="Livvic"/>
              <a:buNone/>
            </a:pPr>
            <a:r>
              <a:rPr b="1" i="0" lang="en-GB" sz="1100" u="none" cap="none" strike="noStrike">
                <a:solidFill>
                  <a:schemeClr val="dk1"/>
                </a:solidFill>
                <a:latin typeface="Livvic"/>
                <a:ea typeface="Livvic"/>
                <a:cs typeface="Livvic"/>
                <a:sym typeface="Livvic"/>
              </a:rPr>
              <a:t>Benefits </a:t>
            </a:r>
            <a:endParaRPr b="1" i="0" sz="1100" u="none" cap="none" strike="noStrike">
              <a:solidFill>
                <a:schemeClr val="dk1"/>
              </a:solidFill>
              <a:latin typeface="Livvic"/>
              <a:ea typeface="Livvic"/>
              <a:cs typeface="Livvic"/>
              <a:sym typeface="Livvic"/>
            </a:endParaRPr>
          </a:p>
          <a:p>
            <a:pPr indent="-342900" lvl="0" marL="342900" marR="0" rtl="0" algn="just">
              <a:lnSpc>
                <a:spcPct val="107000"/>
              </a:lnSpc>
              <a:spcBef>
                <a:spcPts val="800"/>
              </a:spcBef>
              <a:spcAft>
                <a:spcPts val="0"/>
              </a:spcAft>
              <a:buClr>
                <a:schemeClr val="dk1"/>
              </a:buClr>
              <a:buSzPts val="1600"/>
              <a:buFont typeface="Noto Sans Symbols"/>
              <a:buChar char="∙"/>
            </a:pPr>
            <a:r>
              <a:rPr b="0" i="0" lang="en-GB" sz="1100" u="none" cap="none" strike="noStrike">
                <a:solidFill>
                  <a:schemeClr val="dk1"/>
                </a:solidFill>
                <a:latin typeface="Livvic"/>
                <a:ea typeface="Livvic"/>
                <a:cs typeface="Livvic"/>
                <a:sym typeface="Livvic"/>
              </a:rPr>
              <a:t>Improved Guest Engagement </a:t>
            </a:r>
            <a:endParaRPr b="0" i="0" sz="1100" u="none" cap="none" strike="noStrike">
              <a:solidFill>
                <a:schemeClr val="dk1"/>
              </a:solidFill>
              <a:latin typeface="Livvic"/>
              <a:ea typeface="Livvic"/>
              <a:cs typeface="Livvic"/>
              <a:sym typeface="Livvic"/>
            </a:endParaRPr>
          </a:p>
          <a:p>
            <a:pPr indent="-342900" lvl="0" marL="342900" marR="0" rtl="0" algn="just">
              <a:lnSpc>
                <a:spcPct val="107000"/>
              </a:lnSpc>
              <a:spcBef>
                <a:spcPts val="800"/>
              </a:spcBef>
              <a:spcAft>
                <a:spcPts val="0"/>
              </a:spcAft>
              <a:buClr>
                <a:schemeClr val="dk1"/>
              </a:buClr>
              <a:buSzPts val="1600"/>
              <a:buFont typeface="Noto Sans Symbols"/>
              <a:buChar char="∙"/>
            </a:pPr>
            <a:r>
              <a:rPr b="0" i="0" lang="en-GB" sz="1100" u="none" cap="none" strike="noStrike">
                <a:solidFill>
                  <a:schemeClr val="dk1"/>
                </a:solidFill>
                <a:latin typeface="Livvic"/>
                <a:ea typeface="Livvic"/>
                <a:cs typeface="Livvic"/>
                <a:sym typeface="Livvic"/>
              </a:rPr>
              <a:t>Cultural Sensitivity </a:t>
            </a:r>
            <a:endParaRPr b="0" i="0" sz="1100" u="none" cap="none" strike="noStrike">
              <a:solidFill>
                <a:schemeClr val="dk1"/>
              </a:solidFill>
              <a:latin typeface="Livvic"/>
              <a:ea typeface="Livvic"/>
              <a:cs typeface="Livvic"/>
              <a:sym typeface="Livvic"/>
            </a:endParaRPr>
          </a:p>
          <a:p>
            <a:pPr indent="-342900" lvl="0" marL="342900" marR="0" rtl="0" algn="just">
              <a:lnSpc>
                <a:spcPct val="107000"/>
              </a:lnSpc>
              <a:spcBef>
                <a:spcPts val="800"/>
              </a:spcBef>
              <a:spcAft>
                <a:spcPts val="0"/>
              </a:spcAft>
              <a:buClr>
                <a:schemeClr val="dk1"/>
              </a:buClr>
              <a:buSzPts val="1600"/>
              <a:buFont typeface="Noto Sans Symbols"/>
              <a:buChar char="∙"/>
            </a:pPr>
            <a:r>
              <a:rPr b="0" i="0" lang="en-GB" sz="1100" u="none" cap="none" strike="noStrike">
                <a:solidFill>
                  <a:schemeClr val="dk1"/>
                </a:solidFill>
                <a:latin typeface="Livvic"/>
                <a:ea typeface="Livvic"/>
                <a:cs typeface="Livvic"/>
                <a:sym typeface="Livvic"/>
              </a:rPr>
              <a:t>Enhanced Customer Service </a:t>
            </a:r>
            <a:endParaRPr b="0" i="0" sz="1100" u="none" cap="none" strike="noStrike">
              <a:solidFill>
                <a:schemeClr val="dk1"/>
              </a:solidFill>
              <a:latin typeface="Livvic"/>
              <a:ea typeface="Livvic"/>
              <a:cs typeface="Livvic"/>
              <a:sym typeface="Livvic"/>
            </a:endParaRPr>
          </a:p>
          <a:p>
            <a:pPr indent="-342900" lvl="0" marL="342900" marR="0" rtl="0" algn="just">
              <a:lnSpc>
                <a:spcPct val="107000"/>
              </a:lnSpc>
              <a:spcBef>
                <a:spcPts val="800"/>
              </a:spcBef>
              <a:spcAft>
                <a:spcPts val="0"/>
              </a:spcAft>
              <a:buClr>
                <a:schemeClr val="dk1"/>
              </a:buClr>
              <a:buSzPts val="1600"/>
              <a:buFont typeface="Noto Sans Symbols"/>
              <a:buChar char="∙"/>
            </a:pPr>
            <a:r>
              <a:rPr b="0" i="0" lang="en-GB" sz="1100" u="none" cap="none" strike="noStrike">
                <a:solidFill>
                  <a:schemeClr val="dk1"/>
                </a:solidFill>
                <a:latin typeface="Livvic"/>
                <a:ea typeface="Livvic"/>
                <a:cs typeface="Livvic"/>
                <a:sym typeface="Livvic"/>
              </a:rPr>
              <a:t>Market Expansion </a:t>
            </a:r>
            <a:endParaRPr b="0" i="0" sz="1100" u="none" cap="none" strike="noStrike">
              <a:solidFill>
                <a:schemeClr val="dk1"/>
              </a:solidFill>
              <a:latin typeface="Livvic"/>
              <a:ea typeface="Livvic"/>
              <a:cs typeface="Livvic"/>
              <a:sym typeface="Livvic"/>
            </a:endParaRPr>
          </a:p>
          <a:p>
            <a:pPr indent="-342900" lvl="0" marL="342900" marR="0" rtl="0" algn="just">
              <a:lnSpc>
                <a:spcPct val="107000"/>
              </a:lnSpc>
              <a:spcBef>
                <a:spcPts val="800"/>
              </a:spcBef>
              <a:spcAft>
                <a:spcPts val="0"/>
              </a:spcAft>
              <a:buClr>
                <a:schemeClr val="dk1"/>
              </a:buClr>
              <a:buSzPts val="1600"/>
              <a:buFont typeface="Noto Sans Symbols"/>
              <a:buChar char="∙"/>
            </a:pPr>
            <a:r>
              <a:rPr b="0" i="0" lang="en-GB" sz="1100" u="none" cap="none" strike="noStrike">
                <a:solidFill>
                  <a:schemeClr val="dk1"/>
                </a:solidFill>
                <a:latin typeface="Livvic"/>
                <a:ea typeface="Livvic"/>
                <a:cs typeface="Livvic"/>
                <a:sym typeface="Livvic"/>
              </a:rPr>
              <a:t>Competitive Edge </a:t>
            </a:r>
            <a:endParaRPr b="0" i="0" sz="1100" u="none" cap="none" strike="noStrike">
              <a:solidFill>
                <a:schemeClr val="dk1"/>
              </a:solidFill>
              <a:latin typeface="Livvic"/>
              <a:ea typeface="Livvic"/>
              <a:cs typeface="Livvic"/>
              <a:sym typeface="Livvic"/>
            </a:endParaRPr>
          </a:p>
          <a:p>
            <a:pPr indent="-342900" lvl="0" marL="342900" marR="0" rtl="0" algn="just">
              <a:lnSpc>
                <a:spcPct val="107000"/>
              </a:lnSpc>
              <a:spcBef>
                <a:spcPts val="800"/>
              </a:spcBef>
              <a:spcAft>
                <a:spcPts val="0"/>
              </a:spcAft>
              <a:buClr>
                <a:schemeClr val="dk1"/>
              </a:buClr>
              <a:buSzPts val="1600"/>
              <a:buFont typeface="Noto Sans Symbols"/>
              <a:buChar char="∙"/>
            </a:pPr>
            <a:r>
              <a:rPr b="0" i="0" lang="en-GB" sz="1100" u="none" cap="none" strike="noStrike">
                <a:solidFill>
                  <a:schemeClr val="dk1"/>
                </a:solidFill>
                <a:latin typeface="Livvic"/>
                <a:ea typeface="Livvic"/>
                <a:cs typeface="Livvic"/>
                <a:sym typeface="Livvic"/>
              </a:rPr>
              <a:t>Effective Communications </a:t>
            </a:r>
            <a:endParaRPr b="0" i="0" sz="1100" u="none" cap="none" strike="noStrike">
              <a:solidFill>
                <a:schemeClr val="dk1"/>
              </a:solidFill>
              <a:latin typeface="Livvic"/>
              <a:ea typeface="Livvic"/>
              <a:cs typeface="Livvic"/>
              <a:sym typeface="Livvic"/>
            </a:endParaRPr>
          </a:p>
          <a:p>
            <a:pPr indent="-342900" lvl="0" marL="342900" marR="0" rtl="0" algn="just">
              <a:lnSpc>
                <a:spcPct val="107000"/>
              </a:lnSpc>
              <a:spcBef>
                <a:spcPts val="800"/>
              </a:spcBef>
              <a:spcAft>
                <a:spcPts val="0"/>
              </a:spcAft>
              <a:buClr>
                <a:schemeClr val="dk1"/>
              </a:buClr>
              <a:buSzPts val="1600"/>
              <a:buFont typeface="Noto Sans Symbols"/>
              <a:buChar char="∙"/>
            </a:pPr>
            <a:r>
              <a:rPr b="0" i="0" lang="en-GB" sz="1100" u="none" cap="none" strike="noStrike">
                <a:solidFill>
                  <a:schemeClr val="dk1"/>
                </a:solidFill>
                <a:latin typeface="Livvic"/>
                <a:ea typeface="Livvic"/>
                <a:cs typeface="Livvic"/>
                <a:sym typeface="Livvic"/>
              </a:rPr>
              <a:t>Positive Online Reviews </a:t>
            </a:r>
            <a:endParaRPr b="0" i="0" sz="1100" u="none" cap="none" strike="noStrike">
              <a:solidFill>
                <a:schemeClr val="dk1"/>
              </a:solidFill>
              <a:latin typeface="Livvic"/>
              <a:ea typeface="Livvic"/>
              <a:cs typeface="Livvic"/>
              <a:sym typeface="Livvic"/>
            </a:endParaRPr>
          </a:p>
          <a:p>
            <a:pPr indent="-342900" lvl="0" marL="342900" marR="0" rtl="0" algn="just">
              <a:lnSpc>
                <a:spcPct val="107000"/>
              </a:lnSpc>
              <a:spcBef>
                <a:spcPts val="800"/>
              </a:spcBef>
              <a:spcAft>
                <a:spcPts val="0"/>
              </a:spcAft>
              <a:buClr>
                <a:schemeClr val="dk1"/>
              </a:buClr>
              <a:buSzPts val="1600"/>
              <a:buFont typeface="Noto Sans Symbols"/>
              <a:buChar char="∙"/>
            </a:pPr>
            <a:r>
              <a:rPr b="0" i="0" lang="en-GB" sz="1100" u="none" cap="none" strike="noStrike">
                <a:solidFill>
                  <a:schemeClr val="dk1"/>
                </a:solidFill>
                <a:latin typeface="Livvic"/>
                <a:ea typeface="Livvic"/>
                <a:cs typeface="Livvic"/>
                <a:sym typeface="Livvic"/>
              </a:rPr>
              <a:t>Employee Empowerment</a:t>
            </a:r>
            <a:endParaRPr b="0" i="0" sz="1100" u="none" cap="none" strike="noStrike">
              <a:solidFill>
                <a:schemeClr val="dk1"/>
              </a:solidFill>
              <a:latin typeface="Livvic"/>
              <a:ea typeface="Livvic"/>
              <a:cs typeface="Livvic"/>
              <a:sym typeface="Livvic"/>
            </a:endParaRPr>
          </a:p>
          <a:p>
            <a:pPr indent="-228600" lvl="0" marL="457200" marR="0" rtl="0" algn="l">
              <a:lnSpc>
                <a:spcPct val="100000"/>
              </a:lnSpc>
              <a:spcBef>
                <a:spcPts val="800"/>
              </a:spcBef>
              <a:spcAft>
                <a:spcPts val="0"/>
              </a:spcAft>
              <a:buClr>
                <a:schemeClr val="dk1"/>
              </a:buClr>
              <a:buSzPts val="1600"/>
              <a:buFont typeface="Livvic"/>
              <a:buNone/>
            </a:pPr>
            <a:r>
              <a:t/>
            </a:r>
            <a:endParaRPr b="0" i="0" sz="1100" u="none" cap="none" strike="noStrike">
              <a:solidFill>
                <a:schemeClr val="dk1"/>
              </a:solidFill>
              <a:latin typeface="Livvic"/>
              <a:ea typeface="Livvic"/>
              <a:cs typeface="Livvic"/>
              <a:sym typeface="Livvic"/>
            </a:endParaRPr>
          </a:p>
        </p:txBody>
      </p:sp>
      <p:sp>
        <p:nvSpPr>
          <p:cNvPr id="135" name="Google Shape;135;p12"/>
          <p:cNvSpPr txBox="1"/>
          <p:nvPr/>
        </p:nvSpPr>
        <p:spPr>
          <a:xfrm>
            <a:off x="5741575" y="-13300"/>
            <a:ext cx="7655400" cy="400200"/>
          </a:xfrm>
          <a:prstGeom prst="rect">
            <a:avLst/>
          </a:prstGeom>
          <a:noFill/>
          <a:ln>
            <a:noFill/>
          </a:ln>
        </p:spPr>
        <p:txBody>
          <a:bodyPr anchorCtr="0" anchor="b" bIns="91425" lIns="91425" spcFirstLastPara="1" rIns="91425" wrap="square" tIns="91425">
            <a:spAutoFit/>
          </a:bodyPr>
          <a:lstStyle/>
          <a:p>
            <a:pPr indent="0" lvl="0" marL="0" rtl="0" algn="l">
              <a:spcBef>
                <a:spcPts val="0"/>
              </a:spcBef>
              <a:spcAft>
                <a:spcPts val="0"/>
              </a:spcAft>
              <a:buNone/>
            </a:pPr>
            <a:r>
              <a:t/>
            </a:r>
            <a:endParaRPr>
              <a:latin typeface="Livvic"/>
              <a:ea typeface="Livvic"/>
              <a:cs typeface="Livvic"/>
              <a:sym typeface="Livvic"/>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9" name="Shape 139"/>
        <p:cNvGrpSpPr/>
        <p:nvPr/>
      </p:nvGrpSpPr>
      <p:grpSpPr>
        <a:xfrm>
          <a:off x="0" y="0"/>
          <a:ext cx="0" cy="0"/>
          <a:chOff x="0" y="0"/>
          <a:chExt cx="0" cy="0"/>
        </a:xfrm>
      </p:grpSpPr>
      <p:sp>
        <p:nvSpPr>
          <p:cNvPr id="140" name="Google Shape;140;p13"/>
          <p:cNvSpPr txBox="1"/>
          <p:nvPr>
            <p:ph idx="1" type="subTitle"/>
          </p:nvPr>
        </p:nvSpPr>
        <p:spPr>
          <a:xfrm>
            <a:off x="149178" y="1201535"/>
            <a:ext cx="4431654" cy="1614000"/>
          </a:xfrm>
          <a:prstGeom prst="rect">
            <a:avLst/>
          </a:prstGeom>
          <a:noFill/>
          <a:ln>
            <a:noFill/>
          </a:ln>
        </p:spPr>
        <p:txBody>
          <a:bodyPr anchorCtr="0" anchor="t" bIns="91425" lIns="91425" spcFirstLastPara="1" rIns="91425" wrap="square" tIns="91425">
            <a:noAutofit/>
          </a:bodyPr>
          <a:lstStyle/>
          <a:p>
            <a:pPr indent="0" lvl="0" marL="0" marR="0" rtl="0" algn="just">
              <a:lnSpc>
                <a:spcPct val="107000"/>
              </a:lnSpc>
              <a:spcBef>
                <a:spcPts val="0"/>
              </a:spcBef>
              <a:spcAft>
                <a:spcPts val="0"/>
              </a:spcAft>
              <a:buSzPts val="1600"/>
              <a:buNone/>
            </a:pPr>
            <a:r>
              <a:rPr lang="en-GB" sz="1200">
                <a:latin typeface="Livvic"/>
                <a:ea typeface="Livvic"/>
                <a:cs typeface="Livvic"/>
                <a:sym typeface="Livvic"/>
              </a:rPr>
              <a:t>In order to improve client experiences and ensure successful communication in a multicultural and diverse environment, linguistic skills possess the utmost significance for the employees of Diversity Hotel and Spa.</a:t>
            </a:r>
            <a:endParaRPr sz="1200">
              <a:latin typeface="Livvic"/>
              <a:ea typeface="Livvic"/>
              <a:cs typeface="Livvic"/>
              <a:sym typeface="Livvic"/>
            </a:endParaRPr>
          </a:p>
          <a:p>
            <a:pPr indent="-342900" lvl="0" marL="342900" marR="0" rtl="0" algn="just">
              <a:lnSpc>
                <a:spcPct val="107000"/>
              </a:lnSpc>
              <a:spcBef>
                <a:spcPts val="800"/>
              </a:spcBef>
              <a:spcAft>
                <a:spcPts val="0"/>
              </a:spcAft>
              <a:buSzPts val="1600"/>
              <a:buFont typeface="Noto Sans Symbols"/>
              <a:buChar char="∙"/>
            </a:pPr>
            <a:r>
              <a:rPr lang="en-GB" sz="1200">
                <a:latin typeface="Livvic"/>
                <a:ea typeface="Livvic"/>
                <a:cs typeface="Livvic"/>
                <a:sym typeface="Livvic"/>
              </a:rPr>
              <a:t>Multilingualism gives personnel the ability to meet the various needs of customers and make them feel valued and respected. </a:t>
            </a:r>
            <a:endParaRPr sz="1200">
              <a:latin typeface="Livvic"/>
              <a:ea typeface="Livvic"/>
              <a:cs typeface="Livvic"/>
              <a:sym typeface="Livvic"/>
            </a:endParaRPr>
          </a:p>
          <a:p>
            <a:pPr indent="-342900" lvl="0" marL="342900" marR="0" rtl="0" algn="just">
              <a:lnSpc>
                <a:spcPct val="107000"/>
              </a:lnSpc>
              <a:spcBef>
                <a:spcPts val="800"/>
              </a:spcBef>
              <a:spcAft>
                <a:spcPts val="0"/>
              </a:spcAft>
              <a:buSzPts val="1600"/>
              <a:buFont typeface="Noto Sans Symbols"/>
              <a:buChar char="∙"/>
            </a:pPr>
            <a:r>
              <a:rPr lang="en-GB" sz="1200">
                <a:latin typeface="Livvic"/>
                <a:ea typeface="Livvic"/>
                <a:cs typeface="Livvic"/>
                <a:sym typeface="Livvic"/>
              </a:rPr>
              <a:t>Hotel workers can prevent miscommunications and cultural insensitivity by being able to communicate in a variety of languages and cultural contexts. </a:t>
            </a:r>
            <a:endParaRPr sz="1200">
              <a:latin typeface="Livvic"/>
              <a:ea typeface="Livvic"/>
              <a:cs typeface="Livvic"/>
              <a:sym typeface="Livvic"/>
            </a:endParaRPr>
          </a:p>
          <a:p>
            <a:pPr indent="-342900" lvl="0" marL="342900" marR="0" rtl="0" algn="just">
              <a:lnSpc>
                <a:spcPct val="107000"/>
              </a:lnSpc>
              <a:spcBef>
                <a:spcPts val="800"/>
              </a:spcBef>
              <a:spcAft>
                <a:spcPts val="0"/>
              </a:spcAft>
              <a:buSzPts val="1600"/>
              <a:buFont typeface="Noto Sans Symbols"/>
              <a:buChar char="∙"/>
            </a:pPr>
            <a:r>
              <a:rPr lang="en-GB" sz="1200">
                <a:latin typeface="Livvic"/>
                <a:ea typeface="Livvic"/>
                <a:cs typeface="Livvic"/>
                <a:sym typeface="Livvic"/>
              </a:rPr>
              <a:t>A workforce that speaks multiple languages can work together without any communication hurdles, assuring that tasks are completed effectively (</a:t>
            </a:r>
            <a:r>
              <a:rPr lang="en-GB" sz="1200">
                <a:solidFill>
                  <a:srgbClr val="222222"/>
                </a:solidFill>
                <a:latin typeface="Livvic"/>
                <a:ea typeface="Livvic"/>
                <a:cs typeface="Livvic"/>
                <a:sym typeface="Livvic"/>
              </a:rPr>
              <a:t>Kim et al., 2023)</a:t>
            </a:r>
            <a:r>
              <a:rPr lang="en-GB" sz="1200">
                <a:latin typeface="Livvic"/>
                <a:ea typeface="Livvic"/>
                <a:cs typeface="Livvic"/>
                <a:sym typeface="Livvic"/>
              </a:rPr>
              <a:t>.</a:t>
            </a:r>
            <a:endParaRPr sz="1200">
              <a:latin typeface="Livvic"/>
              <a:ea typeface="Livvic"/>
              <a:cs typeface="Livvic"/>
              <a:sym typeface="Livvic"/>
            </a:endParaRPr>
          </a:p>
          <a:p>
            <a:pPr indent="-228600" lvl="0" marL="457200" rtl="0" algn="l">
              <a:lnSpc>
                <a:spcPct val="100000"/>
              </a:lnSpc>
              <a:spcBef>
                <a:spcPts val="800"/>
              </a:spcBef>
              <a:spcAft>
                <a:spcPts val="0"/>
              </a:spcAft>
              <a:buSzPts val="1600"/>
              <a:buNone/>
            </a:pPr>
            <a:r>
              <a:t/>
            </a:r>
            <a:endParaRPr sz="1200">
              <a:latin typeface="Livvic"/>
              <a:ea typeface="Livvic"/>
              <a:cs typeface="Livvic"/>
              <a:sym typeface="Livvic"/>
            </a:endParaRPr>
          </a:p>
        </p:txBody>
      </p:sp>
      <p:sp>
        <p:nvSpPr>
          <p:cNvPr id="141" name="Google Shape;141;p13"/>
          <p:cNvSpPr txBox="1"/>
          <p:nvPr>
            <p:ph type="title"/>
          </p:nvPr>
        </p:nvSpPr>
        <p:spPr>
          <a:xfrm>
            <a:off x="261532" y="109843"/>
            <a:ext cx="4559791" cy="11550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3000"/>
              <a:buNone/>
            </a:pPr>
            <a:r>
              <a:rPr lang="en-GB" sz="2800"/>
              <a:t>Importance of Language Awareness Skills</a:t>
            </a:r>
            <a:br>
              <a:rPr lang="en-GB" sz="2800"/>
            </a:br>
            <a:endParaRPr sz="2800"/>
          </a:p>
        </p:txBody>
      </p:sp>
      <p:pic>
        <p:nvPicPr>
          <p:cNvPr id="142" name="Google Shape;142;p13"/>
          <p:cNvPicPr preferRelativeResize="0"/>
          <p:nvPr/>
        </p:nvPicPr>
        <p:blipFill rotWithShape="1">
          <a:blip r:embed="rId3">
            <a:alphaModFix/>
          </a:blip>
          <a:srcRect b="0" l="14378" r="14371" t="0"/>
          <a:stretch/>
        </p:blipFill>
        <p:spPr>
          <a:xfrm flipH="1" rot="95461">
            <a:off x="4870659" y="706146"/>
            <a:ext cx="3851999" cy="3607301"/>
          </a:xfrm>
          <a:prstGeom prst="rect">
            <a:avLst/>
          </a:prstGeom>
          <a:noFill/>
          <a:ln>
            <a:noFill/>
          </a:ln>
        </p:spPr>
      </p:pic>
      <p:sp>
        <p:nvSpPr>
          <p:cNvPr id="143" name="Google Shape;143;p13"/>
          <p:cNvSpPr/>
          <p:nvPr/>
        </p:nvSpPr>
        <p:spPr>
          <a:xfrm rot="95423">
            <a:off x="6012069" y="416000"/>
            <a:ext cx="2765630" cy="243431"/>
          </a:xfrm>
          <a:custGeom>
            <a:rect b="b" l="l" r="r" t="t"/>
            <a:pathLst>
              <a:path extrusionOk="0" h="5099" w="57930">
                <a:moveTo>
                  <a:pt x="57930" y="5099"/>
                </a:moveTo>
                <a:lnTo>
                  <a:pt x="0" y="5066"/>
                </a:lnTo>
                <a:lnTo>
                  <a:pt x="1165" y="0"/>
                </a:lnTo>
                <a:close/>
              </a:path>
            </a:pathLst>
          </a:custGeom>
          <a:solidFill>
            <a:schemeClr val="accent1"/>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44" name="Google Shape;144;p13"/>
          <p:cNvSpPr/>
          <p:nvPr/>
        </p:nvSpPr>
        <p:spPr>
          <a:xfrm rot="5525853">
            <a:off x="8160924" y="3523767"/>
            <a:ext cx="1448207" cy="239865"/>
          </a:xfrm>
          <a:custGeom>
            <a:rect b="b" l="l" r="r" t="t"/>
            <a:pathLst>
              <a:path extrusionOk="0" h="5099" w="57930">
                <a:moveTo>
                  <a:pt x="57930" y="5099"/>
                </a:moveTo>
                <a:lnTo>
                  <a:pt x="0" y="5066"/>
                </a:lnTo>
                <a:lnTo>
                  <a:pt x="1165" y="0"/>
                </a:lnTo>
                <a:close/>
              </a:path>
            </a:pathLst>
          </a:custGeom>
          <a:solidFill>
            <a:schemeClr val="accent2"/>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8" name="Shape 148"/>
        <p:cNvGrpSpPr/>
        <p:nvPr/>
      </p:nvGrpSpPr>
      <p:grpSpPr>
        <a:xfrm>
          <a:off x="0" y="0"/>
          <a:ext cx="0" cy="0"/>
          <a:chOff x="0" y="0"/>
          <a:chExt cx="0" cy="0"/>
        </a:xfrm>
      </p:grpSpPr>
      <p:sp>
        <p:nvSpPr>
          <p:cNvPr id="149" name="Google Shape;149;p14"/>
          <p:cNvSpPr txBox="1"/>
          <p:nvPr>
            <p:ph type="title"/>
          </p:nvPr>
        </p:nvSpPr>
        <p:spPr>
          <a:xfrm>
            <a:off x="5064510" y="190250"/>
            <a:ext cx="3730200" cy="572700"/>
          </a:xfrm>
          <a:prstGeom prst="rect">
            <a:avLst/>
          </a:prstGeom>
          <a:noFill/>
          <a:ln>
            <a:noFill/>
          </a:ln>
        </p:spPr>
        <p:txBody>
          <a:bodyPr anchorCtr="0" anchor="ctr" bIns="91425" lIns="91425" spcFirstLastPara="1" rIns="91425" wrap="square" tIns="91425">
            <a:noAutofit/>
          </a:bodyPr>
          <a:lstStyle/>
          <a:p>
            <a:pPr indent="0" lvl="0" marL="0" rtl="0" algn="ctr">
              <a:lnSpc>
                <a:spcPct val="100000"/>
              </a:lnSpc>
              <a:spcBef>
                <a:spcPts val="0"/>
              </a:spcBef>
              <a:spcAft>
                <a:spcPts val="0"/>
              </a:spcAft>
              <a:buSzPts val="2200"/>
              <a:buNone/>
            </a:pPr>
            <a:r>
              <a:rPr lang="en-GB"/>
              <a:t>Language Choice - French</a:t>
            </a:r>
            <a:br>
              <a:rPr lang="en-GB" sz="1800">
                <a:latin typeface="Times New Roman"/>
                <a:ea typeface="Times New Roman"/>
                <a:cs typeface="Times New Roman"/>
                <a:sym typeface="Times New Roman"/>
              </a:rPr>
            </a:br>
            <a:endParaRPr/>
          </a:p>
        </p:txBody>
      </p:sp>
      <p:sp>
        <p:nvSpPr>
          <p:cNvPr id="150" name="Google Shape;150;p14"/>
          <p:cNvSpPr txBox="1"/>
          <p:nvPr>
            <p:ph idx="1" type="subTitle"/>
          </p:nvPr>
        </p:nvSpPr>
        <p:spPr>
          <a:xfrm>
            <a:off x="4935557" y="735559"/>
            <a:ext cx="3988106" cy="1554006"/>
          </a:xfrm>
          <a:prstGeom prst="rect">
            <a:avLst/>
          </a:prstGeom>
          <a:noFill/>
          <a:ln>
            <a:noFill/>
          </a:ln>
        </p:spPr>
        <p:txBody>
          <a:bodyPr anchorCtr="0" anchor="t" bIns="91425" lIns="91425" spcFirstLastPara="1" rIns="91425" wrap="square" tIns="91425">
            <a:noAutofit/>
          </a:bodyPr>
          <a:lstStyle/>
          <a:p>
            <a:pPr indent="0" lvl="0" marL="0" marR="0" rtl="0" algn="just">
              <a:lnSpc>
                <a:spcPct val="107000"/>
              </a:lnSpc>
              <a:spcBef>
                <a:spcPts val="0"/>
              </a:spcBef>
              <a:spcAft>
                <a:spcPts val="0"/>
              </a:spcAft>
              <a:buSzPts val="1600"/>
              <a:buNone/>
            </a:pPr>
            <a:r>
              <a:rPr lang="en-GB" sz="1300">
                <a:latin typeface="Livvic"/>
                <a:ea typeface="Livvic"/>
                <a:cs typeface="Livvic"/>
                <a:sym typeface="Livvic"/>
              </a:rPr>
              <a:t>The French language has been widely utilized around the world and is widely recognized for its cultural significance and extensive history. Many nations have adopted French as their official language, and it has a well-established reputation being a language for business and diplomacy. </a:t>
            </a:r>
            <a:endParaRPr sz="1300">
              <a:latin typeface="Livvic"/>
              <a:ea typeface="Livvic"/>
              <a:cs typeface="Livvic"/>
              <a:sym typeface="Livvic"/>
            </a:endParaRPr>
          </a:p>
          <a:p>
            <a:pPr indent="0" lvl="0" marL="0" marR="0" rtl="0" algn="just">
              <a:lnSpc>
                <a:spcPct val="107000"/>
              </a:lnSpc>
              <a:spcBef>
                <a:spcPts val="800"/>
              </a:spcBef>
              <a:spcAft>
                <a:spcPts val="0"/>
              </a:spcAft>
              <a:buSzPts val="1600"/>
              <a:buNone/>
            </a:pPr>
            <a:r>
              <a:rPr lang="en-GB" sz="1300">
                <a:latin typeface="Livvic"/>
                <a:ea typeface="Livvic"/>
                <a:cs typeface="Livvic"/>
                <a:sym typeface="Livvic"/>
              </a:rPr>
              <a:t>French is spoken in different countries Across Africa, Europe, the Caribbean, and North America. </a:t>
            </a:r>
            <a:endParaRPr sz="1300">
              <a:latin typeface="Livvic"/>
              <a:ea typeface="Livvic"/>
              <a:cs typeface="Livvic"/>
              <a:sym typeface="Livvic"/>
            </a:endParaRPr>
          </a:p>
          <a:p>
            <a:pPr indent="0" lvl="0" marL="0" marR="0" rtl="0" algn="just">
              <a:lnSpc>
                <a:spcPct val="107000"/>
              </a:lnSpc>
              <a:spcBef>
                <a:spcPts val="800"/>
              </a:spcBef>
              <a:spcAft>
                <a:spcPts val="0"/>
              </a:spcAft>
              <a:buSzPts val="1600"/>
              <a:buNone/>
            </a:pPr>
            <a:r>
              <a:rPr lang="en-GB" sz="1300">
                <a:latin typeface="Livvic"/>
                <a:ea typeface="Livvic"/>
                <a:cs typeface="Livvic"/>
                <a:sym typeface="Livvic"/>
              </a:rPr>
              <a:t>French has a prestigious reputation as a language for business and diplomacy. With international institutions such as the United Nations (UN) conducting the majority of their operations in French, it has traditionally been acknowledged to be the preferred medium of diplomacy (Sajarwa, 2019). Its relevance in international relations is further strengthened by the fact that it is a widely spoken language across the European Union.</a:t>
            </a:r>
            <a:endParaRPr sz="1300">
              <a:latin typeface="Livvic"/>
              <a:ea typeface="Livvic"/>
              <a:cs typeface="Livvic"/>
              <a:sym typeface="Livvic"/>
            </a:endParaRPr>
          </a:p>
          <a:p>
            <a:pPr indent="0" lvl="0" marL="0" rtl="0" algn="l">
              <a:lnSpc>
                <a:spcPct val="100000"/>
              </a:lnSpc>
              <a:spcBef>
                <a:spcPts val="800"/>
              </a:spcBef>
              <a:spcAft>
                <a:spcPts val="0"/>
              </a:spcAft>
              <a:buSzPts val="1600"/>
              <a:buNone/>
            </a:pPr>
            <a:r>
              <a:t/>
            </a:r>
            <a:endParaRPr sz="1300">
              <a:latin typeface="Livvic"/>
              <a:ea typeface="Livvic"/>
              <a:cs typeface="Livvic"/>
              <a:sym typeface="Livvic"/>
            </a:endParaRPr>
          </a:p>
          <a:p>
            <a:pPr indent="0" lvl="0" marL="0" marR="0" rtl="0" algn="just">
              <a:lnSpc>
                <a:spcPct val="107000"/>
              </a:lnSpc>
              <a:spcBef>
                <a:spcPts val="0"/>
              </a:spcBef>
              <a:spcAft>
                <a:spcPts val="800"/>
              </a:spcAft>
              <a:buSzPts val="1600"/>
              <a:buNone/>
            </a:pPr>
            <a:r>
              <a:t/>
            </a:r>
            <a:endParaRPr sz="1300"/>
          </a:p>
        </p:txBody>
      </p:sp>
      <p:pic>
        <p:nvPicPr>
          <p:cNvPr id="151" name="Google Shape;151;p14"/>
          <p:cNvPicPr preferRelativeResize="0"/>
          <p:nvPr/>
        </p:nvPicPr>
        <p:blipFill rotWithShape="1">
          <a:blip r:embed="rId3">
            <a:alphaModFix/>
          </a:blip>
          <a:srcRect b="888" l="1723" r="35582" t="227"/>
          <a:stretch/>
        </p:blipFill>
        <p:spPr>
          <a:xfrm rot="-102629">
            <a:off x="672023" y="823407"/>
            <a:ext cx="4105209" cy="3642538"/>
          </a:xfrm>
          <a:prstGeom prst="rect">
            <a:avLst/>
          </a:prstGeom>
          <a:noFill/>
          <a:ln>
            <a:noFill/>
          </a:ln>
        </p:spPr>
      </p:pic>
      <p:sp>
        <p:nvSpPr>
          <p:cNvPr id="152" name="Google Shape;152;p14"/>
          <p:cNvSpPr/>
          <p:nvPr/>
        </p:nvSpPr>
        <p:spPr>
          <a:xfrm flipH="1" rot="10697333">
            <a:off x="2352793" y="4502471"/>
            <a:ext cx="2483263" cy="218168"/>
          </a:xfrm>
          <a:custGeom>
            <a:rect b="b" l="l" r="r" t="t"/>
            <a:pathLst>
              <a:path extrusionOk="0" h="5099" w="57930">
                <a:moveTo>
                  <a:pt x="57930" y="5099"/>
                </a:moveTo>
                <a:lnTo>
                  <a:pt x="0" y="5066"/>
                </a:lnTo>
                <a:lnTo>
                  <a:pt x="1165" y="0"/>
                </a:lnTo>
                <a:close/>
              </a:path>
            </a:pathLst>
          </a:custGeom>
          <a:solidFill>
            <a:schemeClr val="accent1"/>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53" name="Google Shape;153;p14"/>
          <p:cNvSpPr/>
          <p:nvPr/>
        </p:nvSpPr>
        <p:spPr>
          <a:xfrm rot="-102635">
            <a:off x="609850" y="589663"/>
            <a:ext cx="1300239" cy="214954"/>
          </a:xfrm>
          <a:custGeom>
            <a:rect b="b" l="l" r="r" t="t"/>
            <a:pathLst>
              <a:path extrusionOk="0" h="5099" w="57930">
                <a:moveTo>
                  <a:pt x="57930" y="5099"/>
                </a:moveTo>
                <a:lnTo>
                  <a:pt x="0" y="5066"/>
                </a:lnTo>
                <a:lnTo>
                  <a:pt x="1165" y="0"/>
                </a:lnTo>
                <a:close/>
              </a:path>
            </a:pathLst>
          </a:custGeom>
          <a:solidFill>
            <a:schemeClr val="accent2"/>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7" name="Shape 157"/>
        <p:cNvGrpSpPr/>
        <p:nvPr/>
      </p:nvGrpSpPr>
      <p:grpSpPr>
        <a:xfrm>
          <a:off x="0" y="0"/>
          <a:ext cx="0" cy="0"/>
          <a:chOff x="0" y="0"/>
          <a:chExt cx="0" cy="0"/>
        </a:xfrm>
      </p:grpSpPr>
      <p:sp>
        <p:nvSpPr>
          <p:cNvPr id="158" name="Google Shape;158;p15"/>
          <p:cNvSpPr txBox="1"/>
          <p:nvPr>
            <p:ph type="title"/>
          </p:nvPr>
        </p:nvSpPr>
        <p:spPr>
          <a:xfrm>
            <a:off x="0" y="3867578"/>
            <a:ext cx="5659350" cy="10209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3000"/>
              <a:buNone/>
            </a:pPr>
            <a:r>
              <a:rPr lang="en-GB" sz="3000"/>
              <a:t>Challenges and Rewards of Learning French</a:t>
            </a:r>
            <a:br>
              <a:rPr lang="en-GB" sz="3000"/>
            </a:br>
            <a:br>
              <a:rPr lang="en-GB" sz="3000"/>
            </a:br>
            <a:endParaRPr sz="3000"/>
          </a:p>
        </p:txBody>
      </p:sp>
      <p:grpSp>
        <p:nvGrpSpPr>
          <p:cNvPr id="159" name="Google Shape;159;p15"/>
          <p:cNvGrpSpPr/>
          <p:nvPr/>
        </p:nvGrpSpPr>
        <p:grpSpPr>
          <a:xfrm>
            <a:off x="6151982" y="1253814"/>
            <a:ext cx="1043750" cy="789850"/>
            <a:chOff x="1730175" y="2632875"/>
            <a:chExt cx="1043750" cy="789850"/>
          </a:xfrm>
        </p:grpSpPr>
        <p:sp>
          <p:nvSpPr>
            <p:cNvPr id="160" name="Google Shape;160;p15"/>
            <p:cNvSpPr/>
            <p:nvPr/>
          </p:nvSpPr>
          <p:spPr>
            <a:xfrm>
              <a:off x="1730175" y="2642275"/>
              <a:ext cx="1043750" cy="780450"/>
            </a:xfrm>
            <a:custGeom>
              <a:rect b="b" l="l" r="r" t="t"/>
              <a:pathLst>
                <a:path extrusionOk="0" h="31218" w="41750">
                  <a:moveTo>
                    <a:pt x="26329" y="0"/>
                  </a:moveTo>
                  <a:lnTo>
                    <a:pt x="41750" y="31218"/>
                  </a:lnTo>
                  <a:lnTo>
                    <a:pt x="0" y="24448"/>
                  </a:lnTo>
                  <a:close/>
                </a:path>
              </a:pathLst>
            </a:custGeom>
            <a:solidFill>
              <a:schemeClr val="accent2"/>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61" name="Google Shape;161;p15"/>
            <p:cNvSpPr/>
            <p:nvPr/>
          </p:nvSpPr>
          <p:spPr>
            <a:xfrm>
              <a:off x="2411900" y="2632875"/>
              <a:ext cx="356975" cy="517175"/>
            </a:xfrm>
            <a:custGeom>
              <a:rect b="b" l="l" r="r" t="t"/>
              <a:pathLst>
                <a:path extrusionOk="0" h="20687" w="14279">
                  <a:moveTo>
                    <a:pt x="14279" y="17029"/>
                  </a:moveTo>
                  <a:lnTo>
                    <a:pt x="10719" y="20687"/>
                  </a:lnTo>
                  <a:lnTo>
                    <a:pt x="0" y="0"/>
                  </a:lnTo>
                  <a:close/>
                </a:path>
              </a:pathLst>
            </a:custGeom>
            <a:solidFill>
              <a:schemeClr val="accent1"/>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162" name="Google Shape;162;p15"/>
          <p:cNvGrpSpPr/>
          <p:nvPr/>
        </p:nvGrpSpPr>
        <p:grpSpPr>
          <a:xfrm rot="471762">
            <a:off x="1932071" y="1104887"/>
            <a:ext cx="1087101" cy="879551"/>
            <a:chOff x="1891712" y="291100"/>
            <a:chExt cx="1087100" cy="879550"/>
          </a:xfrm>
        </p:grpSpPr>
        <p:sp>
          <p:nvSpPr>
            <p:cNvPr id="163" name="Google Shape;163;p15"/>
            <p:cNvSpPr/>
            <p:nvPr/>
          </p:nvSpPr>
          <p:spPr>
            <a:xfrm>
              <a:off x="1891712" y="442600"/>
              <a:ext cx="1087100" cy="728050"/>
            </a:xfrm>
            <a:custGeom>
              <a:rect b="b" l="l" r="r" t="t"/>
              <a:pathLst>
                <a:path extrusionOk="0" h="29122" w="43484">
                  <a:moveTo>
                    <a:pt x="0" y="28183"/>
                  </a:moveTo>
                  <a:lnTo>
                    <a:pt x="12420" y="0"/>
                  </a:lnTo>
                  <a:lnTo>
                    <a:pt x="43484" y="29122"/>
                  </a:lnTo>
                  <a:close/>
                </a:path>
              </a:pathLst>
            </a:custGeom>
            <a:solidFill>
              <a:schemeClr val="lt2"/>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64" name="Google Shape;164;p15"/>
            <p:cNvSpPr/>
            <p:nvPr/>
          </p:nvSpPr>
          <p:spPr>
            <a:xfrm>
              <a:off x="2219137" y="291100"/>
              <a:ext cx="380825" cy="484650"/>
            </a:xfrm>
            <a:custGeom>
              <a:rect b="b" l="l" r="r" t="t"/>
              <a:pathLst>
                <a:path extrusionOk="0" h="19386" w="15233">
                  <a:moveTo>
                    <a:pt x="0" y="4905"/>
                  </a:moveTo>
                  <a:lnTo>
                    <a:pt x="1947" y="0"/>
                  </a:lnTo>
                  <a:lnTo>
                    <a:pt x="15233" y="19386"/>
                  </a:lnTo>
                  <a:close/>
                </a:path>
              </a:pathLst>
            </a:custGeom>
            <a:solidFill>
              <a:schemeClr val="accent2"/>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165" name="Google Shape;165;p15"/>
          <p:cNvSpPr txBox="1"/>
          <p:nvPr>
            <p:ph idx="4" type="title"/>
          </p:nvPr>
        </p:nvSpPr>
        <p:spPr>
          <a:xfrm>
            <a:off x="1256527" y="2054664"/>
            <a:ext cx="2183100" cy="281700"/>
          </a:xfrm>
          <a:prstGeom prst="rect">
            <a:avLst/>
          </a:prstGeom>
          <a:noFill/>
          <a:ln>
            <a:noFill/>
          </a:ln>
        </p:spPr>
        <p:txBody>
          <a:bodyPr anchorCtr="0" anchor="ctr" bIns="91425" lIns="91425" spcFirstLastPara="1" rIns="91425" wrap="square" tIns="91425">
            <a:noAutofit/>
          </a:bodyPr>
          <a:lstStyle/>
          <a:p>
            <a:pPr indent="0" lvl="0" marL="0" rtl="0" algn="ctr">
              <a:lnSpc>
                <a:spcPct val="100000"/>
              </a:lnSpc>
              <a:spcBef>
                <a:spcPts val="0"/>
              </a:spcBef>
              <a:spcAft>
                <a:spcPts val="0"/>
              </a:spcAft>
              <a:buSzPts val="1600"/>
              <a:buNone/>
            </a:pPr>
            <a:r>
              <a:rPr lang="en-GB"/>
              <a:t>Challenges</a:t>
            </a:r>
            <a:endParaRPr/>
          </a:p>
        </p:txBody>
      </p:sp>
      <p:sp>
        <p:nvSpPr>
          <p:cNvPr id="166" name="Google Shape;166;p15"/>
          <p:cNvSpPr txBox="1"/>
          <p:nvPr>
            <p:ph idx="1" type="subTitle"/>
          </p:nvPr>
        </p:nvSpPr>
        <p:spPr>
          <a:xfrm>
            <a:off x="276028" y="2318532"/>
            <a:ext cx="4284956" cy="956400"/>
          </a:xfrm>
          <a:prstGeom prst="rect">
            <a:avLst/>
          </a:prstGeom>
          <a:noFill/>
          <a:ln>
            <a:noFill/>
          </a:ln>
        </p:spPr>
        <p:txBody>
          <a:bodyPr anchorCtr="0" anchor="t" bIns="91425" lIns="91425" spcFirstLastPara="1" rIns="91425" wrap="square" tIns="91425">
            <a:noAutofit/>
          </a:bodyPr>
          <a:lstStyle/>
          <a:p>
            <a:pPr indent="0" lvl="0" marL="0" rtl="0" algn="just">
              <a:lnSpc>
                <a:spcPct val="100000"/>
              </a:lnSpc>
              <a:spcBef>
                <a:spcPts val="0"/>
              </a:spcBef>
              <a:spcAft>
                <a:spcPts val="0"/>
              </a:spcAft>
              <a:buSzPts val="1600"/>
              <a:buNone/>
            </a:pPr>
            <a:r>
              <a:rPr lang="en-GB" sz="1200">
                <a:latin typeface="Livvic"/>
                <a:ea typeface="Livvic"/>
                <a:cs typeface="Livvic"/>
                <a:sym typeface="Livvic"/>
              </a:rPr>
              <a:t>There are some challenges while speaking French, especially with pronunciation. Learning the intricate system of liaisons, silent letters, and nasalized sounds in the language can be difficult. Attention to precision is also required when conjugating verbs and using gendered nouns. </a:t>
            </a:r>
            <a:endParaRPr/>
          </a:p>
          <a:p>
            <a:pPr indent="0" lvl="0" marL="0" rtl="0" algn="just">
              <a:lnSpc>
                <a:spcPct val="100000"/>
              </a:lnSpc>
              <a:spcBef>
                <a:spcPts val="0"/>
              </a:spcBef>
              <a:spcAft>
                <a:spcPts val="0"/>
              </a:spcAft>
              <a:buSzPts val="1600"/>
              <a:buNone/>
            </a:pPr>
            <a:r>
              <a:t/>
            </a:r>
            <a:endParaRPr sz="1200">
              <a:latin typeface="Livvic"/>
              <a:ea typeface="Livvic"/>
              <a:cs typeface="Livvic"/>
              <a:sym typeface="Livvic"/>
            </a:endParaRPr>
          </a:p>
        </p:txBody>
      </p:sp>
      <p:sp>
        <p:nvSpPr>
          <p:cNvPr id="167" name="Google Shape;167;p15"/>
          <p:cNvSpPr txBox="1"/>
          <p:nvPr>
            <p:ph idx="5" type="title"/>
          </p:nvPr>
        </p:nvSpPr>
        <p:spPr>
          <a:xfrm>
            <a:off x="5635557" y="2054664"/>
            <a:ext cx="2183100" cy="281700"/>
          </a:xfrm>
          <a:prstGeom prst="rect">
            <a:avLst/>
          </a:prstGeom>
          <a:noFill/>
          <a:ln>
            <a:noFill/>
          </a:ln>
        </p:spPr>
        <p:txBody>
          <a:bodyPr anchorCtr="0" anchor="ctr" bIns="91425" lIns="91425" spcFirstLastPara="1" rIns="91425" wrap="square" tIns="91425">
            <a:noAutofit/>
          </a:bodyPr>
          <a:lstStyle/>
          <a:p>
            <a:pPr indent="0" lvl="0" marL="0" rtl="0" algn="ctr">
              <a:lnSpc>
                <a:spcPct val="100000"/>
              </a:lnSpc>
              <a:spcBef>
                <a:spcPts val="0"/>
              </a:spcBef>
              <a:spcAft>
                <a:spcPts val="0"/>
              </a:spcAft>
              <a:buSzPts val="1600"/>
              <a:buNone/>
            </a:pPr>
            <a:r>
              <a:rPr lang="en-GB"/>
              <a:t>Rewards</a:t>
            </a:r>
            <a:endParaRPr/>
          </a:p>
        </p:txBody>
      </p:sp>
      <p:sp>
        <p:nvSpPr>
          <p:cNvPr id="168" name="Google Shape;168;p15"/>
          <p:cNvSpPr txBox="1"/>
          <p:nvPr>
            <p:ph idx="2" type="subTitle"/>
          </p:nvPr>
        </p:nvSpPr>
        <p:spPr>
          <a:xfrm>
            <a:off x="4759288" y="2307515"/>
            <a:ext cx="4133942" cy="956400"/>
          </a:xfrm>
          <a:prstGeom prst="rect">
            <a:avLst/>
          </a:prstGeom>
          <a:noFill/>
          <a:ln>
            <a:noFill/>
          </a:ln>
        </p:spPr>
        <p:txBody>
          <a:bodyPr anchorCtr="0" anchor="t" bIns="91425" lIns="91425" spcFirstLastPara="1" rIns="91425" wrap="square" tIns="91425">
            <a:noAutofit/>
          </a:bodyPr>
          <a:lstStyle/>
          <a:p>
            <a:pPr indent="0" lvl="0" marL="0" rtl="0" algn="just">
              <a:lnSpc>
                <a:spcPct val="100000"/>
              </a:lnSpc>
              <a:spcBef>
                <a:spcPts val="0"/>
              </a:spcBef>
              <a:spcAft>
                <a:spcPts val="0"/>
              </a:spcAft>
              <a:buSzPts val="1600"/>
              <a:buNone/>
            </a:pPr>
            <a:r>
              <a:rPr lang="en-GB" sz="1200">
                <a:latin typeface="Livvic"/>
                <a:ea typeface="Livvic"/>
                <a:cs typeface="Livvic"/>
                <a:sym typeface="Livvic"/>
              </a:rPr>
              <a:t>In the corporate world, the ability to speak French is highly advantageous. French is a vital language in many international businesses, like clothing, opulence, and gastronomy. For individuals pursuing opportunities in global commerce and trade, fluency in French is frequently regarded as an asset (Jack, and Nyman, 2019).</a:t>
            </a:r>
            <a:endParaRPr/>
          </a:p>
          <a:p>
            <a:pPr indent="0" lvl="0" marL="0" rtl="0" algn="ctr">
              <a:lnSpc>
                <a:spcPct val="100000"/>
              </a:lnSpc>
              <a:spcBef>
                <a:spcPts val="0"/>
              </a:spcBef>
              <a:spcAft>
                <a:spcPts val="0"/>
              </a:spcAft>
              <a:buSzPts val="1600"/>
              <a:buNone/>
            </a:pPr>
            <a:r>
              <a:t/>
            </a:r>
            <a:endParaRPr sz="1200">
              <a:latin typeface="Livvic"/>
              <a:ea typeface="Livvic"/>
              <a:cs typeface="Livvic"/>
              <a:sym typeface="Livvic"/>
            </a:endParaRPr>
          </a:p>
        </p:txBody>
      </p:sp>
      <p:grpSp>
        <p:nvGrpSpPr>
          <p:cNvPr id="169" name="Google Shape;169;p15"/>
          <p:cNvGrpSpPr/>
          <p:nvPr/>
        </p:nvGrpSpPr>
        <p:grpSpPr>
          <a:xfrm>
            <a:off x="2189179" y="1553986"/>
            <a:ext cx="317795" cy="279341"/>
            <a:chOff x="898875" y="244725"/>
            <a:chExt cx="481800" cy="423500"/>
          </a:xfrm>
        </p:grpSpPr>
        <p:sp>
          <p:nvSpPr>
            <p:cNvPr id="170" name="Google Shape;170;p15"/>
            <p:cNvSpPr/>
            <p:nvPr/>
          </p:nvSpPr>
          <p:spPr>
            <a:xfrm>
              <a:off x="1125675" y="470575"/>
              <a:ext cx="28275" cy="28250"/>
            </a:xfrm>
            <a:custGeom>
              <a:rect b="b" l="l" r="r" t="t"/>
              <a:pathLst>
                <a:path extrusionOk="0" h="1130" w="1131">
                  <a:moveTo>
                    <a:pt x="564" y="1"/>
                  </a:moveTo>
                  <a:cubicBezTo>
                    <a:pt x="251" y="1"/>
                    <a:pt x="1" y="251"/>
                    <a:pt x="1" y="564"/>
                  </a:cubicBezTo>
                  <a:cubicBezTo>
                    <a:pt x="1" y="877"/>
                    <a:pt x="251" y="1130"/>
                    <a:pt x="564" y="1130"/>
                  </a:cubicBezTo>
                  <a:cubicBezTo>
                    <a:pt x="877" y="1130"/>
                    <a:pt x="1130" y="877"/>
                    <a:pt x="1130" y="564"/>
                  </a:cubicBezTo>
                  <a:cubicBezTo>
                    <a:pt x="1130" y="251"/>
                    <a:pt x="877" y="1"/>
                    <a:pt x="564"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435D74"/>
                </a:solidFill>
                <a:latin typeface="Arial"/>
                <a:ea typeface="Arial"/>
                <a:cs typeface="Arial"/>
                <a:sym typeface="Arial"/>
              </a:endParaRPr>
            </a:p>
          </p:txBody>
        </p:sp>
        <p:sp>
          <p:nvSpPr>
            <p:cNvPr id="171" name="Google Shape;171;p15"/>
            <p:cNvSpPr/>
            <p:nvPr/>
          </p:nvSpPr>
          <p:spPr>
            <a:xfrm>
              <a:off x="898875" y="244725"/>
              <a:ext cx="481800" cy="225875"/>
            </a:xfrm>
            <a:custGeom>
              <a:rect b="b" l="l" r="r" t="t"/>
              <a:pathLst>
                <a:path extrusionOk="0" h="9035" w="19272">
                  <a:moveTo>
                    <a:pt x="2825" y="1130"/>
                  </a:moveTo>
                  <a:cubicBezTo>
                    <a:pt x="3135" y="1130"/>
                    <a:pt x="3388" y="1380"/>
                    <a:pt x="3388" y="1693"/>
                  </a:cubicBezTo>
                  <a:lnTo>
                    <a:pt x="3388" y="2259"/>
                  </a:lnTo>
                  <a:lnTo>
                    <a:pt x="2258" y="2259"/>
                  </a:lnTo>
                  <a:lnTo>
                    <a:pt x="2258" y="1693"/>
                  </a:lnTo>
                  <a:cubicBezTo>
                    <a:pt x="2258" y="1380"/>
                    <a:pt x="2511" y="1130"/>
                    <a:pt x="2825" y="1130"/>
                  </a:cubicBezTo>
                  <a:close/>
                  <a:moveTo>
                    <a:pt x="11894" y="1130"/>
                  </a:moveTo>
                  <a:cubicBezTo>
                    <a:pt x="12208" y="1130"/>
                    <a:pt x="12461" y="1380"/>
                    <a:pt x="12461" y="1693"/>
                  </a:cubicBezTo>
                  <a:lnTo>
                    <a:pt x="12461" y="2259"/>
                  </a:lnTo>
                  <a:lnTo>
                    <a:pt x="6814" y="2259"/>
                  </a:lnTo>
                  <a:lnTo>
                    <a:pt x="6814" y="1693"/>
                  </a:lnTo>
                  <a:cubicBezTo>
                    <a:pt x="6814" y="1380"/>
                    <a:pt x="7064" y="1130"/>
                    <a:pt x="7378" y="1130"/>
                  </a:cubicBezTo>
                  <a:close/>
                  <a:moveTo>
                    <a:pt x="5083" y="4518"/>
                  </a:moveTo>
                  <a:cubicBezTo>
                    <a:pt x="5586" y="4518"/>
                    <a:pt x="5836" y="5123"/>
                    <a:pt x="5480" y="5481"/>
                  </a:cubicBezTo>
                  <a:cubicBezTo>
                    <a:pt x="5366" y="5596"/>
                    <a:pt x="5225" y="5647"/>
                    <a:pt x="5086" y="5647"/>
                  </a:cubicBezTo>
                  <a:cubicBezTo>
                    <a:pt x="4796" y="5647"/>
                    <a:pt x="4517" y="5422"/>
                    <a:pt x="4517" y="5081"/>
                  </a:cubicBezTo>
                  <a:cubicBezTo>
                    <a:pt x="4517" y="4768"/>
                    <a:pt x="4770" y="4518"/>
                    <a:pt x="5083" y="4518"/>
                  </a:cubicBezTo>
                  <a:close/>
                  <a:moveTo>
                    <a:pt x="2825" y="1"/>
                  </a:moveTo>
                  <a:cubicBezTo>
                    <a:pt x="1888" y="1"/>
                    <a:pt x="1129" y="757"/>
                    <a:pt x="1129" y="1693"/>
                  </a:cubicBezTo>
                  <a:lnTo>
                    <a:pt x="1129" y="2362"/>
                  </a:lnTo>
                  <a:cubicBezTo>
                    <a:pt x="455" y="2600"/>
                    <a:pt x="3" y="3235"/>
                    <a:pt x="0" y="3952"/>
                  </a:cubicBezTo>
                  <a:lnTo>
                    <a:pt x="0" y="4518"/>
                  </a:lnTo>
                  <a:lnTo>
                    <a:pt x="1695" y="4518"/>
                  </a:lnTo>
                  <a:cubicBezTo>
                    <a:pt x="2629" y="4518"/>
                    <a:pt x="3388" y="5274"/>
                    <a:pt x="3388" y="6210"/>
                  </a:cubicBezTo>
                  <a:lnTo>
                    <a:pt x="3388" y="9035"/>
                  </a:lnTo>
                  <a:lnTo>
                    <a:pt x="5742" y="9035"/>
                  </a:lnTo>
                  <a:cubicBezTo>
                    <a:pt x="6016" y="7123"/>
                    <a:pt x="7652" y="5647"/>
                    <a:pt x="9636" y="5647"/>
                  </a:cubicBezTo>
                  <a:cubicBezTo>
                    <a:pt x="11620" y="5647"/>
                    <a:pt x="13256" y="7123"/>
                    <a:pt x="13533" y="9035"/>
                  </a:cubicBezTo>
                  <a:lnTo>
                    <a:pt x="15884" y="9035"/>
                  </a:lnTo>
                  <a:lnTo>
                    <a:pt x="15884" y="6210"/>
                  </a:lnTo>
                  <a:cubicBezTo>
                    <a:pt x="15884" y="5274"/>
                    <a:pt x="16643" y="4518"/>
                    <a:pt x="17580" y="4518"/>
                  </a:cubicBezTo>
                  <a:lnTo>
                    <a:pt x="19272" y="4518"/>
                  </a:lnTo>
                  <a:lnTo>
                    <a:pt x="19272" y="3952"/>
                  </a:lnTo>
                  <a:cubicBezTo>
                    <a:pt x="19272" y="3015"/>
                    <a:pt x="18513" y="2259"/>
                    <a:pt x="17580" y="2259"/>
                  </a:cubicBezTo>
                  <a:lnTo>
                    <a:pt x="13590" y="2259"/>
                  </a:lnTo>
                  <a:lnTo>
                    <a:pt x="13590" y="1693"/>
                  </a:lnTo>
                  <a:cubicBezTo>
                    <a:pt x="13587" y="757"/>
                    <a:pt x="12831" y="1"/>
                    <a:pt x="11894" y="1"/>
                  </a:cubicBezTo>
                  <a:lnTo>
                    <a:pt x="7378" y="1"/>
                  </a:lnTo>
                  <a:cubicBezTo>
                    <a:pt x="6441" y="1"/>
                    <a:pt x="5685" y="757"/>
                    <a:pt x="5685" y="1693"/>
                  </a:cubicBezTo>
                  <a:lnTo>
                    <a:pt x="5685" y="2259"/>
                  </a:lnTo>
                  <a:lnTo>
                    <a:pt x="4517" y="2259"/>
                  </a:lnTo>
                  <a:lnTo>
                    <a:pt x="4517" y="1693"/>
                  </a:lnTo>
                  <a:cubicBezTo>
                    <a:pt x="4517" y="757"/>
                    <a:pt x="3758" y="1"/>
                    <a:pt x="2825"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435D74"/>
                </a:solidFill>
                <a:latin typeface="Arial"/>
                <a:ea typeface="Arial"/>
                <a:cs typeface="Arial"/>
                <a:sym typeface="Arial"/>
              </a:endParaRPr>
            </a:p>
          </p:txBody>
        </p:sp>
        <p:sp>
          <p:nvSpPr>
            <p:cNvPr id="172" name="Google Shape;172;p15"/>
            <p:cNvSpPr/>
            <p:nvPr/>
          </p:nvSpPr>
          <p:spPr>
            <a:xfrm>
              <a:off x="1324200" y="385900"/>
              <a:ext cx="56475" cy="197625"/>
            </a:xfrm>
            <a:custGeom>
              <a:rect b="b" l="l" r="r" t="t"/>
              <a:pathLst>
                <a:path extrusionOk="0" h="7905" w="2259">
                  <a:moveTo>
                    <a:pt x="567" y="0"/>
                  </a:moveTo>
                  <a:cubicBezTo>
                    <a:pt x="254" y="0"/>
                    <a:pt x="1" y="250"/>
                    <a:pt x="1" y="563"/>
                  </a:cubicBezTo>
                  <a:lnTo>
                    <a:pt x="1" y="7339"/>
                  </a:lnTo>
                  <a:cubicBezTo>
                    <a:pt x="1" y="7652"/>
                    <a:pt x="254" y="7905"/>
                    <a:pt x="567" y="7905"/>
                  </a:cubicBezTo>
                  <a:lnTo>
                    <a:pt x="2259" y="7905"/>
                  </a:lnTo>
                  <a:lnTo>
                    <a:pt x="2259"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435D74"/>
                </a:solidFill>
                <a:latin typeface="Arial"/>
                <a:ea typeface="Arial"/>
                <a:cs typeface="Arial"/>
                <a:sym typeface="Arial"/>
              </a:endParaRPr>
            </a:p>
          </p:txBody>
        </p:sp>
        <p:sp>
          <p:nvSpPr>
            <p:cNvPr id="173" name="Google Shape;173;p15"/>
            <p:cNvSpPr/>
            <p:nvPr/>
          </p:nvSpPr>
          <p:spPr>
            <a:xfrm>
              <a:off x="898875" y="385900"/>
              <a:ext cx="56475" cy="197625"/>
            </a:xfrm>
            <a:custGeom>
              <a:rect b="b" l="l" r="r" t="t"/>
              <a:pathLst>
                <a:path extrusionOk="0" h="7905" w="2259">
                  <a:moveTo>
                    <a:pt x="0" y="0"/>
                  </a:moveTo>
                  <a:lnTo>
                    <a:pt x="0" y="7905"/>
                  </a:lnTo>
                  <a:lnTo>
                    <a:pt x="1695" y="7905"/>
                  </a:lnTo>
                  <a:cubicBezTo>
                    <a:pt x="2005" y="7905"/>
                    <a:pt x="2258" y="7652"/>
                    <a:pt x="2258" y="7339"/>
                  </a:cubicBezTo>
                  <a:lnTo>
                    <a:pt x="2258" y="563"/>
                  </a:lnTo>
                  <a:cubicBezTo>
                    <a:pt x="2258" y="250"/>
                    <a:pt x="2005" y="0"/>
                    <a:pt x="1695" y="0"/>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435D74"/>
                </a:solidFill>
                <a:latin typeface="Arial"/>
                <a:ea typeface="Arial"/>
                <a:cs typeface="Arial"/>
                <a:sym typeface="Arial"/>
              </a:endParaRPr>
            </a:p>
          </p:txBody>
        </p:sp>
        <p:sp>
          <p:nvSpPr>
            <p:cNvPr id="174" name="Google Shape;174;p15"/>
            <p:cNvSpPr/>
            <p:nvPr/>
          </p:nvSpPr>
          <p:spPr>
            <a:xfrm>
              <a:off x="1063650" y="414125"/>
              <a:ext cx="146750" cy="141125"/>
            </a:xfrm>
            <a:custGeom>
              <a:rect b="b" l="l" r="r" t="t"/>
              <a:pathLst>
                <a:path extrusionOk="0" h="5645" w="5870">
                  <a:moveTo>
                    <a:pt x="3045" y="1127"/>
                  </a:moveTo>
                  <a:cubicBezTo>
                    <a:pt x="3263" y="1127"/>
                    <a:pt x="3483" y="1169"/>
                    <a:pt x="3692" y="1256"/>
                  </a:cubicBezTo>
                  <a:cubicBezTo>
                    <a:pt x="4325" y="1518"/>
                    <a:pt x="4740" y="2135"/>
                    <a:pt x="4740" y="2822"/>
                  </a:cubicBezTo>
                  <a:cubicBezTo>
                    <a:pt x="4737" y="3758"/>
                    <a:pt x="3981" y="4514"/>
                    <a:pt x="3045" y="4517"/>
                  </a:cubicBezTo>
                  <a:cubicBezTo>
                    <a:pt x="2358" y="4517"/>
                    <a:pt x="1741" y="4102"/>
                    <a:pt x="1479" y="3469"/>
                  </a:cubicBezTo>
                  <a:cubicBezTo>
                    <a:pt x="1217" y="2837"/>
                    <a:pt x="1362" y="2108"/>
                    <a:pt x="1847" y="1623"/>
                  </a:cubicBezTo>
                  <a:cubicBezTo>
                    <a:pt x="2171" y="1299"/>
                    <a:pt x="2604" y="1127"/>
                    <a:pt x="3045" y="1127"/>
                  </a:cubicBezTo>
                  <a:close/>
                  <a:moveTo>
                    <a:pt x="3045" y="0"/>
                  </a:moveTo>
                  <a:cubicBezTo>
                    <a:pt x="1904" y="0"/>
                    <a:pt x="874" y="687"/>
                    <a:pt x="437" y="1741"/>
                  </a:cubicBezTo>
                  <a:cubicBezTo>
                    <a:pt x="1" y="2798"/>
                    <a:pt x="242" y="4011"/>
                    <a:pt x="1049" y="4818"/>
                  </a:cubicBezTo>
                  <a:cubicBezTo>
                    <a:pt x="1588" y="5358"/>
                    <a:pt x="2310" y="5645"/>
                    <a:pt x="3045" y="5645"/>
                  </a:cubicBezTo>
                  <a:cubicBezTo>
                    <a:pt x="3409" y="5645"/>
                    <a:pt x="3776" y="5574"/>
                    <a:pt x="4126" y="5430"/>
                  </a:cubicBezTo>
                  <a:cubicBezTo>
                    <a:pt x="5180" y="4993"/>
                    <a:pt x="5870" y="3963"/>
                    <a:pt x="5870" y="2822"/>
                  </a:cubicBezTo>
                  <a:cubicBezTo>
                    <a:pt x="5867" y="1262"/>
                    <a:pt x="4605" y="0"/>
                    <a:pt x="3045" y="0"/>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435D74"/>
                </a:solidFill>
                <a:latin typeface="Arial"/>
                <a:ea typeface="Arial"/>
                <a:cs typeface="Arial"/>
                <a:sym typeface="Arial"/>
              </a:endParaRPr>
            </a:p>
          </p:txBody>
        </p:sp>
        <p:sp>
          <p:nvSpPr>
            <p:cNvPr id="175" name="Google Shape;175;p15"/>
            <p:cNvSpPr/>
            <p:nvPr/>
          </p:nvSpPr>
          <p:spPr>
            <a:xfrm>
              <a:off x="898875" y="498800"/>
              <a:ext cx="481800" cy="169425"/>
            </a:xfrm>
            <a:custGeom>
              <a:rect b="b" l="l" r="r" t="t"/>
              <a:pathLst>
                <a:path extrusionOk="0" h="6777" w="19272">
                  <a:moveTo>
                    <a:pt x="3388" y="1"/>
                  </a:moveTo>
                  <a:lnTo>
                    <a:pt x="3388" y="2823"/>
                  </a:lnTo>
                  <a:cubicBezTo>
                    <a:pt x="3388" y="3759"/>
                    <a:pt x="2629" y="4515"/>
                    <a:pt x="1695" y="4518"/>
                  </a:cubicBezTo>
                  <a:lnTo>
                    <a:pt x="0" y="4518"/>
                  </a:lnTo>
                  <a:lnTo>
                    <a:pt x="0" y="5081"/>
                  </a:lnTo>
                  <a:cubicBezTo>
                    <a:pt x="0" y="6017"/>
                    <a:pt x="759" y="6773"/>
                    <a:pt x="1695" y="6776"/>
                  </a:cubicBezTo>
                  <a:lnTo>
                    <a:pt x="17580" y="6776"/>
                  </a:lnTo>
                  <a:cubicBezTo>
                    <a:pt x="18513" y="6773"/>
                    <a:pt x="19272" y="6017"/>
                    <a:pt x="19272" y="5081"/>
                  </a:cubicBezTo>
                  <a:lnTo>
                    <a:pt x="19272" y="4518"/>
                  </a:lnTo>
                  <a:lnTo>
                    <a:pt x="17580" y="4518"/>
                  </a:lnTo>
                  <a:cubicBezTo>
                    <a:pt x="16643" y="4515"/>
                    <a:pt x="15884" y="3759"/>
                    <a:pt x="15884" y="2823"/>
                  </a:cubicBezTo>
                  <a:lnTo>
                    <a:pt x="15884" y="1"/>
                  </a:lnTo>
                  <a:lnTo>
                    <a:pt x="13533" y="1"/>
                  </a:lnTo>
                  <a:cubicBezTo>
                    <a:pt x="13256" y="1910"/>
                    <a:pt x="11620" y="3389"/>
                    <a:pt x="9636" y="3389"/>
                  </a:cubicBezTo>
                  <a:cubicBezTo>
                    <a:pt x="7652" y="3389"/>
                    <a:pt x="6016" y="1910"/>
                    <a:pt x="5739"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435D74"/>
                </a:solidFill>
                <a:latin typeface="Arial"/>
                <a:ea typeface="Arial"/>
                <a:cs typeface="Arial"/>
                <a:sym typeface="Arial"/>
              </a:endParaRPr>
            </a:p>
          </p:txBody>
        </p:sp>
      </p:grpSp>
      <p:grpSp>
        <p:nvGrpSpPr>
          <p:cNvPr id="176" name="Google Shape;176;p15"/>
          <p:cNvGrpSpPr/>
          <p:nvPr/>
        </p:nvGrpSpPr>
        <p:grpSpPr>
          <a:xfrm>
            <a:off x="6566643" y="1547215"/>
            <a:ext cx="320928" cy="316559"/>
            <a:chOff x="2084100" y="4400250"/>
            <a:chExt cx="486550" cy="479925"/>
          </a:xfrm>
        </p:grpSpPr>
        <p:sp>
          <p:nvSpPr>
            <p:cNvPr id="177" name="Google Shape;177;p15"/>
            <p:cNvSpPr/>
            <p:nvPr/>
          </p:nvSpPr>
          <p:spPr>
            <a:xfrm>
              <a:off x="2084100" y="4652250"/>
              <a:ext cx="105325" cy="90050"/>
            </a:xfrm>
            <a:custGeom>
              <a:rect b="b" l="l" r="r" t="t"/>
              <a:pathLst>
                <a:path extrusionOk="0" h="3602" w="4213">
                  <a:moveTo>
                    <a:pt x="2260" y="1"/>
                  </a:moveTo>
                  <a:cubicBezTo>
                    <a:pt x="2109" y="1"/>
                    <a:pt x="1966" y="60"/>
                    <a:pt x="1858" y="168"/>
                  </a:cubicBezTo>
                  <a:lnTo>
                    <a:pt x="259" y="1764"/>
                  </a:lnTo>
                  <a:cubicBezTo>
                    <a:pt x="0" y="2023"/>
                    <a:pt x="54" y="2457"/>
                    <a:pt x="367" y="2647"/>
                  </a:cubicBezTo>
                  <a:lnTo>
                    <a:pt x="1957" y="3601"/>
                  </a:lnTo>
                  <a:cubicBezTo>
                    <a:pt x="2078" y="3228"/>
                    <a:pt x="2274" y="2885"/>
                    <a:pt x="2533" y="2592"/>
                  </a:cubicBezTo>
                  <a:lnTo>
                    <a:pt x="4213" y="274"/>
                  </a:lnTo>
                  <a:lnTo>
                    <a:pt x="2337" y="6"/>
                  </a:lnTo>
                  <a:cubicBezTo>
                    <a:pt x="2311" y="2"/>
                    <a:pt x="2285" y="1"/>
                    <a:pt x="2260"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435D74"/>
                </a:solidFill>
                <a:latin typeface="Arial"/>
                <a:ea typeface="Arial"/>
                <a:cs typeface="Arial"/>
                <a:sym typeface="Arial"/>
              </a:endParaRPr>
            </a:p>
          </p:txBody>
        </p:sp>
        <p:sp>
          <p:nvSpPr>
            <p:cNvPr id="178" name="Google Shape;178;p15"/>
            <p:cNvSpPr/>
            <p:nvPr/>
          </p:nvSpPr>
          <p:spPr>
            <a:xfrm>
              <a:off x="2372575" y="4644175"/>
              <a:ext cx="175875" cy="226275"/>
            </a:xfrm>
            <a:custGeom>
              <a:rect b="b" l="l" r="r" t="t"/>
              <a:pathLst>
                <a:path extrusionOk="0" h="9051" w="7035">
                  <a:moveTo>
                    <a:pt x="4469" y="1"/>
                  </a:moveTo>
                  <a:cubicBezTo>
                    <a:pt x="3981" y="467"/>
                    <a:pt x="3466" y="901"/>
                    <a:pt x="2927" y="1304"/>
                  </a:cubicBezTo>
                  <a:lnTo>
                    <a:pt x="0" y="3436"/>
                  </a:lnTo>
                  <a:lnTo>
                    <a:pt x="3406" y="8787"/>
                  </a:lnTo>
                  <a:cubicBezTo>
                    <a:pt x="3514" y="8960"/>
                    <a:pt x="3697" y="9050"/>
                    <a:pt x="3882" y="9050"/>
                  </a:cubicBezTo>
                  <a:cubicBezTo>
                    <a:pt x="4025" y="9050"/>
                    <a:pt x="4170" y="8996"/>
                    <a:pt x="4282" y="8884"/>
                  </a:cubicBezTo>
                  <a:cubicBezTo>
                    <a:pt x="5818" y="7348"/>
                    <a:pt x="5990" y="7173"/>
                    <a:pt x="6821" y="6345"/>
                  </a:cubicBezTo>
                  <a:cubicBezTo>
                    <a:pt x="7034" y="6125"/>
                    <a:pt x="7031" y="5773"/>
                    <a:pt x="6812" y="5553"/>
                  </a:cubicBezTo>
                  <a:cubicBezTo>
                    <a:pt x="6702" y="5444"/>
                    <a:pt x="6558" y="5389"/>
                    <a:pt x="6413" y="5389"/>
                  </a:cubicBezTo>
                  <a:cubicBezTo>
                    <a:pt x="6272" y="5389"/>
                    <a:pt x="6130" y="5441"/>
                    <a:pt x="6020" y="5547"/>
                  </a:cubicBezTo>
                  <a:lnTo>
                    <a:pt x="5800" y="5767"/>
                  </a:lnTo>
                  <a:lnTo>
                    <a:pt x="5201" y="3174"/>
                  </a:lnTo>
                  <a:lnTo>
                    <a:pt x="5920" y="2455"/>
                  </a:lnTo>
                  <a:cubicBezTo>
                    <a:pt x="6134" y="2232"/>
                    <a:pt x="6131" y="1880"/>
                    <a:pt x="5914" y="1663"/>
                  </a:cubicBezTo>
                  <a:cubicBezTo>
                    <a:pt x="5804" y="1551"/>
                    <a:pt x="5660" y="1496"/>
                    <a:pt x="5515" y="1496"/>
                  </a:cubicBezTo>
                  <a:cubicBezTo>
                    <a:pt x="5374" y="1496"/>
                    <a:pt x="5232" y="1548"/>
                    <a:pt x="5122" y="1654"/>
                  </a:cubicBezTo>
                  <a:lnTo>
                    <a:pt x="4903" y="1877"/>
                  </a:lnTo>
                  <a:lnTo>
                    <a:pt x="4469" y="1"/>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435D74"/>
                </a:solidFill>
                <a:latin typeface="Arial"/>
                <a:ea typeface="Arial"/>
                <a:cs typeface="Arial"/>
                <a:sym typeface="Arial"/>
              </a:endParaRPr>
            </a:p>
          </p:txBody>
        </p:sp>
        <p:sp>
          <p:nvSpPr>
            <p:cNvPr id="179" name="Google Shape;179;p15"/>
            <p:cNvSpPr/>
            <p:nvPr/>
          </p:nvSpPr>
          <p:spPr>
            <a:xfrm>
              <a:off x="2093950" y="4419400"/>
              <a:ext cx="228500" cy="174750"/>
            </a:xfrm>
            <a:custGeom>
              <a:rect b="b" l="l" r="r" t="t"/>
              <a:pathLst>
                <a:path extrusionOk="0" h="6990" w="9140">
                  <a:moveTo>
                    <a:pt x="3194" y="1"/>
                  </a:moveTo>
                  <a:cubicBezTo>
                    <a:pt x="3049" y="1"/>
                    <a:pt x="2905" y="56"/>
                    <a:pt x="2795" y="166"/>
                  </a:cubicBezTo>
                  <a:lnTo>
                    <a:pt x="257" y="2704"/>
                  </a:lnTo>
                  <a:cubicBezTo>
                    <a:pt x="1" y="2960"/>
                    <a:pt x="46" y="3385"/>
                    <a:pt x="350" y="3580"/>
                  </a:cubicBezTo>
                  <a:lnTo>
                    <a:pt x="5707" y="6989"/>
                  </a:lnTo>
                  <a:lnTo>
                    <a:pt x="7824" y="4071"/>
                  </a:lnTo>
                  <a:cubicBezTo>
                    <a:pt x="8230" y="3526"/>
                    <a:pt x="8670" y="3008"/>
                    <a:pt x="9140" y="2517"/>
                  </a:cubicBezTo>
                  <a:lnTo>
                    <a:pt x="7264" y="2084"/>
                  </a:lnTo>
                  <a:lnTo>
                    <a:pt x="7484" y="1864"/>
                  </a:lnTo>
                  <a:cubicBezTo>
                    <a:pt x="7697" y="1641"/>
                    <a:pt x="7694" y="1289"/>
                    <a:pt x="7478" y="1072"/>
                  </a:cubicBezTo>
                  <a:cubicBezTo>
                    <a:pt x="7368" y="961"/>
                    <a:pt x="7223" y="905"/>
                    <a:pt x="7078" y="905"/>
                  </a:cubicBezTo>
                  <a:cubicBezTo>
                    <a:pt x="6937" y="905"/>
                    <a:pt x="6795" y="958"/>
                    <a:pt x="6686" y="1063"/>
                  </a:cubicBezTo>
                  <a:lnTo>
                    <a:pt x="5966" y="1786"/>
                  </a:lnTo>
                  <a:lnTo>
                    <a:pt x="3370" y="1186"/>
                  </a:lnTo>
                  <a:lnTo>
                    <a:pt x="3593" y="964"/>
                  </a:lnTo>
                  <a:cubicBezTo>
                    <a:pt x="3813" y="744"/>
                    <a:pt x="3813" y="385"/>
                    <a:pt x="3593" y="166"/>
                  </a:cubicBezTo>
                  <a:cubicBezTo>
                    <a:pt x="3483" y="56"/>
                    <a:pt x="3339" y="1"/>
                    <a:pt x="3194"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435D74"/>
                </a:solidFill>
                <a:latin typeface="Arial"/>
                <a:ea typeface="Arial"/>
                <a:cs typeface="Arial"/>
                <a:sym typeface="Arial"/>
              </a:endParaRPr>
            </a:p>
          </p:txBody>
        </p:sp>
        <p:sp>
          <p:nvSpPr>
            <p:cNvPr id="180" name="Google Shape;180;p15"/>
            <p:cNvSpPr/>
            <p:nvPr/>
          </p:nvSpPr>
          <p:spPr>
            <a:xfrm>
              <a:off x="2224425" y="4777500"/>
              <a:ext cx="90425" cy="102675"/>
            </a:xfrm>
            <a:custGeom>
              <a:rect b="b" l="l" r="r" t="t"/>
              <a:pathLst>
                <a:path extrusionOk="0" h="4107" w="3617">
                  <a:moveTo>
                    <a:pt x="3324" y="0"/>
                  </a:moveTo>
                  <a:lnTo>
                    <a:pt x="846" y="1804"/>
                  </a:lnTo>
                  <a:cubicBezTo>
                    <a:pt x="638" y="1994"/>
                    <a:pt x="340" y="2144"/>
                    <a:pt x="0" y="2250"/>
                  </a:cubicBezTo>
                  <a:lnTo>
                    <a:pt x="949" y="3831"/>
                  </a:lnTo>
                  <a:cubicBezTo>
                    <a:pt x="1057" y="4011"/>
                    <a:pt x="1245" y="4106"/>
                    <a:pt x="1435" y="4106"/>
                  </a:cubicBezTo>
                  <a:cubicBezTo>
                    <a:pt x="1578" y="4106"/>
                    <a:pt x="1723" y="4052"/>
                    <a:pt x="1834" y="3939"/>
                  </a:cubicBezTo>
                  <a:lnTo>
                    <a:pt x="3430" y="2343"/>
                  </a:lnTo>
                  <a:cubicBezTo>
                    <a:pt x="3556" y="2217"/>
                    <a:pt x="3617" y="2039"/>
                    <a:pt x="3589" y="1864"/>
                  </a:cubicBezTo>
                  <a:lnTo>
                    <a:pt x="3324"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435D74"/>
                </a:solidFill>
                <a:latin typeface="Arial"/>
                <a:ea typeface="Arial"/>
                <a:cs typeface="Arial"/>
                <a:sym typeface="Arial"/>
              </a:endParaRPr>
            </a:p>
          </p:txBody>
        </p:sp>
        <p:sp>
          <p:nvSpPr>
            <p:cNvPr id="181" name="Google Shape;181;p15"/>
            <p:cNvSpPr/>
            <p:nvPr/>
          </p:nvSpPr>
          <p:spPr>
            <a:xfrm>
              <a:off x="2454100" y="4400250"/>
              <a:ext cx="116550" cy="107300"/>
            </a:xfrm>
            <a:custGeom>
              <a:rect b="b" l="l" r="r" t="t"/>
              <a:pathLst>
                <a:path extrusionOk="0" h="4292" w="4662">
                  <a:moveTo>
                    <a:pt x="2188" y="0"/>
                  </a:moveTo>
                  <a:cubicBezTo>
                    <a:pt x="1911" y="0"/>
                    <a:pt x="1630" y="51"/>
                    <a:pt x="1361" y="155"/>
                  </a:cubicBezTo>
                  <a:cubicBezTo>
                    <a:pt x="1015" y="287"/>
                    <a:pt x="675" y="432"/>
                    <a:pt x="341" y="588"/>
                  </a:cubicBezTo>
                  <a:cubicBezTo>
                    <a:pt x="0" y="1600"/>
                    <a:pt x="265" y="2717"/>
                    <a:pt x="1021" y="3470"/>
                  </a:cubicBezTo>
                  <a:cubicBezTo>
                    <a:pt x="1558" y="4004"/>
                    <a:pt x="2275" y="4291"/>
                    <a:pt x="3007" y="4291"/>
                  </a:cubicBezTo>
                  <a:cubicBezTo>
                    <a:pt x="3307" y="4291"/>
                    <a:pt x="3609" y="4243"/>
                    <a:pt x="3903" y="4145"/>
                  </a:cubicBezTo>
                  <a:cubicBezTo>
                    <a:pt x="4060" y="3813"/>
                    <a:pt x="4204" y="3473"/>
                    <a:pt x="4337" y="3130"/>
                  </a:cubicBezTo>
                  <a:cubicBezTo>
                    <a:pt x="4662" y="2281"/>
                    <a:pt x="4457" y="1320"/>
                    <a:pt x="3816" y="676"/>
                  </a:cubicBezTo>
                  <a:cubicBezTo>
                    <a:pt x="3375" y="235"/>
                    <a:pt x="2787" y="0"/>
                    <a:pt x="2188" y="0"/>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435D74"/>
                </a:solidFill>
                <a:latin typeface="Arial"/>
                <a:ea typeface="Arial"/>
                <a:cs typeface="Arial"/>
                <a:sym typeface="Arial"/>
              </a:endParaRPr>
            </a:p>
          </p:txBody>
        </p:sp>
        <p:sp>
          <p:nvSpPr>
            <p:cNvPr id="182" name="Google Shape;182;p15"/>
            <p:cNvSpPr/>
            <p:nvPr/>
          </p:nvSpPr>
          <p:spPr>
            <a:xfrm>
              <a:off x="2152975" y="4431500"/>
              <a:ext cx="381925" cy="377725"/>
            </a:xfrm>
            <a:custGeom>
              <a:rect b="b" l="l" r="r" t="t"/>
              <a:pathLst>
                <a:path extrusionOk="0" h="15109" w="15277">
                  <a:moveTo>
                    <a:pt x="11062" y="3658"/>
                  </a:moveTo>
                  <a:cubicBezTo>
                    <a:pt x="11207" y="3658"/>
                    <a:pt x="11353" y="3714"/>
                    <a:pt x="11464" y="3825"/>
                  </a:cubicBezTo>
                  <a:cubicBezTo>
                    <a:pt x="11681" y="4042"/>
                    <a:pt x="11684" y="4394"/>
                    <a:pt x="11470" y="4617"/>
                  </a:cubicBezTo>
                  <a:lnTo>
                    <a:pt x="9076" y="7011"/>
                  </a:lnTo>
                  <a:cubicBezTo>
                    <a:pt x="8965" y="7122"/>
                    <a:pt x="8820" y="7178"/>
                    <a:pt x="8675" y="7178"/>
                  </a:cubicBezTo>
                  <a:cubicBezTo>
                    <a:pt x="8530" y="7178"/>
                    <a:pt x="8385" y="7122"/>
                    <a:pt x="8275" y="7011"/>
                  </a:cubicBezTo>
                  <a:cubicBezTo>
                    <a:pt x="8055" y="6791"/>
                    <a:pt x="8055" y="6433"/>
                    <a:pt x="8275" y="6213"/>
                  </a:cubicBezTo>
                  <a:lnTo>
                    <a:pt x="10672" y="3816"/>
                  </a:lnTo>
                  <a:cubicBezTo>
                    <a:pt x="10781" y="3711"/>
                    <a:pt x="10921" y="3658"/>
                    <a:pt x="11062" y="3658"/>
                  </a:cubicBezTo>
                  <a:close/>
                  <a:moveTo>
                    <a:pt x="11136" y="1"/>
                  </a:moveTo>
                  <a:lnTo>
                    <a:pt x="11136" y="1"/>
                  </a:lnTo>
                  <a:cubicBezTo>
                    <a:pt x="9278" y="1079"/>
                    <a:pt x="7658" y="2524"/>
                    <a:pt x="6378" y="4253"/>
                  </a:cubicBezTo>
                  <a:lnTo>
                    <a:pt x="624" y="12169"/>
                  </a:lnTo>
                  <a:cubicBezTo>
                    <a:pt x="0" y="12877"/>
                    <a:pt x="15" y="13979"/>
                    <a:pt x="660" y="14623"/>
                  </a:cubicBezTo>
                  <a:cubicBezTo>
                    <a:pt x="992" y="14957"/>
                    <a:pt x="1464" y="15108"/>
                    <a:pt x="1921" y="15108"/>
                  </a:cubicBezTo>
                  <a:cubicBezTo>
                    <a:pt x="2351" y="15108"/>
                    <a:pt x="2767" y="14974"/>
                    <a:pt x="3039" y="14732"/>
                  </a:cubicBezTo>
                  <a:lnTo>
                    <a:pt x="11037" y="8905"/>
                  </a:lnTo>
                  <a:cubicBezTo>
                    <a:pt x="12759" y="7628"/>
                    <a:pt x="14201" y="6014"/>
                    <a:pt x="15276" y="4162"/>
                  </a:cubicBezTo>
                  <a:lnTo>
                    <a:pt x="15276" y="4162"/>
                  </a:lnTo>
                  <a:cubicBezTo>
                    <a:pt x="15201" y="4166"/>
                    <a:pt x="15126" y="4168"/>
                    <a:pt x="15052" y="4168"/>
                  </a:cubicBezTo>
                  <a:cubicBezTo>
                    <a:pt x="13942" y="4168"/>
                    <a:pt x="12979" y="3729"/>
                    <a:pt x="12265" y="3018"/>
                  </a:cubicBezTo>
                  <a:cubicBezTo>
                    <a:pt x="11446" y="2199"/>
                    <a:pt x="11076" y="1091"/>
                    <a:pt x="11136"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435D74"/>
                </a:solidFill>
                <a:latin typeface="Arial"/>
                <a:ea typeface="Arial"/>
                <a:cs typeface="Arial"/>
                <a:sym typeface="Arial"/>
              </a:endParaRPr>
            </a:p>
          </p:txBody>
        </p:sp>
      </p:grpSp>
      <p:sp>
        <p:nvSpPr>
          <p:cNvPr id="183" name="Google Shape;183;p15"/>
          <p:cNvSpPr txBox="1"/>
          <p:nvPr/>
        </p:nvSpPr>
        <p:spPr>
          <a:xfrm>
            <a:off x="330506" y="121867"/>
            <a:ext cx="8339769" cy="1103700"/>
          </a:xfrm>
          <a:prstGeom prst="rect">
            <a:avLst/>
          </a:prstGeom>
          <a:noFill/>
          <a:ln>
            <a:noFill/>
          </a:ln>
        </p:spPr>
        <p:txBody>
          <a:bodyPr anchorCtr="0" anchor="t" bIns="91425" lIns="91425" spcFirstLastPara="1" rIns="91425" wrap="square" tIns="91425">
            <a:noAutofit/>
          </a:bodyPr>
          <a:lstStyle/>
          <a:p>
            <a:pPr indent="0" lvl="0" marL="0" marR="0" rtl="0" algn="just">
              <a:lnSpc>
                <a:spcPct val="107000"/>
              </a:lnSpc>
              <a:spcBef>
                <a:spcPts val="0"/>
              </a:spcBef>
              <a:spcAft>
                <a:spcPts val="800"/>
              </a:spcAft>
              <a:buClr>
                <a:schemeClr val="dk1"/>
              </a:buClr>
              <a:buSzPts val="1600"/>
              <a:buFont typeface="Livvic"/>
              <a:buNone/>
            </a:pPr>
            <a:r>
              <a:rPr b="0" i="0" lang="en-GB" sz="1400" u="none" cap="none" strike="noStrike">
                <a:solidFill>
                  <a:schemeClr val="dk1"/>
                </a:solidFill>
                <a:latin typeface="Livvic"/>
                <a:ea typeface="Livvic"/>
                <a:cs typeface="Livvic"/>
                <a:sym typeface="Livvic"/>
              </a:rPr>
              <a:t>Although learning French is frequently considered to be a difficult task, there is no denying that there are significant benefits to doing so. It is advantageous for our personnel at the hotel to comprehend the subtleties of studying French.</a:t>
            </a:r>
            <a:endParaRPr b="0" i="0" sz="1400" u="none" cap="none" strike="noStrike">
              <a:solidFill>
                <a:schemeClr val="dk1"/>
              </a:solidFill>
              <a:latin typeface="Livvic"/>
              <a:ea typeface="Livvic"/>
              <a:cs typeface="Livvic"/>
              <a:sym typeface="Livvic"/>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7" name="Shape 187"/>
        <p:cNvGrpSpPr/>
        <p:nvPr/>
      </p:nvGrpSpPr>
      <p:grpSpPr>
        <a:xfrm>
          <a:off x="0" y="0"/>
          <a:ext cx="0" cy="0"/>
          <a:chOff x="0" y="0"/>
          <a:chExt cx="0" cy="0"/>
        </a:xfrm>
      </p:grpSpPr>
      <p:sp>
        <p:nvSpPr>
          <p:cNvPr id="188" name="Google Shape;188;p16"/>
          <p:cNvSpPr txBox="1"/>
          <p:nvPr>
            <p:ph idx="3" type="subTitle"/>
          </p:nvPr>
        </p:nvSpPr>
        <p:spPr>
          <a:xfrm>
            <a:off x="4902506" y="3033373"/>
            <a:ext cx="4087258" cy="1103700"/>
          </a:xfrm>
          <a:prstGeom prst="rect">
            <a:avLst/>
          </a:prstGeom>
          <a:noFill/>
          <a:ln>
            <a:noFill/>
          </a:ln>
        </p:spPr>
        <p:txBody>
          <a:bodyPr anchorCtr="0" anchor="t" bIns="91425" lIns="91425" spcFirstLastPara="1" rIns="91425" wrap="square" tIns="91425">
            <a:noAutofit/>
          </a:bodyPr>
          <a:lstStyle/>
          <a:p>
            <a:pPr indent="0" lvl="0" marL="0" marR="0" rtl="0" algn="just">
              <a:lnSpc>
                <a:spcPct val="107000"/>
              </a:lnSpc>
              <a:spcBef>
                <a:spcPts val="0"/>
              </a:spcBef>
              <a:spcAft>
                <a:spcPts val="800"/>
              </a:spcAft>
              <a:buSzPts val="1600"/>
              <a:buNone/>
            </a:pPr>
            <a:r>
              <a:rPr lang="en-GB" sz="1100">
                <a:latin typeface="Livvic"/>
                <a:ea typeface="Livvic"/>
                <a:cs typeface="Livvic"/>
                <a:sym typeface="Livvic"/>
              </a:rPr>
              <a:t>On the other hand, using impolite phrases can result in misunderstandings, discontentment, and an unfavorable perception of our hotel (Duan, 2020). Using an abrupt and useless "Quoi?" (What?) in response would be a prime instance of imprudence in a professional setting.  Such a remark is impolite and may make visitors feel disrespected.</a:t>
            </a:r>
            <a:endParaRPr sz="1100">
              <a:latin typeface="Livvic"/>
              <a:ea typeface="Livvic"/>
              <a:cs typeface="Livvic"/>
              <a:sym typeface="Livvic"/>
            </a:endParaRPr>
          </a:p>
        </p:txBody>
      </p:sp>
      <p:sp>
        <p:nvSpPr>
          <p:cNvPr id="189" name="Google Shape;189;p16"/>
          <p:cNvSpPr txBox="1"/>
          <p:nvPr>
            <p:ph idx="1" type="subTitle"/>
          </p:nvPr>
        </p:nvSpPr>
        <p:spPr>
          <a:xfrm>
            <a:off x="261532" y="2874249"/>
            <a:ext cx="3979963" cy="1103700"/>
          </a:xfrm>
          <a:prstGeom prst="rect">
            <a:avLst/>
          </a:prstGeom>
          <a:noFill/>
          <a:ln>
            <a:noFill/>
          </a:ln>
        </p:spPr>
        <p:txBody>
          <a:bodyPr anchorCtr="0" anchor="t" bIns="91425" lIns="91425" spcFirstLastPara="1" rIns="91425" wrap="square" tIns="91425">
            <a:noAutofit/>
          </a:bodyPr>
          <a:lstStyle/>
          <a:p>
            <a:pPr indent="0" lvl="0" marL="0" marR="0" rtl="0" algn="just">
              <a:lnSpc>
                <a:spcPct val="107000"/>
              </a:lnSpc>
              <a:spcBef>
                <a:spcPts val="0"/>
              </a:spcBef>
              <a:spcAft>
                <a:spcPts val="800"/>
              </a:spcAft>
              <a:buSzPts val="1600"/>
              <a:buNone/>
            </a:pPr>
            <a:r>
              <a:rPr lang="en-GB" sz="1100">
                <a:latin typeface="Livvic"/>
                <a:ea typeface="Livvic"/>
                <a:cs typeface="Livvic"/>
                <a:sym typeface="Livvic"/>
              </a:rPr>
              <a:t>In the hospitality sector, using polite language is essential to fostering a welcoming and courteous atmosphere for visitors. The guest experience is ultimately improved by politeness, which promotes positive relationships between guests and workers (Duan, 2020). For example, a polite greeting like “Bonjour, comment puis-je vous aider aujourd'hui”, Hello, how may I be of service to you today? exhibits polite dialogue at its finest and provides a welcoming environment for visitors.</a:t>
            </a:r>
            <a:endParaRPr sz="1100">
              <a:latin typeface="Livvic"/>
              <a:ea typeface="Livvic"/>
              <a:cs typeface="Livvic"/>
              <a:sym typeface="Livvic"/>
            </a:endParaRPr>
          </a:p>
        </p:txBody>
      </p:sp>
      <p:sp>
        <p:nvSpPr>
          <p:cNvPr id="190" name="Google Shape;190;p16"/>
          <p:cNvSpPr txBox="1"/>
          <p:nvPr>
            <p:ph type="title"/>
          </p:nvPr>
        </p:nvSpPr>
        <p:spPr>
          <a:xfrm>
            <a:off x="456944" y="2340921"/>
            <a:ext cx="2962800" cy="572700"/>
          </a:xfrm>
          <a:prstGeom prst="rect">
            <a:avLst/>
          </a:prstGeom>
          <a:noFill/>
          <a:ln>
            <a:noFill/>
          </a:ln>
        </p:spPr>
        <p:txBody>
          <a:bodyPr anchorCtr="0" anchor="ctr" bIns="91425" lIns="91425" spcFirstLastPara="1" rIns="91425" wrap="square" tIns="91425">
            <a:noAutofit/>
          </a:bodyPr>
          <a:lstStyle/>
          <a:p>
            <a:pPr indent="0" lvl="0" marL="0" rtl="0" algn="ctr">
              <a:lnSpc>
                <a:spcPct val="100000"/>
              </a:lnSpc>
              <a:spcBef>
                <a:spcPts val="0"/>
              </a:spcBef>
              <a:spcAft>
                <a:spcPts val="0"/>
              </a:spcAft>
              <a:buSzPts val="3000"/>
              <a:buNone/>
            </a:pPr>
            <a:r>
              <a:rPr lang="en-GB"/>
              <a:t>Polite</a:t>
            </a:r>
            <a:endParaRPr/>
          </a:p>
        </p:txBody>
      </p:sp>
      <p:sp>
        <p:nvSpPr>
          <p:cNvPr id="191" name="Google Shape;191;p16"/>
          <p:cNvSpPr txBox="1"/>
          <p:nvPr>
            <p:ph idx="2" type="title"/>
          </p:nvPr>
        </p:nvSpPr>
        <p:spPr>
          <a:xfrm>
            <a:off x="5540901" y="2415508"/>
            <a:ext cx="2964000" cy="572700"/>
          </a:xfrm>
          <a:prstGeom prst="rect">
            <a:avLst/>
          </a:prstGeom>
          <a:noFill/>
          <a:ln>
            <a:noFill/>
          </a:ln>
        </p:spPr>
        <p:txBody>
          <a:bodyPr anchorCtr="0" anchor="ctr" bIns="91425" lIns="91425" spcFirstLastPara="1" rIns="91425" wrap="square" tIns="91425">
            <a:noAutofit/>
          </a:bodyPr>
          <a:lstStyle/>
          <a:p>
            <a:pPr indent="0" lvl="0" marL="0" rtl="0" algn="ctr">
              <a:lnSpc>
                <a:spcPct val="100000"/>
              </a:lnSpc>
              <a:spcBef>
                <a:spcPts val="0"/>
              </a:spcBef>
              <a:spcAft>
                <a:spcPts val="0"/>
              </a:spcAft>
              <a:buSzPts val="3000"/>
              <a:buNone/>
            </a:pPr>
            <a:r>
              <a:rPr lang="en-GB"/>
              <a:t>Impolite</a:t>
            </a:r>
            <a:endParaRPr/>
          </a:p>
        </p:txBody>
      </p:sp>
      <p:pic>
        <p:nvPicPr>
          <p:cNvPr id="192" name="Google Shape;192;p16"/>
          <p:cNvPicPr preferRelativeResize="0"/>
          <p:nvPr/>
        </p:nvPicPr>
        <p:blipFill rotWithShape="1">
          <a:blip r:embed="rId3">
            <a:alphaModFix/>
          </a:blip>
          <a:srcRect b="0" l="3445" r="25363" t="0"/>
          <a:stretch/>
        </p:blipFill>
        <p:spPr>
          <a:xfrm>
            <a:off x="1525076" y="1361171"/>
            <a:ext cx="927638" cy="868709"/>
          </a:xfrm>
          <a:prstGeom prst="rect">
            <a:avLst/>
          </a:prstGeom>
          <a:noFill/>
          <a:ln>
            <a:noFill/>
          </a:ln>
        </p:spPr>
      </p:pic>
      <p:pic>
        <p:nvPicPr>
          <p:cNvPr id="193" name="Google Shape;193;p16"/>
          <p:cNvPicPr preferRelativeResize="0"/>
          <p:nvPr/>
        </p:nvPicPr>
        <p:blipFill rotWithShape="1">
          <a:blip r:embed="rId4">
            <a:alphaModFix/>
          </a:blip>
          <a:srcRect b="3174" l="0" r="0" t="3173"/>
          <a:stretch/>
        </p:blipFill>
        <p:spPr>
          <a:xfrm>
            <a:off x="6559082" y="1398499"/>
            <a:ext cx="927638" cy="868710"/>
          </a:xfrm>
          <a:prstGeom prst="rect">
            <a:avLst/>
          </a:prstGeom>
          <a:noFill/>
          <a:ln>
            <a:noFill/>
          </a:ln>
        </p:spPr>
      </p:pic>
      <p:grpSp>
        <p:nvGrpSpPr>
          <p:cNvPr id="194" name="Google Shape;194;p16"/>
          <p:cNvGrpSpPr/>
          <p:nvPr/>
        </p:nvGrpSpPr>
        <p:grpSpPr>
          <a:xfrm>
            <a:off x="1605341" y="1287483"/>
            <a:ext cx="998485" cy="942392"/>
            <a:chOff x="1524476" y="767954"/>
            <a:chExt cx="2129899" cy="2010246"/>
          </a:xfrm>
        </p:grpSpPr>
        <p:sp>
          <p:nvSpPr>
            <p:cNvPr id="195" name="Google Shape;195;p16"/>
            <p:cNvSpPr/>
            <p:nvPr/>
          </p:nvSpPr>
          <p:spPr>
            <a:xfrm flipH="1">
              <a:off x="1524476" y="767954"/>
              <a:ext cx="1420678" cy="125048"/>
            </a:xfrm>
            <a:custGeom>
              <a:rect b="b" l="l" r="r" t="t"/>
              <a:pathLst>
                <a:path extrusionOk="0" h="5099" w="57930">
                  <a:moveTo>
                    <a:pt x="57930" y="5099"/>
                  </a:moveTo>
                  <a:lnTo>
                    <a:pt x="0" y="5066"/>
                  </a:lnTo>
                  <a:lnTo>
                    <a:pt x="1165" y="0"/>
                  </a:lnTo>
                  <a:close/>
                </a:path>
              </a:pathLst>
            </a:custGeom>
            <a:solidFill>
              <a:schemeClr val="accent1"/>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96" name="Google Shape;196;p16"/>
            <p:cNvSpPr/>
            <p:nvPr/>
          </p:nvSpPr>
          <p:spPr>
            <a:xfrm>
              <a:off x="3537475" y="1865700"/>
              <a:ext cx="116900" cy="912500"/>
            </a:xfrm>
            <a:custGeom>
              <a:rect b="b" l="l" r="r" t="t"/>
              <a:pathLst>
                <a:path extrusionOk="0" h="36500" w="4676">
                  <a:moveTo>
                    <a:pt x="0" y="36500"/>
                  </a:moveTo>
                  <a:lnTo>
                    <a:pt x="397" y="0"/>
                  </a:lnTo>
                  <a:lnTo>
                    <a:pt x="4676" y="2267"/>
                  </a:lnTo>
                  <a:close/>
                </a:path>
              </a:pathLst>
            </a:custGeom>
            <a:solidFill>
              <a:schemeClr val="accent2"/>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197" name="Google Shape;197;p16"/>
          <p:cNvGrpSpPr/>
          <p:nvPr/>
        </p:nvGrpSpPr>
        <p:grpSpPr>
          <a:xfrm>
            <a:off x="7183029" y="1298802"/>
            <a:ext cx="492891" cy="968401"/>
            <a:chOff x="6756725" y="712475"/>
            <a:chExt cx="1051400" cy="2065725"/>
          </a:xfrm>
        </p:grpSpPr>
        <p:sp>
          <p:nvSpPr>
            <p:cNvPr id="198" name="Google Shape;198;p16"/>
            <p:cNvSpPr/>
            <p:nvPr/>
          </p:nvSpPr>
          <p:spPr>
            <a:xfrm>
              <a:off x="6756725" y="712475"/>
              <a:ext cx="855824" cy="188271"/>
            </a:xfrm>
            <a:custGeom>
              <a:rect b="b" l="l" r="r" t="t"/>
              <a:pathLst>
                <a:path extrusionOk="0" h="14660" w="66640">
                  <a:moveTo>
                    <a:pt x="66640" y="14660"/>
                  </a:moveTo>
                  <a:lnTo>
                    <a:pt x="6663" y="13662"/>
                  </a:lnTo>
                  <a:lnTo>
                    <a:pt x="0" y="0"/>
                  </a:lnTo>
                  <a:close/>
                </a:path>
              </a:pathLst>
            </a:custGeom>
            <a:solidFill>
              <a:schemeClr val="accent2"/>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99" name="Google Shape;199;p16"/>
            <p:cNvSpPr/>
            <p:nvPr/>
          </p:nvSpPr>
          <p:spPr>
            <a:xfrm>
              <a:off x="7653150" y="1922375"/>
              <a:ext cx="154975" cy="855825"/>
            </a:xfrm>
            <a:custGeom>
              <a:rect b="b" l="l" r="r" t="t"/>
              <a:pathLst>
                <a:path extrusionOk="0" h="34233" w="6199">
                  <a:moveTo>
                    <a:pt x="0" y="34233"/>
                  </a:moveTo>
                  <a:lnTo>
                    <a:pt x="103" y="781"/>
                  </a:lnTo>
                  <a:lnTo>
                    <a:pt x="6199" y="0"/>
                  </a:lnTo>
                  <a:close/>
                </a:path>
              </a:pathLst>
            </a:custGeom>
            <a:solidFill>
              <a:schemeClr val="lt2"/>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200" name="Google Shape;200;p16"/>
          <p:cNvSpPr txBox="1"/>
          <p:nvPr/>
        </p:nvSpPr>
        <p:spPr>
          <a:xfrm>
            <a:off x="261532" y="109843"/>
            <a:ext cx="8386709" cy="572700"/>
          </a:xfrm>
          <a:prstGeom prst="rect">
            <a:avLst/>
          </a:prstGeom>
          <a:no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chemeClr val="dk1"/>
              </a:buClr>
              <a:buSzPts val="3000"/>
              <a:buFont typeface="Carter One"/>
              <a:buNone/>
            </a:pPr>
            <a:r>
              <a:rPr b="0" i="0" lang="en-GB" sz="2800" u="none" cap="none" strike="noStrike">
                <a:solidFill>
                  <a:schemeClr val="dk1"/>
                </a:solidFill>
                <a:latin typeface="Carter One"/>
                <a:ea typeface="Carter One"/>
                <a:cs typeface="Carter One"/>
                <a:sym typeface="Carter One"/>
              </a:rPr>
              <a:t>Language Etiquette In Hotel Industry</a:t>
            </a:r>
            <a:endParaRPr b="0" i="0" sz="2800" u="none" cap="none" strike="noStrike">
              <a:solidFill>
                <a:schemeClr val="dk1"/>
              </a:solidFill>
              <a:latin typeface="Carter One"/>
              <a:ea typeface="Carter One"/>
              <a:cs typeface="Carter One"/>
              <a:sym typeface="Carter One"/>
            </a:endParaRPr>
          </a:p>
          <a:p>
            <a:pPr indent="0" lvl="0" marL="0" marR="0" rtl="0" algn="ctr">
              <a:lnSpc>
                <a:spcPct val="100000"/>
              </a:lnSpc>
              <a:spcBef>
                <a:spcPts val="0"/>
              </a:spcBef>
              <a:spcAft>
                <a:spcPts val="0"/>
              </a:spcAft>
              <a:buClr>
                <a:schemeClr val="dk1"/>
              </a:buClr>
              <a:buSzPts val="3000"/>
              <a:buFont typeface="Carter One"/>
              <a:buNone/>
            </a:pPr>
            <a:br>
              <a:rPr b="0" i="0" lang="en-GB" sz="2800" u="none" cap="none" strike="noStrike">
                <a:solidFill>
                  <a:schemeClr val="dk1"/>
                </a:solidFill>
                <a:latin typeface="Carter One"/>
                <a:ea typeface="Carter One"/>
                <a:cs typeface="Carter One"/>
                <a:sym typeface="Carter One"/>
              </a:rPr>
            </a:br>
            <a:endParaRPr b="0" i="0" sz="2800" u="none" cap="none" strike="noStrike">
              <a:solidFill>
                <a:schemeClr val="dk1"/>
              </a:solidFill>
              <a:latin typeface="Carter One"/>
              <a:ea typeface="Carter One"/>
              <a:cs typeface="Carter One"/>
              <a:sym typeface="Carter One"/>
            </a:endParaRPr>
          </a:p>
        </p:txBody>
      </p:sp>
      <p:sp>
        <p:nvSpPr>
          <p:cNvPr id="201" name="Google Shape;201;p16"/>
          <p:cNvSpPr txBox="1"/>
          <p:nvPr/>
        </p:nvSpPr>
        <p:spPr>
          <a:xfrm>
            <a:off x="528812" y="716777"/>
            <a:ext cx="8339769" cy="572700"/>
          </a:xfrm>
          <a:prstGeom prst="rect">
            <a:avLst/>
          </a:prstGeom>
          <a:noFill/>
          <a:ln>
            <a:noFill/>
          </a:ln>
        </p:spPr>
        <p:txBody>
          <a:bodyPr anchorCtr="0" anchor="t" bIns="91425" lIns="91425" spcFirstLastPara="1" rIns="91425" wrap="square" tIns="91425">
            <a:noAutofit/>
          </a:bodyPr>
          <a:lstStyle/>
          <a:p>
            <a:pPr indent="0" lvl="0" marL="0" marR="0" rtl="0" algn="just">
              <a:lnSpc>
                <a:spcPct val="107000"/>
              </a:lnSpc>
              <a:spcBef>
                <a:spcPts val="0"/>
              </a:spcBef>
              <a:spcAft>
                <a:spcPts val="800"/>
              </a:spcAft>
              <a:buClr>
                <a:schemeClr val="dk1"/>
              </a:buClr>
              <a:buSzPts val="1600"/>
              <a:buFont typeface="Livvic"/>
              <a:buNone/>
            </a:pPr>
            <a:r>
              <a:rPr b="0" i="0" lang="en-GB" sz="1200" u="none" cap="none" strike="noStrike">
                <a:solidFill>
                  <a:schemeClr val="dk1"/>
                </a:solidFill>
                <a:latin typeface="Livvic"/>
                <a:ea typeface="Livvic"/>
                <a:cs typeface="Livvic"/>
                <a:sym typeface="Livvic"/>
              </a:rPr>
              <a:t>For our workers, it is essential to comprehend the value of language etiquette, which may be demonstrated by the adoption of polite and impolite vocabulary in professional settings</a:t>
            </a:r>
            <a:endParaRPr b="0" i="0" sz="1200" u="none" cap="none" strike="noStrike">
              <a:solidFill>
                <a:schemeClr val="dk1"/>
              </a:solidFill>
              <a:latin typeface="Livvic"/>
              <a:ea typeface="Livvic"/>
              <a:cs typeface="Livvic"/>
              <a:sym typeface="Livvic"/>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5" name="Shape 205"/>
        <p:cNvGrpSpPr/>
        <p:nvPr/>
      </p:nvGrpSpPr>
      <p:grpSpPr>
        <a:xfrm>
          <a:off x="0" y="0"/>
          <a:ext cx="0" cy="0"/>
          <a:chOff x="0" y="0"/>
          <a:chExt cx="0" cy="0"/>
        </a:xfrm>
      </p:grpSpPr>
      <p:sp>
        <p:nvSpPr>
          <p:cNvPr id="206" name="Google Shape;206;p17"/>
          <p:cNvSpPr txBox="1"/>
          <p:nvPr>
            <p:ph type="title"/>
          </p:nvPr>
        </p:nvSpPr>
        <p:spPr>
          <a:xfrm>
            <a:off x="750209" y="264160"/>
            <a:ext cx="1618418" cy="734100"/>
          </a:xfrm>
          <a:prstGeom prst="rect">
            <a:avLst/>
          </a:prstGeom>
          <a:noFill/>
          <a:ln>
            <a:noFill/>
          </a:ln>
        </p:spPr>
        <p:txBody>
          <a:bodyPr anchorCtr="0" anchor="ctr" bIns="91425" lIns="91425" spcFirstLastPara="1" rIns="91425" wrap="square" tIns="91425">
            <a:noAutofit/>
          </a:bodyPr>
          <a:lstStyle/>
          <a:p>
            <a:pPr indent="0" lvl="0" marL="0" rtl="0" algn="ctr">
              <a:lnSpc>
                <a:spcPct val="100000"/>
              </a:lnSpc>
              <a:spcBef>
                <a:spcPts val="0"/>
              </a:spcBef>
              <a:spcAft>
                <a:spcPts val="0"/>
              </a:spcAft>
              <a:buSzPts val="6000"/>
              <a:buNone/>
            </a:pPr>
            <a:r>
              <a:rPr lang="en-GB" sz="2000"/>
              <a:t>References</a:t>
            </a:r>
            <a:endParaRPr sz="2000"/>
          </a:p>
        </p:txBody>
      </p:sp>
      <p:sp>
        <p:nvSpPr>
          <p:cNvPr id="207" name="Google Shape;207;p17"/>
          <p:cNvSpPr txBox="1"/>
          <p:nvPr>
            <p:ph idx="1" type="subTitle"/>
          </p:nvPr>
        </p:nvSpPr>
        <p:spPr>
          <a:xfrm>
            <a:off x="347031" y="1609025"/>
            <a:ext cx="8449937" cy="734100"/>
          </a:xfrm>
          <a:prstGeom prst="rect">
            <a:avLst/>
          </a:prstGeom>
          <a:noFill/>
          <a:ln>
            <a:noFill/>
          </a:ln>
        </p:spPr>
        <p:txBody>
          <a:bodyPr anchorCtr="0" anchor="t" bIns="91425" lIns="91425" spcFirstLastPara="1" rIns="91425" wrap="square" tIns="91425">
            <a:noAutofit/>
          </a:bodyPr>
          <a:lstStyle/>
          <a:p>
            <a:pPr indent="-457200" lvl="0" marL="457200" marR="0" rtl="0" algn="l">
              <a:lnSpc>
                <a:spcPct val="100000"/>
              </a:lnSpc>
              <a:spcBef>
                <a:spcPts val="0"/>
              </a:spcBef>
              <a:spcAft>
                <a:spcPts val="0"/>
              </a:spcAft>
              <a:buSzPts val="1600"/>
              <a:buNone/>
            </a:pPr>
            <a:r>
              <a:rPr lang="en-GB" sz="1100">
                <a:solidFill>
                  <a:srgbClr val="7A4000"/>
                </a:solidFill>
                <a:latin typeface="Livvic"/>
                <a:ea typeface="Livvic"/>
                <a:cs typeface="Livvic"/>
                <a:sym typeface="Livvic"/>
              </a:rPr>
              <a:t>Duan, W., 2020. On the “Flipped Classroom” Teaching Model Through Task-Based Language Teaching from the Perspective of Constructivist Learning Theory: A Case of Hotel English Reform in Yinxing Hospitality Management College of CUIT. In </a:t>
            </a:r>
            <a:r>
              <a:rPr i="1" lang="en-GB" sz="1100">
                <a:solidFill>
                  <a:srgbClr val="7A4000"/>
                </a:solidFill>
                <a:latin typeface="Livvic"/>
                <a:ea typeface="Livvic"/>
                <a:cs typeface="Livvic"/>
                <a:sym typeface="Livvic"/>
              </a:rPr>
              <a:t>Asian Research on English for Specific Purposes: Proceedings of the First Symposium on Asia English for Specific Purposes, 2017</a:t>
            </a:r>
            <a:r>
              <a:rPr lang="en-GB" sz="1100">
                <a:solidFill>
                  <a:srgbClr val="7A4000"/>
                </a:solidFill>
                <a:latin typeface="Livvic"/>
                <a:ea typeface="Livvic"/>
                <a:cs typeface="Livvic"/>
                <a:sym typeface="Livvic"/>
              </a:rPr>
              <a:t> (pp. 209-227). Springer Singapore.</a:t>
            </a:r>
            <a:endParaRPr/>
          </a:p>
          <a:p>
            <a:pPr indent="-457200" lvl="0" marL="457200" marR="0" rtl="0" algn="l">
              <a:lnSpc>
                <a:spcPct val="100000"/>
              </a:lnSpc>
              <a:spcBef>
                <a:spcPts val="0"/>
              </a:spcBef>
              <a:spcAft>
                <a:spcPts val="0"/>
              </a:spcAft>
              <a:buSzPts val="1600"/>
              <a:buNone/>
            </a:pPr>
            <a:r>
              <a:rPr lang="en-GB" sz="1100">
                <a:solidFill>
                  <a:srgbClr val="7A4000"/>
                </a:solidFill>
                <a:latin typeface="Livvic"/>
                <a:ea typeface="Livvic"/>
                <a:cs typeface="Livvic"/>
                <a:sym typeface="Livvic"/>
              </a:rPr>
              <a:t>Jack, D. and Nyman, J., 2019. Meeting labour market needs for French as a second language instruction in Ontario. </a:t>
            </a:r>
            <a:r>
              <a:rPr i="1" lang="en-GB" sz="1100">
                <a:solidFill>
                  <a:srgbClr val="7A4000"/>
                </a:solidFill>
                <a:latin typeface="Livvic"/>
                <a:ea typeface="Livvic"/>
                <a:cs typeface="Livvic"/>
                <a:sym typeface="Livvic"/>
              </a:rPr>
              <a:t>American Journal of Educational Research</a:t>
            </a:r>
            <a:r>
              <a:rPr lang="en-GB" sz="1100">
                <a:solidFill>
                  <a:srgbClr val="7A4000"/>
                </a:solidFill>
                <a:latin typeface="Livvic"/>
                <a:ea typeface="Livvic"/>
                <a:cs typeface="Livvic"/>
                <a:sym typeface="Livvic"/>
              </a:rPr>
              <a:t>, </a:t>
            </a:r>
            <a:r>
              <a:rPr i="1" lang="en-GB" sz="1100">
                <a:solidFill>
                  <a:srgbClr val="7A4000"/>
                </a:solidFill>
                <a:latin typeface="Livvic"/>
                <a:ea typeface="Livvic"/>
                <a:cs typeface="Livvic"/>
                <a:sym typeface="Livvic"/>
              </a:rPr>
              <a:t>7</a:t>
            </a:r>
            <a:r>
              <a:rPr lang="en-GB" sz="1100">
                <a:solidFill>
                  <a:srgbClr val="7A4000"/>
                </a:solidFill>
                <a:latin typeface="Livvic"/>
                <a:ea typeface="Livvic"/>
                <a:cs typeface="Livvic"/>
                <a:sym typeface="Livvic"/>
              </a:rPr>
              <a:t>(7), pp.428-438.</a:t>
            </a:r>
            <a:endParaRPr/>
          </a:p>
          <a:p>
            <a:pPr indent="-457200" lvl="0" marL="457200" marR="0" rtl="0" algn="l">
              <a:lnSpc>
                <a:spcPct val="100000"/>
              </a:lnSpc>
              <a:spcBef>
                <a:spcPts val="0"/>
              </a:spcBef>
              <a:spcAft>
                <a:spcPts val="0"/>
              </a:spcAft>
              <a:buSzPts val="1600"/>
              <a:buNone/>
            </a:pPr>
            <a:r>
              <a:rPr lang="en-GB" sz="1100">
                <a:solidFill>
                  <a:srgbClr val="7A4000"/>
                </a:solidFill>
                <a:latin typeface="Livvic"/>
                <a:ea typeface="Livvic"/>
                <a:cs typeface="Livvic"/>
                <a:sym typeface="Livvic"/>
              </a:rPr>
              <a:t>Kim, K.B., Ahn, Y.J. and Kim, H.B., 2023. Core English skills affecting Korean hoteliers’ perceived language proficiency. </a:t>
            </a:r>
            <a:r>
              <a:rPr i="1" lang="en-GB" sz="1100">
                <a:solidFill>
                  <a:srgbClr val="7A4000"/>
                </a:solidFill>
                <a:latin typeface="Livvic"/>
                <a:ea typeface="Livvic"/>
                <a:cs typeface="Livvic"/>
                <a:sym typeface="Livvic"/>
              </a:rPr>
              <a:t>관광연구저널</a:t>
            </a:r>
            <a:r>
              <a:rPr lang="en-GB" sz="1100">
                <a:solidFill>
                  <a:srgbClr val="7A4000"/>
                </a:solidFill>
                <a:latin typeface="Livvic"/>
                <a:ea typeface="Livvic"/>
                <a:cs typeface="Livvic"/>
                <a:sym typeface="Livvic"/>
              </a:rPr>
              <a:t>, </a:t>
            </a:r>
            <a:r>
              <a:rPr i="1" lang="en-GB" sz="1100">
                <a:solidFill>
                  <a:srgbClr val="7A4000"/>
                </a:solidFill>
                <a:latin typeface="Livvic"/>
                <a:ea typeface="Livvic"/>
                <a:cs typeface="Livvic"/>
                <a:sym typeface="Livvic"/>
              </a:rPr>
              <a:t>37</a:t>
            </a:r>
            <a:r>
              <a:rPr lang="en-GB" sz="1100">
                <a:solidFill>
                  <a:srgbClr val="7A4000"/>
                </a:solidFill>
                <a:latin typeface="Livvic"/>
                <a:ea typeface="Livvic"/>
                <a:cs typeface="Livvic"/>
                <a:sym typeface="Livvic"/>
              </a:rPr>
              <a:t>(4), pp.51-68.</a:t>
            </a:r>
            <a:endParaRPr/>
          </a:p>
          <a:p>
            <a:pPr indent="-457200" lvl="0" marL="457200" marR="0" rtl="0" algn="l">
              <a:lnSpc>
                <a:spcPct val="100000"/>
              </a:lnSpc>
              <a:spcBef>
                <a:spcPts val="0"/>
              </a:spcBef>
              <a:spcAft>
                <a:spcPts val="0"/>
              </a:spcAft>
              <a:buSzPts val="1600"/>
              <a:buNone/>
            </a:pPr>
            <a:r>
              <a:rPr lang="en-GB" sz="1100">
                <a:solidFill>
                  <a:srgbClr val="7A4000"/>
                </a:solidFill>
                <a:latin typeface="Livvic"/>
                <a:ea typeface="Livvic"/>
                <a:cs typeface="Livvic"/>
                <a:sym typeface="Livvic"/>
              </a:rPr>
              <a:t>Sajarwa, S., 2019, August. The Translation of Durative Aspect of French into Indonesian. In </a:t>
            </a:r>
            <a:r>
              <a:rPr i="1" lang="en-GB" sz="1100">
                <a:solidFill>
                  <a:srgbClr val="7A4000"/>
                </a:solidFill>
                <a:latin typeface="Livvic"/>
                <a:ea typeface="Livvic"/>
                <a:cs typeface="Livvic"/>
                <a:sym typeface="Livvic"/>
              </a:rPr>
              <a:t>Fifth Prasasti International Seminar on Linguistics (PRASASTI 2019)</a:t>
            </a:r>
            <a:r>
              <a:rPr lang="en-GB" sz="1100">
                <a:solidFill>
                  <a:srgbClr val="7A4000"/>
                </a:solidFill>
                <a:latin typeface="Livvic"/>
                <a:ea typeface="Livvic"/>
                <a:cs typeface="Livvic"/>
                <a:sym typeface="Livvic"/>
              </a:rPr>
              <a:t> (pp. 393-397). Atlantis Press.</a:t>
            </a:r>
            <a:endParaRPr/>
          </a:p>
          <a:p>
            <a:pPr indent="-457200" lvl="0" marL="457200" marR="0" rtl="0" algn="l">
              <a:lnSpc>
                <a:spcPct val="100000"/>
              </a:lnSpc>
              <a:spcBef>
                <a:spcPts val="0"/>
              </a:spcBef>
              <a:spcAft>
                <a:spcPts val="0"/>
              </a:spcAft>
              <a:buSzPts val="1600"/>
              <a:buNone/>
            </a:pPr>
            <a:r>
              <a:rPr lang="en-GB" sz="1100">
                <a:solidFill>
                  <a:srgbClr val="7A4000"/>
                </a:solidFill>
                <a:latin typeface="Livvic"/>
                <a:ea typeface="Livvic"/>
                <a:cs typeface="Livvic"/>
                <a:sym typeface="Livvic"/>
              </a:rPr>
              <a:t>Žerajić, A., 2020, September. Multilingualism in tourism. In </a:t>
            </a:r>
            <a:r>
              <a:rPr i="1" lang="en-GB" sz="1100">
                <a:solidFill>
                  <a:srgbClr val="7A4000"/>
                </a:solidFill>
                <a:latin typeface="Livvic"/>
                <a:ea typeface="Livvic"/>
                <a:cs typeface="Livvic"/>
                <a:sym typeface="Livvic"/>
              </a:rPr>
              <a:t>Tourism International Scientific Conference Vrnjačka Banja-TISC</a:t>
            </a:r>
            <a:r>
              <a:rPr lang="en-GB" sz="1100">
                <a:solidFill>
                  <a:srgbClr val="7A4000"/>
                </a:solidFill>
                <a:latin typeface="Livvic"/>
                <a:ea typeface="Livvic"/>
                <a:cs typeface="Livvic"/>
                <a:sym typeface="Livvic"/>
              </a:rPr>
              <a:t> (Vol. 5, No. 1, pp. 518-535).</a:t>
            </a:r>
            <a:endParaRPr/>
          </a:p>
          <a:p>
            <a:pPr indent="0" lvl="0" marL="0" rtl="0" algn="l">
              <a:lnSpc>
                <a:spcPct val="100000"/>
              </a:lnSpc>
              <a:spcBef>
                <a:spcPts val="0"/>
              </a:spcBef>
              <a:spcAft>
                <a:spcPts val="0"/>
              </a:spcAft>
              <a:buSzPts val="1600"/>
              <a:buNone/>
            </a:pPr>
            <a:r>
              <a:t/>
            </a:r>
            <a:endParaRPr sz="1100">
              <a:solidFill>
                <a:srgbClr val="7A4000"/>
              </a:solidFill>
              <a:latin typeface="Livvic"/>
              <a:ea typeface="Livvic"/>
              <a:cs typeface="Livvic"/>
              <a:sym typeface="Livvic"/>
            </a:endParaRPr>
          </a:p>
        </p:txBody>
      </p:sp>
    </p:spTree>
  </p:cSld>
  <p:clrMapOvr>
    <a:masterClrMapping/>
  </p:clrMapOvr>
</p:sld>
</file>

<file path=ppt/theme/theme1.xml><?xml version="1.0" encoding="utf-8"?>
<a:theme xmlns:a="http://schemas.openxmlformats.org/drawingml/2006/main" xmlns:r="http://schemas.openxmlformats.org/officeDocument/2006/relationships" name="Hotel Business Plan by Slidesgo">
  <a:themeElements>
    <a:clrScheme name="Simple Light">
      <a:dk1>
        <a:srgbClr val="916452"/>
      </a:dk1>
      <a:lt1>
        <a:srgbClr val="FFFFFF"/>
      </a:lt1>
      <a:dk2>
        <a:srgbClr val="FFF6EC"/>
      </a:dk2>
      <a:lt2>
        <a:srgbClr val="FFC0A7"/>
      </a:lt2>
      <a:accent1>
        <a:srgbClr val="FED3C2"/>
      </a:accent1>
      <a:accent2>
        <a:srgbClr val="C7D8D0"/>
      </a:accent2>
      <a:accent3>
        <a:srgbClr val="E1EAE7"/>
      </a:accent3>
      <a:accent4>
        <a:srgbClr val="FFF6EC"/>
      </a:accent4>
      <a:accent5>
        <a:srgbClr val="FED3C2"/>
      </a:accent5>
      <a:accent6>
        <a:srgbClr val="C7D8D0"/>
      </a:accent6>
      <a:hlink>
        <a:srgbClr val="8C623E"/>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