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media/image3.jpg" ContentType="image/png"/>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62" r:id="rId3"/>
    <p:sldId id="257" r:id="rId4"/>
    <p:sldId id="258" r:id="rId5"/>
    <p:sldId id="259" r:id="rId6"/>
    <p:sldId id="260" r:id="rId7"/>
    <p:sldId id="261" r:id="rId8"/>
    <p:sldId id="263" r:id="rId9"/>
    <p:sldId id="266" r:id="rId10"/>
    <p:sldId id="267" r:id="rId11"/>
    <p:sldId id="268" r:id="rId12"/>
    <p:sldId id="269" r:id="rId13"/>
    <p:sldId id="270" r:id="rId14"/>
    <p:sldId id="271" r:id="rId15"/>
    <p:sldId id="27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399570-4F9A-4ED2-B2DD-7D8E3C66B619}" v="8" dt="2025-06-08T20:37:34.2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739" autoAdjust="0"/>
  </p:normalViewPr>
  <p:slideViewPr>
    <p:cSldViewPr snapToGrid="0">
      <p:cViewPr varScale="1">
        <p:scale>
          <a:sx n="66" d="100"/>
          <a:sy n="66" d="100"/>
        </p:scale>
        <p:origin x="1301"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 Serban" userId="663567cedb1f96c1" providerId="LiveId" clId="{27399570-4F9A-4ED2-B2DD-7D8E3C66B619}"/>
    <pc:docChg chg="undo custSel addSld delSld modSld sldOrd">
      <pc:chgData name="Alex Serban" userId="663567cedb1f96c1" providerId="LiveId" clId="{27399570-4F9A-4ED2-B2DD-7D8E3C66B619}" dt="2025-06-08T20:38:02.073" v="323" actId="255"/>
      <pc:docMkLst>
        <pc:docMk/>
      </pc:docMkLst>
      <pc:sldChg chg="addSp delSp modSp mod modNotesTx">
        <pc:chgData name="Alex Serban" userId="663567cedb1f96c1" providerId="LiveId" clId="{27399570-4F9A-4ED2-B2DD-7D8E3C66B619}" dt="2025-06-08T20:38:02.073" v="323" actId="255"/>
        <pc:sldMkLst>
          <pc:docMk/>
          <pc:sldMk cId="3961505068" sldId="256"/>
        </pc:sldMkLst>
        <pc:spChg chg="mod">
          <ac:chgData name="Alex Serban" userId="663567cedb1f96c1" providerId="LiveId" clId="{27399570-4F9A-4ED2-B2DD-7D8E3C66B619}" dt="2025-06-08T20:36:56.884" v="316" actId="27636"/>
          <ac:spMkLst>
            <pc:docMk/>
            <pc:sldMk cId="3961505068" sldId="256"/>
            <ac:spMk id="2" creationId="{FAA22C59-3806-D761-D507-8335D8D2404E}"/>
          </ac:spMkLst>
        </pc:spChg>
        <pc:spChg chg="add del mod">
          <ac:chgData name="Alex Serban" userId="663567cedb1f96c1" providerId="LiveId" clId="{27399570-4F9A-4ED2-B2DD-7D8E3C66B619}" dt="2025-06-08T20:37:20.732" v="318" actId="478"/>
          <ac:spMkLst>
            <pc:docMk/>
            <pc:sldMk cId="3961505068" sldId="256"/>
            <ac:spMk id="3" creationId="{84CDBD81-586B-C8FD-599F-61BC71811395}"/>
          </ac:spMkLst>
        </pc:spChg>
        <pc:spChg chg="add mod">
          <ac:chgData name="Alex Serban" userId="663567cedb1f96c1" providerId="LiveId" clId="{27399570-4F9A-4ED2-B2DD-7D8E3C66B619}" dt="2025-06-08T20:38:02.073" v="323" actId="255"/>
          <ac:spMkLst>
            <pc:docMk/>
            <pc:sldMk cId="3961505068" sldId="256"/>
            <ac:spMk id="4" creationId="{5F504146-0944-60A6-8B7E-F4E4834902F9}"/>
          </ac:spMkLst>
        </pc:spChg>
        <pc:picChg chg="mod">
          <ac:chgData name="Alex Serban" userId="663567cedb1f96c1" providerId="LiveId" clId="{27399570-4F9A-4ED2-B2DD-7D8E3C66B619}" dt="2025-06-08T20:36:46.873" v="313" actId="14100"/>
          <ac:picMkLst>
            <pc:docMk/>
            <pc:sldMk cId="3961505068" sldId="256"/>
            <ac:picMk id="5" creationId="{28EE755D-704A-63C1-B26E-517D2ED5A666}"/>
          </ac:picMkLst>
        </pc:picChg>
      </pc:sldChg>
      <pc:sldChg chg="modSp mod ord modNotesTx">
        <pc:chgData name="Alex Serban" userId="663567cedb1f96c1" providerId="LiveId" clId="{27399570-4F9A-4ED2-B2DD-7D8E3C66B619}" dt="2025-06-08T20:29:39.538" v="229" actId="2711"/>
        <pc:sldMkLst>
          <pc:docMk/>
          <pc:sldMk cId="3677660089" sldId="257"/>
        </pc:sldMkLst>
        <pc:spChg chg="mod">
          <ac:chgData name="Alex Serban" userId="663567cedb1f96c1" providerId="LiveId" clId="{27399570-4F9A-4ED2-B2DD-7D8E3C66B619}" dt="2025-06-08T20:29:39.538" v="229" actId="2711"/>
          <ac:spMkLst>
            <pc:docMk/>
            <pc:sldMk cId="3677660089" sldId="257"/>
            <ac:spMk id="15" creationId="{4F16F794-F8E9-EBC1-57C8-2A7B66325EB3}"/>
          </ac:spMkLst>
        </pc:spChg>
        <pc:spChg chg="mod">
          <ac:chgData name="Alex Serban" userId="663567cedb1f96c1" providerId="LiveId" clId="{27399570-4F9A-4ED2-B2DD-7D8E3C66B619}" dt="2025-06-08T20:29:32.058" v="226" actId="1076"/>
          <ac:spMkLst>
            <pc:docMk/>
            <pc:sldMk cId="3677660089" sldId="257"/>
            <ac:spMk id="16" creationId="{8CEFE31A-19DC-11B5-B775-EB274A1C0CBE}"/>
          </ac:spMkLst>
        </pc:spChg>
      </pc:sldChg>
      <pc:sldChg chg="modSp mod modNotesTx">
        <pc:chgData name="Alex Serban" userId="663567cedb1f96c1" providerId="LiveId" clId="{27399570-4F9A-4ED2-B2DD-7D8E3C66B619}" dt="2025-06-08T20:29:31.319" v="225" actId="2711"/>
        <pc:sldMkLst>
          <pc:docMk/>
          <pc:sldMk cId="582086796" sldId="258"/>
        </pc:sldMkLst>
        <pc:spChg chg="mod">
          <ac:chgData name="Alex Serban" userId="663567cedb1f96c1" providerId="LiveId" clId="{27399570-4F9A-4ED2-B2DD-7D8E3C66B619}" dt="2025-06-08T20:22:36.780" v="114" actId="20577"/>
          <ac:spMkLst>
            <pc:docMk/>
            <pc:sldMk cId="582086796" sldId="258"/>
            <ac:spMk id="2" creationId="{F6181590-B31A-3AB6-0327-F4D0155E7C16}"/>
          </ac:spMkLst>
        </pc:spChg>
        <pc:spChg chg="mod">
          <ac:chgData name="Alex Serban" userId="663567cedb1f96c1" providerId="LiveId" clId="{27399570-4F9A-4ED2-B2DD-7D8E3C66B619}" dt="2025-06-08T20:29:31.319" v="225" actId="2711"/>
          <ac:spMkLst>
            <pc:docMk/>
            <pc:sldMk cId="582086796" sldId="258"/>
            <ac:spMk id="3" creationId="{9981AB91-DDBA-F0ED-AA3E-0DA64AD1596E}"/>
          </ac:spMkLst>
        </pc:spChg>
        <pc:spChg chg="mod">
          <ac:chgData name="Alex Serban" userId="663567cedb1f96c1" providerId="LiveId" clId="{27399570-4F9A-4ED2-B2DD-7D8E3C66B619}" dt="2025-06-08T20:29:30.476" v="223" actId="1076"/>
          <ac:spMkLst>
            <pc:docMk/>
            <pc:sldMk cId="582086796" sldId="258"/>
            <ac:spMk id="7" creationId="{907624D5-F95C-9AF7-8E2A-CB387C684C02}"/>
          </ac:spMkLst>
        </pc:spChg>
        <pc:picChg chg="mod">
          <ac:chgData name="Alex Serban" userId="663567cedb1f96c1" providerId="LiveId" clId="{27399570-4F9A-4ED2-B2DD-7D8E3C66B619}" dt="2025-06-08T20:22:44.066" v="115" actId="1076"/>
          <ac:picMkLst>
            <pc:docMk/>
            <pc:sldMk cId="582086796" sldId="258"/>
            <ac:picMk id="9" creationId="{6787B125-B08F-16C4-6B33-A59C6C3E51D2}"/>
          </ac:picMkLst>
        </pc:picChg>
      </pc:sldChg>
      <pc:sldChg chg="modSp mod modNotesTx">
        <pc:chgData name="Alex Serban" userId="663567cedb1f96c1" providerId="LiveId" clId="{27399570-4F9A-4ED2-B2DD-7D8E3C66B619}" dt="2025-06-08T20:29:27.047" v="219" actId="2711"/>
        <pc:sldMkLst>
          <pc:docMk/>
          <pc:sldMk cId="69083463" sldId="259"/>
        </pc:sldMkLst>
        <pc:spChg chg="mod">
          <ac:chgData name="Alex Serban" userId="663567cedb1f96c1" providerId="LiveId" clId="{27399570-4F9A-4ED2-B2DD-7D8E3C66B619}" dt="2025-06-08T20:29:27.047" v="219" actId="2711"/>
          <ac:spMkLst>
            <pc:docMk/>
            <pc:sldMk cId="69083463" sldId="259"/>
            <ac:spMk id="7" creationId="{37C99743-CCA6-73A7-F815-2DC5E4E70996}"/>
          </ac:spMkLst>
        </pc:spChg>
        <pc:spChg chg="mod">
          <ac:chgData name="Alex Serban" userId="663567cedb1f96c1" providerId="LiveId" clId="{27399570-4F9A-4ED2-B2DD-7D8E3C66B619}" dt="2025-06-08T20:29:26.125" v="217" actId="2711"/>
          <ac:spMkLst>
            <pc:docMk/>
            <pc:sldMk cId="69083463" sldId="259"/>
            <ac:spMk id="8" creationId="{58B70986-58C9-C7EB-3F18-EA5F2F8CBC59}"/>
          </ac:spMkLst>
        </pc:spChg>
      </pc:sldChg>
      <pc:sldChg chg="modSp mod modNotesTx">
        <pc:chgData name="Alex Serban" userId="663567cedb1f96c1" providerId="LiveId" clId="{27399570-4F9A-4ED2-B2DD-7D8E3C66B619}" dt="2025-06-05T05:39:04.799" v="22" actId="20577"/>
        <pc:sldMkLst>
          <pc:docMk/>
          <pc:sldMk cId="824828488" sldId="260"/>
        </pc:sldMkLst>
        <pc:spChg chg="mod">
          <ac:chgData name="Alex Serban" userId="663567cedb1f96c1" providerId="LiveId" clId="{27399570-4F9A-4ED2-B2DD-7D8E3C66B619}" dt="2025-06-05T05:39:04.799" v="22" actId="20577"/>
          <ac:spMkLst>
            <pc:docMk/>
            <pc:sldMk cId="824828488" sldId="260"/>
            <ac:spMk id="5" creationId="{705EDA88-BAAE-CEF6-A5D1-2BB12F023B34}"/>
          </ac:spMkLst>
        </pc:spChg>
      </pc:sldChg>
      <pc:sldChg chg="modSp mod modNotesTx">
        <pc:chgData name="Alex Serban" userId="663567cedb1f96c1" providerId="LiveId" clId="{27399570-4F9A-4ED2-B2DD-7D8E3C66B619}" dt="2025-06-05T12:25:13.668" v="38" actId="20577"/>
        <pc:sldMkLst>
          <pc:docMk/>
          <pc:sldMk cId="3148077886" sldId="261"/>
        </pc:sldMkLst>
        <pc:spChg chg="mod">
          <ac:chgData name="Alex Serban" userId="663567cedb1f96c1" providerId="LiveId" clId="{27399570-4F9A-4ED2-B2DD-7D8E3C66B619}" dt="2025-06-05T12:25:13.668" v="38" actId="20577"/>
          <ac:spMkLst>
            <pc:docMk/>
            <pc:sldMk cId="3148077886" sldId="261"/>
            <ac:spMk id="8" creationId="{A3E96A4D-CC43-529D-809C-360F6B442C46}"/>
          </ac:spMkLst>
        </pc:spChg>
        <pc:spChg chg="mod">
          <ac:chgData name="Alex Serban" userId="663567cedb1f96c1" providerId="LiveId" clId="{27399570-4F9A-4ED2-B2DD-7D8E3C66B619}" dt="2025-06-05T05:39:35.350" v="26" actId="20577"/>
          <ac:spMkLst>
            <pc:docMk/>
            <pc:sldMk cId="3148077886" sldId="261"/>
            <ac:spMk id="12" creationId="{1DA8468E-1AE9-BD11-7339-93DA1CDDD684}"/>
          </ac:spMkLst>
        </pc:spChg>
      </pc:sldChg>
      <pc:sldChg chg="modSp mod modNotesTx">
        <pc:chgData name="Alex Serban" userId="663567cedb1f96c1" providerId="LiveId" clId="{27399570-4F9A-4ED2-B2DD-7D8E3C66B619}" dt="2025-06-08T20:33:16.131" v="232" actId="14100"/>
        <pc:sldMkLst>
          <pc:docMk/>
          <pc:sldMk cId="1247039813" sldId="262"/>
        </pc:sldMkLst>
        <pc:spChg chg="mod">
          <ac:chgData name="Alex Serban" userId="663567cedb1f96c1" providerId="LiveId" clId="{27399570-4F9A-4ED2-B2DD-7D8E3C66B619}" dt="2025-06-08T20:33:16.131" v="232" actId="14100"/>
          <ac:spMkLst>
            <pc:docMk/>
            <pc:sldMk cId="1247039813" sldId="262"/>
            <ac:spMk id="11" creationId="{F00DB13E-AEF1-9B36-8DAE-F30687A7FC06}"/>
          </ac:spMkLst>
        </pc:spChg>
        <pc:spChg chg="mod">
          <ac:chgData name="Alex Serban" userId="663567cedb1f96c1" providerId="LiveId" clId="{27399570-4F9A-4ED2-B2DD-7D8E3C66B619}" dt="2025-06-08T20:25:21.752" v="184" actId="1076"/>
          <ac:spMkLst>
            <pc:docMk/>
            <pc:sldMk cId="1247039813" sldId="262"/>
            <ac:spMk id="13" creationId="{3981156C-83C0-D953-0A7C-2EAE79D7804A}"/>
          </ac:spMkLst>
        </pc:spChg>
      </pc:sldChg>
      <pc:sldChg chg="modNotesTx">
        <pc:chgData name="Alex Serban" userId="663567cedb1f96c1" providerId="LiveId" clId="{27399570-4F9A-4ED2-B2DD-7D8E3C66B619}" dt="2025-06-05T05:36:43.011" v="8" actId="20577"/>
        <pc:sldMkLst>
          <pc:docMk/>
          <pc:sldMk cId="147047408" sldId="263"/>
        </pc:sldMkLst>
      </pc:sldChg>
      <pc:sldChg chg="modSp mod modNotesTx">
        <pc:chgData name="Alex Serban" userId="663567cedb1f96c1" providerId="LiveId" clId="{27399570-4F9A-4ED2-B2DD-7D8E3C66B619}" dt="2025-06-08T20:23:47.155" v="127" actId="20577"/>
        <pc:sldMkLst>
          <pc:docMk/>
          <pc:sldMk cId="2402488580" sldId="266"/>
        </pc:sldMkLst>
        <pc:spChg chg="mod">
          <ac:chgData name="Alex Serban" userId="663567cedb1f96c1" providerId="LiveId" clId="{27399570-4F9A-4ED2-B2DD-7D8E3C66B619}" dt="2025-06-08T20:23:47.155" v="127" actId="20577"/>
          <ac:spMkLst>
            <pc:docMk/>
            <pc:sldMk cId="2402488580" sldId="266"/>
            <ac:spMk id="39" creationId="{24A9EB4F-A02B-0074-684B-D266422D6D28}"/>
          </ac:spMkLst>
        </pc:spChg>
      </pc:sldChg>
      <pc:sldChg chg="modNotesTx">
        <pc:chgData name="Alex Serban" userId="663567cedb1f96c1" providerId="LiveId" clId="{27399570-4F9A-4ED2-B2DD-7D8E3C66B619}" dt="2025-06-05T05:36:53.136" v="10" actId="20577"/>
        <pc:sldMkLst>
          <pc:docMk/>
          <pc:sldMk cId="635885421" sldId="267"/>
        </pc:sldMkLst>
      </pc:sldChg>
      <pc:sldChg chg="modNotesTx">
        <pc:chgData name="Alex Serban" userId="663567cedb1f96c1" providerId="LiveId" clId="{27399570-4F9A-4ED2-B2DD-7D8E3C66B619}" dt="2025-06-05T05:36:57.193" v="11" actId="20577"/>
        <pc:sldMkLst>
          <pc:docMk/>
          <pc:sldMk cId="34448295" sldId="268"/>
        </pc:sldMkLst>
      </pc:sldChg>
      <pc:sldChg chg="modSp mod">
        <pc:chgData name="Alex Serban" userId="663567cedb1f96c1" providerId="LiveId" clId="{27399570-4F9A-4ED2-B2DD-7D8E3C66B619}" dt="2025-06-08T20:25:36.001" v="195" actId="20577"/>
        <pc:sldMkLst>
          <pc:docMk/>
          <pc:sldMk cId="39375528" sldId="269"/>
        </pc:sldMkLst>
        <pc:spChg chg="mod">
          <ac:chgData name="Alex Serban" userId="663567cedb1f96c1" providerId="LiveId" clId="{27399570-4F9A-4ED2-B2DD-7D8E3C66B619}" dt="2025-06-08T20:25:36.001" v="195" actId="20577"/>
          <ac:spMkLst>
            <pc:docMk/>
            <pc:sldMk cId="39375528" sldId="269"/>
            <ac:spMk id="3" creationId="{A653B943-9CEB-3BAD-9BC4-DAD02735D955}"/>
          </ac:spMkLst>
        </pc:spChg>
      </pc:sldChg>
      <pc:sldChg chg="addSp modSp new del mod ord">
        <pc:chgData name="Alex Serban" userId="663567cedb1f96c1" providerId="LiveId" clId="{27399570-4F9A-4ED2-B2DD-7D8E3C66B619}" dt="2025-06-08T20:22:19.534" v="91" actId="47"/>
        <pc:sldMkLst>
          <pc:docMk/>
          <pc:sldMk cId="368857955" sldId="273"/>
        </pc:sldMkLst>
        <pc:spChg chg="mod">
          <ac:chgData name="Alex Serban" userId="663567cedb1f96c1" providerId="LiveId" clId="{27399570-4F9A-4ED2-B2DD-7D8E3C66B619}" dt="2025-06-08T20:17:17.477" v="63" actId="20577"/>
          <ac:spMkLst>
            <pc:docMk/>
            <pc:sldMk cId="368857955" sldId="273"/>
            <ac:spMk id="2" creationId="{57D6F738-192A-72E1-598E-C0869494BAE5}"/>
          </ac:spMkLst>
        </pc:spChg>
        <pc:spChg chg="add mod">
          <ac:chgData name="Alex Serban" userId="663567cedb1f96c1" providerId="LiveId" clId="{27399570-4F9A-4ED2-B2DD-7D8E3C66B619}" dt="2025-06-08T20:19:42.698" v="84" actId="122"/>
          <ac:spMkLst>
            <pc:docMk/>
            <pc:sldMk cId="368857955" sldId="273"/>
            <ac:spMk id="4" creationId="{4C320DC0-13EC-AA0D-D3E4-D8A0BB360C5B}"/>
          </ac:spMkLst>
        </pc:spChg>
        <pc:picChg chg="add mod">
          <ac:chgData name="Alex Serban" userId="663567cedb1f96c1" providerId="LiveId" clId="{27399570-4F9A-4ED2-B2DD-7D8E3C66B619}" dt="2025-06-08T20:20:00.648" v="88" actId="1076"/>
          <ac:picMkLst>
            <pc:docMk/>
            <pc:sldMk cId="368857955" sldId="273"/>
            <ac:picMk id="6" creationId="{647E3F24-DCD4-86E1-92D4-04E7689446E6}"/>
          </ac:picMkLst>
        </pc:picChg>
      </pc:sldChg>
    </pc:docChg>
  </pc:docChgLst>
  <pc:docChgLst>
    <pc:chgData name="Alex Serban" userId="663567cedb1f96c1" providerId="LiveId" clId="{21BFB1BF-AAB9-4C70-AC26-0293EA9CEE3D}"/>
    <pc:docChg chg="undo redo custSel addSld delSld modSld sldOrd">
      <pc:chgData name="Alex Serban" userId="663567cedb1f96c1" providerId="LiveId" clId="{21BFB1BF-AAB9-4C70-AC26-0293EA9CEE3D}" dt="2025-06-03T15:29:15.269" v="1185" actId="404"/>
      <pc:docMkLst>
        <pc:docMk/>
      </pc:docMkLst>
      <pc:sldChg chg="addSp delSp modSp new mod modClrScheme chgLayout modNotesTx">
        <pc:chgData name="Alex Serban" userId="663567cedb1f96c1" providerId="LiveId" clId="{21BFB1BF-AAB9-4C70-AC26-0293EA9CEE3D}" dt="2025-05-29T13:26:43.359" v="708" actId="478"/>
        <pc:sldMkLst>
          <pc:docMk/>
          <pc:sldMk cId="3961505068" sldId="256"/>
        </pc:sldMkLst>
        <pc:spChg chg="mod ord">
          <ac:chgData name="Alex Serban" userId="663567cedb1f96c1" providerId="LiveId" clId="{21BFB1BF-AAB9-4C70-AC26-0293EA9CEE3D}" dt="2025-05-28T14:07:07.030" v="53" actId="26606"/>
          <ac:spMkLst>
            <pc:docMk/>
            <pc:sldMk cId="3961505068" sldId="256"/>
            <ac:spMk id="2" creationId="{FAA22C59-3806-D761-D507-8335D8D2404E}"/>
          </ac:spMkLst>
        </pc:spChg>
        <pc:picChg chg="add mod">
          <ac:chgData name="Alex Serban" userId="663567cedb1f96c1" providerId="LiveId" clId="{21BFB1BF-AAB9-4C70-AC26-0293EA9CEE3D}" dt="2025-05-28T14:07:07.030" v="53" actId="26606"/>
          <ac:picMkLst>
            <pc:docMk/>
            <pc:sldMk cId="3961505068" sldId="256"/>
            <ac:picMk id="5" creationId="{28EE755D-704A-63C1-B26E-517D2ED5A666}"/>
          </ac:picMkLst>
        </pc:picChg>
      </pc:sldChg>
      <pc:sldChg chg="addSp delSp modSp new mod modClrScheme chgLayout modNotesTx">
        <pc:chgData name="Alex Serban" userId="663567cedb1f96c1" providerId="LiveId" clId="{21BFB1BF-AAB9-4C70-AC26-0293EA9CEE3D}" dt="2025-05-28T14:36:10.446" v="218"/>
        <pc:sldMkLst>
          <pc:docMk/>
          <pc:sldMk cId="3677660089" sldId="257"/>
        </pc:sldMkLst>
        <pc:spChg chg="mod">
          <ac:chgData name="Alex Serban" userId="663567cedb1f96c1" providerId="LiveId" clId="{21BFB1BF-AAB9-4C70-AC26-0293EA9CEE3D}" dt="2025-05-28T14:14:53.123" v="146" actId="14100"/>
          <ac:spMkLst>
            <pc:docMk/>
            <pc:sldMk cId="3677660089" sldId="257"/>
            <ac:spMk id="2" creationId="{6C1F9561-5F22-5B90-618D-ADFBBAB9338B}"/>
          </ac:spMkLst>
        </pc:spChg>
        <pc:spChg chg="add ord">
          <ac:chgData name="Alex Serban" userId="663567cedb1f96c1" providerId="LiveId" clId="{21BFB1BF-AAB9-4C70-AC26-0293EA9CEE3D}" dt="2025-05-28T14:12:00.881" v="79" actId="26606"/>
          <ac:spMkLst>
            <pc:docMk/>
            <pc:sldMk cId="3677660089" sldId="257"/>
            <ac:spMk id="4" creationId="{A859E248-7CA1-86F1-3259-56FC26A00DCA}"/>
          </ac:spMkLst>
        </pc:spChg>
        <pc:spChg chg="add mod">
          <ac:chgData name="Alex Serban" userId="663567cedb1f96c1" providerId="LiveId" clId="{21BFB1BF-AAB9-4C70-AC26-0293EA9CEE3D}" dt="2025-05-28T14:27:48.271" v="197" actId="5793"/>
          <ac:spMkLst>
            <pc:docMk/>
            <pc:sldMk cId="3677660089" sldId="257"/>
            <ac:spMk id="15" creationId="{4F16F794-F8E9-EBC1-57C8-2A7B66325EB3}"/>
          </ac:spMkLst>
        </pc:spChg>
        <pc:spChg chg="add mod">
          <ac:chgData name="Alex Serban" userId="663567cedb1f96c1" providerId="LiveId" clId="{21BFB1BF-AAB9-4C70-AC26-0293EA9CEE3D}" dt="2025-05-28T14:36:10.446" v="218"/>
          <ac:spMkLst>
            <pc:docMk/>
            <pc:sldMk cId="3677660089" sldId="257"/>
            <ac:spMk id="16" creationId="{8CEFE31A-19DC-11B5-B775-EB274A1C0CBE}"/>
          </ac:spMkLst>
        </pc:spChg>
        <pc:picChg chg="add mod">
          <ac:chgData name="Alex Serban" userId="663567cedb1f96c1" providerId="LiveId" clId="{21BFB1BF-AAB9-4C70-AC26-0293EA9CEE3D}" dt="2025-05-28T14:14:54.893" v="147" actId="1076"/>
          <ac:picMkLst>
            <pc:docMk/>
            <pc:sldMk cId="3677660089" sldId="257"/>
            <ac:picMk id="11" creationId="{4DAF7C0D-6521-F262-A358-6271CC9C90B0}"/>
          </ac:picMkLst>
        </pc:picChg>
      </pc:sldChg>
      <pc:sldChg chg="addSp delSp modSp new mod modNotesTx">
        <pc:chgData name="Alex Serban" userId="663567cedb1f96c1" providerId="LiveId" clId="{21BFB1BF-AAB9-4C70-AC26-0293EA9CEE3D}" dt="2025-06-02T13:08:30.554" v="867" actId="255"/>
        <pc:sldMkLst>
          <pc:docMk/>
          <pc:sldMk cId="582086796" sldId="258"/>
        </pc:sldMkLst>
        <pc:spChg chg="mod">
          <ac:chgData name="Alex Serban" userId="663567cedb1f96c1" providerId="LiveId" clId="{21BFB1BF-AAB9-4C70-AC26-0293EA9CEE3D}" dt="2025-05-28T14:17:20.952" v="159" actId="14100"/>
          <ac:spMkLst>
            <pc:docMk/>
            <pc:sldMk cId="582086796" sldId="258"/>
            <ac:spMk id="2" creationId="{F6181590-B31A-3AB6-0327-F4D0155E7C16}"/>
          </ac:spMkLst>
        </pc:spChg>
        <pc:spChg chg="add del mod">
          <ac:chgData name="Alex Serban" userId="663567cedb1f96c1" providerId="LiveId" clId="{21BFB1BF-AAB9-4C70-AC26-0293EA9CEE3D}" dt="2025-06-02T13:08:30.554" v="867" actId="255"/>
          <ac:spMkLst>
            <pc:docMk/>
            <pc:sldMk cId="582086796" sldId="258"/>
            <ac:spMk id="3" creationId="{9981AB91-DDBA-F0ED-AA3E-0DA64AD1596E}"/>
          </ac:spMkLst>
        </pc:spChg>
        <pc:spChg chg="add mod">
          <ac:chgData name="Alex Serban" userId="663567cedb1f96c1" providerId="LiveId" clId="{21BFB1BF-AAB9-4C70-AC26-0293EA9CEE3D}" dt="2025-06-02T13:08:30.554" v="867" actId="255"/>
          <ac:spMkLst>
            <pc:docMk/>
            <pc:sldMk cId="582086796" sldId="258"/>
            <ac:spMk id="7" creationId="{907624D5-F95C-9AF7-8E2A-CB387C684C02}"/>
          </ac:spMkLst>
        </pc:spChg>
        <pc:picChg chg="add mod">
          <ac:chgData name="Alex Serban" userId="663567cedb1f96c1" providerId="LiveId" clId="{21BFB1BF-AAB9-4C70-AC26-0293EA9CEE3D}" dt="2025-05-28T14:59:55.666" v="268" actId="962"/>
          <ac:picMkLst>
            <pc:docMk/>
            <pc:sldMk cId="582086796" sldId="258"/>
            <ac:picMk id="9" creationId="{6787B125-B08F-16C4-6B33-A59C6C3E51D2}"/>
          </ac:picMkLst>
        </pc:picChg>
      </pc:sldChg>
      <pc:sldChg chg="addSp modSp new mod modNotesTx">
        <pc:chgData name="Alex Serban" userId="663567cedb1f96c1" providerId="LiveId" clId="{21BFB1BF-AAB9-4C70-AC26-0293EA9CEE3D}" dt="2025-06-02T13:08:55.444" v="868" actId="255"/>
        <pc:sldMkLst>
          <pc:docMk/>
          <pc:sldMk cId="69083463" sldId="259"/>
        </pc:sldMkLst>
        <pc:spChg chg="mod">
          <ac:chgData name="Alex Serban" userId="663567cedb1f96c1" providerId="LiveId" clId="{21BFB1BF-AAB9-4C70-AC26-0293EA9CEE3D}" dt="2025-05-28T15:01:56.621" v="300"/>
          <ac:spMkLst>
            <pc:docMk/>
            <pc:sldMk cId="69083463" sldId="259"/>
            <ac:spMk id="2" creationId="{B413C605-CFB8-CF7F-E274-E3E43F146EEC}"/>
          </ac:spMkLst>
        </pc:spChg>
        <pc:spChg chg="add mod">
          <ac:chgData name="Alex Serban" userId="663567cedb1f96c1" providerId="LiveId" clId="{21BFB1BF-AAB9-4C70-AC26-0293EA9CEE3D}" dt="2025-06-02T13:08:55.444" v="868" actId="255"/>
          <ac:spMkLst>
            <pc:docMk/>
            <pc:sldMk cId="69083463" sldId="259"/>
            <ac:spMk id="7" creationId="{37C99743-CCA6-73A7-F815-2DC5E4E70996}"/>
          </ac:spMkLst>
        </pc:spChg>
        <pc:spChg chg="add mod">
          <ac:chgData name="Alex Serban" userId="663567cedb1f96c1" providerId="LiveId" clId="{21BFB1BF-AAB9-4C70-AC26-0293EA9CEE3D}" dt="2025-06-02T13:08:55.444" v="868" actId="255"/>
          <ac:spMkLst>
            <pc:docMk/>
            <pc:sldMk cId="69083463" sldId="259"/>
            <ac:spMk id="8" creationId="{58B70986-58C9-C7EB-3F18-EA5F2F8CBC59}"/>
          </ac:spMkLst>
        </pc:spChg>
        <pc:picChg chg="add mod">
          <ac:chgData name="Alex Serban" userId="663567cedb1f96c1" providerId="LiveId" clId="{21BFB1BF-AAB9-4C70-AC26-0293EA9CEE3D}" dt="2025-05-28T15:08:08.150" v="325" actId="1076"/>
          <ac:picMkLst>
            <pc:docMk/>
            <pc:sldMk cId="69083463" sldId="259"/>
            <ac:picMk id="4" creationId="{3F581986-A8FA-0EA1-C6B8-3A9019ECE647}"/>
          </ac:picMkLst>
        </pc:picChg>
      </pc:sldChg>
      <pc:sldChg chg="addSp delSp modSp new mod modClrScheme chgLayout modNotesTx">
        <pc:chgData name="Alex Serban" userId="663567cedb1f96c1" providerId="LiveId" clId="{21BFB1BF-AAB9-4C70-AC26-0293EA9CEE3D}" dt="2025-06-03T15:27:29.030" v="1167" actId="1076"/>
        <pc:sldMkLst>
          <pc:docMk/>
          <pc:sldMk cId="824828488" sldId="260"/>
        </pc:sldMkLst>
        <pc:spChg chg="mod">
          <ac:chgData name="Alex Serban" userId="663567cedb1f96c1" providerId="LiveId" clId="{21BFB1BF-AAB9-4C70-AC26-0293EA9CEE3D}" dt="2025-05-28T15:13:26.493" v="351" actId="26606"/>
          <ac:spMkLst>
            <pc:docMk/>
            <pc:sldMk cId="824828488" sldId="260"/>
            <ac:spMk id="2" creationId="{39AB0F2B-AD78-0170-97EB-9A24A0D04615}"/>
          </ac:spMkLst>
        </pc:spChg>
        <pc:spChg chg="add mod">
          <ac:chgData name="Alex Serban" userId="663567cedb1f96c1" providerId="LiveId" clId="{21BFB1BF-AAB9-4C70-AC26-0293EA9CEE3D}" dt="2025-06-03T15:27:26.886" v="1166" actId="1076"/>
          <ac:spMkLst>
            <pc:docMk/>
            <pc:sldMk cId="824828488" sldId="260"/>
            <ac:spMk id="5" creationId="{705EDA88-BAAE-CEF6-A5D1-2BB12F023B34}"/>
          </ac:spMkLst>
        </pc:spChg>
        <pc:spChg chg="add mod">
          <ac:chgData name="Alex Serban" userId="663567cedb1f96c1" providerId="LiveId" clId="{21BFB1BF-AAB9-4C70-AC26-0293EA9CEE3D}" dt="2025-06-03T15:27:29.030" v="1167" actId="1076"/>
          <ac:spMkLst>
            <pc:docMk/>
            <pc:sldMk cId="824828488" sldId="260"/>
            <ac:spMk id="6" creationId="{4768874B-E2FA-9AF7-C19E-2BADB0862F24}"/>
          </ac:spMkLst>
        </pc:spChg>
        <pc:picChg chg="add mod">
          <ac:chgData name="Alex Serban" userId="663567cedb1f96c1" providerId="LiveId" clId="{21BFB1BF-AAB9-4C70-AC26-0293EA9CEE3D}" dt="2025-06-03T15:27:23.690" v="1165" actId="1076"/>
          <ac:picMkLst>
            <pc:docMk/>
            <pc:sldMk cId="824828488" sldId="260"/>
            <ac:picMk id="8" creationId="{7F52BCC6-E2C0-50A4-A1B0-9C626C10874C}"/>
          </ac:picMkLst>
        </pc:picChg>
      </pc:sldChg>
      <pc:sldChg chg="addSp delSp modSp new mod modClrScheme chgLayout modNotesTx">
        <pc:chgData name="Alex Serban" userId="663567cedb1f96c1" providerId="LiveId" clId="{21BFB1BF-AAB9-4C70-AC26-0293EA9CEE3D}" dt="2025-06-02T13:10:42.880" v="876" actId="255"/>
        <pc:sldMkLst>
          <pc:docMk/>
          <pc:sldMk cId="3148077886" sldId="261"/>
        </pc:sldMkLst>
        <pc:spChg chg="mod">
          <ac:chgData name="Alex Serban" userId="663567cedb1f96c1" providerId="LiveId" clId="{21BFB1BF-AAB9-4C70-AC26-0293EA9CEE3D}" dt="2025-05-28T15:22:16.805" v="445" actId="26606"/>
          <ac:spMkLst>
            <pc:docMk/>
            <pc:sldMk cId="3148077886" sldId="261"/>
            <ac:spMk id="2" creationId="{CEEC0373-4650-9BDF-C0A0-9F5365E7CB91}"/>
          </ac:spMkLst>
        </pc:spChg>
        <pc:spChg chg="add mod">
          <ac:chgData name="Alex Serban" userId="663567cedb1f96c1" providerId="LiveId" clId="{21BFB1BF-AAB9-4C70-AC26-0293EA9CEE3D}" dt="2025-06-02T13:10:42.880" v="876" actId="255"/>
          <ac:spMkLst>
            <pc:docMk/>
            <pc:sldMk cId="3148077886" sldId="261"/>
            <ac:spMk id="8" creationId="{A3E96A4D-CC43-529D-809C-360F6B442C46}"/>
          </ac:spMkLst>
        </pc:spChg>
        <pc:spChg chg="add mod">
          <ac:chgData name="Alex Serban" userId="663567cedb1f96c1" providerId="LiveId" clId="{21BFB1BF-AAB9-4C70-AC26-0293EA9CEE3D}" dt="2025-06-02T13:10:42.880" v="876" actId="255"/>
          <ac:spMkLst>
            <pc:docMk/>
            <pc:sldMk cId="3148077886" sldId="261"/>
            <ac:spMk id="12" creationId="{1DA8468E-1AE9-BD11-7339-93DA1CDDD684}"/>
          </ac:spMkLst>
        </pc:spChg>
        <pc:picChg chg="add mod ord">
          <ac:chgData name="Alex Serban" userId="663567cedb1f96c1" providerId="LiveId" clId="{21BFB1BF-AAB9-4C70-AC26-0293EA9CEE3D}" dt="2025-05-28T15:22:16.805" v="445" actId="26606"/>
          <ac:picMkLst>
            <pc:docMk/>
            <pc:sldMk cId="3148077886" sldId="261"/>
            <ac:picMk id="6" creationId="{184768B7-4FA9-E1CC-AE1E-C9CFE971B925}"/>
          </ac:picMkLst>
        </pc:picChg>
      </pc:sldChg>
      <pc:sldChg chg="addSp delSp modSp new mod modClrScheme chgLayout modNotesTx">
        <pc:chgData name="Alex Serban" userId="663567cedb1f96c1" providerId="LiveId" clId="{21BFB1BF-AAB9-4C70-AC26-0293EA9CEE3D}" dt="2025-06-03T15:28:12.803" v="1173" actId="1076"/>
        <pc:sldMkLst>
          <pc:docMk/>
          <pc:sldMk cId="1247039813" sldId="262"/>
        </pc:sldMkLst>
        <pc:spChg chg="add mod">
          <ac:chgData name="Alex Serban" userId="663567cedb1f96c1" providerId="LiveId" clId="{21BFB1BF-AAB9-4C70-AC26-0293EA9CEE3D}" dt="2025-05-29T13:33:35.748" v="865" actId="1076"/>
          <ac:spMkLst>
            <pc:docMk/>
            <pc:sldMk cId="1247039813" sldId="262"/>
            <ac:spMk id="11" creationId="{F00DB13E-AEF1-9B36-8DAE-F30687A7FC06}"/>
          </ac:spMkLst>
        </pc:spChg>
        <pc:spChg chg="add mod">
          <ac:chgData name="Alex Serban" userId="663567cedb1f96c1" providerId="LiveId" clId="{21BFB1BF-AAB9-4C70-AC26-0293EA9CEE3D}" dt="2025-05-29T13:33:16.345" v="861" actId="1076"/>
          <ac:spMkLst>
            <pc:docMk/>
            <pc:sldMk cId="1247039813" sldId="262"/>
            <ac:spMk id="13" creationId="{3981156C-83C0-D953-0A7C-2EAE79D7804A}"/>
          </ac:spMkLst>
        </pc:spChg>
        <pc:picChg chg="add mod ord modCrop">
          <ac:chgData name="Alex Serban" userId="663567cedb1f96c1" providerId="LiveId" clId="{21BFB1BF-AAB9-4C70-AC26-0293EA9CEE3D}" dt="2025-06-03T15:28:12.803" v="1173" actId="1076"/>
          <ac:picMkLst>
            <pc:docMk/>
            <pc:sldMk cId="1247039813" sldId="262"/>
            <ac:picMk id="6" creationId="{F4A3C7A3-6AA4-8119-BBB1-EB30F321135F}"/>
          </ac:picMkLst>
        </pc:picChg>
      </pc:sldChg>
      <pc:sldChg chg="addSp delSp modSp new mod modClrScheme chgLayout modNotesTx">
        <pc:chgData name="Alex Serban" userId="663567cedb1f96c1" providerId="LiveId" clId="{21BFB1BF-AAB9-4C70-AC26-0293EA9CEE3D}" dt="2025-06-03T15:27:18.247" v="1164" actId="27636"/>
        <pc:sldMkLst>
          <pc:docMk/>
          <pc:sldMk cId="147047408" sldId="263"/>
        </pc:sldMkLst>
        <pc:spChg chg="mod">
          <ac:chgData name="Alex Serban" userId="663567cedb1f96c1" providerId="LiveId" clId="{21BFB1BF-AAB9-4C70-AC26-0293EA9CEE3D}" dt="2025-06-03T15:27:18.247" v="1164" actId="27636"/>
          <ac:spMkLst>
            <pc:docMk/>
            <pc:sldMk cId="147047408" sldId="263"/>
            <ac:spMk id="2" creationId="{41E97228-BEE9-0C69-DE93-1D52EAD61ADA}"/>
          </ac:spMkLst>
        </pc:spChg>
        <pc:spChg chg="add mod">
          <ac:chgData name="Alex Serban" userId="663567cedb1f96c1" providerId="LiveId" clId="{21BFB1BF-AAB9-4C70-AC26-0293EA9CEE3D}" dt="2025-06-03T15:27:06.286" v="1161" actId="255"/>
          <ac:spMkLst>
            <pc:docMk/>
            <pc:sldMk cId="147047408" sldId="263"/>
            <ac:spMk id="7" creationId="{28E5B5C1-EC46-F67F-A27B-8BB7A5C6822B}"/>
          </ac:spMkLst>
        </pc:spChg>
        <pc:picChg chg="add mod">
          <ac:chgData name="Alex Serban" userId="663567cedb1f96c1" providerId="LiveId" clId="{21BFB1BF-AAB9-4C70-AC26-0293EA9CEE3D}" dt="2025-06-03T15:26:51.881" v="1159" actId="1076"/>
          <ac:picMkLst>
            <pc:docMk/>
            <pc:sldMk cId="147047408" sldId="263"/>
            <ac:picMk id="4" creationId="{801A08BF-DD31-A5A9-36C1-99623D901D9A}"/>
          </ac:picMkLst>
        </pc:picChg>
      </pc:sldChg>
      <pc:sldChg chg="addSp delSp modSp new del mod">
        <pc:chgData name="Alex Serban" userId="663567cedb1f96c1" providerId="LiveId" clId="{21BFB1BF-AAB9-4C70-AC26-0293EA9CEE3D}" dt="2025-05-29T13:10:02.908" v="551" actId="2696"/>
        <pc:sldMkLst>
          <pc:docMk/>
          <pc:sldMk cId="1406699933" sldId="264"/>
        </pc:sldMkLst>
      </pc:sldChg>
      <pc:sldChg chg="addSp delSp modSp new del mod ord setBg modClrScheme modShow chgLayout modNotesTx">
        <pc:chgData name="Alex Serban" userId="663567cedb1f96c1" providerId="LiveId" clId="{21BFB1BF-AAB9-4C70-AC26-0293EA9CEE3D}" dt="2025-06-03T15:02:45.651" v="1085" actId="2696"/>
        <pc:sldMkLst>
          <pc:docMk/>
          <pc:sldMk cId="2914815715" sldId="265"/>
        </pc:sldMkLst>
      </pc:sldChg>
      <pc:sldChg chg="addSp delSp modSp new mod modClrScheme chgLayout modNotesTx">
        <pc:chgData name="Alex Serban" userId="663567cedb1f96c1" providerId="LiveId" clId="{21BFB1BF-AAB9-4C70-AC26-0293EA9CEE3D}" dt="2025-06-03T15:29:15.269" v="1185" actId="404"/>
        <pc:sldMkLst>
          <pc:docMk/>
          <pc:sldMk cId="2402488580" sldId="266"/>
        </pc:sldMkLst>
        <pc:spChg chg="add mod">
          <ac:chgData name="Alex Serban" userId="663567cedb1f96c1" providerId="LiveId" clId="{21BFB1BF-AAB9-4C70-AC26-0293EA9CEE3D}" dt="2025-06-03T15:21:21.528" v="1117" actId="1076"/>
          <ac:spMkLst>
            <pc:docMk/>
            <pc:sldMk cId="2402488580" sldId="266"/>
            <ac:spMk id="4" creationId="{219CC5D2-CC48-5F72-E7B8-48CEAD9D99CE}"/>
          </ac:spMkLst>
        </pc:spChg>
        <pc:spChg chg="add mod">
          <ac:chgData name="Alex Serban" userId="663567cedb1f96c1" providerId="LiveId" clId="{21BFB1BF-AAB9-4C70-AC26-0293EA9CEE3D}" dt="2025-06-03T15:29:15.269" v="1185" actId="404"/>
          <ac:spMkLst>
            <pc:docMk/>
            <pc:sldMk cId="2402488580" sldId="266"/>
            <ac:spMk id="39" creationId="{24A9EB4F-A02B-0074-684B-D266422D6D28}"/>
          </ac:spMkLst>
        </pc:spChg>
        <pc:picChg chg="add mod">
          <ac:chgData name="Alex Serban" userId="663567cedb1f96c1" providerId="LiveId" clId="{21BFB1BF-AAB9-4C70-AC26-0293EA9CEE3D}" dt="2025-06-03T15:21:00.555" v="1107" actId="1076"/>
          <ac:picMkLst>
            <pc:docMk/>
            <pc:sldMk cId="2402488580" sldId="266"/>
            <ac:picMk id="6" creationId="{330310DB-7B6E-6386-7F57-03B2005847E8}"/>
          </ac:picMkLst>
        </pc:picChg>
      </pc:sldChg>
      <pc:sldChg chg="addSp delSp modSp new mod modNotesTx">
        <pc:chgData name="Alex Serban" userId="663567cedb1f96c1" providerId="LiveId" clId="{21BFB1BF-AAB9-4C70-AC26-0293EA9CEE3D}" dt="2025-06-03T15:23:49.311" v="1122" actId="1076"/>
        <pc:sldMkLst>
          <pc:docMk/>
          <pc:sldMk cId="635885421" sldId="267"/>
        </pc:sldMkLst>
        <pc:spChg chg="mod">
          <ac:chgData name="Alex Serban" userId="663567cedb1f96c1" providerId="LiveId" clId="{21BFB1BF-AAB9-4C70-AC26-0293EA9CEE3D}" dt="2025-06-03T15:23:41.756" v="1120" actId="1076"/>
          <ac:spMkLst>
            <pc:docMk/>
            <pc:sldMk cId="635885421" sldId="267"/>
            <ac:spMk id="2" creationId="{3B21C131-56EB-39DE-A87C-2AE3DC33A19F}"/>
          </ac:spMkLst>
        </pc:spChg>
        <pc:spChg chg="add mod">
          <ac:chgData name="Alex Serban" userId="663567cedb1f96c1" providerId="LiveId" clId="{21BFB1BF-AAB9-4C70-AC26-0293EA9CEE3D}" dt="2025-06-03T15:23:45.892" v="1121" actId="1076"/>
          <ac:spMkLst>
            <pc:docMk/>
            <pc:sldMk cId="635885421" sldId="267"/>
            <ac:spMk id="5" creationId="{B1B71A24-AC7E-CD9F-91A5-450D8CE31968}"/>
          </ac:spMkLst>
        </pc:spChg>
        <pc:picChg chg="add mod">
          <ac:chgData name="Alex Serban" userId="663567cedb1f96c1" providerId="LiveId" clId="{21BFB1BF-AAB9-4C70-AC26-0293EA9CEE3D}" dt="2025-06-03T15:23:49.311" v="1122" actId="1076"/>
          <ac:picMkLst>
            <pc:docMk/>
            <pc:sldMk cId="635885421" sldId="267"/>
            <ac:picMk id="9" creationId="{082F0ABF-DC46-2902-D95D-D0A20683A8A8}"/>
          </ac:picMkLst>
        </pc:picChg>
      </pc:sldChg>
      <pc:sldChg chg="addSp delSp modSp new mod modClrScheme chgLayout modNotesTx">
        <pc:chgData name="Alex Serban" userId="663567cedb1f96c1" providerId="LiveId" clId="{21BFB1BF-AAB9-4C70-AC26-0293EA9CEE3D}" dt="2025-06-03T15:28:44.345" v="1176" actId="1076"/>
        <pc:sldMkLst>
          <pc:docMk/>
          <pc:sldMk cId="34448295" sldId="268"/>
        </pc:sldMkLst>
        <pc:spChg chg="mod">
          <ac:chgData name="Alex Serban" userId="663567cedb1f96c1" providerId="LiveId" clId="{21BFB1BF-AAB9-4C70-AC26-0293EA9CEE3D}" dt="2025-06-03T15:28:44.345" v="1176" actId="1076"/>
          <ac:spMkLst>
            <pc:docMk/>
            <pc:sldMk cId="34448295" sldId="268"/>
            <ac:spMk id="2" creationId="{EDB62918-8B24-7AA8-D7DA-BE77452B32EF}"/>
          </ac:spMkLst>
        </pc:spChg>
        <pc:spChg chg="add mod ord">
          <ac:chgData name="Alex Serban" userId="663567cedb1f96c1" providerId="LiveId" clId="{21BFB1BF-AAB9-4C70-AC26-0293EA9CEE3D}" dt="2025-06-03T15:28:36.342" v="1175" actId="1076"/>
          <ac:spMkLst>
            <pc:docMk/>
            <pc:sldMk cId="34448295" sldId="268"/>
            <ac:spMk id="3" creationId="{05D81391-DB2E-2E72-2498-2429371DE0A1}"/>
          </ac:spMkLst>
        </pc:spChg>
        <pc:spChg chg="add mod">
          <ac:chgData name="Alex Serban" userId="663567cedb1f96c1" providerId="LiveId" clId="{21BFB1BF-AAB9-4C70-AC26-0293EA9CEE3D}" dt="2025-06-03T15:24:24.232" v="1127" actId="255"/>
          <ac:spMkLst>
            <pc:docMk/>
            <pc:sldMk cId="34448295" sldId="268"/>
            <ac:spMk id="6" creationId="{CC9C519A-BB64-06C4-10C4-1907037B19A8}"/>
          </ac:spMkLst>
        </pc:spChg>
        <pc:picChg chg="add mod">
          <ac:chgData name="Alex Serban" userId="663567cedb1f96c1" providerId="LiveId" clId="{21BFB1BF-AAB9-4C70-AC26-0293EA9CEE3D}" dt="2025-06-03T15:28:33.712" v="1174" actId="14100"/>
          <ac:picMkLst>
            <pc:docMk/>
            <pc:sldMk cId="34448295" sldId="268"/>
            <ac:picMk id="5" creationId="{253F7698-F5F1-0508-47F8-5D0A67BA1C0A}"/>
          </ac:picMkLst>
        </pc:picChg>
      </pc:sldChg>
      <pc:sldChg chg="addSp delSp modSp new mod">
        <pc:chgData name="Alex Serban" userId="663567cedb1f96c1" providerId="LiveId" clId="{21BFB1BF-AAB9-4C70-AC26-0293EA9CEE3D}" dt="2025-06-02T13:21:57.449" v="965" actId="404"/>
        <pc:sldMkLst>
          <pc:docMk/>
          <pc:sldMk cId="39375528" sldId="269"/>
        </pc:sldMkLst>
        <pc:spChg chg="add mod">
          <ac:chgData name="Alex Serban" userId="663567cedb1f96c1" providerId="LiveId" clId="{21BFB1BF-AAB9-4C70-AC26-0293EA9CEE3D}" dt="2025-06-02T13:21:57.449" v="965" actId="404"/>
          <ac:spMkLst>
            <pc:docMk/>
            <pc:sldMk cId="39375528" sldId="269"/>
            <ac:spMk id="3" creationId="{A653B943-9CEB-3BAD-9BC4-DAD02735D955}"/>
          </ac:spMkLst>
        </pc:spChg>
      </pc:sldChg>
      <pc:sldChg chg="new del">
        <pc:chgData name="Alex Serban" userId="663567cedb1f96c1" providerId="LiveId" clId="{21BFB1BF-AAB9-4C70-AC26-0293EA9CEE3D}" dt="2025-05-29T13:26:52.261" v="710" actId="2696"/>
        <pc:sldMkLst>
          <pc:docMk/>
          <pc:sldMk cId="121308636" sldId="269"/>
        </pc:sldMkLst>
      </pc:sldChg>
      <pc:sldChg chg="modSp add mod">
        <pc:chgData name="Alex Serban" userId="663567cedb1f96c1" providerId="LiveId" clId="{21BFB1BF-AAB9-4C70-AC26-0293EA9CEE3D}" dt="2025-06-02T13:23:09.685" v="977" actId="6549"/>
        <pc:sldMkLst>
          <pc:docMk/>
          <pc:sldMk cId="2397553488" sldId="270"/>
        </pc:sldMkLst>
        <pc:spChg chg="mod">
          <ac:chgData name="Alex Serban" userId="663567cedb1f96c1" providerId="LiveId" clId="{21BFB1BF-AAB9-4C70-AC26-0293EA9CEE3D}" dt="2025-06-02T13:23:09.685" v="977" actId="6549"/>
          <ac:spMkLst>
            <pc:docMk/>
            <pc:sldMk cId="2397553488" sldId="270"/>
            <ac:spMk id="3" creationId="{9C14F60D-A01E-5D79-298B-E4535CB1BCF9}"/>
          </ac:spMkLst>
        </pc:spChg>
      </pc:sldChg>
      <pc:sldChg chg="modSp add mod">
        <pc:chgData name="Alex Serban" userId="663567cedb1f96c1" providerId="LiveId" clId="{21BFB1BF-AAB9-4C70-AC26-0293EA9CEE3D}" dt="2025-06-02T13:24:00.096" v="983" actId="20577"/>
        <pc:sldMkLst>
          <pc:docMk/>
          <pc:sldMk cId="4293080064" sldId="271"/>
        </pc:sldMkLst>
        <pc:spChg chg="mod">
          <ac:chgData name="Alex Serban" userId="663567cedb1f96c1" providerId="LiveId" clId="{21BFB1BF-AAB9-4C70-AC26-0293EA9CEE3D}" dt="2025-06-02T13:24:00.096" v="983" actId="20577"/>
          <ac:spMkLst>
            <pc:docMk/>
            <pc:sldMk cId="4293080064" sldId="271"/>
            <ac:spMk id="3" creationId="{909949AC-2FBF-A6B5-F664-09CA6F965CDA}"/>
          </ac:spMkLst>
        </pc:spChg>
      </pc:sldChg>
      <pc:sldChg chg="modSp add mod">
        <pc:chgData name="Alex Serban" userId="663567cedb1f96c1" providerId="LiveId" clId="{21BFB1BF-AAB9-4C70-AC26-0293EA9CEE3D}" dt="2025-06-03T15:02:09.899" v="1084" actId="1076"/>
        <pc:sldMkLst>
          <pc:docMk/>
          <pc:sldMk cId="617130171" sldId="272"/>
        </pc:sldMkLst>
        <pc:spChg chg="mod">
          <ac:chgData name="Alex Serban" userId="663567cedb1f96c1" providerId="LiveId" clId="{21BFB1BF-AAB9-4C70-AC26-0293EA9CEE3D}" dt="2025-06-03T15:02:09.899" v="1084" actId="1076"/>
          <ac:spMkLst>
            <pc:docMk/>
            <pc:sldMk cId="617130171" sldId="272"/>
            <ac:spMk id="3" creationId="{08205B5C-730D-0604-B52F-9AEBE95012F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1A5E2C-53EB-4089-8C41-B40BBFA5E695}" type="datetimeFigureOut">
              <a:rPr lang="en-GB" smtClean="0"/>
              <a:t>05/06/2025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1C2474-2020-4D10-AA3F-64BE075CE858}" type="slidenum">
              <a:rPr lang="en-GB" smtClean="0"/>
              <a:t>‹#›</a:t>
            </a:fld>
            <a:endParaRPr lang="en-GB"/>
          </a:p>
        </p:txBody>
      </p:sp>
    </p:spTree>
    <p:extLst>
      <p:ext uri="{BB962C8B-B14F-4D97-AF65-F5344CB8AC3E}">
        <p14:creationId xmlns:p14="http://schemas.microsoft.com/office/powerpoint/2010/main" val="32095079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1C2474-2020-4D10-AA3F-64BE075CE858}" type="slidenum">
              <a:rPr lang="en-GB" smtClean="0"/>
              <a:t>1</a:t>
            </a:fld>
            <a:endParaRPr lang="en-GB"/>
          </a:p>
        </p:txBody>
      </p:sp>
    </p:spTree>
    <p:extLst>
      <p:ext uri="{BB962C8B-B14F-4D97-AF65-F5344CB8AC3E}">
        <p14:creationId xmlns:p14="http://schemas.microsoft.com/office/powerpoint/2010/main" val="15046406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1C2474-2020-4D10-AA3F-64BE075CE858}" type="slidenum">
              <a:rPr lang="en-GB" smtClean="0"/>
              <a:t>2</a:t>
            </a:fld>
            <a:endParaRPr lang="en-GB"/>
          </a:p>
        </p:txBody>
      </p:sp>
    </p:spTree>
    <p:extLst>
      <p:ext uri="{BB962C8B-B14F-4D97-AF65-F5344CB8AC3E}">
        <p14:creationId xmlns:p14="http://schemas.microsoft.com/office/powerpoint/2010/main" val="26923447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p:txBody>
      </p:sp>
      <p:sp>
        <p:nvSpPr>
          <p:cNvPr id="4" name="Slide Number Placeholder 3"/>
          <p:cNvSpPr>
            <a:spLocks noGrp="1"/>
          </p:cNvSpPr>
          <p:nvPr>
            <p:ph type="sldNum" sz="quarter" idx="5"/>
          </p:nvPr>
        </p:nvSpPr>
        <p:spPr/>
        <p:txBody>
          <a:bodyPr/>
          <a:lstStyle/>
          <a:p>
            <a:fld id="{6B1C2474-2020-4D10-AA3F-64BE075CE858}" type="slidenum">
              <a:rPr lang="en-GB" smtClean="0"/>
              <a:t>3</a:t>
            </a:fld>
            <a:endParaRPr lang="en-GB"/>
          </a:p>
        </p:txBody>
      </p:sp>
    </p:spTree>
    <p:extLst>
      <p:ext uri="{BB962C8B-B14F-4D97-AF65-F5344CB8AC3E}">
        <p14:creationId xmlns:p14="http://schemas.microsoft.com/office/powerpoint/2010/main" val="3296492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1C2474-2020-4D10-AA3F-64BE075CE858}" type="slidenum">
              <a:rPr lang="en-GB" smtClean="0"/>
              <a:t>4</a:t>
            </a:fld>
            <a:endParaRPr lang="en-GB"/>
          </a:p>
        </p:txBody>
      </p:sp>
    </p:spTree>
    <p:extLst>
      <p:ext uri="{BB962C8B-B14F-4D97-AF65-F5344CB8AC3E}">
        <p14:creationId xmlns:p14="http://schemas.microsoft.com/office/powerpoint/2010/main" val="2518445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1C2474-2020-4D10-AA3F-64BE075CE858}" type="slidenum">
              <a:rPr lang="en-GB" smtClean="0"/>
              <a:t>5</a:t>
            </a:fld>
            <a:endParaRPr lang="en-GB"/>
          </a:p>
        </p:txBody>
      </p:sp>
    </p:spTree>
    <p:extLst>
      <p:ext uri="{BB962C8B-B14F-4D97-AF65-F5344CB8AC3E}">
        <p14:creationId xmlns:p14="http://schemas.microsoft.com/office/powerpoint/2010/main" val="23680341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1C2474-2020-4D10-AA3F-64BE075CE858}" type="slidenum">
              <a:rPr lang="en-GB" smtClean="0"/>
              <a:t>6</a:t>
            </a:fld>
            <a:endParaRPr lang="en-GB"/>
          </a:p>
        </p:txBody>
      </p:sp>
    </p:spTree>
    <p:extLst>
      <p:ext uri="{BB962C8B-B14F-4D97-AF65-F5344CB8AC3E}">
        <p14:creationId xmlns:p14="http://schemas.microsoft.com/office/powerpoint/2010/main" val="18124863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1C2474-2020-4D10-AA3F-64BE075CE858}" type="slidenum">
              <a:rPr lang="en-GB" smtClean="0"/>
              <a:t>7</a:t>
            </a:fld>
            <a:endParaRPr lang="en-GB"/>
          </a:p>
        </p:txBody>
      </p:sp>
    </p:spTree>
    <p:extLst>
      <p:ext uri="{BB962C8B-B14F-4D97-AF65-F5344CB8AC3E}">
        <p14:creationId xmlns:p14="http://schemas.microsoft.com/office/powerpoint/2010/main" val="22840142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1C2474-2020-4D10-AA3F-64BE075CE858}" type="slidenum">
              <a:rPr lang="en-GB" smtClean="0"/>
              <a:t>8</a:t>
            </a:fld>
            <a:endParaRPr lang="en-GB"/>
          </a:p>
        </p:txBody>
      </p:sp>
    </p:spTree>
    <p:extLst>
      <p:ext uri="{BB962C8B-B14F-4D97-AF65-F5344CB8AC3E}">
        <p14:creationId xmlns:p14="http://schemas.microsoft.com/office/powerpoint/2010/main" val="21526729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dirty="0"/>
          </a:p>
        </p:txBody>
      </p:sp>
      <p:sp>
        <p:nvSpPr>
          <p:cNvPr id="4" name="Slide Number Placeholder 3"/>
          <p:cNvSpPr>
            <a:spLocks noGrp="1"/>
          </p:cNvSpPr>
          <p:nvPr>
            <p:ph type="sldNum" sz="quarter" idx="5"/>
          </p:nvPr>
        </p:nvSpPr>
        <p:spPr/>
        <p:txBody>
          <a:bodyPr/>
          <a:lstStyle/>
          <a:p>
            <a:fld id="{6B1C2474-2020-4D10-AA3F-64BE075CE858}" type="slidenum">
              <a:rPr lang="en-GB" smtClean="0"/>
              <a:t>9</a:t>
            </a:fld>
            <a:endParaRPr lang="en-GB"/>
          </a:p>
        </p:txBody>
      </p:sp>
    </p:spTree>
    <p:extLst>
      <p:ext uri="{BB962C8B-B14F-4D97-AF65-F5344CB8AC3E}">
        <p14:creationId xmlns:p14="http://schemas.microsoft.com/office/powerpoint/2010/main" val="38765289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6B1C2474-2020-4D10-AA3F-64BE075CE858}" type="slidenum">
              <a:rPr lang="en-GB" smtClean="0"/>
              <a:t>10</a:t>
            </a:fld>
            <a:endParaRPr lang="en-GB"/>
          </a:p>
        </p:txBody>
      </p:sp>
    </p:spTree>
    <p:extLst>
      <p:ext uri="{BB962C8B-B14F-4D97-AF65-F5344CB8AC3E}">
        <p14:creationId xmlns:p14="http://schemas.microsoft.com/office/powerpoint/2010/main" val="5950133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1C2474-2020-4D10-AA3F-64BE075CE858}" type="slidenum">
              <a:rPr lang="en-GB" smtClean="0"/>
              <a:t>11</a:t>
            </a:fld>
            <a:endParaRPr lang="en-GB"/>
          </a:p>
        </p:txBody>
      </p:sp>
    </p:spTree>
    <p:extLst>
      <p:ext uri="{BB962C8B-B14F-4D97-AF65-F5344CB8AC3E}">
        <p14:creationId xmlns:p14="http://schemas.microsoft.com/office/powerpoint/2010/main" val="24547085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1C2474-2020-4D10-AA3F-64BE075CE858}" type="slidenum">
              <a:rPr lang="en-GB" smtClean="0"/>
              <a:t>12</a:t>
            </a:fld>
            <a:endParaRPr lang="en-GB"/>
          </a:p>
        </p:txBody>
      </p:sp>
    </p:spTree>
    <p:extLst>
      <p:ext uri="{BB962C8B-B14F-4D97-AF65-F5344CB8AC3E}">
        <p14:creationId xmlns:p14="http://schemas.microsoft.com/office/powerpoint/2010/main" val="29997623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1C2474-2020-4D10-AA3F-64BE075CE858}" type="slidenum">
              <a:rPr lang="en-GB" smtClean="0"/>
              <a:t>15</a:t>
            </a:fld>
            <a:endParaRPr lang="en-GB"/>
          </a:p>
        </p:txBody>
      </p:sp>
    </p:spTree>
    <p:extLst>
      <p:ext uri="{BB962C8B-B14F-4D97-AF65-F5344CB8AC3E}">
        <p14:creationId xmlns:p14="http://schemas.microsoft.com/office/powerpoint/2010/main" val="41127079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44ACCFF-64A9-40AA-93F9-86E3CE016187}"/>
              </a:ext>
            </a:extLst>
          </p:cNvPr>
          <p:cNvSpPr>
            <a:spLocks noGrp="1"/>
          </p:cNvSpPr>
          <p:nvPr>
            <p:ph type="title" hasCustomPrompt="1"/>
          </p:nvPr>
        </p:nvSpPr>
        <p:spPr>
          <a:xfrm>
            <a:off x="651769" y="2683895"/>
            <a:ext cx="5278514" cy="2862225"/>
          </a:xfrm>
          <a:prstGeom prst="rect">
            <a:avLst/>
          </a:prstGeom>
        </p:spPr>
        <p:txBody>
          <a:bodyPr anchor="b"/>
          <a:lstStyle>
            <a:lvl1pPr>
              <a:lnSpc>
                <a:spcPct val="100000"/>
              </a:lnSpc>
              <a:defRPr sz="5000" cap="all" spc="200" baseline="0"/>
            </a:lvl1pPr>
          </a:lstStyle>
          <a:p>
            <a:r>
              <a:rPr lang="en-US" dirty="0"/>
              <a:t>Click to add title</a:t>
            </a:r>
          </a:p>
        </p:txBody>
      </p:sp>
      <p:sp>
        <p:nvSpPr>
          <p:cNvPr id="9" name="Text Placeholder 8">
            <a:extLst>
              <a:ext uri="{FF2B5EF4-FFF2-40B4-BE49-F238E27FC236}">
                <a16:creationId xmlns:a16="http://schemas.microsoft.com/office/drawing/2014/main" id="{AD785D0F-160C-4A31-93B3-F251B0730757}"/>
              </a:ext>
            </a:extLst>
          </p:cNvPr>
          <p:cNvSpPr>
            <a:spLocks noGrp="1"/>
          </p:cNvSpPr>
          <p:nvPr>
            <p:ph type="body" sz="quarter" idx="10" hasCustomPrompt="1"/>
          </p:nvPr>
        </p:nvSpPr>
        <p:spPr>
          <a:xfrm>
            <a:off x="685636" y="5568698"/>
            <a:ext cx="5278514" cy="618142"/>
          </a:xfrm>
          <a:prstGeom prst="rect">
            <a:avLst/>
          </a:prstGeom>
        </p:spPr>
        <p:txBody>
          <a:bodyPr anchor="t"/>
          <a:lstStyle>
            <a:lvl1pPr marL="0" indent="0">
              <a:buNone/>
              <a:defRPr sz="2000" b="0" i="0" spc="200" baseline="0">
                <a:solidFill>
                  <a:schemeClr val="accent4"/>
                </a:solidFill>
              </a:defRPr>
            </a:lvl1pPr>
          </a:lstStyle>
          <a:p>
            <a:pPr lvl="0"/>
            <a:r>
              <a:rPr lang="en-US" dirty="0"/>
              <a:t>Click to add name</a:t>
            </a:r>
          </a:p>
        </p:txBody>
      </p:sp>
      <p:sp>
        <p:nvSpPr>
          <p:cNvPr id="11" name="Picture Placeholder 10">
            <a:extLst>
              <a:ext uri="{FF2B5EF4-FFF2-40B4-BE49-F238E27FC236}">
                <a16:creationId xmlns:a16="http://schemas.microsoft.com/office/drawing/2014/main" id="{31CCC134-2698-41E9-A225-76300EF59E5D}"/>
              </a:ext>
            </a:extLst>
          </p:cNvPr>
          <p:cNvSpPr>
            <a:spLocks noGrp="1"/>
          </p:cNvSpPr>
          <p:nvPr>
            <p:ph type="pic" sz="quarter" idx="11" hasCustomPrompt="1"/>
          </p:nvPr>
        </p:nvSpPr>
        <p:spPr>
          <a:xfrm>
            <a:off x="8143875" y="947737"/>
            <a:ext cx="4048124" cy="4962525"/>
          </a:xfrm>
          <a:prstGeom prst="rect">
            <a:avLst/>
          </a:prstGeom>
        </p:spPr>
        <p:txBody>
          <a:bodyPr/>
          <a:lstStyle>
            <a:lvl1pPr marL="0" indent="0" algn="ctr">
              <a:buNone/>
              <a:defRPr spc="400" baseline="0"/>
            </a:lvl1pPr>
          </a:lstStyle>
          <a:p>
            <a:r>
              <a:rPr lang="en-US" dirty="0"/>
              <a:t>Click to add photo</a:t>
            </a:r>
          </a:p>
        </p:txBody>
      </p:sp>
    </p:spTree>
    <p:extLst>
      <p:ext uri="{BB962C8B-B14F-4D97-AF65-F5344CB8AC3E}">
        <p14:creationId xmlns:p14="http://schemas.microsoft.com/office/powerpoint/2010/main" val="4940138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4C813-EE84-4C00-BDF7-2FD444FA42A0}"/>
              </a:ext>
            </a:extLst>
          </p:cNvPr>
          <p:cNvSpPr>
            <a:spLocks noGrp="1"/>
          </p:cNvSpPr>
          <p:nvPr>
            <p:ph type="title" hasCustomPrompt="1"/>
          </p:nvPr>
        </p:nvSpPr>
        <p:spPr>
          <a:xfrm>
            <a:off x="1401580" y="942423"/>
            <a:ext cx="4694420" cy="1124392"/>
          </a:xfrm>
          <a:prstGeom prst="rect">
            <a:avLst/>
          </a:prstGeom>
        </p:spPr>
        <p:txBody>
          <a:bodyPr anchor="b"/>
          <a:lstStyle>
            <a:lvl1pPr>
              <a:defRPr sz="3200" cap="all" spc="200" baseline="0">
                <a:solidFill>
                  <a:schemeClr val="accent4"/>
                </a:solidFill>
              </a:defRPr>
            </a:lvl1pPr>
          </a:lstStyle>
          <a:p>
            <a:r>
              <a:rPr lang="en-US" dirty="0"/>
              <a:t>CLICK TO add title</a:t>
            </a:r>
          </a:p>
        </p:txBody>
      </p:sp>
      <p:sp>
        <p:nvSpPr>
          <p:cNvPr id="9" name="Text Placeholder 11">
            <a:extLst>
              <a:ext uri="{FF2B5EF4-FFF2-40B4-BE49-F238E27FC236}">
                <a16:creationId xmlns:a16="http://schemas.microsoft.com/office/drawing/2014/main" id="{41FB44AB-9520-4C96-A83D-2FABD15CBE70}"/>
              </a:ext>
            </a:extLst>
          </p:cNvPr>
          <p:cNvSpPr>
            <a:spLocks noGrp="1"/>
          </p:cNvSpPr>
          <p:nvPr>
            <p:ph type="body" sz="quarter" idx="16" hasCustomPrompt="1"/>
          </p:nvPr>
        </p:nvSpPr>
        <p:spPr>
          <a:xfrm>
            <a:off x="1410587" y="2329867"/>
            <a:ext cx="4058872" cy="3156533"/>
          </a:xfrm>
          <a:prstGeom prst="rect">
            <a:avLst/>
          </a:prstGeom>
        </p:spPr>
        <p:txBody>
          <a:bodyPr/>
          <a:lstStyle>
            <a:lvl1pPr marL="0" indent="0" algn="l">
              <a:lnSpc>
                <a:spcPct val="200000"/>
              </a:lnSpc>
              <a:spcBef>
                <a:spcPts val="0"/>
              </a:spcBef>
              <a:buFont typeface="Segoe UI Light" panose="020B0502040204020203" pitchFamily="34" charset="0"/>
              <a:buNone/>
              <a:defRPr sz="2000" cap="none" spc="50" baseline="0">
                <a:solidFill>
                  <a:schemeClr val="accent4"/>
                </a:solidFill>
                <a:latin typeface="+mn-lt"/>
              </a:defRPr>
            </a:lvl1pPr>
          </a:lstStyle>
          <a:p>
            <a:pPr lvl="0"/>
            <a:r>
              <a:rPr lang="en-US" dirty="0"/>
              <a:t>Click to add text</a:t>
            </a:r>
          </a:p>
        </p:txBody>
      </p:sp>
      <p:sp>
        <p:nvSpPr>
          <p:cNvPr id="4" name="Date Placeholder 3">
            <a:extLst>
              <a:ext uri="{FF2B5EF4-FFF2-40B4-BE49-F238E27FC236}">
                <a16:creationId xmlns:a16="http://schemas.microsoft.com/office/drawing/2014/main" id="{3A6B1A04-4BA1-4FCF-B19E-6A052911CC21}"/>
              </a:ext>
            </a:extLst>
          </p:cNvPr>
          <p:cNvSpPr>
            <a:spLocks noGrp="1"/>
          </p:cNvSpPr>
          <p:nvPr>
            <p:ph type="dt" sz="half" idx="10"/>
          </p:nvPr>
        </p:nvSpPr>
        <p:spPr/>
        <p:txBody>
          <a:bodyPr/>
          <a:lstStyle>
            <a:lvl1pPr>
              <a:defRPr/>
            </a:lvl1pPr>
          </a:lstStyle>
          <a:p>
            <a:fld id="{45BEABEE-AC34-4ED7-B4B2-AEB88D960484}" type="datetimeFigureOut">
              <a:rPr lang="en-GB" smtClean="0"/>
              <a:t>05/06/2025</a:t>
            </a:fld>
            <a:endParaRPr lang="en-GB"/>
          </a:p>
        </p:txBody>
      </p:sp>
      <p:sp>
        <p:nvSpPr>
          <p:cNvPr id="5" name="Footer Placeholder 4">
            <a:extLst>
              <a:ext uri="{FF2B5EF4-FFF2-40B4-BE49-F238E27FC236}">
                <a16:creationId xmlns:a16="http://schemas.microsoft.com/office/drawing/2014/main" id="{C9DD33EA-800C-403C-867B-B4178A7C375B}"/>
              </a:ext>
            </a:extLst>
          </p:cNvPr>
          <p:cNvSpPr>
            <a:spLocks noGrp="1"/>
          </p:cNvSpPr>
          <p:nvPr>
            <p:ph type="ftr" sz="quarter" idx="11"/>
          </p:nvPr>
        </p:nvSpPr>
        <p:spPr/>
        <p:txBody>
          <a:bodyPr/>
          <a:lstStyle/>
          <a:p>
            <a:endParaRPr lang="en-GB"/>
          </a:p>
        </p:txBody>
      </p:sp>
      <p:sp>
        <p:nvSpPr>
          <p:cNvPr id="7" name="Picture Placeholder 2">
            <a:extLst>
              <a:ext uri="{FF2B5EF4-FFF2-40B4-BE49-F238E27FC236}">
                <a16:creationId xmlns:a16="http://schemas.microsoft.com/office/drawing/2014/main" id="{0285C91D-2914-4BB9-A857-7DFA168C761F}"/>
              </a:ext>
            </a:extLst>
          </p:cNvPr>
          <p:cNvSpPr>
            <a:spLocks noGrp="1"/>
          </p:cNvSpPr>
          <p:nvPr>
            <p:ph type="pic" sz="quarter" idx="14" hasCustomPrompt="1"/>
          </p:nvPr>
        </p:nvSpPr>
        <p:spPr>
          <a:xfrm>
            <a:off x="7183361" y="0"/>
            <a:ext cx="3598052" cy="3258105"/>
          </a:xfrm>
          <a:prstGeom prst="rect">
            <a:avLst/>
          </a:prstGeom>
        </p:spPr>
        <p:txBody>
          <a:bodyPr/>
          <a:lstStyle>
            <a:lvl1pPr marL="0" indent="0" algn="ctr">
              <a:buNone/>
              <a:defRPr spc="400" baseline="0"/>
            </a:lvl1pPr>
          </a:lstStyle>
          <a:p>
            <a:r>
              <a:rPr lang="en-US" dirty="0"/>
              <a:t>Click to add photo</a:t>
            </a:r>
          </a:p>
        </p:txBody>
      </p:sp>
      <p:sp>
        <p:nvSpPr>
          <p:cNvPr id="3" name="Picture Placeholder 2">
            <a:extLst>
              <a:ext uri="{FF2B5EF4-FFF2-40B4-BE49-F238E27FC236}">
                <a16:creationId xmlns:a16="http://schemas.microsoft.com/office/drawing/2014/main" id="{C6896BB5-7888-43CA-A76C-BF7DE06DF2BD}"/>
              </a:ext>
            </a:extLst>
          </p:cNvPr>
          <p:cNvSpPr>
            <a:spLocks noGrp="1"/>
          </p:cNvSpPr>
          <p:nvPr>
            <p:ph type="pic" sz="quarter" idx="13" hasCustomPrompt="1"/>
          </p:nvPr>
        </p:nvSpPr>
        <p:spPr>
          <a:xfrm>
            <a:off x="7183361" y="3599895"/>
            <a:ext cx="3598052" cy="3258105"/>
          </a:xfrm>
          <a:prstGeom prst="rect">
            <a:avLst/>
          </a:prstGeom>
        </p:spPr>
        <p:txBody>
          <a:bodyPr/>
          <a:lstStyle>
            <a:lvl1pPr marL="0" indent="0" algn="ctr">
              <a:buNone/>
              <a:defRPr spc="400" baseline="0"/>
            </a:lvl1pPr>
          </a:lstStyle>
          <a:p>
            <a:r>
              <a:rPr lang="en-US" dirty="0"/>
              <a:t>Click to add photo</a:t>
            </a:r>
          </a:p>
        </p:txBody>
      </p:sp>
      <p:sp>
        <p:nvSpPr>
          <p:cNvPr id="6" name="Slide Number Placeholder 5">
            <a:extLst>
              <a:ext uri="{FF2B5EF4-FFF2-40B4-BE49-F238E27FC236}">
                <a16:creationId xmlns:a16="http://schemas.microsoft.com/office/drawing/2014/main" id="{26C8D158-80CE-4259-AE40-6EC8A072E290}"/>
              </a:ext>
            </a:extLst>
          </p:cNvPr>
          <p:cNvSpPr>
            <a:spLocks noGrp="1"/>
          </p:cNvSpPr>
          <p:nvPr>
            <p:ph type="sldNum" sz="quarter" idx="12"/>
          </p:nvPr>
        </p:nvSpPr>
        <p:spPr/>
        <p:txBody>
          <a:bodyPr/>
          <a:lstStyle/>
          <a:p>
            <a:fld id="{A10149B1-E602-4B3E-9253-43CDDE000CD2}" type="slidenum">
              <a:rPr lang="en-GB" smtClean="0"/>
              <a:t>‹#›</a:t>
            </a:fld>
            <a:endParaRPr lang="en-GB"/>
          </a:p>
        </p:txBody>
      </p:sp>
    </p:spTree>
    <p:extLst>
      <p:ext uri="{BB962C8B-B14F-4D97-AF65-F5344CB8AC3E}">
        <p14:creationId xmlns:p14="http://schemas.microsoft.com/office/powerpoint/2010/main" val="10762271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EC8E4-E66E-43DD-B7F9-77510035ACC4}"/>
              </a:ext>
            </a:extLst>
          </p:cNvPr>
          <p:cNvSpPr>
            <a:spLocks noGrp="1"/>
          </p:cNvSpPr>
          <p:nvPr>
            <p:ph type="title" hasCustomPrompt="1"/>
          </p:nvPr>
        </p:nvSpPr>
        <p:spPr>
          <a:xfrm>
            <a:off x="6197600" y="2921000"/>
            <a:ext cx="4749800" cy="527050"/>
          </a:xfrm>
          <a:prstGeom prst="rect">
            <a:avLst/>
          </a:prstGeom>
        </p:spPr>
        <p:txBody>
          <a:bodyPr anchor="b"/>
          <a:lstStyle>
            <a:lvl1pPr>
              <a:defRPr sz="3200" cap="all" spc="200" baseline="0">
                <a:solidFill>
                  <a:schemeClr val="accent4"/>
                </a:solidFill>
              </a:defRPr>
            </a:lvl1pPr>
          </a:lstStyle>
          <a:p>
            <a:r>
              <a:rPr lang="en-US" dirty="0"/>
              <a:t>CLICK TO ADD TITLE</a:t>
            </a:r>
          </a:p>
        </p:txBody>
      </p:sp>
      <p:sp>
        <p:nvSpPr>
          <p:cNvPr id="9" name="Picture Placeholder 8">
            <a:extLst>
              <a:ext uri="{FF2B5EF4-FFF2-40B4-BE49-F238E27FC236}">
                <a16:creationId xmlns:a16="http://schemas.microsoft.com/office/drawing/2014/main" id="{3DA549A2-F99E-46CF-BFF2-0F2D5834E10E}"/>
              </a:ext>
            </a:extLst>
          </p:cNvPr>
          <p:cNvSpPr>
            <a:spLocks noGrp="1"/>
          </p:cNvSpPr>
          <p:nvPr>
            <p:ph type="pic" sz="quarter" idx="13" hasCustomPrompt="1"/>
          </p:nvPr>
        </p:nvSpPr>
        <p:spPr>
          <a:xfrm>
            <a:off x="838200" y="492125"/>
            <a:ext cx="4114800" cy="5372100"/>
          </a:xfrm>
          <a:prstGeom prst="rect">
            <a:avLst/>
          </a:prstGeom>
        </p:spPr>
        <p:txBody>
          <a:bodyPr/>
          <a:lstStyle>
            <a:lvl1pPr marL="0" indent="0">
              <a:buNone/>
              <a:defRPr spc="400" baseline="0"/>
            </a:lvl1pPr>
          </a:lstStyle>
          <a:p>
            <a:r>
              <a:rPr lang="en-US" dirty="0"/>
              <a:t>Click to add photo</a:t>
            </a:r>
          </a:p>
        </p:txBody>
      </p:sp>
      <p:sp>
        <p:nvSpPr>
          <p:cNvPr id="13" name="Text Placeholder 11">
            <a:extLst>
              <a:ext uri="{FF2B5EF4-FFF2-40B4-BE49-F238E27FC236}">
                <a16:creationId xmlns:a16="http://schemas.microsoft.com/office/drawing/2014/main" id="{8E76B184-0041-41D4-948C-64DE4AB097C0}"/>
              </a:ext>
            </a:extLst>
          </p:cNvPr>
          <p:cNvSpPr>
            <a:spLocks noGrp="1"/>
          </p:cNvSpPr>
          <p:nvPr>
            <p:ph type="body" sz="quarter" idx="15" hasCustomPrompt="1"/>
          </p:nvPr>
        </p:nvSpPr>
        <p:spPr>
          <a:xfrm>
            <a:off x="6197600" y="3429000"/>
            <a:ext cx="4749800" cy="2129971"/>
          </a:xfrm>
          <a:prstGeom prst="rect">
            <a:avLst/>
          </a:prstGeom>
        </p:spPr>
        <p:txBody>
          <a:bodyPr/>
          <a:lstStyle>
            <a:lvl1pPr marL="0" indent="0" algn="l">
              <a:lnSpc>
                <a:spcPct val="150000"/>
              </a:lnSpc>
              <a:spcBef>
                <a:spcPts val="0"/>
              </a:spcBef>
              <a:buNone/>
              <a:defRPr sz="1400" cap="none" spc="50" baseline="0">
                <a:latin typeface="+mn-lt"/>
              </a:defRPr>
            </a:lvl1pPr>
          </a:lstStyle>
          <a:p>
            <a:pPr lvl="0"/>
            <a:r>
              <a:rPr lang="en-US" dirty="0"/>
              <a:t>Click to add text</a:t>
            </a:r>
          </a:p>
        </p:txBody>
      </p:sp>
      <p:sp>
        <p:nvSpPr>
          <p:cNvPr id="4" name="Date Placeholder 3">
            <a:extLst>
              <a:ext uri="{FF2B5EF4-FFF2-40B4-BE49-F238E27FC236}">
                <a16:creationId xmlns:a16="http://schemas.microsoft.com/office/drawing/2014/main" id="{B89B09CA-52A5-4AB5-AF1F-8A21941819CE}"/>
              </a:ext>
            </a:extLst>
          </p:cNvPr>
          <p:cNvSpPr>
            <a:spLocks noGrp="1"/>
          </p:cNvSpPr>
          <p:nvPr>
            <p:ph type="dt" sz="half" idx="10"/>
          </p:nvPr>
        </p:nvSpPr>
        <p:spPr/>
        <p:txBody>
          <a:bodyPr/>
          <a:lstStyle>
            <a:lvl1pPr>
              <a:defRPr/>
            </a:lvl1pPr>
          </a:lstStyle>
          <a:p>
            <a:fld id="{45BEABEE-AC34-4ED7-B4B2-AEB88D960484}" type="datetimeFigureOut">
              <a:rPr lang="en-GB" smtClean="0"/>
              <a:t>05/06/2025</a:t>
            </a:fld>
            <a:endParaRPr lang="en-GB"/>
          </a:p>
        </p:txBody>
      </p:sp>
      <p:sp>
        <p:nvSpPr>
          <p:cNvPr id="5" name="Footer Placeholder 4">
            <a:extLst>
              <a:ext uri="{FF2B5EF4-FFF2-40B4-BE49-F238E27FC236}">
                <a16:creationId xmlns:a16="http://schemas.microsoft.com/office/drawing/2014/main" id="{6BF5B9A3-008F-4631-AAAD-66E8363F3C0F}"/>
              </a:ext>
            </a:extLst>
          </p:cNvPr>
          <p:cNvSpPr>
            <a:spLocks noGrp="1"/>
          </p:cNvSpPr>
          <p:nvPr>
            <p:ph type="ftr" sz="quarter" idx="11"/>
          </p:nvPr>
        </p:nvSpPr>
        <p:spPr/>
        <p:txBody>
          <a:bodyPr/>
          <a:lstStyle>
            <a:lvl1pPr>
              <a:defRPr/>
            </a:lvl1pPr>
          </a:lstStyle>
          <a:p>
            <a:endParaRPr lang="en-GB"/>
          </a:p>
        </p:txBody>
      </p:sp>
      <p:sp>
        <p:nvSpPr>
          <p:cNvPr id="6" name="Slide Number Placeholder 5">
            <a:extLst>
              <a:ext uri="{FF2B5EF4-FFF2-40B4-BE49-F238E27FC236}">
                <a16:creationId xmlns:a16="http://schemas.microsoft.com/office/drawing/2014/main" id="{84547ADF-979E-4B05-BD10-4C2F27964C58}"/>
              </a:ext>
            </a:extLst>
          </p:cNvPr>
          <p:cNvSpPr>
            <a:spLocks noGrp="1"/>
          </p:cNvSpPr>
          <p:nvPr>
            <p:ph type="sldNum" sz="quarter" idx="12"/>
          </p:nvPr>
        </p:nvSpPr>
        <p:spPr/>
        <p:txBody>
          <a:bodyPr/>
          <a:lstStyle/>
          <a:p>
            <a:fld id="{A10149B1-E602-4B3E-9253-43CDDE000CD2}" type="slidenum">
              <a:rPr lang="en-GB" smtClean="0"/>
              <a:t>‹#›</a:t>
            </a:fld>
            <a:endParaRPr lang="en-GB"/>
          </a:p>
        </p:txBody>
      </p:sp>
    </p:spTree>
    <p:extLst>
      <p:ext uri="{BB962C8B-B14F-4D97-AF65-F5344CB8AC3E}">
        <p14:creationId xmlns:p14="http://schemas.microsoft.com/office/powerpoint/2010/main" val="17956817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Primary Goals">
    <p:spTree>
      <p:nvGrpSpPr>
        <p:cNvPr id="1" name=""/>
        <p:cNvGrpSpPr/>
        <p:nvPr/>
      </p:nvGrpSpPr>
      <p:grpSpPr>
        <a:xfrm>
          <a:off x="0" y="0"/>
          <a:ext cx="0" cy="0"/>
          <a:chOff x="0" y="0"/>
          <a:chExt cx="0" cy="0"/>
        </a:xfrm>
      </p:grpSpPr>
      <p:sp>
        <p:nvSpPr>
          <p:cNvPr id="15" name="Picture Placeholder 2">
            <a:extLst>
              <a:ext uri="{FF2B5EF4-FFF2-40B4-BE49-F238E27FC236}">
                <a16:creationId xmlns:a16="http://schemas.microsoft.com/office/drawing/2014/main" id="{38C8EB8A-A968-4E47-AE69-9A01E7717EB1}"/>
              </a:ext>
            </a:extLst>
          </p:cNvPr>
          <p:cNvSpPr>
            <a:spLocks noGrp="1"/>
          </p:cNvSpPr>
          <p:nvPr>
            <p:ph type="pic" sz="quarter" idx="14" hasCustomPrompt="1"/>
          </p:nvPr>
        </p:nvSpPr>
        <p:spPr>
          <a:xfrm>
            <a:off x="598402" y="598401"/>
            <a:ext cx="9645056" cy="5661198"/>
          </a:xfrm>
          <a:prstGeom prst="rect">
            <a:avLst/>
          </a:prstGeom>
        </p:spPr>
        <p:txBody>
          <a:bodyPr/>
          <a:lstStyle>
            <a:lvl1pPr marL="0" indent="0" algn="ctr">
              <a:buNone/>
              <a:defRPr spc="400" baseline="0"/>
            </a:lvl1pPr>
          </a:lstStyle>
          <a:p>
            <a:r>
              <a:rPr lang="en-US" dirty="0"/>
              <a:t>Click to add photo</a:t>
            </a:r>
          </a:p>
        </p:txBody>
      </p:sp>
      <p:sp>
        <p:nvSpPr>
          <p:cNvPr id="2" name="Title 1">
            <a:extLst>
              <a:ext uri="{FF2B5EF4-FFF2-40B4-BE49-F238E27FC236}">
                <a16:creationId xmlns:a16="http://schemas.microsoft.com/office/drawing/2014/main" id="{85A198BF-0DCC-40E9-B9E5-892F3CCF5439}"/>
              </a:ext>
            </a:extLst>
          </p:cNvPr>
          <p:cNvSpPr>
            <a:spLocks noGrp="1"/>
          </p:cNvSpPr>
          <p:nvPr>
            <p:ph type="title" hasCustomPrompt="1"/>
          </p:nvPr>
        </p:nvSpPr>
        <p:spPr>
          <a:xfrm>
            <a:off x="6169978" y="3443968"/>
            <a:ext cx="6022021" cy="882499"/>
          </a:xfrm>
          <a:prstGeom prst="rect">
            <a:avLst/>
          </a:prstGeom>
          <a:solidFill>
            <a:schemeClr val="accent4">
              <a:alpha val="80000"/>
            </a:schemeClr>
          </a:solidFill>
        </p:spPr>
        <p:txBody>
          <a:bodyPr lIns="1371600" tIns="457200" anchor="ctr" anchorCtr="0"/>
          <a:lstStyle>
            <a:lvl1pPr>
              <a:defRPr sz="3200" cap="all" spc="200" baseline="0">
                <a:solidFill>
                  <a:schemeClr val="bg1"/>
                </a:solidFill>
              </a:defRPr>
            </a:lvl1pPr>
          </a:lstStyle>
          <a:p>
            <a:r>
              <a:rPr lang="en-US" dirty="0"/>
              <a:t>Click to add title</a:t>
            </a:r>
          </a:p>
        </p:txBody>
      </p:sp>
      <p:sp>
        <p:nvSpPr>
          <p:cNvPr id="9" name="Text Placeholder 11">
            <a:extLst>
              <a:ext uri="{FF2B5EF4-FFF2-40B4-BE49-F238E27FC236}">
                <a16:creationId xmlns:a16="http://schemas.microsoft.com/office/drawing/2014/main" id="{FAD04F8B-0B18-4B5F-B3A8-8EEDC439F5F5}"/>
              </a:ext>
            </a:extLst>
          </p:cNvPr>
          <p:cNvSpPr>
            <a:spLocks noGrp="1"/>
          </p:cNvSpPr>
          <p:nvPr>
            <p:ph type="body" sz="quarter" idx="16" hasCustomPrompt="1"/>
          </p:nvPr>
        </p:nvSpPr>
        <p:spPr>
          <a:xfrm>
            <a:off x="6169979" y="4326467"/>
            <a:ext cx="6022021" cy="830414"/>
          </a:xfrm>
          <a:prstGeom prst="rect">
            <a:avLst/>
          </a:prstGeom>
          <a:solidFill>
            <a:schemeClr val="accent4">
              <a:alpha val="80000"/>
            </a:schemeClr>
          </a:solidFill>
        </p:spPr>
        <p:txBody>
          <a:bodyPr lIns="1371600" bIns="365760" anchor="ctr"/>
          <a:lstStyle>
            <a:lvl1pPr marL="0" indent="0" algn="l">
              <a:buNone/>
              <a:defRPr sz="2000" i="0" cap="none" spc="200" baseline="0">
                <a:solidFill>
                  <a:schemeClr val="bg1"/>
                </a:solidFill>
                <a:latin typeface="+mj-lt"/>
              </a:defRPr>
            </a:lvl1pPr>
          </a:lstStyle>
          <a:p>
            <a:pPr lvl="0"/>
            <a:r>
              <a:rPr lang="en-US" dirty="0"/>
              <a:t>Click to add title</a:t>
            </a:r>
          </a:p>
        </p:txBody>
      </p:sp>
    </p:spTree>
    <p:extLst>
      <p:ext uri="{BB962C8B-B14F-4D97-AF65-F5344CB8AC3E}">
        <p14:creationId xmlns:p14="http://schemas.microsoft.com/office/powerpoint/2010/main" val="4695372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Quarterly Performanc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EE33C-7BB8-4644-AC43-EAFCF071A501}"/>
              </a:ext>
            </a:extLst>
          </p:cNvPr>
          <p:cNvSpPr>
            <a:spLocks noGrp="1"/>
          </p:cNvSpPr>
          <p:nvPr>
            <p:ph type="title" hasCustomPrompt="1"/>
          </p:nvPr>
        </p:nvSpPr>
        <p:spPr>
          <a:xfrm>
            <a:off x="1109663" y="498928"/>
            <a:ext cx="9972675" cy="567873"/>
          </a:xfrm>
          <a:prstGeom prst="rect">
            <a:avLst/>
          </a:prstGeom>
        </p:spPr>
        <p:txBody>
          <a:bodyPr/>
          <a:lstStyle>
            <a:lvl1pPr algn="ctr">
              <a:defRPr sz="3200" cap="all" spc="200" baseline="0">
                <a:solidFill>
                  <a:schemeClr val="accent4"/>
                </a:solidFill>
              </a:defRPr>
            </a:lvl1pPr>
          </a:lstStyle>
          <a:p>
            <a:r>
              <a:rPr lang="en-US" dirty="0"/>
              <a:t>Click to add title</a:t>
            </a:r>
          </a:p>
        </p:txBody>
      </p:sp>
      <p:sp>
        <p:nvSpPr>
          <p:cNvPr id="7" name="Date Placeholder 6">
            <a:extLst>
              <a:ext uri="{FF2B5EF4-FFF2-40B4-BE49-F238E27FC236}">
                <a16:creationId xmlns:a16="http://schemas.microsoft.com/office/drawing/2014/main" id="{A36A6D30-3C9B-4105-8529-1FC3C4799157}"/>
              </a:ext>
            </a:extLst>
          </p:cNvPr>
          <p:cNvSpPr>
            <a:spLocks noGrp="1"/>
          </p:cNvSpPr>
          <p:nvPr>
            <p:ph type="dt" sz="half" idx="10"/>
          </p:nvPr>
        </p:nvSpPr>
        <p:spPr/>
        <p:txBody>
          <a:bodyPr/>
          <a:lstStyle/>
          <a:p>
            <a:fld id="{45BEABEE-AC34-4ED7-B4B2-AEB88D960484}" type="datetimeFigureOut">
              <a:rPr lang="en-GB" smtClean="0"/>
              <a:t>05/06/2025</a:t>
            </a:fld>
            <a:endParaRPr lang="en-GB"/>
          </a:p>
        </p:txBody>
      </p:sp>
      <p:sp>
        <p:nvSpPr>
          <p:cNvPr id="8" name="Footer Placeholder 7">
            <a:extLst>
              <a:ext uri="{FF2B5EF4-FFF2-40B4-BE49-F238E27FC236}">
                <a16:creationId xmlns:a16="http://schemas.microsoft.com/office/drawing/2014/main" id="{6F6CE03B-D3BE-49C6-B2A4-0E17803F19A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DEB961D-2B84-4E52-A71A-1C55CFFD8FFB}"/>
              </a:ext>
            </a:extLst>
          </p:cNvPr>
          <p:cNvSpPr>
            <a:spLocks noGrp="1"/>
          </p:cNvSpPr>
          <p:nvPr>
            <p:ph type="sldNum" sz="quarter" idx="12"/>
          </p:nvPr>
        </p:nvSpPr>
        <p:spPr/>
        <p:txBody>
          <a:bodyPr/>
          <a:lstStyle/>
          <a:p>
            <a:fld id="{A10149B1-E602-4B3E-9253-43CDDE000CD2}" type="slidenum">
              <a:rPr lang="en-GB" smtClean="0"/>
              <a:t>‹#›</a:t>
            </a:fld>
            <a:endParaRPr lang="en-GB"/>
          </a:p>
        </p:txBody>
      </p:sp>
    </p:spTree>
    <p:extLst>
      <p:ext uri="{BB962C8B-B14F-4D97-AF65-F5344CB8AC3E}">
        <p14:creationId xmlns:p14="http://schemas.microsoft.com/office/powerpoint/2010/main" val="42280558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reas of Growt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AA794-F088-4753-95A0-021064EE61C0}"/>
              </a:ext>
            </a:extLst>
          </p:cNvPr>
          <p:cNvSpPr>
            <a:spLocks noGrp="1"/>
          </p:cNvSpPr>
          <p:nvPr>
            <p:ph type="title" hasCustomPrompt="1"/>
          </p:nvPr>
        </p:nvSpPr>
        <p:spPr>
          <a:xfrm>
            <a:off x="838200" y="494166"/>
            <a:ext cx="10515600" cy="567873"/>
          </a:xfrm>
          <a:prstGeom prst="rect">
            <a:avLst/>
          </a:prstGeom>
        </p:spPr>
        <p:txBody>
          <a:bodyPr/>
          <a:lstStyle>
            <a:lvl1pPr algn="ctr">
              <a:defRPr sz="3200" cap="all" spc="200" baseline="0">
                <a:solidFill>
                  <a:schemeClr val="accent4"/>
                </a:solidFill>
              </a:defRPr>
            </a:lvl1pPr>
          </a:lstStyle>
          <a:p>
            <a:r>
              <a:rPr lang="en-US" dirty="0"/>
              <a:t>Click to add title</a:t>
            </a:r>
          </a:p>
        </p:txBody>
      </p:sp>
      <p:sp>
        <p:nvSpPr>
          <p:cNvPr id="3" name="Date Placeholder 2">
            <a:extLst>
              <a:ext uri="{FF2B5EF4-FFF2-40B4-BE49-F238E27FC236}">
                <a16:creationId xmlns:a16="http://schemas.microsoft.com/office/drawing/2014/main" id="{57C3E83D-2F76-4F03-9EF6-81DED406531E}"/>
              </a:ext>
            </a:extLst>
          </p:cNvPr>
          <p:cNvSpPr>
            <a:spLocks noGrp="1"/>
          </p:cNvSpPr>
          <p:nvPr>
            <p:ph type="dt" sz="half" idx="10"/>
          </p:nvPr>
        </p:nvSpPr>
        <p:spPr/>
        <p:txBody>
          <a:bodyPr/>
          <a:lstStyle>
            <a:lvl1pPr>
              <a:defRPr/>
            </a:lvl1pPr>
          </a:lstStyle>
          <a:p>
            <a:fld id="{45BEABEE-AC34-4ED7-B4B2-AEB88D960484}" type="datetimeFigureOut">
              <a:rPr lang="en-GB" smtClean="0"/>
              <a:t>05/06/2025</a:t>
            </a:fld>
            <a:endParaRPr lang="en-GB"/>
          </a:p>
        </p:txBody>
      </p:sp>
      <p:sp>
        <p:nvSpPr>
          <p:cNvPr id="4" name="Footer Placeholder 3">
            <a:extLst>
              <a:ext uri="{FF2B5EF4-FFF2-40B4-BE49-F238E27FC236}">
                <a16:creationId xmlns:a16="http://schemas.microsoft.com/office/drawing/2014/main" id="{D3D99F77-FE1A-4CD5-8B1C-50D8981A1EE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4CA1C4-7C3D-4FAE-B5FC-D235F6D9E1E8}"/>
              </a:ext>
            </a:extLst>
          </p:cNvPr>
          <p:cNvSpPr>
            <a:spLocks noGrp="1"/>
          </p:cNvSpPr>
          <p:nvPr>
            <p:ph type="sldNum" sz="quarter" idx="12"/>
          </p:nvPr>
        </p:nvSpPr>
        <p:spPr/>
        <p:txBody>
          <a:bodyPr/>
          <a:lstStyle/>
          <a:p>
            <a:fld id="{A10149B1-E602-4B3E-9253-43CDDE000CD2}" type="slidenum">
              <a:rPr lang="en-GB" smtClean="0"/>
              <a:t>‹#›</a:t>
            </a:fld>
            <a:endParaRPr lang="en-GB"/>
          </a:p>
        </p:txBody>
      </p:sp>
    </p:spTree>
    <p:extLst>
      <p:ext uri="{BB962C8B-B14F-4D97-AF65-F5344CB8AC3E}">
        <p14:creationId xmlns:p14="http://schemas.microsoft.com/office/powerpoint/2010/main" val="348347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C8E96375-73CE-4ED7-90B6-293AB27ED0AD}"/>
              </a:ext>
            </a:extLst>
          </p:cNvPr>
          <p:cNvSpPr>
            <a:spLocks noGrp="1"/>
          </p:cNvSpPr>
          <p:nvPr>
            <p:ph type="pic" sz="quarter" idx="13" hasCustomPrompt="1"/>
          </p:nvPr>
        </p:nvSpPr>
        <p:spPr>
          <a:xfrm>
            <a:off x="0" y="0"/>
            <a:ext cx="12192000" cy="6858000"/>
          </a:xfrm>
          <a:prstGeom prst="rect">
            <a:avLst/>
          </a:prstGeom>
        </p:spPr>
        <p:txBody>
          <a:bodyPr/>
          <a:lstStyle>
            <a:lvl1pPr marL="0" indent="0" algn="ctr">
              <a:buNone/>
              <a:defRPr spc="400" baseline="0"/>
            </a:lvl1pPr>
          </a:lstStyle>
          <a:p>
            <a:r>
              <a:rPr lang="en-US" dirty="0"/>
              <a:t>Click to add photo</a:t>
            </a:r>
          </a:p>
        </p:txBody>
      </p:sp>
      <p:sp>
        <p:nvSpPr>
          <p:cNvPr id="15" name="Title 14">
            <a:extLst>
              <a:ext uri="{FF2B5EF4-FFF2-40B4-BE49-F238E27FC236}">
                <a16:creationId xmlns:a16="http://schemas.microsoft.com/office/drawing/2014/main" id="{4E8AED7C-EFC3-4427-AD37-E7AA4AF0CF8C}"/>
              </a:ext>
            </a:extLst>
          </p:cNvPr>
          <p:cNvSpPr>
            <a:spLocks noGrp="1"/>
          </p:cNvSpPr>
          <p:nvPr>
            <p:ph type="title" hasCustomPrompt="1"/>
          </p:nvPr>
        </p:nvSpPr>
        <p:spPr>
          <a:xfrm>
            <a:off x="-1" y="1181910"/>
            <a:ext cx="12192000" cy="3352227"/>
          </a:xfrm>
          <a:custGeom>
            <a:avLst/>
            <a:gdLst>
              <a:gd name="connsiteX0" fmla="*/ 11721830 w 12192000"/>
              <a:gd name="connsiteY0" fmla="*/ 0 h 3352227"/>
              <a:gd name="connsiteX1" fmla="*/ 12192000 w 12192000"/>
              <a:gd name="connsiteY1" fmla="*/ 0 h 3352227"/>
              <a:gd name="connsiteX2" fmla="*/ 12192000 w 12192000"/>
              <a:gd name="connsiteY2" fmla="*/ 3352227 h 3352227"/>
              <a:gd name="connsiteX3" fmla="*/ 11721830 w 12192000"/>
              <a:gd name="connsiteY3" fmla="*/ 3352227 h 3352227"/>
              <a:gd name="connsiteX4" fmla="*/ 0 w 12192000"/>
              <a:gd name="connsiteY4" fmla="*/ 0 h 3352227"/>
              <a:gd name="connsiteX5" fmla="*/ 5525311 w 12192000"/>
              <a:gd name="connsiteY5" fmla="*/ 0 h 3352227"/>
              <a:gd name="connsiteX6" fmla="*/ 5525311 w 12192000"/>
              <a:gd name="connsiteY6" fmla="*/ 3352227 h 3352227"/>
              <a:gd name="connsiteX7" fmla="*/ 0 w 12192000"/>
              <a:gd name="connsiteY7" fmla="*/ 3352227 h 3352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3352227">
                <a:moveTo>
                  <a:pt x="11721830" y="0"/>
                </a:moveTo>
                <a:lnTo>
                  <a:pt x="12192000" y="0"/>
                </a:lnTo>
                <a:lnTo>
                  <a:pt x="12192000" y="3352227"/>
                </a:lnTo>
                <a:lnTo>
                  <a:pt x="11721830" y="3352227"/>
                </a:lnTo>
                <a:close/>
                <a:moveTo>
                  <a:pt x="0" y="0"/>
                </a:moveTo>
                <a:lnTo>
                  <a:pt x="5525311" y="0"/>
                </a:lnTo>
                <a:lnTo>
                  <a:pt x="5525311" y="3352227"/>
                </a:lnTo>
                <a:lnTo>
                  <a:pt x="0" y="3352227"/>
                </a:lnTo>
                <a:close/>
              </a:path>
            </a:pathLst>
          </a:custGeom>
          <a:solidFill>
            <a:schemeClr val="accent4">
              <a:lumMod val="20000"/>
              <a:lumOff val="80000"/>
              <a:alpha val="85000"/>
            </a:schemeClr>
          </a:solidFill>
        </p:spPr>
        <p:txBody>
          <a:bodyPr lIns="960120" rIns="7315200" anchor="b"/>
          <a:lstStyle>
            <a:lvl1pPr>
              <a:defRPr lang="en-US" sz="3200" cap="all" spc="200" baseline="0" dirty="0"/>
            </a:lvl1pPr>
          </a:lstStyle>
          <a:p>
            <a:pPr marL="0" lvl="0"/>
            <a:r>
              <a:rPr lang="en-US" dirty="0"/>
              <a:t>Click to add title</a:t>
            </a:r>
          </a:p>
        </p:txBody>
      </p:sp>
      <p:sp>
        <p:nvSpPr>
          <p:cNvPr id="16" name="Text Placeholder 15">
            <a:extLst>
              <a:ext uri="{FF2B5EF4-FFF2-40B4-BE49-F238E27FC236}">
                <a16:creationId xmlns:a16="http://schemas.microsoft.com/office/drawing/2014/main" id="{72FF0B66-A4D6-423A-AC8B-48E8CD7DF8B7}"/>
              </a:ext>
            </a:extLst>
          </p:cNvPr>
          <p:cNvSpPr>
            <a:spLocks noGrp="1"/>
          </p:cNvSpPr>
          <p:nvPr>
            <p:ph type="body" sz="quarter" idx="16" hasCustomPrompt="1"/>
          </p:nvPr>
        </p:nvSpPr>
        <p:spPr>
          <a:xfrm>
            <a:off x="-1" y="4534137"/>
            <a:ext cx="12192000" cy="1141953"/>
          </a:xfrm>
          <a:custGeom>
            <a:avLst/>
            <a:gdLst>
              <a:gd name="connsiteX0" fmla="*/ 11721830 w 12192000"/>
              <a:gd name="connsiteY0" fmla="*/ 1 h 1141953"/>
              <a:gd name="connsiteX1" fmla="*/ 12192000 w 12192000"/>
              <a:gd name="connsiteY1" fmla="*/ 1 h 1141953"/>
              <a:gd name="connsiteX2" fmla="*/ 12192000 w 12192000"/>
              <a:gd name="connsiteY2" fmla="*/ 1141953 h 1141953"/>
              <a:gd name="connsiteX3" fmla="*/ 11721830 w 12192000"/>
              <a:gd name="connsiteY3" fmla="*/ 1141953 h 1141953"/>
              <a:gd name="connsiteX4" fmla="*/ 0 w 12192000"/>
              <a:gd name="connsiteY4" fmla="*/ 0 h 1141953"/>
              <a:gd name="connsiteX5" fmla="*/ 5525311 w 12192000"/>
              <a:gd name="connsiteY5" fmla="*/ 0 h 1141953"/>
              <a:gd name="connsiteX6" fmla="*/ 5525311 w 12192000"/>
              <a:gd name="connsiteY6" fmla="*/ 1141952 h 1141953"/>
              <a:gd name="connsiteX7" fmla="*/ 0 w 12192000"/>
              <a:gd name="connsiteY7" fmla="*/ 1141952 h 1141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1141953">
                <a:moveTo>
                  <a:pt x="11721830" y="1"/>
                </a:moveTo>
                <a:lnTo>
                  <a:pt x="12192000" y="1"/>
                </a:lnTo>
                <a:lnTo>
                  <a:pt x="12192000" y="1141953"/>
                </a:lnTo>
                <a:lnTo>
                  <a:pt x="11721830" y="1141953"/>
                </a:lnTo>
                <a:close/>
                <a:moveTo>
                  <a:pt x="0" y="0"/>
                </a:moveTo>
                <a:lnTo>
                  <a:pt x="5525311" y="0"/>
                </a:lnTo>
                <a:lnTo>
                  <a:pt x="5525311" y="1141952"/>
                </a:lnTo>
                <a:lnTo>
                  <a:pt x="0" y="1141952"/>
                </a:lnTo>
                <a:close/>
              </a:path>
            </a:pathLst>
          </a:custGeom>
          <a:solidFill>
            <a:schemeClr val="accent4">
              <a:lumMod val="20000"/>
              <a:lumOff val="80000"/>
              <a:alpha val="85000"/>
            </a:schemeClr>
          </a:solidFill>
        </p:spPr>
        <p:txBody>
          <a:bodyPr lIns="960120" tIns="137160" rIns="6400800" anchor="t"/>
          <a:lstStyle>
            <a:lvl1pPr marL="0" indent="0">
              <a:buNone/>
              <a:defRPr lang="en-US" sz="2000" b="0" i="0" spc="200" baseline="0" dirty="0">
                <a:solidFill>
                  <a:schemeClr val="accent5">
                    <a:lumMod val="50000"/>
                  </a:schemeClr>
                </a:solidFill>
              </a:defRPr>
            </a:lvl1pPr>
          </a:lstStyle>
          <a:p>
            <a:pPr marL="228600" lvl="0" indent="-228600"/>
            <a:r>
              <a:rPr lang="en-US" dirty="0"/>
              <a:t>Click to add name</a:t>
            </a:r>
          </a:p>
        </p:txBody>
      </p:sp>
      <p:sp>
        <p:nvSpPr>
          <p:cNvPr id="2" name="Date Placeholder 1">
            <a:extLst>
              <a:ext uri="{FF2B5EF4-FFF2-40B4-BE49-F238E27FC236}">
                <a16:creationId xmlns:a16="http://schemas.microsoft.com/office/drawing/2014/main" id="{AC52883E-0EA3-4DCA-BB78-AD84BBE53F80}"/>
              </a:ext>
            </a:extLst>
          </p:cNvPr>
          <p:cNvSpPr>
            <a:spLocks noGrp="1"/>
          </p:cNvSpPr>
          <p:nvPr>
            <p:ph type="dt" sz="half" idx="10"/>
          </p:nvPr>
        </p:nvSpPr>
        <p:spPr/>
        <p:txBody>
          <a:bodyPr/>
          <a:lstStyle>
            <a:lvl1pPr>
              <a:defRPr>
                <a:solidFill>
                  <a:schemeClr val="bg1"/>
                </a:solidFill>
                <a:effectLst>
                  <a:outerShdw blurRad="38100" dist="38100" dir="2700000" algn="tl">
                    <a:srgbClr val="000000">
                      <a:alpha val="43137"/>
                    </a:srgbClr>
                  </a:outerShdw>
                </a:effectLst>
              </a:defRPr>
            </a:lvl1pPr>
          </a:lstStyle>
          <a:p>
            <a:fld id="{45BEABEE-AC34-4ED7-B4B2-AEB88D960484}" type="datetimeFigureOut">
              <a:rPr lang="en-GB" smtClean="0"/>
              <a:t>05/06/2025</a:t>
            </a:fld>
            <a:endParaRPr lang="en-GB"/>
          </a:p>
        </p:txBody>
      </p:sp>
      <p:sp>
        <p:nvSpPr>
          <p:cNvPr id="3" name="Footer Placeholder 2">
            <a:extLst>
              <a:ext uri="{FF2B5EF4-FFF2-40B4-BE49-F238E27FC236}">
                <a16:creationId xmlns:a16="http://schemas.microsoft.com/office/drawing/2014/main" id="{C31860F9-7B15-486D-B68B-1D5E02F61DEA}"/>
              </a:ext>
            </a:extLst>
          </p:cNvPr>
          <p:cNvSpPr>
            <a:spLocks noGrp="1"/>
          </p:cNvSpPr>
          <p:nvPr>
            <p:ph type="ftr" sz="quarter" idx="11"/>
          </p:nvPr>
        </p:nvSpPr>
        <p:spPr/>
        <p:txBody>
          <a:bodyPr/>
          <a:lstStyle>
            <a:lvl1pPr>
              <a:defRPr>
                <a:solidFill>
                  <a:schemeClr val="bg1"/>
                </a:solidFill>
                <a:effectLst>
                  <a:outerShdw blurRad="38100" dist="38100" dir="2700000" algn="tl">
                    <a:srgbClr val="000000">
                      <a:alpha val="43137"/>
                    </a:srgbClr>
                  </a:outerShdw>
                </a:effectLst>
              </a:defRPr>
            </a:lvl1pPr>
          </a:lstStyle>
          <a:p>
            <a:endParaRPr lang="en-GB"/>
          </a:p>
        </p:txBody>
      </p:sp>
      <p:sp>
        <p:nvSpPr>
          <p:cNvPr id="4" name="Slide Number Placeholder 3">
            <a:extLst>
              <a:ext uri="{FF2B5EF4-FFF2-40B4-BE49-F238E27FC236}">
                <a16:creationId xmlns:a16="http://schemas.microsoft.com/office/drawing/2014/main" id="{190B89DE-8ADC-4391-8EAF-C713EA69935F}"/>
              </a:ext>
            </a:extLst>
          </p:cNvPr>
          <p:cNvSpPr>
            <a:spLocks noGrp="1"/>
          </p:cNvSpPr>
          <p:nvPr>
            <p:ph type="sldNum" sz="quarter" idx="12"/>
          </p:nvPr>
        </p:nvSpPr>
        <p:spPr/>
        <p:txBody>
          <a:bodyPr/>
          <a:lstStyle>
            <a:lvl1pPr>
              <a:defRPr>
                <a:solidFill>
                  <a:schemeClr val="bg1"/>
                </a:solidFill>
                <a:effectLst>
                  <a:outerShdw blurRad="38100" dist="38100" dir="2700000" algn="tl">
                    <a:srgbClr val="000000">
                      <a:alpha val="43137"/>
                    </a:srgbClr>
                  </a:outerShdw>
                </a:effectLst>
              </a:defRPr>
            </a:lvl1pPr>
          </a:lstStyle>
          <a:p>
            <a:fld id="{A10149B1-E602-4B3E-9253-43CDDE000CD2}" type="slidenum">
              <a:rPr lang="en-GB" smtClean="0"/>
              <a:t>‹#›</a:t>
            </a:fld>
            <a:endParaRPr lang="en-GB"/>
          </a:p>
        </p:txBody>
      </p:sp>
    </p:spTree>
    <p:extLst>
      <p:ext uri="{BB962C8B-B14F-4D97-AF65-F5344CB8AC3E}">
        <p14:creationId xmlns:p14="http://schemas.microsoft.com/office/powerpoint/2010/main" val="489528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eam_4">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5886F38-E337-4504-BF25-D65176023E6B}"/>
              </a:ext>
              <a:ext uri="{C183D7F6-B498-43B3-948B-1728B52AA6E4}">
                <adec:decorative xmlns:adec="http://schemas.microsoft.com/office/drawing/2017/decorative" val="1"/>
              </a:ext>
            </a:extLst>
          </p:cNvPr>
          <p:cNvSpPr/>
          <p:nvPr/>
        </p:nvSpPr>
        <p:spPr>
          <a:xfrm>
            <a:off x="0" y="4274260"/>
            <a:ext cx="12192000" cy="2583739"/>
          </a:xfrm>
          <a:prstGeom prst="rect">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D93D2BF-453A-45BE-9E29-EC3F8D9F55CE}"/>
              </a:ext>
            </a:extLst>
          </p:cNvPr>
          <p:cNvSpPr>
            <a:spLocks noGrp="1"/>
          </p:cNvSpPr>
          <p:nvPr>
            <p:ph type="title" hasCustomPrompt="1"/>
          </p:nvPr>
        </p:nvSpPr>
        <p:spPr>
          <a:xfrm>
            <a:off x="999846" y="1487527"/>
            <a:ext cx="2581554" cy="1325563"/>
          </a:xfrm>
          <a:prstGeom prst="rect">
            <a:avLst/>
          </a:prstGeom>
        </p:spPr>
        <p:txBody>
          <a:bodyPr anchor="b"/>
          <a:lstStyle>
            <a:lvl1pPr algn="ctr">
              <a:defRPr sz="3200" cap="all" spc="200" baseline="0">
                <a:solidFill>
                  <a:schemeClr val="accent4"/>
                </a:solidFill>
              </a:defRPr>
            </a:lvl1pPr>
          </a:lstStyle>
          <a:p>
            <a:r>
              <a:rPr lang="en-US" dirty="0"/>
              <a:t>Click to add title</a:t>
            </a:r>
          </a:p>
        </p:txBody>
      </p:sp>
      <p:sp>
        <p:nvSpPr>
          <p:cNvPr id="51" name="Picture Placeholder 9">
            <a:extLst>
              <a:ext uri="{FF2B5EF4-FFF2-40B4-BE49-F238E27FC236}">
                <a16:creationId xmlns:a16="http://schemas.microsoft.com/office/drawing/2014/main" id="{C47B8159-559E-42C4-AA5B-7642DE427455}"/>
              </a:ext>
            </a:extLst>
          </p:cNvPr>
          <p:cNvSpPr>
            <a:spLocks noGrp="1"/>
          </p:cNvSpPr>
          <p:nvPr>
            <p:ph type="pic" sz="quarter" idx="23" hasCustomPrompt="1"/>
          </p:nvPr>
        </p:nvSpPr>
        <p:spPr>
          <a:xfrm>
            <a:off x="4793630" y="677419"/>
            <a:ext cx="2357652" cy="1622425"/>
          </a:xfrm>
          <a:prstGeom prst="rect">
            <a:avLst/>
          </a:prstGeom>
        </p:spPr>
        <p:txBody>
          <a:bodyPr/>
          <a:lstStyle>
            <a:lvl1pPr marL="0" indent="0" algn="ctr">
              <a:buNone/>
              <a:defRPr/>
            </a:lvl1pPr>
          </a:lstStyle>
          <a:p>
            <a:r>
              <a:rPr lang="en-US" dirty="0"/>
              <a:t>Click to add photo</a:t>
            </a:r>
          </a:p>
        </p:txBody>
      </p:sp>
      <p:sp>
        <p:nvSpPr>
          <p:cNvPr id="52" name="Text Placeholder 17">
            <a:extLst>
              <a:ext uri="{FF2B5EF4-FFF2-40B4-BE49-F238E27FC236}">
                <a16:creationId xmlns:a16="http://schemas.microsoft.com/office/drawing/2014/main" id="{9E9FA76D-767D-4F48-9238-F384F4D41696}"/>
              </a:ext>
            </a:extLst>
          </p:cNvPr>
          <p:cNvSpPr>
            <a:spLocks noGrp="1"/>
          </p:cNvSpPr>
          <p:nvPr>
            <p:ph type="body" sz="quarter" idx="24" hasCustomPrompt="1"/>
          </p:nvPr>
        </p:nvSpPr>
        <p:spPr>
          <a:xfrm>
            <a:off x="4793628" y="2299842"/>
            <a:ext cx="2357652" cy="475149"/>
          </a:xfrm>
          <a:prstGeom prst="rect">
            <a:avLst/>
          </a:prstGeom>
        </p:spPr>
        <p:txBody>
          <a:bodyPr anchor="b"/>
          <a:lstStyle>
            <a:lvl1pPr marL="0" indent="0" algn="ctr">
              <a:buNone/>
              <a:defRPr sz="1600" cap="all" spc="200" baseline="0">
                <a:solidFill>
                  <a:schemeClr val="accent4"/>
                </a:solidFill>
              </a:defRPr>
            </a:lvl1pPr>
          </a:lstStyle>
          <a:p>
            <a:pPr lvl="0"/>
            <a:r>
              <a:rPr lang="en-US" dirty="0"/>
              <a:t>Click to add name</a:t>
            </a:r>
          </a:p>
        </p:txBody>
      </p:sp>
      <p:sp>
        <p:nvSpPr>
          <p:cNvPr id="53" name="Text Placeholder 17">
            <a:extLst>
              <a:ext uri="{FF2B5EF4-FFF2-40B4-BE49-F238E27FC236}">
                <a16:creationId xmlns:a16="http://schemas.microsoft.com/office/drawing/2014/main" id="{40F2B787-B1D2-493C-ABA2-D6E69C4800D1}"/>
              </a:ext>
            </a:extLst>
          </p:cNvPr>
          <p:cNvSpPr>
            <a:spLocks noGrp="1"/>
          </p:cNvSpPr>
          <p:nvPr>
            <p:ph type="body" sz="quarter" idx="25" hasCustomPrompt="1"/>
          </p:nvPr>
        </p:nvSpPr>
        <p:spPr>
          <a:xfrm>
            <a:off x="4793628" y="2774990"/>
            <a:ext cx="2357652" cy="475147"/>
          </a:xfrm>
          <a:prstGeom prst="rect">
            <a:avLst/>
          </a:prstGeom>
        </p:spPr>
        <p:txBody>
          <a:bodyPr/>
          <a:lstStyle>
            <a:lvl1pPr marL="0" indent="0" algn="ctr">
              <a:buNone/>
              <a:defRPr sz="1200" b="0" i="0" cap="none" spc="200" baseline="0"/>
            </a:lvl1pPr>
          </a:lstStyle>
          <a:p>
            <a:pPr lvl="0"/>
            <a:r>
              <a:rPr lang="en-US" dirty="0"/>
              <a:t>Click to title</a:t>
            </a:r>
          </a:p>
        </p:txBody>
      </p:sp>
      <p:sp>
        <p:nvSpPr>
          <p:cNvPr id="54" name="Picture Placeholder 9">
            <a:extLst>
              <a:ext uri="{FF2B5EF4-FFF2-40B4-BE49-F238E27FC236}">
                <a16:creationId xmlns:a16="http://schemas.microsoft.com/office/drawing/2014/main" id="{7FCC4980-412C-49F7-BF30-8693DD9EAC03}"/>
              </a:ext>
            </a:extLst>
          </p:cNvPr>
          <p:cNvSpPr>
            <a:spLocks noGrp="1"/>
          </p:cNvSpPr>
          <p:nvPr>
            <p:ph type="pic" sz="quarter" idx="26" hasCustomPrompt="1"/>
          </p:nvPr>
        </p:nvSpPr>
        <p:spPr>
          <a:xfrm>
            <a:off x="7431774" y="677419"/>
            <a:ext cx="2357652" cy="1622425"/>
          </a:xfrm>
          <a:prstGeom prst="rect">
            <a:avLst/>
          </a:prstGeom>
        </p:spPr>
        <p:txBody>
          <a:bodyPr/>
          <a:lstStyle>
            <a:lvl1pPr marL="0" indent="0" algn="ctr">
              <a:buNone/>
              <a:defRPr/>
            </a:lvl1pPr>
          </a:lstStyle>
          <a:p>
            <a:r>
              <a:rPr lang="en-US" dirty="0"/>
              <a:t>Click to add photo</a:t>
            </a:r>
          </a:p>
        </p:txBody>
      </p:sp>
      <p:sp>
        <p:nvSpPr>
          <p:cNvPr id="55" name="Text Placeholder 17">
            <a:extLst>
              <a:ext uri="{FF2B5EF4-FFF2-40B4-BE49-F238E27FC236}">
                <a16:creationId xmlns:a16="http://schemas.microsoft.com/office/drawing/2014/main" id="{B9BD60DD-95CB-47D1-9C2F-5ACD38820662}"/>
              </a:ext>
            </a:extLst>
          </p:cNvPr>
          <p:cNvSpPr>
            <a:spLocks noGrp="1"/>
          </p:cNvSpPr>
          <p:nvPr>
            <p:ph type="body" sz="quarter" idx="27" hasCustomPrompt="1"/>
          </p:nvPr>
        </p:nvSpPr>
        <p:spPr>
          <a:xfrm>
            <a:off x="7431772" y="2299842"/>
            <a:ext cx="2357652" cy="475149"/>
          </a:xfrm>
          <a:prstGeom prst="rect">
            <a:avLst/>
          </a:prstGeom>
        </p:spPr>
        <p:txBody>
          <a:bodyPr anchor="b"/>
          <a:lstStyle>
            <a:lvl1pPr marL="0" indent="0" algn="ctr">
              <a:buNone/>
              <a:defRPr sz="1600" cap="all" spc="200" baseline="0">
                <a:solidFill>
                  <a:schemeClr val="accent4"/>
                </a:solidFill>
              </a:defRPr>
            </a:lvl1pPr>
          </a:lstStyle>
          <a:p>
            <a:pPr lvl="0"/>
            <a:r>
              <a:rPr lang="en-US" dirty="0"/>
              <a:t>Click to add name</a:t>
            </a:r>
          </a:p>
        </p:txBody>
      </p:sp>
      <p:sp>
        <p:nvSpPr>
          <p:cNvPr id="56" name="Text Placeholder 17">
            <a:extLst>
              <a:ext uri="{FF2B5EF4-FFF2-40B4-BE49-F238E27FC236}">
                <a16:creationId xmlns:a16="http://schemas.microsoft.com/office/drawing/2014/main" id="{19FF93B2-766D-4558-94BE-49F215C0FF7B}"/>
              </a:ext>
            </a:extLst>
          </p:cNvPr>
          <p:cNvSpPr>
            <a:spLocks noGrp="1"/>
          </p:cNvSpPr>
          <p:nvPr>
            <p:ph type="body" sz="quarter" idx="28" hasCustomPrompt="1"/>
          </p:nvPr>
        </p:nvSpPr>
        <p:spPr>
          <a:xfrm>
            <a:off x="7431772" y="2774990"/>
            <a:ext cx="2357652" cy="475147"/>
          </a:xfrm>
          <a:prstGeom prst="rect">
            <a:avLst/>
          </a:prstGeom>
        </p:spPr>
        <p:txBody>
          <a:bodyPr/>
          <a:lstStyle>
            <a:lvl1pPr marL="0" indent="0" algn="ctr">
              <a:buNone/>
              <a:defRPr sz="1200" b="0" i="0" cap="none" spc="200" baseline="0"/>
            </a:lvl1pPr>
          </a:lstStyle>
          <a:p>
            <a:pPr lvl="0"/>
            <a:r>
              <a:rPr lang="en-US" dirty="0"/>
              <a:t>Click to title</a:t>
            </a:r>
          </a:p>
        </p:txBody>
      </p:sp>
      <p:sp>
        <p:nvSpPr>
          <p:cNvPr id="57" name="Picture Placeholder 9">
            <a:extLst>
              <a:ext uri="{FF2B5EF4-FFF2-40B4-BE49-F238E27FC236}">
                <a16:creationId xmlns:a16="http://schemas.microsoft.com/office/drawing/2014/main" id="{F16F9FCC-4EE2-4D18-8257-694E9C80F547}"/>
              </a:ext>
            </a:extLst>
          </p:cNvPr>
          <p:cNvSpPr>
            <a:spLocks noGrp="1"/>
          </p:cNvSpPr>
          <p:nvPr>
            <p:ph type="pic" sz="quarter" idx="32" hasCustomPrompt="1"/>
          </p:nvPr>
        </p:nvSpPr>
        <p:spPr>
          <a:xfrm>
            <a:off x="4793630" y="3250138"/>
            <a:ext cx="2357652" cy="1622425"/>
          </a:xfrm>
          <a:prstGeom prst="rect">
            <a:avLst/>
          </a:prstGeom>
        </p:spPr>
        <p:txBody>
          <a:bodyPr/>
          <a:lstStyle>
            <a:lvl1pPr marL="0" indent="0" algn="ctr">
              <a:buNone/>
              <a:defRPr/>
            </a:lvl1pPr>
          </a:lstStyle>
          <a:p>
            <a:r>
              <a:rPr lang="en-US" dirty="0"/>
              <a:t>Click to add photo</a:t>
            </a:r>
          </a:p>
        </p:txBody>
      </p:sp>
      <p:sp>
        <p:nvSpPr>
          <p:cNvPr id="58" name="Text Placeholder 17">
            <a:extLst>
              <a:ext uri="{FF2B5EF4-FFF2-40B4-BE49-F238E27FC236}">
                <a16:creationId xmlns:a16="http://schemas.microsoft.com/office/drawing/2014/main" id="{F434B9BC-2EC7-4433-BAA8-039EB5BED5C0}"/>
              </a:ext>
            </a:extLst>
          </p:cNvPr>
          <p:cNvSpPr>
            <a:spLocks noGrp="1"/>
          </p:cNvSpPr>
          <p:nvPr>
            <p:ph type="body" sz="quarter" idx="33" hasCustomPrompt="1"/>
          </p:nvPr>
        </p:nvSpPr>
        <p:spPr>
          <a:xfrm>
            <a:off x="4793628" y="4872561"/>
            <a:ext cx="2357652" cy="475149"/>
          </a:xfrm>
          <a:prstGeom prst="rect">
            <a:avLst/>
          </a:prstGeom>
        </p:spPr>
        <p:txBody>
          <a:bodyPr anchor="b"/>
          <a:lstStyle>
            <a:lvl1pPr marL="0" indent="0" algn="ctr">
              <a:buNone/>
              <a:defRPr sz="1600" cap="all" spc="200" baseline="0">
                <a:solidFill>
                  <a:schemeClr val="accent4"/>
                </a:solidFill>
              </a:defRPr>
            </a:lvl1pPr>
          </a:lstStyle>
          <a:p>
            <a:pPr lvl="0"/>
            <a:r>
              <a:rPr lang="en-US" dirty="0"/>
              <a:t>Click to add name</a:t>
            </a:r>
          </a:p>
        </p:txBody>
      </p:sp>
      <p:sp>
        <p:nvSpPr>
          <p:cNvPr id="59" name="Text Placeholder 17">
            <a:extLst>
              <a:ext uri="{FF2B5EF4-FFF2-40B4-BE49-F238E27FC236}">
                <a16:creationId xmlns:a16="http://schemas.microsoft.com/office/drawing/2014/main" id="{6F08FB05-53FB-4C19-A35C-592C4DFDFF46}"/>
              </a:ext>
            </a:extLst>
          </p:cNvPr>
          <p:cNvSpPr>
            <a:spLocks noGrp="1"/>
          </p:cNvSpPr>
          <p:nvPr>
            <p:ph type="body" sz="quarter" idx="34" hasCustomPrompt="1"/>
          </p:nvPr>
        </p:nvSpPr>
        <p:spPr>
          <a:xfrm>
            <a:off x="4793628" y="5347709"/>
            <a:ext cx="2357652" cy="475147"/>
          </a:xfrm>
          <a:prstGeom prst="rect">
            <a:avLst/>
          </a:prstGeom>
        </p:spPr>
        <p:txBody>
          <a:bodyPr/>
          <a:lstStyle>
            <a:lvl1pPr marL="0" indent="0" algn="ctr">
              <a:lnSpc>
                <a:spcPct val="100000"/>
              </a:lnSpc>
              <a:spcBef>
                <a:spcPts val="0"/>
              </a:spcBef>
              <a:buNone/>
              <a:defRPr sz="1200" b="0" i="0" cap="none" spc="200" baseline="0"/>
            </a:lvl1pPr>
          </a:lstStyle>
          <a:p>
            <a:pPr lvl="0"/>
            <a:r>
              <a:rPr lang="en-US" dirty="0"/>
              <a:t>Click to title</a:t>
            </a:r>
          </a:p>
        </p:txBody>
      </p:sp>
      <p:sp>
        <p:nvSpPr>
          <p:cNvPr id="60" name="Picture Placeholder 9">
            <a:extLst>
              <a:ext uri="{FF2B5EF4-FFF2-40B4-BE49-F238E27FC236}">
                <a16:creationId xmlns:a16="http://schemas.microsoft.com/office/drawing/2014/main" id="{9589D7D2-07DF-415C-A139-E911869A1BCC}"/>
              </a:ext>
            </a:extLst>
          </p:cNvPr>
          <p:cNvSpPr>
            <a:spLocks noGrp="1"/>
          </p:cNvSpPr>
          <p:nvPr>
            <p:ph type="pic" sz="quarter" idx="35" hasCustomPrompt="1"/>
          </p:nvPr>
        </p:nvSpPr>
        <p:spPr>
          <a:xfrm>
            <a:off x="7431774" y="3250138"/>
            <a:ext cx="2357652" cy="1622425"/>
          </a:xfrm>
          <a:prstGeom prst="rect">
            <a:avLst/>
          </a:prstGeom>
        </p:spPr>
        <p:txBody>
          <a:bodyPr/>
          <a:lstStyle>
            <a:lvl1pPr marL="0" indent="0" algn="ctr">
              <a:buNone/>
              <a:defRPr/>
            </a:lvl1pPr>
          </a:lstStyle>
          <a:p>
            <a:r>
              <a:rPr lang="en-US" dirty="0"/>
              <a:t>Click to add photo</a:t>
            </a:r>
          </a:p>
        </p:txBody>
      </p:sp>
      <p:sp>
        <p:nvSpPr>
          <p:cNvPr id="61" name="Text Placeholder 17">
            <a:extLst>
              <a:ext uri="{FF2B5EF4-FFF2-40B4-BE49-F238E27FC236}">
                <a16:creationId xmlns:a16="http://schemas.microsoft.com/office/drawing/2014/main" id="{E622F2E3-2C07-4ABC-A803-40361BBB7386}"/>
              </a:ext>
            </a:extLst>
          </p:cNvPr>
          <p:cNvSpPr>
            <a:spLocks noGrp="1"/>
          </p:cNvSpPr>
          <p:nvPr>
            <p:ph type="body" sz="quarter" idx="36" hasCustomPrompt="1"/>
          </p:nvPr>
        </p:nvSpPr>
        <p:spPr>
          <a:xfrm>
            <a:off x="7431772" y="4872561"/>
            <a:ext cx="2357652" cy="475149"/>
          </a:xfrm>
          <a:prstGeom prst="rect">
            <a:avLst/>
          </a:prstGeom>
        </p:spPr>
        <p:txBody>
          <a:bodyPr anchor="b"/>
          <a:lstStyle>
            <a:lvl1pPr marL="0" indent="0" algn="ctr">
              <a:buNone/>
              <a:defRPr sz="1600" cap="all" spc="200" baseline="0">
                <a:solidFill>
                  <a:schemeClr val="accent4"/>
                </a:solidFill>
              </a:defRPr>
            </a:lvl1pPr>
          </a:lstStyle>
          <a:p>
            <a:pPr lvl="0"/>
            <a:r>
              <a:rPr lang="en-US" dirty="0"/>
              <a:t>Click to add name</a:t>
            </a:r>
          </a:p>
        </p:txBody>
      </p:sp>
      <p:sp>
        <p:nvSpPr>
          <p:cNvPr id="62" name="Text Placeholder 17">
            <a:extLst>
              <a:ext uri="{FF2B5EF4-FFF2-40B4-BE49-F238E27FC236}">
                <a16:creationId xmlns:a16="http://schemas.microsoft.com/office/drawing/2014/main" id="{B505FD93-2404-46B6-9EE0-9CABFC5233ED}"/>
              </a:ext>
            </a:extLst>
          </p:cNvPr>
          <p:cNvSpPr>
            <a:spLocks noGrp="1"/>
          </p:cNvSpPr>
          <p:nvPr>
            <p:ph type="body" sz="quarter" idx="37" hasCustomPrompt="1"/>
          </p:nvPr>
        </p:nvSpPr>
        <p:spPr>
          <a:xfrm>
            <a:off x="7431772" y="5347709"/>
            <a:ext cx="2357652" cy="475147"/>
          </a:xfrm>
          <a:prstGeom prst="rect">
            <a:avLst/>
          </a:prstGeom>
        </p:spPr>
        <p:txBody>
          <a:bodyPr/>
          <a:lstStyle>
            <a:lvl1pPr marL="0" indent="0" algn="ctr">
              <a:buNone/>
              <a:defRPr sz="1200" b="0" i="0" cap="none" spc="200" baseline="0"/>
            </a:lvl1pPr>
          </a:lstStyle>
          <a:p>
            <a:pPr lvl="0"/>
            <a:r>
              <a:rPr lang="en-US" dirty="0"/>
              <a:t>Click to title</a:t>
            </a:r>
          </a:p>
        </p:txBody>
      </p:sp>
      <p:sp>
        <p:nvSpPr>
          <p:cNvPr id="5" name="Date Placeholder 4">
            <a:extLst>
              <a:ext uri="{FF2B5EF4-FFF2-40B4-BE49-F238E27FC236}">
                <a16:creationId xmlns:a16="http://schemas.microsoft.com/office/drawing/2014/main" id="{5B91FF20-37AD-4448-896C-C37172D16263}"/>
              </a:ext>
            </a:extLst>
          </p:cNvPr>
          <p:cNvSpPr>
            <a:spLocks noGrp="1"/>
          </p:cNvSpPr>
          <p:nvPr>
            <p:ph type="dt" sz="half" idx="10"/>
          </p:nvPr>
        </p:nvSpPr>
        <p:spPr/>
        <p:txBody>
          <a:bodyPr/>
          <a:lstStyle/>
          <a:p>
            <a:fld id="{45BEABEE-AC34-4ED7-B4B2-AEB88D960484}" type="datetimeFigureOut">
              <a:rPr lang="en-GB" smtClean="0"/>
              <a:t>05/06/2025</a:t>
            </a:fld>
            <a:endParaRPr lang="en-GB"/>
          </a:p>
        </p:txBody>
      </p:sp>
      <p:sp>
        <p:nvSpPr>
          <p:cNvPr id="6" name="Footer Placeholder 5">
            <a:extLst>
              <a:ext uri="{FF2B5EF4-FFF2-40B4-BE49-F238E27FC236}">
                <a16:creationId xmlns:a16="http://schemas.microsoft.com/office/drawing/2014/main" id="{376AF771-F500-4564-96BB-2AC1F13F9D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54F218-0E34-408C-AB25-76184E9ACC54}"/>
              </a:ext>
            </a:extLst>
          </p:cNvPr>
          <p:cNvSpPr>
            <a:spLocks noGrp="1"/>
          </p:cNvSpPr>
          <p:nvPr>
            <p:ph type="sldNum" sz="quarter" idx="12"/>
          </p:nvPr>
        </p:nvSpPr>
        <p:spPr/>
        <p:txBody>
          <a:bodyPr/>
          <a:lstStyle/>
          <a:p>
            <a:fld id="{A10149B1-E602-4B3E-9253-43CDDE000CD2}" type="slidenum">
              <a:rPr lang="en-GB" smtClean="0"/>
              <a:t>‹#›</a:t>
            </a:fld>
            <a:endParaRPr lang="en-GB"/>
          </a:p>
        </p:txBody>
      </p:sp>
    </p:spTree>
    <p:extLst>
      <p:ext uri="{BB962C8B-B14F-4D97-AF65-F5344CB8AC3E}">
        <p14:creationId xmlns:p14="http://schemas.microsoft.com/office/powerpoint/2010/main" val="4084938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eam_6">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5886F38-E337-4504-BF25-D65176023E6B}"/>
              </a:ext>
              <a:ext uri="{C183D7F6-B498-43B3-948B-1728B52AA6E4}">
                <adec:decorative xmlns:adec="http://schemas.microsoft.com/office/drawing/2017/decorative" val="1"/>
              </a:ext>
            </a:extLst>
          </p:cNvPr>
          <p:cNvSpPr/>
          <p:nvPr/>
        </p:nvSpPr>
        <p:spPr>
          <a:xfrm>
            <a:off x="0" y="4274260"/>
            <a:ext cx="12192000" cy="2583739"/>
          </a:xfrm>
          <a:prstGeom prst="rect">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50116A5-69B8-43BF-B141-AC2A4B6CEB97}"/>
              </a:ext>
            </a:extLst>
          </p:cNvPr>
          <p:cNvSpPr>
            <a:spLocks noGrp="1"/>
          </p:cNvSpPr>
          <p:nvPr>
            <p:ph type="title" hasCustomPrompt="1"/>
          </p:nvPr>
        </p:nvSpPr>
        <p:spPr>
          <a:xfrm>
            <a:off x="336217" y="1207697"/>
            <a:ext cx="2970156" cy="1622912"/>
          </a:xfrm>
          <a:prstGeom prst="rect">
            <a:avLst/>
          </a:prstGeom>
        </p:spPr>
        <p:txBody>
          <a:bodyPr anchor="b"/>
          <a:lstStyle>
            <a:lvl1pPr algn="ctr">
              <a:defRPr sz="3200" cap="all" spc="200" baseline="0">
                <a:solidFill>
                  <a:schemeClr val="accent4"/>
                </a:solidFill>
              </a:defRPr>
            </a:lvl1pPr>
          </a:lstStyle>
          <a:p>
            <a:r>
              <a:rPr lang="en-US" dirty="0"/>
              <a:t>Click to add title</a:t>
            </a:r>
          </a:p>
        </p:txBody>
      </p:sp>
      <p:sp>
        <p:nvSpPr>
          <p:cNvPr id="10" name="Picture Placeholder 9">
            <a:extLst>
              <a:ext uri="{FF2B5EF4-FFF2-40B4-BE49-F238E27FC236}">
                <a16:creationId xmlns:a16="http://schemas.microsoft.com/office/drawing/2014/main" id="{6D283EBF-8FBA-4A7A-9DCE-23E0BF7F6AAC}"/>
              </a:ext>
            </a:extLst>
          </p:cNvPr>
          <p:cNvSpPr>
            <a:spLocks noGrp="1"/>
          </p:cNvSpPr>
          <p:nvPr>
            <p:ph type="pic" sz="quarter" idx="15" hasCustomPrompt="1"/>
          </p:nvPr>
        </p:nvSpPr>
        <p:spPr>
          <a:xfrm>
            <a:off x="3780553" y="1153717"/>
            <a:ext cx="1412050" cy="1147276"/>
          </a:xfrm>
          <a:prstGeom prst="rect">
            <a:avLst/>
          </a:prstGeom>
        </p:spPr>
        <p:txBody>
          <a:bodyPr/>
          <a:lstStyle>
            <a:lvl1pPr marL="0" indent="0" algn="ctr">
              <a:buNone/>
              <a:defRPr/>
            </a:lvl1pPr>
          </a:lstStyle>
          <a:p>
            <a:r>
              <a:rPr lang="en-US" dirty="0"/>
              <a:t>Click to add photo</a:t>
            </a:r>
          </a:p>
        </p:txBody>
      </p:sp>
      <p:sp>
        <p:nvSpPr>
          <p:cNvPr id="18" name="Text Placeholder 17">
            <a:extLst>
              <a:ext uri="{FF2B5EF4-FFF2-40B4-BE49-F238E27FC236}">
                <a16:creationId xmlns:a16="http://schemas.microsoft.com/office/drawing/2014/main" id="{48D76D02-A6E3-446F-B85B-CAD9ED06415D}"/>
              </a:ext>
            </a:extLst>
          </p:cNvPr>
          <p:cNvSpPr>
            <a:spLocks noGrp="1"/>
          </p:cNvSpPr>
          <p:nvPr>
            <p:ph type="body" sz="quarter" idx="21" hasCustomPrompt="1"/>
          </p:nvPr>
        </p:nvSpPr>
        <p:spPr>
          <a:xfrm>
            <a:off x="3451733" y="2299842"/>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dirty="0"/>
              <a:t>Click to add name</a:t>
            </a:r>
          </a:p>
        </p:txBody>
      </p:sp>
      <p:sp>
        <p:nvSpPr>
          <p:cNvPr id="19" name="Text Placeholder 17">
            <a:extLst>
              <a:ext uri="{FF2B5EF4-FFF2-40B4-BE49-F238E27FC236}">
                <a16:creationId xmlns:a16="http://schemas.microsoft.com/office/drawing/2014/main" id="{90954B1A-CAD7-4645-A1B3-1A5EFD54C975}"/>
              </a:ext>
            </a:extLst>
          </p:cNvPr>
          <p:cNvSpPr>
            <a:spLocks noGrp="1"/>
          </p:cNvSpPr>
          <p:nvPr>
            <p:ph type="body" sz="quarter" idx="22" hasCustomPrompt="1"/>
          </p:nvPr>
        </p:nvSpPr>
        <p:spPr>
          <a:xfrm>
            <a:off x="3451733" y="2774991"/>
            <a:ext cx="2069690" cy="672127"/>
          </a:xfrm>
          <a:prstGeom prst="rect">
            <a:avLst/>
          </a:prstGeom>
        </p:spPr>
        <p:txBody>
          <a:bodyPr/>
          <a:lstStyle>
            <a:lvl1pPr marL="0" indent="0" algn="ctr">
              <a:lnSpc>
                <a:spcPct val="100000"/>
              </a:lnSpc>
              <a:buNone/>
              <a:defRPr sz="1100" b="0" i="0" cap="none" spc="200" baseline="0"/>
            </a:lvl1pPr>
          </a:lstStyle>
          <a:p>
            <a:pPr lvl="0"/>
            <a:r>
              <a:rPr lang="en-US" dirty="0"/>
              <a:t>Click to add title</a:t>
            </a:r>
          </a:p>
        </p:txBody>
      </p:sp>
      <p:sp>
        <p:nvSpPr>
          <p:cNvPr id="28" name="Picture Placeholder 9">
            <a:extLst>
              <a:ext uri="{FF2B5EF4-FFF2-40B4-BE49-F238E27FC236}">
                <a16:creationId xmlns:a16="http://schemas.microsoft.com/office/drawing/2014/main" id="{D517EAC0-89E0-4247-B048-92F65C868A7E}"/>
              </a:ext>
            </a:extLst>
          </p:cNvPr>
          <p:cNvSpPr>
            <a:spLocks noGrp="1"/>
          </p:cNvSpPr>
          <p:nvPr>
            <p:ph type="pic" sz="quarter" idx="38" hasCustomPrompt="1"/>
          </p:nvPr>
        </p:nvSpPr>
        <p:spPr>
          <a:xfrm>
            <a:off x="5891925" y="1153717"/>
            <a:ext cx="1412050" cy="1147276"/>
          </a:xfrm>
          <a:prstGeom prst="rect">
            <a:avLst/>
          </a:prstGeom>
        </p:spPr>
        <p:txBody>
          <a:bodyPr/>
          <a:lstStyle>
            <a:lvl1pPr marL="0" indent="0" algn="ctr">
              <a:buNone/>
              <a:defRPr/>
            </a:lvl1pPr>
          </a:lstStyle>
          <a:p>
            <a:r>
              <a:rPr lang="en-US" dirty="0"/>
              <a:t>Click to add photo</a:t>
            </a:r>
          </a:p>
        </p:txBody>
      </p:sp>
      <p:sp>
        <p:nvSpPr>
          <p:cNvPr id="11" name="Text Placeholder 17">
            <a:extLst>
              <a:ext uri="{FF2B5EF4-FFF2-40B4-BE49-F238E27FC236}">
                <a16:creationId xmlns:a16="http://schemas.microsoft.com/office/drawing/2014/main" id="{7F5710E0-5399-4C8A-9D92-390195CB6F27}"/>
              </a:ext>
            </a:extLst>
          </p:cNvPr>
          <p:cNvSpPr>
            <a:spLocks noGrp="1"/>
          </p:cNvSpPr>
          <p:nvPr>
            <p:ph type="body" sz="quarter" idx="24" hasCustomPrompt="1"/>
          </p:nvPr>
        </p:nvSpPr>
        <p:spPr>
          <a:xfrm>
            <a:off x="5563105" y="2299842"/>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dirty="0"/>
              <a:t>Click to add name</a:t>
            </a:r>
          </a:p>
        </p:txBody>
      </p:sp>
      <p:sp>
        <p:nvSpPr>
          <p:cNvPr id="12" name="Text Placeholder 17">
            <a:extLst>
              <a:ext uri="{FF2B5EF4-FFF2-40B4-BE49-F238E27FC236}">
                <a16:creationId xmlns:a16="http://schemas.microsoft.com/office/drawing/2014/main" id="{019883F1-27DD-46A1-AD71-3AE14256007E}"/>
              </a:ext>
            </a:extLst>
          </p:cNvPr>
          <p:cNvSpPr>
            <a:spLocks noGrp="1"/>
          </p:cNvSpPr>
          <p:nvPr>
            <p:ph type="body" sz="quarter" idx="25" hasCustomPrompt="1"/>
          </p:nvPr>
        </p:nvSpPr>
        <p:spPr>
          <a:xfrm>
            <a:off x="5563105" y="2774991"/>
            <a:ext cx="2069690" cy="672127"/>
          </a:xfrm>
          <a:prstGeom prst="rect">
            <a:avLst/>
          </a:prstGeom>
        </p:spPr>
        <p:txBody>
          <a:bodyPr/>
          <a:lstStyle>
            <a:lvl1pPr marL="0" indent="0" algn="ctr">
              <a:lnSpc>
                <a:spcPct val="100000"/>
              </a:lnSpc>
              <a:buNone/>
              <a:defRPr sz="1100" b="0" i="0" cap="none" spc="200" baseline="0"/>
            </a:lvl1pPr>
          </a:lstStyle>
          <a:p>
            <a:pPr lvl="0"/>
            <a:r>
              <a:rPr lang="en-US" dirty="0"/>
              <a:t>Click to add title</a:t>
            </a:r>
          </a:p>
        </p:txBody>
      </p:sp>
      <p:sp>
        <p:nvSpPr>
          <p:cNvPr id="29" name="Picture Placeholder 9">
            <a:extLst>
              <a:ext uri="{FF2B5EF4-FFF2-40B4-BE49-F238E27FC236}">
                <a16:creationId xmlns:a16="http://schemas.microsoft.com/office/drawing/2014/main" id="{7847BEB8-AC95-445E-AFB4-34B7658BB992}"/>
              </a:ext>
            </a:extLst>
          </p:cNvPr>
          <p:cNvSpPr>
            <a:spLocks noGrp="1"/>
          </p:cNvSpPr>
          <p:nvPr>
            <p:ph type="pic" sz="quarter" idx="39" hasCustomPrompt="1"/>
          </p:nvPr>
        </p:nvSpPr>
        <p:spPr>
          <a:xfrm>
            <a:off x="8003297" y="1153717"/>
            <a:ext cx="1412049" cy="1147276"/>
          </a:xfrm>
          <a:prstGeom prst="rect">
            <a:avLst/>
          </a:prstGeom>
        </p:spPr>
        <p:txBody>
          <a:bodyPr/>
          <a:lstStyle>
            <a:lvl1pPr marL="0" indent="0" algn="ctr">
              <a:buNone/>
              <a:defRPr/>
            </a:lvl1pPr>
          </a:lstStyle>
          <a:p>
            <a:r>
              <a:rPr lang="en-US" dirty="0"/>
              <a:t>Click to add photo</a:t>
            </a:r>
          </a:p>
        </p:txBody>
      </p:sp>
      <p:sp>
        <p:nvSpPr>
          <p:cNvPr id="14" name="Text Placeholder 17">
            <a:extLst>
              <a:ext uri="{FF2B5EF4-FFF2-40B4-BE49-F238E27FC236}">
                <a16:creationId xmlns:a16="http://schemas.microsoft.com/office/drawing/2014/main" id="{82B5CAB5-1932-4DC0-BBBD-8ABA7C5D5DED}"/>
              </a:ext>
            </a:extLst>
          </p:cNvPr>
          <p:cNvSpPr>
            <a:spLocks noGrp="1"/>
          </p:cNvSpPr>
          <p:nvPr>
            <p:ph type="body" sz="quarter" idx="27" hasCustomPrompt="1"/>
          </p:nvPr>
        </p:nvSpPr>
        <p:spPr>
          <a:xfrm>
            <a:off x="7674476" y="2299842"/>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dirty="0"/>
              <a:t>Click to add name</a:t>
            </a:r>
          </a:p>
        </p:txBody>
      </p:sp>
      <p:sp>
        <p:nvSpPr>
          <p:cNvPr id="15" name="Text Placeholder 17">
            <a:extLst>
              <a:ext uri="{FF2B5EF4-FFF2-40B4-BE49-F238E27FC236}">
                <a16:creationId xmlns:a16="http://schemas.microsoft.com/office/drawing/2014/main" id="{E248F87C-2911-41CB-A4BD-6ECD4E13B8C6}"/>
              </a:ext>
            </a:extLst>
          </p:cNvPr>
          <p:cNvSpPr>
            <a:spLocks noGrp="1"/>
          </p:cNvSpPr>
          <p:nvPr>
            <p:ph type="body" sz="quarter" idx="28" hasCustomPrompt="1"/>
          </p:nvPr>
        </p:nvSpPr>
        <p:spPr>
          <a:xfrm>
            <a:off x="7674476" y="2774991"/>
            <a:ext cx="2069690" cy="672127"/>
          </a:xfrm>
          <a:prstGeom prst="rect">
            <a:avLst/>
          </a:prstGeom>
        </p:spPr>
        <p:txBody>
          <a:bodyPr/>
          <a:lstStyle>
            <a:lvl1pPr marL="0" indent="0" algn="ctr">
              <a:lnSpc>
                <a:spcPct val="100000"/>
              </a:lnSpc>
              <a:buNone/>
              <a:defRPr sz="1100" b="0" i="0" cap="none" spc="200" baseline="0"/>
            </a:lvl1pPr>
          </a:lstStyle>
          <a:p>
            <a:pPr lvl="0"/>
            <a:r>
              <a:rPr lang="en-US" dirty="0"/>
              <a:t>Click to add title</a:t>
            </a:r>
          </a:p>
        </p:txBody>
      </p:sp>
      <p:sp>
        <p:nvSpPr>
          <p:cNvPr id="37" name="Picture Placeholder 9">
            <a:extLst>
              <a:ext uri="{FF2B5EF4-FFF2-40B4-BE49-F238E27FC236}">
                <a16:creationId xmlns:a16="http://schemas.microsoft.com/office/drawing/2014/main" id="{7B6B3681-1E21-44DA-AADA-F5E638A87423}"/>
              </a:ext>
            </a:extLst>
          </p:cNvPr>
          <p:cNvSpPr>
            <a:spLocks noGrp="1"/>
          </p:cNvSpPr>
          <p:nvPr>
            <p:ph type="pic" sz="quarter" idx="47" hasCustomPrompt="1"/>
          </p:nvPr>
        </p:nvSpPr>
        <p:spPr>
          <a:xfrm>
            <a:off x="10114667" y="1153717"/>
            <a:ext cx="1412049" cy="1147276"/>
          </a:xfrm>
          <a:prstGeom prst="rect">
            <a:avLst/>
          </a:prstGeom>
        </p:spPr>
        <p:txBody>
          <a:bodyPr/>
          <a:lstStyle>
            <a:lvl1pPr marL="0" indent="0" algn="ctr">
              <a:buNone/>
              <a:defRPr/>
            </a:lvl1pPr>
          </a:lstStyle>
          <a:p>
            <a:r>
              <a:rPr lang="en-US" dirty="0"/>
              <a:t>Click to add photo</a:t>
            </a:r>
          </a:p>
        </p:txBody>
      </p:sp>
      <p:sp>
        <p:nvSpPr>
          <p:cNvPr id="33" name="Text Placeholder 17">
            <a:extLst>
              <a:ext uri="{FF2B5EF4-FFF2-40B4-BE49-F238E27FC236}">
                <a16:creationId xmlns:a16="http://schemas.microsoft.com/office/drawing/2014/main" id="{2D88AD4B-15C6-42C2-B9A5-BD645DA67D7E}"/>
              </a:ext>
            </a:extLst>
          </p:cNvPr>
          <p:cNvSpPr>
            <a:spLocks noGrp="1"/>
          </p:cNvSpPr>
          <p:nvPr>
            <p:ph type="body" sz="quarter" idx="43" hasCustomPrompt="1"/>
          </p:nvPr>
        </p:nvSpPr>
        <p:spPr>
          <a:xfrm>
            <a:off x="9785846" y="2299842"/>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dirty="0"/>
              <a:t>Click to add name</a:t>
            </a:r>
          </a:p>
        </p:txBody>
      </p:sp>
      <p:sp>
        <p:nvSpPr>
          <p:cNvPr id="34" name="Text Placeholder 17">
            <a:extLst>
              <a:ext uri="{FF2B5EF4-FFF2-40B4-BE49-F238E27FC236}">
                <a16:creationId xmlns:a16="http://schemas.microsoft.com/office/drawing/2014/main" id="{D79E337C-DD94-4BC6-9F28-69AC04CD2B3E}"/>
              </a:ext>
            </a:extLst>
          </p:cNvPr>
          <p:cNvSpPr>
            <a:spLocks noGrp="1"/>
          </p:cNvSpPr>
          <p:nvPr>
            <p:ph type="body" sz="quarter" idx="44" hasCustomPrompt="1"/>
          </p:nvPr>
        </p:nvSpPr>
        <p:spPr>
          <a:xfrm>
            <a:off x="9785846" y="2774991"/>
            <a:ext cx="2069690" cy="672127"/>
          </a:xfrm>
          <a:prstGeom prst="rect">
            <a:avLst/>
          </a:prstGeom>
        </p:spPr>
        <p:txBody>
          <a:bodyPr/>
          <a:lstStyle>
            <a:lvl1pPr marL="0" indent="0" algn="ctr">
              <a:lnSpc>
                <a:spcPct val="100000"/>
              </a:lnSpc>
              <a:buNone/>
              <a:defRPr sz="1100" b="0" i="0" cap="none" spc="200" baseline="0"/>
            </a:lvl1pPr>
          </a:lstStyle>
          <a:p>
            <a:pPr lvl="0"/>
            <a:r>
              <a:rPr lang="en-US" dirty="0"/>
              <a:t>Click to add title</a:t>
            </a:r>
          </a:p>
        </p:txBody>
      </p:sp>
      <p:sp>
        <p:nvSpPr>
          <p:cNvPr id="30" name="Picture Placeholder 9">
            <a:extLst>
              <a:ext uri="{FF2B5EF4-FFF2-40B4-BE49-F238E27FC236}">
                <a16:creationId xmlns:a16="http://schemas.microsoft.com/office/drawing/2014/main" id="{B50A84FF-F66B-4AB8-837C-E3025F19E9C0}"/>
              </a:ext>
            </a:extLst>
          </p:cNvPr>
          <p:cNvSpPr>
            <a:spLocks noGrp="1"/>
          </p:cNvSpPr>
          <p:nvPr>
            <p:ph type="pic" sz="quarter" idx="40" hasCustomPrompt="1"/>
          </p:nvPr>
        </p:nvSpPr>
        <p:spPr>
          <a:xfrm>
            <a:off x="3780553" y="3614936"/>
            <a:ext cx="1412050" cy="1147276"/>
          </a:xfrm>
          <a:prstGeom prst="rect">
            <a:avLst/>
          </a:prstGeom>
        </p:spPr>
        <p:txBody>
          <a:bodyPr/>
          <a:lstStyle>
            <a:lvl1pPr marL="0" indent="0" algn="ctr">
              <a:buNone/>
              <a:defRPr/>
            </a:lvl1pPr>
          </a:lstStyle>
          <a:p>
            <a:r>
              <a:rPr lang="en-US" dirty="0"/>
              <a:t>Click to add photo</a:t>
            </a:r>
          </a:p>
        </p:txBody>
      </p:sp>
      <p:sp>
        <p:nvSpPr>
          <p:cNvPr id="17" name="Text Placeholder 17">
            <a:extLst>
              <a:ext uri="{FF2B5EF4-FFF2-40B4-BE49-F238E27FC236}">
                <a16:creationId xmlns:a16="http://schemas.microsoft.com/office/drawing/2014/main" id="{540D9937-87C5-40B3-86E6-F1CBFCA40CA0}"/>
              </a:ext>
            </a:extLst>
          </p:cNvPr>
          <p:cNvSpPr>
            <a:spLocks noGrp="1"/>
          </p:cNvSpPr>
          <p:nvPr>
            <p:ph type="body" sz="quarter" idx="30" hasCustomPrompt="1"/>
          </p:nvPr>
        </p:nvSpPr>
        <p:spPr>
          <a:xfrm>
            <a:off x="3451733" y="4767397"/>
            <a:ext cx="2069691" cy="476403"/>
          </a:xfrm>
          <a:prstGeom prst="rect">
            <a:avLst/>
          </a:prstGeom>
        </p:spPr>
        <p:txBody>
          <a:bodyPr anchor="b"/>
          <a:lstStyle>
            <a:lvl1pPr marL="0" indent="0" algn="ctr">
              <a:buNone/>
              <a:defRPr sz="1400" cap="all" spc="200" baseline="0">
                <a:solidFill>
                  <a:schemeClr val="accent4"/>
                </a:solidFill>
              </a:defRPr>
            </a:lvl1pPr>
          </a:lstStyle>
          <a:p>
            <a:pPr lvl="0"/>
            <a:r>
              <a:rPr lang="en-US" dirty="0"/>
              <a:t>Click to add name</a:t>
            </a:r>
          </a:p>
        </p:txBody>
      </p:sp>
      <p:sp>
        <p:nvSpPr>
          <p:cNvPr id="20" name="Text Placeholder 17">
            <a:extLst>
              <a:ext uri="{FF2B5EF4-FFF2-40B4-BE49-F238E27FC236}">
                <a16:creationId xmlns:a16="http://schemas.microsoft.com/office/drawing/2014/main" id="{C81570DE-3568-4F16-9DF8-269B29DDE60E}"/>
              </a:ext>
            </a:extLst>
          </p:cNvPr>
          <p:cNvSpPr>
            <a:spLocks noGrp="1"/>
          </p:cNvSpPr>
          <p:nvPr>
            <p:ph type="body" sz="quarter" idx="31" hasCustomPrompt="1"/>
          </p:nvPr>
        </p:nvSpPr>
        <p:spPr>
          <a:xfrm>
            <a:off x="3451733" y="5242840"/>
            <a:ext cx="2069691" cy="697196"/>
          </a:xfrm>
          <a:prstGeom prst="rect">
            <a:avLst/>
          </a:prstGeom>
        </p:spPr>
        <p:txBody>
          <a:bodyPr/>
          <a:lstStyle>
            <a:lvl1pPr marL="0" indent="0" algn="ctr">
              <a:lnSpc>
                <a:spcPct val="100000"/>
              </a:lnSpc>
              <a:buNone/>
              <a:defRPr sz="1100" b="0" i="0" cap="none" spc="200" baseline="0"/>
            </a:lvl1pPr>
          </a:lstStyle>
          <a:p>
            <a:pPr lvl="0"/>
            <a:r>
              <a:rPr lang="en-US" dirty="0"/>
              <a:t>Click to add title</a:t>
            </a:r>
          </a:p>
        </p:txBody>
      </p:sp>
      <p:sp>
        <p:nvSpPr>
          <p:cNvPr id="31" name="Picture Placeholder 9">
            <a:extLst>
              <a:ext uri="{FF2B5EF4-FFF2-40B4-BE49-F238E27FC236}">
                <a16:creationId xmlns:a16="http://schemas.microsoft.com/office/drawing/2014/main" id="{41C26642-ECFF-4F11-B242-BBBA5D672DA0}"/>
              </a:ext>
            </a:extLst>
          </p:cNvPr>
          <p:cNvSpPr>
            <a:spLocks noGrp="1"/>
          </p:cNvSpPr>
          <p:nvPr>
            <p:ph type="pic" sz="quarter" idx="41" hasCustomPrompt="1"/>
          </p:nvPr>
        </p:nvSpPr>
        <p:spPr>
          <a:xfrm>
            <a:off x="5891925" y="3614936"/>
            <a:ext cx="1412050" cy="1147276"/>
          </a:xfrm>
          <a:prstGeom prst="rect">
            <a:avLst/>
          </a:prstGeom>
        </p:spPr>
        <p:txBody>
          <a:bodyPr/>
          <a:lstStyle>
            <a:lvl1pPr marL="0" indent="0" algn="ctr">
              <a:buNone/>
              <a:defRPr/>
            </a:lvl1pPr>
          </a:lstStyle>
          <a:p>
            <a:r>
              <a:rPr lang="en-US" dirty="0"/>
              <a:t>Click to add photo</a:t>
            </a:r>
          </a:p>
        </p:txBody>
      </p:sp>
      <p:sp>
        <p:nvSpPr>
          <p:cNvPr id="22" name="Text Placeholder 17">
            <a:extLst>
              <a:ext uri="{FF2B5EF4-FFF2-40B4-BE49-F238E27FC236}">
                <a16:creationId xmlns:a16="http://schemas.microsoft.com/office/drawing/2014/main" id="{5E4E35F3-EC7A-489D-985F-0CA9F0402B0D}"/>
              </a:ext>
            </a:extLst>
          </p:cNvPr>
          <p:cNvSpPr>
            <a:spLocks noGrp="1"/>
          </p:cNvSpPr>
          <p:nvPr>
            <p:ph type="body" sz="quarter" idx="33" hasCustomPrompt="1"/>
          </p:nvPr>
        </p:nvSpPr>
        <p:spPr>
          <a:xfrm>
            <a:off x="5563105" y="4768651"/>
            <a:ext cx="2069691" cy="475149"/>
          </a:xfrm>
          <a:prstGeom prst="rect">
            <a:avLst/>
          </a:prstGeom>
        </p:spPr>
        <p:txBody>
          <a:bodyPr anchor="b"/>
          <a:lstStyle>
            <a:lvl1pPr marL="0" indent="0" algn="ctr">
              <a:buNone/>
              <a:defRPr sz="1400" cap="all" spc="200" baseline="0">
                <a:solidFill>
                  <a:schemeClr val="accent4"/>
                </a:solidFill>
              </a:defRPr>
            </a:lvl1pPr>
          </a:lstStyle>
          <a:p>
            <a:pPr lvl="0"/>
            <a:r>
              <a:rPr lang="en-US" dirty="0"/>
              <a:t>Click to add name</a:t>
            </a:r>
          </a:p>
        </p:txBody>
      </p:sp>
      <p:sp>
        <p:nvSpPr>
          <p:cNvPr id="23" name="Text Placeholder 17">
            <a:extLst>
              <a:ext uri="{FF2B5EF4-FFF2-40B4-BE49-F238E27FC236}">
                <a16:creationId xmlns:a16="http://schemas.microsoft.com/office/drawing/2014/main" id="{55AFBE6C-8E28-48EC-8798-5E463B8E47ED}"/>
              </a:ext>
            </a:extLst>
          </p:cNvPr>
          <p:cNvSpPr>
            <a:spLocks noGrp="1"/>
          </p:cNvSpPr>
          <p:nvPr>
            <p:ph type="body" sz="quarter" idx="34" hasCustomPrompt="1"/>
          </p:nvPr>
        </p:nvSpPr>
        <p:spPr>
          <a:xfrm>
            <a:off x="5563105" y="5243800"/>
            <a:ext cx="2069691" cy="695361"/>
          </a:xfrm>
          <a:prstGeom prst="rect">
            <a:avLst/>
          </a:prstGeom>
        </p:spPr>
        <p:txBody>
          <a:bodyPr/>
          <a:lstStyle>
            <a:lvl1pPr marL="0" indent="0" algn="ctr">
              <a:lnSpc>
                <a:spcPct val="100000"/>
              </a:lnSpc>
              <a:buNone/>
              <a:defRPr sz="1100" b="0" i="0" cap="none" spc="200" baseline="0"/>
            </a:lvl1pPr>
          </a:lstStyle>
          <a:p>
            <a:pPr lvl="0"/>
            <a:r>
              <a:rPr lang="en-US" dirty="0"/>
              <a:t>Click to add title</a:t>
            </a:r>
          </a:p>
        </p:txBody>
      </p:sp>
      <p:sp>
        <p:nvSpPr>
          <p:cNvPr id="32" name="Picture Placeholder 9">
            <a:extLst>
              <a:ext uri="{FF2B5EF4-FFF2-40B4-BE49-F238E27FC236}">
                <a16:creationId xmlns:a16="http://schemas.microsoft.com/office/drawing/2014/main" id="{BCC40003-8966-4A03-9C79-EB95966FFE0C}"/>
              </a:ext>
            </a:extLst>
          </p:cNvPr>
          <p:cNvSpPr>
            <a:spLocks noGrp="1"/>
          </p:cNvSpPr>
          <p:nvPr>
            <p:ph type="pic" sz="quarter" idx="42" hasCustomPrompt="1"/>
          </p:nvPr>
        </p:nvSpPr>
        <p:spPr>
          <a:xfrm>
            <a:off x="8003297" y="3614936"/>
            <a:ext cx="1412049" cy="1147276"/>
          </a:xfrm>
          <a:prstGeom prst="rect">
            <a:avLst/>
          </a:prstGeom>
        </p:spPr>
        <p:txBody>
          <a:bodyPr/>
          <a:lstStyle>
            <a:lvl1pPr marL="0" indent="0" algn="ctr">
              <a:buNone/>
              <a:defRPr/>
            </a:lvl1pPr>
          </a:lstStyle>
          <a:p>
            <a:r>
              <a:rPr lang="en-US" dirty="0"/>
              <a:t>Click to add photo</a:t>
            </a:r>
          </a:p>
        </p:txBody>
      </p:sp>
      <p:sp>
        <p:nvSpPr>
          <p:cNvPr id="25" name="Text Placeholder 17">
            <a:extLst>
              <a:ext uri="{FF2B5EF4-FFF2-40B4-BE49-F238E27FC236}">
                <a16:creationId xmlns:a16="http://schemas.microsoft.com/office/drawing/2014/main" id="{023FE51B-CC62-42E7-BCF7-123DB0B9244A}"/>
              </a:ext>
            </a:extLst>
          </p:cNvPr>
          <p:cNvSpPr>
            <a:spLocks noGrp="1"/>
          </p:cNvSpPr>
          <p:nvPr>
            <p:ph type="body" sz="quarter" idx="36" hasCustomPrompt="1"/>
          </p:nvPr>
        </p:nvSpPr>
        <p:spPr>
          <a:xfrm>
            <a:off x="7674476" y="4768651"/>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dirty="0"/>
              <a:t>Click to add name</a:t>
            </a:r>
          </a:p>
        </p:txBody>
      </p:sp>
      <p:sp>
        <p:nvSpPr>
          <p:cNvPr id="26" name="Text Placeholder 17">
            <a:extLst>
              <a:ext uri="{FF2B5EF4-FFF2-40B4-BE49-F238E27FC236}">
                <a16:creationId xmlns:a16="http://schemas.microsoft.com/office/drawing/2014/main" id="{3CA6C07A-2E37-4897-AF99-5152B241E380}"/>
              </a:ext>
            </a:extLst>
          </p:cNvPr>
          <p:cNvSpPr>
            <a:spLocks noGrp="1"/>
          </p:cNvSpPr>
          <p:nvPr>
            <p:ph type="body" sz="quarter" idx="37" hasCustomPrompt="1"/>
          </p:nvPr>
        </p:nvSpPr>
        <p:spPr>
          <a:xfrm>
            <a:off x="7674476" y="5243800"/>
            <a:ext cx="2069690" cy="695361"/>
          </a:xfrm>
          <a:prstGeom prst="rect">
            <a:avLst/>
          </a:prstGeom>
        </p:spPr>
        <p:txBody>
          <a:bodyPr/>
          <a:lstStyle>
            <a:lvl1pPr marL="0" indent="0" algn="ctr">
              <a:lnSpc>
                <a:spcPct val="100000"/>
              </a:lnSpc>
              <a:buNone/>
              <a:defRPr sz="1100" b="0" i="0" cap="none" spc="200" baseline="0"/>
            </a:lvl1pPr>
          </a:lstStyle>
          <a:p>
            <a:pPr lvl="0"/>
            <a:r>
              <a:rPr lang="en-US" dirty="0"/>
              <a:t>Click to add title</a:t>
            </a:r>
          </a:p>
        </p:txBody>
      </p:sp>
      <p:sp>
        <p:nvSpPr>
          <p:cNvPr id="38" name="Picture Placeholder 9">
            <a:extLst>
              <a:ext uri="{FF2B5EF4-FFF2-40B4-BE49-F238E27FC236}">
                <a16:creationId xmlns:a16="http://schemas.microsoft.com/office/drawing/2014/main" id="{026B0125-C5D1-4397-BA37-9D1FCB7DA71E}"/>
              </a:ext>
            </a:extLst>
          </p:cNvPr>
          <p:cNvSpPr>
            <a:spLocks noGrp="1"/>
          </p:cNvSpPr>
          <p:nvPr>
            <p:ph type="pic" sz="quarter" idx="48" hasCustomPrompt="1"/>
          </p:nvPr>
        </p:nvSpPr>
        <p:spPr>
          <a:xfrm>
            <a:off x="10114667" y="3614936"/>
            <a:ext cx="1412049" cy="1147276"/>
          </a:xfrm>
          <a:prstGeom prst="rect">
            <a:avLst/>
          </a:prstGeom>
        </p:spPr>
        <p:txBody>
          <a:bodyPr/>
          <a:lstStyle>
            <a:lvl1pPr marL="0" indent="0" algn="ctr">
              <a:buNone/>
              <a:defRPr/>
            </a:lvl1pPr>
          </a:lstStyle>
          <a:p>
            <a:r>
              <a:rPr lang="en-US" dirty="0"/>
              <a:t>Click to add photo</a:t>
            </a:r>
          </a:p>
        </p:txBody>
      </p:sp>
      <p:sp>
        <p:nvSpPr>
          <p:cNvPr id="35" name="Text Placeholder 17">
            <a:extLst>
              <a:ext uri="{FF2B5EF4-FFF2-40B4-BE49-F238E27FC236}">
                <a16:creationId xmlns:a16="http://schemas.microsoft.com/office/drawing/2014/main" id="{A57BE95A-45E1-4F78-9162-0D9005657D71}"/>
              </a:ext>
            </a:extLst>
          </p:cNvPr>
          <p:cNvSpPr>
            <a:spLocks noGrp="1"/>
          </p:cNvSpPr>
          <p:nvPr>
            <p:ph type="body" sz="quarter" idx="45" hasCustomPrompt="1"/>
          </p:nvPr>
        </p:nvSpPr>
        <p:spPr>
          <a:xfrm>
            <a:off x="9785846" y="4768651"/>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dirty="0"/>
              <a:t>Click to add name</a:t>
            </a:r>
          </a:p>
        </p:txBody>
      </p:sp>
      <p:sp>
        <p:nvSpPr>
          <p:cNvPr id="36" name="Text Placeholder 17">
            <a:extLst>
              <a:ext uri="{FF2B5EF4-FFF2-40B4-BE49-F238E27FC236}">
                <a16:creationId xmlns:a16="http://schemas.microsoft.com/office/drawing/2014/main" id="{EF2F2B86-E2A2-406A-9EED-2FBD66017988}"/>
              </a:ext>
            </a:extLst>
          </p:cNvPr>
          <p:cNvSpPr>
            <a:spLocks noGrp="1"/>
          </p:cNvSpPr>
          <p:nvPr>
            <p:ph type="body" sz="quarter" idx="46" hasCustomPrompt="1"/>
          </p:nvPr>
        </p:nvSpPr>
        <p:spPr>
          <a:xfrm>
            <a:off x="9785846" y="5243800"/>
            <a:ext cx="2069690" cy="695361"/>
          </a:xfrm>
          <a:prstGeom prst="rect">
            <a:avLst/>
          </a:prstGeom>
        </p:spPr>
        <p:txBody>
          <a:bodyPr/>
          <a:lstStyle>
            <a:lvl1pPr marL="0" indent="0" algn="ctr">
              <a:lnSpc>
                <a:spcPct val="100000"/>
              </a:lnSpc>
              <a:buNone/>
              <a:defRPr sz="1100" b="0" i="0" cap="none" spc="200" baseline="0"/>
            </a:lvl1pPr>
          </a:lstStyle>
          <a:p>
            <a:pPr lvl="0"/>
            <a:r>
              <a:rPr lang="en-US" dirty="0"/>
              <a:t>Click to add title</a:t>
            </a:r>
          </a:p>
        </p:txBody>
      </p:sp>
      <p:sp>
        <p:nvSpPr>
          <p:cNvPr id="5" name="Date Placeholder 4">
            <a:extLst>
              <a:ext uri="{FF2B5EF4-FFF2-40B4-BE49-F238E27FC236}">
                <a16:creationId xmlns:a16="http://schemas.microsoft.com/office/drawing/2014/main" id="{5B91FF20-37AD-4448-896C-C37172D16263}"/>
              </a:ext>
            </a:extLst>
          </p:cNvPr>
          <p:cNvSpPr>
            <a:spLocks noGrp="1"/>
          </p:cNvSpPr>
          <p:nvPr>
            <p:ph type="dt" sz="half" idx="10"/>
          </p:nvPr>
        </p:nvSpPr>
        <p:spPr/>
        <p:txBody>
          <a:bodyPr/>
          <a:lstStyle/>
          <a:p>
            <a:fld id="{45BEABEE-AC34-4ED7-B4B2-AEB88D960484}" type="datetimeFigureOut">
              <a:rPr lang="en-GB" smtClean="0"/>
              <a:t>05/06/2025</a:t>
            </a:fld>
            <a:endParaRPr lang="en-GB"/>
          </a:p>
        </p:txBody>
      </p:sp>
      <p:sp>
        <p:nvSpPr>
          <p:cNvPr id="6" name="Footer Placeholder 5">
            <a:extLst>
              <a:ext uri="{FF2B5EF4-FFF2-40B4-BE49-F238E27FC236}">
                <a16:creationId xmlns:a16="http://schemas.microsoft.com/office/drawing/2014/main" id="{376AF771-F500-4564-96BB-2AC1F13F9D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54F218-0E34-408C-AB25-76184E9ACC54}"/>
              </a:ext>
            </a:extLst>
          </p:cNvPr>
          <p:cNvSpPr>
            <a:spLocks noGrp="1"/>
          </p:cNvSpPr>
          <p:nvPr>
            <p:ph type="sldNum" sz="quarter" idx="12"/>
          </p:nvPr>
        </p:nvSpPr>
        <p:spPr/>
        <p:txBody>
          <a:bodyPr/>
          <a:lstStyle/>
          <a:p>
            <a:fld id="{A10149B1-E602-4B3E-9253-43CDDE000CD2}" type="slidenum">
              <a:rPr lang="en-GB" smtClean="0"/>
              <a:t>‹#›</a:t>
            </a:fld>
            <a:endParaRPr lang="en-GB"/>
          </a:p>
        </p:txBody>
      </p:sp>
    </p:spTree>
    <p:extLst>
      <p:ext uri="{BB962C8B-B14F-4D97-AF65-F5344CB8AC3E}">
        <p14:creationId xmlns:p14="http://schemas.microsoft.com/office/powerpoint/2010/main" val="2469227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roduct Launch">
    <p:bg>
      <p:bgPr>
        <a:solidFill>
          <a:schemeClr val="bg1">
            <a:alpha val="35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8101351-79F8-4AD7-A22B-E7AFB1C69970}"/>
              </a:ext>
              <a:ext uri="{C183D7F6-B498-43B3-948B-1728B52AA6E4}">
                <adec:decorative xmlns:adec="http://schemas.microsoft.com/office/drawing/2017/decorative" val="1"/>
              </a:ext>
            </a:extLst>
          </p:cNvPr>
          <p:cNvSpPr/>
          <p:nvPr/>
        </p:nvSpPr>
        <p:spPr>
          <a:xfrm>
            <a:off x="0" y="4274260"/>
            <a:ext cx="12192000" cy="2583739"/>
          </a:xfrm>
          <a:prstGeom prst="rect">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E09A49BC-8099-40DE-8210-5A1CBAA423D4}"/>
              </a:ext>
            </a:extLst>
          </p:cNvPr>
          <p:cNvSpPr>
            <a:spLocks noGrp="1"/>
          </p:cNvSpPr>
          <p:nvPr>
            <p:ph type="title" hasCustomPrompt="1"/>
          </p:nvPr>
        </p:nvSpPr>
        <p:spPr>
          <a:xfrm>
            <a:off x="838200" y="498928"/>
            <a:ext cx="10515600" cy="567872"/>
          </a:xfrm>
          <a:prstGeom prst="rect">
            <a:avLst/>
          </a:prstGeom>
        </p:spPr>
        <p:txBody>
          <a:bodyPr/>
          <a:lstStyle>
            <a:lvl1pPr algn="ctr">
              <a:defRPr sz="3200" cap="all" spc="200" baseline="0">
                <a:solidFill>
                  <a:schemeClr val="accent4"/>
                </a:solidFill>
              </a:defRPr>
            </a:lvl1pPr>
          </a:lstStyle>
          <a:p>
            <a:r>
              <a:rPr lang="en-US" dirty="0"/>
              <a:t>Click to add title</a:t>
            </a:r>
          </a:p>
        </p:txBody>
      </p:sp>
      <p:sp>
        <p:nvSpPr>
          <p:cNvPr id="13" name="Rectangle 12">
            <a:extLst>
              <a:ext uri="{FF2B5EF4-FFF2-40B4-BE49-F238E27FC236}">
                <a16:creationId xmlns:a16="http://schemas.microsoft.com/office/drawing/2014/main" id="{45B7BBE6-4278-4E33-9044-72A2E0C0E403}"/>
              </a:ext>
              <a:ext uri="{C183D7F6-B498-43B3-948B-1728B52AA6E4}">
                <adec:decorative xmlns:adec="http://schemas.microsoft.com/office/drawing/2017/decorative" val="1"/>
              </a:ext>
            </a:extLst>
          </p:cNvPr>
          <p:cNvSpPr/>
          <p:nvPr/>
        </p:nvSpPr>
        <p:spPr>
          <a:xfrm>
            <a:off x="838200" y="1563695"/>
            <a:ext cx="2520000" cy="3995918"/>
          </a:xfrm>
          <a:prstGeom prst="rect">
            <a:avLst/>
          </a:prstGeom>
          <a:solidFill>
            <a:srgbClr val="3E709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600E549E-0E7C-4599-B51C-97AA7E525CD2}"/>
              </a:ext>
              <a:ext uri="{C183D7F6-B498-43B3-948B-1728B52AA6E4}">
                <adec:decorative xmlns:adec="http://schemas.microsoft.com/office/drawing/2017/decorative" val="1"/>
              </a:ext>
            </a:extLst>
          </p:cNvPr>
          <p:cNvSpPr/>
          <p:nvPr/>
        </p:nvSpPr>
        <p:spPr>
          <a:xfrm>
            <a:off x="3505287" y="1548173"/>
            <a:ext cx="2520000" cy="3995918"/>
          </a:xfrm>
          <a:prstGeom prst="rect">
            <a:avLst/>
          </a:prstGeom>
          <a:solidFill>
            <a:srgbClr val="93A5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AF7C507F-AD4D-47B6-88C3-C1D0154FB7F2}"/>
              </a:ext>
              <a:ext uri="{C183D7F6-B498-43B3-948B-1728B52AA6E4}">
                <adec:decorative xmlns:adec="http://schemas.microsoft.com/office/drawing/2017/decorative" val="1"/>
              </a:ext>
            </a:extLst>
          </p:cNvPr>
          <p:cNvSpPr/>
          <p:nvPr/>
        </p:nvSpPr>
        <p:spPr>
          <a:xfrm>
            <a:off x="6133497" y="1557588"/>
            <a:ext cx="2520000" cy="3995918"/>
          </a:xfrm>
          <a:prstGeom prst="rect">
            <a:avLst/>
          </a:prstGeom>
          <a:solidFill>
            <a:srgbClr val="6272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EA0266B1-BBD1-44C0-8D4C-4E651D320B77}"/>
              </a:ext>
              <a:ext uri="{C183D7F6-B498-43B3-948B-1728B52AA6E4}">
                <adec:decorative xmlns:adec="http://schemas.microsoft.com/office/drawing/2017/decorative" val="1"/>
              </a:ext>
            </a:extLst>
          </p:cNvPr>
          <p:cNvSpPr/>
          <p:nvPr/>
        </p:nvSpPr>
        <p:spPr>
          <a:xfrm>
            <a:off x="8800584" y="1570211"/>
            <a:ext cx="2520000" cy="3995918"/>
          </a:xfrm>
          <a:prstGeom prst="rect">
            <a:avLst/>
          </a:prstGeom>
          <a:solidFill>
            <a:srgbClr val="BDA0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Text Placeholder 22">
            <a:extLst>
              <a:ext uri="{FF2B5EF4-FFF2-40B4-BE49-F238E27FC236}">
                <a16:creationId xmlns:a16="http://schemas.microsoft.com/office/drawing/2014/main" id="{15D11F63-A3DB-4EB1-9148-6E8C6678D14A}"/>
              </a:ext>
            </a:extLst>
          </p:cNvPr>
          <p:cNvSpPr>
            <a:spLocks noGrp="1"/>
          </p:cNvSpPr>
          <p:nvPr>
            <p:ph type="body" sz="quarter" idx="15" hasCustomPrompt="1"/>
          </p:nvPr>
        </p:nvSpPr>
        <p:spPr>
          <a:xfrm>
            <a:off x="1208029" y="1570211"/>
            <a:ext cx="1826631" cy="776287"/>
          </a:xfrm>
          <a:prstGeom prst="rect">
            <a:avLst/>
          </a:prstGeom>
        </p:spPr>
        <p:txBody>
          <a:bodyPr anchor="b"/>
          <a:lstStyle>
            <a:lvl1pPr marL="0" indent="0">
              <a:buNone/>
              <a:defRPr sz="2000" cap="all" normalizeH="0" baseline="0">
                <a:solidFill>
                  <a:schemeClr val="bg1"/>
                </a:solidFill>
              </a:defRPr>
            </a:lvl1pPr>
          </a:lstStyle>
          <a:p>
            <a:pPr lvl="0"/>
            <a:r>
              <a:rPr lang="en-US" dirty="0"/>
              <a:t>Add text</a:t>
            </a:r>
          </a:p>
        </p:txBody>
      </p:sp>
      <p:sp>
        <p:nvSpPr>
          <p:cNvPr id="29" name="Text Placeholder 22">
            <a:extLst>
              <a:ext uri="{FF2B5EF4-FFF2-40B4-BE49-F238E27FC236}">
                <a16:creationId xmlns:a16="http://schemas.microsoft.com/office/drawing/2014/main" id="{96E63495-7407-4360-95F6-82D0C68813B0}"/>
              </a:ext>
            </a:extLst>
          </p:cNvPr>
          <p:cNvSpPr>
            <a:spLocks noGrp="1"/>
          </p:cNvSpPr>
          <p:nvPr>
            <p:ph type="body" sz="quarter" idx="20" hasCustomPrompt="1"/>
          </p:nvPr>
        </p:nvSpPr>
        <p:spPr>
          <a:xfrm>
            <a:off x="1208029" y="2403113"/>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dirty="0"/>
              <a:t>Add text</a:t>
            </a:r>
          </a:p>
        </p:txBody>
      </p:sp>
      <p:sp>
        <p:nvSpPr>
          <p:cNvPr id="32" name="Text Placeholder 22">
            <a:extLst>
              <a:ext uri="{FF2B5EF4-FFF2-40B4-BE49-F238E27FC236}">
                <a16:creationId xmlns:a16="http://schemas.microsoft.com/office/drawing/2014/main" id="{3A879552-0B9C-48EC-8D07-A24DB252D634}"/>
              </a:ext>
            </a:extLst>
          </p:cNvPr>
          <p:cNvSpPr>
            <a:spLocks noGrp="1"/>
          </p:cNvSpPr>
          <p:nvPr>
            <p:ph type="body" sz="quarter" idx="21" hasCustomPrompt="1"/>
          </p:nvPr>
        </p:nvSpPr>
        <p:spPr>
          <a:xfrm>
            <a:off x="3961044" y="1572062"/>
            <a:ext cx="1826631" cy="776287"/>
          </a:xfrm>
          <a:prstGeom prst="rect">
            <a:avLst/>
          </a:prstGeom>
        </p:spPr>
        <p:txBody>
          <a:bodyPr anchor="b"/>
          <a:lstStyle>
            <a:lvl1pPr marL="0" indent="0">
              <a:buNone/>
              <a:defRPr sz="2000" cap="all" baseline="0">
                <a:solidFill>
                  <a:schemeClr val="bg1"/>
                </a:solidFill>
              </a:defRPr>
            </a:lvl1pPr>
          </a:lstStyle>
          <a:p>
            <a:pPr lvl="0"/>
            <a:r>
              <a:rPr lang="en-US" dirty="0"/>
              <a:t>Add text</a:t>
            </a:r>
          </a:p>
        </p:txBody>
      </p:sp>
      <p:sp>
        <p:nvSpPr>
          <p:cNvPr id="33" name="Text Placeholder 22">
            <a:extLst>
              <a:ext uri="{FF2B5EF4-FFF2-40B4-BE49-F238E27FC236}">
                <a16:creationId xmlns:a16="http://schemas.microsoft.com/office/drawing/2014/main" id="{8337BD60-5C54-4FEC-A9D6-5C29EB94799F}"/>
              </a:ext>
            </a:extLst>
          </p:cNvPr>
          <p:cNvSpPr>
            <a:spLocks noGrp="1"/>
          </p:cNvSpPr>
          <p:nvPr>
            <p:ph type="body" sz="quarter" idx="22" hasCustomPrompt="1"/>
          </p:nvPr>
        </p:nvSpPr>
        <p:spPr>
          <a:xfrm>
            <a:off x="3961044" y="2404964"/>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dirty="0"/>
              <a:t>Add text</a:t>
            </a:r>
          </a:p>
        </p:txBody>
      </p:sp>
      <p:sp>
        <p:nvSpPr>
          <p:cNvPr id="34" name="Text Placeholder 22">
            <a:extLst>
              <a:ext uri="{FF2B5EF4-FFF2-40B4-BE49-F238E27FC236}">
                <a16:creationId xmlns:a16="http://schemas.microsoft.com/office/drawing/2014/main" id="{25F7073D-87C3-473A-9A04-748C3F682652}"/>
              </a:ext>
            </a:extLst>
          </p:cNvPr>
          <p:cNvSpPr>
            <a:spLocks noGrp="1"/>
          </p:cNvSpPr>
          <p:nvPr>
            <p:ph type="body" sz="quarter" idx="23" hasCustomPrompt="1"/>
          </p:nvPr>
        </p:nvSpPr>
        <p:spPr>
          <a:xfrm>
            <a:off x="6479319" y="1570211"/>
            <a:ext cx="1826631" cy="776287"/>
          </a:xfrm>
          <a:prstGeom prst="rect">
            <a:avLst/>
          </a:prstGeom>
        </p:spPr>
        <p:txBody>
          <a:bodyPr anchor="b"/>
          <a:lstStyle>
            <a:lvl1pPr marL="0" indent="0">
              <a:buNone/>
              <a:defRPr sz="2000" cap="all" baseline="0">
                <a:solidFill>
                  <a:schemeClr val="bg1"/>
                </a:solidFill>
              </a:defRPr>
            </a:lvl1pPr>
          </a:lstStyle>
          <a:p>
            <a:pPr lvl="0"/>
            <a:r>
              <a:rPr lang="en-US" dirty="0"/>
              <a:t>Add text</a:t>
            </a:r>
          </a:p>
        </p:txBody>
      </p:sp>
      <p:sp>
        <p:nvSpPr>
          <p:cNvPr id="35" name="Text Placeholder 22">
            <a:extLst>
              <a:ext uri="{FF2B5EF4-FFF2-40B4-BE49-F238E27FC236}">
                <a16:creationId xmlns:a16="http://schemas.microsoft.com/office/drawing/2014/main" id="{5CB2BF3B-6E9D-4A28-A938-C9CC9E496484}"/>
              </a:ext>
            </a:extLst>
          </p:cNvPr>
          <p:cNvSpPr>
            <a:spLocks noGrp="1"/>
          </p:cNvSpPr>
          <p:nvPr>
            <p:ph type="body" sz="quarter" idx="24" hasCustomPrompt="1"/>
          </p:nvPr>
        </p:nvSpPr>
        <p:spPr>
          <a:xfrm>
            <a:off x="6479319" y="2403113"/>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dirty="0"/>
              <a:t>Add text</a:t>
            </a:r>
          </a:p>
        </p:txBody>
      </p:sp>
      <p:sp>
        <p:nvSpPr>
          <p:cNvPr id="36" name="Text Placeholder 22">
            <a:extLst>
              <a:ext uri="{FF2B5EF4-FFF2-40B4-BE49-F238E27FC236}">
                <a16:creationId xmlns:a16="http://schemas.microsoft.com/office/drawing/2014/main" id="{94E179CD-2F9C-44FA-813E-253ACC4A978E}"/>
              </a:ext>
            </a:extLst>
          </p:cNvPr>
          <p:cNvSpPr>
            <a:spLocks noGrp="1"/>
          </p:cNvSpPr>
          <p:nvPr>
            <p:ph type="body" sz="quarter" idx="25" hasCustomPrompt="1"/>
          </p:nvPr>
        </p:nvSpPr>
        <p:spPr>
          <a:xfrm>
            <a:off x="9157340" y="1570211"/>
            <a:ext cx="1826631" cy="776287"/>
          </a:xfrm>
          <a:prstGeom prst="rect">
            <a:avLst/>
          </a:prstGeom>
        </p:spPr>
        <p:txBody>
          <a:bodyPr anchor="b"/>
          <a:lstStyle>
            <a:lvl1pPr marL="0" indent="0">
              <a:buNone/>
              <a:defRPr sz="2000" cap="all" baseline="0">
                <a:solidFill>
                  <a:schemeClr val="bg1"/>
                </a:solidFill>
              </a:defRPr>
            </a:lvl1pPr>
          </a:lstStyle>
          <a:p>
            <a:pPr lvl="0"/>
            <a:r>
              <a:rPr lang="en-US" dirty="0"/>
              <a:t>Add text</a:t>
            </a:r>
          </a:p>
        </p:txBody>
      </p:sp>
      <p:sp>
        <p:nvSpPr>
          <p:cNvPr id="37" name="Text Placeholder 22">
            <a:extLst>
              <a:ext uri="{FF2B5EF4-FFF2-40B4-BE49-F238E27FC236}">
                <a16:creationId xmlns:a16="http://schemas.microsoft.com/office/drawing/2014/main" id="{34D58360-D7DD-4F33-A29E-5F4835C2DC57}"/>
              </a:ext>
            </a:extLst>
          </p:cNvPr>
          <p:cNvSpPr>
            <a:spLocks noGrp="1"/>
          </p:cNvSpPr>
          <p:nvPr>
            <p:ph type="body" sz="quarter" idx="26" hasCustomPrompt="1"/>
          </p:nvPr>
        </p:nvSpPr>
        <p:spPr>
          <a:xfrm>
            <a:off x="9157340" y="2403113"/>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dirty="0"/>
              <a:t>Add text</a:t>
            </a:r>
          </a:p>
        </p:txBody>
      </p:sp>
      <p:sp>
        <p:nvSpPr>
          <p:cNvPr id="5" name="Date Placeholder 4">
            <a:extLst>
              <a:ext uri="{FF2B5EF4-FFF2-40B4-BE49-F238E27FC236}">
                <a16:creationId xmlns:a16="http://schemas.microsoft.com/office/drawing/2014/main" id="{9843D60E-3024-42AA-9CF9-A44192AE74E9}"/>
              </a:ext>
            </a:extLst>
          </p:cNvPr>
          <p:cNvSpPr>
            <a:spLocks noGrp="1"/>
          </p:cNvSpPr>
          <p:nvPr>
            <p:ph type="dt" sz="half" idx="10"/>
          </p:nvPr>
        </p:nvSpPr>
        <p:spPr/>
        <p:txBody>
          <a:bodyPr/>
          <a:lstStyle/>
          <a:p>
            <a:fld id="{45BEABEE-AC34-4ED7-B4B2-AEB88D960484}" type="datetimeFigureOut">
              <a:rPr lang="en-GB" smtClean="0"/>
              <a:t>05/06/2025</a:t>
            </a:fld>
            <a:endParaRPr lang="en-GB"/>
          </a:p>
        </p:txBody>
      </p:sp>
      <p:sp>
        <p:nvSpPr>
          <p:cNvPr id="6" name="Footer Placeholder 5">
            <a:extLst>
              <a:ext uri="{FF2B5EF4-FFF2-40B4-BE49-F238E27FC236}">
                <a16:creationId xmlns:a16="http://schemas.microsoft.com/office/drawing/2014/main" id="{D182FBC6-68D1-4570-A549-C4A925FB85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E1DC1F-6117-4AB4-9BF1-878D4F8200D2}"/>
              </a:ext>
            </a:extLst>
          </p:cNvPr>
          <p:cNvSpPr>
            <a:spLocks noGrp="1"/>
          </p:cNvSpPr>
          <p:nvPr>
            <p:ph type="sldNum" sz="quarter" idx="12"/>
          </p:nvPr>
        </p:nvSpPr>
        <p:spPr/>
        <p:txBody>
          <a:bodyPr/>
          <a:lstStyle/>
          <a:p>
            <a:fld id="{A10149B1-E602-4B3E-9253-43CDDE000CD2}" type="slidenum">
              <a:rPr lang="en-GB" smtClean="0"/>
              <a:t>‹#›</a:t>
            </a:fld>
            <a:endParaRPr lang="en-GB"/>
          </a:p>
        </p:txBody>
      </p:sp>
    </p:spTree>
    <p:extLst>
      <p:ext uri="{BB962C8B-B14F-4D97-AF65-F5344CB8AC3E}">
        <p14:creationId xmlns:p14="http://schemas.microsoft.com/office/powerpoint/2010/main" val="2273231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1_Product Launch">
    <p:bg>
      <p:bgPr>
        <a:solidFill>
          <a:schemeClr val="bg1">
            <a:alpha val="35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8101351-79F8-4AD7-A22B-E7AFB1C69970}"/>
              </a:ext>
              <a:ext uri="{C183D7F6-B498-43B3-948B-1728B52AA6E4}">
                <adec:decorative xmlns:adec="http://schemas.microsoft.com/office/drawing/2017/decorative" val="1"/>
              </a:ext>
            </a:extLst>
          </p:cNvPr>
          <p:cNvSpPr/>
          <p:nvPr/>
        </p:nvSpPr>
        <p:spPr>
          <a:xfrm>
            <a:off x="0" y="4274260"/>
            <a:ext cx="12192000" cy="2583739"/>
          </a:xfrm>
          <a:prstGeom prst="rect">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E09A49BC-8099-40DE-8210-5A1CBAA423D4}"/>
              </a:ext>
            </a:extLst>
          </p:cNvPr>
          <p:cNvSpPr>
            <a:spLocks noGrp="1"/>
          </p:cNvSpPr>
          <p:nvPr>
            <p:ph type="title" hasCustomPrompt="1"/>
          </p:nvPr>
        </p:nvSpPr>
        <p:spPr>
          <a:xfrm>
            <a:off x="838200" y="498928"/>
            <a:ext cx="10515600" cy="567872"/>
          </a:xfrm>
          <a:prstGeom prst="rect">
            <a:avLst/>
          </a:prstGeom>
        </p:spPr>
        <p:txBody>
          <a:bodyPr/>
          <a:lstStyle>
            <a:lvl1pPr algn="ctr">
              <a:defRPr sz="3200" cap="all" spc="200" baseline="0">
                <a:solidFill>
                  <a:schemeClr val="accent4"/>
                </a:solidFill>
              </a:defRPr>
            </a:lvl1pPr>
          </a:lstStyle>
          <a:p>
            <a:r>
              <a:rPr lang="en-US" dirty="0"/>
              <a:t>Click to add title</a:t>
            </a:r>
          </a:p>
        </p:txBody>
      </p:sp>
      <p:sp>
        <p:nvSpPr>
          <p:cNvPr id="13" name="Rectangle 12">
            <a:extLst>
              <a:ext uri="{FF2B5EF4-FFF2-40B4-BE49-F238E27FC236}">
                <a16:creationId xmlns:a16="http://schemas.microsoft.com/office/drawing/2014/main" id="{45B7BBE6-4278-4E33-9044-72A2E0C0E403}"/>
              </a:ext>
              <a:ext uri="{C183D7F6-B498-43B3-948B-1728B52AA6E4}">
                <adec:decorative xmlns:adec="http://schemas.microsoft.com/office/drawing/2017/decorative" val="1"/>
              </a:ext>
            </a:extLst>
          </p:cNvPr>
          <p:cNvSpPr/>
          <p:nvPr/>
        </p:nvSpPr>
        <p:spPr>
          <a:xfrm>
            <a:off x="608564" y="1585733"/>
            <a:ext cx="2065188" cy="3995918"/>
          </a:xfrm>
          <a:prstGeom prst="rect">
            <a:avLst/>
          </a:prstGeom>
          <a:solidFill>
            <a:srgbClr val="3E709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600E549E-0E7C-4599-B51C-97AA7E525CD2}"/>
              </a:ext>
              <a:ext uri="{C183D7F6-B498-43B3-948B-1728B52AA6E4}">
                <adec:decorative xmlns:adec="http://schemas.microsoft.com/office/drawing/2017/decorative" val="1"/>
              </a:ext>
            </a:extLst>
          </p:cNvPr>
          <p:cNvSpPr/>
          <p:nvPr/>
        </p:nvSpPr>
        <p:spPr>
          <a:xfrm>
            <a:off x="2832832" y="1585733"/>
            <a:ext cx="2065188" cy="3995918"/>
          </a:xfrm>
          <a:prstGeom prst="rect">
            <a:avLst/>
          </a:prstGeom>
          <a:solidFill>
            <a:srgbClr val="93A5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AF7C507F-AD4D-47B6-88C3-C1D0154FB7F2}"/>
              </a:ext>
              <a:ext uri="{C183D7F6-B498-43B3-948B-1728B52AA6E4}">
                <adec:decorative xmlns:adec="http://schemas.microsoft.com/office/drawing/2017/decorative" val="1"/>
              </a:ext>
            </a:extLst>
          </p:cNvPr>
          <p:cNvSpPr/>
          <p:nvPr/>
        </p:nvSpPr>
        <p:spPr>
          <a:xfrm>
            <a:off x="5063405" y="1585733"/>
            <a:ext cx="2065188" cy="3995918"/>
          </a:xfrm>
          <a:prstGeom prst="rect">
            <a:avLst/>
          </a:prstGeom>
          <a:solidFill>
            <a:srgbClr val="6272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EA0266B1-BBD1-44C0-8D4C-4E651D320B77}"/>
              </a:ext>
              <a:ext uri="{C183D7F6-B498-43B3-948B-1728B52AA6E4}">
                <adec:decorative xmlns:adec="http://schemas.microsoft.com/office/drawing/2017/decorative" val="1"/>
              </a:ext>
            </a:extLst>
          </p:cNvPr>
          <p:cNvSpPr/>
          <p:nvPr/>
        </p:nvSpPr>
        <p:spPr>
          <a:xfrm>
            <a:off x="7293980" y="1585733"/>
            <a:ext cx="2065188" cy="3995918"/>
          </a:xfrm>
          <a:prstGeom prst="rect">
            <a:avLst/>
          </a:prstGeom>
          <a:solidFill>
            <a:srgbClr val="BDA0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D71BB1CE-E3FA-4E7F-A54B-3FB675098A2A}"/>
              </a:ext>
              <a:ext uri="{C183D7F6-B498-43B3-948B-1728B52AA6E4}">
                <adec:decorative xmlns:adec="http://schemas.microsoft.com/office/drawing/2017/decorative" val="1"/>
              </a:ext>
            </a:extLst>
          </p:cNvPr>
          <p:cNvSpPr/>
          <p:nvPr/>
        </p:nvSpPr>
        <p:spPr>
          <a:xfrm>
            <a:off x="9511052" y="1585733"/>
            <a:ext cx="2065188" cy="3995918"/>
          </a:xfrm>
          <a:prstGeom prst="rect">
            <a:avLst/>
          </a:prstGeom>
          <a:solidFill>
            <a:srgbClr val="6851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Text Placeholder 22">
            <a:extLst>
              <a:ext uri="{FF2B5EF4-FFF2-40B4-BE49-F238E27FC236}">
                <a16:creationId xmlns:a16="http://schemas.microsoft.com/office/drawing/2014/main" id="{15D11F63-A3DB-4EB1-9148-6E8C6678D14A}"/>
              </a:ext>
            </a:extLst>
          </p:cNvPr>
          <p:cNvSpPr>
            <a:spLocks noGrp="1"/>
          </p:cNvSpPr>
          <p:nvPr>
            <p:ph type="body" sz="quarter" idx="15" hasCustomPrompt="1"/>
          </p:nvPr>
        </p:nvSpPr>
        <p:spPr>
          <a:xfrm>
            <a:off x="727843" y="2434147"/>
            <a:ext cx="1826631" cy="776287"/>
          </a:xfrm>
          <a:prstGeom prst="rect">
            <a:avLst/>
          </a:prstGeom>
        </p:spPr>
        <p:txBody>
          <a:bodyPr anchor="b"/>
          <a:lstStyle>
            <a:lvl1pPr marL="0" indent="0">
              <a:buNone/>
              <a:defRPr sz="2000" cap="all" normalizeH="0" baseline="0">
                <a:solidFill>
                  <a:schemeClr val="bg1"/>
                </a:solidFill>
              </a:defRPr>
            </a:lvl1pPr>
          </a:lstStyle>
          <a:p>
            <a:pPr lvl="0"/>
            <a:r>
              <a:rPr lang="en-US" dirty="0"/>
              <a:t>Add text</a:t>
            </a:r>
          </a:p>
        </p:txBody>
      </p:sp>
      <p:sp>
        <p:nvSpPr>
          <p:cNvPr id="29" name="Text Placeholder 22">
            <a:extLst>
              <a:ext uri="{FF2B5EF4-FFF2-40B4-BE49-F238E27FC236}">
                <a16:creationId xmlns:a16="http://schemas.microsoft.com/office/drawing/2014/main" id="{96E63495-7407-4360-95F6-82D0C68813B0}"/>
              </a:ext>
            </a:extLst>
          </p:cNvPr>
          <p:cNvSpPr>
            <a:spLocks noGrp="1"/>
          </p:cNvSpPr>
          <p:nvPr>
            <p:ph type="body" sz="quarter" idx="20" hasCustomPrompt="1"/>
          </p:nvPr>
        </p:nvSpPr>
        <p:spPr>
          <a:xfrm>
            <a:off x="727843" y="3267049"/>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dirty="0"/>
              <a:t>Add text</a:t>
            </a:r>
          </a:p>
        </p:txBody>
      </p:sp>
      <p:sp>
        <p:nvSpPr>
          <p:cNvPr id="32" name="Text Placeholder 22">
            <a:extLst>
              <a:ext uri="{FF2B5EF4-FFF2-40B4-BE49-F238E27FC236}">
                <a16:creationId xmlns:a16="http://schemas.microsoft.com/office/drawing/2014/main" id="{3A879552-0B9C-48EC-8D07-A24DB252D634}"/>
              </a:ext>
            </a:extLst>
          </p:cNvPr>
          <p:cNvSpPr>
            <a:spLocks noGrp="1"/>
          </p:cNvSpPr>
          <p:nvPr>
            <p:ph type="body" sz="quarter" idx="21" hasCustomPrompt="1"/>
          </p:nvPr>
        </p:nvSpPr>
        <p:spPr>
          <a:xfrm>
            <a:off x="2952111" y="2443870"/>
            <a:ext cx="1826631" cy="776287"/>
          </a:xfrm>
          <a:prstGeom prst="rect">
            <a:avLst/>
          </a:prstGeom>
        </p:spPr>
        <p:txBody>
          <a:bodyPr anchor="b"/>
          <a:lstStyle>
            <a:lvl1pPr marL="0" indent="0">
              <a:buNone/>
              <a:defRPr sz="2000" cap="all" baseline="0">
                <a:solidFill>
                  <a:schemeClr val="bg1"/>
                </a:solidFill>
              </a:defRPr>
            </a:lvl1pPr>
          </a:lstStyle>
          <a:p>
            <a:pPr lvl="0"/>
            <a:r>
              <a:rPr lang="en-US" dirty="0"/>
              <a:t>Add text</a:t>
            </a:r>
          </a:p>
        </p:txBody>
      </p:sp>
      <p:sp>
        <p:nvSpPr>
          <p:cNvPr id="33" name="Text Placeholder 22">
            <a:extLst>
              <a:ext uri="{FF2B5EF4-FFF2-40B4-BE49-F238E27FC236}">
                <a16:creationId xmlns:a16="http://schemas.microsoft.com/office/drawing/2014/main" id="{8337BD60-5C54-4FEC-A9D6-5C29EB94799F}"/>
              </a:ext>
            </a:extLst>
          </p:cNvPr>
          <p:cNvSpPr>
            <a:spLocks noGrp="1"/>
          </p:cNvSpPr>
          <p:nvPr>
            <p:ph type="body" sz="quarter" idx="22" hasCustomPrompt="1"/>
          </p:nvPr>
        </p:nvSpPr>
        <p:spPr>
          <a:xfrm>
            <a:off x="2952111" y="3276772"/>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dirty="0"/>
              <a:t>Add text</a:t>
            </a:r>
          </a:p>
        </p:txBody>
      </p:sp>
      <p:sp>
        <p:nvSpPr>
          <p:cNvPr id="34" name="Text Placeholder 22">
            <a:extLst>
              <a:ext uri="{FF2B5EF4-FFF2-40B4-BE49-F238E27FC236}">
                <a16:creationId xmlns:a16="http://schemas.microsoft.com/office/drawing/2014/main" id="{25F7073D-87C3-473A-9A04-748C3F682652}"/>
              </a:ext>
            </a:extLst>
          </p:cNvPr>
          <p:cNvSpPr>
            <a:spLocks noGrp="1"/>
          </p:cNvSpPr>
          <p:nvPr>
            <p:ph type="body" sz="quarter" idx="23" hasCustomPrompt="1"/>
          </p:nvPr>
        </p:nvSpPr>
        <p:spPr>
          <a:xfrm>
            <a:off x="5182684" y="2434147"/>
            <a:ext cx="1826631" cy="776287"/>
          </a:xfrm>
          <a:prstGeom prst="rect">
            <a:avLst/>
          </a:prstGeom>
        </p:spPr>
        <p:txBody>
          <a:bodyPr anchor="b"/>
          <a:lstStyle>
            <a:lvl1pPr marL="0" indent="0">
              <a:buNone/>
              <a:defRPr sz="2000" cap="all" baseline="0">
                <a:solidFill>
                  <a:schemeClr val="bg1"/>
                </a:solidFill>
              </a:defRPr>
            </a:lvl1pPr>
          </a:lstStyle>
          <a:p>
            <a:pPr lvl="0"/>
            <a:r>
              <a:rPr lang="en-US" dirty="0"/>
              <a:t>Add text</a:t>
            </a:r>
          </a:p>
        </p:txBody>
      </p:sp>
      <p:sp>
        <p:nvSpPr>
          <p:cNvPr id="35" name="Text Placeholder 22">
            <a:extLst>
              <a:ext uri="{FF2B5EF4-FFF2-40B4-BE49-F238E27FC236}">
                <a16:creationId xmlns:a16="http://schemas.microsoft.com/office/drawing/2014/main" id="{5CB2BF3B-6E9D-4A28-A938-C9CC9E496484}"/>
              </a:ext>
            </a:extLst>
          </p:cNvPr>
          <p:cNvSpPr>
            <a:spLocks noGrp="1"/>
          </p:cNvSpPr>
          <p:nvPr>
            <p:ph type="body" sz="quarter" idx="24" hasCustomPrompt="1"/>
          </p:nvPr>
        </p:nvSpPr>
        <p:spPr>
          <a:xfrm>
            <a:off x="5182684" y="3267049"/>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dirty="0"/>
              <a:t>Add text</a:t>
            </a:r>
          </a:p>
        </p:txBody>
      </p:sp>
      <p:sp>
        <p:nvSpPr>
          <p:cNvPr id="36" name="Text Placeholder 22">
            <a:extLst>
              <a:ext uri="{FF2B5EF4-FFF2-40B4-BE49-F238E27FC236}">
                <a16:creationId xmlns:a16="http://schemas.microsoft.com/office/drawing/2014/main" id="{94E179CD-2F9C-44FA-813E-253ACC4A978E}"/>
              </a:ext>
            </a:extLst>
          </p:cNvPr>
          <p:cNvSpPr>
            <a:spLocks noGrp="1"/>
          </p:cNvSpPr>
          <p:nvPr>
            <p:ph type="body" sz="quarter" idx="25" hasCustomPrompt="1"/>
          </p:nvPr>
        </p:nvSpPr>
        <p:spPr>
          <a:xfrm>
            <a:off x="7413259" y="2443870"/>
            <a:ext cx="1826631" cy="776287"/>
          </a:xfrm>
          <a:prstGeom prst="rect">
            <a:avLst/>
          </a:prstGeom>
        </p:spPr>
        <p:txBody>
          <a:bodyPr anchor="b"/>
          <a:lstStyle>
            <a:lvl1pPr marL="0" indent="0">
              <a:buNone/>
              <a:defRPr sz="2000" cap="all" baseline="0">
                <a:solidFill>
                  <a:schemeClr val="bg1"/>
                </a:solidFill>
              </a:defRPr>
            </a:lvl1pPr>
          </a:lstStyle>
          <a:p>
            <a:pPr lvl="0"/>
            <a:r>
              <a:rPr lang="en-US" dirty="0"/>
              <a:t>Add text</a:t>
            </a:r>
          </a:p>
        </p:txBody>
      </p:sp>
      <p:sp>
        <p:nvSpPr>
          <p:cNvPr id="37" name="Text Placeholder 22">
            <a:extLst>
              <a:ext uri="{FF2B5EF4-FFF2-40B4-BE49-F238E27FC236}">
                <a16:creationId xmlns:a16="http://schemas.microsoft.com/office/drawing/2014/main" id="{34D58360-D7DD-4F33-A29E-5F4835C2DC57}"/>
              </a:ext>
            </a:extLst>
          </p:cNvPr>
          <p:cNvSpPr>
            <a:spLocks noGrp="1"/>
          </p:cNvSpPr>
          <p:nvPr>
            <p:ph type="body" sz="quarter" idx="26" hasCustomPrompt="1"/>
          </p:nvPr>
        </p:nvSpPr>
        <p:spPr>
          <a:xfrm>
            <a:off x="7413259" y="3276772"/>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dirty="0"/>
              <a:t>Add text</a:t>
            </a:r>
          </a:p>
        </p:txBody>
      </p:sp>
      <p:sp>
        <p:nvSpPr>
          <p:cNvPr id="38" name="Text Placeholder 22">
            <a:extLst>
              <a:ext uri="{FF2B5EF4-FFF2-40B4-BE49-F238E27FC236}">
                <a16:creationId xmlns:a16="http://schemas.microsoft.com/office/drawing/2014/main" id="{AA5A81E7-83B9-4A30-9A57-98FFF2716065}"/>
              </a:ext>
            </a:extLst>
          </p:cNvPr>
          <p:cNvSpPr>
            <a:spLocks noGrp="1"/>
          </p:cNvSpPr>
          <p:nvPr>
            <p:ph type="body" sz="quarter" idx="27" hasCustomPrompt="1"/>
          </p:nvPr>
        </p:nvSpPr>
        <p:spPr>
          <a:xfrm>
            <a:off x="9630331" y="2434147"/>
            <a:ext cx="1826631" cy="776287"/>
          </a:xfrm>
          <a:prstGeom prst="rect">
            <a:avLst/>
          </a:prstGeom>
        </p:spPr>
        <p:txBody>
          <a:bodyPr anchor="b"/>
          <a:lstStyle>
            <a:lvl1pPr marL="0" indent="0">
              <a:buNone/>
              <a:defRPr sz="2000" cap="all" baseline="0">
                <a:solidFill>
                  <a:schemeClr val="bg1"/>
                </a:solidFill>
              </a:defRPr>
            </a:lvl1pPr>
          </a:lstStyle>
          <a:p>
            <a:pPr lvl="0"/>
            <a:r>
              <a:rPr lang="en-US" dirty="0"/>
              <a:t>Add text</a:t>
            </a:r>
          </a:p>
        </p:txBody>
      </p:sp>
      <p:sp>
        <p:nvSpPr>
          <p:cNvPr id="39" name="Text Placeholder 22">
            <a:extLst>
              <a:ext uri="{FF2B5EF4-FFF2-40B4-BE49-F238E27FC236}">
                <a16:creationId xmlns:a16="http://schemas.microsoft.com/office/drawing/2014/main" id="{C45C6D3E-88B9-42D5-9A94-6D2B9CA3CDD0}"/>
              </a:ext>
            </a:extLst>
          </p:cNvPr>
          <p:cNvSpPr>
            <a:spLocks noGrp="1"/>
          </p:cNvSpPr>
          <p:nvPr>
            <p:ph type="body" sz="quarter" idx="28" hasCustomPrompt="1"/>
          </p:nvPr>
        </p:nvSpPr>
        <p:spPr>
          <a:xfrm>
            <a:off x="9630331" y="3267049"/>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dirty="0"/>
              <a:t>Add text</a:t>
            </a:r>
          </a:p>
        </p:txBody>
      </p:sp>
      <p:sp>
        <p:nvSpPr>
          <p:cNvPr id="5" name="Date Placeholder 4">
            <a:extLst>
              <a:ext uri="{FF2B5EF4-FFF2-40B4-BE49-F238E27FC236}">
                <a16:creationId xmlns:a16="http://schemas.microsoft.com/office/drawing/2014/main" id="{9843D60E-3024-42AA-9CF9-A44192AE74E9}"/>
              </a:ext>
            </a:extLst>
          </p:cNvPr>
          <p:cNvSpPr>
            <a:spLocks noGrp="1"/>
          </p:cNvSpPr>
          <p:nvPr>
            <p:ph type="dt" sz="half" idx="10"/>
          </p:nvPr>
        </p:nvSpPr>
        <p:spPr/>
        <p:txBody>
          <a:bodyPr/>
          <a:lstStyle/>
          <a:p>
            <a:fld id="{45BEABEE-AC34-4ED7-B4B2-AEB88D960484}" type="datetimeFigureOut">
              <a:rPr lang="en-GB" smtClean="0"/>
              <a:t>05/06/2025</a:t>
            </a:fld>
            <a:endParaRPr lang="en-GB"/>
          </a:p>
        </p:txBody>
      </p:sp>
      <p:sp>
        <p:nvSpPr>
          <p:cNvPr id="6" name="Footer Placeholder 5">
            <a:extLst>
              <a:ext uri="{FF2B5EF4-FFF2-40B4-BE49-F238E27FC236}">
                <a16:creationId xmlns:a16="http://schemas.microsoft.com/office/drawing/2014/main" id="{D182FBC6-68D1-4570-A549-C4A925FB85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E1DC1F-6117-4AB4-9BF1-878D4F8200D2}"/>
              </a:ext>
            </a:extLst>
          </p:cNvPr>
          <p:cNvSpPr>
            <a:spLocks noGrp="1"/>
          </p:cNvSpPr>
          <p:nvPr>
            <p:ph type="sldNum" sz="quarter" idx="12"/>
          </p:nvPr>
        </p:nvSpPr>
        <p:spPr/>
        <p:txBody>
          <a:bodyPr/>
          <a:lstStyle/>
          <a:p>
            <a:fld id="{A10149B1-E602-4B3E-9253-43CDDE000CD2}" type="slidenum">
              <a:rPr lang="en-GB" smtClean="0"/>
              <a:t>‹#›</a:t>
            </a:fld>
            <a:endParaRPr lang="en-GB"/>
          </a:p>
        </p:txBody>
      </p:sp>
    </p:spTree>
    <p:extLst>
      <p:ext uri="{BB962C8B-B14F-4D97-AF65-F5344CB8AC3E}">
        <p14:creationId xmlns:p14="http://schemas.microsoft.com/office/powerpoint/2010/main" val="35482944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meline">
    <p:spTree>
      <p:nvGrpSpPr>
        <p:cNvPr id="1" name=""/>
        <p:cNvGrpSpPr/>
        <p:nvPr/>
      </p:nvGrpSpPr>
      <p:grpSpPr>
        <a:xfrm>
          <a:off x="0" y="0"/>
          <a:ext cx="0" cy="0"/>
          <a:chOff x="0" y="0"/>
          <a:chExt cx="0" cy="0"/>
        </a:xfrm>
      </p:grpSpPr>
      <p:cxnSp>
        <p:nvCxnSpPr>
          <p:cNvPr id="38" name="Straight Connector 37">
            <a:extLst>
              <a:ext uri="{FF2B5EF4-FFF2-40B4-BE49-F238E27FC236}">
                <a16:creationId xmlns:a16="http://schemas.microsoft.com/office/drawing/2014/main" id="{78B9A4D3-8D91-4865-B422-5F60885A730F}"/>
              </a:ext>
              <a:ext uri="{C183D7F6-B498-43B3-948B-1728B52AA6E4}">
                <adec:decorative xmlns:adec="http://schemas.microsoft.com/office/drawing/2017/decorative" val="1"/>
              </a:ext>
            </a:extLst>
          </p:cNvPr>
          <p:cNvCxnSpPr>
            <a:cxnSpLocks/>
          </p:cNvCxnSpPr>
          <p:nvPr/>
        </p:nvCxnSpPr>
        <p:spPr>
          <a:xfrm flipH="1">
            <a:off x="1592874" y="3684898"/>
            <a:ext cx="9006253" cy="0"/>
          </a:xfrm>
          <a:prstGeom prst="line">
            <a:avLst/>
          </a:prstGeom>
          <a:ln>
            <a:solidFill>
              <a:schemeClr val="tx2">
                <a:lumMod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0ECDAF5-DEB9-4A0C-9165-6ED23184A320}"/>
              </a:ext>
            </a:extLst>
          </p:cNvPr>
          <p:cNvSpPr>
            <a:spLocks noGrp="1"/>
          </p:cNvSpPr>
          <p:nvPr>
            <p:ph type="title" hasCustomPrompt="1"/>
          </p:nvPr>
        </p:nvSpPr>
        <p:spPr>
          <a:xfrm>
            <a:off x="838200" y="498928"/>
            <a:ext cx="10515600" cy="565435"/>
          </a:xfrm>
          <a:prstGeom prst="rect">
            <a:avLst/>
          </a:prstGeom>
        </p:spPr>
        <p:txBody>
          <a:bodyPr/>
          <a:lstStyle>
            <a:lvl1pPr algn="ctr">
              <a:defRPr sz="3200" cap="all" spc="200" baseline="0">
                <a:solidFill>
                  <a:schemeClr val="accent4"/>
                </a:solidFill>
              </a:defRPr>
            </a:lvl1pPr>
          </a:lstStyle>
          <a:p>
            <a:r>
              <a:rPr lang="en-US" dirty="0"/>
              <a:t>Click to add title</a:t>
            </a:r>
          </a:p>
        </p:txBody>
      </p:sp>
      <p:sp>
        <p:nvSpPr>
          <p:cNvPr id="8" name="Rectangle 7">
            <a:extLst>
              <a:ext uri="{FF2B5EF4-FFF2-40B4-BE49-F238E27FC236}">
                <a16:creationId xmlns:a16="http://schemas.microsoft.com/office/drawing/2014/main" id="{65FEA1AD-EC70-422F-BADD-FCA14BF9D43F}"/>
              </a:ext>
              <a:ext uri="{C183D7F6-B498-43B3-948B-1728B52AA6E4}">
                <adec:decorative xmlns:adec="http://schemas.microsoft.com/office/drawing/2017/decorative" val="1"/>
              </a:ext>
            </a:extLst>
          </p:cNvPr>
          <p:cNvSpPr/>
          <p:nvPr/>
        </p:nvSpPr>
        <p:spPr>
          <a:xfrm>
            <a:off x="1428750" y="3520775"/>
            <a:ext cx="328246" cy="32824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1C84996E-63EA-4C88-816A-3AE158BB57E0}"/>
              </a:ext>
              <a:ext uri="{C183D7F6-B498-43B3-948B-1728B52AA6E4}">
                <adec:decorative xmlns:adec="http://schemas.microsoft.com/office/drawing/2017/decorative" val="1"/>
              </a:ext>
            </a:extLst>
          </p:cNvPr>
          <p:cNvSpPr/>
          <p:nvPr/>
        </p:nvSpPr>
        <p:spPr>
          <a:xfrm>
            <a:off x="3680314" y="3520775"/>
            <a:ext cx="328246" cy="32824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CA09893-F9A1-4FA2-A462-C1C443EC323F}"/>
              </a:ext>
              <a:ext uri="{C183D7F6-B498-43B3-948B-1728B52AA6E4}">
                <adec:decorative xmlns:adec="http://schemas.microsoft.com/office/drawing/2017/decorative" val="1"/>
              </a:ext>
            </a:extLst>
          </p:cNvPr>
          <p:cNvSpPr/>
          <p:nvPr/>
        </p:nvSpPr>
        <p:spPr>
          <a:xfrm>
            <a:off x="5931878" y="3520775"/>
            <a:ext cx="328246" cy="328246"/>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29FBC17-744B-4367-90B4-20C9CDBD18E4}"/>
              </a:ext>
              <a:ext uri="{C183D7F6-B498-43B3-948B-1728B52AA6E4}">
                <adec:decorative xmlns:adec="http://schemas.microsoft.com/office/drawing/2017/decorative" val="1"/>
              </a:ext>
            </a:extLst>
          </p:cNvPr>
          <p:cNvSpPr/>
          <p:nvPr/>
        </p:nvSpPr>
        <p:spPr>
          <a:xfrm>
            <a:off x="8183442" y="3520775"/>
            <a:ext cx="328246" cy="328246"/>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9FD6CCE-53EA-424C-A29B-35A77F78203D}"/>
              </a:ext>
              <a:ext uri="{C183D7F6-B498-43B3-948B-1728B52AA6E4}">
                <adec:decorative xmlns:adec="http://schemas.microsoft.com/office/drawing/2017/decorative" val="1"/>
              </a:ext>
            </a:extLst>
          </p:cNvPr>
          <p:cNvSpPr/>
          <p:nvPr/>
        </p:nvSpPr>
        <p:spPr>
          <a:xfrm>
            <a:off x="10435004" y="3520775"/>
            <a:ext cx="328246" cy="328246"/>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8" name="Straight Connector 17">
            <a:extLst>
              <a:ext uri="{FF2B5EF4-FFF2-40B4-BE49-F238E27FC236}">
                <a16:creationId xmlns:a16="http://schemas.microsoft.com/office/drawing/2014/main" id="{A1ADC218-9303-4431-8BD2-4D5F9C19A2D3}"/>
              </a:ext>
              <a:ext uri="{C183D7F6-B498-43B3-948B-1728B52AA6E4}">
                <adec:decorative xmlns:adec="http://schemas.microsoft.com/office/drawing/2017/decorative" val="1"/>
              </a:ext>
            </a:extLst>
          </p:cNvPr>
          <p:cNvCxnSpPr>
            <a:cxnSpLocks/>
          </p:cNvCxnSpPr>
          <p:nvPr/>
        </p:nvCxnSpPr>
        <p:spPr>
          <a:xfrm>
            <a:off x="1592873" y="2964383"/>
            <a:ext cx="0" cy="415716"/>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F724929-97F8-4988-BD69-D86CAA6950D1}"/>
              </a:ext>
              <a:ext uri="{C183D7F6-B498-43B3-948B-1728B52AA6E4}">
                <adec:decorative xmlns:adec="http://schemas.microsoft.com/office/drawing/2017/decorative" val="1"/>
              </a:ext>
            </a:extLst>
          </p:cNvPr>
          <p:cNvCxnSpPr>
            <a:cxnSpLocks/>
          </p:cNvCxnSpPr>
          <p:nvPr/>
        </p:nvCxnSpPr>
        <p:spPr>
          <a:xfrm>
            <a:off x="6096001" y="2964383"/>
            <a:ext cx="0" cy="415716"/>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80FEF08-1FB7-46B4-AB6B-D672A96A71F8}"/>
              </a:ext>
              <a:ext uri="{C183D7F6-B498-43B3-948B-1728B52AA6E4}">
                <adec:decorative xmlns:adec="http://schemas.microsoft.com/office/drawing/2017/decorative" val="1"/>
              </a:ext>
            </a:extLst>
          </p:cNvPr>
          <p:cNvCxnSpPr>
            <a:cxnSpLocks/>
          </p:cNvCxnSpPr>
          <p:nvPr/>
        </p:nvCxnSpPr>
        <p:spPr>
          <a:xfrm>
            <a:off x="10599127" y="2964383"/>
            <a:ext cx="0" cy="415716"/>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27" name="Text Placeholder 22">
            <a:extLst>
              <a:ext uri="{FF2B5EF4-FFF2-40B4-BE49-F238E27FC236}">
                <a16:creationId xmlns:a16="http://schemas.microsoft.com/office/drawing/2014/main" id="{8BA510CE-108D-434A-9BE7-BE6712175231}"/>
              </a:ext>
            </a:extLst>
          </p:cNvPr>
          <p:cNvSpPr>
            <a:spLocks noGrp="1"/>
          </p:cNvSpPr>
          <p:nvPr>
            <p:ph type="body" sz="quarter" idx="15" hasCustomPrompt="1"/>
          </p:nvPr>
        </p:nvSpPr>
        <p:spPr>
          <a:xfrm>
            <a:off x="465172" y="1627860"/>
            <a:ext cx="2251564" cy="498496"/>
          </a:xfrm>
          <a:prstGeom prst="rect">
            <a:avLst/>
          </a:prstGeom>
        </p:spPr>
        <p:txBody>
          <a:bodyPr anchor="b"/>
          <a:lstStyle>
            <a:lvl1pPr marL="0" indent="0" algn="ctr">
              <a:buNone/>
              <a:defRPr sz="1800" cap="all" baseline="0">
                <a:solidFill>
                  <a:schemeClr val="tx2"/>
                </a:solidFill>
                <a:latin typeface="Segoe UI" panose="020B0502040204020203" pitchFamily="34" charset="0"/>
              </a:defRPr>
            </a:lvl1pPr>
          </a:lstStyle>
          <a:p>
            <a:pPr lvl="0"/>
            <a:r>
              <a:rPr lang="en-US" dirty="0"/>
              <a:t>Add text</a:t>
            </a:r>
          </a:p>
        </p:txBody>
      </p:sp>
      <p:sp>
        <p:nvSpPr>
          <p:cNvPr id="28" name="Text Placeholder 22">
            <a:extLst>
              <a:ext uri="{FF2B5EF4-FFF2-40B4-BE49-F238E27FC236}">
                <a16:creationId xmlns:a16="http://schemas.microsoft.com/office/drawing/2014/main" id="{00414708-82D0-44BF-8CBD-2D165A385617}"/>
              </a:ext>
            </a:extLst>
          </p:cNvPr>
          <p:cNvSpPr>
            <a:spLocks noGrp="1"/>
          </p:cNvSpPr>
          <p:nvPr>
            <p:ph type="body" sz="quarter" idx="20" hasCustomPrompt="1"/>
          </p:nvPr>
        </p:nvSpPr>
        <p:spPr>
          <a:xfrm>
            <a:off x="465172" y="2135346"/>
            <a:ext cx="2251564" cy="812407"/>
          </a:xfrm>
          <a:prstGeom prst="rect">
            <a:avLst/>
          </a:prstGeom>
        </p:spPr>
        <p:txBody>
          <a:bodyPr anchor="t"/>
          <a:lstStyle>
            <a:lvl1pPr marL="0" indent="0" algn="ctr">
              <a:lnSpc>
                <a:spcPct val="114000"/>
              </a:lnSpc>
              <a:spcBef>
                <a:spcPts val="0"/>
              </a:spcBef>
              <a:buNone/>
              <a:defRPr sz="1400" spc="50" baseline="0">
                <a:solidFill>
                  <a:schemeClr val="tx2"/>
                </a:solidFill>
              </a:defRPr>
            </a:lvl1pPr>
          </a:lstStyle>
          <a:p>
            <a:pPr lvl="0"/>
            <a:r>
              <a:rPr lang="en-US" dirty="0"/>
              <a:t>Add text</a:t>
            </a:r>
          </a:p>
        </p:txBody>
      </p:sp>
      <p:sp>
        <p:nvSpPr>
          <p:cNvPr id="29" name="Text Placeholder 22">
            <a:extLst>
              <a:ext uri="{FF2B5EF4-FFF2-40B4-BE49-F238E27FC236}">
                <a16:creationId xmlns:a16="http://schemas.microsoft.com/office/drawing/2014/main" id="{272F07D4-1C66-4FA2-8361-FC6267F17717}"/>
              </a:ext>
            </a:extLst>
          </p:cNvPr>
          <p:cNvSpPr>
            <a:spLocks noGrp="1"/>
          </p:cNvSpPr>
          <p:nvPr>
            <p:ph type="body" sz="quarter" idx="21" hasCustomPrompt="1"/>
          </p:nvPr>
        </p:nvSpPr>
        <p:spPr>
          <a:xfrm>
            <a:off x="4970216" y="1637385"/>
            <a:ext cx="2251564" cy="498496"/>
          </a:xfrm>
          <a:prstGeom prst="rect">
            <a:avLst/>
          </a:prstGeom>
        </p:spPr>
        <p:txBody>
          <a:bodyPr anchor="b"/>
          <a:lstStyle>
            <a:lvl1pPr marL="0" indent="0" algn="ctr">
              <a:buNone/>
              <a:defRPr sz="1800" cap="all" baseline="0">
                <a:solidFill>
                  <a:schemeClr val="accent5">
                    <a:lumMod val="75000"/>
                  </a:schemeClr>
                </a:solidFill>
                <a:latin typeface="Segoe UI" panose="020B0502040204020203" pitchFamily="34" charset="0"/>
              </a:defRPr>
            </a:lvl1pPr>
          </a:lstStyle>
          <a:p>
            <a:pPr lvl="0"/>
            <a:r>
              <a:rPr lang="en-US" dirty="0"/>
              <a:t>Add text</a:t>
            </a:r>
          </a:p>
        </p:txBody>
      </p:sp>
      <p:sp>
        <p:nvSpPr>
          <p:cNvPr id="30" name="Text Placeholder 22">
            <a:extLst>
              <a:ext uri="{FF2B5EF4-FFF2-40B4-BE49-F238E27FC236}">
                <a16:creationId xmlns:a16="http://schemas.microsoft.com/office/drawing/2014/main" id="{432C0CF3-19F3-4C10-9EEC-BA5E5F3FD22F}"/>
              </a:ext>
            </a:extLst>
          </p:cNvPr>
          <p:cNvSpPr>
            <a:spLocks noGrp="1"/>
          </p:cNvSpPr>
          <p:nvPr>
            <p:ph type="body" sz="quarter" idx="22" hasCustomPrompt="1"/>
          </p:nvPr>
        </p:nvSpPr>
        <p:spPr>
          <a:xfrm>
            <a:off x="4970216" y="2144871"/>
            <a:ext cx="2251564" cy="812407"/>
          </a:xfrm>
          <a:prstGeom prst="rect">
            <a:avLst/>
          </a:prstGeom>
        </p:spPr>
        <p:txBody>
          <a:bodyPr anchor="t"/>
          <a:lstStyle>
            <a:lvl1pPr marL="0" indent="0" algn="ctr">
              <a:lnSpc>
                <a:spcPct val="114000"/>
              </a:lnSpc>
              <a:spcBef>
                <a:spcPts val="0"/>
              </a:spcBef>
              <a:buNone/>
              <a:defRPr sz="1400" spc="50" baseline="0">
                <a:solidFill>
                  <a:schemeClr val="accent5">
                    <a:lumMod val="75000"/>
                  </a:schemeClr>
                </a:solidFill>
              </a:defRPr>
            </a:lvl1pPr>
          </a:lstStyle>
          <a:p>
            <a:pPr lvl="0"/>
            <a:r>
              <a:rPr lang="en-US" dirty="0"/>
              <a:t>Add text</a:t>
            </a:r>
          </a:p>
        </p:txBody>
      </p:sp>
      <p:sp>
        <p:nvSpPr>
          <p:cNvPr id="31" name="Text Placeholder 22">
            <a:extLst>
              <a:ext uri="{FF2B5EF4-FFF2-40B4-BE49-F238E27FC236}">
                <a16:creationId xmlns:a16="http://schemas.microsoft.com/office/drawing/2014/main" id="{4A3A0AFC-7EB9-4059-8C59-C42379BA923E}"/>
              </a:ext>
            </a:extLst>
          </p:cNvPr>
          <p:cNvSpPr>
            <a:spLocks noGrp="1"/>
          </p:cNvSpPr>
          <p:nvPr>
            <p:ph type="body" sz="quarter" idx="23" hasCustomPrompt="1"/>
          </p:nvPr>
        </p:nvSpPr>
        <p:spPr>
          <a:xfrm>
            <a:off x="9473340" y="1637385"/>
            <a:ext cx="2251564" cy="498496"/>
          </a:xfrm>
          <a:prstGeom prst="rect">
            <a:avLst/>
          </a:prstGeom>
        </p:spPr>
        <p:txBody>
          <a:bodyPr anchor="b"/>
          <a:lstStyle>
            <a:lvl1pPr marL="0" indent="0" algn="ctr">
              <a:buNone/>
              <a:defRPr sz="1800" cap="all" baseline="0">
                <a:solidFill>
                  <a:schemeClr val="accent6">
                    <a:lumMod val="50000"/>
                  </a:schemeClr>
                </a:solidFill>
                <a:latin typeface="Segoe UI" panose="020B0502040204020203" pitchFamily="34" charset="0"/>
              </a:defRPr>
            </a:lvl1pPr>
          </a:lstStyle>
          <a:p>
            <a:pPr lvl="0"/>
            <a:r>
              <a:rPr lang="en-US" dirty="0"/>
              <a:t>Add text</a:t>
            </a:r>
          </a:p>
        </p:txBody>
      </p:sp>
      <p:sp>
        <p:nvSpPr>
          <p:cNvPr id="32" name="Text Placeholder 22">
            <a:extLst>
              <a:ext uri="{FF2B5EF4-FFF2-40B4-BE49-F238E27FC236}">
                <a16:creationId xmlns:a16="http://schemas.microsoft.com/office/drawing/2014/main" id="{417F27A8-21AF-48E6-8A67-65C9920A3077}"/>
              </a:ext>
            </a:extLst>
          </p:cNvPr>
          <p:cNvSpPr>
            <a:spLocks noGrp="1"/>
          </p:cNvSpPr>
          <p:nvPr>
            <p:ph type="body" sz="quarter" idx="24" hasCustomPrompt="1"/>
          </p:nvPr>
        </p:nvSpPr>
        <p:spPr>
          <a:xfrm>
            <a:off x="9473340" y="2144871"/>
            <a:ext cx="2251564" cy="812407"/>
          </a:xfrm>
          <a:prstGeom prst="rect">
            <a:avLst/>
          </a:prstGeom>
        </p:spPr>
        <p:txBody>
          <a:bodyPr anchor="t"/>
          <a:lstStyle>
            <a:lvl1pPr marL="0" indent="0" algn="ctr">
              <a:lnSpc>
                <a:spcPct val="114000"/>
              </a:lnSpc>
              <a:spcBef>
                <a:spcPts val="0"/>
              </a:spcBef>
              <a:buNone/>
              <a:defRPr sz="1400" spc="50" baseline="0">
                <a:solidFill>
                  <a:schemeClr val="accent6">
                    <a:lumMod val="50000"/>
                  </a:schemeClr>
                </a:solidFill>
              </a:defRPr>
            </a:lvl1pPr>
          </a:lstStyle>
          <a:p>
            <a:pPr lvl="0"/>
            <a:r>
              <a:rPr lang="en-US" dirty="0"/>
              <a:t>Add text</a:t>
            </a:r>
          </a:p>
        </p:txBody>
      </p:sp>
      <p:sp>
        <p:nvSpPr>
          <p:cNvPr id="33" name="Text Placeholder 22">
            <a:extLst>
              <a:ext uri="{FF2B5EF4-FFF2-40B4-BE49-F238E27FC236}">
                <a16:creationId xmlns:a16="http://schemas.microsoft.com/office/drawing/2014/main" id="{F26C8D2A-15B8-4AB1-83F7-74DB0A35CC77}"/>
              </a:ext>
            </a:extLst>
          </p:cNvPr>
          <p:cNvSpPr>
            <a:spLocks noGrp="1"/>
          </p:cNvSpPr>
          <p:nvPr>
            <p:ph type="body" sz="quarter" idx="25" hasCustomPrompt="1"/>
          </p:nvPr>
        </p:nvSpPr>
        <p:spPr>
          <a:xfrm>
            <a:off x="2716736" y="4400252"/>
            <a:ext cx="2251562" cy="498496"/>
          </a:xfrm>
          <a:prstGeom prst="rect">
            <a:avLst/>
          </a:prstGeom>
        </p:spPr>
        <p:txBody>
          <a:bodyPr anchor="b"/>
          <a:lstStyle>
            <a:lvl1pPr marL="0" indent="0" algn="ctr">
              <a:buNone/>
              <a:defRPr sz="1800" cap="all" baseline="0">
                <a:solidFill>
                  <a:schemeClr val="accent2"/>
                </a:solidFill>
                <a:latin typeface="Segoe UI" panose="020B0502040204020203" pitchFamily="34" charset="0"/>
              </a:defRPr>
            </a:lvl1pPr>
          </a:lstStyle>
          <a:p>
            <a:pPr lvl="0"/>
            <a:r>
              <a:rPr lang="en-US" dirty="0"/>
              <a:t>Add text</a:t>
            </a:r>
          </a:p>
        </p:txBody>
      </p:sp>
      <p:sp>
        <p:nvSpPr>
          <p:cNvPr id="34" name="Text Placeholder 22">
            <a:extLst>
              <a:ext uri="{FF2B5EF4-FFF2-40B4-BE49-F238E27FC236}">
                <a16:creationId xmlns:a16="http://schemas.microsoft.com/office/drawing/2014/main" id="{07311D06-DEA1-4811-AC58-E3B935DC5A8F}"/>
              </a:ext>
            </a:extLst>
          </p:cNvPr>
          <p:cNvSpPr>
            <a:spLocks noGrp="1"/>
          </p:cNvSpPr>
          <p:nvPr>
            <p:ph type="body" sz="quarter" idx="26" hasCustomPrompt="1"/>
          </p:nvPr>
        </p:nvSpPr>
        <p:spPr>
          <a:xfrm>
            <a:off x="2716736" y="4917263"/>
            <a:ext cx="2251562" cy="795563"/>
          </a:xfrm>
          <a:prstGeom prst="rect">
            <a:avLst/>
          </a:prstGeom>
        </p:spPr>
        <p:txBody>
          <a:bodyPr anchor="t"/>
          <a:lstStyle>
            <a:lvl1pPr marL="0" indent="0" algn="ctr">
              <a:lnSpc>
                <a:spcPct val="114000"/>
              </a:lnSpc>
              <a:spcBef>
                <a:spcPts val="0"/>
              </a:spcBef>
              <a:buNone/>
              <a:defRPr sz="1400" spc="50" baseline="0">
                <a:solidFill>
                  <a:schemeClr val="accent2"/>
                </a:solidFill>
              </a:defRPr>
            </a:lvl1pPr>
          </a:lstStyle>
          <a:p>
            <a:pPr lvl="0"/>
            <a:r>
              <a:rPr lang="en-US" dirty="0"/>
              <a:t>Add text</a:t>
            </a:r>
          </a:p>
        </p:txBody>
      </p:sp>
      <p:sp>
        <p:nvSpPr>
          <p:cNvPr id="35" name="Text Placeholder 22">
            <a:extLst>
              <a:ext uri="{FF2B5EF4-FFF2-40B4-BE49-F238E27FC236}">
                <a16:creationId xmlns:a16="http://schemas.microsoft.com/office/drawing/2014/main" id="{23AC1CF6-E394-4A35-A634-F187E005A4F8}"/>
              </a:ext>
            </a:extLst>
          </p:cNvPr>
          <p:cNvSpPr>
            <a:spLocks noGrp="1"/>
          </p:cNvSpPr>
          <p:nvPr>
            <p:ph type="body" sz="quarter" idx="27" hasCustomPrompt="1"/>
          </p:nvPr>
        </p:nvSpPr>
        <p:spPr>
          <a:xfrm>
            <a:off x="7221784" y="4400252"/>
            <a:ext cx="2251562" cy="498496"/>
          </a:xfrm>
          <a:prstGeom prst="rect">
            <a:avLst/>
          </a:prstGeom>
        </p:spPr>
        <p:txBody>
          <a:bodyPr anchor="b"/>
          <a:lstStyle>
            <a:lvl1pPr marL="0" indent="0" algn="ctr">
              <a:buNone/>
              <a:defRPr sz="1800" cap="all" baseline="0">
                <a:solidFill>
                  <a:schemeClr val="accent4">
                    <a:lumMod val="75000"/>
                  </a:schemeClr>
                </a:solidFill>
                <a:latin typeface="Segoe UI" panose="020B0502040204020203" pitchFamily="34" charset="0"/>
              </a:defRPr>
            </a:lvl1pPr>
          </a:lstStyle>
          <a:p>
            <a:pPr lvl="0"/>
            <a:r>
              <a:rPr lang="en-US" dirty="0"/>
              <a:t>Add text</a:t>
            </a:r>
          </a:p>
        </p:txBody>
      </p:sp>
      <p:sp>
        <p:nvSpPr>
          <p:cNvPr id="36" name="Text Placeholder 22">
            <a:extLst>
              <a:ext uri="{FF2B5EF4-FFF2-40B4-BE49-F238E27FC236}">
                <a16:creationId xmlns:a16="http://schemas.microsoft.com/office/drawing/2014/main" id="{9F72BEB0-9B11-4205-B9FC-10E5201C8132}"/>
              </a:ext>
            </a:extLst>
          </p:cNvPr>
          <p:cNvSpPr>
            <a:spLocks noGrp="1"/>
          </p:cNvSpPr>
          <p:nvPr>
            <p:ph type="body" sz="quarter" idx="28" hasCustomPrompt="1"/>
          </p:nvPr>
        </p:nvSpPr>
        <p:spPr>
          <a:xfrm>
            <a:off x="7221784" y="4917263"/>
            <a:ext cx="2251562" cy="795563"/>
          </a:xfrm>
          <a:prstGeom prst="rect">
            <a:avLst/>
          </a:prstGeom>
        </p:spPr>
        <p:txBody>
          <a:bodyPr anchor="t"/>
          <a:lstStyle>
            <a:lvl1pPr marL="0" indent="0" algn="ctr">
              <a:lnSpc>
                <a:spcPct val="114000"/>
              </a:lnSpc>
              <a:spcBef>
                <a:spcPts val="0"/>
              </a:spcBef>
              <a:buNone/>
              <a:defRPr sz="1400" spc="50" baseline="0">
                <a:solidFill>
                  <a:schemeClr val="accent4">
                    <a:lumMod val="75000"/>
                  </a:schemeClr>
                </a:solidFill>
              </a:defRPr>
            </a:lvl1pPr>
          </a:lstStyle>
          <a:p>
            <a:pPr lvl="0"/>
            <a:r>
              <a:rPr lang="en-US" dirty="0"/>
              <a:t>Add text</a:t>
            </a:r>
          </a:p>
        </p:txBody>
      </p:sp>
      <p:cxnSp>
        <p:nvCxnSpPr>
          <p:cNvPr id="51" name="Straight Connector 50">
            <a:extLst>
              <a:ext uri="{FF2B5EF4-FFF2-40B4-BE49-F238E27FC236}">
                <a16:creationId xmlns:a16="http://schemas.microsoft.com/office/drawing/2014/main" id="{0E574CD7-C8A6-4F56-81B4-F72FB22E04DA}"/>
              </a:ext>
              <a:ext uri="{C183D7F6-B498-43B3-948B-1728B52AA6E4}">
                <adec:decorative xmlns:adec="http://schemas.microsoft.com/office/drawing/2017/decorative" val="1"/>
              </a:ext>
            </a:extLst>
          </p:cNvPr>
          <p:cNvCxnSpPr>
            <a:cxnSpLocks/>
          </p:cNvCxnSpPr>
          <p:nvPr/>
        </p:nvCxnSpPr>
        <p:spPr>
          <a:xfrm>
            <a:off x="3844715" y="3977431"/>
            <a:ext cx="0" cy="415716"/>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50FC7994-2504-4FF9-81F5-24405FEF066C}"/>
              </a:ext>
              <a:ext uri="{C183D7F6-B498-43B3-948B-1728B52AA6E4}">
                <adec:decorative xmlns:adec="http://schemas.microsoft.com/office/drawing/2017/decorative" val="1"/>
              </a:ext>
            </a:extLst>
          </p:cNvPr>
          <p:cNvCxnSpPr>
            <a:cxnSpLocks/>
          </p:cNvCxnSpPr>
          <p:nvPr/>
        </p:nvCxnSpPr>
        <p:spPr>
          <a:xfrm>
            <a:off x="8347565" y="3977431"/>
            <a:ext cx="0" cy="415716"/>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DC4F63B8-F105-4AC4-889E-C12790C8EBB9}"/>
              </a:ext>
            </a:extLst>
          </p:cNvPr>
          <p:cNvSpPr>
            <a:spLocks noGrp="1"/>
          </p:cNvSpPr>
          <p:nvPr>
            <p:ph type="dt" sz="half" idx="10"/>
          </p:nvPr>
        </p:nvSpPr>
        <p:spPr/>
        <p:txBody>
          <a:bodyPr/>
          <a:lstStyle/>
          <a:p>
            <a:fld id="{45BEABEE-AC34-4ED7-B4B2-AEB88D960484}" type="datetimeFigureOut">
              <a:rPr lang="en-GB" smtClean="0"/>
              <a:t>05/06/2025</a:t>
            </a:fld>
            <a:endParaRPr lang="en-GB"/>
          </a:p>
        </p:txBody>
      </p:sp>
      <p:sp>
        <p:nvSpPr>
          <p:cNvPr id="4" name="Footer Placeholder 3">
            <a:extLst>
              <a:ext uri="{FF2B5EF4-FFF2-40B4-BE49-F238E27FC236}">
                <a16:creationId xmlns:a16="http://schemas.microsoft.com/office/drawing/2014/main" id="{8C3AAE30-8A46-485A-BD2B-6ADB185632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9159F9D-CDA1-4B51-B521-C243219B8F36}"/>
              </a:ext>
            </a:extLst>
          </p:cNvPr>
          <p:cNvSpPr>
            <a:spLocks noGrp="1"/>
          </p:cNvSpPr>
          <p:nvPr>
            <p:ph type="sldNum" sz="quarter" idx="12"/>
          </p:nvPr>
        </p:nvSpPr>
        <p:spPr/>
        <p:txBody>
          <a:bodyPr/>
          <a:lstStyle/>
          <a:p>
            <a:fld id="{A10149B1-E602-4B3E-9253-43CDDE000CD2}" type="slidenum">
              <a:rPr lang="en-GB" smtClean="0"/>
              <a:t>‹#›</a:t>
            </a:fld>
            <a:endParaRPr lang="en-GB"/>
          </a:p>
        </p:txBody>
      </p:sp>
    </p:spTree>
    <p:extLst>
      <p:ext uri="{BB962C8B-B14F-4D97-AF65-F5344CB8AC3E}">
        <p14:creationId xmlns:p14="http://schemas.microsoft.com/office/powerpoint/2010/main" val="26332649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lumn 2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48F598-64F2-429E-B3E0-FC31DC90A0D5}"/>
              </a:ext>
            </a:extLst>
          </p:cNvPr>
          <p:cNvSpPr>
            <a:spLocks noGrp="1"/>
          </p:cNvSpPr>
          <p:nvPr>
            <p:ph type="title" hasCustomPrompt="1"/>
          </p:nvPr>
        </p:nvSpPr>
        <p:spPr>
          <a:xfrm>
            <a:off x="838200" y="649956"/>
            <a:ext cx="10515600" cy="726137"/>
          </a:xfrm>
          <a:prstGeom prst="rect">
            <a:avLst/>
          </a:prstGeom>
        </p:spPr>
        <p:txBody>
          <a:bodyPr anchor="ctr"/>
          <a:lstStyle>
            <a:lvl1pPr algn="r">
              <a:defRPr sz="3200" cap="all" spc="200" baseline="0">
                <a:solidFill>
                  <a:schemeClr val="accent4"/>
                </a:solidFill>
              </a:defRPr>
            </a:lvl1pPr>
          </a:lstStyle>
          <a:p>
            <a:r>
              <a:rPr lang="en-US" dirty="0"/>
              <a:t>Click to add title</a:t>
            </a:r>
          </a:p>
        </p:txBody>
      </p:sp>
      <p:sp>
        <p:nvSpPr>
          <p:cNvPr id="2" name="Rectangle 1">
            <a:extLst>
              <a:ext uri="{FF2B5EF4-FFF2-40B4-BE49-F238E27FC236}">
                <a16:creationId xmlns:a16="http://schemas.microsoft.com/office/drawing/2014/main" id="{B7B9DAAC-E781-43E6-913C-893B8D6754F5}"/>
              </a:ext>
              <a:ext uri="{C183D7F6-B498-43B3-948B-1728B52AA6E4}">
                <adec:decorative xmlns:adec="http://schemas.microsoft.com/office/drawing/2017/decorative" val="1"/>
              </a:ext>
            </a:extLst>
          </p:cNvPr>
          <p:cNvSpPr/>
          <p:nvPr/>
        </p:nvSpPr>
        <p:spPr>
          <a:xfrm>
            <a:off x="-1" y="530240"/>
            <a:ext cx="12192001" cy="889369"/>
          </a:xfrm>
          <a:prstGeom prst="rect">
            <a:avLst/>
          </a:prstGeom>
          <a:solidFill>
            <a:schemeClr val="accent6">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14">
            <a:extLst>
              <a:ext uri="{FF2B5EF4-FFF2-40B4-BE49-F238E27FC236}">
                <a16:creationId xmlns:a16="http://schemas.microsoft.com/office/drawing/2014/main" id="{1C78864A-44CD-4C12-B023-C16330014BEB}"/>
              </a:ext>
            </a:extLst>
          </p:cNvPr>
          <p:cNvSpPr>
            <a:spLocks noGrp="1"/>
          </p:cNvSpPr>
          <p:nvPr>
            <p:ph type="body" sz="quarter" idx="13" hasCustomPrompt="1"/>
          </p:nvPr>
        </p:nvSpPr>
        <p:spPr>
          <a:xfrm>
            <a:off x="1277759" y="2063838"/>
            <a:ext cx="4626764" cy="422365"/>
          </a:xfrm>
          <a:prstGeom prst="rect">
            <a:avLst/>
          </a:prstGeom>
        </p:spPr>
        <p:txBody>
          <a:bodyPr>
            <a:normAutofit/>
          </a:bodyPr>
          <a:lstStyle>
            <a:lvl1pPr marL="0" indent="0" algn="l">
              <a:buNone/>
              <a:defRPr sz="2000" b="0" i="0" spc="200" baseline="0">
                <a:solidFill>
                  <a:schemeClr val="accent5"/>
                </a:solidFill>
              </a:defRPr>
            </a:lvl1pPr>
          </a:lstStyle>
          <a:p>
            <a:pPr lvl="0"/>
            <a:r>
              <a:rPr lang="en-US" dirty="0"/>
              <a:t>Click to add subtitle here </a:t>
            </a:r>
          </a:p>
        </p:txBody>
      </p:sp>
      <p:sp>
        <p:nvSpPr>
          <p:cNvPr id="11" name="Text Placeholder 17">
            <a:extLst>
              <a:ext uri="{FF2B5EF4-FFF2-40B4-BE49-F238E27FC236}">
                <a16:creationId xmlns:a16="http://schemas.microsoft.com/office/drawing/2014/main" id="{6D9CE0F4-78C6-4BD6-9C58-FDFC16FF09AB}"/>
              </a:ext>
            </a:extLst>
          </p:cNvPr>
          <p:cNvSpPr>
            <a:spLocks noGrp="1"/>
          </p:cNvSpPr>
          <p:nvPr>
            <p:ph type="body" sz="quarter" idx="16" hasCustomPrompt="1"/>
          </p:nvPr>
        </p:nvSpPr>
        <p:spPr>
          <a:xfrm>
            <a:off x="1277551" y="2486203"/>
            <a:ext cx="4626293"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dirty="0"/>
              <a:t>Click to add text</a:t>
            </a:r>
          </a:p>
        </p:txBody>
      </p:sp>
      <p:sp>
        <p:nvSpPr>
          <p:cNvPr id="10" name="Text Placeholder 14">
            <a:extLst>
              <a:ext uri="{FF2B5EF4-FFF2-40B4-BE49-F238E27FC236}">
                <a16:creationId xmlns:a16="http://schemas.microsoft.com/office/drawing/2014/main" id="{B499BD94-B24B-4B23-9B87-81DF413EA416}"/>
              </a:ext>
            </a:extLst>
          </p:cNvPr>
          <p:cNvSpPr>
            <a:spLocks noGrp="1"/>
          </p:cNvSpPr>
          <p:nvPr>
            <p:ph type="body" sz="quarter" idx="15" hasCustomPrompt="1"/>
          </p:nvPr>
        </p:nvSpPr>
        <p:spPr>
          <a:xfrm>
            <a:off x="6351708" y="2063837"/>
            <a:ext cx="4626763" cy="422365"/>
          </a:xfrm>
          <a:prstGeom prst="rect">
            <a:avLst/>
          </a:prstGeom>
        </p:spPr>
        <p:txBody>
          <a:bodyPr>
            <a:normAutofit/>
          </a:bodyPr>
          <a:lstStyle>
            <a:lvl1pPr marL="0" indent="0" algn="l">
              <a:buNone/>
              <a:defRPr sz="2000" b="0" i="0" spc="200" baseline="0">
                <a:solidFill>
                  <a:schemeClr val="accent5"/>
                </a:solidFill>
              </a:defRPr>
            </a:lvl1pPr>
          </a:lstStyle>
          <a:p>
            <a:pPr lvl="0"/>
            <a:r>
              <a:rPr lang="en-US" dirty="0"/>
              <a:t>Click to add subtitle here </a:t>
            </a:r>
          </a:p>
        </p:txBody>
      </p:sp>
      <p:sp>
        <p:nvSpPr>
          <p:cNvPr id="12" name="Text Placeholder 17">
            <a:extLst>
              <a:ext uri="{FF2B5EF4-FFF2-40B4-BE49-F238E27FC236}">
                <a16:creationId xmlns:a16="http://schemas.microsoft.com/office/drawing/2014/main" id="{6BC5A941-8EB4-4D4B-9671-6B8FA6447ABE}"/>
              </a:ext>
            </a:extLst>
          </p:cNvPr>
          <p:cNvSpPr>
            <a:spLocks noGrp="1"/>
          </p:cNvSpPr>
          <p:nvPr>
            <p:ph type="body" sz="quarter" idx="17" hasCustomPrompt="1"/>
          </p:nvPr>
        </p:nvSpPr>
        <p:spPr>
          <a:xfrm>
            <a:off x="6352188" y="2486202"/>
            <a:ext cx="4626293"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dirty="0"/>
              <a:t>Click to add text</a:t>
            </a:r>
          </a:p>
        </p:txBody>
      </p:sp>
      <p:sp>
        <p:nvSpPr>
          <p:cNvPr id="4" name="Date Placeholder 3">
            <a:extLst>
              <a:ext uri="{FF2B5EF4-FFF2-40B4-BE49-F238E27FC236}">
                <a16:creationId xmlns:a16="http://schemas.microsoft.com/office/drawing/2014/main" id="{AE4E3392-5868-4F6C-BFCC-ECCB66A3B2CC}"/>
              </a:ext>
            </a:extLst>
          </p:cNvPr>
          <p:cNvSpPr>
            <a:spLocks noGrp="1"/>
          </p:cNvSpPr>
          <p:nvPr>
            <p:ph type="dt" sz="half" idx="10"/>
          </p:nvPr>
        </p:nvSpPr>
        <p:spPr/>
        <p:txBody>
          <a:bodyPr/>
          <a:lstStyle/>
          <a:p>
            <a:fld id="{45BEABEE-AC34-4ED7-B4B2-AEB88D960484}" type="datetimeFigureOut">
              <a:rPr lang="en-GB" smtClean="0"/>
              <a:t>05/06/2025</a:t>
            </a:fld>
            <a:endParaRPr lang="en-GB"/>
          </a:p>
        </p:txBody>
      </p:sp>
      <p:sp>
        <p:nvSpPr>
          <p:cNvPr id="5" name="Footer Placeholder 4">
            <a:extLst>
              <a:ext uri="{FF2B5EF4-FFF2-40B4-BE49-F238E27FC236}">
                <a16:creationId xmlns:a16="http://schemas.microsoft.com/office/drawing/2014/main" id="{DED975EE-261C-47D3-A9E5-7401C706A4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27BB3A-38A2-4A8E-88C2-55FAE758D5AC}"/>
              </a:ext>
            </a:extLst>
          </p:cNvPr>
          <p:cNvSpPr>
            <a:spLocks noGrp="1"/>
          </p:cNvSpPr>
          <p:nvPr>
            <p:ph type="sldNum" sz="quarter" idx="12"/>
          </p:nvPr>
        </p:nvSpPr>
        <p:spPr/>
        <p:txBody>
          <a:bodyPr/>
          <a:lstStyle/>
          <a:p>
            <a:fld id="{A10149B1-E602-4B3E-9253-43CDDE000CD2}" type="slidenum">
              <a:rPr lang="en-GB" smtClean="0"/>
              <a:t>‹#›</a:t>
            </a:fld>
            <a:endParaRPr lang="en-GB"/>
          </a:p>
        </p:txBody>
      </p:sp>
    </p:spTree>
    <p:extLst>
      <p:ext uri="{BB962C8B-B14F-4D97-AF65-F5344CB8AC3E}">
        <p14:creationId xmlns:p14="http://schemas.microsoft.com/office/powerpoint/2010/main" val="40295381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lumn 3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B3E9C-104B-4460-A48D-0C2C5329B84B}"/>
              </a:ext>
            </a:extLst>
          </p:cNvPr>
          <p:cNvSpPr>
            <a:spLocks noGrp="1"/>
          </p:cNvSpPr>
          <p:nvPr>
            <p:ph type="title" hasCustomPrompt="1"/>
          </p:nvPr>
        </p:nvSpPr>
        <p:spPr>
          <a:xfrm>
            <a:off x="838200" y="640431"/>
            <a:ext cx="10515600" cy="726137"/>
          </a:xfrm>
          <a:prstGeom prst="rect">
            <a:avLst/>
          </a:prstGeom>
        </p:spPr>
        <p:txBody>
          <a:bodyPr anchor="ctr"/>
          <a:lstStyle>
            <a:lvl1pPr algn="r">
              <a:defRPr sz="3200" cap="all" spc="200" baseline="0">
                <a:solidFill>
                  <a:schemeClr val="accent4"/>
                </a:solidFill>
              </a:defRPr>
            </a:lvl1pPr>
          </a:lstStyle>
          <a:p>
            <a:r>
              <a:rPr lang="en-US" dirty="0"/>
              <a:t>Click to add title</a:t>
            </a:r>
          </a:p>
        </p:txBody>
      </p:sp>
      <p:sp>
        <p:nvSpPr>
          <p:cNvPr id="11" name="Rectangle 10">
            <a:extLst>
              <a:ext uri="{FF2B5EF4-FFF2-40B4-BE49-F238E27FC236}">
                <a16:creationId xmlns:a16="http://schemas.microsoft.com/office/drawing/2014/main" id="{716DDC2F-7D33-44CF-9D9F-B342720BBC65}"/>
              </a:ext>
              <a:ext uri="{C183D7F6-B498-43B3-948B-1728B52AA6E4}">
                <adec:decorative xmlns:adec="http://schemas.microsoft.com/office/drawing/2017/decorative" val="1"/>
              </a:ext>
            </a:extLst>
          </p:cNvPr>
          <p:cNvSpPr/>
          <p:nvPr/>
        </p:nvSpPr>
        <p:spPr>
          <a:xfrm>
            <a:off x="-1" y="530240"/>
            <a:ext cx="12192000" cy="889369"/>
          </a:xfrm>
          <a:prstGeom prst="rect">
            <a:avLst/>
          </a:prstGeom>
          <a:solidFill>
            <a:schemeClr val="accent6">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 Placeholder 14">
            <a:extLst>
              <a:ext uri="{FF2B5EF4-FFF2-40B4-BE49-F238E27FC236}">
                <a16:creationId xmlns:a16="http://schemas.microsoft.com/office/drawing/2014/main" id="{9A8189FC-92D4-447F-BE75-86F13BA33B6C}"/>
              </a:ext>
            </a:extLst>
          </p:cNvPr>
          <p:cNvSpPr>
            <a:spLocks noGrp="1"/>
          </p:cNvSpPr>
          <p:nvPr>
            <p:ph type="body" sz="quarter" idx="13" hasCustomPrompt="1"/>
          </p:nvPr>
        </p:nvSpPr>
        <p:spPr>
          <a:xfrm>
            <a:off x="483140" y="2063838"/>
            <a:ext cx="3515704" cy="422365"/>
          </a:xfrm>
          <a:prstGeom prst="rect">
            <a:avLst/>
          </a:prstGeom>
        </p:spPr>
        <p:txBody>
          <a:bodyPr>
            <a:noAutofit/>
          </a:bodyPr>
          <a:lstStyle>
            <a:lvl1pPr marL="0" indent="0" algn="l">
              <a:buNone/>
              <a:defRPr sz="2000" b="0" i="0" spc="200" baseline="0">
                <a:solidFill>
                  <a:schemeClr val="accent5"/>
                </a:solidFill>
              </a:defRPr>
            </a:lvl1pPr>
          </a:lstStyle>
          <a:p>
            <a:pPr lvl="0"/>
            <a:r>
              <a:rPr lang="en-US" dirty="0"/>
              <a:t>Click to add subtitle here </a:t>
            </a:r>
          </a:p>
        </p:txBody>
      </p:sp>
      <p:sp>
        <p:nvSpPr>
          <p:cNvPr id="14" name="Text Placeholder 17">
            <a:extLst>
              <a:ext uri="{FF2B5EF4-FFF2-40B4-BE49-F238E27FC236}">
                <a16:creationId xmlns:a16="http://schemas.microsoft.com/office/drawing/2014/main" id="{4FDAEC9F-05AF-4D5D-AD2C-537FF767ED6A}"/>
              </a:ext>
            </a:extLst>
          </p:cNvPr>
          <p:cNvSpPr>
            <a:spLocks noGrp="1"/>
          </p:cNvSpPr>
          <p:nvPr>
            <p:ph type="body" sz="quarter" idx="16" hasCustomPrompt="1"/>
          </p:nvPr>
        </p:nvSpPr>
        <p:spPr>
          <a:xfrm>
            <a:off x="482932" y="2523933"/>
            <a:ext cx="3515346"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dirty="0"/>
              <a:t>Click to add text</a:t>
            </a:r>
          </a:p>
        </p:txBody>
      </p:sp>
      <p:sp>
        <p:nvSpPr>
          <p:cNvPr id="22" name="Text Placeholder 14">
            <a:extLst>
              <a:ext uri="{FF2B5EF4-FFF2-40B4-BE49-F238E27FC236}">
                <a16:creationId xmlns:a16="http://schemas.microsoft.com/office/drawing/2014/main" id="{2492CECA-D20C-47AF-A75A-44DFDE74D82D}"/>
              </a:ext>
            </a:extLst>
          </p:cNvPr>
          <p:cNvSpPr>
            <a:spLocks noGrp="1"/>
          </p:cNvSpPr>
          <p:nvPr>
            <p:ph type="body" sz="quarter" idx="17" hasCustomPrompt="1"/>
          </p:nvPr>
        </p:nvSpPr>
        <p:spPr>
          <a:xfrm>
            <a:off x="4329790" y="2063838"/>
            <a:ext cx="3515704" cy="422365"/>
          </a:xfrm>
          <a:prstGeom prst="rect">
            <a:avLst/>
          </a:prstGeom>
        </p:spPr>
        <p:txBody>
          <a:bodyPr>
            <a:noAutofit/>
          </a:bodyPr>
          <a:lstStyle>
            <a:lvl1pPr marL="0" indent="0" algn="l">
              <a:buNone/>
              <a:defRPr sz="2000" b="0" i="0" spc="200" baseline="0">
                <a:solidFill>
                  <a:schemeClr val="accent5"/>
                </a:solidFill>
              </a:defRPr>
            </a:lvl1pPr>
          </a:lstStyle>
          <a:p>
            <a:pPr lvl="0"/>
            <a:r>
              <a:rPr lang="en-US" dirty="0"/>
              <a:t>Click to add subtitle here </a:t>
            </a:r>
          </a:p>
        </p:txBody>
      </p:sp>
      <p:sp>
        <p:nvSpPr>
          <p:cNvPr id="23" name="Text Placeholder 17">
            <a:extLst>
              <a:ext uri="{FF2B5EF4-FFF2-40B4-BE49-F238E27FC236}">
                <a16:creationId xmlns:a16="http://schemas.microsoft.com/office/drawing/2014/main" id="{EEF915A4-555A-4718-876D-625A85FAB0C9}"/>
              </a:ext>
            </a:extLst>
          </p:cNvPr>
          <p:cNvSpPr>
            <a:spLocks noGrp="1"/>
          </p:cNvSpPr>
          <p:nvPr>
            <p:ph type="body" sz="quarter" idx="18" hasCustomPrompt="1"/>
          </p:nvPr>
        </p:nvSpPr>
        <p:spPr>
          <a:xfrm>
            <a:off x="4329582" y="2523933"/>
            <a:ext cx="3515346"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dirty="0"/>
              <a:t>Click to add text</a:t>
            </a:r>
          </a:p>
        </p:txBody>
      </p:sp>
      <p:sp>
        <p:nvSpPr>
          <p:cNvPr id="26" name="Text Placeholder 14">
            <a:extLst>
              <a:ext uri="{FF2B5EF4-FFF2-40B4-BE49-F238E27FC236}">
                <a16:creationId xmlns:a16="http://schemas.microsoft.com/office/drawing/2014/main" id="{7458D237-AB82-4392-B182-AAF3694FDB1D}"/>
              </a:ext>
            </a:extLst>
          </p:cNvPr>
          <p:cNvSpPr>
            <a:spLocks noGrp="1"/>
          </p:cNvSpPr>
          <p:nvPr>
            <p:ph type="body" sz="quarter" idx="19" hasCustomPrompt="1"/>
          </p:nvPr>
        </p:nvSpPr>
        <p:spPr>
          <a:xfrm>
            <a:off x="8175874" y="2063838"/>
            <a:ext cx="3515704" cy="422365"/>
          </a:xfrm>
          <a:prstGeom prst="rect">
            <a:avLst/>
          </a:prstGeom>
        </p:spPr>
        <p:txBody>
          <a:bodyPr>
            <a:noAutofit/>
          </a:bodyPr>
          <a:lstStyle>
            <a:lvl1pPr marL="0" indent="0" algn="l">
              <a:buNone/>
              <a:defRPr sz="2000" b="0" i="0" spc="200" baseline="0">
                <a:solidFill>
                  <a:schemeClr val="accent5"/>
                </a:solidFill>
              </a:defRPr>
            </a:lvl1pPr>
          </a:lstStyle>
          <a:p>
            <a:pPr lvl="0"/>
            <a:r>
              <a:rPr lang="en-US" dirty="0"/>
              <a:t>Click to add subtitle here </a:t>
            </a:r>
          </a:p>
        </p:txBody>
      </p:sp>
      <p:sp>
        <p:nvSpPr>
          <p:cNvPr id="27" name="Text Placeholder 17">
            <a:extLst>
              <a:ext uri="{FF2B5EF4-FFF2-40B4-BE49-F238E27FC236}">
                <a16:creationId xmlns:a16="http://schemas.microsoft.com/office/drawing/2014/main" id="{AAA9CCE2-427A-46C0-A79B-0D01E8888EEB}"/>
              </a:ext>
            </a:extLst>
          </p:cNvPr>
          <p:cNvSpPr>
            <a:spLocks noGrp="1"/>
          </p:cNvSpPr>
          <p:nvPr>
            <p:ph type="body" sz="quarter" idx="20" hasCustomPrompt="1"/>
          </p:nvPr>
        </p:nvSpPr>
        <p:spPr>
          <a:xfrm>
            <a:off x="8175666" y="2523933"/>
            <a:ext cx="3515346"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dirty="0"/>
              <a:t>Click to add text</a:t>
            </a:r>
          </a:p>
        </p:txBody>
      </p:sp>
      <p:sp>
        <p:nvSpPr>
          <p:cNvPr id="4" name="Date Placeholder 3">
            <a:extLst>
              <a:ext uri="{FF2B5EF4-FFF2-40B4-BE49-F238E27FC236}">
                <a16:creationId xmlns:a16="http://schemas.microsoft.com/office/drawing/2014/main" id="{235A30FE-146C-418D-B68F-9EBB829D029E}"/>
              </a:ext>
            </a:extLst>
          </p:cNvPr>
          <p:cNvSpPr>
            <a:spLocks noGrp="1"/>
          </p:cNvSpPr>
          <p:nvPr>
            <p:ph type="dt" sz="half" idx="10"/>
          </p:nvPr>
        </p:nvSpPr>
        <p:spPr/>
        <p:txBody>
          <a:bodyPr/>
          <a:lstStyle/>
          <a:p>
            <a:fld id="{45BEABEE-AC34-4ED7-B4B2-AEB88D960484}" type="datetimeFigureOut">
              <a:rPr lang="en-GB" smtClean="0"/>
              <a:t>05/06/2025</a:t>
            </a:fld>
            <a:endParaRPr lang="en-GB"/>
          </a:p>
        </p:txBody>
      </p:sp>
      <p:sp>
        <p:nvSpPr>
          <p:cNvPr id="5" name="Footer Placeholder 4">
            <a:extLst>
              <a:ext uri="{FF2B5EF4-FFF2-40B4-BE49-F238E27FC236}">
                <a16:creationId xmlns:a16="http://schemas.microsoft.com/office/drawing/2014/main" id="{B6BCBBE8-05C6-4946-80F5-DE319A6FCE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2839E0-080F-4A5D-99FB-FD1917E7F5BF}"/>
              </a:ext>
            </a:extLst>
          </p:cNvPr>
          <p:cNvSpPr>
            <a:spLocks noGrp="1"/>
          </p:cNvSpPr>
          <p:nvPr>
            <p:ph type="sldNum" sz="quarter" idx="12"/>
          </p:nvPr>
        </p:nvSpPr>
        <p:spPr/>
        <p:txBody>
          <a:bodyPr/>
          <a:lstStyle/>
          <a:p>
            <a:fld id="{A10149B1-E602-4B3E-9253-43CDDE000CD2}" type="slidenum">
              <a:rPr lang="en-GB" smtClean="0"/>
              <a:t>‹#›</a:t>
            </a:fld>
            <a:endParaRPr lang="en-GB"/>
          </a:p>
        </p:txBody>
      </p:sp>
    </p:spTree>
    <p:extLst>
      <p:ext uri="{BB962C8B-B14F-4D97-AF65-F5344CB8AC3E}">
        <p14:creationId xmlns:p14="http://schemas.microsoft.com/office/powerpoint/2010/main" val="25484832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C65D0-3E91-45C0-BC6C-CC7BFE58B0B9}"/>
              </a:ext>
            </a:extLst>
          </p:cNvPr>
          <p:cNvSpPr>
            <a:spLocks noGrp="1"/>
          </p:cNvSpPr>
          <p:nvPr>
            <p:ph type="title" hasCustomPrompt="1"/>
          </p:nvPr>
        </p:nvSpPr>
        <p:spPr>
          <a:xfrm>
            <a:off x="1574800" y="3429000"/>
            <a:ext cx="3097320" cy="978408"/>
          </a:xfrm>
          <a:prstGeom prst="rect">
            <a:avLst/>
          </a:prstGeom>
        </p:spPr>
        <p:txBody>
          <a:bodyPr anchor="ctr"/>
          <a:lstStyle>
            <a:lvl1pPr algn="l">
              <a:defRPr sz="3200" cap="all" spc="200" baseline="0">
                <a:solidFill>
                  <a:schemeClr val="accent4"/>
                </a:solidFill>
              </a:defRPr>
            </a:lvl1pPr>
          </a:lstStyle>
          <a:p>
            <a:r>
              <a:rPr lang="en-US" dirty="0"/>
              <a:t>Click to add title</a:t>
            </a:r>
          </a:p>
        </p:txBody>
      </p:sp>
      <p:sp>
        <p:nvSpPr>
          <p:cNvPr id="6" name="Picture Placeholder 5">
            <a:extLst>
              <a:ext uri="{FF2B5EF4-FFF2-40B4-BE49-F238E27FC236}">
                <a16:creationId xmlns:a16="http://schemas.microsoft.com/office/drawing/2014/main" id="{09651A5D-2C86-4900-A248-8559E39BDAC9}"/>
              </a:ext>
            </a:extLst>
          </p:cNvPr>
          <p:cNvSpPr>
            <a:spLocks noGrp="1"/>
          </p:cNvSpPr>
          <p:nvPr>
            <p:ph type="pic" sz="quarter" idx="13" hasCustomPrompt="1"/>
          </p:nvPr>
        </p:nvSpPr>
        <p:spPr>
          <a:xfrm>
            <a:off x="0" y="0"/>
            <a:ext cx="12192000" cy="2051050"/>
          </a:xfrm>
          <a:prstGeom prst="rect">
            <a:avLst/>
          </a:prstGeom>
        </p:spPr>
        <p:txBody>
          <a:bodyPr/>
          <a:lstStyle>
            <a:lvl1pPr marL="0" indent="0" algn="ctr">
              <a:buNone/>
              <a:defRPr spc="400" baseline="0"/>
            </a:lvl1pPr>
          </a:lstStyle>
          <a:p>
            <a:r>
              <a:rPr lang="en-US" dirty="0"/>
              <a:t>Click to add photo</a:t>
            </a:r>
          </a:p>
        </p:txBody>
      </p:sp>
      <p:sp>
        <p:nvSpPr>
          <p:cNvPr id="9" name="Text Placeholder 11">
            <a:extLst>
              <a:ext uri="{FF2B5EF4-FFF2-40B4-BE49-F238E27FC236}">
                <a16:creationId xmlns:a16="http://schemas.microsoft.com/office/drawing/2014/main" id="{D5F84479-AB5A-4587-BAAF-A05E52224B46}"/>
              </a:ext>
            </a:extLst>
          </p:cNvPr>
          <p:cNvSpPr>
            <a:spLocks noGrp="1"/>
          </p:cNvSpPr>
          <p:nvPr>
            <p:ph type="body" sz="quarter" idx="16" hasCustomPrompt="1"/>
          </p:nvPr>
        </p:nvSpPr>
        <p:spPr>
          <a:xfrm>
            <a:off x="6235700" y="2854660"/>
            <a:ext cx="4749800" cy="2129971"/>
          </a:xfrm>
          <a:prstGeom prst="rect">
            <a:avLst/>
          </a:prstGeom>
        </p:spPr>
        <p:txBody>
          <a:bodyPr/>
          <a:lstStyle>
            <a:lvl1pPr marL="0" indent="0" algn="l">
              <a:lnSpc>
                <a:spcPct val="150000"/>
              </a:lnSpc>
              <a:spcBef>
                <a:spcPts val="0"/>
              </a:spcBef>
              <a:buNone/>
              <a:defRPr sz="1400" cap="none" spc="50" baseline="0">
                <a:latin typeface="+mn-lt"/>
              </a:defRPr>
            </a:lvl1pPr>
          </a:lstStyle>
          <a:p>
            <a:pPr lvl="0"/>
            <a:r>
              <a:rPr lang="en-US" dirty="0"/>
              <a:t>Click to add text</a:t>
            </a:r>
          </a:p>
        </p:txBody>
      </p:sp>
      <p:sp>
        <p:nvSpPr>
          <p:cNvPr id="7" name="Picture Placeholder 5">
            <a:extLst>
              <a:ext uri="{FF2B5EF4-FFF2-40B4-BE49-F238E27FC236}">
                <a16:creationId xmlns:a16="http://schemas.microsoft.com/office/drawing/2014/main" id="{3D8D3253-3A08-4F2F-B6B3-607BBC6B33D7}"/>
              </a:ext>
            </a:extLst>
          </p:cNvPr>
          <p:cNvSpPr>
            <a:spLocks noGrp="1"/>
          </p:cNvSpPr>
          <p:nvPr>
            <p:ph type="pic" sz="quarter" idx="14" hasCustomPrompt="1"/>
          </p:nvPr>
        </p:nvSpPr>
        <p:spPr>
          <a:xfrm>
            <a:off x="0" y="5788241"/>
            <a:ext cx="12192000" cy="1069760"/>
          </a:xfrm>
          <a:prstGeom prst="rect">
            <a:avLst/>
          </a:prstGeom>
        </p:spPr>
        <p:txBody>
          <a:bodyPr/>
          <a:lstStyle>
            <a:lvl1pPr marL="0" indent="0" algn="ctr">
              <a:buNone/>
              <a:defRPr spc="400" baseline="0"/>
            </a:lvl1pPr>
          </a:lstStyle>
          <a:p>
            <a:r>
              <a:rPr lang="en-US" dirty="0"/>
              <a:t>Click to add photo</a:t>
            </a:r>
          </a:p>
        </p:txBody>
      </p:sp>
      <p:sp>
        <p:nvSpPr>
          <p:cNvPr id="3" name="Date Placeholder 2">
            <a:extLst>
              <a:ext uri="{FF2B5EF4-FFF2-40B4-BE49-F238E27FC236}">
                <a16:creationId xmlns:a16="http://schemas.microsoft.com/office/drawing/2014/main" id="{92B75CEA-DDFB-4C62-B83F-6A0B86FA74F7}"/>
              </a:ext>
            </a:extLst>
          </p:cNvPr>
          <p:cNvSpPr>
            <a:spLocks noGrp="1"/>
          </p:cNvSpPr>
          <p:nvPr>
            <p:ph type="dt" sz="half" idx="10"/>
          </p:nvPr>
        </p:nvSpPr>
        <p:spPr/>
        <p:txBody>
          <a:bodyPr/>
          <a:lstStyle>
            <a:lvl1pPr>
              <a:defRPr>
                <a:solidFill>
                  <a:schemeClr val="bg1"/>
                </a:solidFill>
                <a:effectLst>
                  <a:outerShdw blurRad="38100" dist="38100" dir="2700000" algn="tl">
                    <a:srgbClr val="000000">
                      <a:alpha val="43137"/>
                    </a:srgbClr>
                  </a:outerShdw>
                </a:effectLst>
              </a:defRPr>
            </a:lvl1pPr>
          </a:lstStyle>
          <a:p>
            <a:fld id="{45BEABEE-AC34-4ED7-B4B2-AEB88D960484}" type="datetimeFigureOut">
              <a:rPr lang="en-GB" smtClean="0"/>
              <a:t>05/06/2025</a:t>
            </a:fld>
            <a:endParaRPr lang="en-GB"/>
          </a:p>
        </p:txBody>
      </p:sp>
      <p:sp>
        <p:nvSpPr>
          <p:cNvPr id="4" name="Footer Placeholder 3">
            <a:extLst>
              <a:ext uri="{FF2B5EF4-FFF2-40B4-BE49-F238E27FC236}">
                <a16:creationId xmlns:a16="http://schemas.microsoft.com/office/drawing/2014/main" id="{5D425E30-50C5-42DD-911D-36C0E732E337}"/>
              </a:ext>
            </a:extLst>
          </p:cNvPr>
          <p:cNvSpPr>
            <a:spLocks noGrp="1"/>
          </p:cNvSpPr>
          <p:nvPr>
            <p:ph type="ftr" sz="quarter" idx="11"/>
          </p:nvPr>
        </p:nvSpPr>
        <p:spPr/>
        <p:txBody>
          <a:bodyPr/>
          <a:lstStyle>
            <a:lvl1pPr>
              <a:defRPr>
                <a:solidFill>
                  <a:schemeClr val="bg1"/>
                </a:solidFill>
                <a:effectLst>
                  <a:outerShdw blurRad="38100" dist="38100" dir="2700000" algn="tl">
                    <a:srgbClr val="000000">
                      <a:alpha val="43137"/>
                    </a:srgbClr>
                  </a:outerShdw>
                </a:effectLst>
              </a:defRPr>
            </a:lvl1pPr>
          </a:lstStyle>
          <a:p>
            <a:endParaRPr lang="en-GB"/>
          </a:p>
        </p:txBody>
      </p:sp>
      <p:sp>
        <p:nvSpPr>
          <p:cNvPr id="5" name="Slide Number Placeholder 4">
            <a:extLst>
              <a:ext uri="{FF2B5EF4-FFF2-40B4-BE49-F238E27FC236}">
                <a16:creationId xmlns:a16="http://schemas.microsoft.com/office/drawing/2014/main" id="{6E88C855-986C-4539-81CE-5421C8EB71F7}"/>
              </a:ext>
            </a:extLst>
          </p:cNvPr>
          <p:cNvSpPr>
            <a:spLocks noGrp="1"/>
          </p:cNvSpPr>
          <p:nvPr>
            <p:ph type="sldNum" sz="quarter" idx="12"/>
          </p:nvPr>
        </p:nvSpPr>
        <p:spPr/>
        <p:txBody>
          <a:bodyPr/>
          <a:lstStyle>
            <a:lvl1pPr>
              <a:defRPr>
                <a:solidFill>
                  <a:schemeClr val="bg1"/>
                </a:solidFill>
                <a:effectLst>
                  <a:outerShdw blurRad="38100" dist="38100" dir="2700000" algn="tl">
                    <a:srgbClr val="000000">
                      <a:alpha val="43137"/>
                    </a:srgbClr>
                  </a:outerShdw>
                </a:effectLst>
              </a:defRPr>
            </a:lvl1pPr>
          </a:lstStyle>
          <a:p>
            <a:fld id="{A10149B1-E602-4B3E-9253-43CDDE000CD2}" type="slidenum">
              <a:rPr lang="en-GB" smtClean="0"/>
              <a:t>‹#›</a:t>
            </a:fld>
            <a:endParaRPr lang="en-GB"/>
          </a:p>
        </p:txBody>
      </p:sp>
    </p:spTree>
    <p:extLst>
      <p:ext uri="{BB962C8B-B14F-4D97-AF65-F5344CB8AC3E}">
        <p14:creationId xmlns:p14="http://schemas.microsoft.com/office/powerpoint/2010/main" val="33454376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losin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F63EB3-EB79-4150-A7A5-F675662724D7}"/>
              </a:ext>
            </a:extLst>
          </p:cNvPr>
          <p:cNvSpPr>
            <a:spLocks noGrp="1"/>
          </p:cNvSpPr>
          <p:nvPr>
            <p:ph type="title" hasCustomPrompt="1"/>
          </p:nvPr>
        </p:nvSpPr>
        <p:spPr>
          <a:xfrm>
            <a:off x="4073237" y="1096375"/>
            <a:ext cx="4045527" cy="1590790"/>
          </a:xfrm>
          <a:prstGeom prst="rect">
            <a:avLst/>
          </a:prstGeom>
        </p:spPr>
        <p:txBody>
          <a:bodyPr anchor="b"/>
          <a:lstStyle>
            <a:lvl1pPr>
              <a:defRPr sz="3200" cap="all" spc="200" baseline="0">
                <a:solidFill>
                  <a:schemeClr val="accent4"/>
                </a:solidFill>
              </a:defRPr>
            </a:lvl1pPr>
          </a:lstStyle>
          <a:p>
            <a:r>
              <a:rPr lang="en-US" dirty="0"/>
              <a:t>Click to add title</a:t>
            </a:r>
          </a:p>
        </p:txBody>
      </p:sp>
      <p:sp>
        <p:nvSpPr>
          <p:cNvPr id="6" name="Picture Placeholder 5">
            <a:extLst>
              <a:ext uri="{FF2B5EF4-FFF2-40B4-BE49-F238E27FC236}">
                <a16:creationId xmlns:a16="http://schemas.microsoft.com/office/drawing/2014/main" id="{289D0B50-E879-41B9-9B1B-EBB40605D1B7}"/>
              </a:ext>
            </a:extLst>
          </p:cNvPr>
          <p:cNvSpPr>
            <a:spLocks noGrp="1"/>
          </p:cNvSpPr>
          <p:nvPr>
            <p:ph type="pic" sz="quarter" idx="13" hasCustomPrompt="1"/>
          </p:nvPr>
        </p:nvSpPr>
        <p:spPr>
          <a:xfrm>
            <a:off x="0" y="951274"/>
            <a:ext cx="2743201" cy="4747564"/>
          </a:xfrm>
          <a:prstGeom prst="rect">
            <a:avLst/>
          </a:prstGeom>
        </p:spPr>
        <p:txBody>
          <a:bodyPr/>
          <a:lstStyle>
            <a:lvl1pPr marL="0" indent="0" algn="ctr">
              <a:buNone/>
              <a:defRPr spc="400" baseline="0"/>
            </a:lvl1pPr>
          </a:lstStyle>
          <a:p>
            <a:r>
              <a:rPr lang="en-US" dirty="0"/>
              <a:t>Click to add photo</a:t>
            </a:r>
          </a:p>
        </p:txBody>
      </p:sp>
      <p:sp>
        <p:nvSpPr>
          <p:cNvPr id="8" name="Text Placeholder 8">
            <a:extLst>
              <a:ext uri="{FF2B5EF4-FFF2-40B4-BE49-F238E27FC236}">
                <a16:creationId xmlns:a16="http://schemas.microsoft.com/office/drawing/2014/main" id="{EB4D3EE7-1F3B-4AAB-A04D-3162C35A1A90}"/>
              </a:ext>
            </a:extLst>
          </p:cNvPr>
          <p:cNvSpPr>
            <a:spLocks noGrp="1"/>
          </p:cNvSpPr>
          <p:nvPr>
            <p:ph type="body" sz="quarter" idx="16" hasCustomPrompt="1"/>
          </p:nvPr>
        </p:nvSpPr>
        <p:spPr>
          <a:xfrm>
            <a:off x="4107354" y="2910720"/>
            <a:ext cx="4011410" cy="2061261"/>
          </a:xfrm>
          <a:prstGeom prst="rect">
            <a:avLst/>
          </a:prstGeom>
        </p:spPr>
        <p:txBody>
          <a:bodyPr anchor="t"/>
          <a:lstStyle>
            <a:lvl1pPr marL="0" indent="0">
              <a:lnSpc>
                <a:spcPct val="200000"/>
              </a:lnSpc>
              <a:spcBef>
                <a:spcPts val="0"/>
              </a:spcBef>
              <a:buFont typeface="Segoe UI Light" panose="020B0502040204020203" pitchFamily="34" charset="0"/>
              <a:buNone/>
              <a:defRPr sz="2000" b="0" i="0" spc="200" baseline="0">
                <a:solidFill>
                  <a:schemeClr val="accent4"/>
                </a:solidFill>
              </a:defRPr>
            </a:lvl1pPr>
          </a:lstStyle>
          <a:p>
            <a:pPr lvl="0"/>
            <a:r>
              <a:rPr lang="en-US" dirty="0"/>
              <a:t>Click to add name</a:t>
            </a:r>
          </a:p>
        </p:txBody>
      </p:sp>
      <p:sp>
        <p:nvSpPr>
          <p:cNvPr id="9" name="Picture Placeholder 5">
            <a:extLst>
              <a:ext uri="{FF2B5EF4-FFF2-40B4-BE49-F238E27FC236}">
                <a16:creationId xmlns:a16="http://schemas.microsoft.com/office/drawing/2014/main" id="{2A57A12F-74B8-4CBC-816C-F2AC890D1B90}"/>
              </a:ext>
            </a:extLst>
          </p:cNvPr>
          <p:cNvSpPr>
            <a:spLocks noGrp="1"/>
          </p:cNvSpPr>
          <p:nvPr>
            <p:ph type="pic" sz="quarter" idx="17" hasCustomPrompt="1"/>
          </p:nvPr>
        </p:nvSpPr>
        <p:spPr>
          <a:xfrm>
            <a:off x="9448800" y="951274"/>
            <a:ext cx="2743200" cy="4747564"/>
          </a:xfrm>
          <a:prstGeom prst="rect">
            <a:avLst/>
          </a:prstGeom>
        </p:spPr>
        <p:txBody>
          <a:bodyPr/>
          <a:lstStyle>
            <a:lvl1pPr marL="0" indent="0" algn="ctr">
              <a:buNone/>
              <a:defRPr spc="400" baseline="0"/>
            </a:lvl1pPr>
          </a:lstStyle>
          <a:p>
            <a:r>
              <a:rPr lang="en-US" dirty="0"/>
              <a:t>Click to add photo</a:t>
            </a:r>
          </a:p>
        </p:txBody>
      </p:sp>
      <p:sp>
        <p:nvSpPr>
          <p:cNvPr id="3" name="Date Placeholder 2">
            <a:extLst>
              <a:ext uri="{FF2B5EF4-FFF2-40B4-BE49-F238E27FC236}">
                <a16:creationId xmlns:a16="http://schemas.microsoft.com/office/drawing/2014/main" id="{2A19A048-F803-428B-9A66-6DE56F4DE58E}"/>
              </a:ext>
            </a:extLst>
          </p:cNvPr>
          <p:cNvSpPr>
            <a:spLocks noGrp="1"/>
          </p:cNvSpPr>
          <p:nvPr>
            <p:ph type="dt" sz="half" idx="10"/>
          </p:nvPr>
        </p:nvSpPr>
        <p:spPr/>
        <p:txBody>
          <a:bodyPr/>
          <a:lstStyle/>
          <a:p>
            <a:fld id="{45BEABEE-AC34-4ED7-B4B2-AEB88D960484}" type="datetimeFigureOut">
              <a:rPr lang="en-GB" smtClean="0"/>
              <a:t>05/06/2025</a:t>
            </a:fld>
            <a:endParaRPr lang="en-GB"/>
          </a:p>
        </p:txBody>
      </p:sp>
      <p:sp>
        <p:nvSpPr>
          <p:cNvPr id="4" name="Footer Placeholder 3">
            <a:extLst>
              <a:ext uri="{FF2B5EF4-FFF2-40B4-BE49-F238E27FC236}">
                <a16:creationId xmlns:a16="http://schemas.microsoft.com/office/drawing/2014/main" id="{DB42CDA7-93A6-45DB-9062-E70E51ACB72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1F08F63-561A-455E-8ED8-20CCE58E722A}"/>
              </a:ext>
            </a:extLst>
          </p:cNvPr>
          <p:cNvSpPr>
            <a:spLocks noGrp="1"/>
          </p:cNvSpPr>
          <p:nvPr>
            <p:ph type="sldNum" sz="quarter" idx="12"/>
          </p:nvPr>
        </p:nvSpPr>
        <p:spPr/>
        <p:txBody>
          <a:bodyPr/>
          <a:lstStyle/>
          <a:p>
            <a:fld id="{A10149B1-E602-4B3E-9253-43CDDE000CD2}" type="slidenum">
              <a:rPr lang="en-GB" smtClean="0"/>
              <a:t>‹#›</a:t>
            </a:fld>
            <a:endParaRPr lang="en-GB"/>
          </a:p>
        </p:txBody>
      </p:sp>
    </p:spTree>
    <p:extLst>
      <p:ext uri="{BB962C8B-B14F-4D97-AF65-F5344CB8AC3E}">
        <p14:creationId xmlns:p14="http://schemas.microsoft.com/office/powerpoint/2010/main" val="20236145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44D01-FB05-A8A2-281D-1CED3EAD476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71030C4-8471-74BD-9F98-56272C1F29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C6F1016-0383-5AC2-A9C9-7158903B260C}"/>
              </a:ext>
            </a:extLst>
          </p:cNvPr>
          <p:cNvSpPr>
            <a:spLocks noGrp="1"/>
          </p:cNvSpPr>
          <p:nvPr>
            <p:ph type="dt" sz="half" idx="10"/>
          </p:nvPr>
        </p:nvSpPr>
        <p:spPr/>
        <p:txBody>
          <a:bodyPr/>
          <a:lstStyle/>
          <a:p>
            <a:fld id="{45BEABEE-AC34-4ED7-B4B2-AEB88D960484}" type="datetimeFigureOut">
              <a:rPr lang="en-GB" smtClean="0"/>
              <a:t>05/06/2025</a:t>
            </a:fld>
            <a:endParaRPr lang="en-GB"/>
          </a:p>
        </p:txBody>
      </p:sp>
      <p:sp>
        <p:nvSpPr>
          <p:cNvPr id="5" name="Footer Placeholder 4">
            <a:extLst>
              <a:ext uri="{FF2B5EF4-FFF2-40B4-BE49-F238E27FC236}">
                <a16:creationId xmlns:a16="http://schemas.microsoft.com/office/drawing/2014/main" id="{971F888F-2E05-294C-ABC9-1C75881127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426391-3EF9-2B8E-BFD0-1B0C8D5ED743}"/>
              </a:ext>
            </a:extLst>
          </p:cNvPr>
          <p:cNvSpPr>
            <a:spLocks noGrp="1"/>
          </p:cNvSpPr>
          <p:nvPr>
            <p:ph type="sldNum" sz="quarter" idx="12"/>
          </p:nvPr>
        </p:nvSpPr>
        <p:spPr/>
        <p:txBody>
          <a:bodyPr/>
          <a:lstStyle/>
          <a:p>
            <a:fld id="{A10149B1-E602-4B3E-9253-43CDDE000CD2}" type="slidenum">
              <a:rPr lang="en-GB" smtClean="0"/>
              <a:t>‹#›</a:t>
            </a:fld>
            <a:endParaRPr lang="en-GB"/>
          </a:p>
        </p:txBody>
      </p:sp>
    </p:spTree>
    <p:extLst>
      <p:ext uri="{BB962C8B-B14F-4D97-AF65-F5344CB8AC3E}">
        <p14:creationId xmlns:p14="http://schemas.microsoft.com/office/powerpoint/2010/main" val="13017268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3FB4E19-B10C-43FA-AB4B-5D0396BD64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cap="all" spc="150" baseline="0">
                <a:solidFill>
                  <a:schemeClr val="tx1">
                    <a:tint val="75000"/>
                  </a:schemeClr>
                </a:solidFill>
              </a:defRPr>
            </a:lvl1pPr>
          </a:lstStyle>
          <a:p>
            <a:fld id="{45BEABEE-AC34-4ED7-B4B2-AEB88D960484}" type="datetimeFigureOut">
              <a:rPr lang="en-GB" smtClean="0"/>
              <a:t>05/06/2025</a:t>
            </a:fld>
            <a:endParaRPr lang="en-GB"/>
          </a:p>
        </p:txBody>
      </p:sp>
      <p:sp>
        <p:nvSpPr>
          <p:cNvPr id="5" name="Footer Placeholder 4">
            <a:extLst>
              <a:ext uri="{FF2B5EF4-FFF2-40B4-BE49-F238E27FC236}">
                <a16:creationId xmlns:a16="http://schemas.microsoft.com/office/drawing/2014/main" id="{3E5C552B-0CAD-4920-B258-233A9F86DF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cap="all" spc="150" baseline="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E983FFB-15A3-4B11-A130-4565577A3F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cap="all" spc="150" baseline="0">
                <a:solidFill>
                  <a:schemeClr val="tx1">
                    <a:tint val="75000"/>
                  </a:schemeClr>
                </a:solidFill>
              </a:defRPr>
            </a:lvl1pPr>
          </a:lstStyle>
          <a:p>
            <a:fld id="{A10149B1-E602-4B3E-9253-43CDDE000CD2}" type="slidenum">
              <a:rPr lang="en-GB" smtClean="0"/>
              <a:t>‹#›</a:t>
            </a:fld>
            <a:endParaRPr lang="en-GB"/>
          </a:p>
        </p:txBody>
      </p:sp>
    </p:spTree>
    <p:extLst>
      <p:ext uri="{BB962C8B-B14F-4D97-AF65-F5344CB8AC3E}">
        <p14:creationId xmlns:p14="http://schemas.microsoft.com/office/powerpoint/2010/main" val="23200476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hyperlink" Target="http://flickr.com/photos/nathangibbs/270969697"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8" Type="http://schemas.openxmlformats.org/officeDocument/2006/relationships/hyperlink" Target="https://www.consilium.europa.eu/en/press/press-releases/2024/05/21/artificial-intelligence-ai-act-council-gives-final-green-light-to-the-first-worldwide-rules-on-ai/" TargetMode="External"/><Relationship Id="rId3" Type="http://schemas.openxmlformats.org/officeDocument/2006/relationships/hyperlink" Target="https://itif.org/publications/2024/09/16/china-is-rapidly-becoming-a-leading-innovator-in-advanced-industries/" TargetMode="External"/><Relationship Id="rId7" Type="http://schemas.openxmlformats.org/officeDocument/2006/relationships/hyperlink" Target="https://www.hotelnewsresource.com/article128283.html" TargetMode="Externa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hyperlink" Target="https://www.cnbc.com/2020/09/24/singapore-looks-to-artificial-intelligence-ai-to-boost-tourism.html" TargetMode="External"/><Relationship Id="rId5" Type="http://schemas.openxmlformats.org/officeDocument/2006/relationships/hyperlink" Target="https://www.costar.com/article/1959473018/enhancing-the-cornerstone-of-hospitality-ai-and-human-driven-customer-experience" TargetMode="External"/><Relationship Id="rId4" Type="http://schemas.openxmlformats.org/officeDocument/2006/relationships/hyperlink" Target="https://www.costar.com/article/100854820/what-the-european-unions-artificial-intelligence-act-means-for-hoteliers-around-the-world" TargetMode="External"/><Relationship Id="rId9" Type="http://schemas.openxmlformats.org/officeDocument/2006/relationships/hyperlink" Target="https://www.hoteldive.com/news/marriott-renaissance-hotels-ai-powered-virtual-concierge/701843"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oecdcogito.blog/2022/07/12/labour-shortages-hamper-sustainable-tourism-recovery-after-summer-holidays/" TargetMode="External"/><Relationship Id="rId3" Type="http://schemas.openxmlformats.org/officeDocument/2006/relationships/hyperlink" Target="https://apaleo.com/blog/industry-trends/using-hotel-automation-to-alleviate-staff-shortages" TargetMode="External"/><Relationship Id="rId7" Type="http://schemas.openxmlformats.org/officeDocument/2006/relationships/hyperlink" Target="https://www.deloitte.com/uk/en/Industries/consumer/blogs/embracing-the-future-ais-transformative-role-in-hospitality.html" TargetMode="External"/><Relationship Id="rId2" Type="http://schemas.openxmlformats.org/officeDocument/2006/relationships/hyperlink" Target="https://www.viqal.com/blog/cut-hotel-costs-with-ai" TargetMode="External"/><Relationship Id="rId1" Type="http://schemas.openxmlformats.org/officeDocument/2006/relationships/slideLayout" Target="../slideLayouts/slideLayout6.xml"/><Relationship Id="rId6" Type="http://schemas.openxmlformats.org/officeDocument/2006/relationships/hyperlink" Target="https://www.china-briefing.com/news/chinas-tourism-in-2023-outlook-trends-and-opportunities/" TargetMode="External"/><Relationship Id="rId5" Type="http://schemas.openxmlformats.org/officeDocument/2006/relationships/hyperlink" Target="https://hr-path.com/en/blog/front-line-workers-is-ai-automation-the-solution-or-just-a-tool/2025/04/21/" TargetMode="External"/><Relationship Id="rId4" Type="http://schemas.openxmlformats.org/officeDocument/2006/relationships/hyperlink" Target="https://stories.hilton.com/releases/hilton-introduces-customer-service-chatbot-to-china" TargetMode="External"/><Relationship Id="rId9" Type="http://schemas.openxmlformats.org/officeDocument/2006/relationships/hyperlink" Target="https://www.geckohospitality.com/the-downside-of-ai-technology-in-the-hospitality-industry/"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researchgate.net/publication/386083199_Cybersecurity_in_Smart_Hotels_Integrating_AI_to_Enhance_Guest_Data_Protection_Tolamise_Olasehinde" TargetMode="External"/><Relationship Id="rId3" Type="http://schemas.openxmlformats.org/officeDocument/2006/relationships/hyperlink" Target="https://doi.org/10.3390/info15110700" TargetMode="External"/><Relationship Id="rId7" Type="http://schemas.openxmlformats.org/officeDocument/2006/relationships/hyperlink" Target="https://dx.doi.org/10.47772/IJRISS.2025.90400397" TargetMode="External"/><Relationship Id="rId2" Type="http://schemas.openxmlformats.org/officeDocument/2006/relationships/hyperlink" Target="https://hospitalityinsights.ehl.edu/guest-service-ai-hospitality" TargetMode="External"/><Relationship Id="rId1" Type="http://schemas.openxmlformats.org/officeDocument/2006/relationships/slideLayout" Target="../slideLayouts/slideLayout6.xml"/><Relationship Id="rId6" Type="http://schemas.openxmlformats.org/officeDocument/2006/relationships/hyperlink" Target="https://www.mckinsey.com/~/media/McKinsey/Business%20Functions/McKinsey%20Digital/Our%20Insights/Where%20machines%20could%20replace%20humans%20and%20where%20they%20cant/Where-machines-could-replace-humans-and-where-they-cant-yet.pdf" TargetMode="External"/><Relationship Id="rId5" Type="http://schemas.openxmlformats.org/officeDocument/2006/relationships/hyperlink" Target="https://hoteltechnologynews.com/2023/09/how-ihgs-one-rewards-app-and-other-hotel-technology-innovations-are-raising-the-bar-on-guest-engagement/" TargetMode="External"/><Relationship Id="rId4" Type="http://schemas.openxmlformats.org/officeDocument/2006/relationships/hyperlink" Target="https://www.forbes.com/sites/bernardmarr/2024/11/28/ai-wont-replace-humans--heres-the-surprising-reason-why/"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ttms.com/boost-operational-efficiency-with-ai-speed-up-your-business/" TargetMode="External"/><Relationship Id="rId3" Type="http://schemas.openxmlformats.org/officeDocument/2006/relationships/hyperlink" Target="https://www.renascence.io/journal/how-the-ritz-carlton-enhances-customer-experience-cx-through-personalized-service-and-luxury" TargetMode="External"/><Relationship Id="rId7" Type="http://schemas.openxmlformats.org/officeDocument/2006/relationships/hyperlink" Target="https://www.netsuite.com/portal/resource/articles/business-strategy/ai-hospitality.shtml" TargetMode="Externa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hyperlink" Target="https://www.marketingdive.com/news/marriott-makes-more-room-for-chatbots-to-enhance-guest-experiences/510117" TargetMode="External"/><Relationship Id="rId5" Type="http://schemas.openxmlformats.org/officeDocument/2006/relationships/hyperlink" Target="http://dx.doi.org/10.47941/jmh.1556" TargetMode="External"/><Relationship Id="rId10" Type="http://schemas.openxmlformats.org/officeDocument/2006/relationships/hyperlink" Target="https://www.weforum.org/press/2024/05/tourism-is-back-to-pre-pandemic-levels-but-challenges-remain/" TargetMode="External"/><Relationship Id="rId4" Type="http://schemas.openxmlformats.org/officeDocument/2006/relationships/hyperlink" Target="https://hoteltechnologynews.com/2024/09/how-hotels-can-harness-the-power-of-ai-to-embrace-the-future-of-guest-experience" TargetMode="External"/><Relationship Id="rId9" Type="http://schemas.openxmlformats.org/officeDocument/2006/relationships/hyperlink" Target="https://doi.org/10.1080/13683500.2023.23000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hand holding a door handle&#10;&#10;AI-generated content may be incorrect.">
            <a:extLst>
              <a:ext uri="{FF2B5EF4-FFF2-40B4-BE49-F238E27FC236}">
                <a16:creationId xmlns:a16="http://schemas.microsoft.com/office/drawing/2014/main" id="{28EE755D-704A-63C1-B26E-517D2ED5A6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9609" y="0"/>
            <a:ext cx="10312782" cy="4201610"/>
          </a:xfrm>
          <a:prstGeom prst="rect">
            <a:avLst/>
          </a:prstGeom>
          <a:noFill/>
        </p:spPr>
      </p:pic>
      <p:sp>
        <p:nvSpPr>
          <p:cNvPr id="2" name="Title 1">
            <a:extLst>
              <a:ext uri="{FF2B5EF4-FFF2-40B4-BE49-F238E27FC236}">
                <a16:creationId xmlns:a16="http://schemas.microsoft.com/office/drawing/2014/main" id="{FAA22C59-3806-D761-D507-8335D8D2404E}"/>
              </a:ext>
            </a:extLst>
          </p:cNvPr>
          <p:cNvSpPr>
            <a:spLocks noGrp="1"/>
          </p:cNvSpPr>
          <p:nvPr>
            <p:ph type="title"/>
          </p:nvPr>
        </p:nvSpPr>
        <p:spPr>
          <a:xfrm>
            <a:off x="-1" y="1620457"/>
            <a:ext cx="12192000" cy="2581154"/>
          </a:xfrm>
        </p:spPr>
        <p:txBody>
          <a:bodyPr anchor="b">
            <a:normAutofit fontScale="90000"/>
          </a:bodyPr>
          <a:lstStyle/>
          <a:p>
            <a:r>
              <a:rPr lang="en-GB" dirty="0"/>
              <a:t>The Future of Work: AI and Human Collaboration in Luxury Hospitality</a:t>
            </a:r>
          </a:p>
        </p:txBody>
      </p:sp>
      <p:sp>
        <p:nvSpPr>
          <p:cNvPr id="4" name="TextBox 3">
            <a:extLst>
              <a:ext uri="{FF2B5EF4-FFF2-40B4-BE49-F238E27FC236}">
                <a16:creationId xmlns:a16="http://schemas.microsoft.com/office/drawing/2014/main" id="{5F504146-0944-60A6-8B7E-F4E4834902F9}"/>
              </a:ext>
            </a:extLst>
          </p:cNvPr>
          <p:cNvSpPr txBox="1"/>
          <p:nvPr/>
        </p:nvSpPr>
        <p:spPr>
          <a:xfrm>
            <a:off x="939609" y="4363656"/>
            <a:ext cx="10312782" cy="2400657"/>
          </a:xfrm>
          <a:prstGeom prst="rect">
            <a:avLst/>
          </a:prstGeom>
          <a:noFill/>
        </p:spPr>
        <p:txBody>
          <a:bodyPr wrap="square" rtlCol="0">
            <a:spAutoFit/>
          </a:bodyPr>
          <a:lstStyle/>
          <a:p>
            <a:pPr algn="ctr"/>
            <a:r>
              <a:rPr lang="en-GB" b="1" dirty="0"/>
              <a:t>Name: Andreea Serban</a:t>
            </a:r>
          </a:p>
          <a:p>
            <a:pPr algn="ctr"/>
            <a:r>
              <a:rPr lang="en-GB" b="1" dirty="0"/>
              <a:t>Student ID: 2212423</a:t>
            </a:r>
          </a:p>
          <a:p>
            <a:pPr algn="ctr"/>
            <a:r>
              <a:rPr lang="en-GB" b="1" dirty="0"/>
              <a:t>Module title: Contemporary Themes in the Hotel and Hospitality Sector BMIH6001</a:t>
            </a:r>
          </a:p>
          <a:p>
            <a:pPr algn="ctr"/>
            <a:r>
              <a:rPr lang="en-GB" b="1" dirty="0"/>
              <a:t>Lecturer: </a:t>
            </a:r>
            <a:r>
              <a:rPr lang="en-US" b="1" dirty="0"/>
              <a:t>Antoinette Milne</a:t>
            </a:r>
            <a:endParaRPr lang="en-GB" b="1" dirty="0"/>
          </a:p>
          <a:p>
            <a:endParaRPr lang="en-GB" dirty="0"/>
          </a:p>
          <a:p>
            <a:r>
              <a:rPr lang="en-GB" sz="1400"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 </a:t>
            </a:r>
          </a:p>
          <a:p>
            <a:endParaRPr lang="en-GB" dirty="0"/>
          </a:p>
        </p:txBody>
      </p:sp>
    </p:spTree>
    <p:extLst>
      <p:ext uri="{BB962C8B-B14F-4D97-AF65-F5344CB8AC3E}">
        <p14:creationId xmlns:p14="http://schemas.microsoft.com/office/powerpoint/2010/main" val="39615050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robot standing on top of a stack of papers&#10;&#10;AI-generated content may be incorrect.">
            <a:extLst>
              <a:ext uri="{FF2B5EF4-FFF2-40B4-BE49-F238E27FC236}">
                <a16:creationId xmlns:a16="http://schemas.microsoft.com/office/drawing/2014/main" id="{F4A3C7A3-6AA4-8119-BBB1-EB30F321135F}"/>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25672" r="26130"/>
          <a:stretch>
            <a:fillRect/>
          </a:stretch>
        </p:blipFill>
        <p:spPr>
          <a:xfrm>
            <a:off x="5810250" y="10"/>
            <a:ext cx="5472113" cy="6857990"/>
          </a:xfrm>
          <a:noFill/>
        </p:spPr>
      </p:pic>
      <p:sp>
        <p:nvSpPr>
          <p:cNvPr id="11" name="Title 2">
            <a:extLst>
              <a:ext uri="{FF2B5EF4-FFF2-40B4-BE49-F238E27FC236}">
                <a16:creationId xmlns:a16="http://schemas.microsoft.com/office/drawing/2014/main" id="{F00DB13E-AEF1-9B36-8DAE-F30687A7FC06}"/>
              </a:ext>
            </a:extLst>
          </p:cNvPr>
          <p:cNvSpPr>
            <a:spLocks noGrp="1"/>
          </p:cNvSpPr>
          <p:nvPr>
            <p:ph type="title"/>
          </p:nvPr>
        </p:nvSpPr>
        <p:spPr>
          <a:xfrm>
            <a:off x="-20" y="789765"/>
            <a:ext cx="12192000" cy="5725325"/>
          </a:xfrm>
        </p:spPr>
        <p:txBody>
          <a:bodyPr anchor="b">
            <a:normAutofit fontScale="90000"/>
          </a:bodyPr>
          <a:lstStyle/>
          <a:p>
            <a:r>
              <a:rPr lang="en-US" sz="1800" dirty="0"/>
              <a:t>INTRODUCTION</a:t>
            </a:r>
            <a:br>
              <a:rPr lang="en-US" sz="1800" dirty="0"/>
            </a:br>
            <a:br>
              <a:rPr lang="en-US" sz="1800" dirty="0"/>
            </a:br>
            <a:r>
              <a:rPr lang="en-US" sz="1800" dirty="0"/>
              <a:t>literature review: </a:t>
            </a:r>
            <a:r>
              <a:rPr lang="en-GB" sz="1800" dirty="0"/>
              <a:t>AI-Powered Personalisation in Guest Services</a:t>
            </a:r>
            <a:br>
              <a:rPr lang="en-GB" sz="1800" dirty="0"/>
            </a:br>
            <a:br>
              <a:rPr lang="en-GB" sz="1800" dirty="0"/>
            </a:br>
            <a:r>
              <a:rPr lang="en-GB" sz="1800" dirty="0"/>
              <a:t>Role of Human Staff and AI Collaboration</a:t>
            </a:r>
            <a:br>
              <a:rPr lang="en-GB" sz="1800" dirty="0"/>
            </a:br>
            <a:br>
              <a:rPr lang="en-GB" sz="1800" dirty="0"/>
            </a:br>
            <a:r>
              <a:rPr lang="en-GB" sz="1800" dirty="0"/>
              <a:t>Benefits of AI–Human Collaboration</a:t>
            </a:r>
            <a:br>
              <a:rPr lang="en-GB" sz="1800" dirty="0"/>
            </a:br>
            <a:br>
              <a:rPr lang="en-GB" sz="1800" dirty="0"/>
            </a:br>
            <a:r>
              <a:rPr lang="en-GB" sz="1800" dirty="0"/>
              <a:t>Challenges and Limitations</a:t>
            </a:r>
            <a:br>
              <a:rPr lang="en-GB" sz="1800" dirty="0"/>
            </a:br>
            <a:br>
              <a:rPr lang="en-GB" sz="1800" dirty="0"/>
            </a:br>
            <a:r>
              <a:rPr lang="en-GB" sz="1800" dirty="0"/>
              <a:t>Future Outlook and Workforce Implications</a:t>
            </a:r>
            <a:br>
              <a:rPr lang="en-GB" sz="1800" dirty="0"/>
            </a:br>
            <a:br>
              <a:rPr lang="en-GB" sz="1800" dirty="0"/>
            </a:br>
            <a:r>
              <a:rPr lang="en-GB" sz="1800" dirty="0"/>
              <a:t>method: Theme Impact Analysis – pest</a:t>
            </a:r>
            <a:br>
              <a:rPr lang="en-GB" sz="1800" dirty="0"/>
            </a:br>
            <a:br>
              <a:rPr lang="en-GB" sz="1800" dirty="0"/>
            </a:br>
            <a:r>
              <a:rPr lang="en-GB" sz="1800" dirty="0"/>
              <a:t>conclusion</a:t>
            </a:r>
            <a:br>
              <a:rPr lang="en-GB" sz="1800" dirty="0"/>
            </a:br>
            <a:br>
              <a:rPr lang="en-GB" sz="1800" dirty="0"/>
            </a:br>
            <a:r>
              <a:rPr lang="en-GB" sz="1800" dirty="0"/>
              <a:t>recommendations</a:t>
            </a:r>
            <a:br>
              <a:rPr lang="en-GB" sz="1800" dirty="0"/>
            </a:br>
            <a:br>
              <a:rPr lang="en-GB" sz="1800" dirty="0"/>
            </a:br>
            <a:r>
              <a:rPr lang="en-GB" sz="1800" dirty="0"/>
              <a:t>References</a:t>
            </a:r>
            <a:endParaRPr lang="en-US" sz="1800" dirty="0"/>
          </a:p>
        </p:txBody>
      </p:sp>
      <p:sp>
        <p:nvSpPr>
          <p:cNvPr id="13" name="Text Placeholder 3">
            <a:extLst>
              <a:ext uri="{FF2B5EF4-FFF2-40B4-BE49-F238E27FC236}">
                <a16:creationId xmlns:a16="http://schemas.microsoft.com/office/drawing/2014/main" id="{3981156C-83C0-D953-0A7C-2EAE79D7804A}"/>
              </a:ext>
            </a:extLst>
          </p:cNvPr>
          <p:cNvSpPr>
            <a:spLocks noGrp="1"/>
          </p:cNvSpPr>
          <p:nvPr>
            <p:ph type="body" sz="quarter" idx="16"/>
          </p:nvPr>
        </p:nvSpPr>
        <p:spPr>
          <a:xfrm>
            <a:off x="0" y="0"/>
            <a:ext cx="12192000" cy="789765"/>
          </a:xfrm>
        </p:spPr>
        <p:txBody>
          <a:bodyPr anchor="t">
            <a:normAutofit fontScale="77500" lnSpcReduction="20000"/>
          </a:bodyPr>
          <a:lstStyle/>
          <a:p>
            <a:endParaRPr lang="en-US" dirty="0"/>
          </a:p>
          <a:p>
            <a:r>
              <a:rPr lang="en-US" sz="3600" dirty="0"/>
              <a:t>CONTENTS</a:t>
            </a:r>
            <a:endParaRPr lang="en-US" dirty="0"/>
          </a:p>
        </p:txBody>
      </p:sp>
    </p:spTree>
    <p:extLst>
      <p:ext uri="{BB962C8B-B14F-4D97-AF65-F5344CB8AC3E}">
        <p14:creationId xmlns:p14="http://schemas.microsoft.com/office/powerpoint/2010/main" val="12470398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F9561-5F22-5B90-618D-ADFBBAB9338B}"/>
              </a:ext>
            </a:extLst>
          </p:cNvPr>
          <p:cNvSpPr>
            <a:spLocks noGrp="1"/>
          </p:cNvSpPr>
          <p:nvPr>
            <p:ph type="title"/>
          </p:nvPr>
        </p:nvSpPr>
        <p:spPr>
          <a:xfrm>
            <a:off x="841248" y="365760"/>
            <a:ext cx="10515600" cy="1005840"/>
          </a:xfrm>
        </p:spPr>
        <p:txBody>
          <a:bodyPr anchor="ctr">
            <a:normAutofit/>
          </a:bodyPr>
          <a:lstStyle/>
          <a:p>
            <a:r>
              <a:rPr lang="en-GB" b="1" i="0" dirty="0">
                <a:effectLst/>
              </a:rPr>
              <a:t>Introduction</a:t>
            </a:r>
            <a:br>
              <a:rPr lang="en-GB" b="1" i="0" dirty="0">
                <a:effectLst/>
              </a:rPr>
            </a:br>
            <a:endParaRPr lang="en-GB" dirty="0"/>
          </a:p>
        </p:txBody>
      </p:sp>
      <p:pic>
        <p:nvPicPr>
          <p:cNvPr id="11" name="Picture 10" descr="A robot standing at a counter in a hotel&#10;&#10;AI-generated content may be incorrect.">
            <a:extLst>
              <a:ext uri="{FF2B5EF4-FFF2-40B4-BE49-F238E27FC236}">
                <a16:creationId xmlns:a16="http://schemas.microsoft.com/office/drawing/2014/main" id="{4DAF7C0D-6521-F262-A358-6271CC9C90B0}"/>
              </a:ext>
            </a:extLst>
          </p:cNvPr>
          <p:cNvPicPr>
            <a:picLocks noChangeAspect="1"/>
          </p:cNvPicPr>
          <p:nvPr/>
        </p:nvPicPr>
        <p:blipFill>
          <a:blip r:embed="rId3">
            <a:extLst>
              <a:ext uri="{28A0092B-C50C-407E-A947-70E740481C1C}">
                <a14:useLocalDpi xmlns:a14="http://schemas.microsoft.com/office/drawing/2010/main" val="0"/>
              </a:ext>
            </a:extLst>
          </a:blip>
          <a:srcRect t="10156" r="-2" b="3948"/>
          <a:stretch>
            <a:fillRect/>
          </a:stretch>
        </p:blipFill>
        <p:spPr>
          <a:xfrm>
            <a:off x="6339789" y="1405128"/>
            <a:ext cx="5067300" cy="4352544"/>
          </a:xfrm>
          <a:prstGeom prst="rect">
            <a:avLst/>
          </a:prstGeom>
          <a:noFill/>
        </p:spPr>
      </p:pic>
      <p:sp>
        <p:nvSpPr>
          <p:cNvPr id="4" name="AutoShape 2" descr="Hotel Reception Photos, Download The BEST Free Hotel Reception Stock Photos &amp; HD Images">
            <a:extLst>
              <a:ext uri="{FF2B5EF4-FFF2-40B4-BE49-F238E27FC236}">
                <a16:creationId xmlns:a16="http://schemas.microsoft.com/office/drawing/2014/main" id="{A859E248-7CA1-86F1-3259-56FC26A00DC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 name="TextBox 14">
            <a:extLst>
              <a:ext uri="{FF2B5EF4-FFF2-40B4-BE49-F238E27FC236}">
                <a16:creationId xmlns:a16="http://schemas.microsoft.com/office/drawing/2014/main" id="{4F16F794-F8E9-EBC1-57C8-2A7B66325EB3}"/>
              </a:ext>
            </a:extLst>
          </p:cNvPr>
          <p:cNvSpPr txBox="1"/>
          <p:nvPr/>
        </p:nvSpPr>
        <p:spPr>
          <a:xfrm>
            <a:off x="243789" y="1767573"/>
            <a:ext cx="6096000" cy="3139321"/>
          </a:xfrm>
          <a:prstGeom prst="rect">
            <a:avLst/>
          </a:prstGeom>
          <a:noFill/>
        </p:spPr>
        <p:txBody>
          <a:bodyPr wrap="square">
            <a:spAutoFit/>
          </a:bodyPr>
          <a:lstStyle/>
          <a:p>
            <a:pPr rtl="0"/>
            <a:r>
              <a:rPr lang="en-GB" dirty="0"/>
              <a:t>The hospitality industry is transforming by integrating AI to balance convenience and personalisation</a:t>
            </a:r>
          </a:p>
          <a:p>
            <a:pPr rtl="0"/>
            <a:endParaRPr lang="en-GB" dirty="0"/>
          </a:p>
          <a:p>
            <a:pPr marL="285750" indent="-285750">
              <a:buFont typeface="Arial" panose="020B0604020202020204" pitchFamily="34" charset="0"/>
              <a:buChar char="•"/>
            </a:pPr>
            <a:r>
              <a:rPr lang="en-GB" dirty="0"/>
              <a:t>AI tools like chatbots and apps provide 24/7 guest support, automating tasks like check-ins and pricing.</a:t>
            </a:r>
          </a:p>
          <a:p>
            <a:pPr marL="285750" indent="-285750">
              <a:buFont typeface="Arial" panose="020B0604020202020204" pitchFamily="34" charset="0"/>
              <a:buChar char="•"/>
            </a:pPr>
            <a:r>
              <a:rPr lang="en-GB" dirty="0"/>
              <a:t>Frees staff for empathetic, high-touch service amid labour shortages.</a:t>
            </a:r>
          </a:p>
          <a:p>
            <a:pPr marL="285750" indent="-285750">
              <a:buFont typeface="Arial" panose="020B0604020202020204" pitchFamily="34" charset="0"/>
              <a:buChar char="•"/>
            </a:pPr>
            <a:r>
              <a:rPr lang="en-GB" dirty="0"/>
              <a:t>Meets guest demands for convenience and tailored experiences.</a:t>
            </a:r>
          </a:p>
          <a:p>
            <a:pPr marL="285750" indent="-285750">
              <a:buFont typeface="Arial" panose="020B0604020202020204" pitchFamily="34" charset="0"/>
              <a:buChar char="•"/>
            </a:pPr>
            <a:r>
              <a:rPr lang="en-GB" dirty="0"/>
              <a:t>AI-human synergy boosts satisfaction and competitiveness.</a:t>
            </a:r>
          </a:p>
          <a:p>
            <a:pPr rtl="0"/>
            <a:endParaRPr lang="en-GB" dirty="0"/>
          </a:p>
        </p:txBody>
      </p:sp>
      <p:sp>
        <p:nvSpPr>
          <p:cNvPr id="16" name="TextBox 15">
            <a:extLst>
              <a:ext uri="{FF2B5EF4-FFF2-40B4-BE49-F238E27FC236}">
                <a16:creationId xmlns:a16="http://schemas.microsoft.com/office/drawing/2014/main" id="{8CEFE31A-19DC-11B5-B775-EB274A1C0CBE}"/>
              </a:ext>
            </a:extLst>
          </p:cNvPr>
          <p:cNvSpPr txBox="1"/>
          <p:nvPr/>
        </p:nvSpPr>
        <p:spPr>
          <a:xfrm flipH="1">
            <a:off x="695325" y="4629895"/>
            <a:ext cx="5014913" cy="553998"/>
          </a:xfrm>
          <a:prstGeom prst="rect">
            <a:avLst/>
          </a:prstGeom>
          <a:noFill/>
        </p:spPr>
        <p:txBody>
          <a:bodyPr wrap="square" rtlCol="0">
            <a:spAutoFit/>
          </a:bodyPr>
          <a:lstStyle/>
          <a:p>
            <a:r>
              <a:rPr lang="en-GB" sz="1200" dirty="0"/>
              <a:t>Sources: Oracle, 2025; World Economic Forum, 2024; </a:t>
            </a:r>
            <a:r>
              <a:rPr lang="en-GB" sz="1200" dirty="0" err="1"/>
              <a:t>Makivic</a:t>
            </a:r>
            <a:r>
              <a:rPr lang="en-GB" sz="1200" dirty="0"/>
              <a:t> et al., 2024</a:t>
            </a:r>
          </a:p>
          <a:p>
            <a:endParaRPr lang="en-GB" dirty="0"/>
          </a:p>
        </p:txBody>
      </p:sp>
    </p:spTree>
    <p:extLst>
      <p:ext uri="{BB962C8B-B14F-4D97-AF65-F5344CB8AC3E}">
        <p14:creationId xmlns:p14="http://schemas.microsoft.com/office/powerpoint/2010/main" val="36776600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81590-B31A-3AB6-0327-F4D0155E7C16}"/>
              </a:ext>
            </a:extLst>
          </p:cNvPr>
          <p:cNvSpPr>
            <a:spLocks noGrp="1"/>
          </p:cNvSpPr>
          <p:nvPr>
            <p:ph type="title"/>
          </p:nvPr>
        </p:nvSpPr>
        <p:spPr>
          <a:xfrm>
            <a:off x="1109663" y="498928"/>
            <a:ext cx="9972675" cy="972685"/>
          </a:xfrm>
        </p:spPr>
        <p:txBody>
          <a:bodyPr/>
          <a:lstStyle/>
          <a:p>
            <a:r>
              <a:rPr lang="en-GB" dirty="0"/>
              <a:t>Literature review</a:t>
            </a:r>
            <a:br>
              <a:rPr lang="en-GB" dirty="0"/>
            </a:br>
            <a:r>
              <a:rPr lang="en-GB" dirty="0"/>
              <a:t>AI-Powered Personalisation in Guest Services</a:t>
            </a:r>
          </a:p>
        </p:txBody>
      </p:sp>
      <p:sp>
        <p:nvSpPr>
          <p:cNvPr id="3" name="TextBox 2">
            <a:extLst>
              <a:ext uri="{FF2B5EF4-FFF2-40B4-BE49-F238E27FC236}">
                <a16:creationId xmlns:a16="http://schemas.microsoft.com/office/drawing/2014/main" id="{9981AB91-DDBA-F0ED-AA3E-0DA64AD1596E}"/>
              </a:ext>
            </a:extLst>
          </p:cNvPr>
          <p:cNvSpPr txBox="1"/>
          <p:nvPr/>
        </p:nvSpPr>
        <p:spPr>
          <a:xfrm>
            <a:off x="6023072" y="2074373"/>
            <a:ext cx="5672294" cy="1938992"/>
          </a:xfrm>
          <a:prstGeom prst="rect">
            <a:avLst/>
          </a:prstGeom>
          <a:noFill/>
        </p:spPr>
        <p:txBody>
          <a:bodyPr wrap="square" rtlCol="0">
            <a:spAutoFit/>
          </a:bodyPr>
          <a:lstStyle/>
          <a:p>
            <a:r>
              <a:rPr lang="en-GB" sz="2000" dirty="0">
                <a:effectLst/>
              </a:rPr>
              <a:t>AI transforms hospitality by personalising guest experiences using data from bookings and social media </a:t>
            </a:r>
            <a:r>
              <a:rPr lang="en-GB" sz="1200" dirty="0">
                <a:effectLst/>
              </a:rPr>
              <a:t>(Patov, 2024; Sousa et al., 2024). </a:t>
            </a:r>
            <a:r>
              <a:rPr lang="en-GB" sz="2000" dirty="0">
                <a:effectLst/>
              </a:rPr>
              <a:t>AI Chatbots customise stays, with 82% of guests favouring personalized service </a:t>
            </a:r>
            <a:r>
              <a:rPr lang="en-GB" sz="1200" dirty="0">
                <a:effectLst/>
              </a:rPr>
              <a:t>(Forbes). </a:t>
            </a:r>
            <a:r>
              <a:rPr lang="en-GB" sz="2000" dirty="0">
                <a:effectLst/>
              </a:rPr>
              <a:t>AI chatbots and NLP concierges deliver 24/7 tailored support.</a:t>
            </a:r>
          </a:p>
        </p:txBody>
      </p:sp>
      <p:sp>
        <p:nvSpPr>
          <p:cNvPr id="7" name="TextBox 6">
            <a:extLst>
              <a:ext uri="{FF2B5EF4-FFF2-40B4-BE49-F238E27FC236}">
                <a16:creationId xmlns:a16="http://schemas.microsoft.com/office/drawing/2014/main" id="{907624D5-F95C-9AF7-8E2A-CB387C684C02}"/>
              </a:ext>
            </a:extLst>
          </p:cNvPr>
          <p:cNvSpPr txBox="1"/>
          <p:nvPr/>
        </p:nvSpPr>
        <p:spPr>
          <a:xfrm>
            <a:off x="572391" y="4923902"/>
            <a:ext cx="10901362" cy="1477328"/>
          </a:xfrm>
          <a:prstGeom prst="rect">
            <a:avLst/>
          </a:prstGeom>
          <a:noFill/>
        </p:spPr>
        <p:txBody>
          <a:bodyPr wrap="square" rtlCol="0">
            <a:spAutoFit/>
          </a:bodyPr>
          <a:lstStyle/>
          <a:p>
            <a:pPr marL="285750" indent="-285750">
              <a:buFont typeface="Arial" panose="020B0604020202020204" pitchFamily="34" charset="0"/>
              <a:buChar char="•"/>
            </a:pPr>
            <a:r>
              <a:rPr lang="en-GB" dirty="0"/>
              <a:t>Tailored Services: AI uses guest data to pre-set amenities like pillows or minibar items </a:t>
            </a:r>
            <a:r>
              <a:rPr lang="en-GB" sz="1200" dirty="0"/>
              <a:t>(Nira, 2025).</a:t>
            </a:r>
          </a:p>
          <a:p>
            <a:pPr marL="285750" indent="-285750">
              <a:buFont typeface="Arial" panose="020B0604020202020204" pitchFamily="34" charset="0"/>
              <a:buChar char="•"/>
            </a:pPr>
            <a:r>
              <a:rPr lang="en-GB" dirty="0"/>
              <a:t>Brand Examples: Marriott’s chatbots serve 44% of Rewards members; Hilton’s ‘Xiao Xi’ bot scores 94% satisfaction (50,000+ interactions).</a:t>
            </a:r>
          </a:p>
          <a:p>
            <a:pPr marL="285750" indent="-285750">
              <a:buFont typeface="Arial" panose="020B0604020202020204" pitchFamily="34" charset="0"/>
              <a:buChar char="•"/>
            </a:pPr>
            <a:r>
              <a:rPr lang="en-GB" dirty="0"/>
              <a:t>Guest Impact: NLP-driven AI concierges ensure immediate, personalised responses (</a:t>
            </a:r>
            <a:r>
              <a:rPr lang="en-GB" sz="1200" dirty="0" err="1"/>
              <a:t>Lüthy</a:t>
            </a:r>
            <a:r>
              <a:rPr lang="en-GB" sz="1200" dirty="0"/>
              <a:t>, 2024; Schick, 2017)</a:t>
            </a:r>
            <a:r>
              <a:rPr lang="en-GB" dirty="0"/>
              <a:t>.</a:t>
            </a:r>
          </a:p>
          <a:p>
            <a:pPr marL="285750" indent="-285750">
              <a:buFont typeface="Arial" panose="020B0604020202020204" pitchFamily="34" charset="0"/>
              <a:buChar char="•"/>
            </a:pPr>
            <a:endParaRPr lang="en-GB" dirty="0"/>
          </a:p>
        </p:txBody>
      </p:sp>
      <p:pic>
        <p:nvPicPr>
          <p:cNvPr id="9" name="Picture 8" descr="People in a room with people standing around">
            <a:extLst>
              <a:ext uri="{FF2B5EF4-FFF2-40B4-BE49-F238E27FC236}">
                <a16:creationId xmlns:a16="http://schemas.microsoft.com/office/drawing/2014/main" id="{6787B125-B08F-16C4-6B33-A59C6C3E51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7771" y="1919445"/>
            <a:ext cx="5257800" cy="3004457"/>
          </a:xfrm>
          <a:prstGeom prst="rect">
            <a:avLst/>
          </a:prstGeom>
        </p:spPr>
      </p:pic>
    </p:spTree>
    <p:extLst>
      <p:ext uri="{BB962C8B-B14F-4D97-AF65-F5344CB8AC3E}">
        <p14:creationId xmlns:p14="http://schemas.microsoft.com/office/powerpoint/2010/main" val="582086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3C605-CFB8-CF7F-E274-E3E43F146EEC}"/>
              </a:ext>
            </a:extLst>
          </p:cNvPr>
          <p:cNvSpPr>
            <a:spLocks noGrp="1"/>
          </p:cNvSpPr>
          <p:nvPr>
            <p:ph type="title"/>
          </p:nvPr>
        </p:nvSpPr>
        <p:spPr/>
        <p:txBody>
          <a:bodyPr/>
          <a:lstStyle/>
          <a:p>
            <a:r>
              <a:rPr lang="en-GB" dirty="0"/>
              <a:t>Role of Human Staff and AI Collaboration</a:t>
            </a:r>
          </a:p>
        </p:txBody>
      </p:sp>
      <p:pic>
        <p:nvPicPr>
          <p:cNvPr id="4" name="Picture 3" descr="A hands shaking with blue and red colors&#10;&#10;AI-generated content may be incorrect.">
            <a:extLst>
              <a:ext uri="{FF2B5EF4-FFF2-40B4-BE49-F238E27FC236}">
                <a16:creationId xmlns:a16="http://schemas.microsoft.com/office/drawing/2014/main" id="{3F581986-A8FA-0EA1-C6B8-3A9019ECE6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63313" y="1922884"/>
            <a:ext cx="5196347" cy="3464908"/>
          </a:xfrm>
          <a:prstGeom prst="rect">
            <a:avLst/>
          </a:prstGeom>
        </p:spPr>
      </p:pic>
      <p:sp>
        <p:nvSpPr>
          <p:cNvPr id="7" name="TextBox 6">
            <a:extLst>
              <a:ext uri="{FF2B5EF4-FFF2-40B4-BE49-F238E27FC236}">
                <a16:creationId xmlns:a16="http://schemas.microsoft.com/office/drawing/2014/main" id="{37C99743-CCA6-73A7-F815-2DC5E4E70996}"/>
              </a:ext>
            </a:extLst>
          </p:cNvPr>
          <p:cNvSpPr txBox="1"/>
          <p:nvPr/>
        </p:nvSpPr>
        <p:spPr>
          <a:xfrm>
            <a:off x="476251" y="1857375"/>
            <a:ext cx="5540566" cy="1661993"/>
          </a:xfrm>
          <a:prstGeom prst="rect">
            <a:avLst/>
          </a:prstGeom>
          <a:noFill/>
        </p:spPr>
        <p:txBody>
          <a:bodyPr wrap="square" rtlCol="0">
            <a:spAutoFit/>
          </a:bodyPr>
          <a:lstStyle/>
          <a:p>
            <a:r>
              <a:rPr lang="en-GB" dirty="0"/>
              <a:t>AI supports hotel staff by automating routine tasks, enabling focus on personalised guest interactions </a:t>
            </a:r>
            <a:r>
              <a:rPr lang="en-GB" sz="1200" dirty="0"/>
              <a:t>(Bare, </a:t>
            </a:r>
            <a:r>
              <a:rPr lang="en-GB" sz="1200" dirty="0" err="1"/>
              <a:t>Amraen</a:t>
            </a:r>
            <a:r>
              <a:rPr lang="en-GB" sz="1200" dirty="0"/>
              <a:t>, &amp; Puri, 2024)</a:t>
            </a:r>
            <a:r>
              <a:rPr lang="en-GB" dirty="0"/>
              <a:t>. Human emotional intelligence complements AI tools, enhancing service quality and guest loyalty through a collaborative model </a:t>
            </a:r>
            <a:r>
              <a:rPr lang="en-GB" sz="1200" dirty="0"/>
              <a:t>(Nira, 2025; </a:t>
            </a:r>
            <a:r>
              <a:rPr lang="en-GB" sz="1200" dirty="0" err="1"/>
              <a:t>Makivic</a:t>
            </a:r>
            <a:r>
              <a:rPr lang="en-GB" sz="1200" dirty="0"/>
              <a:t> et al., 2024).</a:t>
            </a:r>
          </a:p>
        </p:txBody>
      </p:sp>
      <p:sp>
        <p:nvSpPr>
          <p:cNvPr id="8" name="TextBox 7">
            <a:extLst>
              <a:ext uri="{FF2B5EF4-FFF2-40B4-BE49-F238E27FC236}">
                <a16:creationId xmlns:a16="http://schemas.microsoft.com/office/drawing/2014/main" id="{58B70986-58C9-C7EB-3F18-EA5F2F8CBC59}"/>
              </a:ext>
            </a:extLst>
          </p:cNvPr>
          <p:cNvSpPr txBox="1"/>
          <p:nvPr/>
        </p:nvSpPr>
        <p:spPr>
          <a:xfrm>
            <a:off x="352426" y="4137749"/>
            <a:ext cx="6138862" cy="1754326"/>
          </a:xfrm>
          <a:prstGeom prst="rect">
            <a:avLst/>
          </a:prstGeom>
          <a:noFill/>
        </p:spPr>
        <p:txBody>
          <a:bodyPr wrap="square" rtlCol="0">
            <a:spAutoFit/>
          </a:bodyPr>
          <a:lstStyle/>
          <a:p>
            <a:pPr marL="285750" indent="-285750">
              <a:buFont typeface="Arial" panose="020B0604020202020204" pitchFamily="34" charset="0"/>
              <a:buChar char="•"/>
            </a:pPr>
            <a:r>
              <a:rPr lang="en-GB" dirty="0"/>
              <a:t>Task Automation: AI like Hilton’s “Connie” and </a:t>
            </a:r>
            <a:r>
              <a:rPr lang="en-GB" dirty="0" err="1"/>
              <a:t>Aloft’s</a:t>
            </a:r>
            <a:r>
              <a:rPr lang="en-GB" dirty="0"/>
              <a:t> “</a:t>
            </a:r>
            <a:r>
              <a:rPr lang="en-GB" dirty="0" err="1"/>
              <a:t>Botlr</a:t>
            </a:r>
            <a:r>
              <a:rPr lang="en-GB" dirty="0"/>
              <a:t>” handles bookings and deliveries.</a:t>
            </a:r>
          </a:p>
          <a:p>
            <a:pPr marL="285750" indent="-285750">
              <a:buFont typeface="Arial" panose="020B0604020202020204" pitchFamily="34" charset="0"/>
              <a:buChar char="•"/>
            </a:pPr>
            <a:r>
              <a:rPr lang="en-GB" dirty="0"/>
              <a:t>Staff Empowerment: Employees use AI insights for tailored greetings and dietary needs.</a:t>
            </a:r>
          </a:p>
          <a:p>
            <a:pPr marL="285750" indent="-285750">
              <a:buFont typeface="Arial" panose="020B0604020202020204" pitchFamily="34" charset="0"/>
              <a:buChar char="•"/>
            </a:pPr>
            <a:r>
              <a:rPr lang="en-GB" dirty="0"/>
              <a:t>Evolving Roles: Front-desk staff become “experience officers,” prioritising personal service </a:t>
            </a:r>
            <a:r>
              <a:rPr lang="en-GB" sz="1200" dirty="0"/>
              <a:t>(</a:t>
            </a:r>
            <a:r>
              <a:rPr lang="en-GB" sz="1200" dirty="0" err="1"/>
              <a:t>Jiwnani</a:t>
            </a:r>
            <a:r>
              <a:rPr lang="en-GB" sz="1200" dirty="0"/>
              <a:t>, 2024).</a:t>
            </a:r>
          </a:p>
        </p:txBody>
      </p:sp>
    </p:spTree>
    <p:extLst>
      <p:ext uri="{BB962C8B-B14F-4D97-AF65-F5344CB8AC3E}">
        <p14:creationId xmlns:p14="http://schemas.microsoft.com/office/powerpoint/2010/main" val="69083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B0F2B-AD78-0170-97EB-9A24A0D04615}"/>
              </a:ext>
            </a:extLst>
          </p:cNvPr>
          <p:cNvSpPr>
            <a:spLocks noGrp="1"/>
          </p:cNvSpPr>
          <p:nvPr>
            <p:ph type="title"/>
          </p:nvPr>
        </p:nvSpPr>
        <p:spPr>
          <a:xfrm>
            <a:off x="841248" y="365760"/>
            <a:ext cx="10515600" cy="1325880"/>
          </a:xfrm>
        </p:spPr>
        <p:txBody>
          <a:bodyPr anchor="ctr">
            <a:normAutofit/>
          </a:bodyPr>
          <a:lstStyle/>
          <a:p>
            <a:r>
              <a:rPr lang="en-GB" dirty="0"/>
              <a:t>Benefits of AI–Human Collaboration</a:t>
            </a:r>
          </a:p>
        </p:txBody>
      </p:sp>
      <p:sp>
        <p:nvSpPr>
          <p:cNvPr id="5" name="TextBox 4">
            <a:extLst>
              <a:ext uri="{FF2B5EF4-FFF2-40B4-BE49-F238E27FC236}">
                <a16:creationId xmlns:a16="http://schemas.microsoft.com/office/drawing/2014/main" id="{705EDA88-BAAE-CEF6-A5D1-2BB12F023B34}"/>
              </a:ext>
            </a:extLst>
          </p:cNvPr>
          <p:cNvSpPr txBox="1"/>
          <p:nvPr/>
        </p:nvSpPr>
        <p:spPr>
          <a:xfrm>
            <a:off x="6338888" y="1905952"/>
            <a:ext cx="5238750" cy="2613661"/>
          </a:xfrm>
          <a:prstGeom prst="rect">
            <a:avLst/>
          </a:prstGeom>
        </p:spPr>
        <p:txBody>
          <a:bodyPr rtlCol="0" anchor="t">
            <a:normAutofit/>
          </a:bodyPr>
          <a:lstStyle/>
          <a:p>
            <a:pPr algn="ctr">
              <a:spcAft>
                <a:spcPts val="600"/>
              </a:spcAft>
            </a:pPr>
            <a:r>
              <a:rPr lang="en-US" sz="2000" dirty="0"/>
              <a:t>AI </a:t>
            </a:r>
            <a:r>
              <a:rPr lang="en-US" sz="2000" dirty="0" err="1"/>
              <a:t>personalisation</a:t>
            </a:r>
            <a:r>
              <a:rPr lang="en-US" sz="2000" dirty="0"/>
              <a:t> enhances guest satisfaction, loyalty, and revenue by tailoring services like dining suggestions or upselling spa packages </a:t>
            </a:r>
            <a:r>
              <a:rPr lang="en-US" sz="1400" dirty="0"/>
              <a:t>(Said, 2023; Makivic et al., 2024). </a:t>
            </a:r>
            <a:r>
              <a:rPr lang="en-US" sz="2000" dirty="0"/>
              <a:t>It streamlines operations, automating tasks like guest segmentation, allowing staff to focus on high-value engagement (</a:t>
            </a:r>
            <a:r>
              <a:rPr lang="en-US" sz="1400" dirty="0"/>
              <a:t>Terlecki, 2025).</a:t>
            </a:r>
          </a:p>
        </p:txBody>
      </p:sp>
      <p:sp>
        <p:nvSpPr>
          <p:cNvPr id="6" name="TextBox 5">
            <a:extLst>
              <a:ext uri="{FF2B5EF4-FFF2-40B4-BE49-F238E27FC236}">
                <a16:creationId xmlns:a16="http://schemas.microsoft.com/office/drawing/2014/main" id="{4768874B-E2FA-9AF7-C19E-2BADB0862F24}"/>
              </a:ext>
            </a:extLst>
          </p:cNvPr>
          <p:cNvSpPr txBox="1"/>
          <p:nvPr/>
        </p:nvSpPr>
        <p:spPr>
          <a:xfrm>
            <a:off x="838200" y="4881564"/>
            <a:ext cx="10515599" cy="1731737"/>
          </a:xfrm>
          <a:prstGeom prst="rect">
            <a:avLst/>
          </a:prstGeom>
        </p:spPr>
        <p:txBody>
          <a:bodyPr rtlCol="0" anchor="t">
            <a:normAutofit fontScale="55000" lnSpcReduction="20000"/>
          </a:bodyPr>
          <a:lstStyle/>
          <a:p>
            <a:pPr marL="285750" indent="-285750">
              <a:spcAft>
                <a:spcPts val="600"/>
              </a:spcAft>
              <a:buFont typeface="Arial" panose="020B0604020202020204" pitchFamily="34" charset="0"/>
              <a:buChar char="•"/>
            </a:pPr>
            <a:r>
              <a:rPr lang="en-US" sz="4500" dirty="0"/>
              <a:t>Guest Benefits: Tailored services boost satisfaction and loyalty </a:t>
            </a:r>
            <a:r>
              <a:rPr lang="en-US" sz="2500" dirty="0"/>
              <a:t>(Said, 2023).</a:t>
            </a:r>
          </a:p>
          <a:p>
            <a:pPr marL="285750" indent="-285750">
              <a:spcAft>
                <a:spcPts val="600"/>
              </a:spcAft>
              <a:buFont typeface="Arial" panose="020B0604020202020204" pitchFamily="34" charset="0"/>
              <a:buChar char="•"/>
            </a:pPr>
            <a:r>
              <a:rPr lang="en-US" sz="4500" dirty="0"/>
              <a:t>Operational Efficiency: AI automates tasks like CRM segmentation </a:t>
            </a:r>
            <a:r>
              <a:rPr lang="en-US" sz="2500" dirty="0"/>
              <a:t>(HR Path, 2025).</a:t>
            </a:r>
          </a:p>
          <a:p>
            <a:pPr marL="285750" indent="-285750">
              <a:spcAft>
                <a:spcPts val="600"/>
              </a:spcAft>
              <a:buFont typeface="Arial" panose="020B0604020202020204" pitchFamily="34" charset="0"/>
              <a:buChar char="•"/>
            </a:pPr>
            <a:r>
              <a:rPr lang="en-US" sz="4500" dirty="0"/>
              <a:t>Revenue Growth: Smart upselling increases ancillary income </a:t>
            </a:r>
            <a:r>
              <a:rPr lang="en-US" sz="2500" dirty="0"/>
              <a:t>(Makivic et al., 2024).</a:t>
            </a:r>
          </a:p>
          <a:p>
            <a:pPr marL="285750" indent="-285750">
              <a:spcAft>
                <a:spcPts val="600"/>
              </a:spcAft>
              <a:buFont typeface="Arial" panose="020B0604020202020204" pitchFamily="34" charset="0"/>
              <a:buChar char="•"/>
            </a:pPr>
            <a:r>
              <a:rPr lang="en-US" sz="4500" dirty="0"/>
              <a:t>Case Study: Marriott’s RENAI pilot blends AI with staff input </a:t>
            </a:r>
            <a:r>
              <a:rPr lang="en-US" sz="2500" dirty="0"/>
              <a:t>(Graber, 2023).</a:t>
            </a:r>
          </a:p>
          <a:p>
            <a:pPr marL="285750" indent="-285750">
              <a:spcAft>
                <a:spcPts val="600"/>
              </a:spcAft>
              <a:buFont typeface="Arial" panose="020B0604020202020204" pitchFamily="34" charset="0"/>
              <a:buChar char="•"/>
            </a:pPr>
            <a:endParaRPr lang="en-US" sz="1400" kern="1200" dirty="0">
              <a:solidFill>
                <a:schemeClr val="accent4"/>
              </a:solidFill>
            </a:endParaRPr>
          </a:p>
          <a:p>
            <a:pPr marL="285750" indent="-285750">
              <a:spcAft>
                <a:spcPts val="600"/>
              </a:spcAft>
              <a:buFont typeface="Arial" panose="020B0604020202020204" pitchFamily="34" charset="0"/>
              <a:buChar char="•"/>
            </a:pPr>
            <a:endParaRPr lang="en-US" sz="1400" kern="1200" dirty="0">
              <a:solidFill>
                <a:schemeClr val="accent4"/>
              </a:solidFill>
            </a:endParaRPr>
          </a:p>
        </p:txBody>
      </p:sp>
      <p:pic>
        <p:nvPicPr>
          <p:cNvPr id="8" name="Picture 7" descr="A group of people around a globe&#10;&#10;AI-generated content may be incorrect.">
            <a:extLst>
              <a:ext uri="{FF2B5EF4-FFF2-40B4-BE49-F238E27FC236}">
                <a16:creationId xmlns:a16="http://schemas.microsoft.com/office/drawing/2014/main" id="{7F52BCC6-E2C0-50A4-A1B0-9C626C1087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1611" y="1503522"/>
            <a:ext cx="5048640" cy="2951798"/>
          </a:xfrm>
          <a:prstGeom prst="rect">
            <a:avLst/>
          </a:prstGeom>
        </p:spPr>
      </p:pic>
    </p:spTree>
    <p:extLst>
      <p:ext uri="{BB962C8B-B14F-4D97-AF65-F5344CB8AC3E}">
        <p14:creationId xmlns:p14="http://schemas.microsoft.com/office/powerpoint/2010/main" val="8248284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C0373-4650-9BDF-C0A0-9F5365E7CB91}"/>
              </a:ext>
            </a:extLst>
          </p:cNvPr>
          <p:cNvSpPr>
            <a:spLocks noGrp="1"/>
          </p:cNvSpPr>
          <p:nvPr>
            <p:ph type="title"/>
          </p:nvPr>
        </p:nvSpPr>
        <p:spPr>
          <a:xfrm>
            <a:off x="841248" y="365760"/>
            <a:ext cx="10515600" cy="1325880"/>
          </a:xfrm>
        </p:spPr>
        <p:txBody>
          <a:bodyPr anchor="ctr">
            <a:normAutofit/>
          </a:bodyPr>
          <a:lstStyle/>
          <a:p>
            <a:r>
              <a:rPr lang="en-GB" dirty="0"/>
              <a:t>Challenges and Limitations</a:t>
            </a:r>
          </a:p>
        </p:txBody>
      </p:sp>
      <p:sp>
        <p:nvSpPr>
          <p:cNvPr id="12" name="Text Placeholder 3">
            <a:extLst>
              <a:ext uri="{FF2B5EF4-FFF2-40B4-BE49-F238E27FC236}">
                <a16:creationId xmlns:a16="http://schemas.microsoft.com/office/drawing/2014/main" id="{1DA8468E-1AE9-BD11-7339-93DA1CDDD684}"/>
              </a:ext>
            </a:extLst>
          </p:cNvPr>
          <p:cNvSpPr>
            <a:spLocks noGrp="1"/>
          </p:cNvSpPr>
          <p:nvPr>
            <p:ph type="body" sz="quarter" idx="4294967295"/>
          </p:nvPr>
        </p:nvSpPr>
        <p:spPr>
          <a:xfrm>
            <a:off x="314327" y="1882139"/>
            <a:ext cx="5594221" cy="1875474"/>
          </a:xfrm>
          <a:prstGeom prst="rect">
            <a:avLst/>
          </a:prstGeom>
        </p:spPr>
        <p:txBody>
          <a:bodyPr anchor="t">
            <a:noAutofit/>
          </a:bodyPr>
          <a:lstStyle/>
          <a:p>
            <a:pPr marL="0" indent="0" algn="ctr">
              <a:buNone/>
            </a:pPr>
            <a:r>
              <a:rPr lang="en-US" sz="1800" dirty="0"/>
              <a:t>AI </a:t>
            </a:r>
            <a:r>
              <a:rPr lang="en-US" sz="1800" dirty="0" err="1"/>
              <a:t>personalisation</a:t>
            </a:r>
            <a:r>
              <a:rPr lang="en-US" sz="1800" dirty="0"/>
              <a:t> in hospitality raises data privacy and human nuance challenges. The “</a:t>
            </a:r>
            <a:r>
              <a:rPr lang="en-US" sz="1800" dirty="0" err="1"/>
              <a:t>personalisation</a:t>
            </a:r>
            <a:r>
              <a:rPr lang="en-US" sz="1800" dirty="0"/>
              <a:t>–privacy paradox” risks breaches, requiring robust data protection to comply with GDPR and build trust (</a:t>
            </a:r>
            <a:r>
              <a:rPr lang="en-US" sz="1200" dirty="0"/>
              <a:t>Nira, 2025)</a:t>
            </a:r>
            <a:r>
              <a:rPr lang="en-US" sz="1800" dirty="0"/>
              <a:t>. AI lacks human empathy and cultural sensitivity, so hotels use it for routine tasks while staff handle emotional interactions </a:t>
            </a:r>
            <a:r>
              <a:rPr lang="en-US" sz="1200" dirty="0"/>
              <a:t>(Marr, 2024; Krzak, 2023).</a:t>
            </a:r>
          </a:p>
        </p:txBody>
      </p:sp>
      <p:pic>
        <p:nvPicPr>
          <p:cNvPr id="6" name="Picture 5" descr="A yellow road sign with bullet holes in it&#10;&#10;AI-generated content may be incorrect.">
            <a:extLst>
              <a:ext uri="{FF2B5EF4-FFF2-40B4-BE49-F238E27FC236}">
                <a16:creationId xmlns:a16="http://schemas.microsoft.com/office/drawing/2014/main" id="{184768B7-4FA9-E1CC-AE1E-C9CFE971B92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9105" r="-2" b="4998"/>
          <a:stretch>
            <a:fillRect/>
          </a:stretch>
        </p:blipFill>
        <p:spPr>
          <a:xfrm>
            <a:off x="6289548" y="1882140"/>
            <a:ext cx="5067300" cy="4352544"/>
          </a:xfrm>
          <a:prstGeom prst="rect">
            <a:avLst/>
          </a:prstGeom>
          <a:noFill/>
        </p:spPr>
      </p:pic>
      <p:sp>
        <p:nvSpPr>
          <p:cNvPr id="8" name="TextBox 7">
            <a:extLst>
              <a:ext uri="{FF2B5EF4-FFF2-40B4-BE49-F238E27FC236}">
                <a16:creationId xmlns:a16="http://schemas.microsoft.com/office/drawing/2014/main" id="{A3E96A4D-CC43-529D-809C-360F6B442C46}"/>
              </a:ext>
            </a:extLst>
          </p:cNvPr>
          <p:cNvSpPr txBox="1"/>
          <p:nvPr/>
        </p:nvSpPr>
        <p:spPr>
          <a:xfrm>
            <a:off x="314327" y="3906917"/>
            <a:ext cx="5467350" cy="2585323"/>
          </a:xfrm>
          <a:prstGeom prst="rect">
            <a:avLst/>
          </a:prstGeom>
          <a:noFill/>
        </p:spPr>
        <p:txBody>
          <a:bodyPr wrap="square" rtlCol="0">
            <a:spAutoFit/>
          </a:bodyPr>
          <a:lstStyle/>
          <a:p>
            <a:pPr marL="285750" indent="-285750">
              <a:buFont typeface="Arial" panose="020B0604020202020204" pitchFamily="34" charset="0"/>
              <a:buChar char="•"/>
            </a:pPr>
            <a:r>
              <a:rPr lang="en-GB" dirty="0"/>
              <a:t>Privacy Concerns: Guest data collection risks breaches, needing strong GDPR compliance </a:t>
            </a:r>
            <a:r>
              <a:rPr lang="en-GB" sz="1200" dirty="0"/>
              <a:t>(Nira, 2025)</a:t>
            </a:r>
            <a:r>
              <a:rPr lang="en-GB" dirty="0"/>
              <a:t>.</a:t>
            </a:r>
          </a:p>
          <a:p>
            <a:pPr marL="285750" indent="-285750">
              <a:buFont typeface="Arial" panose="020B0604020202020204" pitchFamily="34" charset="0"/>
              <a:buChar char="•"/>
            </a:pPr>
            <a:r>
              <a:rPr lang="en-GB" dirty="0"/>
              <a:t>Trust Building: Secure data governance </a:t>
            </a:r>
            <a:r>
              <a:rPr lang="en-GB"/>
              <a:t>boosts confidence </a:t>
            </a:r>
            <a:r>
              <a:rPr lang="en-GB" sz="1200"/>
              <a:t>(</a:t>
            </a:r>
            <a:r>
              <a:rPr lang="en-GB" sz="1200" dirty="0" err="1"/>
              <a:t>Makivic</a:t>
            </a:r>
            <a:r>
              <a:rPr lang="en-GB" sz="1200" dirty="0"/>
              <a:t> et al., 2024).</a:t>
            </a:r>
          </a:p>
          <a:p>
            <a:pPr marL="285750" indent="-285750">
              <a:buFont typeface="Arial" panose="020B0604020202020204" pitchFamily="34" charset="0"/>
              <a:buChar char="•"/>
            </a:pPr>
            <a:r>
              <a:rPr lang="en-GB" dirty="0"/>
              <a:t>AI Limitations: Lacks human empathy and cultural nuance </a:t>
            </a:r>
            <a:r>
              <a:rPr lang="en-GB" sz="1200" dirty="0"/>
              <a:t>(Marr, 2024; Wang, 2025).</a:t>
            </a:r>
          </a:p>
          <a:p>
            <a:pPr marL="285750" indent="-285750">
              <a:buFont typeface="Arial" panose="020B0604020202020204" pitchFamily="34" charset="0"/>
              <a:buChar char="•"/>
            </a:pPr>
            <a:r>
              <a:rPr lang="en-GB" dirty="0"/>
              <a:t>Human Role: Staff manage sensitive interactions to avoid impersonal service </a:t>
            </a:r>
            <a:r>
              <a:rPr lang="en-GB" sz="1200" dirty="0"/>
              <a:t>(Krzak, 2023).</a:t>
            </a:r>
          </a:p>
        </p:txBody>
      </p:sp>
    </p:spTree>
    <p:extLst>
      <p:ext uri="{BB962C8B-B14F-4D97-AF65-F5344CB8AC3E}">
        <p14:creationId xmlns:p14="http://schemas.microsoft.com/office/powerpoint/2010/main" val="31480778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97228-BEE9-0C69-DE93-1D52EAD61ADA}"/>
              </a:ext>
            </a:extLst>
          </p:cNvPr>
          <p:cNvSpPr>
            <a:spLocks noGrp="1"/>
          </p:cNvSpPr>
          <p:nvPr>
            <p:ph type="title"/>
          </p:nvPr>
        </p:nvSpPr>
        <p:spPr>
          <a:xfrm>
            <a:off x="5076825" y="566737"/>
            <a:ext cx="5900738" cy="1272041"/>
          </a:xfrm>
        </p:spPr>
        <p:txBody>
          <a:bodyPr anchor="b">
            <a:normAutofit/>
          </a:bodyPr>
          <a:lstStyle/>
          <a:p>
            <a:r>
              <a:rPr lang="en-GB" dirty="0"/>
              <a:t>Future Outlook and Workforce Implications</a:t>
            </a:r>
          </a:p>
        </p:txBody>
      </p:sp>
      <p:pic>
        <p:nvPicPr>
          <p:cNvPr id="4" name="Picture 3" descr="A person looking at a screen with graphs and charts&#10;&#10;AI-generated content may be incorrect.">
            <a:extLst>
              <a:ext uri="{FF2B5EF4-FFF2-40B4-BE49-F238E27FC236}">
                <a16:creationId xmlns:a16="http://schemas.microsoft.com/office/drawing/2014/main" id="{801A08BF-DD31-A5A9-36C1-99623D901D9A}"/>
              </a:ext>
            </a:extLst>
          </p:cNvPr>
          <p:cNvPicPr>
            <a:picLocks noChangeAspect="1"/>
          </p:cNvPicPr>
          <p:nvPr/>
        </p:nvPicPr>
        <p:blipFill>
          <a:blip r:embed="rId3">
            <a:extLst>
              <a:ext uri="{28A0092B-C50C-407E-A947-70E740481C1C}">
                <a14:useLocalDpi xmlns:a14="http://schemas.microsoft.com/office/drawing/2010/main" val="0"/>
              </a:ext>
            </a:extLst>
          </a:blip>
          <a:srcRect l="17797" r="39118"/>
          <a:stretch>
            <a:fillRect/>
          </a:stretch>
        </p:blipFill>
        <p:spPr>
          <a:xfrm>
            <a:off x="214365" y="492124"/>
            <a:ext cx="4114791" cy="5372100"/>
          </a:xfrm>
          <a:prstGeom prst="rect">
            <a:avLst/>
          </a:prstGeom>
          <a:noFill/>
        </p:spPr>
      </p:pic>
      <p:sp>
        <p:nvSpPr>
          <p:cNvPr id="7" name="Text Placeholder 6">
            <a:extLst>
              <a:ext uri="{FF2B5EF4-FFF2-40B4-BE49-F238E27FC236}">
                <a16:creationId xmlns:a16="http://schemas.microsoft.com/office/drawing/2014/main" id="{28E5B5C1-EC46-F67F-A27B-8BB7A5C6822B}"/>
              </a:ext>
            </a:extLst>
          </p:cNvPr>
          <p:cNvSpPr>
            <a:spLocks noGrp="1"/>
          </p:cNvSpPr>
          <p:nvPr>
            <p:ph type="body" sz="quarter" idx="15"/>
          </p:nvPr>
        </p:nvSpPr>
        <p:spPr>
          <a:xfrm>
            <a:off x="4386263" y="2326193"/>
            <a:ext cx="7591372" cy="3538031"/>
          </a:xfrm>
        </p:spPr>
        <p:txBody>
          <a:bodyPr>
            <a:normAutofit/>
          </a:bodyPr>
          <a:lstStyle/>
          <a:p>
            <a:pPr marL="285750" indent="-285750" rtl="0" eaLnBrk="1" latinLnBrk="0" hangingPunct="1">
              <a:lnSpc>
                <a:spcPct val="140000"/>
              </a:lnSpc>
              <a:spcAft>
                <a:spcPts val="600"/>
              </a:spcAft>
              <a:buClrTx/>
              <a:buSzPts val="1400"/>
              <a:buFont typeface="Arial" panose="020B0604020202020204" pitchFamily="34" charset="0"/>
              <a:buChar char="•"/>
            </a:pPr>
            <a:r>
              <a:rPr lang="en-GB" sz="1800" kern="1200" spc="50" baseline="0" dirty="0">
                <a:effectLst/>
              </a:rPr>
              <a:t>Evolving Roles: Receptionists become “experience officers” using AI for personalisation </a:t>
            </a:r>
            <a:r>
              <a:rPr lang="en-GB" sz="1000" kern="1200" spc="50" baseline="0" dirty="0">
                <a:effectLst/>
              </a:rPr>
              <a:t>(</a:t>
            </a:r>
            <a:r>
              <a:rPr lang="en-GB" sz="1000" kern="1200" spc="50" baseline="0" dirty="0" err="1">
                <a:effectLst/>
              </a:rPr>
              <a:t>Jiwnani</a:t>
            </a:r>
            <a:r>
              <a:rPr lang="en-GB" sz="1000" kern="1200" spc="50" baseline="0" dirty="0">
                <a:effectLst/>
              </a:rPr>
              <a:t>, 2024).</a:t>
            </a:r>
            <a:endParaRPr lang="en-GB" sz="1000" dirty="0">
              <a:effectLst/>
            </a:endParaRPr>
          </a:p>
          <a:p>
            <a:pPr marL="285750" indent="-285750" rtl="0" eaLnBrk="1" latinLnBrk="0" hangingPunct="1">
              <a:lnSpc>
                <a:spcPct val="140000"/>
              </a:lnSpc>
              <a:spcAft>
                <a:spcPts val="600"/>
              </a:spcAft>
              <a:buFont typeface="Arial" panose="020B0604020202020204" pitchFamily="34" charset="0"/>
              <a:buChar char="•"/>
            </a:pPr>
            <a:r>
              <a:rPr lang="en-GB" sz="1800" kern="1200" spc="50" baseline="0" dirty="0">
                <a:effectLst/>
              </a:rPr>
              <a:t>Staff Training: Essential for leveraging AI insights while maintaining service standards.</a:t>
            </a:r>
            <a:endParaRPr lang="en-GB" sz="1800" dirty="0">
              <a:effectLst/>
            </a:endParaRPr>
          </a:p>
          <a:p>
            <a:pPr marL="285750" indent="-285750" rtl="0" eaLnBrk="1" latinLnBrk="0" hangingPunct="1">
              <a:lnSpc>
                <a:spcPct val="140000"/>
              </a:lnSpc>
              <a:spcAft>
                <a:spcPts val="600"/>
              </a:spcAft>
              <a:buFont typeface="Arial" panose="020B0604020202020204" pitchFamily="34" charset="0"/>
              <a:buChar char="•"/>
            </a:pPr>
            <a:r>
              <a:rPr lang="en-GB" sz="1800" kern="1200" spc="50" baseline="0" dirty="0">
                <a:effectLst/>
              </a:rPr>
              <a:t>Inclusive Solutions: Hilton’s AI app aids visually impaired guests with staff support </a:t>
            </a:r>
            <a:r>
              <a:rPr lang="en-GB" sz="1000" kern="1200" spc="50" baseline="0" dirty="0">
                <a:effectLst/>
              </a:rPr>
              <a:t>(Hilton, 2024).</a:t>
            </a:r>
            <a:endParaRPr lang="en-GB" sz="1000" dirty="0">
              <a:effectLst/>
            </a:endParaRPr>
          </a:p>
          <a:p>
            <a:pPr marL="285750" indent="-285750" rtl="0" eaLnBrk="1" latinLnBrk="0" hangingPunct="1">
              <a:lnSpc>
                <a:spcPct val="140000"/>
              </a:lnSpc>
              <a:spcAft>
                <a:spcPts val="600"/>
              </a:spcAft>
              <a:buFont typeface="Arial" panose="020B0604020202020204" pitchFamily="34" charset="0"/>
              <a:buChar char="•"/>
            </a:pPr>
            <a:r>
              <a:rPr lang="en-GB" sz="1800" kern="1200" spc="50" baseline="0" dirty="0">
                <a:effectLst/>
              </a:rPr>
              <a:t>Human Oversight: Balances AI with empathy and trust for competitive edge </a:t>
            </a:r>
            <a:r>
              <a:rPr lang="en-GB" sz="1000" kern="1200" spc="50" baseline="0" dirty="0">
                <a:effectLst/>
              </a:rPr>
              <a:t>(</a:t>
            </a:r>
            <a:r>
              <a:rPr lang="en-GB" sz="1000" kern="1200" spc="50" baseline="0" dirty="0" err="1">
                <a:effectLst/>
              </a:rPr>
              <a:t>Makivic</a:t>
            </a:r>
            <a:r>
              <a:rPr lang="en-GB" sz="1000" kern="1200" spc="50" baseline="0" dirty="0">
                <a:effectLst/>
              </a:rPr>
              <a:t> et al., 2024).</a:t>
            </a:r>
            <a:endParaRPr lang="en-GB" sz="1000" dirty="0">
              <a:effectLst/>
            </a:endParaRPr>
          </a:p>
          <a:p>
            <a:pPr>
              <a:lnSpc>
                <a:spcPct val="140000"/>
              </a:lnSpc>
              <a:spcAft>
                <a:spcPts val="600"/>
              </a:spcAft>
            </a:pPr>
            <a:endParaRPr lang="en-GB" sz="1800" dirty="0"/>
          </a:p>
        </p:txBody>
      </p:sp>
    </p:spTree>
    <p:extLst>
      <p:ext uri="{BB962C8B-B14F-4D97-AF65-F5344CB8AC3E}">
        <p14:creationId xmlns:p14="http://schemas.microsoft.com/office/powerpoint/2010/main" val="1470474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Title 1">
            <a:extLst>
              <a:ext uri="{FF2B5EF4-FFF2-40B4-BE49-F238E27FC236}">
                <a16:creationId xmlns:a16="http://schemas.microsoft.com/office/drawing/2014/main" id="{24A9EB4F-A02B-0074-684B-D266422D6D28}"/>
              </a:ext>
            </a:extLst>
          </p:cNvPr>
          <p:cNvSpPr>
            <a:spLocks noGrp="1"/>
          </p:cNvSpPr>
          <p:nvPr>
            <p:ph type="title"/>
          </p:nvPr>
        </p:nvSpPr>
        <p:spPr>
          <a:xfrm>
            <a:off x="99111" y="960602"/>
            <a:ext cx="3719264" cy="4138935"/>
          </a:xfrm>
        </p:spPr>
        <p:txBody>
          <a:bodyPr anchor="b">
            <a:normAutofit/>
          </a:bodyPr>
          <a:lstStyle/>
          <a:p>
            <a:r>
              <a:rPr lang="en-US" sz="4800" dirty="0">
                <a:solidFill>
                  <a:schemeClr val="accent4"/>
                </a:solidFill>
              </a:rPr>
              <a:t>Method:</a:t>
            </a:r>
            <a:br>
              <a:rPr lang="en-US" sz="4800" dirty="0">
                <a:solidFill>
                  <a:schemeClr val="accent4"/>
                </a:solidFill>
              </a:rPr>
            </a:br>
            <a:r>
              <a:rPr lang="en-US" sz="4800" dirty="0">
                <a:solidFill>
                  <a:schemeClr val="accent4"/>
                </a:solidFill>
              </a:rPr>
              <a:t>Theme Impact Analysis - PEST</a:t>
            </a:r>
          </a:p>
        </p:txBody>
      </p:sp>
      <p:sp>
        <p:nvSpPr>
          <p:cNvPr id="4" name="TextBox 3">
            <a:extLst>
              <a:ext uri="{FF2B5EF4-FFF2-40B4-BE49-F238E27FC236}">
                <a16:creationId xmlns:a16="http://schemas.microsoft.com/office/drawing/2014/main" id="{219CC5D2-CC48-5F72-E7B8-48CEAD9D99CE}"/>
              </a:ext>
            </a:extLst>
          </p:cNvPr>
          <p:cNvSpPr txBox="1"/>
          <p:nvPr/>
        </p:nvSpPr>
        <p:spPr>
          <a:xfrm>
            <a:off x="99111" y="6117988"/>
            <a:ext cx="4104750" cy="618142"/>
          </a:xfrm>
          <a:prstGeom prst="rect">
            <a:avLst/>
          </a:prstGeom>
        </p:spPr>
        <p:txBody>
          <a:bodyPr anchor="t">
            <a:normAutofit/>
          </a:bodyPr>
          <a:lstStyle/>
          <a:p>
            <a:pPr>
              <a:lnSpc>
                <a:spcPct val="90000"/>
              </a:lnSpc>
              <a:spcBef>
                <a:spcPts val="1000"/>
              </a:spcBef>
              <a:spcAft>
                <a:spcPts val="600"/>
              </a:spcAft>
            </a:pPr>
            <a:r>
              <a:rPr lang="en-US" sz="1100" b="0" i="0" kern="1200" spc="200" baseline="0" dirty="0">
                <a:solidFill>
                  <a:schemeClr val="accent4"/>
                </a:solidFill>
                <a:latin typeface="+mn-lt"/>
                <a:ea typeface="+mn-ea"/>
                <a:cs typeface="+mn-cs"/>
              </a:rPr>
              <a:t>Sources: Baker (2024), Deloitte (2023), </a:t>
            </a:r>
            <a:r>
              <a:rPr lang="en-US" sz="1100" b="0" i="0" kern="1200" spc="200" baseline="0" dirty="0" err="1">
                <a:solidFill>
                  <a:schemeClr val="accent4"/>
                </a:solidFill>
                <a:latin typeface="+mn-lt"/>
                <a:ea typeface="+mn-ea"/>
                <a:cs typeface="+mn-cs"/>
              </a:rPr>
              <a:t>Makivic</a:t>
            </a:r>
            <a:r>
              <a:rPr lang="en-US" sz="1100" b="0" i="0" kern="1200" spc="200" baseline="0" dirty="0">
                <a:solidFill>
                  <a:schemeClr val="accent4"/>
                </a:solidFill>
                <a:latin typeface="+mn-lt"/>
                <a:ea typeface="+mn-ea"/>
                <a:cs typeface="+mn-cs"/>
              </a:rPr>
              <a:t> et al. (2024), Schwarz (2025), </a:t>
            </a:r>
            <a:r>
              <a:rPr lang="en-US" sz="1100" b="0" i="0" kern="1200" spc="200" baseline="0" dirty="0" err="1">
                <a:solidFill>
                  <a:schemeClr val="accent4"/>
                </a:solidFill>
                <a:latin typeface="+mn-lt"/>
                <a:ea typeface="+mn-ea"/>
                <a:cs typeface="+mn-cs"/>
              </a:rPr>
              <a:t>Olasehinde</a:t>
            </a:r>
            <a:r>
              <a:rPr lang="en-US" sz="1100" b="0" i="0" kern="1200" spc="200" baseline="0" dirty="0">
                <a:solidFill>
                  <a:schemeClr val="accent4"/>
                </a:solidFill>
                <a:latin typeface="+mn-lt"/>
                <a:ea typeface="+mn-ea"/>
                <a:cs typeface="+mn-cs"/>
              </a:rPr>
              <a:t> &amp; </a:t>
            </a:r>
            <a:r>
              <a:rPr lang="en-US" sz="1100" b="0" i="0" kern="1200" spc="200" baseline="0" dirty="0" err="1">
                <a:solidFill>
                  <a:schemeClr val="accent4"/>
                </a:solidFill>
                <a:latin typeface="+mn-lt"/>
                <a:ea typeface="+mn-ea"/>
                <a:cs typeface="+mn-cs"/>
              </a:rPr>
              <a:t>Oluwadoyin</a:t>
            </a:r>
            <a:r>
              <a:rPr lang="en-US" sz="1100" b="0" i="0" kern="1200" spc="200" baseline="0" dirty="0">
                <a:solidFill>
                  <a:schemeClr val="accent4"/>
                </a:solidFill>
                <a:latin typeface="+mn-lt"/>
                <a:ea typeface="+mn-ea"/>
                <a:cs typeface="+mn-cs"/>
              </a:rPr>
              <a:t> (2023), and others.</a:t>
            </a:r>
          </a:p>
        </p:txBody>
      </p:sp>
      <p:pic>
        <p:nvPicPr>
          <p:cNvPr id="6" name="Picture 5">
            <a:extLst>
              <a:ext uri="{FF2B5EF4-FFF2-40B4-BE49-F238E27FC236}">
                <a16:creationId xmlns:a16="http://schemas.microsoft.com/office/drawing/2014/main" id="{330310DB-7B6E-6386-7F57-03B2005847E8}"/>
              </a:ext>
            </a:extLst>
          </p:cNvPr>
          <p:cNvPicPr>
            <a:picLocks noChangeAspect="1"/>
          </p:cNvPicPr>
          <p:nvPr/>
        </p:nvPicPr>
        <p:blipFill>
          <a:blip r:embed="rId3"/>
          <a:srcRect t="4561" r="-2" b="-2"/>
          <a:stretch>
            <a:fillRect/>
          </a:stretch>
        </p:blipFill>
        <p:spPr>
          <a:xfrm>
            <a:off x="4335863" y="121870"/>
            <a:ext cx="7700386" cy="6614260"/>
          </a:xfrm>
          <a:prstGeom prst="rect">
            <a:avLst/>
          </a:prstGeom>
          <a:noFill/>
        </p:spPr>
      </p:pic>
    </p:spTree>
    <p:extLst>
      <p:ext uri="{BB962C8B-B14F-4D97-AF65-F5344CB8AC3E}">
        <p14:creationId xmlns:p14="http://schemas.microsoft.com/office/powerpoint/2010/main" val="24024885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1C131-56EB-39DE-A87C-2AE3DC33A19F}"/>
              </a:ext>
            </a:extLst>
          </p:cNvPr>
          <p:cNvSpPr>
            <a:spLocks noGrp="1"/>
          </p:cNvSpPr>
          <p:nvPr>
            <p:ph type="title"/>
          </p:nvPr>
        </p:nvSpPr>
        <p:spPr>
          <a:xfrm>
            <a:off x="802481" y="308429"/>
            <a:ext cx="10515600" cy="567873"/>
          </a:xfrm>
        </p:spPr>
        <p:txBody>
          <a:bodyPr/>
          <a:lstStyle/>
          <a:p>
            <a:r>
              <a:rPr lang="en-GB" dirty="0"/>
              <a:t>Conclusion</a:t>
            </a:r>
          </a:p>
        </p:txBody>
      </p:sp>
      <p:sp>
        <p:nvSpPr>
          <p:cNvPr id="5" name="Rectangle 1">
            <a:extLst>
              <a:ext uri="{FF2B5EF4-FFF2-40B4-BE49-F238E27FC236}">
                <a16:creationId xmlns:a16="http://schemas.microsoft.com/office/drawing/2014/main" id="{B1B71A24-AC7E-CD9F-91A5-450D8CE31968}"/>
              </a:ext>
            </a:extLst>
          </p:cNvPr>
          <p:cNvSpPr>
            <a:spLocks noChangeArrowheads="1"/>
          </p:cNvSpPr>
          <p:nvPr/>
        </p:nvSpPr>
        <p:spPr bwMode="auto">
          <a:xfrm>
            <a:off x="315763" y="876302"/>
            <a:ext cx="11560473"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dirty="0"/>
              <a:t>AI-human collaboration transforms hotel guest services, enabling scalable personalisation and operational efficiency while preserving luxury hospitality’s human touch </a:t>
            </a:r>
            <a:r>
              <a:rPr lang="en-US" altLang="en-US" sz="1200" dirty="0"/>
              <a:t>(Oracle, 2025). </a:t>
            </a:r>
            <a:r>
              <a:rPr lang="en-US" altLang="en-US" dirty="0"/>
              <a:t>Brands like Ritz-Carlton use AI to enhance service excellence, provided data privacy and trust are maintained </a:t>
            </a:r>
            <a:r>
              <a:rPr lang="en-US" altLang="en-US" sz="1200" dirty="0"/>
              <a:t>(</a:t>
            </a:r>
            <a:r>
              <a:rPr lang="en-US" altLang="en-US" sz="1200" dirty="0" err="1"/>
              <a:t>Patov</a:t>
            </a:r>
            <a:r>
              <a:rPr lang="en-US" altLang="en-US" sz="1200" dirty="0"/>
              <a:t>, 2024).</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p>
          <a:p>
            <a:pPr marL="285750" indent="-285750" eaLnBrk="0" fontAlgn="base" hangingPunct="0">
              <a:spcBef>
                <a:spcPct val="0"/>
              </a:spcBef>
              <a:spcAft>
                <a:spcPct val="0"/>
              </a:spcAft>
              <a:buFont typeface="Arial" panose="020B0604020202020204" pitchFamily="34" charset="0"/>
              <a:buChar char="•"/>
            </a:pPr>
            <a:r>
              <a:rPr lang="en-US" altLang="en-US" dirty="0"/>
              <a:t>Scalable Personalisation: AI delivers tailored guest experiences </a:t>
            </a:r>
            <a:r>
              <a:rPr lang="en-US" altLang="en-US" sz="1200" dirty="0"/>
              <a:t>(Oracle, 2025). </a:t>
            </a:r>
          </a:p>
          <a:p>
            <a:pPr marL="285750" indent="-285750" eaLnBrk="0" fontAlgn="base" hangingPunct="0">
              <a:spcBef>
                <a:spcPct val="0"/>
              </a:spcBef>
              <a:spcAft>
                <a:spcPct val="0"/>
              </a:spcAft>
              <a:buFont typeface="Arial" panose="020B0604020202020204" pitchFamily="34" charset="0"/>
              <a:buChar char="•"/>
            </a:pPr>
            <a:r>
              <a:rPr lang="en-US" altLang="en-US" dirty="0"/>
              <a:t>Operational Efficiency: Streamlines tasks, complementing human service </a:t>
            </a:r>
            <a:r>
              <a:rPr lang="en-US" altLang="en-US" sz="1200" dirty="0"/>
              <a:t>(Oracle, 2025). </a:t>
            </a:r>
          </a:p>
          <a:p>
            <a:pPr marL="285750" indent="-285750" eaLnBrk="0" fontAlgn="base" hangingPunct="0">
              <a:spcBef>
                <a:spcPct val="0"/>
              </a:spcBef>
              <a:spcAft>
                <a:spcPct val="0"/>
              </a:spcAft>
              <a:buFont typeface="Arial" panose="020B0604020202020204" pitchFamily="34" charset="0"/>
              <a:buChar char="•"/>
            </a:pPr>
            <a:r>
              <a:rPr lang="en-US" altLang="en-US" dirty="0"/>
              <a:t>Brand Example: Ritz-Carlton enhances traditional service with AI </a:t>
            </a:r>
            <a:r>
              <a:rPr lang="en-US" altLang="en-US" sz="1200" dirty="0"/>
              <a:t>(</a:t>
            </a:r>
            <a:r>
              <a:rPr lang="en-US" altLang="en-US" sz="1200" dirty="0" err="1"/>
              <a:t>Patov</a:t>
            </a:r>
            <a:r>
              <a:rPr lang="en-US" altLang="en-US" sz="1200" dirty="0"/>
              <a:t>, 2024). </a:t>
            </a:r>
          </a:p>
          <a:p>
            <a:pPr marL="285750" indent="-285750" eaLnBrk="0" fontAlgn="base" hangingPunct="0">
              <a:spcBef>
                <a:spcPct val="0"/>
              </a:spcBef>
              <a:spcAft>
                <a:spcPct val="0"/>
              </a:spcAft>
              <a:buFont typeface="Arial" panose="020B0604020202020204" pitchFamily="34" charset="0"/>
              <a:buChar char="•"/>
            </a:pPr>
            <a:r>
              <a:rPr lang="en-US" altLang="en-US" dirty="0"/>
              <a:t>Key Balance: Maintains guest trust through data privacy </a:t>
            </a:r>
            <a:r>
              <a:rPr lang="en-US" altLang="en-US" sz="1200" dirty="0"/>
              <a:t>(Oracle, 2025).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9" name="Picture 8" descr="A robot hand holding a pen&#10;&#10;AI-generated content may be incorrect.">
            <a:extLst>
              <a:ext uri="{FF2B5EF4-FFF2-40B4-BE49-F238E27FC236}">
                <a16:creationId xmlns:a16="http://schemas.microsoft.com/office/drawing/2014/main" id="{082F0ABF-DC46-2902-D95D-D0A20683A8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38287" y="3395662"/>
            <a:ext cx="8872539" cy="3266213"/>
          </a:xfrm>
          <a:prstGeom prst="rect">
            <a:avLst/>
          </a:prstGeom>
        </p:spPr>
      </p:pic>
    </p:spTree>
    <p:extLst>
      <p:ext uri="{BB962C8B-B14F-4D97-AF65-F5344CB8AC3E}">
        <p14:creationId xmlns:p14="http://schemas.microsoft.com/office/powerpoint/2010/main" val="6358854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62918-8B24-7AA8-D7DA-BE77452B32EF}"/>
              </a:ext>
            </a:extLst>
          </p:cNvPr>
          <p:cNvSpPr>
            <a:spLocks noGrp="1"/>
          </p:cNvSpPr>
          <p:nvPr>
            <p:ph type="title"/>
          </p:nvPr>
        </p:nvSpPr>
        <p:spPr>
          <a:xfrm>
            <a:off x="339655" y="2258960"/>
            <a:ext cx="7476811" cy="567873"/>
          </a:xfrm>
        </p:spPr>
        <p:txBody>
          <a:bodyPr/>
          <a:lstStyle/>
          <a:p>
            <a:r>
              <a:rPr lang="en-GB" dirty="0"/>
              <a:t>Recommendations</a:t>
            </a:r>
          </a:p>
        </p:txBody>
      </p:sp>
      <p:sp>
        <p:nvSpPr>
          <p:cNvPr id="3" name="Rectangle 1">
            <a:extLst>
              <a:ext uri="{FF2B5EF4-FFF2-40B4-BE49-F238E27FC236}">
                <a16:creationId xmlns:a16="http://schemas.microsoft.com/office/drawing/2014/main" id="{05D81391-DB2E-2E72-2498-2429371DE0A1}"/>
              </a:ext>
            </a:extLst>
          </p:cNvPr>
          <p:cNvSpPr>
            <a:spLocks noChangeArrowheads="1"/>
          </p:cNvSpPr>
          <p:nvPr/>
        </p:nvSpPr>
        <p:spPr bwMode="auto">
          <a:xfrm>
            <a:off x="275100" y="2873442"/>
            <a:ext cx="11739563"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dirty="0"/>
              <a:t>Hotels must balance AI to enhance guest services while preserving human warmth. Transparent data use, staff AI training, and human oversight ensure trust and compliance. Digital platforms, sustainability, and sentiment analysis boost efficiency and loyalty, while tech partnerships drive innovation (e.g., Ritz-Carlton, IHG-Google Cloud).</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altLang="en-US" dirty="0"/>
              <a:t>Guest-Centric AI: Transparent data use for personalised recommendations.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altLang="en-US" dirty="0"/>
              <a:t>Staff Empowerment: Train employees to leverage AI tools (chatbots, CRM).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altLang="en-US" dirty="0"/>
              <a:t>Human Oversight: Audit AI decisions to comply with EU regulations.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altLang="en-US" dirty="0"/>
              <a:t>Digital Platforms: Expand in-room AI assistants and mobile services.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altLang="en-US" dirty="0"/>
              <a:t>Sustainability: AI for energy management and F&amp;B forecasting.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altLang="en-US" dirty="0"/>
              <a:t>Loyalty &amp; Recovery: Sentiment analysis and tailored offers.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altLang="en-US" dirty="0"/>
              <a:t>Tech Partnerships: Collaborate for innovation (e.g., IHG-Google Cloud).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5" name="Picture 4" descr="A blue background with white dots&#10;&#10;AI-generated content may be incorrect.">
            <a:extLst>
              <a:ext uri="{FF2B5EF4-FFF2-40B4-BE49-F238E27FC236}">
                <a16:creationId xmlns:a16="http://schemas.microsoft.com/office/drawing/2014/main" id="{253F7698-F5F1-0508-47F8-5D0A67BA1C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2130373"/>
          </a:xfrm>
          <a:prstGeom prst="rect">
            <a:avLst/>
          </a:prstGeom>
        </p:spPr>
      </p:pic>
      <p:sp>
        <p:nvSpPr>
          <p:cNvPr id="6" name="TextBox 5">
            <a:extLst>
              <a:ext uri="{FF2B5EF4-FFF2-40B4-BE49-F238E27FC236}">
                <a16:creationId xmlns:a16="http://schemas.microsoft.com/office/drawing/2014/main" id="{CC9C519A-BB64-06C4-10C4-1907037B19A8}"/>
              </a:ext>
            </a:extLst>
          </p:cNvPr>
          <p:cNvSpPr txBox="1"/>
          <p:nvPr/>
        </p:nvSpPr>
        <p:spPr>
          <a:xfrm>
            <a:off x="2847975" y="6036108"/>
            <a:ext cx="6096000" cy="246221"/>
          </a:xfrm>
          <a:prstGeom prst="rect">
            <a:avLst/>
          </a:prstGeom>
          <a:noFill/>
        </p:spPr>
        <p:txBody>
          <a:bodyPr wrap="square">
            <a:spAutoFit/>
          </a:bodyPr>
          <a:lstStyle/>
          <a:p>
            <a:r>
              <a:rPr lang="en-GB" sz="1000" dirty="0"/>
              <a:t>Source: Based on Oracle (2025), </a:t>
            </a:r>
            <a:r>
              <a:rPr lang="en-GB" sz="1000" dirty="0" err="1"/>
              <a:t>Patov</a:t>
            </a:r>
            <a:r>
              <a:rPr lang="en-GB" sz="1000" dirty="0"/>
              <a:t> (2024), EU AI Act (2024)</a:t>
            </a:r>
          </a:p>
        </p:txBody>
      </p:sp>
    </p:spTree>
    <p:extLst>
      <p:ext uri="{BB962C8B-B14F-4D97-AF65-F5344CB8AC3E}">
        <p14:creationId xmlns:p14="http://schemas.microsoft.com/office/powerpoint/2010/main" val="344482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653B943-9CEB-3BAD-9BC4-DAD02735D955}"/>
              </a:ext>
            </a:extLst>
          </p:cNvPr>
          <p:cNvSpPr txBox="1"/>
          <p:nvPr/>
        </p:nvSpPr>
        <p:spPr>
          <a:xfrm>
            <a:off x="414338" y="366713"/>
            <a:ext cx="11410950" cy="6383927"/>
          </a:xfrm>
          <a:prstGeom prst="rect">
            <a:avLst/>
          </a:prstGeom>
          <a:noFill/>
        </p:spPr>
        <p:txBody>
          <a:bodyPr wrap="square" rtlCol="0">
            <a:spAutoFit/>
          </a:bodyPr>
          <a:lstStyle/>
          <a:p>
            <a:r>
              <a:rPr lang="en-GB" sz="1800"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REFERENCES:</a:t>
            </a:r>
          </a:p>
          <a:p>
            <a:endParaRPr lang="en-GB" dirty="0"/>
          </a:p>
          <a:p>
            <a:pPr marL="228600">
              <a:lnSpc>
                <a:spcPct val="107000"/>
              </a:lnSpc>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Atkinson, R. D. (2024)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China Is Rapidly Becoming a Leading Innovator in Advanced Industries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https://itif.org/publications/2024/09/16/china-is-rapidly-becoming-a-leading-innovator-in-advanced-industries/</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16 May 2025).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Baker, T. (2024)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What the European Union's Artificial Intelligence Act Means for Hoteliers Around the World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https://www.costar.com/article/100854820/what-the-european-unions-artificial-intelligence-act-means-for-hoteliers-around-the-world</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16 May 2025).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Bare, M.,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Amraen</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L., Puri, A. (2024)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Enhancing the Cornerstone of Hospitality: AI and Human-Driven Customer Experience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https://www.costar.com/article/1959473018/enhancing-the-cornerstone-of-hospitality-ai-and-human-driven-customer-experience</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16 May 2025).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Chandran, N. (2020)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Singapore hopes artificial intelligence will help boost its tourism industry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https://www.cnbc.com/2020/09/24/singapore-looks-to-artificial-intelligence-ai-to-boost-tourism.html</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16 May 2025).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Deloitte (2023)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Deloitte: Travel Leaders Embrace Automation and Tech As Workforce Challenges Continue to Weigh on Industry</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https://www.hotelnewsresource.com/article128283.html</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16 May 2025).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EU (2024)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Artificial intelligence (AI) act: Council gives final green light to the first worldwide rules on AI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https://www.consilium.europa.eu/en/press/press-releases/2024/05/21/artificial-intelligence-ai-act-council-gives-final-green-light-to-the-first-worldwide-rules-on-ai/</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16 May 2025).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Graber, J. (2023)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Marriott’s Renaissance Hotels debuts AI-powered ‘virtual concierge’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https://www.hoteldive.com/news/marriott-renaissance-hotels-ai-powered-virtual-concierge/701843</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16 May 2025).</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93755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91D748-0407-2913-D630-83C8CEE474A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C14F60D-A01E-5D79-298B-E4535CB1BCF9}"/>
              </a:ext>
            </a:extLst>
          </p:cNvPr>
          <p:cNvSpPr txBox="1"/>
          <p:nvPr/>
        </p:nvSpPr>
        <p:spPr>
          <a:xfrm>
            <a:off x="409575" y="361950"/>
            <a:ext cx="11410950" cy="6088846"/>
          </a:xfrm>
          <a:prstGeom prst="rect">
            <a:avLst/>
          </a:prstGeom>
          <a:noFill/>
        </p:spPr>
        <p:txBody>
          <a:bodyPr wrap="square" rtlCol="0">
            <a:spAutoFit/>
          </a:bodyPr>
          <a:lstStyle/>
          <a:p>
            <a:r>
              <a:rPr lang="en-GB" sz="1800"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Reference list:</a:t>
            </a:r>
          </a:p>
          <a:p>
            <a:endParaRPr lang="en-GB" sz="1800"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endParaRPr>
          </a:p>
          <a:p>
            <a:pPr marL="228600">
              <a:lnSpc>
                <a:spcPct val="107000"/>
              </a:lnSpc>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Haenraets, B. (2024)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Cut Hotel Costs with AI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https://www.viqal.com/blog/cut-hotel-costs-with-ai</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16 May 2025).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Hancz, P. (2024)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Using hotel automation to alleviate staff shortages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https://apaleo.com/blog/industry-trends/using-hotel-automation-to-alleviate-staff-shortages</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16 May 2025).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Hilton News Releases (2020)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Hilton Introduces AI Customer Service Chatbot as Part of New Move in Digital Strategy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https://stories.hilton.com/releases/hilton-introduces-customer-service-chatbot-to-china</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16 May 2025).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HR Path (2025)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Front Line Workers: Is AI &amp; Automation the Solution or Just a Tool?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https://hr-path.com/en/blog/front-line-workers-is-ai-automation-the-solution-or-just-a-tool/2025/04/21/</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16 May 2025).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Interesse, G. (2023)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China’s Tourism Sector Prospects in 2023-24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https://www.china-briefing.com/news/chinas-tourism-in-2023-outlook-trends-and-opportunities/</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16 May 2025).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buNone/>
            </a:pP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Jiwnani</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L. (2024)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AI's transformative role in the hospitality industry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https://www.deloitte.com/uk/en/Industries/consumer/blogs/embracing-the-future-ais-transformative-role-in-hospitality.html</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16 May 2025).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Kamal-Chaoui, L. (2022)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Travelling Light: Labour Shortages Hampering Sustainable Recovery For Tourism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https://oecdcogito.blog/2022/07/12/labour-shortages-hamper-sustainable-tourism-recovery-after-summer-holidays/</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16 May 2025).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Krzak, R. (2023)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The Downside Of AI Technology In The Hospitality Industry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https://www.geckohospitality.com/the-downside-of-ai-technology-in-the-hospitality-industry/</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16 May 2025).</a:t>
            </a:r>
            <a:endParaRPr lang="en-GB" dirty="0"/>
          </a:p>
        </p:txBody>
      </p:sp>
    </p:spTree>
    <p:extLst>
      <p:ext uri="{BB962C8B-B14F-4D97-AF65-F5344CB8AC3E}">
        <p14:creationId xmlns:p14="http://schemas.microsoft.com/office/powerpoint/2010/main" val="23975534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CDB854-053E-69D6-DECE-96F1DE2D4BF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09949AC-2FBF-A6B5-F664-09CA6F965CDA}"/>
              </a:ext>
            </a:extLst>
          </p:cNvPr>
          <p:cNvSpPr txBox="1"/>
          <p:nvPr/>
        </p:nvSpPr>
        <p:spPr>
          <a:xfrm>
            <a:off x="409575" y="361950"/>
            <a:ext cx="11410950" cy="7251665"/>
          </a:xfrm>
          <a:prstGeom prst="rect">
            <a:avLst/>
          </a:prstGeom>
          <a:noFill/>
        </p:spPr>
        <p:txBody>
          <a:bodyPr wrap="square" rtlCol="0">
            <a:spAutoFit/>
          </a:bodyPr>
          <a:lstStyle/>
          <a:p>
            <a:r>
              <a:rPr lang="en-GB" sz="1800"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Reference list:</a:t>
            </a:r>
          </a:p>
          <a:p>
            <a:endParaRPr lang="en-GB" sz="1800"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endParaRPr>
          </a:p>
          <a:p>
            <a:pPr marL="228600">
              <a:lnSpc>
                <a:spcPct val="107000"/>
              </a:lnSpc>
              <a:spcAft>
                <a:spcPts val="800"/>
              </a:spcAft>
              <a:buNone/>
            </a:pP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Lüthy</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B. (2024)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AI in hospitality: Personalizing and enhancing guest services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https://hospitalityinsights.ehl.edu/guest-service-ai-hospitality</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16 May 2025).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buNone/>
            </a:pP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Makivic</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R.,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Vukolic</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D.,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Veljovic</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Bolesnikov</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M., David, L.S., Ivanisevic, A. and Gajic, T. (2024)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AI Impact on Hotel Guest Satisfaction via Tailor-Made Services: A Case Study of Serbia and Hungary</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https://doi.org/10.3390/info15110700</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16 May 2025).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Marr, B. (2024)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AI Won't Replace Humans – Here's The Surprising Reason Why</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https://www.forbes.com/sites/bernardmarr/2024/11/28/ai-wont-replace-humans--heres-the-surprising-reason-why/</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16 May 2025).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Mira, L. (2023)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How IHG’s One Rewards App and Other Hotel Technology Innovations are Raising the Bar on Guest Engagement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https://hoteltechnologynews.com/2023/09/how-ihgs-one-rewards-app-and-other-hotel-technology-innovations-are-raising-the-bar-on-guest-engagement/</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16 May 2025).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buNone/>
            </a:pP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Miremadi</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M., Manyika, J., Chui, M. (2016)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Where machines could replace humans—and where they can’t (yet)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https://www.mckinsey.com/~/media/McKinsey/Business%20Functions/McKinsey%20Digital/Our%20Insights/Where%20machines%20could%20replace%20humans%20and%20where%20they%20cant/Where-machines-could-replace-humans-and-where-they-cant-yet.pdf</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16 May 2025).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Nira, R. A. (2025)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AI-Driven Hyper-Personalisation in Hospitality: Application, Present and Future Opportunities, Challenges, and Guest Trust Issues</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https://dx.doi.org/10.47772/IJRISS.2025.90400397</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16 May 2025).</a:t>
            </a:r>
          </a:p>
          <a:p>
            <a:pPr marL="228600">
              <a:lnSpc>
                <a:spcPct val="107000"/>
              </a:lnSpc>
              <a:spcAft>
                <a:spcPts val="800"/>
              </a:spcAft>
            </a:pP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Olasehinde</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T.,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Oluwadoyin</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 (2023)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Cybersecurity in Smart Hotels: Integrating AI to Enhance Guest Data Protection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https://www.researchgate.net/publication/386083199_Cybersecurity_in_Smart_Hotels_Integrating_AI_to_Enhance_Guest_Data_Protection_Tolamise_Olasehinde</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16 May 2025).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buNone/>
            </a:pPr>
            <a:endParaRPr lang="en-GB" sz="1600" kern="100" dirty="0">
              <a:latin typeface="Times New Roman" panose="02020603050405020304" pitchFamily="18" charset="0"/>
              <a:ea typeface="Calibri" panose="020F0502020204030204" pitchFamily="34" charset="0"/>
              <a:cs typeface="Times New Roman" panose="02020603050405020304" pitchFamily="18" charset="0"/>
            </a:endParaRPr>
          </a:p>
          <a:p>
            <a:pPr marL="228600">
              <a:lnSpc>
                <a:spcPct val="107000"/>
              </a:lnSpc>
              <a:spcAft>
                <a:spcPts val="8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930800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75B14E-A86D-8476-44CD-666A0B0BB8A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8205B5C-730D-0604-B52F-9AEBE95012FC}"/>
              </a:ext>
            </a:extLst>
          </p:cNvPr>
          <p:cNvSpPr txBox="1"/>
          <p:nvPr/>
        </p:nvSpPr>
        <p:spPr>
          <a:xfrm>
            <a:off x="304800" y="280987"/>
            <a:ext cx="11410950" cy="6724726"/>
          </a:xfrm>
          <a:prstGeom prst="rect">
            <a:avLst/>
          </a:prstGeom>
          <a:noFill/>
        </p:spPr>
        <p:txBody>
          <a:bodyPr wrap="square" rtlCol="0">
            <a:spAutoFit/>
          </a:bodyPr>
          <a:lstStyle/>
          <a:p>
            <a:r>
              <a:rPr lang="en-GB" sz="1800"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Reference list:</a:t>
            </a:r>
          </a:p>
          <a:p>
            <a:endParaRPr lang="en-GB" sz="1800"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endParaRPr>
          </a:p>
          <a:p>
            <a:pPr marL="228600">
              <a:lnSpc>
                <a:spcPct val="107000"/>
              </a:lnSpc>
              <a:spcAft>
                <a:spcPts val="800"/>
              </a:spcAft>
              <a:buNone/>
            </a:pP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Patov</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 (2024)</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 How The Ritz-Carlton Enhances Customer Experience (CX) Through Personalised Service and Luxury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https://www.renascence.io/journal/how-the-ritz-carlton-enhances-customer-experience-cx-through-personalized-service-and-luxury</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16 May 2025).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Pidro, A. (2024)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How Hotels Can Harness the Power of AI to Embrace the Future of Guest Experience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https://hoteltechnologynews.com/2024/09/how-hotels-can-harness-the-power-of-ai-to-embrace-the-future-of-guest-experience</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16 May 2025).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Said, S. (2023)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The Role of Artificial Intelligence (AI) and Data Analytics in Enhancing Guest Personalization in Hospitality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http://dx.doi.org/10.47941/jmh.1556</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16 May 2025).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Schick, S. (2017)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Marriott makes more room for chatbots to enhance guest experiences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https://www.marketingdive.com/news/marriott-makes-more-room-for-chatbots-to-enhance-guest-experiences/510117</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16 May 2025).</a:t>
            </a:r>
          </a:p>
          <a:p>
            <a:pPr marL="228600">
              <a:lnSpc>
                <a:spcPct val="107000"/>
              </a:lnSpc>
              <a:spcAft>
                <a:spcPts val="800"/>
              </a:spcAft>
            </a:pPr>
            <a:r>
              <a:rPr lang="en-GB" sz="1600" kern="100" dirty="0">
                <a:latin typeface="Times New Roman" panose="02020603050405020304" pitchFamily="18" charset="0"/>
                <a:ea typeface="Calibri" panose="020F0502020204030204" pitchFamily="34" charset="0"/>
                <a:cs typeface="Times New Roman" panose="02020603050405020304" pitchFamily="18" charset="0"/>
              </a:rPr>
              <a:t>Schwarz, L. (2025) </a:t>
            </a:r>
            <a:r>
              <a:rPr lang="en-GB" sz="1600" i="1" kern="100" dirty="0">
                <a:latin typeface="Times New Roman" panose="02020603050405020304" pitchFamily="18" charset="0"/>
                <a:ea typeface="Calibri" panose="020F0502020204030204" pitchFamily="34" charset="0"/>
                <a:cs typeface="Times New Roman" panose="02020603050405020304" pitchFamily="18" charset="0"/>
              </a:rPr>
              <a:t>AI in Hospitality: Advantages &amp; Use Cases </a:t>
            </a:r>
            <a:r>
              <a:rPr lang="en-GB" sz="1600" kern="100" dirty="0">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kern="100" dirty="0">
                <a:latin typeface="Times New Roman" panose="02020603050405020304" pitchFamily="18" charset="0"/>
                <a:ea typeface="Calibri" panose="020F0502020204030204" pitchFamily="34" charset="0"/>
                <a:cs typeface="Times New Roman" panose="02020603050405020304" pitchFamily="18" charset="0"/>
                <a:hlinkClick r:id="rId7"/>
              </a:rPr>
              <a:t>https://www.netsuite.com/portal/resource/articles/business-strategy/ai-hospitality.shtml</a:t>
            </a:r>
            <a:r>
              <a:rPr lang="en-GB" sz="1600" kern="100" dirty="0">
                <a:latin typeface="Times New Roman" panose="02020603050405020304" pitchFamily="18" charset="0"/>
                <a:ea typeface="Calibri" panose="020F0502020204030204" pitchFamily="34" charset="0"/>
                <a:cs typeface="Times New Roman" panose="02020603050405020304" pitchFamily="18" charset="0"/>
              </a:rPr>
              <a:t> (Accessed: 16 May 2025).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buNone/>
            </a:pP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Terleki</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K. (2025)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Boost Operational Efficiency with AI – Speed up Your Business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https://ttms.com/boost-operational-efficiency-with-ai-speed-up-your-business/</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16 May 2025).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Wang, P. Q. (2023)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Personalizing guest experience with generative AI in the hotel industry: there's more to it than meets a Kiwi’s eye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https://doi.org/10.1080/13683500.2023.2300030</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16 May 2025).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World Economic Forum (2024)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Tourism is Back to Pre-Pandemic Levels, but Challenges Remain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https://www.weforum.org/press/2024/05/tourism-is-back-to-pre-pandemic-levels-but-challenges-remain/</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16 May 2025).</a:t>
            </a:r>
            <a:endParaRPr lang="en-GB" sz="1600" kern="100" dirty="0">
              <a:latin typeface="Times New Roman" panose="02020603050405020304" pitchFamily="18" charset="0"/>
              <a:ea typeface="Calibri" panose="020F0502020204030204" pitchFamily="34" charset="0"/>
              <a:cs typeface="Times New Roman" panose="02020603050405020304" pitchFamily="18" charset="0"/>
            </a:endParaRPr>
          </a:p>
          <a:p>
            <a:pPr marL="228600">
              <a:lnSpc>
                <a:spcPct val="107000"/>
              </a:lnSpc>
              <a:spcAft>
                <a:spcPts val="800"/>
              </a:spcAft>
              <a:buNone/>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17130171"/>
      </p:ext>
    </p:extLst>
  </p:cSld>
  <p:clrMapOvr>
    <a:masterClrMapping/>
  </p:clrMapOvr>
</p:sld>
</file>

<file path=ppt/theme/theme1.xml><?xml version="1.0" encoding="utf-8"?>
<a:theme xmlns:a="http://schemas.openxmlformats.org/drawingml/2006/main" name="MyTheme">
  <a:themeElements>
    <a:clrScheme name="Custom 17">
      <a:dk1>
        <a:sysClr val="windowText" lastClr="000000"/>
      </a:dk1>
      <a:lt1>
        <a:sysClr val="window" lastClr="FFFFFF"/>
      </a:lt1>
      <a:dk2>
        <a:srgbClr val="44546A"/>
      </a:dk2>
      <a:lt2>
        <a:srgbClr val="E7E6E6"/>
      </a:lt2>
      <a:accent1>
        <a:srgbClr val="BED6DA"/>
      </a:accent1>
      <a:accent2>
        <a:srgbClr val="3E7090"/>
      </a:accent2>
      <a:accent3>
        <a:srgbClr val="93A5A8"/>
      </a:accent3>
      <a:accent4>
        <a:srgbClr val="627272"/>
      </a:accent4>
      <a:accent5>
        <a:srgbClr val="BDA07D"/>
      </a:accent5>
      <a:accent6>
        <a:srgbClr val="D8CAB7"/>
      </a:accent6>
      <a:hlink>
        <a:srgbClr val="0563C1"/>
      </a:hlink>
      <a:folHlink>
        <a:srgbClr val="954F72"/>
      </a:folHlink>
    </a:clrScheme>
    <a:fontScheme name="Custom 24">
      <a:majorFont>
        <a:latin typeface="Segoe UI Light"/>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yTheme" id="{3FAD930A-61FC-4F95-A304-DA3F76003165}" vid="{3297696E-3DB9-4FAC-BA37-AE43EC99C7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MyTheme</Template>
  <TotalTime>5360</TotalTime>
  <Words>2466</Words>
  <Application>Microsoft Office PowerPoint</Application>
  <PresentationFormat>Widescreen</PresentationFormat>
  <Paragraphs>116</Paragraphs>
  <Slides>15</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Aptos</vt:lpstr>
      <vt:lpstr>Arial</vt:lpstr>
      <vt:lpstr>Calibri</vt:lpstr>
      <vt:lpstr>Segoe UI</vt:lpstr>
      <vt:lpstr>Segoe UI Light</vt:lpstr>
      <vt:lpstr>Times New Roman</vt:lpstr>
      <vt:lpstr>MyTheme</vt:lpstr>
      <vt:lpstr>The Future of Work: AI and Human Collaboration in Luxury Hospitality</vt:lpstr>
      <vt:lpstr>INTRODUCTION  literature review: AI-Powered Personalisation in Guest Services  Role of Human Staff and AI Collaboration  Benefits of AI–Human Collaboration  Challenges and Limitations  Future Outlook and Workforce Implications  method: Theme Impact Analysis – pest  conclusion  recommendations  References</vt:lpstr>
      <vt:lpstr>Introduction </vt:lpstr>
      <vt:lpstr>Literature review AI-Powered Personalisation in Guest Services</vt:lpstr>
      <vt:lpstr>Role of Human Staff and AI Collaboration</vt:lpstr>
      <vt:lpstr>Benefits of AI–Human Collaboration</vt:lpstr>
      <vt:lpstr>Challenges and Limitations</vt:lpstr>
      <vt:lpstr>Future Outlook and Workforce Implications</vt:lpstr>
      <vt:lpstr>Method: Theme Impact Analysis - PEST</vt:lpstr>
      <vt:lpstr>Conclusion</vt:lpstr>
      <vt:lpstr>Recommendations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Alex Serban</dc:creator>
  <cp:lastModifiedBy>Alex Serban</cp:lastModifiedBy>
  <cp:revision>1</cp:revision>
  <dcterms:created xsi:type="dcterms:W3CDTF">2025-05-28T13:43:04Z</dcterms:created>
  <dcterms:modified xsi:type="dcterms:W3CDTF">2025-06-08T20:38:10Z</dcterms:modified>
</cp:coreProperties>
</file>