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59" r:id="rId4"/>
    <p:sldId id="260" r:id="rId5"/>
    <p:sldId id="265" r:id="rId6"/>
    <p:sldId id="266" r:id="rId7"/>
    <p:sldId id="261" r:id="rId8"/>
    <p:sldId id="268" r:id="rId9"/>
    <p:sldId id="262" r:id="rId10"/>
    <p:sldId id="263" r:id="rId11"/>
    <p:sldId id="264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320"/>
    <p:restoredTop sz="50000"/>
  </p:normalViewPr>
  <p:slideViewPr>
    <p:cSldViewPr snapToGrid="0" snapToObjects="1">
      <p:cViewPr varScale="1">
        <p:scale>
          <a:sx n="62" d="100"/>
          <a:sy n="62" d="100"/>
        </p:scale>
        <p:origin x="86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E8CD29-C36B-4340-AF7A-65442C40CD2D}" type="datetimeFigureOut">
              <a:rPr lang="en-US" smtClean="0"/>
              <a:t>10/5/18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27A6F-AEB6-C641-B44F-9CBBB149DD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568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27A6F-AEB6-C641-B44F-9CBBB149DD4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475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930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65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84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544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413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898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575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59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98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664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566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3344AC-6822-354E-A745-5D8E9D3EB26B}" type="datetimeFigureOut">
              <a:rPr lang="en-US" smtClean="0"/>
              <a:t>10/5/18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79D8F0-6CF1-0B49-AE45-AD31A8C4E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289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4" Type="http://schemas.openxmlformats.org/officeDocument/2006/relationships/image" Target="../media/image6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2387600"/>
          </a:xfrm>
        </p:spPr>
        <p:txBody>
          <a:bodyPr/>
          <a:lstStyle/>
          <a:p>
            <a:r>
              <a:rPr lang="en-US" dirty="0" smtClean="0"/>
              <a:t>Studio Composition 3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US" dirty="0" smtClean="0"/>
              <a:t>Songwriting</a:t>
            </a:r>
          </a:p>
          <a:p>
            <a:pPr algn="l"/>
            <a:r>
              <a:rPr lang="en-US" dirty="0" smtClean="0"/>
              <a:t>Simon Kilshaw 2018 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7570" y="3742986"/>
            <a:ext cx="5144429" cy="1697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9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Song writing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err="1" smtClean="0"/>
              <a:t>Vodaphone</a:t>
            </a:r>
            <a:r>
              <a:rPr lang="en-US" dirty="0" smtClean="0"/>
              <a:t> Top 40 Martin </a:t>
            </a:r>
            <a:r>
              <a:rPr lang="en-US" dirty="0" err="1" smtClean="0"/>
              <a:t>Humes</a:t>
            </a:r>
            <a:r>
              <a:rPr lang="en-US" dirty="0" smtClean="0"/>
              <a:t>. (Sunday evening)</a:t>
            </a:r>
          </a:p>
          <a:p>
            <a:r>
              <a:rPr lang="en-US" dirty="0" smtClean="0"/>
              <a:t>Target Audience?</a:t>
            </a:r>
          </a:p>
          <a:p>
            <a:r>
              <a:rPr lang="en-US" dirty="0" smtClean="0"/>
              <a:t>Radio </a:t>
            </a:r>
            <a:r>
              <a:rPr lang="en-US" dirty="0" err="1" smtClean="0"/>
              <a:t>pluggers</a:t>
            </a:r>
            <a:r>
              <a:rPr lang="en-US" dirty="0" smtClean="0"/>
              <a:t> / “industry influencers”</a:t>
            </a:r>
          </a:p>
          <a:p>
            <a:r>
              <a:rPr lang="en-US" dirty="0" smtClean="0"/>
              <a:t>It’s top-lining not songwriting</a:t>
            </a: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17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 smtClean="0"/>
              <a:t>Songwriter Deliverables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Delivering </a:t>
            </a:r>
            <a:r>
              <a:rPr lang="en-US" dirty="0"/>
              <a:t>commercial briefs from record labels, music publishers, </a:t>
            </a:r>
            <a:r>
              <a:rPr lang="en-US" dirty="0" smtClean="0"/>
              <a:t>distributors, solo artists, film </a:t>
            </a:r>
            <a:r>
              <a:rPr lang="en-US" dirty="0"/>
              <a:t>and TV productions, advertising agencies, games developers, corporate audio branding, multi-media convergence events and large-scale government or local authority projects.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964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challenge is</a:t>
            </a:r>
            <a:r>
              <a:rPr lang="is-IS" dirty="0" smtClean="0"/>
              <a:t>…..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Adapt your working practices to be able to develop innovative creative products and/or solutions in response to client or consumer expectations, </a:t>
            </a:r>
            <a:r>
              <a:rPr lang="en-US" b="1" dirty="0"/>
              <a:t>whilst maintaining your own individual musical personality/voice</a:t>
            </a:r>
            <a:r>
              <a:rPr lang="en-US" dirty="0"/>
              <a:t>.</a:t>
            </a:r>
            <a:r>
              <a:rPr lang="en-GB" dirty="0" smtClean="0">
                <a:effectLst/>
              </a:rPr>
              <a:t> </a:t>
            </a:r>
          </a:p>
          <a:p>
            <a:r>
              <a:rPr lang="en-GB" dirty="0" smtClean="0"/>
              <a:t>Lean the </a:t>
            </a:r>
            <a:r>
              <a:rPr lang="en-GB" i="1" dirty="0" smtClean="0"/>
              <a:t>formula +1</a:t>
            </a:r>
            <a:endParaRPr lang="en-GB" i="1" dirty="0"/>
          </a:p>
          <a:p>
            <a:r>
              <a:rPr lang="en-GB" dirty="0" smtClean="0"/>
              <a:t>Significant </a:t>
            </a:r>
            <a:r>
              <a:rPr lang="en-GB" dirty="0" smtClean="0"/>
              <a:t>practice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37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 lining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err="1"/>
              <a:t>Toplining</a:t>
            </a:r>
            <a:r>
              <a:rPr lang="en-US" dirty="0"/>
              <a:t> in today's music industry</a:t>
            </a:r>
          </a:p>
          <a:p>
            <a:r>
              <a:rPr lang="en-US" dirty="0" smtClean="0"/>
              <a:t>Most of </a:t>
            </a:r>
            <a:r>
              <a:rPr lang="en-US" dirty="0"/>
              <a:t>the pop, R&amp;B, EDM, and hip-hop songs you hear on the radio came to life as instrumental beats that were </a:t>
            </a:r>
            <a:r>
              <a:rPr lang="en-US" dirty="0" err="1"/>
              <a:t>toplined</a:t>
            </a:r>
            <a:r>
              <a:rPr lang="en-US" dirty="0"/>
              <a:t> afterwards.</a:t>
            </a:r>
            <a:r>
              <a:rPr lang="en-US" b="1" dirty="0"/>
              <a:t> In fact, if you're an aspiring mainstream songwriter who wants to break into the industry, you will be doing </a:t>
            </a:r>
            <a:r>
              <a:rPr lang="en-US" b="1" dirty="0" err="1"/>
              <a:t>toplines</a:t>
            </a:r>
            <a:r>
              <a:rPr lang="en-US" b="1" dirty="0"/>
              <a:t> 95 percent of the time.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1208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 lining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Most successful songwriters in the industry are amazing singers, exactly because they only have to topline tracks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err="1"/>
              <a:t>Sia</a:t>
            </a:r>
            <a:r>
              <a:rPr lang="en-US" dirty="0"/>
              <a:t> </a:t>
            </a:r>
            <a:r>
              <a:rPr lang="en-US" dirty="0" smtClean="0"/>
              <a:t>said </a:t>
            </a:r>
            <a:r>
              <a:rPr lang="en-US" dirty="0"/>
              <a:t>that her real talent isn't in songwriting, but in unearthing the hottest beats from a folder of 1,000 that she has on her computer. I love this quote because it's exactly where the industry is now. </a:t>
            </a:r>
            <a:r>
              <a:rPr lang="en-US" b="1" dirty="0"/>
              <a:t>If you cannot distinguish between a current-sounding track and a dated one, you're never </a:t>
            </a:r>
            <a:r>
              <a:rPr lang="en-US" b="1" dirty="0" err="1"/>
              <a:t>gonna</a:t>
            </a:r>
            <a:r>
              <a:rPr lang="en-US" b="1" dirty="0"/>
              <a:t> write a hit song, no matter how awesome you are.</a:t>
            </a:r>
            <a:r>
              <a:rPr lang="en-US" dirty="0"/>
              <a:t> Understanding the musical landscape you're in, and staying current in your beat choices, is a huge part of being on the cutting edge of the industry</a:t>
            </a:r>
            <a:r>
              <a:rPr lang="en-US" dirty="0" smtClean="0"/>
              <a:t>.</a:t>
            </a:r>
          </a:p>
          <a:p>
            <a:r>
              <a:rPr lang="en-US" dirty="0" smtClean="0"/>
              <a:t>(</a:t>
            </a:r>
            <a:r>
              <a:rPr lang="en-US" dirty="0" err="1" smtClean="0"/>
              <a:t>Sospubs</a:t>
            </a:r>
            <a:r>
              <a:rPr lang="en-US" dirty="0" smtClean="0"/>
              <a:t> Dec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91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dirty="0" smtClean="0"/>
          </a:p>
          <a:p>
            <a:r>
              <a:rPr lang="en-US" dirty="0" err="1" smtClean="0"/>
              <a:t>Templating</a:t>
            </a:r>
            <a:endParaRPr lang="en-US" dirty="0" smtClean="0"/>
          </a:p>
          <a:p>
            <a:r>
              <a:rPr lang="en-US" dirty="0" smtClean="0"/>
              <a:t>Extending the instrumental</a:t>
            </a:r>
          </a:p>
          <a:p>
            <a:r>
              <a:rPr lang="en-US" dirty="0" err="1" smtClean="0"/>
              <a:t>Toplining</a:t>
            </a:r>
            <a:endParaRPr lang="en-US" dirty="0"/>
          </a:p>
          <a:p>
            <a:r>
              <a:rPr lang="en-US" dirty="0" smtClean="0"/>
              <a:t>Hooks- melodic, lyrical hooks</a:t>
            </a:r>
          </a:p>
          <a:p>
            <a:r>
              <a:rPr lang="en-US" dirty="0" smtClean="0"/>
              <a:t>The 3 minute formula</a:t>
            </a:r>
          </a:p>
          <a:p>
            <a:r>
              <a:rPr lang="en-US" dirty="0" smtClean="0"/>
              <a:t>Stock presets in the current top 40 (Logic) </a:t>
            </a:r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Simple vs complex- the real art</a:t>
            </a:r>
          </a:p>
          <a:p>
            <a:r>
              <a:rPr lang="en-US" dirty="0" smtClean="0"/>
              <a:t>Musicianship?- Logic </a:t>
            </a:r>
            <a:r>
              <a:rPr lang="en-US" dirty="0" smtClean="0"/>
              <a:t>virtuoso</a:t>
            </a:r>
          </a:p>
          <a:p>
            <a:r>
              <a:rPr lang="en-US" dirty="0" smtClean="0"/>
              <a:t>The formula +1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900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Ariana Grande- One Last Time</a:t>
            </a:r>
          </a:p>
          <a:p>
            <a:endParaRPr lang="en-US" dirty="0"/>
          </a:p>
          <a:p>
            <a:r>
              <a:rPr lang="en-US" dirty="0" smtClean="0"/>
              <a:t>Major </a:t>
            </a:r>
            <a:r>
              <a:rPr lang="en-US" dirty="0" err="1" smtClean="0"/>
              <a:t>Lazer</a:t>
            </a:r>
            <a:r>
              <a:rPr lang="en-US" dirty="0" smtClean="0"/>
              <a:t>- Lean On</a:t>
            </a:r>
          </a:p>
          <a:p>
            <a:endParaRPr lang="en-US" dirty="0"/>
          </a:p>
          <a:p>
            <a:r>
              <a:rPr lang="en-US" smtClean="0"/>
              <a:t>Post Malone Psycho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80349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Calvin Harris case study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How Deep is your love (Calvin Harris, Disciples)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Promises (Calvin Harris, Sam Smith)</a:t>
            </a:r>
          </a:p>
          <a:p>
            <a:endParaRPr lang="en-US" dirty="0"/>
          </a:p>
          <a:p>
            <a:r>
              <a:rPr lang="en-US" dirty="0" smtClean="0"/>
              <a:t>One Kiss (Calvin Harris. </a:t>
            </a:r>
            <a:r>
              <a:rPr lang="en-US" dirty="0" err="1" smtClean="0"/>
              <a:t>Dua</a:t>
            </a:r>
            <a:r>
              <a:rPr lang="en-US" dirty="0" smtClean="0"/>
              <a:t> </a:t>
            </a:r>
            <a:r>
              <a:rPr lang="en-US" dirty="0" err="1" smtClean="0"/>
              <a:t>Lipa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6897" y="3779451"/>
            <a:ext cx="3776903" cy="2397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060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Working with the right vocalist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Always be on the look out for great </a:t>
            </a:r>
            <a:r>
              <a:rPr lang="en-US" dirty="0" err="1" smtClean="0"/>
              <a:t>voclists</a:t>
            </a:r>
            <a:r>
              <a:rPr lang="en-US" dirty="0" smtClean="0"/>
              <a:t>.</a:t>
            </a:r>
          </a:p>
          <a:p>
            <a:r>
              <a:rPr lang="en-US" dirty="0" smtClean="0"/>
              <a:t>The flex pitch vocal solo.</a:t>
            </a:r>
          </a:p>
          <a:p>
            <a:r>
              <a:rPr lang="en-US" dirty="0" smtClean="0"/>
              <a:t>Vocal production (digital effects, current tools and trends).</a:t>
            </a:r>
          </a:p>
          <a:p>
            <a:r>
              <a:rPr lang="en-US" dirty="0" smtClean="0"/>
              <a:t>Ultra pitching</a:t>
            </a:r>
          </a:p>
          <a:p>
            <a:r>
              <a:rPr lang="en-US" dirty="0" smtClean="0"/>
              <a:t>Book Ellie </a:t>
            </a:r>
            <a:r>
              <a:rPr lang="en-US" dirty="0" err="1" smtClean="0"/>
              <a:t>Goulding</a:t>
            </a:r>
            <a:r>
              <a:rPr lang="en-US" dirty="0" smtClean="0"/>
              <a:t>! </a:t>
            </a:r>
          </a:p>
          <a:p>
            <a:endParaRPr lang="en-US" dirty="0"/>
          </a:p>
          <a:p>
            <a:r>
              <a:rPr lang="en-US" dirty="0" smtClean="0"/>
              <a:t>East side (Benny Blanco, Khalid) </a:t>
            </a:r>
            <a:r>
              <a:rPr lang="en-US" i="1" dirty="0" smtClean="0"/>
              <a:t>audio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9381" y="3947531"/>
            <a:ext cx="1898253" cy="2598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456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non-song Drake’s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Drake God’s plan </a:t>
            </a:r>
            <a:r>
              <a:rPr lang="en-US" i="1" dirty="0" smtClean="0"/>
              <a:t>audio</a:t>
            </a:r>
          </a:p>
          <a:p>
            <a:endParaRPr lang="en-US" dirty="0"/>
          </a:p>
          <a:p>
            <a:r>
              <a:rPr lang="en-US" dirty="0" smtClean="0"/>
              <a:t>In my feelings </a:t>
            </a:r>
            <a:r>
              <a:rPr lang="en-US" i="1" dirty="0" smtClean="0"/>
              <a:t>audio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6032" y="2262633"/>
            <a:ext cx="2897768" cy="3477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109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Kilshaw’s</a:t>
            </a:r>
            <a:r>
              <a:rPr lang="en-US" dirty="0" smtClean="0"/>
              <a:t> top tips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Identify </a:t>
            </a:r>
            <a:r>
              <a:rPr lang="en-US" dirty="0"/>
              <a:t>and </a:t>
            </a:r>
            <a:r>
              <a:rPr lang="en-US" dirty="0" err="1"/>
              <a:t>utilise</a:t>
            </a:r>
            <a:r>
              <a:rPr lang="en-US" dirty="0"/>
              <a:t> appropriate theoretical compositional </a:t>
            </a:r>
            <a:r>
              <a:rPr lang="en-US" dirty="0" smtClean="0"/>
              <a:t>techniques</a:t>
            </a:r>
          </a:p>
          <a:p>
            <a:endParaRPr lang="en-US" dirty="0">
              <a:effectLst/>
            </a:endParaRPr>
          </a:p>
          <a:p>
            <a:r>
              <a:rPr lang="en-US" dirty="0" smtClean="0"/>
              <a:t>Keep notebook handy</a:t>
            </a:r>
          </a:p>
          <a:p>
            <a:endParaRPr lang="en-US" dirty="0"/>
          </a:p>
          <a:p>
            <a:r>
              <a:rPr lang="en-US" dirty="0" smtClean="0"/>
              <a:t>Get very very good on Logic (how long?/practice?)</a:t>
            </a:r>
          </a:p>
          <a:p>
            <a:endParaRPr lang="en-US" dirty="0">
              <a:effectLst/>
            </a:endParaRPr>
          </a:p>
          <a:p>
            <a:r>
              <a:rPr lang="en-GB" dirty="0" smtClean="0">
                <a:effectLst/>
              </a:rPr>
              <a:t> Observe target audience behaviour</a:t>
            </a:r>
          </a:p>
          <a:p>
            <a:endParaRPr lang="en-GB" dirty="0"/>
          </a:p>
          <a:p>
            <a:r>
              <a:rPr lang="en-GB" dirty="0" err="1" smtClean="0"/>
              <a:t>Musical.ly</a:t>
            </a:r>
            <a:r>
              <a:rPr lang="en-GB" dirty="0" smtClean="0"/>
              <a:t>, </a:t>
            </a:r>
            <a:r>
              <a:rPr lang="en-GB" dirty="0" err="1" smtClean="0"/>
              <a:t>tik</a:t>
            </a:r>
            <a:r>
              <a:rPr lang="en-GB" dirty="0" smtClean="0"/>
              <a:t> </a:t>
            </a:r>
            <a:r>
              <a:rPr lang="en-GB" dirty="0" err="1" smtClean="0"/>
              <a:t>tok</a:t>
            </a:r>
            <a:r>
              <a:rPr lang="en-GB" dirty="0" smtClean="0"/>
              <a:t> (Anne-Marie)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7102" y="4438186"/>
            <a:ext cx="3506684" cy="9740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8239" y="230188"/>
            <a:ext cx="3605561" cy="1420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275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423</Words>
  <Application>Microsoft Macintosh PowerPoint</Application>
  <PresentationFormat>Widescreen</PresentationFormat>
  <Paragraphs>76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Calibri Light</vt:lpstr>
      <vt:lpstr>Arial</vt:lpstr>
      <vt:lpstr>Office Theme</vt:lpstr>
      <vt:lpstr>Studio Composition 3</vt:lpstr>
      <vt:lpstr>Song writing</vt:lpstr>
      <vt:lpstr>The Songwriter Deliverables</vt:lpstr>
      <vt:lpstr>The challenge is…..</vt:lpstr>
      <vt:lpstr>Top lining</vt:lpstr>
      <vt:lpstr>Top lining</vt:lpstr>
      <vt:lpstr>Methodology</vt:lpstr>
      <vt:lpstr>PowerPoint Presentation</vt:lpstr>
      <vt:lpstr>Calvin Harris case study</vt:lpstr>
      <vt:lpstr>Working with the right vocalist</vt:lpstr>
      <vt:lpstr>The non-song Drake’s</vt:lpstr>
      <vt:lpstr>Kilshaw’s top tips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Studio Composition 3</dc:title>
  <dc:creator>Simon Kilshaw</dc:creator>
  <cp:lastModifiedBy>Simon Kilshaw</cp:lastModifiedBy>
  <cp:revision>13</cp:revision>
  <dcterms:created xsi:type="dcterms:W3CDTF">2018-10-05T03:48:35Z</dcterms:created>
  <dcterms:modified xsi:type="dcterms:W3CDTF">2018-10-05T08:30:33Z</dcterms:modified>
</cp:coreProperties>
</file>