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56" r:id="rId2"/>
    <p:sldId id="257" r:id="rId3"/>
    <p:sldId id="258" r:id="rId4"/>
    <p:sldId id="260" r:id="rId5"/>
    <p:sldId id="261"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CAF705-DD5C-6EAE-6864-477C1179458E}" v="971" dt="2024-03-11T12:23:18.237"/>
    <p1510:client id="{478FC526-C067-6797-844C-BB485A31FAA5}" v="14" dt="2024-03-11T13:04:12.867"/>
    <p1510:client id="{ABCD981B-32A9-BA24-B565-A219397DB753}" v="805" dt="2024-03-11T10:54:21.7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Evans (2101181)" userId="S::2101181@student.uwtsd.ac.uk::57b6a81a-9a39-4480-a016-8f233a246a4c" providerId="AD" clId="Web-{ABCD981B-32A9-BA24-B565-A219397DB753}"/>
    <pc:docChg chg="addSld delSld modSld sldOrd addMainMaster delMainMaster">
      <pc:chgData name="Lauren Evans (2101181)" userId="S::2101181@student.uwtsd.ac.uk::57b6a81a-9a39-4480-a016-8f233a246a4c" providerId="AD" clId="Web-{ABCD981B-32A9-BA24-B565-A219397DB753}" dt="2024-03-11T10:54:21.740" v="759" actId="14100"/>
      <pc:docMkLst>
        <pc:docMk/>
      </pc:docMkLst>
      <pc:sldChg chg="addSp delSp modSp del mod setBg modClrScheme delDesignElem chgLayout">
        <pc:chgData name="Lauren Evans (2101181)" userId="S::2101181@student.uwtsd.ac.uk::57b6a81a-9a39-4480-a016-8f233a246a4c" providerId="AD" clId="Web-{ABCD981B-32A9-BA24-B565-A219397DB753}" dt="2024-03-11T01:18:39.304" v="15"/>
        <pc:sldMkLst>
          <pc:docMk/>
          <pc:sldMk cId="109857222" sldId="256"/>
        </pc:sldMkLst>
        <pc:spChg chg="mod ord">
          <ac:chgData name="Lauren Evans (2101181)" userId="S::2101181@student.uwtsd.ac.uk::57b6a81a-9a39-4480-a016-8f233a246a4c" providerId="AD" clId="Web-{ABCD981B-32A9-BA24-B565-A219397DB753}" dt="2024-03-11T01:17:57.585" v="10"/>
          <ac:spMkLst>
            <pc:docMk/>
            <pc:sldMk cId="109857222" sldId="256"/>
            <ac:spMk id="2" creationId="{00000000-0000-0000-0000-000000000000}"/>
          </ac:spMkLst>
        </pc:spChg>
        <pc:spChg chg="mod ord">
          <ac:chgData name="Lauren Evans (2101181)" userId="S::2101181@student.uwtsd.ac.uk::57b6a81a-9a39-4480-a016-8f233a246a4c" providerId="AD" clId="Web-{ABCD981B-32A9-BA24-B565-A219397DB753}" dt="2024-03-11T01:17:57.585" v="10"/>
          <ac:spMkLst>
            <pc:docMk/>
            <pc:sldMk cId="109857222" sldId="256"/>
            <ac:spMk id="3" creationId="{00000000-0000-0000-0000-000000000000}"/>
          </ac:spMkLst>
        </pc:spChg>
        <pc:spChg chg="add del">
          <ac:chgData name="Lauren Evans (2101181)" userId="S::2101181@student.uwtsd.ac.uk::57b6a81a-9a39-4480-a016-8f233a246a4c" providerId="AD" clId="Web-{ABCD981B-32A9-BA24-B565-A219397DB753}" dt="2024-03-11T01:17:18.724" v="8"/>
          <ac:spMkLst>
            <pc:docMk/>
            <pc:sldMk cId="109857222" sldId="256"/>
            <ac:spMk id="9" creationId="{8870DEF6-46A2-D4F8-8BE6-91165D93ECC4}"/>
          </ac:spMkLst>
        </pc:spChg>
        <pc:spChg chg="add del">
          <ac:chgData name="Lauren Evans (2101181)" userId="S::2101181@student.uwtsd.ac.uk::57b6a81a-9a39-4480-a016-8f233a246a4c" providerId="AD" clId="Web-{ABCD981B-32A9-BA24-B565-A219397DB753}" dt="2024-03-11T01:17:57.585" v="10"/>
          <ac:spMkLst>
            <pc:docMk/>
            <pc:sldMk cId="109857222" sldId="256"/>
            <ac:spMk id="16" creationId="{94714483-7072-431F-9DBE-87F44E4D44BC}"/>
          </ac:spMkLst>
        </pc:spChg>
        <pc:spChg chg="add del">
          <ac:chgData name="Lauren Evans (2101181)" userId="S::2101181@student.uwtsd.ac.uk::57b6a81a-9a39-4480-a016-8f233a246a4c" providerId="AD" clId="Web-{ABCD981B-32A9-BA24-B565-A219397DB753}" dt="2024-03-11T01:17:57.585" v="10"/>
          <ac:spMkLst>
            <pc:docMk/>
            <pc:sldMk cId="109857222" sldId="256"/>
            <ac:spMk id="18" creationId="{495892E1-F4A5-4991-AC52-4F417B14A2A2}"/>
          </ac:spMkLst>
        </pc:spChg>
        <pc:spChg chg="add del">
          <ac:chgData name="Lauren Evans (2101181)" userId="S::2101181@student.uwtsd.ac.uk::57b6a81a-9a39-4480-a016-8f233a246a4c" providerId="AD" clId="Web-{ABCD981B-32A9-BA24-B565-A219397DB753}" dt="2024-03-11T01:17:57.585" v="10"/>
          <ac:spMkLst>
            <pc:docMk/>
            <pc:sldMk cId="109857222" sldId="256"/>
            <ac:spMk id="28" creationId="{E2683E3F-F855-4549-84F8-42064EC0F247}"/>
          </ac:spMkLst>
        </pc:spChg>
        <pc:spChg chg="add del">
          <ac:chgData name="Lauren Evans (2101181)" userId="S::2101181@student.uwtsd.ac.uk::57b6a81a-9a39-4480-a016-8f233a246a4c" providerId="AD" clId="Web-{ABCD981B-32A9-BA24-B565-A219397DB753}" dt="2024-03-11T01:17:57.585" v="10"/>
          <ac:spMkLst>
            <pc:docMk/>
            <pc:sldMk cId="109857222" sldId="256"/>
            <ac:spMk id="36" creationId="{832F3179-0CD5-40C8-9939-D8355006F7BA}"/>
          </ac:spMkLst>
        </pc:spChg>
        <pc:grpChg chg="add del">
          <ac:chgData name="Lauren Evans (2101181)" userId="S::2101181@student.uwtsd.ac.uk::57b6a81a-9a39-4480-a016-8f233a246a4c" providerId="AD" clId="Web-{ABCD981B-32A9-BA24-B565-A219397DB753}" dt="2024-03-11T01:17:57.585" v="10"/>
          <ac:grpSpMkLst>
            <pc:docMk/>
            <pc:sldMk cId="109857222" sldId="256"/>
            <ac:grpSpMk id="20" creationId="{ACF597F8-76AA-44FA-8E6A-06223B66C0DD}"/>
          </ac:grpSpMkLst>
        </pc:grpChg>
        <pc:grpChg chg="add del">
          <ac:chgData name="Lauren Evans (2101181)" userId="S::2101181@student.uwtsd.ac.uk::57b6a81a-9a39-4480-a016-8f233a246a4c" providerId="AD" clId="Web-{ABCD981B-32A9-BA24-B565-A219397DB753}" dt="2024-03-11T01:17:57.585" v="10"/>
          <ac:grpSpMkLst>
            <pc:docMk/>
            <pc:sldMk cId="109857222" sldId="256"/>
            <ac:grpSpMk id="30" creationId="{8FC90B1E-0223-4440-AF22-8F32F6F0C7D2}"/>
          </ac:grpSpMkLst>
        </pc:grpChg>
        <pc:grpChg chg="add del">
          <ac:chgData name="Lauren Evans (2101181)" userId="S::2101181@student.uwtsd.ac.uk::57b6a81a-9a39-4480-a016-8f233a246a4c" providerId="AD" clId="Web-{ABCD981B-32A9-BA24-B565-A219397DB753}" dt="2024-03-11T01:17:57.585" v="10"/>
          <ac:grpSpMkLst>
            <pc:docMk/>
            <pc:sldMk cId="109857222" sldId="256"/>
            <ac:grpSpMk id="38" creationId="{11CE155D-684B-4F5E-B835-C52765E310E7}"/>
          </ac:grpSpMkLst>
        </pc:grpChg>
        <pc:picChg chg="add mod">
          <ac:chgData name="Lauren Evans (2101181)" userId="S::2101181@student.uwtsd.ac.uk::57b6a81a-9a39-4480-a016-8f233a246a4c" providerId="AD" clId="Web-{ABCD981B-32A9-BA24-B565-A219397DB753}" dt="2024-03-11T01:17:18.724" v="8"/>
          <ac:picMkLst>
            <pc:docMk/>
            <pc:sldMk cId="109857222" sldId="256"/>
            <ac:picMk id="5" creationId="{4BFA8DC1-AE63-55F9-574C-07B14FF2F39F}"/>
          </ac:picMkLst>
        </pc:picChg>
        <pc:cxnChg chg="add del">
          <ac:chgData name="Lauren Evans (2101181)" userId="S::2101181@student.uwtsd.ac.uk::57b6a81a-9a39-4480-a016-8f233a246a4c" providerId="AD" clId="Web-{ABCD981B-32A9-BA24-B565-A219397DB753}" dt="2024-03-11T01:17:18.724" v="8"/>
          <ac:cxnSpMkLst>
            <pc:docMk/>
            <pc:sldMk cId="109857222" sldId="256"/>
            <ac:cxnSpMk id="11" creationId="{8748256A-88AC-4254-406B-0E8EE2CC2B50}"/>
          </ac:cxnSpMkLst>
        </pc:cxnChg>
      </pc:sldChg>
      <pc:sldChg chg="addSp delSp modSp new mod setBg modClrScheme chgLayout">
        <pc:chgData name="Lauren Evans (2101181)" userId="S::2101181@student.uwtsd.ac.uk::57b6a81a-9a39-4480-a016-8f233a246a4c" providerId="AD" clId="Web-{ABCD981B-32A9-BA24-B565-A219397DB753}" dt="2024-03-11T01:20:37.854" v="53"/>
        <pc:sldMkLst>
          <pc:docMk/>
          <pc:sldMk cId="1680717364" sldId="256"/>
        </pc:sldMkLst>
        <pc:spChg chg="mod">
          <ac:chgData name="Lauren Evans (2101181)" userId="S::2101181@student.uwtsd.ac.uk::57b6a81a-9a39-4480-a016-8f233a246a4c" providerId="AD" clId="Web-{ABCD981B-32A9-BA24-B565-A219397DB753}" dt="2024-03-11T01:20:37.854" v="53"/>
          <ac:spMkLst>
            <pc:docMk/>
            <pc:sldMk cId="1680717364" sldId="256"/>
            <ac:spMk id="2" creationId="{8EDFAFB8-4642-AC06-4E46-057CB4C11EF9}"/>
          </ac:spMkLst>
        </pc:spChg>
        <pc:spChg chg="mod">
          <ac:chgData name="Lauren Evans (2101181)" userId="S::2101181@student.uwtsd.ac.uk::57b6a81a-9a39-4480-a016-8f233a246a4c" providerId="AD" clId="Web-{ABCD981B-32A9-BA24-B565-A219397DB753}" dt="2024-03-11T01:20:37.854" v="53"/>
          <ac:spMkLst>
            <pc:docMk/>
            <pc:sldMk cId="1680717364" sldId="256"/>
            <ac:spMk id="3" creationId="{E104DF24-F7DB-F99D-39E1-134767E2E26E}"/>
          </ac:spMkLst>
        </pc:spChg>
        <pc:spChg chg="add del">
          <ac:chgData name="Lauren Evans (2101181)" userId="S::2101181@student.uwtsd.ac.uk::57b6a81a-9a39-4480-a016-8f233a246a4c" providerId="AD" clId="Web-{ABCD981B-32A9-BA24-B565-A219397DB753}" dt="2024-03-11T01:20:37.776" v="52"/>
          <ac:spMkLst>
            <pc:docMk/>
            <pc:sldMk cId="1680717364" sldId="256"/>
            <ac:spMk id="9" creationId="{0DBF1ABE-8590-450D-BB49-BDDCCF3EEA9E}"/>
          </ac:spMkLst>
        </pc:spChg>
        <pc:spChg chg="add del">
          <ac:chgData name="Lauren Evans (2101181)" userId="S::2101181@student.uwtsd.ac.uk::57b6a81a-9a39-4480-a016-8f233a246a4c" providerId="AD" clId="Web-{ABCD981B-32A9-BA24-B565-A219397DB753}" dt="2024-03-11T01:20:37.776" v="52"/>
          <ac:spMkLst>
            <pc:docMk/>
            <pc:sldMk cId="1680717364" sldId="256"/>
            <ac:spMk id="11" creationId="{391F8D69-709A-4575-A393-B4C26481AF3B}"/>
          </ac:spMkLst>
        </pc:spChg>
        <pc:spChg chg="add del">
          <ac:chgData name="Lauren Evans (2101181)" userId="S::2101181@student.uwtsd.ac.uk::57b6a81a-9a39-4480-a016-8f233a246a4c" providerId="AD" clId="Web-{ABCD981B-32A9-BA24-B565-A219397DB753}" dt="2024-03-11T01:20:37.776" v="52"/>
          <ac:spMkLst>
            <pc:docMk/>
            <pc:sldMk cId="1680717364" sldId="256"/>
            <ac:spMk id="13" creationId="{C87A50C4-1191-461A-9E09-C8057F2AF01F}"/>
          </ac:spMkLst>
        </pc:spChg>
        <pc:spChg chg="add del">
          <ac:chgData name="Lauren Evans (2101181)" userId="S::2101181@student.uwtsd.ac.uk::57b6a81a-9a39-4480-a016-8f233a246a4c" providerId="AD" clId="Web-{ABCD981B-32A9-BA24-B565-A219397DB753}" dt="2024-03-11T01:20:37.776" v="52"/>
          <ac:spMkLst>
            <pc:docMk/>
            <pc:sldMk cId="1680717364" sldId="256"/>
            <ac:spMk id="15" creationId="{BC87DA9F-8DB2-4D48-8716-A928FBB8A5D2}"/>
          </ac:spMkLst>
        </pc:spChg>
        <pc:spChg chg="add del">
          <ac:chgData name="Lauren Evans (2101181)" userId="S::2101181@student.uwtsd.ac.uk::57b6a81a-9a39-4480-a016-8f233a246a4c" providerId="AD" clId="Web-{ABCD981B-32A9-BA24-B565-A219397DB753}" dt="2024-03-11T01:20:37.776" v="52"/>
          <ac:spMkLst>
            <pc:docMk/>
            <pc:sldMk cId="1680717364" sldId="256"/>
            <ac:spMk id="17" creationId="{195EA065-AC5D-431D-927E-87FF05884866}"/>
          </ac:spMkLst>
        </pc:spChg>
        <pc:spChg chg="add del">
          <ac:chgData name="Lauren Evans (2101181)" userId="S::2101181@student.uwtsd.ac.uk::57b6a81a-9a39-4480-a016-8f233a246a4c" providerId="AD" clId="Web-{ABCD981B-32A9-BA24-B565-A219397DB753}" dt="2024-03-11T01:20:37.776" v="52"/>
          <ac:spMkLst>
            <pc:docMk/>
            <pc:sldMk cId="1680717364" sldId="256"/>
            <ac:spMk id="19" creationId="{46934B3C-D73F-4CD0-95B1-0244D662D1C7}"/>
          </ac:spMkLst>
        </pc:spChg>
        <pc:spChg chg="add">
          <ac:chgData name="Lauren Evans (2101181)" userId="S::2101181@student.uwtsd.ac.uk::57b6a81a-9a39-4480-a016-8f233a246a4c" providerId="AD" clId="Web-{ABCD981B-32A9-BA24-B565-A219397DB753}" dt="2024-03-11T01:20:37.854" v="53"/>
          <ac:spMkLst>
            <pc:docMk/>
            <pc:sldMk cId="1680717364" sldId="256"/>
            <ac:spMk id="22" creationId="{EB9B5A19-3592-48E2-BC31-90E092BD68E1}"/>
          </ac:spMkLst>
        </pc:spChg>
        <pc:spChg chg="add">
          <ac:chgData name="Lauren Evans (2101181)" userId="S::2101181@student.uwtsd.ac.uk::57b6a81a-9a39-4480-a016-8f233a246a4c" providerId="AD" clId="Web-{ABCD981B-32A9-BA24-B565-A219397DB753}" dt="2024-03-11T01:20:37.854" v="53"/>
          <ac:spMkLst>
            <pc:docMk/>
            <pc:sldMk cId="1680717364" sldId="256"/>
            <ac:spMk id="23" creationId="{DD99E1B6-CBC4-4306-9DFC-847D6D135208}"/>
          </ac:spMkLst>
        </pc:spChg>
        <pc:grpChg chg="add">
          <ac:chgData name="Lauren Evans (2101181)" userId="S::2101181@student.uwtsd.ac.uk::57b6a81a-9a39-4480-a016-8f233a246a4c" providerId="AD" clId="Web-{ABCD981B-32A9-BA24-B565-A219397DB753}" dt="2024-03-11T01:20:37.854" v="53"/>
          <ac:grpSpMkLst>
            <pc:docMk/>
            <pc:sldMk cId="1680717364" sldId="256"/>
            <ac:grpSpMk id="24" creationId="{E2548C40-4C00-4E91-BFA6-84B4D66225A4}"/>
          </ac:grpSpMkLst>
        </pc:grpChg>
        <pc:grpChg chg="add">
          <ac:chgData name="Lauren Evans (2101181)" userId="S::2101181@student.uwtsd.ac.uk::57b6a81a-9a39-4480-a016-8f233a246a4c" providerId="AD" clId="Web-{ABCD981B-32A9-BA24-B565-A219397DB753}" dt="2024-03-11T01:20:37.854" v="53"/>
          <ac:grpSpMkLst>
            <pc:docMk/>
            <pc:sldMk cId="1680717364" sldId="256"/>
            <ac:grpSpMk id="25" creationId="{3C16EB93-E299-481D-A004-769603D375CE}"/>
          </ac:grpSpMkLst>
        </pc:grpChg>
        <pc:picChg chg="add del">
          <ac:chgData name="Lauren Evans (2101181)" userId="S::2101181@student.uwtsd.ac.uk::57b6a81a-9a39-4480-a016-8f233a246a4c" providerId="AD" clId="Web-{ABCD981B-32A9-BA24-B565-A219397DB753}" dt="2024-03-11T01:20:37.776" v="52"/>
          <ac:picMkLst>
            <pc:docMk/>
            <pc:sldMk cId="1680717364" sldId="256"/>
            <ac:picMk id="4" creationId="{E85FB03B-A282-6472-1DDE-EEF35E79D8FB}"/>
          </ac:picMkLst>
        </pc:picChg>
        <pc:picChg chg="add">
          <ac:chgData name="Lauren Evans (2101181)" userId="S::2101181@student.uwtsd.ac.uk::57b6a81a-9a39-4480-a016-8f233a246a4c" providerId="AD" clId="Web-{ABCD981B-32A9-BA24-B565-A219397DB753}" dt="2024-03-11T01:20:37.854" v="53"/>
          <ac:picMkLst>
            <pc:docMk/>
            <pc:sldMk cId="1680717364" sldId="256"/>
            <ac:picMk id="33" creationId="{993C9DA1-CBF8-A9F1-21ED-0B2677D63F91}"/>
          </ac:picMkLst>
        </pc:picChg>
      </pc:sldChg>
      <pc:sldChg chg="addSp modSp new">
        <pc:chgData name="Lauren Evans (2101181)" userId="S::2101181@student.uwtsd.ac.uk::57b6a81a-9a39-4480-a016-8f233a246a4c" providerId="AD" clId="Web-{ABCD981B-32A9-BA24-B565-A219397DB753}" dt="2024-03-11T09:04:00.028" v="509" actId="20577"/>
        <pc:sldMkLst>
          <pc:docMk/>
          <pc:sldMk cId="2579813476" sldId="257"/>
        </pc:sldMkLst>
        <pc:spChg chg="mod">
          <ac:chgData name="Lauren Evans (2101181)" userId="S::2101181@student.uwtsd.ac.uk::57b6a81a-9a39-4480-a016-8f233a246a4c" providerId="AD" clId="Web-{ABCD981B-32A9-BA24-B565-A219397DB753}" dt="2024-03-11T01:21:52.090" v="59" actId="20577"/>
          <ac:spMkLst>
            <pc:docMk/>
            <pc:sldMk cId="2579813476" sldId="257"/>
            <ac:spMk id="2" creationId="{B88DE2EC-0DF3-603B-5381-C912F938CE20}"/>
          </ac:spMkLst>
        </pc:spChg>
        <pc:spChg chg="mod">
          <ac:chgData name="Lauren Evans (2101181)" userId="S::2101181@student.uwtsd.ac.uk::57b6a81a-9a39-4480-a016-8f233a246a4c" providerId="AD" clId="Web-{ABCD981B-32A9-BA24-B565-A219397DB753}" dt="2024-03-11T08:57:47.455" v="334" actId="20577"/>
          <ac:spMkLst>
            <pc:docMk/>
            <pc:sldMk cId="2579813476" sldId="257"/>
            <ac:spMk id="3" creationId="{1B651410-5AAE-3508-2D2B-5535BADF1037}"/>
          </ac:spMkLst>
        </pc:spChg>
        <pc:spChg chg="mod">
          <ac:chgData name="Lauren Evans (2101181)" userId="S::2101181@student.uwtsd.ac.uk::57b6a81a-9a39-4480-a016-8f233a246a4c" providerId="AD" clId="Web-{ABCD981B-32A9-BA24-B565-A219397DB753}" dt="2024-03-11T09:02:38.557" v="478" actId="20577"/>
          <ac:spMkLst>
            <pc:docMk/>
            <pc:sldMk cId="2579813476" sldId="257"/>
            <ac:spMk id="4" creationId="{1B251D54-912D-115C-2906-0A6D2BEFC584}"/>
          </ac:spMkLst>
        </pc:spChg>
        <pc:spChg chg="add mod">
          <ac:chgData name="Lauren Evans (2101181)" userId="S::2101181@student.uwtsd.ac.uk::57b6a81a-9a39-4480-a016-8f233a246a4c" providerId="AD" clId="Web-{ABCD981B-32A9-BA24-B565-A219397DB753}" dt="2024-03-11T09:04:00.028" v="509" actId="20577"/>
          <ac:spMkLst>
            <pc:docMk/>
            <pc:sldMk cId="2579813476" sldId="257"/>
            <ac:spMk id="5" creationId="{A5B37BB0-FF79-70CB-29D0-61E7DA7CF701}"/>
          </ac:spMkLst>
        </pc:spChg>
      </pc:sldChg>
      <pc:sldChg chg="addSp delSp modSp new del mod setBg modClrScheme setClrOvrMap delDesignElem chgLayout">
        <pc:chgData name="Lauren Evans (2101181)" userId="S::2101181@student.uwtsd.ac.uk::57b6a81a-9a39-4480-a016-8f233a246a4c" providerId="AD" clId="Web-{ABCD981B-32A9-BA24-B565-A219397DB753}" dt="2024-03-11T01:18:34.351" v="14"/>
        <pc:sldMkLst>
          <pc:docMk/>
          <pc:sldMk cId="2639581550" sldId="257"/>
        </pc:sldMkLst>
        <pc:spChg chg="mod ord">
          <ac:chgData name="Lauren Evans (2101181)" userId="S::2101181@student.uwtsd.ac.uk::57b6a81a-9a39-4480-a016-8f233a246a4c" providerId="AD" clId="Web-{ABCD981B-32A9-BA24-B565-A219397DB753}" dt="2024-03-11T01:17:57.585" v="10"/>
          <ac:spMkLst>
            <pc:docMk/>
            <pc:sldMk cId="2639581550" sldId="257"/>
            <ac:spMk id="2" creationId="{8115EB73-1D6D-FF96-D9D7-1971BD6EF063}"/>
          </ac:spMkLst>
        </pc:spChg>
        <pc:spChg chg="mod ord">
          <ac:chgData name="Lauren Evans (2101181)" userId="S::2101181@student.uwtsd.ac.uk::57b6a81a-9a39-4480-a016-8f233a246a4c" providerId="AD" clId="Web-{ABCD981B-32A9-BA24-B565-A219397DB753}" dt="2024-03-11T01:17:57.585" v="10"/>
          <ac:spMkLst>
            <pc:docMk/>
            <pc:sldMk cId="2639581550" sldId="257"/>
            <ac:spMk id="3" creationId="{484770B8-BC9A-DE3E-CF78-B8BC0B65E2C7}"/>
          </ac:spMkLst>
        </pc:spChg>
        <pc:spChg chg="mod ord">
          <ac:chgData name="Lauren Evans (2101181)" userId="S::2101181@student.uwtsd.ac.uk::57b6a81a-9a39-4480-a016-8f233a246a4c" providerId="AD" clId="Web-{ABCD981B-32A9-BA24-B565-A219397DB753}" dt="2024-03-11T01:17:57.585" v="10"/>
          <ac:spMkLst>
            <pc:docMk/>
            <pc:sldMk cId="2639581550" sldId="257"/>
            <ac:spMk id="4" creationId="{ADEA671D-2E5F-D1D1-4A5B-2BE318963DD2}"/>
          </ac:spMkLst>
        </pc:spChg>
        <pc:spChg chg="add del">
          <ac:chgData name="Lauren Evans (2101181)" userId="S::2101181@student.uwtsd.ac.uk::57b6a81a-9a39-4480-a016-8f233a246a4c" providerId="AD" clId="Web-{ABCD981B-32A9-BA24-B565-A219397DB753}" dt="2024-03-11T01:17:39.069" v="9"/>
          <ac:spMkLst>
            <pc:docMk/>
            <pc:sldMk cId="2639581550" sldId="257"/>
            <ac:spMk id="9" creationId="{1E214AA7-F028-4A0D-8698-61AEC754D1BC}"/>
          </ac:spMkLst>
        </pc:spChg>
        <pc:spChg chg="add del">
          <ac:chgData name="Lauren Evans (2101181)" userId="S::2101181@student.uwtsd.ac.uk::57b6a81a-9a39-4480-a016-8f233a246a4c" providerId="AD" clId="Web-{ABCD981B-32A9-BA24-B565-A219397DB753}" dt="2024-03-11T01:17:57.585" v="10"/>
          <ac:spMkLst>
            <pc:docMk/>
            <pc:sldMk cId="2639581550" sldId="257"/>
            <ac:spMk id="16" creationId="{8045BF01-625E-4022-91E5-488DB3FCB734}"/>
          </ac:spMkLst>
        </pc:spChg>
        <pc:spChg chg="add del">
          <ac:chgData name="Lauren Evans (2101181)" userId="S::2101181@student.uwtsd.ac.uk::57b6a81a-9a39-4480-a016-8f233a246a4c" providerId="AD" clId="Web-{ABCD981B-32A9-BA24-B565-A219397DB753}" dt="2024-03-11T01:17:57.585" v="10"/>
          <ac:spMkLst>
            <pc:docMk/>
            <pc:sldMk cId="2639581550" sldId="257"/>
            <ac:spMk id="18" creationId="{0E442549-290E-4B7E-892E-F2DB911DD205}"/>
          </ac:spMkLst>
        </pc:spChg>
        <pc:cxnChg chg="add del">
          <ac:chgData name="Lauren Evans (2101181)" userId="S::2101181@student.uwtsd.ac.uk::57b6a81a-9a39-4480-a016-8f233a246a4c" providerId="AD" clId="Web-{ABCD981B-32A9-BA24-B565-A219397DB753}" dt="2024-03-11T01:17:39.069" v="9"/>
          <ac:cxnSpMkLst>
            <pc:docMk/>
            <pc:sldMk cId="2639581550" sldId="257"/>
            <ac:cxnSpMk id="11" creationId="{D6206FDC-2777-4D7F-AF9C-73413DA664C9}"/>
          </ac:cxnSpMkLst>
        </pc:cxnChg>
      </pc:sldChg>
      <pc:sldChg chg="addSp delSp modSp new">
        <pc:chgData name="Lauren Evans (2101181)" userId="S::2101181@student.uwtsd.ac.uk::57b6a81a-9a39-4480-a016-8f233a246a4c" providerId="AD" clId="Web-{ABCD981B-32A9-BA24-B565-A219397DB753}" dt="2024-03-11T10:54:21.740" v="759" actId="14100"/>
        <pc:sldMkLst>
          <pc:docMk/>
          <pc:sldMk cId="2313593188" sldId="258"/>
        </pc:sldMkLst>
        <pc:spChg chg="mod">
          <ac:chgData name="Lauren Evans (2101181)" userId="S::2101181@student.uwtsd.ac.uk::57b6a81a-9a39-4480-a016-8f233a246a4c" providerId="AD" clId="Web-{ABCD981B-32A9-BA24-B565-A219397DB753}" dt="2024-03-11T09:06:48.095" v="511" actId="20577"/>
          <ac:spMkLst>
            <pc:docMk/>
            <pc:sldMk cId="2313593188" sldId="258"/>
            <ac:spMk id="2" creationId="{87F9CEDB-C004-8CBE-4E65-2F13E7855167}"/>
          </ac:spMkLst>
        </pc:spChg>
        <pc:spChg chg="del">
          <ac:chgData name="Lauren Evans (2101181)" userId="S::2101181@student.uwtsd.ac.uk::57b6a81a-9a39-4480-a016-8f233a246a4c" providerId="AD" clId="Web-{ABCD981B-32A9-BA24-B565-A219397DB753}" dt="2024-03-11T09:03:02.167" v="489"/>
          <ac:spMkLst>
            <pc:docMk/>
            <pc:sldMk cId="2313593188" sldId="258"/>
            <ac:spMk id="3" creationId="{7586D4E8-30D4-D693-2E38-35D7F25161EE}"/>
          </ac:spMkLst>
        </pc:spChg>
        <pc:spChg chg="mod">
          <ac:chgData name="Lauren Evans (2101181)" userId="S::2101181@student.uwtsd.ac.uk::57b6a81a-9a39-4480-a016-8f233a246a4c" providerId="AD" clId="Web-{ABCD981B-32A9-BA24-B565-A219397DB753}" dt="2024-03-11T10:54:21.740" v="759" actId="14100"/>
          <ac:spMkLst>
            <pc:docMk/>
            <pc:sldMk cId="2313593188" sldId="258"/>
            <ac:spMk id="4" creationId="{C238A62E-CED3-B3FE-C8DE-C919B14D6811}"/>
          </ac:spMkLst>
        </pc:spChg>
        <pc:spChg chg="del">
          <ac:chgData name="Lauren Evans (2101181)" userId="S::2101181@student.uwtsd.ac.uk::57b6a81a-9a39-4480-a016-8f233a246a4c" providerId="AD" clId="Web-{ABCD981B-32A9-BA24-B565-A219397DB753}" dt="2024-03-11T09:02:56.463" v="488"/>
          <ac:spMkLst>
            <pc:docMk/>
            <pc:sldMk cId="2313593188" sldId="258"/>
            <ac:spMk id="5" creationId="{B16DCBE9-F799-B354-E380-72A2BE9AD812}"/>
          </ac:spMkLst>
        </pc:spChg>
        <pc:spChg chg="add del">
          <ac:chgData name="Lauren Evans (2101181)" userId="S::2101181@student.uwtsd.ac.uk::57b6a81a-9a39-4480-a016-8f233a246a4c" providerId="AD" clId="Web-{ABCD981B-32A9-BA24-B565-A219397DB753}" dt="2024-03-11T10:46:45.073" v="574"/>
          <ac:spMkLst>
            <pc:docMk/>
            <pc:sldMk cId="2313593188" sldId="258"/>
            <ac:spMk id="5" creationId="{DD4F1B1D-0A84-F06D-A66C-684006D725F6}"/>
          </ac:spMkLst>
        </pc:spChg>
        <pc:spChg chg="del mod">
          <ac:chgData name="Lauren Evans (2101181)" userId="S::2101181@student.uwtsd.ac.uk::57b6a81a-9a39-4480-a016-8f233a246a4c" providerId="AD" clId="Web-{ABCD981B-32A9-BA24-B565-A219397DB753}" dt="2024-03-11T10:45:57.807" v="570"/>
          <ac:spMkLst>
            <pc:docMk/>
            <pc:sldMk cId="2313593188" sldId="258"/>
            <ac:spMk id="6" creationId="{4757F9C8-0156-1B94-FCCB-E9AD4501EE2D}"/>
          </ac:spMkLst>
        </pc:spChg>
        <pc:spChg chg="add del mod">
          <ac:chgData name="Lauren Evans (2101181)" userId="S::2101181@student.uwtsd.ac.uk::57b6a81a-9a39-4480-a016-8f233a246a4c" providerId="AD" clId="Web-{ABCD981B-32A9-BA24-B565-A219397DB753}" dt="2024-03-11T10:52:26.862" v="710"/>
          <ac:spMkLst>
            <pc:docMk/>
            <pc:sldMk cId="2313593188" sldId="258"/>
            <ac:spMk id="7" creationId="{B59270DD-D39C-4B19-0FC5-402669E0A6A1}"/>
          </ac:spMkLst>
        </pc:spChg>
        <pc:spChg chg="add mod">
          <ac:chgData name="Lauren Evans (2101181)" userId="S::2101181@student.uwtsd.ac.uk::57b6a81a-9a39-4480-a016-8f233a246a4c" providerId="AD" clId="Web-{ABCD981B-32A9-BA24-B565-A219397DB753}" dt="2024-03-11T10:53:52.036" v="743" actId="20577"/>
          <ac:spMkLst>
            <pc:docMk/>
            <pc:sldMk cId="2313593188" sldId="258"/>
            <ac:spMk id="8" creationId="{1708E6BE-B6C9-E690-1CDD-9789A3257710}"/>
          </ac:spMkLst>
        </pc:spChg>
        <pc:picChg chg="add mod ord">
          <ac:chgData name="Lauren Evans (2101181)" userId="S::2101181@student.uwtsd.ac.uk::57b6a81a-9a39-4480-a016-8f233a246a4c" providerId="AD" clId="Web-{ABCD981B-32A9-BA24-B565-A219397DB753}" dt="2024-03-11T10:53:22.379" v="733" actId="1076"/>
          <ac:picMkLst>
            <pc:docMk/>
            <pc:sldMk cId="2313593188" sldId="258"/>
            <ac:picMk id="3" creationId="{8FAA9BA7-608F-8A3E-E0B6-CBA36A001409}"/>
          </ac:picMkLst>
        </pc:picChg>
      </pc:sldChg>
      <pc:sldChg chg="new del">
        <pc:chgData name="Lauren Evans (2101181)" userId="S::2101181@student.uwtsd.ac.uk::57b6a81a-9a39-4480-a016-8f233a246a4c" providerId="AD" clId="Web-{ABCD981B-32A9-BA24-B565-A219397DB753}" dt="2024-03-11T01:15:45.405" v="3"/>
        <pc:sldMkLst>
          <pc:docMk/>
          <pc:sldMk cId="4103200569" sldId="258"/>
        </pc:sldMkLst>
      </pc:sldChg>
      <pc:sldChg chg="modSp new del mod modClrScheme chgLayout">
        <pc:chgData name="Lauren Evans (2101181)" userId="S::2101181@student.uwtsd.ac.uk::57b6a81a-9a39-4480-a016-8f233a246a4c" providerId="AD" clId="Web-{ABCD981B-32A9-BA24-B565-A219397DB753}" dt="2024-03-11T01:18:32.992" v="13"/>
        <pc:sldMkLst>
          <pc:docMk/>
          <pc:sldMk cId="126147977" sldId="259"/>
        </pc:sldMkLst>
        <pc:spChg chg="mod ord">
          <ac:chgData name="Lauren Evans (2101181)" userId="S::2101181@student.uwtsd.ac.uk::57b6a81a-9a39-4480-a016-8f233a246a4c" providerId="AD" clId="Web-{ABCD981B-32A9-BA24-B565-A219397DB753}" dt="2024-03-11T01:17:57.585" v="10"/>
          <ac:spMkLst>
            <pc:docMk/>
            <pc:sldMk cId="126147977" sldId="259"/>
            <ac:spMk id="2" creationId="{311A9571-2E0B-2F7E-3792-B01E1A0CAD8C}"/>
          </ac:spMkLst>
        </pc:spChg>
        <pc:spChg chg="mod ord">
          <ac:chgData name="Lauren Evans (2101181)" userId="S::2101181@student.uwtsd.ac.uk::57b6a81a-9a39-4480-a016-8f233a246a4c" providerId="AD" clId="Web-{ABCD981B-32A9-BA24-B565-A219397DB753}" dt="2024-03-11T01:17:57.585" v="10"/>
          <ac:spMkLst>
            <pc:docMk/>
            <pc:sldMk cId="126147977" sldId="259"/>
            <ac:spMk id="3" creationId="{A2058002-A81E-6B67-9528-A6733F6EB6D9}"/>
          </ac:spMkLst>
        </pc:spChg>
        <pc:spChg chg="mod ord">
          <ac:chgData name="Lauren Evans (2101181)" userId="S::2101181@student.uwtsd.ac.uk::57b6a81a-9a39-4480-a016-8f233a246a4c" providerId="AD" clId="Web-{ABCD981B-32A9-BA24-B565-A219397DB753}" dt="2024-03-11T01:17:57.585" v="10"/>
          <ac:spMkLst>
            <pc:docMk/>
            <pc:sldMk cId="126147977" sldId="259"/>
            <ac:spMk id="4" creationId="{9F80CEAF-0B0B-6EEA-AD23-1A357AE58A51}"/>
          </ac:spMkLst>
        </pc:spChg>
        <pc:spChg chg="mod ord">
          <ac:chgData name="Lauren Evans (2101181)" userId="S::2101181@student.uwtsd.ac.uk::57b6a81a-9a39-4480-a016-8f233a246a4c" providerId="AD" clId="Web-{ABCD981B-32A9-BA24-B565-A219397DB753}" dt="2024-03-11T01:17:57.585" v="10"/>
          <ac:spMkLst>
            <pc:docMk/>
            <pc:sldMk cId="126147977" sldId="259"/>
            <ac:spMk id="5" creationId="{820FEBAD-B4BB-3B93-AC2C-001EA90D1BAF}"/>
          </ac:spMkLst>
        </pc:spChg>
        <pc:spChg chg="mod ord">
          <ac:chgData name="Lauren Evans (2101181)" userId="S::2101181@student.uwtsd.ac.uk::57b6a81a-9a39-4480-a016-8f233a246a4c" providerId="AD" clId="Web-{ABCD981B-32A9-BA24-B565-A219397DB753}" dt="2024-03-11T01:17:57.585" v="10"/>
          <ac:spMkLst>
            <pc:docMk/>
            <pc:sldMk cId="126147977" sldId="259"/>
            <ac:spMk id="6" creationId="{C1ADF09F-0AD2-AE75-45EB-B8F2C0AAB977}"/>
          </ac:spMkLst>
        </pc:spChg>
      </pc:sldChg>
      <pc:sldChg chg="modSp new ord">
        <pc:chgData name="Lauren Evans (2101181)" userId="S::2101181@student.uwtsd.ac.uk::57b6a81a-9a39-4480-a016-8f233a246a4c" providerId="AD" clId="Web-{ABCD981B-32A9-BA24-B565-A219397DB753}" dt="2024-03-11T08:40:54.412" v="106"/>
        <pc:sldMkLst>
          <pc:docMk/>
          <pc:sldMk cId="153564450" sldId="259"/>
        </pc:sldMkLst>
        <pc:spChg chg="mod">
          <ac:chgData name="Lauren Evans (2101181)" userId="S::2101181@student.uwtsd.ac.uk::57b6a81a-9a39-4480-a016-8f233a246a4c" providerId="AD" clId="Web-{ABCD981B-32A9-BA24-B565-A219397DB753}" dt="2024-03-11T01:22:40.779" v="97" actId="20577"/>
          <ac:spMkLst>
            <pc:docMk/>
            <pc:sldMk cId="153564450" sldId="259"/>
            <ac:spMk id="2" creationId="{9D18344C-8BC5-E447-6272-2483B70DF1E4}"/>
          </ac:spMkLst>
        </pc:spChg>
      </pc:sldChg>
      <pc:sldChg chg="modSp new del mod modClrScheme chgLayout">
        <pc:chgData name="Lauren Evans (2101181)" userId="S::2101181@student.uwtsd.ac.uk::57b6a81a-9a39-4480-a016-8f233a246a4c" providerId="AD" clId="Web-{ABCD981B-32A9-BA24-B565-A219397DB753}" dt="2024-03-11T01:18:29.601" v="11"/>
        <pc:sldMkLst>
          <pc:docMk/>
          <pc:sldMk cId="802465024" sldId="260"/>
        </pc:sldMkLst>
        <pc:spChg chg="mod ord">
          <ac:chgData name="Lauren Evans (2101181)" userId="S::2101181@student.uwtsd.ac.uk::57b6a81a-9a39-4480-a016-8f233a246a4c" providerId="AD" clId="Web-{ABCD981B-32A9-BA24-B565-A219397DB753}" dt="2024-03-11T01:17:57.585" v="10"/>
          <ac:spMkLst>
            <pc:docMk/>
            <pc:sldMk cId="802465024" sldId="260"/>
            <ac:spMk id="2" creationId="{73295DFE-6D77-BB7E-66AA-8DA9DFE16C72}"/>
          </ac:spMkLst>
        </pc:spChg>
        <pc:spChg chg="mod ord">
          <ac:chgData name="Lauren Evans (2101181)" userId="S::2101181@student.uwtsd.ac.uk::57b6a81a-9a39-4480-a016-8f233a246a4c" providerId="AD" clId="Web-{ABCD981B-32A9-BA24-B565-A219397DB753}" dt="2024-03-11T01:17:57.585" v="10"/>
          <ac:spMkLst>
            <pc:docMk/>
            <pc:sldMk cId="802465024" sldId="260"/>
            <ac:spMk id="3" creationId="{D0C4D286-0100-60F6-4846-200FF05F6DB3}"/>
          </ac:spMkLst>
        </pc:spChg>
        <pc:spChg chg="mod ord">
          <ac:chgData name="Lauren Evans (2101181)" userId="S::2101181@student.uwtsd.ac.uk::57b6a81a-9a39-4480-a016-8f233a246a4c" providerId="AD" clId="Web-{ABCD981B-32A9-BA24-B565-A219397DB753}" dt="2024-03-11T01:17:57.585" v="10"/>
          <ac:spMkLst>
            <pc:docMk/>
            <pc:sldMk cId="802465024" sldId="260"/>
            <ac:spMk id="4" creationId="{EAB63ED2-5091-50A7-1052-8CBDC02078F9}"/>
          </ac:spMkLst>
        </pc:spChg>
        <pc:spChg chg="mod ord">
          <ac:chgData name="Lauren Evans (2101181)" userId="S::2101181@student.uwtsd.ac.uk::57b6a81a-9a39-4480-a016-8f233a246a4c" providerId="AD" clId="Web-{ABCD981B-32A9-BA24-B565-A219397DB753}" dt="2024-03-11T01:17:57.585" v="10"/>
          <ac:spMkLst>
            <pc:docMk/>
            <pc:sldMk cId="802465024" sldId="260"/>
            <ac:spMk id="5" creationId="{ECF77B8B-56A1-871D-75C4-8371F974CB7B}"/>
          </ac:spMkLst>
        </pc:spChg>
        <pc:spChg chg="mod ord">
          <ac:chgData name="Lauren Evans (2101181)" userId="S::2101181@student.uwtsd.ac.uk::57b6a81a-9a39-4480-a016-8f233a246a4c" providerId="AD" clId="Web-{ABCD981B-32A9-BA24-B565-A219397DB753}" dt="2024-03-11T01:17:57.585" v="10"/>
          <ac:spMkLst>
            <pc:docMk/>
            <pc:sldMk cId="802465024" sldId="260"/>
            <ac:spMk id="6" creationId="{E022A036-6498-6A67-0D2F-75B8176A1A9D}"/>
          </ac:spMkLst>
        </pc:spChg>
      </pc:sldChg>
      <pc:sldChg chg="modSp new ord">
        <pc:chgData name="Lauren Evans (2101181)" userId="S::2101181@student.uwtsd.ac.uk::57b6a81a-9a39-4480-a016-8f233a246a4c" providerId="AD" clId="Web-{ABCD981B-32A9-BA24-B565-A219397DB753}" dt="2024-03-11T01:23:19.607" v="105" actId="20577"/>
        <pc:sldMkLst>
          <pc:docMk/>
          <pc:sldMk cId="3170366287" sldId="260"/>
        </pc:sldMkLst>
        <pc:spChg chg="mod">
          <ac:chgData name="Lauren Evans (2101181)" userId="S::2101181@student.uwtsd.ac.uk::57b6a81a-9a39-4480-a016-8f233a246a4c" providerId="AD" clId="Web-{ABCD981B-32A9-BA24-B565-A219397DB753}" dt="2024-03-11T01:23:19.607" v="105" actId="20577"/>
          <ac:spMkLst>
            <pc:docMk/>
            <pc:sldMk cId="3170366287" sldId="260"/>
            <ac:spMk id="2" creationId="{B4FB8DCD-8120-C8A0-2818-BC15E7088788}"/>
          </ac:spMkLst>
        </pc:spChg>
      </pc:sldChg>
      <pc:sldChg chg="modSp new del mod modClrScheme chgLayout">
        <pc:chgData name="Lauren Evans (2101181)" userId="S::2101181@student.uwtsd.ac.uk::57b6a81a-9a39-4480-a016-8f233a246a4c" providerId="AD" clId="Web-{ABCD981B-32A9-BA24-B565-A219397DB753}" dt="2024-03-11T01:18:31.148" v="12"/>
        <pc:sldMkLst>
          <pc:docMk/>
          <pc:sldMk cId="568908179" sldId="261"/>
        </pc:sldMkLst>
        <pc:spChg chg="mod ord">
          <ac:chgData name="Lauren Evans (2101181)" userId="S::2101181@student.uwtsd.ac.uk::57b6a81a-9a39-4480-a016-8f233a246a4c" providerId="AD" clId="Web-{ABCD981B-32A9-BA24-B565-A219397DB753}" dt="2024-03-11T01:17:57.585" v="10"/>
          <ac:spMkLst>
            <pc:docMk/>
            <pc:sldMk cId="568908179" sldId="261"/>
            <ac:spMk id="2" creationId="{332AD5EF-3350-CF56-28E4-6EC222626019}"/>
          </ac:spMkLst>
        </pc:spChg>
        <pc:spChg chg="mod ord">
          <ac:chgData name="Lauren Evans (2101181)" userId="S::2101181@student.uwtsd.ac.uk::57b6a81a-9a39-4480-a016-8f233a246a4c" providerId="AD" clId="Web-{ABCD981B-32A9-BA24-B565-A219397DB753}" dt="2024-03-11T01:17:57.585" v="10"/>
          <ac:spMkLst>
            <pc:docMk/>
            <pc:sldMk cId="568908179" sldId="261"/>
            <ac:spMk id="3" creationId="{2EBEAE62-C990-531B-7897-AE0E97F252A2}"/>
          </ac:spMkLst>
        </pc:spChg>
        <pc:spChg chg="mod ord">
          <ac:chgData name="Lauren Evans (2101181)" userId="S::2101181@student.uwtsd.ac.uk::57b6a81a-9a39-4480-a016-8f233a246a4c" providerId="AD" clId="Web-{ABCD981B-32A9-BA24-B565-A219397DB753}" dt="2024-03-11T01:17:57.585" v="10"/>
          <ac:spMkLst>
            <pc:docMk/>
            <pc:sldMk cId="568908179" sldId="261"/>
            <ac:spMk id="4" creationId="{EABD21F8-BE36-5FE1-486D-317C3B738624}"/>
          </ac:spMkLst>
        </pc:spChg>
      </pc:sldChg>
      <pc:sldMasterChg chg="del delSldLayout">
        <pc:chgData name="Lauren Evans (2101181)" userId="S::2101181@student.uwtsd.ac.uk::57b6a81a-9a39-4480-a016-8f233a246a4c" providerId="AD" clId="Web-{ABCD981B-32A9-BA24-B565-A219397DB753}" dt="2024-03-11T01:17:57.585" v="10"/>
        <pc:sldMasterMkLst>
          <pc:docMk/>
          <pc:sldMasterMk cId="2460954070" sldId="2147483660"/>
        </pc:sldMasterMkLst>
        <pc:sldLayoutChg chg="del">
          <pc:chgData name="Lauren Evans (2101181)" userId="S::2101181@student.uwtsd.ac.uk::57b6a81a-9a39-4480-a016-8f233a246a4c" providerId="AD" clId="Web-{ABCD981B-32A9-BA24-B565-A219397DB753}" dt="2024-03-11T01:17:57.585" v="10"/>
          <pc:sldLayoutMkLst>
            <pc:docMk/>
            <pc:sldMasterMk cId="2460954070" sldId="2147483660"/>
            <pc:sldLayoutMk cId="2385387890" sldId="2147483661"/>
          </pc:sldLayoutMkLst>
        </pc:sldLayoutChg>
        <pc:sldLayoutChg chg="del">
          <pc:chgData name="Lauren Evans (2101181)" userId="S::2101181@student.uwtsd.ac.uk::57b6a81a-9a39-4480-a016-8f233a246a4c" providerId="AD" clId="Web-{ABCD981B-32A9-BA24-B565-A219397DB753}" dt="2024-03-11T01:17:57.585" v="10"/>
          <pc:sldLayoutMkLst>
            <pc:docMk/>
            <pc:sldMasterMk cId="2460954070" sldId="2147483660"/>
            <pc:sldLayoutMk cId="949138452" sldId="2147483662"/>
          </pc:sldLayoutMkLst>
        </pc:sldLayoutChg>
        <pc:sldLayoutChg chg="del">
          <pc:chgData name="Lauren Evans (2101181)" userId="S::2101181@student.uwtsd.ac.uk::57b6a81a-9a39-4480-a016-8f233a246a4c" providerId="AD" clId="Web-{ABCD981B-32A9-BA24-B565-A219397DB753}" dt="2024-03-11T01:17:57.585" v="10"/>
          <pc:sldLayoutMkLst>
            <pc:docMk/>
            <pc:sldMasterMk cId="2460954070" sldId="2147483660"/>
            <pc:sldLayoutMk cId="2591524520" sldId="2147483663"/>
          </pc:sldLayoutMkLst>
        </pc:sldLayoutChg>
        <pc:sldLayoutChg chg="del">
          <pc:chgData name="Lauren Evans (2101181)" userId="S::2101181@student.uwtsd.ac.uk::57b6a81a-9a39-4480-a016-8f233a246a4c" providerId="AD" clId="Web-{ABCD981B-32A9-BA24-B565-A219397DB753}" dt="2024-03-11T01:17:57.585" v="10"/>
          <pc:sldLayoutMkLst>
            <pc:docMk/>
            <pc:sldMasterMk cId="2460954070" sldId="2147483660"/>
            <pc:sldLayoutMk cId="1203092039" sldId="2147483664"/>
          </pc:sldLayoutMkLst>
        </pc:sldLayoutChg>
        <pc:sldLayoutChg chg="del">
          <pc:chgData name="Lauren Evans (2101181)" userId="S::2101181@student.uwtsd.ac.uk::57b6a81a-9a39-4480-a016-8f233a246a4c" providerId="AD" clId="Web-{ABCD981B-32A9-BA24-B565-A219397DB753}" dt="2024-03-11T01:17:57.585" v="10"/>
          <pc:sldLayoutMkLst>
            <pc:docMk/>
            <pc:sldMasterMk cId="2460954070" sldId="2147483660"/>
            <pc:sldLayoutMk cId="3733172339" sldId="2147483665"/>
          </pc:sldLayoutMkLst>
        </pc:sldLayoutChg>
        <pc:sldLayoutChg chg="del">
          <pc:chgData name="Lauren Evans (2101181)" userId="S::2101181@student.uwtsd.ac.uk::57b6a81a-9a39-4480-a016-8f233a246a4c" providerId="AD" clId="Web-{ABCD981B-32A9-BA24-B565-A219397DB753}" dt="2024-03-11T01:17:57.585" v="10"/>
          <pc:sldLayoutMkLst>
            <pc:docMk/>
            <pc:sldMasterMk cId="2460954070" sldId="2147483660"/>
            <pc:sldLayoutMk cId="3210312558" sldId="2147483666"/>
          </pc:sldLayoutMkLst>
        </pc:sldLayoutChg>
        <pc:sldLayoutChg chg="del">
          <pc:chgData name="Lauren Evans (2101181)" userId="S::2101181@student.uwtsd.ac.uk::57b6a81a-9a39-4480-a016-8f233a246a4c" providerId="AD" clId="Web-{ABCD981B-32A9-BA24-B565-A219397DB753}" dt="2024-03-11T01:17:57.585" v="10"/>
          <pc:sldLayoutMkLst>
            <pc:docMk/>
            <pc:sldMasterMk cId="2460954070" sldId="2147483660"/>
            <pc:sldLayoutMk cId="3146388984" sldId="2147483667"/>
          </pc:sldLayoutMkLst>
        </pc:sldLayoutChg>
        <pc:sldLayoutChg chg="del">
          <pc:chgData name="Lauren Evans (2101181)" userId="S::2101181@student.uwtsd.ac.uk::57b6a81a-9a39-4480-a016-8f233a246a4c" providerId="AD" clId="Web-{ABCD981B-32A9-BA24-B565-A219397DB753}" dt="2024-03-11T01:17:57.585" v="10"/>
          <pc:sldLayoutMkLst>
            <pc:docMk/>
            <pc:sldMasterMk cId="2460954070" sldId="2147483660"/>
            <pc:sldLayoutMk cId="3171841454" sldId="2147483668"/>
          </pc:sldLayoutMkLst>
        </pc:sldLayoutChg>
        <pc:sldLayoutChg chg="del">
          <pc:chgData name="Lauren Evans (2101181)" userId="S::2101181@student.uwtsd.ac.uk::57b6a81a-9a39-4480-a016-8f233a246a4c" providerId="AD" clId="Web-{ABCD981B-32A9-BA24-B565-A219397DB753}" dt="2024-03-11T01:17:57.585" v="10"/>
          <pc:sldLayoutMkLst>
            <pc:docMk/>
            <pc:sldMasterMk cId="2460954070" sldId="2147483660"/>
            <pc:sldLayoutMk cId="1718958274" sldId="2147483669"/>
          </pc:sldLayoutMkLst>
        </pc:sldLayoutChg>
        <pc:sldLayoutChg chg="del">
          <pc:chgData name="Lauren Evans (2101181)" userId="S::2101181@student.uwtsd.ac.uk::57b6a81a-9a39-4480-a016-8f233a246a4c" providerId="AD" clId="Web-{ABCD981B-32A9-BA24-B565-A219397DB753}" dt="2024-03-11T01:17:57.585" v="10"/>
          <pc:sldLayoutMkLst>
            <pc:docMk/>
            <pc:sldMasterMk cId="2460954070" sldId="2147483660"/>
            <pc:sldLayoutMk cId="2202905451" sldId="2147483670"/>
          </pc:sldLayoutMkLst>
        </pc:sldLayoutChg>
        <pc:sldLayoutChg chg="del">
          <pc:chgData name="Lauren Evans (2101181)" userId="S::2101181@student.uwtsd.ac.uk::57b6a81a-9a39-4480-a016-8f233a246a4c" providerId="AD" clId="Web-{ABCD981B-32A9-BA24-B565-A219397DB753}" dt="2024-03-11T01:17:57.585" v="10"/>
          <pc:sldLayoutMkLst>
            <pc:docMk/>
            <pc:sldMasterMk cId="2460954070" sldId="2147483660"/>
            <pc:sldLayoutMk cId="3479445657" sldId="2147483671"/>
          </pc:sldLayoutMkLst>
        </pc:sldLayoutChg>
      </pc:sldMasterChg>
      <pc:sldMasterChg chg="add del addSldLayout delSldLayout modSldLayout">
        <pc:chgData name="Lauren Evans (2101181)" userId="S::2101181@student.uwtsd.ac.uk::57b6a81a-9a39-4480-a016-8f233a246a4c" providerId="AD" clId="Web-{ABCD981B-32A9-BA24-B565-A219397DB753}" dt="2024-03-11T01:20:37.854" v="53"/>
        <pc:sldMasterMkLst>
          <pc:docMk/>
          <pc:sldMasterMk cId="3164182681" sldId="2147483672"/>
        </pc:sldMasterMkLst>
        <pc:sldLayoutChg chg="add del mod replId">
          <pc:chgData name="Lauren Evans (2101181)" userId="S::2101181@student.uwtsd.ac.uk::57b6a81a-9a39-4480-a016-8f233a246a4c" providerId="AD" clId="Web-{ABCD981B-32A9-BA24-B565-A219397DB753}" dt="2024-03-11T01:20:37.854" v="53"/>
          <pc:sldLayoutMkLst>
            <pc:docMk/>
            <pc:sldMasterMk cId="3164182681" sldId="2147483672"/>
            <pc:sldLayoutMk cId="140010286" sldId="2147483673"/>
          </pc:sldLayoutMkLst>
        </pc:sldLayoutChg>
        <pc:sldLayoutChg chg="add del mod replId">
          <pc:chgData name="Lauren Evans (2101181)" userId="S::2101181@student.uwtsd.ac.uk::57b6a81a-9a39-4480-a016-8f233a246a4c" providerId="AD" clId="Web-{ABCD981B-32A9-BA24-B565-A219397DB753}" dt="2024-03-11T01:20:37.854" v="53"/>
          <pc:sldLayoutMkLst>
            <pc:docMk/>
            <pc:sldMasterMk cId="3164182681" sldId="2147483672"/>
            <pc:sldLayoutMk cId="2258886326" sldId="2147483674"/>
          </pc:sldLayoutMkLst>
        </pc:sldLayoutChg>
        <pc:sldLayoutChg chg="add del mod replId">
          <pc:chgData name="Lauren Evans (2101181)" userId="S::2101181@student.uwtsd.ac.uk::57b6a81a-9a39-4480-a016-8f233a246a4c" providerId="AD" clId="Web-{ABCD981B-32A9-BA24-B565-A219397DB753}" dt="2024-03-11T01:20:37.854" v="53"/>
          <pc:sldLayoutMkLst>
            <pc:docMk/>
            <pc:sldMasterMk cId="3164182681" sldId="2147483672"/>
            <pc:sldLayoutMk cId="3964171682" sldId="2147483675"/>
          </pc:sldLayoutMkLst>
        </pc:sldLayoutChg>
        <pc:sldLayoutChg chg="add del mod replId">
          <pc:chgData name="Lauren Evans (2101181)" userId="S::2101181@student.uwtsd.ac.uk::57b6a81a-9a39-4480-a016-8f233a246a4c" providerId="AD" clId="Web-{ABCD981B-32A9-BA24-B565-A219397DB753}" dt="2024-03-11T01:20:37.854" v="53"/>
          <pc:sldLayoutMkLst>
            <pc:docMk/>
            <pc:sldMasterMk cId="3164182681" sldId="2147483672"/>
            <pc:sldLayoutMk cId="2131796464" sldId="2147483676"/>
          </pc:sldLayoutMkLst>
        </pc:sldLayoutChg>
        <pc:sldLayoutChg chg="add del mod replId">
          <pc:chgData name="Lauren Evans (2101181)" userId="S::2101181@student.uwtsd.ac.uk::57b6a81a-9a39-4480-a016-8f233a246a4c" providerId="AD" clId="Web-{ABCD981B-32A9-BA24-B565-A219397DB753}" dt="2024-03-11T01:20:37.854" v="53"/>
          <pc:sldLayoutMkLst>
            <pc:docMk/>
            <pc:sldMasterMk cId="3164182681" sldId="2147483672"/>
            <pc:sldLayoutMk cId="1918500574" sldId="2147483677"/>
          </pc:sldLayoutMkLst>
        </pc:sldLayoutChg>
        <pc:sldLayoutChg chg="add del mod replId">
          <pc:chgData name="Lauren Evans (2101181)" userId="S::2101181@student.uwtsd.ac.uk::57b6a81a-9a39-4480-a016-8f233a246a4c" providerId="AD" clId="Web-{ABCD981B-32A9-BA24-B565-A219397DB753}" dt="2024-03-11T01:20:37.854" v="53"/>
          <pc:sldLayoutMkLst>
            <pc:docMk/>
            <pc:sldMasterMk cId="3164182681" sldId="2147483672"/>
            <pc:sldLayoutMk cId="3872580337" sldId="2147483678"/>
          </pc:sldLayoutMkLst>
        </pc:sldLayoutChg>
        <pc:sldLayoutChg chg="add del mod replId">
          <pc:chgData name="Lauren Evans (2101181)" userId="S::2101181@student.uwtsd.ac.uk::57b6a81a-9a39-4480-a016-8f233a246a4c" providerId="AD" clId="Web-{ABCD981B-32A9-BA24-B565-A219397DB753}" dt="2024-03-11T01:20:37.854" v="53"/>
          <pc:sldLayoutMkLst>
            <pc:docMk/>
            <pc:sldMasterMk cId="3164182681" sldId="2147483672"/>
            <pc:sldLayoutMk cId="1170774721" sldId="2147483679"/>
          </pc:sldLayoutMkLst>
        </pc:sldLayoutChg>
        <pc:sldLayoutChg chg="add del mod replId">
          <pc:chgData name="Lauren Evans (2101181)" userId="S::2101181@student.uwtsd.ac.uk::57b6a81a-9a39-4480-a016-8f233a246a4c" providerId="AD" clId="Web-{ABCD981B-32A9-BA24-B565-A219397DB753}" dt="2024-03-11T01:20:37.854" v="53"/>
          <pc:sldLayoutMkLst>
            <pc:docMk/>
            <pc:sldMasterMk cId="3164182681" sldId="2147483672"/>
            <pc:sldLayoutMk cId="3628807305" sldId="2147483680"/>
          </pc:sldLayoutMkLst>
        </pc:sldLayoutChg>
        <pc:sldLayoutChg chg="add del mod replId">
          <pc:chgData name="Lauren Evans (2101181)" userId="S::2101181@student.uwtsd.ac.uk::57b6a81a-9a39-4480-a016-8f233a246a4c" providerId="AD" clId="Web-{ABCD981B-32A9-BA24-B565-A219397DB753}" dt="2024-03-11T01:20:37.854" v="53"/>
          <pc:sldLayoutMkLst>
            <pc:docMk/>
            <pc:sldMasterMk cId="3164182681" sldId="2147483672"/>
            <pc:sldLayoutMk cId="3285160613" sldId="2147483681"/>
          </pc:sldLayoutMkLst>
        </pc:sldLayoutChg>
        <pc:sldLayoutChg chg="add del mod replId">
          <pc:chgData name="Lauren Evans (2101181)" userId="S::2101181@student.uwtsd.ac.uk::57b6a81a-9a39-4480-a016-8f233a246a4c" providerId="AD" clId="Web-{ABCD981B-32A9-BA24-B565-A219397DB753}" dt="2024-03-11T01:20:37.854" v="53"/>
          <pc:sldLayoutMkLst>
            <pc:docMk/>
            <pc:sldMasterMk cId="3164182681" sldId="2147483672"/>
            <pc:sldLayoutMk cId="1452164559" sldId="2147483682"/>
          </pc:sldLayoutMkLst>
        </pc:sldLayoutChg>
        <pc:sldLayoutChg chg="add del mod replId">
          <pc:chgData name="Lauren Evans (2101181)" userId="S::2101181@student.uwtsd.ac.uk::57b6a81a-9a39-4480-a016-8f233a246a4c" providerId="AD" clId="Web-{ABCD981B-32A9-BA24-B565-A219397DB753}" dt="2024-03-11T01:20:37.854" v="53"/>
          <pc:sldLayoutMkLst>
            <pc:docMk/>
            <pc:sldMasterMk cId="3164182681" sldId="2147483672"/>
            <pc:sldLayoutMk cId="2677679514" sldId="2147483683"/>
          </pc:sldLayoutMkLst>
        </pc:sldLayoutChg>
      </pc:sldMasterChg>
      <pc:sldMasterChg chg="add del addSldLayout delSldLayout">
        <pc:chgData name="Lauren Evans (2101181)" userId="S::2101181@student.uwtsd.ac.uk::57b6a81a-9a39-4480-a016-8f233a246a4c" providerId="AD" clId="Web-{ABCD981B-32A9-BA24-B565-A219397DB753}" dt="2024-03-11T01:20:37.776" v="52"/>
        <pc:sldMasterMkLst>
          <pc:docMk/>
          <pc:sldMasterMk cId="645715947" sldId="2147483736"/>
        </pc:sldMasterMkLst>
        <pc:sldLayoutChg chg="add del">
          <pc:chgData name="Lauren Evans (2101181)" userId="S::2101181@student.uwtsd.ac.uk::57b6a81a-9a39-4480-a016-8f233a246a4c" providerId="AD" clId="Web-{ABCD981B-32A9-BA24-B565-A219397DB753}" dt="2024-03-11T01:20:37.776" v="52"/>
          <pc:sldLayoutMkLst>
            <pc:docMk/>
            <pc:sldMasterMk cId="645715947" sldId="2147483736"/>
            <pc:sldLayoutMk cId="15569655" sldId="2147483725"/>
          </pc:sldLayoutMkLst>
        </pc:sldLayoutChg>
        <pc:sldLayoutChg chg="add del">
          <pc:chgData name="Lauren Evans (2101181)" userId="S::2101181@student.uwtsd.ac.uk::57b6a81a-9a39-4480-a016-8f233a246a4c" providerId="AD" clId="Web-{ABCD981B-32A9-BA24-B565-A219397DB753}" dt="2024-03-11T01:20:37.776" v="52"/>
          <pc:sldLayoutMkLst>
            <pc:docMk/>
            <pc:sldMasterMk cId="645715947" sldId="2147483736"/>
            <pc:sldLayoutMk cId="894151723" sldId="2147483726"/>
          </pc:sldLayoutMkLst>
        </pc:sldLayoutChg>
        <pc:sldLayoutChg chg="add del">
          <pc:chgData name="Lauren Evans (2101181)" userId="S::2101181@student.uwtsd.ac.uk::57b6a81a-9a39-4480-a016-8f233a246a4c" providerId="AD" clId="Web-{ABCD981B-32A9-BA24-B565-A219397DB753}" dt="2024-03-11T01:20:37.776" v="52"/>
          <pc:sldLayoutMkLst>
            <pc:docMk/>
            <pc:sldMasterMk cId="645715947" sldId="2147483736"/>
            <pc:sldLayoutMk cId="2798534920" sldId="2147483727"/>
          </pc:sldLayoutMkLst>
        </pc:sldLayoutChg>
        <pc:sldLayoutChg chg="add del">
          <pc:chgData name="Lauren Evans (2101181)" userId="S::2101181@student.uwtsd.ac.uk::57b6a81a-9a39-4480-a016-8f233a246a4c" providerId="AD" clId="Web-{ABCD981B-32A9-BA24-B565-A219397DB753}" dt="2024-03-11T01:20:37.776" v="52"/>
          <pc:sldLayoutMkLst>
            <pc:docMk/>
            <pc:sldMasterMk cId="645715947" sldId="2147483736"/>
            <pc:sldLayoutMk cId="801519700" sldId="2147483728"/>
          </pc:sldLayoutMkLst>
        </pc:sldLayoutChg>
        <pc:sldLayoutChg chg="add del">
          <pc:chgData name="Lauren Evans (2101181)" userId="S::2101181@student.uwtsd.ac.uk::57b6a81a-9a39-4480-a016-8f233a246a4c" providerId="AD" clId="Web-{ABCD981B-32A9-BA24-B565-A219397DB753}" dt="2024-03-11T01:20:37.776" v="52"/>
          <pc:sldLayoutMkLst>
            <pc:docMk/>
            <pc:sldMasterMk cId="645715947" sldId="2147483736"/>
            <pc:sldLayoutMk cId="1906636472" sldId="2147483729"/>
          </pc:sldLayoutMkLst>
        </pc:sldLayoutChg>
        <pc:sldLayoutChg chg="add del">
          <pc:chgData name="Lauren Evans (2101181)" userId="S::2101181@student.uwtsd.ac.uk::57b6a81a-9a39-4480-a016-8f233a246a4c" providerId="AD" clId="Web-{ABCD981B-32A9-BA24-B565-A219397DB753}" dt="2024-03-11T01:20:37.776" v="52"/>
          <pc:sldLayoutMkLst>
            <pc:docMk/>
            <pc:sldMasterMk cId="645715947" sldId="2147483736"/>
            <pc:sldLayoutMk cId="1550710108" sldId="2147483730"/>
          </pc:sldLayoutMkLst>
        </pc:sldLayoutChg>
        <pc:sldLayoutChg chg="add del">
          <pc:chgData name="Lauren Evans (2101181)" userId="S::2101181@student.uwtsd.ac.uk::57b6a81a-9a39-4480-a016-8f233a246a4c" providerId="AD" clId="Web-{ABCD981B-32A9-BA24-B565-A219397DB753}" dt="2024-03-11T01:20:37.776" v="52"/>
          <pc:sldLayoutMkLst>
            <pc:docMk/>
            <pc:sldMasterMk cId="645715947" sldId="2147483736"/>
            <pc:sldLayoutMk cId="1064403375" sldId="2147483731"/>
          </pc:sldLayoutMkLst>
        </pc:sldLayoutChg>
        <pc:sldLayoutChg chg="add del">
          <pc:chgData name="Lauren Evans (2101181)" userId="S::2101181@student.uwtsd.ac.uk::57b6a81a-9a39-4480-a016-8f233a246a4c" providerId="AD" clId="Web-{ABCD981B-32A9-BA24-B565-A219397DB753}" dt="2024-03-11T01:20:37.776" v="52"/>
          <pc:sldLayoutMkLst>
            <pc:docMk/>
            <pc:sldMasterMk cId="645715947" sldId="2147483736"/>
            <pc:sldLayoutMk cId="624152153" sldId="2147483732"/>
          </pc:sldLayoutMkLst>
        </pc:sldLayoutChg>
        <pc:sldLayoutChg chg="add del">
          <pc:chgData name="Lauren Evans (2101181)" userId="S::2101181@student.uwtsd.ac.uk::57b6a81a-9a39-4480-a016-8f233a246a4c" providerId="AD" clId="Web-{ABCD981B-32A9-BA24-B565-A219397DB753}" dt="2024-03-11T01:20:37.776" v="52"/>
          <pc:sldLayoutMkLst>
            <pc:docMk/>
            <pc:sldMasterMk cId="645715947" sldId="2147483736"/>
            <pc:sldLayoutMk cId="2690360228" sldId="2147483733"/>
          </pc:sldLayoutMkLst>
        </pc:sldLayoutChg>
        <pc:sldLayoutChg chg="add del">
          <pc:chgData name="Lauren Evans (2101181)" userId="S::2101181@student.uwtsd.ac.uk::57b6a81a-9a39-4480-a016-8f233a246a4c" providerId="AD" clId="Web-{ABCD981B-32A9-BA24-B565-A219397DB753}" dt="2024-03-11T01:20:37.776" v="52"/>
          <pc:sldLayoutMkLst>
            <pc:docMk/>
            <pc:sldMasterMk cId="645715947" sldId="2147483736"/>
            <pc:sldLayoutMk cId="331709448" sldId="2147483734"/>
          </pc:sldLayoutMkLst>
        </pc:sldLayoutChg>
        <pc:sldLayoutChg chg="add del">
          <pc:chgData name="Lauren Evans (2101181)" userId="S::2101181@student.uwtsd.ac.uk::57b6a81a-9a39-4480-a016-8f233a246a4c" providerId="AD" clId="Web-{ABCD981B-32A9-BA24-B565-A219397DB753}" dt="2024-03-11T01:20:37.776" v="52"/>
          <pc:sldLayoutMkLst>
            <pc:docMk/>
            <pc:sldMasterMk cId="645715947" sldId="2147483736"/>
            <pc:sldLayoutMk cId="325618961" sldId="2147483735"/>
          </pc:sldLayoutMkLst>
        </pc:sldLayoutChg>
      </pc:sldMasterChg>
      <pc:sldMasterChg chg="add addSldLayout">
        <pc:chgData name="Lauren Evans (2101181)" userId="S::2101181@student.uwtsd.ac.uk::57b6a81a-9a39-4480-a016-8f233a246a4c" providerId="AD" clId="Web-{ABCD981B-32A9-BA24-B565-A219397DB753}" dt="2024-03-11T01:20:37.854" v="53"/>
        <pc:sldMasterMkLst>
          <pc:docMk/>
          <pc:sldMasterMk cId="1319871607" sldId="2147483762"/>
        </pc:sldMasterMkLst>
        <pc:sldLayoutChg chg="add">
          <pc:chgData name="Lauren Evans (2101181)" userId="S::2101181@student.uwtsd.ac.uk::57b6a81a-9a39-4480-a016-8f233a246a4c" providerId="AD" clId="Web-{ABCD981B-32A9-BA24-B565-A219397DB753}" dt="2024-03-11T01:20:37.854" v="53"/>
          <pc:sldLayoutMkLst>
            <pc:docMk/>
            <pc:sldMasterMk cId="1319871607" sldId="2147483762"/>
            <pc:sldLayoutMk cId="2134746808" sldId="2147483751"/>
          </pc:sldLayoutMkLst>
        </pc:sldLayoutChg>
        <pc:sldLayoutChg chg="add">
          <pc:chgData name="Lauren Evans (2101181)" userId="S::2101181@student.uwtsd.ac.uk::57b6a81a-9a39-4480-a016-8f233a246a4c" providerId="AD" clId="Web-{ABCD981B-32A9-BA24-B565-A219397DB753}" dt="2024-03-11T01:20:37.854" v="53"/>
          <pc:sldLayoutMkLst>
            <pc:docMk/>
            <pc:sldMasterMk cId="1319871607" sldId="2147483762"/>
            <pc:sldLayoutMk cId="381833144" sldId="2147483752"/>
          </pc:sldLayoutMkLst>
        </pc:sldLayoutChg>
        <pc:sldLayoutChg chg="add">
          <pc:chgData name="Lauren Evans (2101181)" userId="S::2101181@student.uwtsd.ac.uk::57b6a81a-9a39-4480-a016-8f233a246a4c" providerId="AD" clId="Web-{ABCD981B-32A9-BA24-B565-A219397DB753}" dt="2024-03-11T01:20:37.854" v="53"/>
          <pc:sldLayoutMkLst>
            <pc:docMk/>
            <pc:sldMasterMk cId="1319871607" sldId="2147483762"/>
            <pc:sldLayoutMk cId="443615297" sldId="2147483753"/>
          </pc:sldLayoutMkLst>
        </pc:sldLayoutChg>
        <pc:sldLayoutChg chg="add">
          <pc:chgData name="Lauren Evans (2101181)" userId="S::2101181@student.uwtsd.ac.uk::57b6a81a-9a39-4480-a016-8f233a246a4c" providerId="AD" clId="Web-{ABCD981B-32A9-BA24-B565-A219397DB753}" dt="2024-03-11T01:20:37.854" v="53"/>
          <pc:sldLayoutMkLst>
            <pc:docMk/>
            <pc:sldMasterMk cId="1319871607" sldId="2147483762"/>
            <pc:sldLayoutMk cId="2354684661" sldId="2147483754"/>
          </pc:sldLayoutMkLst>
        </pc:sldLayoutChg>
        <pc:sldLayoutChg chg="add">
          <pc:chgData name="Lauren Evans (2101181)" userId="S::2101181@student.uwtsd.ac.uk::57b6a81a-9a39-4480-a016-8f233a246a4c" providerId="AD" clId="Web-{ABCD981B-32A9-BA24-B565-A219397DB753}" dt="2024-03-11T01:20:37.854" v="53"/>
          <pc:sldLayoutMkLst>
            <pc:docMk/>
            <pc:sldMasterMk cId="1319871607" sldId="2147483762"/>
            <pc:sldLayoutMk cId="3852973227" sldId="2147483755"/>
          </pc:sldLayoutMkLst>
        </pc:sldLayoutChg>
        <pc:sldLayoutChg chg="add">
          <pc:chgData name="Lauren Evans (2101181)" userId="S::2101181@student.uwtsd.ac.uk::57b6a81a-9a39-4480-a016-8f233a246a4c" providerId="AD" clId="Web-{ABCD981B-32A9-BA24-B565-A219397DB753}" dt="2024-03-11T01:20:37.854" v="53"/>
          <pc:sldLayoutMkLst>
            <pc:docMk/>
            <pc:sldMasterMk cId="1319871607" sldId="2147483762"/>
            <pc:sldLayoutMk cId="2159584583" sldId="2147483756"/>
          </pc:sldLayoutMkLst>
        </pc:sldLayoutChg>
        <pc:sldLayoutChg chg="add">
          <pc:chgData name="Lauren Evans (2101181)" userId="S::2101181@student.uwtsd.ac.uk::57b6a81a-9a39-4480-a016-8f233a246a4c" providerId="AD" clId="Web-{ABCD981B-32A9-BA24-B565-A219397DB753}" dt="2024-03-11T01:20:37.854" v="53"/>
          <pc:sldLayoutMkLst>
            <pc:docMk/>
            <pc:sldMasterMk cId="1319871607" sldId="2147483762"/>
            <pc:sldLayoutMk cId="2888457388" sldId="2147483757"/>
          </pc:sldLayoutMkLst>
        </pc:sldLayoutChg>
        <pc:sldLayoutChg chg="add">
          <pc:chgData name="Lauren Evans (2101181)" userId="S::2101181@student.uwtsd.ac.uk::57b6a81a-9a39-4480-a016-8f233a246a4c" providerId="AD" clId="Web-{ABCD981B-32A9-BA24-B565-A219397DB753}" dt="2024-03-11T01:20:37.854" v="53"/>
          <pc:sldLayoutMkLst>
            <pc:docMk/>
            <pc:sldMasterMk cId="1319871607" sldId="2147483762"/>
            <pc:sldLayoutMk cId="91597809" sldId="2147483758"/>
          </pc:sldLayoutMkLst>
        </pc:sldLayoutChg>
        <pc:sldLayoutChg chg="add">
          <pc:chgData name="Lauren Evans (2101181)" userId="S::2101181@student.uwtsd.ac.uk::57b6a81a-9a39-4480-a016-8f233a246a4c" providerId="AD" clId="Web-{ABCD981B-32A9-BA24-B565-A219397DB753}" dt="2024-03-11T01:20:37.854" v="53"/>
          <pc:sldLayoutMkLst>
            <pc:docMk/>
            <pc:sldMasterMk cId="1319871607" sldId="2147483762"/>
            <pc:sldLayoutMk cId="843186025" sldId="2147483759"/>
          </pc:sldLayoutMkLst>
        </pc:sldLayoutChg>
        <pc:sldLayoutChg chg="add">
          <pc:chgData name="Lauren Evans (2101181)" userId="S::2101181@student.uwtsd.ac.uk::57b6a81a-9a39-4480-a016-8f233a246a4c" providerId="AD" clId="Web-{ABCD981B-32A9-BA24-B565-A219397DB753}" dt="2024-03-11T01:20:37.854" v="53"/>
          <pc:sldLayoutMkLst>
            <pc:docMk/>
            <pc:sldMasterMk cId="1319871607" sldId="2147483762"/>
            <pc:sldLayoutMk cId="3864396632" sldId="2147483760"/>
          </pc:sldLayoutMkLst>
        </pc:sldLayoutChg>
        <pc:sldLayoutChg chg="add">
          <pc:chgData name="Lauren Evans (2101181)" userId="S::2101181@student.uwtsd.ac.uk::57b6a81a-9a39-4480-a016-8f233a246a4c" providerId="AD" clId="Web-{ABCD981B-32A9-BA24-B565-A219397DB753}" dt="2024-03-11T01:20:37.854" v="53"/>
          <pc:sldLayoutMkLst>
            <pc:docMk/>
            <pc:sldMasterMk cId="1319871607" sldId="2147483762"/>
            <pc:sldLayoutMk cId="1652254822" sldId="2147483761"/>
          </pc:sldLayoutMkLst>
        </pc:sldLayoutChg>
      </pc:sldMasterChg>
    </pc:docChg>
  </pc:docChgLst>
  <pc:docChgLst>
    <pc:chgData name="Lauren Evans (2101181)" userId="S::2101181@student.uwtsd.ac.uk::57b6a81a-9a39-4480-a016-8f233a246a4c" providerId="AD" clId="Web-{30CAF705-DD5C-6EAE-6864-477C1179458E}"/>
    <pc:docChg chg="addSld delSld modSld">
      <pc:chgData name="Lauren Evans (2101181)" userId="S::2101181@student.uwtsd.ac.uk::57b6a81a-9a39-4480-a016-8f233a246a4c" providerId="AD" clId="Web-{30CAF705-DD5C-6EAE-6864-477C1179458E}" dt="2024-03-11T12:23:18.237" v="740" actId="20577"/>
      <pc:docMkLst>
        <pc:docMk/>
      </pc:docMkLst>
      <pc:sldChg chg="modSp">
        <pc:chgData name="Lauren Evans (2101181)" userId="S::2101181@student.uwtsd.ac.uk::57b6a81a-9a39-4480-a016-8f233a246a4c" providerId="AD" clId="Web-{30CAF705-DD5C-6EAE-6864-477C1179458E}" dt="2024-03-11T11:07:05.106" v="121" actId="20577"/>
        <pc:sldMkLst>
          <pc:docMk/>
          <pc:sldMk cId="2579813476" sldId="257"/>
        </pc:sldMkLst>
        <pc:spChg chg="mod">
          <ac:chgData name="Lauren Evans (2101181)" userId="S::2101181@student.uwtsd.ac.uk::57b6a81a-9a39-4480-a016-8f233a246a4c" providerId="AD" clId="Web-{30CAF705-DD5C-6EAE-6864-477C1179458E}" dt="2024-03-11T11:06:57.575" v="117" actId="20577"/>
          <ac:spMkLst>
            <pc:docMk/>
            <pc:sldMk cId="2579813476" sldId="257"/>
            <ac:spMk id="3" creationId="{1B651410-5AAE-3508-2D2B-5535BADF1037}"/>
          </ac:spMkLst>
        </pc:spChg>
        <pc:spChg chg="mod">
          <ac:chgData name="Lauren Evans (2101181)" userId="S::2101181@student.uwtsd.ac.uk::57b6a81a-9a39-4480-a016-8f233a246a4c" providerId="AD" clId="Web-{30CAF705-DD5C-6EAE-6864-477C1179458E}" dt="2024-03-11T11:07:05.106" v="121" actId="20577"/>
          <ac:spMkLst>
            <pc:docMk/>
            <pc:sldMk cId="2579813476" sldId="257"/>
            <ac:spMk id="4" creationId="{1B251D54-912D-115C-2906-0A6D2BEFC584}"/>
          </ac:spMkLst>
        </pc:spChg>
      </pc:sldChg>
      <pc:sldChg chg="modSp">
        <pc:chgData name="Lauren Evans (2101181)" userId="S::2101181@student.uwtsd.ac.uk::57b6a81a-9a39-4480-a016-8f233a246a4c" providerId="AD" clId="Web-{30CAF705-DD5C-6EAE-6864-477C1179458E}" dt="2024-03-11T11:29:26.867" v="381" actId="1076"/>
        <pc:sldMkLst>
          <pc:docMk/>
          <pc:sldMk cId="2313593188" sldId="258"/>
        </pc:sldMkLst>
        <pc:spChg chg="mod">
          <ac:chgData name="Lauren Evans (2101181)" userId="S::2101181@student.uwtsd.ac.uk::57b6a81a-9a39-4480-a016-8f233a246a4c" providerId="AD" clId="Web-{30CAF705-DD5C-6EAE-6864-477C1179458E}" dt="2024-03-11T11:29:23.711" v="380" actId="1076"/>
          <ac:spMkLst>
            <pc:docMk/>
            <pc:sldMk cId="2313593188" sldId="258"/>
            <ac:spMk id="4" creationId="{C238A62E-CED3-B3FE-C8DE-C919B14D6811}"/>
          </ac:spMkLst>
        </pc:spChg>
        <pc:spChg chg="mod">
          <ac:chgData name="Lauren Evans (2101181)" userId="S::2101181@student.uwtsd.ac.uk::57b6a81a-9a39-4480-a016-8f233a246a4c" providerId="AD" clId="Web-{30CAF705-DD5C-6EAE-6864-477C1179458E}" dt="2024-03-11T11:29:26.867" v="381" actId="1076"/>
          <ac:spMkLst>
            <pc:docMk/>
            <pc:sldMk cId="2313593188" sldId="258"/>
            <ac:spMk id="8" creationId="{1708E6BE-B6C9-E690-1CDD-9789A3257710}"/>
          </ac:spMkLst>
        </pc:spChg>
        <pc:picChg chg="mod">
          <ac:chgData name="Lauren Evans (2101181)" userId="S::2101181@student.uwtsd.ac.uk::57b6a81a-9a39-4480-a016-8f233a246a4c" providerId="AD" clId="Web-{30CAF705-DD5C-6EAE-6864-477C1179458E}" dt="2024-03-11T10:54:53.427" v="2" actId="14100"/>
          <ac:picMkLst>
            <pc:docMk/>
            <pc:sldMk cId="2313593188" sldId="258"/>
            <ac:picMk id="3" creationId="{8FAA9BA7-608F-8A3E-E0B6-CBA36A001409}"/>
          </ac:picMkLst>
        </pc:picChg>
      </pc:sldChg>
      <pc:sldChg chg="modSp del">
        <pc:chgData name="Lauren Evans (2101181)" userId="S::2101181@student.uwtsd.ac.uk::57b6a81a-9a39-4480-a016-8f233a246a4c" providerId="AD" clId="Web-{30CAF705-DD5C-6EAE-6864-477C1179458E}" dt="2024-03-11T11:07:42.264" v="123"/>
        <pc:sldMkLst>
          <pc:docMk/>
          <pc:sldMk cId="153564450" sldId="259"/>
        </pc:sldMkLst>
        <pc:spChg chg="mod">
          <ac:chgData name="Lauren Evans (2101181)" userId="S::2101181@student.uwtsd.ac.uk::57b6a81a-9a39-4480-a016-8f233a246a4c" providerId="AD" clId="Web-{30CAF705-DD5C-6EAE-6864-477C1179458E}" dt="2024-03-11T11:07:37.310" v="122" actId="20577"/>
          <ac:spMkLst>
            <pc:docMk/>
            <pc:sldMk cId="153564450" sldId="259"/>
            <ac:spMk id="2" creationId="{9D18344C-8BC5-E447-6272-2483B70DF1E4}"/>
          </ac:spMkLst>
        </pc:spChg>
      </pc:sldChg>
      <pc:sldChg chg="modSp">
        <pc:chgData name="Lauren Evans (2101181)" userId="S::2101181@student.uwtsd.ac.uk::57b6a81a-9a39-4480-a016-8f233a246a4c" providerId="AD" clId="Web-{30CAF705-DD5C-6EAE-6864-477C1179458E}" dt="2024-03-11T12:23:18.237" v="740" actId="20577"/>
        <pc:sldMkLst>
          <pc:docMk/>
          <pc:sldMk cId="3170366287" sldId="260"/>
        </pc:sldMkLst>
        <pc:spChg chg="mod">
          <ac:chgData name="Lauren Evans (2101181)" userId="S::2101181@student.uwtsd.ac.uk::57b6a81a-9a39-4480-a016-8f233a246a4c" providerId="AD" clId="Web-{30CAF705-DD5C-6EAE-6864-477C1179458E}" dt="2024-03-11T12:23:09.612" v="739" actId="20577"/>
          <ac:spMkLst>
            <pc:docMk/>
            <pc:sldMk cId="3170366287" sldId="260"/>
            <ac:spMk id="3" creationId="{B3F7B844-D2A1-CE11-7AFC-1CF936FEF237}"/>
          </ac:spMkLst>
        </pc:spChg>
        <pc:spChg chg="mod">
          <ac:chgData name="Lauren Evans (2101181)" userId="S::2101181@student.uwtsd.ac.uk::57b6a81a-9a39-4480-a016-8f233a246a4c" providerId="AD" clId="Web-{30CAF705-DD5C-6EAE-6864-477C1179458E}" dt="2024-03-11T12:23:18.237" v="740" actId="20577"/>
          <ac:spMkLst>
            <pc:docMk/>
            <pc:sldMk cId="3170366287" sldId="260"/>
            <ac:spMk id="4" creationId="{12F5EB73-5C4E-1925-A4B5-AE21864968A9}"/>
          </ac:spMkLst>
        </pc:spChg>
      </pc:sldChg>
      <pc:sldChg chg="modSp new">
        <pc:chgData name="Lauren Evans (2101181)" userId="S::2101181@student.uwtsd.ac.uk::57b6a81a-9a39-4480-a016-8f233a246a4c" providerId="AD" clId="Web-{30CAF705-DD5C-6EAE-6864-477C1179458E}" dt="2024-03-11T12:18:31.090" v="701" actId="20577"/>
        <pc:sldMkLst>
          <pc:docMk/>
          <pc:sldMk cId="3045683438" sldId="261"/>
        </pc:sldMkLst>
        <pc:spChg chg="mod">
          <ac:chgData name="Lauren Evans (2101181)" userId="S::2101181@student.uwtsd.ac.uk::57b6a81a-9a39-4480-a016-8f233a246a4c" providerId="AD" clId="Web-{30CAF705-DD5C-6EAE-6864-477C1179458E}" dt="2024-03-11T11:07:57.545" v="129" actId="14100"/>
          <ac:spMkLst>
            <pc:docMk/>
            <pc:sldMk cId="3045683438" sldId="261"/>
            <ac:spMk id="2" creationId="{E53E2591-18A3-D10F-6BE9-42DC3758E8FC}"/>
          </ac:spMkLst>
        </pc:spChg>
        <pc:spChg chg="mod">
          <ac:chgData name="Lauren Evans (2101181)" userId="S::2101181@student.uwtsd.ac.uk::57b6a81a-9a39-4480-a016-8f233a246a4c" providerId="AD" clId="Web-{30CAF705-DD5C-6EAE-6864-477C1179458E}" dt="2024-03-11T12:18:31.090" v="701" actId="20577"/>
          <ac:spMkLst>
            <pc:docMk/>
            <pc:sldMk cId="3045683438" sldId="261"/>
            <ac:spMk id="3" creationId="{3B8C2457-7893-C6D7-136D-A8C15A6E3D58}"/>
          </ac:spMkLst>
        </pc:spChg>
      </pc:sldChg>
    </pc:docChg>
  </pc:docChgLst>
  <pc:docChgLst>
    <pc:chgData name="Lauren Evans (2101181)" userId="S::2101181@student.uwtsd.ac.uk::57b6a81a-9a39-4480-a016-8f233a246a4c" providerId="AD" clId="Web-{478FC526-C067-6797-844C-BB485A31FAA5}"/>
    <pc:docChg chg="modSld">
      <pc:chgData name="Lauren Evans (2101181)" userId="S::2101181@student.uwtsd.ac.uk::57b6a81a-9a39-4480-a016-8f233a246a4c" providerId="AD" clId="Web-{478FC526-C067-6797-844C-BB485A31FAA5}" dt="2024-03-11T13:04:12.867" v="16" actId="20577"/>
      <pc:docMkLst>
        <pc:docMk/>
      </pc:docMkLst>
      <pc:sldChg chg="modSp">
        <pc:chgData name="Lauren Evans (2101181)" userId="S::2101181@student.uwtsd.ac.uk::57b6a81a-9a39-4480-a016-8f233a246a4c" providerId="AD" clId="Web-{478FC526-C067-6797-844C-BB485A31FAA5}" dt="2024-03-11T13:04:12.867" v="16" actId="20577"/>
        <pc:sldMkLst>
          <pc:docMk/>
          <pc:sldMk cId="3045683438" sldId="261"/>
        </pc:sldMkLst>
        <pc:spChg chg="mod">
          <ac:chgData name="Lauren Evans (2101181)" userId="S::2101181@student.uwtsd.ac.uk::57b6a81a-9a39-4480-a016-8f233a246a4c" providerId="AD" clId="Web-{478FC526-C067-6797-844C-BB485A31FAA5}" dt="2024-03-11T13:04:12.867" v="16" actId="20577"/>
          <ac:spMkLst>
            <pc:docMk/>
            <pc:sldMk cId="3045683438" sldId="261"/>
            <ac:spMk id="3" creationId="{3B8C2457-7893-C6D7-136D-A8C15A6E3D5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3/11/2024</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1597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3/11/2024</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43186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3/11/2024</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64396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3/11/2024</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52254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3/11/2024</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134746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3/11/2024</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159584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3/11/2024</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1833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3/11/2024</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43615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3/11/2024</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354684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3/11/2024</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52973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3/11/2024</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88457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3/11/2024</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319871607"/>
      </p:ext>
    </p:extLst>
  </p:cSld>
  <p:clrMap bg1="dk1" tx1="lt1" bg2="dk2" tx2="lt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51"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gmp.police.uk/news/greater-manchester/news/news/2022/november/statement-in-response-to-inquiry-report/" TargetMode="External"/><Relationship Id="rId2" Type="http://schemas.openxmlformats.org/officeDocument/2006/relationships/hyperlink" Target="https://www.college.police.uk/app/operations/command-and-control/command-structures" TargetMode="External"/><Relationship Id="rId1" Type="http://schemas.openxmlformats.org/officeDocument/2006/relationships/slideLayout" Target="../slideLayouts/slideLayout2.xml"/><Relationship Id="rId5" Type="http://schemas.openxmlformats.org/officeDocument/2006/relationships/hyperlink" Target="https://uhra.herts.ac.uk/bitstream/handle/2299/23539/Democratic_Leadership_revised_final_Jan2019.pdf?sequence=1" TargetMode="External"/><Relationship Id="rId4" Type="http://schemas.openxmlformats.org/officeDocument/2006/relationships/hyperlink" Target="https://www.simplypsychology.org/autocratic-leadership.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2" name="Rectangle 11">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EDFAFB8-4642-AC06-4E46-057CB4C11EF9}"/>
              </a:ext>
            </a:extLst>
          </p:cNvPr>
          <p:cNvSpPr>
            <a:spLocks noGrp="1"/>
          </p:cNvSpPr>
          <p:nvPr>
            <p:ph type="ctrTitle"/>
          </p:nvPr>
        </p:nvSpPr>
        <p:spPr>
          <a:xfrm>
            <a:off x="540000" y="540000"/>
            <a:ext cx="4500561" cy="4259814"/>
          </a:xfrm>
        </p:spPr>
        <p:txBody>
          <a:bodyPr>
            <a:normAutofit/>
          </a:bodyPr>
          <a:lstStyle/>
          <a:p>
            <a:r>
              <a:rPr lang="en-GB" sz="4200"/>
              <a:t>Key Findings </a:t>
            </a:r>
            <a:br>
              <a:rPr lang="en-GB" sz="4200"/>
            </a:br>
            <a:r>
              <a:rPr lang="en-GB" sz="4200"/>
              <a:t>&amp; Recommendations</a:t>
            </a:r>
          </a:p>
        </p:txBody>
      </p:sp>
      <p:sp>
        <p:nvSpPr>
          <p:cNvPr id="3" name="Subtitle 2">
            <a:extLst>
              <a:ext uri="{FF2B5EF4-FFF2-40B4-BE49-F238E27FC236}">
                <a16:creationId xmlns:a16="http://schemas.microsoft.com/office/drawing/2014/main" id="{E104DF24-F7DB-F99D-39E1-134767E2E26E}"/>
              </a:ext>
            </a:extLst>
          </p:cNvPr>
          <p:cNvSpPr>
            <a:spLocks noGrp="1"/>
          </p:cNvSpPr>
          <p:nvPr>
            <p:ph type="subTitle" idx="1"/>
          </p:nvPr>
        </p:nvSpPr>
        <p:spPr>
          <a:xfrm>
            <a:off x="540000" y="4988476"/>
            <a:ext cx="4500561" cy="1320249"/>
          </a:xfrm>
        </p:spPr>
        <p:txBody>
          <a:bodyPr vert="horz" lIns="91440" tIns="45720" rIns="91440" bIns="45720" rtlCol="0">
            <a:normAutofit/>
          </a:bodyPr>
          <a:lstStyle/>
          <a:p>
            <a:r>
              <a:rPr lang="en-GB" dirty="0"/>
              <a:t>Lauren Evans </a:t>
            </a:r>
          </a:p>
          <a:p>
            <a:r>
              <a:rPr lang="en-GB" dirty="0"/>
              <a:t>2101181</a:t>
            </a:r>
          </a:p>
          <a:p>
            <a:endParaRPr lang="en-GB" dirty="0"/>
          </a:p>
        </p:txBody>
      </p:sp>
      <p:grpSp>
        <p:nvGrpSpPr>
          <p:cNvPr id="25" name="Group 24">
            <a:extLst>
              <a:ext uri="{FF2B5EF4-FFF2-40B4-BE49-F238E27FC236}">
                <a16:creationId xmlns:a16="http://schemas.microsoft.com/office/drawing/2014/main" id="{3C16EB93-E299-481D-A004-769603D375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26" name="Oval 25">
              <a:extLst>
                <a:ext uri="{FF2B5EF4-FFF2-40B4-BE49-F238E27FC236}">
                  <a16:creationId xmlns:a16="http://schemas.microsoft.com/office/drawing/2014/main" id="{6CD13B55-E709-4E18-924B-655433A928E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A3B2E1D-0135-45FF-990A-436697D207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62BD9E0F-507C-49AD-B619-B42B4D342D6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3" name="Picture 32">
            <a:extLst>
              <a:ext uri="{FF2B5EF4-FFF2-40B4-BE49-F238E27FC236}">
                <a16:creationId xmlns:a16="http://schemas.microsoft.com/office/drawing/2014/main" id="{993C9DA1-CBF8-A9F1-21ED-0B2677D63F91}"/>
              </a:ext>
            </a:extLst>
          </p:cNvPr>
          <p:cNvPicPr>
            <a:picLocks noChangeAspect="1"/>
          </p:cNvPicPr>
          <p:nvPr/>
        </p:nvPicPr>
        <p:blipFill rotWithShape="1">
          <a:blip r:embed="rId2"/>
          <a:srcRect l="8602" r="16400" b="3"/>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680717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DE2EC-0DF3-603B-5381-C912F938CE20}"/>
              </a:ext>
            </a:extLst>
          </p:cNvPr>
          <p:cNvSpPr>
            <a:spLocks noGrp="1"/>
          </p:cNvSpPr>
          <p:nvPr>
            <p:ph type="title"/>
          </p:nvPr>
        </p:nvSpPr>
        <p:spPr/>
        <p:txBody>
          <a:bodyPr/>
          <a:lstStyle/>
          <a:p>
            <a:r>
              <a:rPr lang="en-GB" dirty="0"/>
              <a:t>Findings</a:t>
            </a:r>
          </a:p>
        </p:txBody>
      </p:sp>
      <p:sp>
        <p:nvSpPr>
          <p:cNvPr id="3" name="Content Placeholder 2">
            <a:extLst>
              <a:ext uri="{FF2B5EF4-FFF2-40B4-BE49-F238E27FC236}">
                <a16:creationId xmlns:a16="http://schemas.microsoft.com/office/drawing/2014/main" id="{1B651410-5AAE-3508-2D2B-5535BADF1037}"/>
              </a:ext>
            </a:extLst>
          </p:cNvPr>
          <p:cNvSpPr>
            <a:spLocks noGrp="1"/>
          </p:cNvSpPr>
          <p:nvPr>
            <p:ph sz="half" idx="1"/>
          </p:nvPr>
        </p:nvSpPr>
        <p:spPr/>
        <p:txBody>
          <a:bodyPr vert="horz" lIns="91440" tIns="45720" rIns="91440" bIns="45720" rtlCol="0" anchor="t">
            <a:normAutofit fontScale="92500" lnSpcReduction="10000"/>
          </a:bodyPr>
          <a:lstStyle/>
          <a:p>
            <a:pPr marL="269875" indent="-269875"/>
            <a:r>
              <a:rPr lang="en-GB" sz="2000" dirty="0"/>
              <a:t>Greater Manchester Police (GMP) were praised for their response to the Manchester Arena Bombing with a Participant of the Kerslake review stating that "The police were at the venue within minutes with the respondent stating that she had ‘complete faith’ in them and the fact they appeared to have a clear strategy.” However, upon closer inspection, failures were found. </a:t>
            </a:r>
            <a:endParaRPr lang="en-GB" sz="2400" dirty="0"/>
          </a:p>
        </p:txBody>
      </p:sp>
      <p:sp>
        <p:nvSpPr>
          <p:cNvPr id="4" name="Content Placeholder 3">
            <a:extLst>
              <a:ext uri="{FF2B5EF4-FFF2-40B4-BE49-F238E27FC236}">
                <a16:creationId xmlns:a16="http://schemas.microsoft.com/office/drawing/2014/main" id="{1B251D54-912D-115C-2906-0A6D2BEFC584}"/>
              </a:ext>
            </a:extLst>
          </p:cNvPr>
          <p:cNvSpPr>
            <a:spLocks noGrp="1"/>
          </p:cNvSpPr>
          <p:nvPr>
            <p:ph sz="half" idx="2"/>
          </p:nvPr>
        </p:nvSpPr>
        <p:spPr/>
        <p:txBody>
          <a:bodyPr vert="horz" lIns="91440" tIns="45720" rIns="91440" bIns="45720" rtlCol="0" anchor="t">
            <a:normAutofit fontScale="92500" lnSpcReduction="10000"/>
          </a:bodyPr>
          <a:lstStyle/>
          <a:p>
            <a:pPr marL="269875" indent="-269875"/>
            <a:r>
              <a:rPr lang="en-GB" sz="2000" dirty="0"/>
              <a:t>Multiple leadership styles run through the report, most prominently, autocratic leadership and democratic through the use of a Gold, Silver and Bronze (GSB) command structure.</a:t>
            </a:r>
          </a:p>
          <a:p>
            <a:pPr marL="269875" indent="-269875"/>
            <a:r>
              <a:rPr lang="en-GB" sz="2000" dirty="0"/>
              <a:t>What GMP failed at was the quick and effective delegation of leaders. With this factor considered, leadership styles were constantly being switched around, leaving responsibilities and commands lost. </a:t>
            </a:r>
          </a:p>
          <a:p>
            <a:pPr marL="269875" indent="-269875"/>
            <a:r>
              <a:rPr lang="en-GB" sz="2000" dirty="0"/>
              <a:t>Situational leadership theory can be seen throughout</a:t>
            </a:r>
          </a:p>
        </p:txBody>
      </p:sp>
      <p:sp>
        <p:nvSpPr>
          <p:cNvPr id="5" name="TextBox 4">
            <a:extLst>
              <a:ext uri="{FF2B5EF4-FFF2-40B4-BE49-F238E27FC236}">
                <a16:creationId xmlns:a16="http://schemas.microsoft.com/office/drawing/2014/main" id="{A5B37BB0-FF79-70CB-29D0-61E7DA7CF701}"/>
              </a:ext>
            </a:extLst>
          </p:cNvPr>
          <p:cNvSpPr txBox="1"/>
          <p:nvPr/>
        </p:nvSpPr>
        <p:spPr>
          <a:xfrm>
            <a:off x="445698" y="6211018"/>
            <a:ext cx="52764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Kerslake Arena Review, 2018.</a:t>
            </a:r>
          </a:p>
        </p:txBody>
      </p:sp>
    </p:spTree>
    <p:extLst>
      <p:ext uri="{BB962C8B-B14F-4D97-AF65-F5344CB8AC3E}">
        <p14:creationId xmlns:p14="http://schemas.microsoft.com/office/powerpoint/2010/main" val="2579813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9CEDB-C004-8CBE-4E65-2F13E7855167}"/>
              </a:ext>
            </a:extLst>
          </p:cNvPr>
          <p:cNvSpPr>
            <a:spLocks noGrp="1"/>
          </p:cNvSpPr>
          <p:nvPr>
            <p:ph type="title"/>
          </p:nvPr>
        </p:nvSpPr>
        <p:spPr/>
        <p:txBody>
          <a:bodyPr>
            <a:normAutofit fontScale="90000"/>
          </a:bodyPr>
          <a:lstStyle/>
          <a:p>
            <a:r>
              <a:rPr lang="en-GB" dirty="0"/>
              <a:t>Autocratic vs Democratic Leadership </a:t>
            </a:r>
          </a:p>
        </p:txBody>
      </p:sp>
      <p:sp>
        <p:nvSpPr>
          <p:cNvPr id="4" name="Content Placeholder 3">
            <a:extLst>
              <a:ext uri="{FF2B5EF4-FFF2-40B4-BE49-F238E27FC236}">
                <a16:creationId xmlns:a16="http://schemas.microsoft.com/office/drawing/2014/main" id="{C238A62E-CED3-B3FE-C8DE-C919B14D6811}"/>
              </a:ext>
            </a:extLst>
          </p:cNvPr>
          <p:cNvSpPr>
            <a:spLocks noGrp="1"/>
          </p:cNvSpPr>
          <p:nvPr>
            <p:ph sz="half" idx="2"/>
          </p:nvPr>
        </p:nvSpPr>
        <p:spPr>
          <a:xfrm>
            <a:off x="560053" y="1472741"/>
            <a:ext cx="3783789" cy="4469233"/>
          </a:xfrm>
        </p:spPr>
        <p:txBody>
          <a:bodyPr vert="horz" lIns="91440" tIns="45720" rIns="91440" bIns="45720" rtlCol="0" anchor="t">
            <a:normAutofit/>
          </a:bodyPr>
          <a:lstStyle/>
          <a:p>
            <a:pPr marL="269875" indent="-269875"/>
            <a:r>
              <a:rPr lang="en-GB" dirty="0"/>
              <a:t>Autocratic</a:t>
            </a:r>
          </a:p>
          <a:p>
            <a:pPr marL="269875" indent="-269875"/>
            <a:r>
              <a:rPr lang="en-GB" dirty="0"/>
              <a:t>Gold Commander of Force Duty Officer may be seen as autocratic as they were the ones developing the course of action and communicating that with their team, however some of their judgements and lack of input from others lead to failures in communication (Kerslake Arena Review, 2018).</a:t>
            </a:r>
          </a:p>
        </p:txBody>
      </p:sp>
      <p:pic>
        <p:nvPicPr>
          <p:cNvPr id="3" name="Content Placeholder 2" descr="A diagram of a company&#10;&#10;Description automatically generated">
            <a:extLst>
              <a:ext uri="{FF2B5EF4-FFF2-40B4-BE49-F238E27FC236}">
                <a16:creationId xmlns:a16="http://schemas.microsoft.com/office/drawing/2014/main" id="{8FAA9BA7-608F-8A3E-E0B6-CBA36A001409}"/>
              </a:ext>
            </a:extLst>
          </p:cNvPr>
          <p:cNvPicPr>
            <a:picLocks noGrp="1" noChangeAspect="1"/>
          </p:cNvPicPr>
          <p:nvPr>
            <p:ph sz="quarter" idx="4"/>
          </p:nvPr>
        </p:nvPicPr>
        <p:blipFill>
          <a:blip r:embed="rId2"/>
          <a:stretch>
            <a:fillRect/>
          </a:stretch>
        </p:blipFill>
        <p:spPr>
          <a:xfrm>
            <a:off x="4324558" y="1964872"/>
            <a:ext cx="3461545" cy="4360729"/>
          </a:xfrm>
        </p:spPr>
      </p:pic>
      <p:sp>
        <p:nvSpPr>
          <p:cNvPr id="8" name="TextBox 7">
            <a:extLst>
              <a:ext uri="{FF2B5EF4-FFF2-40B4-BE49-F238E27FC236}">
                <a16:creationId xmlns:a16="http://schemas.microsoft.com/office/drawing/2014/main" id="{1708E6BE-B6C9-E690-1CDD-9789A3257710}"/>
              </a:ext>
            </a:extLst>
          </p:cNvPr>
          <p:cNvSpPr txBox="1"/>
          <p:nvPr/>
        </p:nvSpPr>
        <p:spPr>
          <a:xfrm>
            <a:off x="7858866" y="1396242"/>
            <a:ext cx="3938512" cy="5724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GB" dirty="0"/>
              <a:t>Democratic</a:t>
            </a:r>
          </a:p>
          <a:p>
            <a:pPr marL="285750" indent="-285750">
              <a:buFont typeface="Arial"/>
              <a:buChar char="•"/>
            </a:pPr>
            <a:endParaRPr lang="en-GB" dirty="0">
              <a:solidFill>
                <a:srgbClr val="FFFFFF"/>
              </a:solidFill>
              <a:ea typeface="+mn-lt"/>
              <a:cs typeface="+mn-lt"/>
            </a:endParaRPr>
          </a:p>
          <a:p>
            <a:pPr marL="285750" indent="-285750">
              <a:buFont typeface="Arial"/>
              <a:buChar char="•"/>
            </a:pPr>
            <a:r>
              <a:rPr lang="en-GB" dirty="0"/>
              <a:t>Gold commander or Force Duty Officer can also been seem as democratic as the responsibility is somewhat distributed through the hierarchy of command with them having the power to enforce smaller strategies that aid towards the overarching strategy. The report highlighted the passing over of responsibility or roles on multiple occasions, therefore jeopardising the possible effectiveness of the response (Kerslake Arena Review, 2018)</a:t>
            </a:r>
          </a:p>
          <a:p>
            <a:pPr marL="285750" indent="-285750">
              <a:buFont typeface="Arial"/>
              <a:buChar char="•"/>
            </a:pPr>
            <a:endParaRPr lang="en-GB" sz="1500" dirty="0"/>
          </a:p>
          <a:p>
            <a:pPr marL="285750" indent="-285750">
              <a:buFont typeface="Arial"/>
              <a:buChar char="•"/>
            </a:pPr>
            <a:endParaRPr lang="en-GB" sz="1500" dirty="0"/>
          </a:p>
          <a:p>
            <a:pPr marL="285750" indent="-285750">
              <a:buFont typeface="Arial"/>
              <a:buChar char="•"/>
            </a:pPr>
            <a:endParaRPr lang="en-GB" sz="1500" dirty="0"/>
          </a:p>
          <a:p>
            <a:pPr marL="285750" indent="-285750">
              <a:buFont typeface="Arial"/>
              <a:buChar char="•"/>
            </a:pPr>
            <a:endParaRPr lang="en-GB" sz="1500" dirty="0"/>
          </a:p>
        </p:txBody>
      </p:sp>
    </p:spTree>
    <p:extLst>
      <p:ext uri="{BB962C8B-B14F-4D97-AF65-F5344CB8AC3E}">
        <p14:creationId xmlns:p14="http://schemas.microsoft.com/office/powerpoint/2010/main" val="2313593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B8DCD-8120-C8A0-2818-BC15E7088788}"/>
              </a:ext>
            </a:extLst>
          </p:cNvPr>
          <p:cNvSpPr>
            <a:spLocks noGrp="1"/>
          </p:cNvSpPr>
          <p:nvPr>
            <p:ph type="title"/>
          </p:nvPr>
        </p:nvSpPr>
        <p:spPr/>
        <p:txBody>
          <a:bodyPr/>
          <a:lstStyle/>
          <a:p>
            <a:r>
              <a:rPr lang="en-GB"/>
              <a:t>Recommendations</a:t>
            </a:r>
          </a:p>
        </p:txBody>
      </p:sp>
      <p:sp>
        <p:nvSpPr>
          <p:cNvPr id="3" name="Content Placeholder 2">
            <a:extLst>
              <a:ext uri="{FF2B5EF4-FFF2-40B4-BE49-F238E27FC236}">
                <a16:creationId xmlns:a16="http://schemas.microsoft.com/office/drawing/2014/main" id="{B3F7B844-D2A1-CE11-7AFC-1CF936FEF237}"/>
              </a:ext>
            </a:extLst>
          </p:cNvPr>
          <p:cNvSpPr>
            <a:spLocks noGrp="1"/>
          </p:cNvSpPr>
          <p:nvPr>
            <p:ph sz="half" idx="1"/>
          </p:nvPr>
        </p:nvSpPr>
        <p:spPr/>
        <p:txBody>
          <a:bodyPr vert="horz" lIns="91440" tIns="45720" rIns="91440" bIns="45720" rtlCol="0" anchor="t">
            <a:normAutofit fontScale="92500"/>
          </a:bodyPr>
          <a:lstStyle/>
          <a:p>
            <a:pPr marL="269875" indent="-269875"/>
            <a:r>
              <a:rPr lang="en-GB" sz="1600" dirty="0"/>
              <a:t>The GMP Gold Commander was also the designated </a:t>
            </a:r>
            <a:r>
              <a:rPr lang="en-GB" sz="1600" dirty="0">
                <a:ea typeface="+mn-lt"/>
                <a:cs typeface="+mn-lt"/>
              </a:rPr>
              <a:t>Duty Strategic Firearms Commander on call that night, which mean that an enormous work-load was placed on her. This could've been prevented by having regular reviews or what resources are available and when, making sure that per shift, no roles will overlap if an incident like this was to arise again. This would aid in the delegation, coordination and communication of leaders, allowing them each a clear route rather than overlaps. This draws in ideas from both autocratic and democratic leadership styles.</a:t>
            </a:r>
          </a:p>
          <a:p>
            <a:pPr marL="269875" indent="-269875"/>
            <a:r>
              <a:rPr lang="en-GB" sz="1600" dirty="0"/>
              <a:t>Kerslake Arena Review, 2018.</a:t>
            </a:r>
          </a:p>
        </p:txBody>
      </p:sp>
      <p:sp>
        <p:nvSpPr>
          <p:cNvPr id="4" name="Content Placeholder 3">
            <a:extLst>
              <a:ext uri="{FF2B5EF4-FFF2-40B4-BE49-F238E27FC236}">
                <a16:creationId xmlns:a16="http://schemas.microsoft.com/office/drawing/2014/main" id="{12F5EB73-5C4E-1925-A4B5-AE21864968A9}"/>
              </a:ext>
            </a:extLst>
          </p:cNvPr>
          <p:cNvSpPr>
            <a:spLocks noGrp="1"/>
          </p:cNvSpPr>
          <p:nvPr>
            <p:ph sz="half" idx="2"/>
          </p:nvPr>
        </p:nvSpPr>
        <p:spPr/>
        <p:txBody>
          <a:bodyPr vert="horz" lIns="91440" tIns="45720" rIns="91440" bIns="45720" rtlCol="0" anchor="t">
            <a:normAutofit fontScale="92500"/>
          </a:bodyPr>
          <a:lstStyle/>
          <a:p>
            <a:pPr marL="269875" indent="-269875"/>
            <a:r>
              <a:rPr lang="en-GB" dirty="0">
                <a:solidFill>
                  <a:srgbClr val="FFFFFF"/>
                </a:solidFill>
                <a:ea typeface="+mn-lt"/>
                <a:cs typeface="+mn-lt"/>
              </a:rPr>
              <a:t>"Poor communications, poor planning, inadequate training, and shortcomings in strategic leadership all played a part in our failure" - Greater Manchester Police, 2022.</a:t>
            </a:r>
          </a:p>
          <a:p>
            <a:pPr marL="269875" indent="-269875"/>
            <a:endParaRPr lang="en-GB" dirty="0">
              <a:solidFill>
                <a:srgbClr val="FFFFFF"/>
              </a:solidFill>
            </a:endParaRPr>
          </a:p>
          <a:p>
            <a:pPr marL="269875" indent="-269875"/>
            <a:r>
              <a:rPr lang="en-GB" sz="1700" dirty="0">
                <a:ea typeface="+mn-lt"/>
                <a:cs typeface="+mn-lt"/>
              </a:rPr>
              <a:t>Looking at a more democratic leadership style, this approach may have been favoured over autocratic in response to the attack. This style of leadership promotes power sharing and communication so in effect, collaboration between co-leaders can take place and diversification of views and opinions is allowed when it comes to planning and decision making (Woods, P. A. 2019).</a:t>
            </a:r>
            <a:endParaRPr lang="en-GB" sz="1700" dirty="0"/>
          </a:p>
        </p:txBody>
      </p:sp>
    </p:spTree>
    <p:extLst>
      <p:ext uri="{BB962C8B-B14F-4D97-AF65-F5344CB8AC3E}">
        <p14:creationId xmlns:p14="http://schemas.microsoft.com/office/powerpoint/2010/main" val="31703662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E2591-18A3-D10F-6BE9-42DC3758E8FC}"/>
              </a:ext>
            </a:extLst>
          </p:cNvPr>
          <p:cNvSpPr>
            <a:spLocks noGrp="1"/>
          </p:cNvSpPr>
          <p:nvPr>
            <p:ph type="title"/>
          </p:nvPr>
        </p:nvSpPr>
        <p:spPr>
          <a:xfrm>
            <a:off x="540000" y="540000"/>
            <a:ext cx="11101135" cy="1248027"/>
          </a:xfrm>
        </p:spPr>
        <p:txBody>
          <a:bodyPr/>
          <a:lstStyle/>
          <a:p>
            <a:r>
              <a:rPr lang="en-GB" dirty="0"/>
              <a:t>References</a:t>
            </a:r>
          </a:p>
        </p:txBody>
      </p:sp>
      <p:sp>
        <p:nvSpPr>
          <p:cNvPr id="3" name="Content Placeholder 2">
            <a:extLst>
              <a:ext uri="{FF2B5EF4-FFF2-40B4-BE49-F238E27FC236}">
                <a16:creationId xmlns:a16="http://schemas.microsoft.com/office/drawing/2014/main" id="{3B8C2457-7893-C6D7-136D-A8C15A6E3D58}"/>
              </a:ext>
            </a:extLst>
          </p:cNvPr>
          <p:cNvSpPr>
            <a:spLocks noGrp="1"/>
          </p:cNvSpPr>
          <p:nvPr>
            <p:ph idx="1"/>
          </p:nvPr>
        </p:nvSpPr>
        <p:spPr/>
        <p:txBody>
          <a:bodyPr vert="horz" lIns="91440" tIns="45720" rIns="91440" bIns="45720" rtlCol="0" anchor="t">
            <a:normAutofit fontScale="70000" lnSpcReduction="20000"/>
          </a:bodyPr>
          <a:lstStyle/>
          <a:p>
            <a:pPr marL="269875" indent="-269875">
              <a:lnSpc>
                <a:spcPct val="114999"/>
              </a:lnSpc>
            </a:pPr>
            <a:r>
              <a:rPr lang="en-GB">
                <a:latin typeface="Avenir Next LT Pro"/>
                <a:ea typeface="+mn-lt"/>
                <a:cs typeface="Times New Roman"/>
              </a:rPr>
              <a:t>Reference list</a:t>
            </a:r>
            <a:endParaRPr lang="en-GB" dirty="0">
              <a:latin typeface="Avenir Next LT Pro"/>
              <a:ea typeface="+mn-lt"/>
              <a:cs typeface="+mn-lt"/>
            </a:endParaRPr>
          </a:p>
          <a:p>
            <a:pPr marL="269875" indent="-269875">
              <a:lnSpc>
                <a:spcPct val="114999"/>
              </a:lnSpc>
            </a:pPr>
            <a:r>
              <a:rPr lang="en-GB">
                <a:latin typeface="Avenir Next LT Pro"/>
                <a:ea typeface="+mn-lt"/>
                <a:cs typeface="Times New Roman"/>
              </a:rPr>
              <a:t>College of Policing (2013). Command Structures. [online] College of Policing. Available at: </a:t>
            </a:r>
            <a:r>
              <a:rPr lang="en-GB">
                <a:latin typeface="Avenir Next LT Pro"/>
                <a:ea typeface="+mn-lt"/>
                <a:cs typeface="Times New Roman"/>
                <a:hlinkClick r:id="rId2"/>
              </a:rPr>
              <a:t>https://www.college.police.uk/app/operations/command-and-control/command-structures</a:t>
            </a:r>
            <a:r>
              <a:rPr lang="en-GB">
                <a:latin typeface="Avenir Next LT Pro"/>
                <a:ea typeface="+mn-lt"/>
                <a:cs typeface="Times New Roman"/>
              </a:rPr>
              <a:t>  [Accessed 2 Mar. 2024].</a:t>
            </a:r>
            <a:endParaRPr lang="en-GB"/>
          </a:p>
          <a:p>
            <a:pPr marL="269875" indent="-269875">
              <a:lnSpc>
                <a:spcPct val="114999"/>
              </a:lnSpc>
            </a:pPr>
            <a:r>
              <a:rPr lang="en-GB" dirty="0" err="1">
                <a:latin typeface="Avenir Next LT Pro"/>
                <a:ea typeface="+mn-lt"/>
                <a:cs typeface="Times New Roman"/>
              </a:rPr>
              <a:t>Gastil</a:t>
            </a:r>
            <a:r>
              <a:rPr lang="en-GB" dirty="0">
                <a:latin typeface="Avenir Next LT Pro"/>
                <a:ea typeface="+mn-lt"/>
                <a:cs typeface="Times New Roman"/>
              </a:rPr>
              <a:t>, J. (1994). A Definition and Illustration of Democratic Leadership. Human Relations, [online] 47(8), pp.953–975. doi:https</a:t>
            </a:r>
            <a:r>
              <a:rPr lang="en-GB">
                <a:latin typeface="Avenir Next LT Pro"/>
                <a:ea typeface="+mn-lt"/>
                <a:cs typeface="Times New Roman"/>
              </a:rPr>
              <a:t>://doi.org/10.1177/001872679404700805 .</a:t>
            </a:r>
            <a:endParaRPr lang="en-GB"/>
          </a:p>
          <a:p>
            <a:pPr marL="269875" indent="-269875">
              <a:lnSpc>
                <a:spcPct val="114999"/>
              </a:lnSpc>
            </a:pPr>
            <a:r>
              <a:rPr lang="en-GB">
                <a:latin typeface="Avenir Next LT Pro"/>
                <a:ea typeface="+mn-lt"/>
                <a:cs typeface="Times New Roman"/>
              </a:rPr>
              <a:t>Greater Manchester Police (2022). Statement in response to Manchester Arena Inquiry Volume Two Report. [online] Greater Manchester Police. Available at: </a:t>
            </a:r>
            <a:r>
              <a:rPr lang="en-GB">
                <a:latin typeface="Avenir Next LT Pro"/>
                <a:ea typeface="+mn-lt"/>
                <a:cs typeface="Times New Roman"/>
                <a:hlinkClick r:id="rId3"/>
              </a:rPr>
              <a:t>https://www.gmp.police.uk/news/greater-manchester/news/news/2022/november/statement-in-response-to-inquiry-report/</a:t>
            </a:r>
            <a:r>
              <a:rPr lang="en-GB">
                <a:latin typeface="Avenir Next LT Pro"/>
                <a:ea typeface="+mn-lt"/>
                <a:cs typeface="Times New Roman"/>
              </a:rPr>
              <a:t>  [Accessed 2 Mar. 2024].</a:t>
            </a:r>
            <a:endParaRPr lang="en-GB" dirty="0"/>
          </a:p>
          <a:p>
            <a:pPr marL="269875" indent="-269875">
              <a:lnSpc>
                <a:spcPct val="114999"/>
              </a:lnSpc>
            </a:pPr>
            <a:r>
              <a:rPr lang="en-GB">
                <a:latin typeface="Avenir Next LT Pro"/>
                <a:ea typeface="+mn-lt"/>
                <a:cs typeface="Times New Roman"/>
              </a:rPr>
              <a:t>Kerslake, B. (2018). The Kerslake Report: An independent review into the preparedness for, and emergency response to, the Manchester Arena attack on 22nd May 2017. pp.66–70.</a:t>
            </a:r>
            <a:endParaRPr lang="en-GB"/>
          </a:p>
          <a:p>
            <a:pPr marL="269875" indent="-269875">
              <a:lnSpc>
                <a:spcPct val="114999"/>
              </a:lnSpc>
            </a:pPr>
            <a:r>
              <a:rPr lang="en-GB">
                <a:latin typeface="Avenir Next LT Pro"/>
                <a:ea typeface="+mn-lt"/>
                <a:cs typeface="Times New Roman"/>
              </a:rPr>
              <a:t>Nickerson, C. (2022). Autocratic Leadership Style. [online] Simply Psychology. Available at: </a:t>
            </a:r>
            <a:r>
              <a:rPr lang="en-GB">
                <a:latin typeface="Avenir Next LT Pro"/>
                <a:ea typeface="+mn-lt"/>
                <a:cs typeface="Times New Roman"/>
                <a:hlinkClick r:id="rId4"/>
              </a:rPr>
              <a:t>https://www.simplypsychology.org/autocratic-leadership.html</a:t>
            </a:r>
            <a:r>
              <a:rPr lang="en-GB">
                <a:latin typeface="Avenir Next LT Pro"/>
                <a:ea typeface="+mn-lt"/>
                <a:cs typeface="Times New Roman"/>
              </a:rPr>
              <a:t>  [Accessed 2 Mar. 2024].</a:t>
            </a:r>
            <a:endParaRPr lang="en-GB"/>
          </a:p>
          <a:p>
            <a:pPr marL="269875" indent="-269875">
              <a:lnSpc>
                <a:spcPct val="114999"/>
              </a:lnSpc>
            </a:pPr>
            <a:r>
              <a:rPr lang="en-GB">
                <a:latin typeface="Avenir Next LT Pro"/>
                <a:ea typeface="+mn-lt"/>
                <a:cs typeface="Times New Roman"/>
              </a:rPr>
              <a:t>Woods, P. (2019). Democratic Leadership. [online] p.1. Available at: </a:t>
            </a:r>
            <a:r>
              <a:rPr lang="en-GB">
                <a:latin typeface="Avenir Next LT Pro"/>
                <a:ea typeface="+mn-lt"/>
                <a:cs typeface="Times New Roman"/>
                <a:hlinkClick r:id="rId5"/>
              </a:rPr>
              <a:t>https://uhra.herts.ac.uk/bitstream/handle/2299/23539/Democratic_Leadership_revised_final_Jan2019.pdf?sequence=1</a:t>
            </a:r>
            <a:r>
              <a:rPr lang="en-GB">
                <a:latin typeface="Avenir Next LT Pro"/>
                <a:ea typeface="+mn-lt"/>
                <a:cs typeface="Times New Roman"/>
              </a:rPr>
              <a:t>  [Accessed 2 Mar. 2024].</a:t>
            </a:r>
            <a:endParaRPr lang="en-GB"/>
          </a:p>
          <a:p>
            <a:pPr marL="269875" indent="-269875"/>
            <a:endParaRPr lang="en-GB" dirty="0">
              <a:ea typeface="+mn-lt"/>
              <a:cs typeface="+mn-lt"/>
            </a:endParaRPr>
          </a:p>
        </p:txBody>
      </p:sp>
    </p:spTree>
    <p:extLst>
      <p:ext uri="{BB962C8B-B14F-4D97-AF65-F5344CB8AC3E}">
        <p14:creationId xmlns:p14="http://schemas.microsoft.com/office/powerpoint/2010/main" val="3045683438"/>
      </p:ext>
    </p:extLst>
  </p:cSld>
  <p:clrMapOvr>
    <a:masterClrMapping/>
  </p:clrMapOvr>
</p:sld>
</file>

<file path=ppt/theme/theme1.xml><?xml version="1.0" encoding="utf-8"?>
<a:theme xmlns:a="http://schemas.openxmlformats.org/drawingml/2006/main" name="GlowVTI">
  <a:themeElements>
    <a:clrScheme name="AnalogousFromDarkSeedLeftStep">
      <a:dk1>
        <a:srgbClr val="000000"/>
      </a:dk1>
      <a:lt1>
        <a:srgbClr val="FFFFFF"/>
      </a:lt1>
      <a:dk2>
        <a:srgbClr val="213B36"/>
      </a:dk2>
      <a:lt2>
        <a:srgbClr val="E8E3E2"/>
      </a:lt2>
      <a:accent1>
        <a:srgbClr val="25AED6"/>
      </a:accent1>
      <a:accent2>
        <a:srgbClr val="14B597"/>
      </a:accent2>
      <a:accent3>
        <a:srgbClr val="21B85C"/>
      </a:accent3>
      <a:accent4>
        <a:srgbClr val="18BA14"/>
      </a:accent4>
      <a:accent5>
        <a:srgbClr val="62B520"/>
      </a:accent5>
      <a:accent6>
        <a:srgbClr val="95AB13"/>
      </a:accent6>
      <a:hlink>
        <a:srgbClr val="4B9331"/>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GlowVTI</vt:lpstr>
      <vt:lpstr>Key Findings  &amp; Recommendations</vt:lpstr>
      <vt:lpstr>Findings</vt:lpstr>
      <vt:lpstr>Autocratic vs Democratic Leadership </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402</cp:revision>
  <dcterms:created xsi:type="dcterms:W3CDTF">2024-03-11T01:04:24Z</dcterms:created>
  <dcterms:modified xsi:type="dcterms:W3CDTF">2024-03-11T13:04:17Z</dcterms:modified>
</cp:coreProperties>
</file>