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0" y="457200"/>
            <a:ext cx="54864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3200" b="1"/>
            </a:pPr>
            <a:r>
              <a:t>A.L.T Playground Kids - Organisational Chart</a:t>
            </a:r>
          </a:p>
        </p:txBody>
      </p:sp>
      <p:sp>
        <p:nvSpPr>
          <p:cNvPr id="3" name="Rectangle 2"/>
          <p:cNvSpPr/>
          <p:nvPr/>
        </p:nvSpPr>
        <p:spPr>
          <a:xfrm>
            <a:off x="3657600" y="1645918"/>
            <a:ext cx="2286000" cy="914399"/>
          </a:xfrm>
          <a:prstGeom prst="rect">
            <a:avLst/>
          </a:prstGeom>
          <a:solidFill>
            <a:schemeClr val="accent3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  <a:p>
            <a:pPr algn="ctr">
              <a:defRPr sz="1400" b="1"/>
            </a:pPr>
            <a:r>
              <a:rPr dirty="0"/>
              <a:t>Owner &amp; Founder</a:t>
            </a:r>
            <a:endParaRPr lang="ro-RO" dirty="0"/>
          </a:p>
          <a:p>
            <a:pPr algn="ctr">
              <a:defRPr sz="1400" b="1"/>
            </a:pPr>
            <a:r>
              <a:rPr lang="ro-RO" dirty="0"/>
              <a:t>Elena Trandafir &amp;Ștefan Trandafir </a:t>
            </a:r>
            <a:endParaRPr dirty="0"/>
          </a:p>
        </p:txBody>
      </p:sp>
      <p:sp>
        <p:nvSpPr>
          <p:cNvPr id="4" name="Rectangle 3"/>
          <p:cNvSpPr/>
          <p:nvPr/>
        </p:nvSpPr>
        <p:spPr>
          <a:xfrm>
            <a:off x="3657600" y="2560320"/>
            <a:ext cx="2286000" cy="914398"/>
          </a:xfrm>
          <a:prstGeom prst="rect">
            <a:avLst/>
          </a:prstGeom>
          <a:solidFill>
            <a:srgbClr val="FFC0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  <a:p>
            <a:pPr algn="ctr">
              <a:defRPr sz="1400" b="1"/>
            </a:pPr>
            <a:r>
              <a:rPr dirty="0"/>
              <a:t>General Manager</a:t>
            </a:r>
            <a:endParaRPr lang="ro-RO" dirty="0"/>
          </a:p>
          <a:p>
            <a:pPr algn="ctr">
              <a:defRPr sz="1400" b="1"/>
            </a:pPr>
            <a:r>
              <a:rPr lang="ro-RO" dirty="0"/>
              <a:t>Elena Trandafir 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1828800" y="3657598"/>
            <a:ext cx="1645920" cy="914396"/>
          </a:xfrm>
          <a:prstGeom prst="rect">
            <a:avLst/>
          </a:prstGeom>
          <a:solidFill>
            <a:srgbClr val="0070C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  <a:p>
            <a:pPr algn="ctr">
              <a:defRPr sz="1400" b="1"/>
            </a:pPr>
            <a:r>
              <a:t>Activities Coordinator</a:t>
            </a:r>
          </a:p>
        </p:txBody>
      </p:sp>
      <p:sp>
        <p:nvSpPr>
          <p:cNvPr id="6" name="Rectangle 5"/>
          <p:cNvSpPr/>
          <p:nvPr/>
        </p:nvSpPr>
        <p:spPr>
          <a:xfrm>
            <a:off x="3657600" y="3657599"/>
            <a:ext cx="1645920" cy="914395"/>
          </a:xfrm>
          <a:prstGeom prst="rect">
            <a:avLst/>
          </a:prstGeom>
          <a:solidFill>
            <a:srgbClr val="7030A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  <a:p>
            <a:pPr algn="ctr">
              <a:defRPr sz="1400" b="1"/>
            </a:pPr>
            <a:r>
              <a:t>Café Manager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0" y="3657600"/>
            <a:ext cx="2286000" cy="91439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  <a:p>
            <a:pPr algn="ctr">
              <a:defRPr sz="1400" b="1"/>
            </a:pPr>
            <a:r>
              <a:t>Marketing &amp; Administration Officer</a:t>
            </a:r>
          </a:p>
        </p:txBody>
      </p:sp>
      <p:sp>
        <p:nvSpPr>
          <p:cNvPr id="8" name="Rectangle 7"/>
          <p:cNvSpPr/>
          <p:nvPr/>
        </p:nvSpPr>
        <p:spPr>
          <a:xfrm>
            <a:off x="848139" y="4754880"/>
            <a:ext cx="1457739" cy="784529"/>
          </a:xfrm>
          <a:prstGeom prst="rect">
            <a:avLst/>
          </a:prstGeom>
          <a:solidFill>
            <a:schemeClr val="tx2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  <a:p>
            <a:pPr algn="ctr">
              <a:defRPr sz="1400" b="1"/>
            </a:pPr>
            <a:r>
              <a:t>Play Supervisors</a:t>
            </a:r>
          </a:p>
        </p:txBody>
      </p:sp>
      <p:sp>
        <p:nvSpPr>
          <p:cNvPr id="9" name="Rectangle 8"/>
          <p:cNvSpPr/>
          <p:nvPr/>
        </p:nvSpPr>
        <p:spPr>
          <a:xfrm>
            <a:off x="2468880" y="4754880"/>
            <a:ext cx="1188720" cy="784529"/>
          </a:xfrm>
          <a:prstGeom prst="rect">
            <a:avLst/>
          </a:prstGeom>
          <a:solidFill>
            <a:schemeClr val="tx2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  <a:p>
            <a:pPr algn="ctr">
              <a:defRPr sz="1400" b="1"/>
            </a:pPr>
            <a:r>
              <a:t>Event Assistants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20602" y="4754879"/>
            <a:ext cx="1577450" cy="784529"/>
          </a:xfrm>
          <a:prstGeom prst="rect">
            <a:avLst/>
          </a:prstGeom>
          <a:solidFill>
            <a:schemeClr val="tx1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  <a:p>
            <a:pPr algn="ctr">
              <a:defRPr sz="1400" b="1"/>
            </a:pPr>
            <a:r>
              <a:t>Barista/Server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86399" y="4846316"/>
            <a:ext cx="2286000" cy="914396"/>
          </a:xfrm>
          <a:prstGeom prst="rect">
            <a:avLst/>
          </a:prstGeom>
          <a:solidFill>
            <a:schemeClr val="tx1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  <a:p>
            <a:pPr algn="ctr">
              <a:defRPr sz="1400" b="1"/>
            </a:pPr>
            <a:r>
              <a:t>Maintenance &amp; Cleaning Staff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Expunere pe ecran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</vt:i4>
      </vt:variant>
    </vt:vector>
  </HeadingPairs>
  <TitlesOfParts>
    <vt:vector size="2" baseType="lpstr">
      <vt:lpstr>Office Theme</vt:lpstr>
      <vt:lpstr>Prezentare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subject/>
  <dc:creator/>
  <cp:keywords/>
  <dc:description>generated using python-pptx</dc:description>
  <cp:lastModifiedBy>dianadima2629@gmail.com</cp:lastModifiedBy>
  <cp:revision>2</cp:revision>
  <dcterms:created xsi:type="dcterms:W3CDTF">2013-01-27T09:14:16Z</dcterms:created>
  <dcterms:modified xsi:type="dcterms:W3CDTF">2025-10-25T09:25:15Z</dcterms:modified>
  <cp:category/>
</cp:coreProperties>
</file>