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notesMasterIdLst>
    <p:notesMasterId r:id="rId10"/>
  </p:notesMasterIdLst>
  <p:sldIdLst>
    <p:sldId id="256" r:id="rId2"/>
    <p:sldId id="263" r:id="rId3"/>
    <p:sldId id="261" r:id="rId4"/>
    <p:sldId id="257" r:id="rId5"/>
    <p:sldId id="259" r:id="rId6"/>
    <p:sldId id="262" r:id="rId7"/>
    <p:sldId id="260" r:id="rId8"/>
    <p:sldId id="264" r:id="rId9"/>
  </p:sldIdLst>
  <p:sldSz cx="12192000" cy="6858000"/>
  <p:notesSz cx="6858000" cy="9525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38442" autoAdjust="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7790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1"/>
            <a:ext cx="2971800" cy="477904"/>
          </a:xfrm>
          <a:prstGeom prst="rect">
            <a:avLst/>
          </a:prstGeom>
        </p:spPr>
        <p:txBody>
          <a:bodyPr vert="horz" lIns="91440" tIns="45720" rIns="91440" bIns="45720" rtlCol="0"/>
          <a:lstStyle>
            <a:lvl1pPr algn="r">
              <a:defRPr sz="1200"/>
            </a:lvl1pPr>
          </a:lstStyle>
          <a:p>
            <a:fld id="{D2BFAD74-A3D1-42F0-9FE1-7D2E047B2FEF}" type="datetimeFigureOut">
              <a:rPr lang="en-GB" smtClean="0"/>
              <a:t>19/01/2021</a:t>
            </a:fld>
            <a:endParaRPr lang="en-GB"/>
          </a:p>
        </p:txBody>
      </p:sp>
      <p:sp>
        <p:nvSpPr>
          <p:cNvPr id="4" name="Slide Image Placeholder 3"/>
          <p:cNvSpPr>
            <a:spLocks noGrp="1" noRot="1" noChangeAspect="1"/>
          </p:cNvSpPr>
          <p:nvPr>
            <p:ph type="sldImg" idx="2"/>
          </p:nvPr>
        </p:nvSpPr>
        <p:spPr>
          <a:xfrm>
            <a:off x="571500" y="1190625"/>
            <a:ext cx="5715000" cy="32146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583906"/>
            <a:ext cx="5486400" cy="375047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047097"/>
            <a:ext cx="2971800" cy="47790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047097"/>
            <a:ext cx="2971800" cy="477903"/>
          </a:xfrm>
          <a:prstGeom prst="rect">
            <a:avLst/>
          </a:prstGeom>
        </p:spPr>
        <p:txBody>
          <a:bodyPr vert="horz" lIns="91440" tIns="45720" rIns="91440" bIns="45720" rtlCol="0" anchor="b"/>
          <a:lstStyle>
            <a:lvl1pPr algn="r">
              <a:defRPr sz="1200"/>
            </a:lvl1pPr>
          </a:lstStyle>
          <a:p>
            <a:fld id="{536CF31E-D400-44E0-B3EB-29D54A62764B}" type="slidenum">
              <a:rPr lang="en-GB" smtClean="0"/>
              <a:t>‹#›</a:t>
            </a:fld>
            <a:endParaRPr lang="en-GB"/>
          </a:p>
        </p:txBody>
      </p:sp>
    </p:spTree>
    <p:extLst>
      <p:ext uri="{BB962C8B-B14F-4D97-AF65-F5344CB8AC3E}">
        <p14:creationId xmlns:p14="http://schemas.microsoft.com/office/powerpoint/2010/main" val="3261036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6CF31E-D400-44E0-B3EB-29D54A62764B}" type="slidenum">
              <a:rPr lang="en-GB" smtClean="0"/>
              <a:t>1</a:t>
            </a:fld>
            <a:endParaRPr lang="en-GB"/>
          </a:p>
        </p:txBody>
      </p:sp>
    </p:spTree>
    <p:extLst>
      <p:ext uri="{BB962C8B-B14F-4D97-AF65-F5344CB8AC3E}">
        <p14:creationId xmlns:p14="http://schemas.microsoft.com/office/powerpoint/2010/main" val="1417089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project is about the impact of online food delivery on restaurant business, I have found various information relating to this on Google Scholar and Sage Journals. I have refined the search results so that it makes the information more reliable and more credible. Determine a CRAAP test would make sure that the information that I have found is the best available out there. </a:t>
            </a:r>
          </a:p>
          <a:p>
            <a:r>
              <a:rPr lang="en-GB" dirty="0"/>
              <a:t>I have chosen this project because during the difficult situation we are in, I know there would be interesting facts and figures relating to my research about e-commerce. The multiple lockdown in Wales suggested that online shopping and food delivery would increase as non essential shop were closed. I thought that this project would be quite interesting to do and the current situation today made it more interesting as people can’t go out for food, meaning more people will rely on the use of delivery. </a:t>
            </a:r>
          </a:p>
        </p:txBody>
      </p:sp>
      <p:sp>
        <p:nvSpPr>
          <p:cNvPr id="4" name="Slide Number Placeholder 3"/>
          <p:cNvSpPr>
            <a:spLocks noGrp="1"/>
          </p:cNvSpPr>
          <p:nvPr>
            <p:ph type="sldNum" sz="quarter" idx="5"/>
          </p:nvPr>
        </p:nvSpPr>
        <p:spPr/>
        <p:txBody>
          <a:bodyPr/>
          <a:lstStyle/>
          <a:p>
            <a:fld id="{536CF31E-D400-44E0-B3EB-29D54A62764B}" type="slidenum">
              <a:rPr lang="en-GB" smtClean="0"/>
              <a:t>2</a:t>
            </a:fld>
            <a:endParaRPr lang="en-GB"/>
          </a:p>
        </p:txBody>
      </p:sp>
    </p:spTree>
    <p:extLst>
      <p:ext uri="{BB962C8B-B14F-4D97-AF65-F5344CB8AC3E}">
        <p14:creationId xmlns:p14="http://schemas.microsoft.com/office/powerpoint/2010/main" val="3617911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6CF31E-D400-44E0-B3EB-29D54A62764B}" type="slidenum">
              <a:rPr lang="en-GB" smtClean="0"/>
              <a:t>3</a:t>
            </a:fld>
            <a:endParaRPr lang="en-GB"/>
          </a:p>
        </p:txBody>
      </p:sp>
    </p:spTree>
    <p:extLst>
      <p:ext uri="{BB962C8B-B14F-4D97-AF65-F5344CB8AC3E}">
        <p14:creationId xmlns:p14="http://schemas.microsoft.com/office/powerpoint/2010/main" val="3547354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have looked at various sources and different topics about my chosen topic. Two of the topic is related to COVID, so there is quite of information regarding this. I have also looked at the different advantages and disadvantages of online food ordering system also for the restaurants. The aim was to discover the impact of food delivery on the restaurant business, I have gathered different information which I have found on Google and Google Scholar. I had to make sure that the information that I have found on the internet was up to date and is credible. To make sure that it is reliable and credible, I would ensure I would do a CRAAP analysis on this and would gather the information from the CRAAP test to ensure it is fit for purpose. </a:t>
            </a:r>
          </a:p>
          <a:p>
            <a:endParaRPr lang="en-GB" b="1" dirty="0"/>
          </a:p>
          <a:p>
            <a:r>
              <a:rPr lang="en-GB" b="1" dirty="0"/>
              <a:t>Statistics – </a:t>
            </a:r>
            <a:r>
              <a:rPr lang="en-GB" dirty="0"/>
              <a:t>I have found various stats from different sources which shows the number of food deliveries made to the number of online food delivery users in the UK. I have also looked into which food delivery provider is the most popular and the increase of sales during COVID as well as how much has online shopping increase since COVID</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Process – </a:t>
            </a:r>
            <a:r>
              <a:rPr lang="en-GB" b="0" dirty="0"/>
              <a:t>this section is about the process of online food ordering system, which summarises the steps to do. For example, the first step would be that the user would go on the website or the app to order the food and the last step would be to pay and order online. </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Advantages and Disadvantages – </a:t>
            </a:r>
            <a:r>
              <a:rPr lang="en-GB" b="0" dirty="0"/>
              <a:t>I have gathered some advantages and disadvantages of online food system + for restaurants. I have added in some on top of my head, as well as some that I have found on the internet. I made sure that these sources were relevant and accurate. One advantage is convenience where a customer can order food from the sofa, one disadvantage is that it can be more expensive ordering food online and some might have to pay for the delivery charge. </a:t>
            </a:r>
            <a:endParaRPr lang="en-GB" b="1"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How much has online shopping increased since COVID-19 –</a:t>
            </a:r>
            <a:r>
              <a:rPr lang="en-GB" dirty="0"/>
              <a:t> in this section, I looked at the different ages of people that was shopping online. The different statistics that I had found, and to see if there was an increase of online shopping because of COVID. Some information that I had found is that there is an increase in online shopping with teenagers had the biggest increase; with 60 percent increase the use of delivery service. There has also been 32% increase when shopping for groceries online as report shows that there had been more cases during people going out in supermarkets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How COVID-19 has affected business – </a:t>
            </a:r>
            <a:r>
              <a:rPr lang="en-GB" b="0" dirty="0"/>
              <a:t>I looked at how businesses affected COVID because it has been hard times for small businesses closing down. An example of this is the airline Flybe which went into administration due to the coronavirus outbreak. This result in more than 2000 jobs lost, also with Netflix received 16 million new sign ups during the time as people have not been able to leave their house throughout lockdown, this results in people having to find ways to pass 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dirty="0"/>
              <a:t>The use of phone call to business – </a:t>
            </a:r>
            <a:r>
              <a:rPr lang="en-GB" b="0" dirty="0"/>
              <a:t>many people don’t like to speak on the phone to strangers, so they would prefer to text instead. Reasons might include that people are shy to talk on the phone. Some people might not have a phone line, so they would rely on the use of internet. Some people might not be able to understand the person calling or if they can’t hear the person. The use of email and live chat would be beneficial for them. </a:t>
            </a:r>
            <a:r>
              <a:rPr lang="en-GB" dirty="0"/>
              <a:t> </a:t>
            </a:r>
            <a:br>
              <a:rPr lang="en-GB" dirty="0"/>
            </a:br>
            <a:r>
              <a:rPr lang="en-GB" dirty="0"/>
              <a:t>However there are some reasons why calling is better; you would get the response much faster when talking to someone on the phone. It is easier and more effective on the phone. Some takeaways might not offer delivery, as a result to this; they would need to ring the business up, tell them what they want and collect the order. </a:t>
            </a:r>
          </a:p>
        </p:txBody>
      </p:sp>
      <p:sp>
        <p:nvSpPr>
          <p:cNvPr id="4" name="Slide Number Placeholder 3"/>
          <p:cNvSpPr>
            <a:spLocks noGrp="1"/>
          </p:cNvSpPr>
          <p:nvPr>
            <p:ph type="sldNum" sz="quarter" idx="5"/>
          </p:nvPr>
        </p:nvSpPr>
        <p:spPr/>
        <p:txBody>
          <a:bodyPr/>
          <a:lstStyle/>
          <a:p>
            <a:fld id="{536CF31E-D400-44E0-B3EB-29D54A62764B}" type="slidenum">
              <a:rPr lang="en-GB" smtClean="0"/>
              <a:t>4</a:t>
            </a:fld>
            <a:endParaRPr lang="en-GB"/>
          </a:p>
        </p:txBody>
      </p:sp>
    </p:spTree>
    <p:extLst>
      <p:ext uri="{BB962C8B-B14F-4D97-AF65-F5344CB8AC3E}">
        <p14:creationId xmlns:p14="http://schemas.microsoft.com/office/powerpoint/2010/main" val="4819168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my project, I will create a website on a food business with different pages. This includes the home page, menu page and the contact page. The aim of this website will engage more customers to see the menu with the pricing and the contact details on where the business is and the telephone number.</a:t>
            </a:r>
            <a:br>
              <a:rPr lang="en-GB" dirty="0"/>
            </a:br>
            <a:r>
              <a:rPr lang="en-GB" dirty="0"/>
              <a:t>I have had a look online for some layouts and ideas. I can have the navigation buttons on the top right or in the middle separate. With the home button, followed by the menu and contact button. </a:t>
            </a:r>
          </a:p>
          <a:p>
            <a:endParaRPr lang="en-GB" dirty="0"/>
          </a:p>
          <a:p>
            <a:r>
              <a:rPr lang="en-GB" dirty="0"/>
              <a:t>The two screenshot website that I have found are similar, the two screenshot shows the links to the different pages at the top with the name of the business on the top left. They have also added in the small social media logos which would link to the business social media pages and this is something I could do.  The main home page shows a nice background image with clear big white font for people to see. These two website is simple for the users to navigate to the website and is easily understandable to read with clear links at the top section for the user to click on. This makes it organised and well presented. </a:t>
            </a:r>
          </a:p>
        </p:txBody>
      </p:sp>
      <p:sp>
        <p:nvSpPr>
          <p:cNvPr id="4" name="Slide Number Placeholder 3"/>
          <p:cNvSpPr>
            <a:spLocks noGrp="1"/>
          </p:cNvSpPr>
          <p:nvPr>
            <p:ph type="sldNum" sz="quarter" idx="5"/>
          </p:nvPr>
        </p:nvSpPr>
        <p:spPr/>
        <p:txBody>
          <a:bodyPr/>
          <a:lstStyle/>
          <a:p>
            <a:fld id="{536CF31E-D400-44E0-B3EB-29D54A62764B}" type="slidenum">
              <a:rPr lang="en-GB" smtClean="0"/>
              <a:t>5</a:t>
            </a:fld>
            <a:endParaRPr lang="en-GB"/>
          </a:p>
        </p:txBody>
      </p:sp>
    </p:spTree>
    <p:extLst>
      <p:ext uri="{BB962C8B-B14F-4D97-AF65-F5344CB8AC3E}">
        <p14:creationId xmlns:p14="http://schemas.microsoft.com/office/powerpoint/2010/main" val="1105837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website that I am going to create is a takeaway website where customers will be able to view the website for more information on the opening times, the customer will be able to view the menu online to make it more convenient for them. The user could find the contact number on the website and phone the business up. The use of the menu with prices on would be beneficial for the users looking for various items.</a:t>
            </a:r>
            <a:br>
              <a:rPr lang="en-GB" dirty="0"/>
            </a:br>
            <a:r>
              <a:rPr lang="en-GB" dirty="0"/>
              <a:t>This is a rough mock up of my website, I have got links on the top right. The user would click on the links and it would take them to the specified page. At the bottom, this would be a background image or just a single image with text underneath it. Underneath the text area would be the footer part. With regards to the application on developing the website, I was thinking of using Brackets to develop the website as I have used this editor before. This would mean that I have some knowledge on this which would make easier for me. </a:t>
            </a:r>
          </a:p>
        </p:txBody>
      </p:sp>
      <p:sp>
        <p:nvSpPr>
          <p:cNvPr id="4" name="Slide Number Placeholder 3"/>
          <p:cNvSpPr>
            <a:spLocks noGrp="1"/>
          </p:cNvSpPr>
          <p:nvPr>
            <p:ph type="sldNum" sz="quarter" idx="5"/>
          </p:nvPr>
        </p:nvSpPr>
        <p:spPr/>
        <p:txBody>
          <a:bodyPr/>
          <a:lstStyle/>
          <a:p>
            <a:fld id="{536CF31E-D400-44E0-B3EB-29D54A62764B}" type="slidenum">
              <a:rPr lang="en-GB" smtClean="0"/>
              <a:t>6</a:t>
            </a:fld>
            <a:endParaRPr lang="en-GB"/>
          </a:p>
        </p:txBody>
      </p:sp>
    </p:spTree>
    <p:extLst>
      <p:ext uri="{BB962C8B-B14F-4D97-AF65-F5344CB8AC3E}">
        <p14:creationId xmlns:p14="http://schemas.microsoft.com/office/powerpoint/2010/main" val="3667060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my project Gantt Chart, I have included everything that was needed for the major project, this goes in order of what I need to do. I would need to start to think about the project idea, gather sources, by using relevant, accurate website such as Google Scholar. I would filter the search result, so it would show the most recent. I would have 1 to 1 meetings with my supervisor and speak about the progress that I have made, also if there are any improvements I would need to change. The next part is the viva, where I would practise it and is the part I am at now. There are then other activities I would need to do. This is the final report, final viva and the exhibition which is coming up. The blocks of colours is the deadlines from and to, as the picture shows different block of colours to make it more understandable. </a:t>
            </a:r>
          </a:p>
        </p:txBody>
      </p:sp>
      <p:sp>
        <p:nvSpPr>
          <p:cNvPr id="4" name="Slide Number Placeholder 3"/>
          <p:cNvSpPr>
            <a:spLocks noGrp="1"/>
          </p:cNvSpPr>
          <p:nvPr>
            <p:ph type="sldNum" sz="quarter" idx="5"/>
          </p:nvPr>
        </p:nvSpPr>
        <p:spPr/>
        <p:txBody>
          <a:bodyPr/>
          <a:lstStyle/>
          <a:p>
            <a:fld id="{536CF31E-D400-44E0-B3EB-29D54A62764B}" type="slidenum">
              <a:rPr lang="en-GB" smtClean="0"/>
              <a:t>7</a:t>
            </a:fld>
            <a:endParaRPr lang="en-GB"/>
          </a:p>
        </p:txBody>
      </p:sp>
    </p:spTree>
    <p:extLst>
      <p:ext uri="{BB962C8B-B14F-4D97-AF65-F5344CB8AC3E}">
        <p14:creationId xmlns:p14="http://schemas.microsoft.com/office/powerpoint/2010/main" val="3862065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6CF31E-D400-44E0-B3EB-29D54A62764B}" type="slidenum">
              <a:rPr lang="en-GB" smtClean="0"/>
              <a:t>8</a:t>
            </a:fld>
            <a:endParaRPr lang="en-GB"/>
          </a:p>
        </p:txBody>
      </p:sp>
    </p:spTree>
    <p:extLst>
      <p:ext uri="{BB962C8B-B14F-4D97-AF65-F5344CB8AC3E}">
        <p14:creationId xmlns:p14="http://schemas.microsoft.com/office/powerpoint/2010/main" val="2898413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304118-2BDC-46EF-9F95-2FF7DB6F671D}"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3346A-9CF2-434D-9F0D-8F8ED7B5F564}" type="slidenum">
              <a:rPr lang="en-GB" smtClean="0"/>
              <a:t>‹#›</a:t>
            </a:fld>
            <a:endParaRPr lang="en-GB"/>
          </a:p>
        </p:txBody>
      </p:sp>
    </p:spTree>
    <p:extLst>
      <p:ext uri="{BB962C8B-B14F-4D97-AF65-F5344CB8AC3E}">
        <p14:creationId xmlns:p14="http://schemas.microsoft.com/office/powerpoint/2010/main" val="1255638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304118-2BDC-46EF-9F95-2FF7DB6F671D}"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3346A-9CF2-434D-9F0D-8F8ED7B5F564}" type="slidenum">
              <a:rPr lang="en-GB" smtClean="0"/>
              <a:t>‹#›</a:t>
            </a:fld>
            <a:endParaRPr lang="en-GB"/>
          </a:p>
        </p:txBody>
      </p:sp>
    </p:spTree>
    <p:extLst>
      <p:ext uri="{BB962C8B-B14F-4D97-AF65-F5344CB8AC3E}">
        <p14:creationId xmlns:p14="http://schemas.microsoft.com/office/powerpoint/2010/main" val="2878297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304118-2BDC-46EF-9F95-2FF7DB6F671D}"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3346A-9CF2-434D-9F0D-8F8ED7B5F564}" type="slidenum">
              <a:rPr lang="en-GB" smtClean="0"/>
              <a:t>‹#›</a:t>
            </a:fld>
            <a:endParaRPr lang="en-GB"/>
          </a:p>
        </p:txBody>
      </p:sp>
    </p:spTree>
    <p:extLst>
      <p:ext uri="{BB962C8B-B14F-4D97-AF65-F5344CB8AC3E}">
        <p14:creationId xmlns:p14="http://schemas.microsoft.com/office/powerpoint/2010/main" val="3133051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6304118-2BDC-46EF-9F95-2FF7DB6F671D}" type="datetimeFigureOut">
              <a:rPr lang="en-GB" smtClean="0"/>
              <a:t>19/01/2021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23346A-9CF2-434D-9F0D-8F8ED7B5F564}" type="slidenum">
              <a:rPr lang="en-GB" smtClean="0"/>
              <a:t>‹#›</a:t>
            </a:fld>
            <a:endParaRPr lang="en-GB"/>
          </a:p>
        </p:txBody>
      </p:sp>
    </p:spTree>
    <p:extLst>
      <p:ext uri="{BB962C8B-B14F-4D97-AF65-F5344CB8AC3E}">
        <p14:creationId xmlns:p14="http://schemas.microsoft.com/office/powerpoint/2010/main" val="3730669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6304118-2BDC-46EF-9F95-2FF7DB6F671D}" type="datetimeFigureOut">
              <a:rPr lang="en-GB" smtClean="0"/>
              <a:t>19/01/2021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23346A-9CF2-434D-9F0D-8F8ED7B5F564}" type="slidenum">
              <a:rPr lang="en-GB" smtClean="0"/>
              <a:t>‹#›</a:t>
            </a:fld>
            <a:endParaRPr lang="en-GB"/>
          </a:p>
        </p:txBody>
      </p:sp>
    </p:spTree>
    <p:extLst>
      <p:ext uri="{BB962C8B-B14F-4D97-AF65-F5344CB8AC3E}">
        <p14:creationId xmlns:p14="http://schemas.microsoft.com/office/powerpoint/2010/main" val="404482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304118-2BDC-46EF-9F95-2FF7DB6F671D}" type="datetimeFigureOut">
              <a:rPr lang="en-GB" smtClean="0"/>
              <a:t>19/01/2021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23346A-9CF2-434D-9F0D-8F8ED7B5F564}" type="slidenum">
              <a:rPr lang="en-GB" smtClean="0"/>
              <a:t>‹#›</a:t>
            </a:fld>
            <a:endParaRPr lang="en-GB"/>
          </a:p>
        </p:txBody>
      </p:sp>
    </p:spTree>
    <p:extLst>
      <p:ext uri="{BB962C8B-B14F-4D97-AF65-F5344CB8AC3E}">
        <p14:creationId xmlns:p14="http://schemas.microsoft.com/office/powerpoint/2010/main" val="1756605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304118-2BDC-46EF-9F95-2FF7DB6F671D}" type="datetimeFigureOut">
              <a:rPr lang="en-GB" smtClean="0"/>
              <a:t>19/01/2021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23346A-9CF2-434D-9F0D-8F8ED7B5F564}" type="slidenum">
              <a:rPr lang="en-GB" smtClean="0"/>
              <a:t>‹#›</a:t>
            </a:fld>
            <a:endParaRPr lang="en-GB"/>
          </a:p>
        </p:txBody>
      </p:sp>
    </p:spTree>
    <p:extLst>
      <p:ext uri="{BB962C8B-B14F-4D97-AF65-F5344CB8AC3E}">
        <p14:creationId xmlns:p14="http://schemas.microsoft.com/office/powerpoint/2010/main" val="1616131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6304118-2BDC-46EF-9F95-2FF7DB6F671D}" type="datetimeFigureOut">
              <a:rPr lang="en-GB" smtClean="0"/>
              <a:t>19/01/2021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23346A-9CF2-434D-9F0D-8F8ED7B5F564}" type="slidenum">
              <a:rPr lang="en-GB" smtClean="0"/>
              <a:t>‹#›</a:t>
            </a:fld>
            <a:endParaRPr lang="en-GB"/>
          </a:p>
        </p:txBody>
      </p:sp>
    </p:spTree>
    <p:extLst>
      <p:ext uri="{BB962C8B-B14F-4D97-AF65-F5344CB8AC3E}">
        <p14:creationId xmlns:p14="http://schemas.microsoft.com/office/powerpoint/2010/main" val="510242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23346A-9CF2-434D-9F0D-8F8ED7B5F564}" type="slidenum">
              <a:rPr lang="en-GB" smtClean="0"/>
              <a:t>‹#›</a:t>
            </a:fld>
            <a:endParaRPr lang="en-GB"/>
          </a:p>
        </p:txBody>
      </p:sp>
      <p:sp>
        <p:nvSpPr>
          <p:cNvPr id="5" name="Date Placeholder 4"/>
          <p:cNvSpPr>
            <a:spLocks noGrp="1"/>
          </p:cNvSpPr>
          <p:nvPr>
            <p:ph type="dt" sz="half" idx="10"/>
          </p:nvPr>
        </p:nvSpPr>
        <p:spPr/>
        <p:txBody>
          <a:bodyPr/>
          <a:lstStyle/>
          <a:p>
            <a:fld id="{66304118-2BDC-46EF-9F95-2FF7DB6F671D}" type="datetimeFigureOut">
              <a:rPr lang="en-GB" smtClean="0"/>
              <a:t>19/01/2021</a:t>
            </a:fld>
            <a:endParaRPr lang="en-GB"/>
          </a:p>
        </p:txBody>
      </p:sp>
    </p:spTree>
    <p:extLst>
      <p:ext uri="{BB962C8B-B14F-4D97-AF65-F5344CB8AC3E}">
        <p14:creationId xmlns:p14="http://schemas.microsoft.com/office/powerpoint/2010/main" val="931100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304118-2BDC-46EF-9F95-2FF7DB6F671D}"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3346A-9CF2-434D-9F0D-8F8ED7B5F564}" type="slidenum">
              <a:rPr lang="en-GB" smtClean="0"/>
              <a:t>‹#›</a:t>
            </a:fld>
            <a:endParaRPr lang="en-GB"/>
          </a:p>
        </p:txBody>
      </p:sp>
    </p:spTree>
    <p:extLst>
      <p:ext uri="{BB962C8B-B14F-4D97-AF65-F5344CB8AC3E}">
        <p14:creationId xmlns:p14="http://schemas.microsoft.com/office/powerpoint/2010/main" val="2796727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304118-2BDC-46EF-9F95-2FF7DB6F671D}"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3346A-9CF2-434D-9F0D-8F8ED7B5F56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1924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304118-2BDC-46EF-9F95-2FF7DB6F671D}"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3346A-9CF2-434D-9F0D-8F8ED7B5F564}" type="slidenum">
              <a:rPr lang="en-GB" smtClean="0"/>
              <a:t>‹#›</a:t>
            </a:fld>
            <a:endParaRPr lang="en-GB"/>
          </a:p>
        </p:txBody>
      </p:sp>
    </p:spTree>
    <p:extLst>
      <p:ext uri="{BB962C8B-B14F-4D97-AF65-F5344CB8AC3E}">
        <p14:creationId xmlns:p14="http://schemas.microsoft.com/office/powerpoint/2010/main" val="31833885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304118-2BDC-46EF-9F95-2FF7DB6F671D}"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3346A-9CF2-434D-9F0D-8F8ED7B5F56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150489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304118-2BDC-46EF-9F95-2FF7DB6F671D}"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3346A-9CF2-434D-9F0D-8F8ED7B5F564}" type="slidenum">
              <a:rPr lang="en-GB" smtClean="0"/>
              <a:t>‹#›</a:t>
            </a:fld>
            <a:endParaRPr lang="en-GB"/>
          </a:p>
        </p:txBody>
      </p:sp>
    </p:spTree>
    <p:extLst>
      <p:ext uri="{BB962C8B-B14F-4D97-AF65-F5344CB8AC3E}">
        <p14:creationId xmlns:p14="http://schemas.microsoft.com/office/powerpoint/2010/main" val="17528421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304118-2BDC-46EF-9F95-2FF7DB6F671D}"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3346A-9CF2-434D-9F0D-8F8ED7B5F564}" type="slidenum">
              <a:rPr lang="en-GB" smtClean="0"/>
              <a:t>‹#›</a:t>
            </a:fld>
            <a:endParaRPr lang="en-GB"/>
          </a:p>
        </p:txBody>
      </p:sp>
    </p:spTree>
    <p:extLst>
      <p:ext uri="{BB962C8B-B14F-4D97-AF65-F5344CB8AC3E}">
        <p14:creationId xmlns:p14="http://schemas.microsoft.com/office/powerpoint/2010/main" val="28528241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304118-2BDC-46EF-9F95-2FF7DB6F671D}"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3346A-9CF2-434D-9F0D-8F8ED7B5F564}" type="slidenum">
              <a:rPr lang="en-GB" smtClean="0"/>
              <a:t>‹#›</a:t>
            </a:fld>
            <a:endParaRPr lang="en-GB"/>
          </a:p>
        </p:txBody>
      </p:sp>
    </p:spTree>
    <p:extLst>
      <p:ext uri="{BB962C8B-B14F-4D97-AF65-F5344CB8AC3E}">
        <p14:creationId xmlns:p14="http://schemas.microsoft.com/office/powerpoint/2010/main" val="2969138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6304118-2BDC-46EF-9F95-2FF7DB6F671D}" type="datetimeFigureOut">
              <a:rPr lang="en-GB" smtClean="0"/>
              <a:t>19/01/2021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B23346A-9CF2-434D-9F0D-8F8ED7B5F564}" type="slidenum">
              <a:rPr lang="en-GB" smtClean="0"/>
              <a:t>‹#›</a:t>
            </a:fld>
            <a:endParaRPr lang="en-GB"/>
          </a:p>
        </p:txBody>
      </p:sp>
    </p:spTree>
    <p:extLst>
      <p:ext uri="{BB962C8B-B14F-4D97-AF65-F5344CB8AC3E}">
        <p14:creationId xmlns:p14="http://schemas.microsoft.com/office/powerpoint/2010/main" val="4223912012"/>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775" r:id="rId14"/>
    <p:sldLayoutId id="2147483776" r:id="rId15"/>
    <p:sldLayoutId id="214748377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7187-2349-4740-BA59-33CED9F83687}"/>
              </a:ext>
            </a:extLst>
          </p:cNvPr>
          <p:cNvSpPr>
            <a:spLocks noGrp="1"/>
          </p:cNvSpPr>
          <p:nvPr>
            <p:ph type="ctrTitle"/>
          </p:nvPr>
        </p:nvSpPr>
        <p:spPr/>
        <p:txBody>
          <a:bodyPr/>
          <a:lstStyle/>
          <a:p>
            <a:pPr algn="l"/>
            <a:r>
              <a:rPr lang="en-GB" b="1" dirty="0"/>
              <a:t>Interim Viva</a:t>
            </a:r>
          </a:p>
        </p:txBody>
      </p:sp>
      <p:sp>
        <p:nvSpPr>
          <p:cNvPr id="3" name="Subtitle 2">
            <a:extLst>
              <a:ext uri="{FF2B5EF4-FFF2-40B4-BE49-F238E27FC236}">
                <a16:creationId xmlns:a16="http://schemas.microsoft.com/office/drawing/2014/main" id="{262B5C5C-9A16-4894-AF2D-CEABD6CECEFA}"/>
              </a:ext>
            </a:extLst>
          </p:cNvPr>
          <p:cNvSpPr>
            <a:spLocks noGrp="1"/>
          </p:cNvSpPr>
          <p:nvPr>
            <p:ph type="subTitle" idx="1"/>
          </p:nvPr>
        </p:nvSpPr>
        <p:spPr/>
        <p:txBody>
          <a:bodyPr/>
          <a:lstStyle/>
          <a:p>
            <a:pPr algn="l"/>
            <a:r>
              <a:rPr lang="en-GB" b="1" dirty="0"/>
              <a:t>By Simon Dang</a:t>
            </a:r>
          </a:p>
        </p:txBody>
      </p:sp>
    </p:spTree>
    <p:extLst>
      <p:ext uri="{BB962C8B-B14F-4D97-AF65-F5344CB8AC3E}">
        <p14:creationId xmlns:p14="http://schemas.microsoft.com/office/powerpoint/2010/main" val="1893347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6203C-1CA1-4434-A7D5-E32D0D3968F8}"/>
              </a:ext>
            </a:extLst>
          </p:cNvPr>
          <p:cNvSpPr>
            <a:spLocks noGrp="1"/>
          </p:cNvSpPr>
          <p:nvPr>
            <p:ph type="title"/>
          </p:nvPr>
        </p:nvSpPr>
        <p:spPr/>
        <p:txBody>
          <a:bodyPr/>
          <a:lstStyle/>
          <a:p>
            <a:pPr algn="ctr"/>
            <a:r>
              <a:rPr lang="en-GB" b="1" dirty="0"/>
              <a:t>Introduction</a:t>
            </a:r>
          </a:p>
        </p:txBody>
      </p:sp>
      <p:sp>
        <p:nvSpPr>
          <p:cNvPr id="3" name="Content Placeholder 2">
            <a:extLst>
              <a:ext uri="{FF2B5EF4-FFF2-40B4-BE49-F238E27FC236}">
                <a16:creationId xmlns:a16="http://schemas.microsoft.com/office/drawing/2014/main" id="{8A03EB23-F8E1-4B3E-A952-11423971BA27}"/>
              </a:ext>
            </a:extLst>
          </p:cNvPr>
          <p:cNvSpPr>
            <a:spLocks noGrp="1"/>
          </p:cNvSpPr>
          <p:nvPr>
            <p:ph idx="1"/>
          </p:nvPr>
        </p:nvSpPr>
        <p:spPr/>
        <p:txBody>
          <a:bodyPr/>
          <a:lstStyle/>
          <a:p>
            <a:r>
              <a:rPr lang="en-GB" dirty="0"/>
              <a:t>What is my project?</a:t>
            </a:r>
          </a:p>
          <a:p>
            <a:endParaRPr lang="en-GB" dirty="0"/>
          </a:p>
          <a:p>
            <a:r>
              <a:rPr lang="en-GB" dirty="0"/>
              <a:t>Why have I chosen this?</a:t>
            </a:r>
          </a:p>
          <a:p>
            <a:endParaRPr lang="en-GB" dirty="0"/>
          </a:p>
          <a:p>
            <a:endParaRPr lang="en-GB" dirty="0"/>
          </a:p>
        </p:txBody>
      </p:sp>
    </p:spTree>
    <p:extLst>
      <p:ext uri="{BB962C8B-B14F-4D97-AF65-F5344CB8AC3E}">
        <p14:creationId xmlns:p14="http://schemas.microsoft.com/office/powerpoint/2010/main" val="3311564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B7D68-7C9B-4CB0-B313-1587B68F3255}"/>
              </a:ext>
            </a:extLst>
          </p:cNvPr>
          <p:cNvSpPr>
            <a:spLocks noGrp="1"/>
          </p:cNvSpPr>
          <p:nvPr>
            <p:ph type="title"/>
          </p:nvPr>
        </p:nvSpPr>
        <p:spPr/>
        <p:txBody>
          <a:bodyPr/>
          <a:lstStyle/>
          <a:p>
            <a:pPr algn="ctr"/>
            <a:r>
              <a:rPr lang="en-GB" b="1" dirty="0"/>
              <a:t>Aims and Objectives</a:t>
            </a:r>
          </a:p>
        </p:txBody>
      </p:sp>
      <p:sp>
        <p:nvSpPr>
          <p:cNvPr id="3" name="Content Placeholder 2">
            <a:extLst>
              <a:ext uri="{FF2B5EF4-FFF2-40B4-BE49-F238E27FC236}">
                <a16:creationId xmlns:a16="http://schemas.microsoft.com/office/drawing/2014/main" id="{BDDF4F81-1836-47B3-83CF-52C72954B9FB}"/>
              </a:ext>
            </a:extLst>
          </p:cNvPr>
          <p:cNvSpPr>
            <a:spLocks noGrp="1"/>
          </p:cNvSpPr>
          <p:nvPr>
            <p:ph idx="1"/>
          </p:nvPr>
        </p:nvSpPr>
        <p:spPr/>
        <p:txBody>
          <a:bodyPr>
            <a:normAutofit/>
          </a:bodyPr>
          <a:lstStyle/>
          <a:p>
            <a:pPr marL="0" indent="0">
              <a:buNone/>
            </a:pPr>
            <a:r>
              <a:rPr lang="en-GB" dirty="0"/>
              <a:t>The aim is to discover the impact of food delivery on the restaurant business. </a:t>
            </a:r>
          </a:p>
          <a:p>
            <a:pPr marL="0" indent="0">
              <a:buNone/>
            </a:pPr>
            <a:r>
              <a:rPr lang="en-GB" dirty="0"/>
              <a:t>Conduct a literature review on:</a:t>
            </a:r>
          </a:p>
          <a:p>
            <a:r>
              <a:rPr lang="en-GB" dirty="0"/>
              <a:t>The impact on online food delivery on restaurant businesses </a:t>
            </a:r>
          </a:p>
          <a:p>
            <a:r>
              <a:rPr lang="en-GB" dirty="0"/>
              <a:t>Investigate why people have ordered more during this time </a:t>
            </a:r>
          </a:p>
          <a:p>
            <a:r>
              <a:rPr lang="en-GB" dirty="0"/>
              <a:t>Establish the impact of COVID-19 on businesses </a:t>
            </a:r>
          </a:p>
          <a:p>
            <a:r>
              <a:rPr lang="en-GB" dirty="0"/>
              <a:t>Design and develop a food business website for customers</a:t>
            </a:r>
          </a:p>
          <a:p>
            <a:r>
              <a:rPr lang="en-GB" dirty="0"/>
              <a:t>Evaluate the implementation </a:t>
            </a:r>
          </a:p>
          <a:p>
            <a:r>
              <a:rPr lang="en-GB" dirty="0"/>
              <a:t>Conclude and consider future research and development </a:t>
            </a:r>
          </a:p>
        </p:txBody>
      </p:sp>
    </p:spTree>
    <p:extLst>
      <p:ext uri="{BB962C8B-B14F-4D97-AF65-F5344CB8AC3E}">
        <p14:creationId xmlns:p14="http://schemas.microsoft.com/office/powerpoint/2010/main" val="1076981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87446-42B4-40A6-B6CC-9475E55EED7C}"/>
              </a:ext>
            </a:extLst>
          </p:cNvPr>
          <p:cNvSpPr>
            <a:spLocks noGrp="1"/>
          </p:cNvSpPr>
          <p:nvPr>
            <p:ph type="title"/>
          </p:nvPr>
        </p:nvSpPr>
        <p:spPr>
          <a:xfrm>
            <a:off x="677333" y="609600"/>
            <a:ext cx="9230596" cy="1320800"/>
          </a:xfrm>
        </p:spPr>
        <p:txBody>
          <a:bodyPr/>
          <a:lstStyle/>
          <a:p>
            <a:pPr algn="ctr"/>
            <a:r>
              <a:rPr lang="en-GB" b="1" dirty="0"/>
              <a:t>Literature Review + Discussion of findings</a:t>
            </a:r>
          </a:p>
        </p:txBody>
      </p:sp>
      <p:sp>
        <p:nvSpPr>
          <p:cNvPr id="3" name="Content Placeholder 2">
            <a:extLst>
              <a:ext uri="{FF2B5EF4-FFF2-40B4-BE49-F238E27FC236}">
                <a16:creationId xmlns:a16="http://schemas.microsoft.com/office/drawing/2014/main" id="{339B7CC2-0F45-44A2-968C-4EF1BF49B245}"/>
              </a:ext>
            </a:extLst>
          </p:cNvPr>
          <p:cNvSpPr>
            <a:spLocks noGrp="1"/>
          </p:cNvSpPr>
          <p:nvPr>
            <p:ph idx="1"/>
          </p:nvPr>
        </p:nvSpPr>
        <p:spPr/>
        <p:txBody>
          <a:bodyPr>
            <a:normAutofit fontScale="77500" lnSpcReduction="20000"/>
          </a:bodyPr>
          <a:lstStyle/>
          <a:p>
            <a:pPr marL="0" indent="0">
              <a:buNone/>
            </a:pPr>
            <a:r>
              <a:rPr lang="en-GB" dirty="0"/>
              <a:t>An overview of statement of the problem</a:t>
            </a:r>
          </a:p>
          <a:p>
            <a:pPr>
              <a:buFont typeface="Wingdings" panose="05000000000000000000" pitchFamily="2" charset="2"/>
              <a:buChar char="Ø"/>
            </a:pPr>
            <a:endParaRPr lang="en-GB" dirty="0"/>
          </a:p>
          <a:p>
            <a:pPr>
              <a:buFont typeface="Wingdings" panose="05000000000000000000" pitchFamily="2" charset="2"/>
              <a:buChar char="Ø"/>
            </a:pPr>
            <a:r>
              <a:rPr lang="en-GB" dirty="0"/>
              <a:t>Statistics </a:t>
            </a:r>
          </a:p>
          <a:p>
            <a:pPr>
              <a:buFont typeface="Wingdings" panose="05000000000000000000" pitchFamily="2" charset="2"/>
              <a:buChar char="Ø"/>
            </a:pPr>
            <a:endParaRPr lang="en-GB" dirty="0"/>
          </a:p>
          <a:p>
            <a:pPr>
              <a:buFont typeface="Wingdings" panose="05000000000000000000" pitchFamily="2" charset="2"/>
              <a:buChar char="Ø"/>
            </a:pPr>
            <a:r>
              <a:rPr lang="en-GB" dirty="0"/>
              <a:t>Process </a:t>
            </a:r>
          </a:p>
          <a:p>
            <a:pPr>
              <a:buFont typeface="Wingdings" panose="05000000000000000000" pitchFamily="2" charset="2"/>
              <a:buChar char="Ø"/>
            </a:pPr>
            <a:endParaRPr lang="en-GB" dirty="0"/>
          </a:p>
          <a:p>
            <a:pPr>
              <a:buFont typeface="Wingdings" panose="05000000000000000000" pitchFamily="2" charset="2"/>
              <a:buChar char="Ø"/>
            </a:pPr>
            <a:r>
              <a:rPr lang="en-GB" dirty="0"/>
              <a:t>Advantages and Disadvantages  </a:t>
            </a:r>
          </a:p>
          <a:p>
            <a:pPr marL="0" indent="0">
              <a:buNone/>
            </a:pPr>
            <a:endParaRPr lang="en-GB" dirty="0"/>
          </a:p>
          <a:p>
            <a:pPr>
              <a:buFont typeface="Wingdings" panose="05000000000000000000" pitchFamily="2" charset="2"/>
              <a:buChar char="Ø"/>
            </a:pPr>
            <a:r>
              <a:rPr lang="en-GB" dirty="0"/>
              <a:t>How much has online shopping increased since COVID-19</a:t>
            </a:r>
          </a:p>
          <a:p>
            <a:pPr>
              <a:buFont typeface="Wingdings" panose="05000000000000000000" pitchFamily="2" charset="2"/>
              <a:buChar char="Ø"/>
            </a:pPr>
            <a:endParaRPr lang="en-GB" dirty="0"/>
          </a:p>
          <a:p>
            <a:pPr>
              <a:buFont typeface="Wingdings" panose="05000000000000000000" pitchFamily="2" charset="2"/>
              <a:buChar char="Ø"/>
            </a:pPr>
            <a:r>
              <a:rPr lang="en-GB" dirty="0"/>
              <a:t>How COVID-19 has affected business</a:t>
            </a:r>
          </a:p>
          <a:p>
            <a:pPr marL="0" indent="0">
              <a:buNone/>
            </a:pPr>
            <a:endParaRPr lang="en-GB" dirty="0"/>
          </a:p>
          <a:p>
            <a:pPr>
              <a:buFont typeface="Wingdings" panose="05000000000000000000" pitchFamily="2" charset="2"/>
              <a:buChar char="Ø"/>
            </a:pPr>
            <a:r>
              <a:rPr lang="en-GB" dirty="0"/>
              <a:t>Phone call to a business</a:t>
            </a:r>
          </a:p>
        </p:txBody>
      </p:sp>
    </p:spTree>
    <p:extLst>
      <p:ext uri="{BB962C8B-B14F-4D97-AF65-F5344CB8AC3E}">
        <p14:creationId xmlns:p14="http://schemas.microsoft.com/office/powerpoint/2010/main" val="4035322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8EAB0-E7FD-466D-B048-417F405C7EA9}"/>
              </a:ext>
            </a:extLst>
          </p:cNvPr>
          <p:cNvSpPr>
            <a:spLocks noGrp="1"/>
          </p:cNvSpPr>
          <p:nvPr>
            <p:ph type="title"/>
          </p:nvPr>
        </p:nvSpPr>
        <p:spPr/>
        <p:txBody>
          <a:bodyPr/>
          <a:lstStyle/>
          <a:p>
            <a:pPr algn="ctr"/>
            <a:r>
              <a:rPr lang="en-GB" b="1" dirty="0"/>
              <a:t>Website examples</a:t>
            </a:r>
          </a:p>
        </p:txBody>
      </p:sp>
      <p:pic>
        <p:nvPicPr>
          <p:cNvPr id="4" name="Picture 3">
            <a:extLst>
              <a:ext uri="{FF2B5EF4-FFF2-40B4-BE49-F238E27FC236}">
                <a16:creationId xmlns:a16="http://schemas.microsoft.com/office/drawing/2014/main" id="{421E9F9D-A507-4BD9-AD1B-F34FD0118227}"/>
              </a:ext>
            </a:extLst>
          </p:cNvPr>
          <p:cNvPicPr>
            <a:picLocks noChangeAspect="1"/>
          </p:cNvPicPr>
          <p:nvPr/>
        </p:nvPicPr>
        <p:blipFill>
          <a:blip r:embed="rId3"/>
          <a:stretch>
            <a:fillRect/>
          </a:stretch>
        </p:blipFill>
        <p:spPr>
          <a:xfrm>
            <a:off x="-15702" y="1527176"/>
            <a:ext cx="5867400" cy="3400425"/>
          </a:xfrm>
          <a:prstGeom prst="rect">
            <a:avLst/>
          </a:prstGeom>
        </p:spPr>
      </p:pic>
      <p:pic>
        <p:nvPicPr>
          <p:cNvPr id="5" name="Picture 4">
            <a:extLst>
              <a:ext uri="{FF2B5EF4-FFF2-40B4-BE49-F238E27FC236}">
                <a16:creationId xmlns:a16="http://schemas.microsoft.com/office/drawing/2014/main" id="{7556E632-7F92-4266-B16D-4E7686EC4425}"/>
              </a:ext>
            </a:extLst>
          </p:cNvPr>
          <p:cNvPicPr>
            <a:picLocks noChangeAspect="1"/>
          </p:cNvPicPr>
          <p:nvPr/>
        </p:nvPicPr>
        <p:blipFill>
          <a:blip r:embed="rId4"/>
          <a:stretch>
            <a:fillRect/>
          </a:stretch>
        </p:blipFill>
        <p:spPr>
          <a:xfrm>
            <a:off x="6324600" y="3457575"/>
            <a:ext cx="5867400" cy="3400425"/>
          </a:xfrm>
          <a:prstGeom prst="rect">
            <a:avLst/>
          </a:prstGeom>
        </p:spPr>
      </p:pic>
    </p:spTree>
    <p:extLst>
      <p:ext uri="{BB962C8B-B14F-4D97-AF65-F5344CB8AC3E}">
        <p14:creationId xmlns:p14="http://schemas.microsoft.com/office/powerpoint/2010/main" val="869049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7A11D-7F41-44E7-9656-81C65AB96488}"/>
              </a:ext>
            </a:extLst>
          </p:cNvPr>
          <p:cNvSpPr>
            <a:spLocks noGrp="1"/>
          </p:cNvSpPr>
          <p:nvPr>
            <p:ph type="title"/>
          </p:nvPr>
        </p:nvSpPr>
        <p:spPr/>
        <p:txBody>
          <a:bodyPr/>
          <a:lstStyle/>
          <a:p>
            <a:pPr algn="ctr"/>
            <a:r>
              <a:rPr lang="en-GB" b="1" dirty="0"/>
              <a:t>Mock up of my website</a:t>
            </a:r>
          </a:p>
        </p:txBody>
      </p:sp>
      <p:pic>
        <p:nvPicPr>
          <p:cNvPr id="4" name="Picture 3">
            <a:extLst>
              <a:ext uri="{FF2B5EF4-FFF2-40B4-BE49-F238E27FC236}">
                <a16:creationId xmlns:a16="http://schemas.microsoft.com/office/drawing/2014/main" id="{07604CF8-9255-44A5-AA68-6016E6F83ACF}"/>
              </a:ext>
            </a:extLst>
          </p:cNvPr>
          <p:cNvPicPr>
            <a:picLocks noChangeAspect="1"/>
          </p:cNvPicPr>
          <p:nvPr/>
        </p:nvPicPr>
        <p:blipFill>
          <a:blip r:embed="rId3"/>
          <a:stretch>
            <a:fillRect/>
          </a:stretch>
        </p:blipFill>
        <p:spPr>
          <a:xfrm>
            <a:off x="2350763" y="1270000"/>
            <a:ext cx="7490474" cy="5386007"/>
          </a:xfrm>
          <a:prstGeom prst="rect">
            <a:avLst/>
          </a:prstGeom>
        </p:spPr>
      </p:pic>
    </p:spTree>
    <p:extLst>
      <p:ext uri="{BB962C8B-B14F-4D97-AF65-F5344CB8AC3E}">
        <p14:creationId xmlns:p14="http://schemas.microsoft.com/office/powerpoint/2010/main" val="1742142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890B6-D0A3-4BBC-91FB-AD4E2A3D356A}"/>
              </a:ext>
            </a:extLst>
          </p:cNvPr>
          <p:cNvSpPr>
            <a:spLocks noGrp="1"/>
          </p:cNvSpPr>
          <p:nvPr>
            <p:ph type="title"/>
          </p:nvPr>
        </p:nvSpPr>
        <p:spPr/>
        <p:txBody>
          <a:bodyPr/>
          <a:lstStyle/>
          <a:p>
            <a:pPr algn="ctr"/>
            <a:r>
              <a:rPr lang="en-GB" b="1" dirty="0"/>
              <a:t>Project Plan</a:t>
            </a:r>
          </a:p>
        </p:txBody>
      </p:sp>
      <p:pic>
        <p:nvPicPr>
          <p:cNvPr id="4" name="Picture 3">
            <a:extLst>
              <a:ext uri="{FF2B5EF4-FFF2-40B4-BE49-F238E27FC236}">
                <a16:creationId xmlns:a16="http://schemas.microsoft.com/office/drawing/2014/main" id="{89FC5ACD-90AD-477E-AD11-2893A315EE69}"/>
              </a:ext>
            </a:extLst>
          </p:cNvPr>
          <p:cNvPicPr>
            <a:picLocks noChangeAspect="1"/>
          </p:cNvPicPr>
          <p:nvPr/>
        </p:nvPicPr>
        <p:blipFill>
          <a:blip r:embed="rId3"/>
          <a:stretch>
            <a:fillRect/>
          </a:stretch>
        </p:blipFill>
        <p:spPr>
          <a:xfrm>
            <a:off x="0" y="1270000"/>
            <a:ext cx="12192000" cy="5588000"/>
          </a:xfrm>
          <a:prstGeom prst="rect">
            <a:avLst/>
          </a:prstGeom>
        </p:spPr>
      </p:pic>
    </p:spTree>
    <p:extLst>
      <p:ext uri="{BB962C8B-B14F-4D97-AF65-F5344CB8AC3E}">
        <p14:creationId xmlns:p14="http://schemas.microsoft.com/office/powerpoint/2010/main" val="1006740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1A57B-25E2-4AEE-9353-61A5762C14B4}"/>
              </a:ext>
            </a:extLst>
          </p:cNvPr>
          <p:cNvSpPr>
            <a:spLocks noGrp="1"/>
          </p:cNvSpPr>
          <p:nvPr>
            <p:ph type="ctrTitle"/>
          </p:nvPr>
        </p:nvSpPr>
        <p:spPr/>
        <p:txBody>
          <a:bodyPr/>
          <a:lstStyle/>
          <a:p>
            <a:pPr algn="l"/>
            <a:r>
              <a:rPr lang="en-GB" b="1" dirty="0"/>
              <a:t>Any Questions? </a:t>
            </a:r>
          </a:p>
        </p:txBody>
      </p:sp>
    </p:spTree>
    <p:extLst>
      <p:ext uri="{BB962C8B-B14F-4D97-AF65-F5344CB8AC3E}">
        <p14:creationId xmlns:p14="http://schemas.microsoft.com/office/powerpoint/2010/main" val="243495624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TM03457491[[fn=Metropolitan]]</Template>
  <TotalTime>463</TotalTime>
  <Words>1600</Words>
  <Application>Microsoft Office PowerPoint</Application>
  <PresentationFormat>Widescreen</PresentationFormat>
  <Paragraphs>61</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Trebuchet MS</vt:lpstr>
      <vt:lpstr>Wingdings</vt:lpstr>
      <vt:lpstr>Wingdings 3</vt:lpstr>
      <vt:lpstr>Facet</vt:lpstr>
      <vt:lpstr>Interim Viva</vt:lpstr>
      <vt:lpstr>Introduction</vt:lpstr>
      <vt:lpstr>Aims and Objectives</vt:lpstr>
      <vt:lpstr>Literature Review + Discussion of findings</vt:lpstr>
      <vt:lpstr>Website examples</vt:lpstr>
      <vt:lpstr>Mock up of my website</vt:lpstr>
      <vt:lpstr>Project Plan</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Interim Viva</dc:title>
  <dc:creator>Simon Dang</dc:creator>
  <cp:lastModifiedBy>Simon Dang</cp:lastModifiedBy>
  <cp:revision>49</cp:revision>
  <cp:lastPrinted>2021-01-19T10:35:31Z</cp:lastPrinted>
  <dcterms:created xsi:type="dcterms:W3CDTF">2021-01-04T13:57:05Z</dcterms:created>
  <dcterms:modified xsi:type="dcterms:W3CDTF">2021-01-19T11:08:53Z</dcterms:modified>
</cp:coreProperties>
</file>