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notesMasterIdLst>
    <p:notesMasterId r:id="rId6"/>
  </p:notesMasterIdLst>
  <p:handoutMasterIdLst>
    <p:handoutMasterId r:id="rId7"/>
  </p:handoutMasterIdLst>
  <p:sldIdLst>
    <p:sldId id="279" r:id="rId5"/>
  </p:sldIdLst>
  <p:sldSz cx="10058400" cy="15544800"/>
  <p:notesSz cx="6858000" cy="9144000"/>
  <p:defaultTextStyle>
    <a:defPPr rtl="0">
      <a:defRPr lang="en-GB"/>
    </a:defPPr>
    <a:lvl1pPr marL="0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1pPr>
    <a:lvl2pPr marL="731376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2pPr>
    <a:lvl3pPr marL="1462750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3pPr>
    <a:lvl4pPr marL="2194128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4pPr>
    <a:lvl5pPr marL="2925503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5pPr>
    <a:lvl6pPr marL="3656878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6pPr>
    <a:lvl7pPr marL="4388254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7pPr>
    <a:lvl8pPr marL="5119631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8pPr>
    <a:lvl9pPr marL="5851006" algn="l" defTabSz="1462750" rtl="0" eaLnBrk="1" latinLnBrk="0" hangingPunct="1">
      <a:defRPr sz="287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BASE TEMPLATE" id="{423944DA-F527-4F3A-9103-3D3760EAA96D}">
          <p14:sldIdLst/>
        </p14:section>
        <p14:section name="EXAMPLES" id="{2B1E7D32-9C95-44A7-AFF5-1A04D94C278B}">
          <p14:sldIdLst/>
        </p14:section>
        <p14:section name="THUMBNAIL VIEW" id="{D9E96506-9F52-4C08-A141-32F5F7FCF414}">
          <p14:sldIdLst>
            <p14:sldId id="279"/>
          </p14:sldIdLst>
        </p14:section>
        <p14:section name="INSTRUCTIONS" id="{883765A8-44F0-4724-9E23-A00882B02196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86" autoAdjust="0"/>
  </p:normalViewPr>
  <p:slideViewPr>
    <p:cSldViewPr snapToGrid="0">
      <p:cViewPr>
        <p:scale>
          <a:sx n="50" d="100"/>
          <a:sy n="50" d="100"/>
        </p:scale>
        <p:origin x="1608" y="-32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1" d="100"/>
          <a:sy n="81" d="100"/>
        </p:scale>
        <p:origin x="397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82C0154-9456-4A66-A97E-8BCA956AA7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F62B8-3416-4B18-9EF1-7AB1095718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CD605D0-BF83-4CCD-B650-DE1B2387DE59}" type="datetime1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CA6A10-749D-44E0-BB9E-B01B5BA962F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466C80-26F0-429C-B6E8-CBD28DED52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1422576-4BEA-428D-9E2D-B21C40B04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36703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2E141-5B6D-463C-86B7-F09CAC9CD0DB}" type="datetime1">
              <a:rPr lang="en-GB" noProof="0" smtClean="0"/>
              <a:t>31/05/2023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A1F1E-1ED0-416F-8642-85161EED6E3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38728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A1F1E-1ED0-416F-8642-85161EED6E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5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23520" y="1"/>
            <a:ext cx="4156075" cy="15544802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3641" y="2072642"/>
            <a:ext cx="7641840" cy="7906736"/>
          </a:xfrm>
        </p:spPr>
        <p:txBody>
          <a:bodyPr anchor="b">
            <a:normAutofit/>
          </a:bodyPr>
          <a:lstStyle>
            <a:lvl1pPr algn="r">
              <a:defRPr sz="594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16663" y="9979377"/>
            <a:ext cx="6338819" cy="3092937"/>
          </a:xfrm>
        </p:spPr>
        <p:txBody>
          <a:bodyPr anchor="t">
            <a:normAutofit/>
          </a:bodyPr>
          <a:lstStyle>
            <a:lvl1pPr marL="0" indent="0" algn="r">
              <a:buNone/>
              <a:defRPr sz="1980">
                <a:solidFill>
                  <a:schemeClr val="tx1"/>
                </a:solidFill>
              </a:defRPr>
            </a:lvl1pPr>
            <a:lvl2pPr marL="502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5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087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16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4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17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0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23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58351" y="13865963"/>
            <a:ext cx="943220" cy="827617"/>
          </a:xfrm>
        </p:spPr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86106" y="13865963"/>
            <a:ext cx="3970382" cy="82761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02852" y="13865963"/>
            <a:ext cx="452628" cy="827617"/>
          </a:xfrm>
        </p:spPr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23520" y="8549640"/>
            <a:ext cx="398145" cy="205106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616428" y="8765541"/>
            <a:ext cx="68104" cy="183516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5369243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0347" y="1036322"/>
            <a:ext cx="8475134" cy="4490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47" y="6045200"/>
            <a:ext cx="8475134" cy="7554383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78763" y="13845193"/>
            <a:ext cx="943220" cy="827617"/>
          </a:xfrm>
        </p:spPr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69912" y="13845193"/>
            <a:ext cx="5845969" cy="82761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84864" y="13845193"/>
            <a:ext cx="470616" cy="827617"/>
          </a:xfrm>
        </p:spPr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2493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5695" y="6045197"/>
            <a:ext cx="7369786" cy="5349494"/>
          </a:xfrm>
        </p:spPr>
        <p:txBody>
          <a:bodyPr anchor="b"/>
          <a:lstStyle>
            <a:lvl1pPr algn="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85698" y="11394692"/>
            <a:ext cx="7369782" cy="1950240"/>
          </a:xfrm>
        </p:spPr>
        <p:txBody>
          <a:bodyPr anchor="t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100649" y="13863093"/>
            <a:ext cx="454831" cy="827617"/>
          </a:xfrm>
        </p:spPr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4782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0347" y="1554483"/>
            <a:ext cx="8475134" cy="39725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0346" y="6045200"/>
            <a:ext cx="4113886" cy="7635661"/>
          </a:xfrm>
        </p:spPr>
        <p:txBody>
          <a:bodyPr>
            <a:normAutofit/>
          </a:bodyPr>
          <a:lstStyle>
            <a:lvl1pPr>
              <a:defRPr sz="1980"/>
            </a:lvl1pPr>
            <a:lvl2pPr>
              <a:defRPr sz="1760"/>
            </a:lvl2pPr>
            <a:lvl3pPr>
              <a:defRPr sz="1540"/>
            </a:lvl3pPr>
            <a:lvl4pPr>
              <a:defRPr sz="1320"/>
            </a:lvl4pPr>
            <a:lvl5pPr>
              <a:defRPr sz="1320"/>
            </a:lvl5pPr>
            <a:lvl6pPr>
              <a:defRPr sz="1320"/>
            </a:lvl6pPr>
            <a:lvl7pPr>
              <a:defRPr sz="1320"/>
            </a:lvl7pPr>
            <a:lvl8pPr>
              <a:defRPr sz="1320"/>
            </a:lvl8pPr>
            <a:lvl9pPr>
              <a:defRPr sz="132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41594" y="6045200"/>
            <a:ext cx="4113886" cy="7586134"/>
          </a:xfrm>
        </p:spPr>
        <p:txBody>
          <a:bodyPr>
            <a:normAutofit/>
          </a:bodyPr>
          <a:lstStyle>
            <a:lvl1pPr>
              <a:defRPr sz="1980"/>
            </a:lvl1pPr>
            <a:lvl2pPr>
              <a:defRPr sz="1760"/>
            </a:lvl2pPr>
            <a:lvl3pPr>
              <a:defRPr sz="1540"/>
            </a:lvl3pPr>
            <a:lvl4pPr>
              <a:defRPr sz="1320"/>
            </a:lvl4pPr>
            <a:lvl5pPr>
              <a:defRPr sz="1320"/>
            </a:lvl5pPr>
            <a:lvl6pPr>
              <a:defRPr sz="1320"/>
            </a:lvl6pPr>
            <a:lvl7pPr>
              <a:defRPr sz="1320"/>
            </a:lvl7pPr>
            <a:lvl8pPr>
              <a:defRPr sz="1320"/>
            </a:lvl8pPr>
            <a:lvl9pPr>
              <a:defRPr sz="132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4767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2430" y="6026008"/>
            <a:ext cx="3801920" cy="1306194"/>
          </a:xfrm>
        </p:spPr>
        <p:txBody>
          <a:bodyPr anchor="b">
            <a:noAutofit/>
          </a:bodyPr>
          <a:lstStyle>
            <a:lvl1pPr marL="0" indent="0">
              <a:buNone/>
              <a:defRPr sz="3080" b="0">
                <a:solidFill>
                  <a:schemeClr val="accent1">
                    <a:lumMod val="75000"/>
                  </a:schemeClr>
                </a:solidFill>
              </a:defRPr>
            </a:lvl1pPr>
            <a:lvl2pPr marL="502920" indent="0">
              <a:buNone/>
              <a:defRPr sz="2200" b="1"/>
            </a:lvl2pPr>
            <a:lvl3pPr marL="1005840" indent="0">
              <a:buNone/>
              <a:defRPr sz="1980" b="1"/>
            </a:lvl3pPr>
            <a:lvl4pPr marL="1508760" indent="0">
              <a:buNone/>
              <a:defRPr sz="1760" b="1"/>
            </a:lvl4pPr>
            <a:lvl5pPr marL="2011680" indent="0">
              <a:buNone/>
              <a:defRPr sz="1760" b="1"/>
            </a:lvl5pPr>
            <a:lvl6pPr marL="2514600" indent="0">
              <a:buNone/>
              <a:defRPr sz="1760" b="1"/>
            </a:lvl6pPr>
            <a:lvl7pPr marL="3017520" indent="0">
              <a:buNone/>
              <a:defRPr sz="1760" b="1"/>
            </a:lvl7pPr>
            <a:lvl8pPr marL="3520440" indent="0">
              <a:buNone/>
              <a:defRPr sz="1760" b="1"/>
            </a:lvl8pPr>
            <a:lvl9pPr marL="4023360" indent="0">
              <a:buNone/>
              <a:defRPr sz="17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24875" y="7560096"/>
            <a:ext cx="4039473" cy="6041254"/>
          </a:xfrm>
        </p:spPr>
        <p:txBody>
          <a:bodyPr anchor="t">
            <a:normAutofit/>
          </a:bodyPr>
          <a:lstStyle>
            <a:lvl1pPr>
              <a:defRPr sz="1980"/>
            </a:lvl1pPr>
            <a:lvl2pPr>
              <a:defRPr sz="1760"/>
            </a:lvl2pPr>
            <a:lvl3pPr>
              <a:defRPr sz="1540"/>
            </a:lvl3pPr>
            <a:lvl4pPr>
              <a:defRPr sz="1320"/>
            </a:lvl4pPr>
            <a:lvl5pPr>
              <a:defRPr sz="1320"/>
            </a:lvl5pPr>
            <a:lvl6pPr>
              <a:defRPr sz="1320"/>
            </a:lvl6pPr>
            <a:lvl7pPr>
              <a:defRPr sz="1320"/>
            </a:lvl7pPr>
            <a:lvl8pPr>
              <a:defRPr sz="1320"/>
            </a:lvl8pPr>
            <a:lvl9pPr>
              <a:defRPr sz="132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77881" y="6045200"/>
            <a:ext cx="3814587" cy="1306194"/>
          </a:xfrm>
        </p:spPr>
        <p:txBody>
          <a:bodyPr anchor="b">
            <a:noAutofit/>
          </a:bodyPr>
          <a:lstStyle>
            <a:lvl1pPr marL="0" indent="0">
              <a:buNone/>
              <a:defRPr sz="3080" b="0">
                <a:solidFill>
                  <a:schemeClr val="accent1">
                    <a:lumMod val="75000"/>
                  </a:schemeClr>
                </a:solidFill>
              </a:defRPr>
            </a:lvl1pPr>
            <a:lvl2pPr marL="502920" indent="0">
              <a:buNone/>
              <a:defRPr sz="2200" b="1"/>
            </a:lvl2pPr>
            <a:lvl3pPr marL="1005840" indent="0">
              <a:buNone/>
              <a:defRPr sz="1980" b="1"/>
            </a:lvl3pPr>
            <a:lvl4pPr marL="1508760" indent="0">
              <a:buNone/>
              <a:defRPr sz="1760" b="1"/>
            </a:lvl4pPr>
            <a:lvl5pPr marL="2011680" indent="0">
              <a:buNone/>
              <a:defRPr sz="1760" b="1"/>
            </a:lvl5pPr>
            <a:lvl6pPr marL="2514600" indent="0">
              <a:buNone/>
              <a:defRPr sz="1760" b="1"/>
            </a:lvl6pPr>
            <a:lvl7pPr marL="3017520" indent="0">
              <a:buNone/>
              <a:defRPr sz="1760" b="1"/>
            </a:lvl7pPr>
            <a:lvl8pPr marL="3520440" indent="0">
              <a:buNone/>
              <a:defRPr sz="1760" b="1"/>
            </a:lvl8pPr>
            <a:lvl9pPr marL="4023360" indent="0">
              <a:buNone/>
              <a:defRPr sz="17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52993" y="7560096"/>
            <a:ext cx="4039473" cy="6041254"/>
          </a:xfrm>
        </p:spPr>
        <p:txBody>
          <a:bodyPr anchor="t">
            <a:normAutofit/>
          </a:bodyPr>
          <a:lstStyle>
            <a:lvl1pPr>
              <a:defRPr sz="1980"/>
            </a:lvl1pPr>
            <a:lvl2pPr>
              <a:defRPr sz="1760"/>
            </a:lvl2pPr>
            <a:lvl3pPr>
              <a:defRPr sz="1540"/>
            </a:lvl3pPr>
            <a:lvl4pPr>
              <a:defRPr sz="1320"/>
            </a:lvl4pPr>
            <a:lvl5pPr>
              <a:defRPr sz="1320"/>
            </a:lvl5pPr>
            <a:lvl6pPr>
              <a:defRPr sz="1320"/>
            </a:lvl6pPr>
            <a:lvl7pPr>
              <a:defRPr sz="1320"/>
            </a:lvl7pPr>
            <a:lvl8pPr>
              <a:defRPr sz="1320"/>
            </a:lvl8pPr>
            <a:lvl9pPr>
              <a:defRPr sz="132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096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081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0251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877" y="3627120"/>
            <a:ext cx="2928787" cy="3108960"/>
          </a:xfrm>
        </p:spPr>
        <p:txBody>
          <a:bodyPr anchor="b">
            <a:normAutofit/>
          </a:bodyPr>
          <a:lstStyle>
            <a:lvl1pPr algn="ctr">
              <a:defRPr sz="264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2308" y="1554481"/>
            <a:ext cx="5150158" cy="11572242"/>
          </a:xfrm>
        </p:spPr>
        <p:txBody>
          <a:bodyPr anchor="ctr">
            <a:normAutofit/>
          </a:bodyPr>
          <a:lstStyle>
            <a:lvl1pPr>
              <a:defRPr sz="2200"/>
            </a:lvl1pPr>
            <a:lvl2pPr>
              <a:defRPr sz="1980"/>
            </a:lvl2pPr>
            <a:lvl3pPr>
              <a:defRPr sz="176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4877" y="6736080"/>
            <a:ext cx="2928787" cy="4145280"/>
          </a:xfrm>
        </p:spPr>
        <p:txBody>
          <a:bodyPr>
            <a:normAutofit/>
          </a:bodyPr>
          <a:lstStyle>
            <a:lvl1pPr marL="0" indent="0" algn="ctr">
              <a:buNone/>
              <a:defRPr sz="1760"/>
            </a:lvl1pPr>
            <a:lvl2pPr marL="502920" indent="0">
              <a:buNone/>
              <a:defRPr sz="1320"/>
            </a:lvl2pPr>
            <a:lvl3pPr marL="1005840" indent="0">
              <a:buNone/>
              <a:defRPr sz="1100"/>
            </a:lvl3pPr>
            <a:lvl4pPr marL="1508760" indent="0">
              <a:buNone/>
              <a:defRPr sz="990"/>
            </a:lvl4pPr>
            <a:lvl5pPr marL="2011680" indent="0">
              <a:buNone/>
              <a:defRPr sz="990"/>
            </a:lvl5pPr>
            <a:lvl6pPr marL="2514600" indent="0">
              <a:buNone/>
              <a:defRPr sz="990"/>
            </a:lvl6pPr>
            <a:lvl7pPr marL="3017520" indent="0">
              <a:buNone/>
              <a:defRPr sz="990"/>
            </a:lvl7pPr>
            <a:lvl8pPr marL="3520440" indent="0">
              <a:buNone/>
              <a:defRPr sz="990"/>
            </a:lvl8pPr>
            <a:lvl9pPr marL="4023360" indent="0">
              <a:buNone/>
              <a:defRPr sz="99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4803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566" y="3972558"/>
            <a:ext cx="4477747" cy="3108960"/>
          </a:xfrm>
        </p:spPr>
        <p:txBody>
          <a:bodyPr anchor="b">
            <a:normAutofit/>
          </a:bodyPr>
          <a:lstStyle>
            <a:lvl1pPr algn="ctr">
              <a:defRPr sz="308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67245" y="2072640"/>
            <a:ext cx="2707508" cy="103632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60"/>
            </a:lvl1pPr>
            <a:lvl2pPr marL="502920" indent="0">
              <a:buNone/>
              <a:defRPr sz="1760"/>
            </a:lvl2pPr>
            <a:lvl3pPr marL="1005840" indent="0">
              <a:buNone/>
              <a:defRPr sz="1760"/>
            </a:lvl3pPr>
            <a:lvl4pPr marL="1508760" indent="0">
              <a:buNone/>
              <a:defRPr sz="1760"/>
            </a:lvl4pPr>
            <a:lvl5pPr marL="2011680" indent="0">
              <a:buNone/>
              <a:defRPr sz="1760"/>
            </a:lvl5pPr>
            <a:lvl6pPr marL="2514600" indent="0">
              <a:buNone/>
              <a:defRPr sz="1760"/>
            </a:lvl6pPr>
            <a:lvl7pPr marL="3017520" indent="0">
              <a:buNone/>
              <a:defRPr sz="1760"/>
            </a:lvl7pPr>
            <a:lvl8pPr marL="3520440" indent="0">
              <a:buNone/>
              <a:defRPr sz="1760"/>
            </a:lvl8pPr>
            <a:lvl9pPr marL="4023360" indent="0">
              <a:buNone/>
              <a:defRPr sz="176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3566" y="7081518"/>
            <a:ext cx="4477747" cy="4145280"/>
          </a:xfrm>
        </p:spPr>
        <p:txBody>
          <a:bodyPr>
            <a:normAutofit/>
          </a:bodyPr>
          <a:lstStyle>
            <a:lvl1pPr marL="0" indent="0" algn="ctr">
              <a:buNone/>
              <a:defRPr sz="1980"/>
            </a:lvl1pPr>
            <a:lvl2pPr marL="502920" indent="0">
              <a:buNone/>
              <a:defRPr sz="1320"/>
            </a:lvl2pPr>
            <a:lvl3pPr marL="1005840" indent="0">
              <a:buNone/>
              <a:defRPr sz="1100"/>
            </a:lvl3pPr>
            <a:lvl4pPr marL="1508760" indent="0">
              <a:buNone/>
              <a:defRPr sz="990"/>
            </a:lvl4pPr>
            <a:lvl5pPr marL="2011680" indent="0">
              <a:buNone/>
              <a:defRPr sz="990"/>
            </a:lvl5pPr>
            <a:lvl6pPr marL="2514600" indent="0">
              <a:buNone/>
              <a:defRPr sz="990"/>
            </a:lvl6pPr>
            <a:lvl7pPr marL="3017520" indent="0">
              <a:buNone/>
              <a:defRPr sz="990"/>
            </a:lvl7pPr>
            <a:lvl8pPr marL="3520440" indent="0">
              <a:buNone/>
              <a:defRPr sz="990"/>
            </a:lvl8pPr>
            <a:lvl9pPr marL="4023360" indent="0">
              <a:buNone/>
              <a:defRPr sz="99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29873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876" y="10727827"/>
            <a:ext cx="8267590" cy="1284606"/>
          </a:xfrm>
        </p:spPr>
        <p:txBody>
          <a:bodyPr anchor="b">
            <a:normAutofit/>
          </a:bodyPr>
          <a:lstStyle>
            <a:lvl1pPr algn="ctr">
              <a:defRPr sz="264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68973" y="2112787"/>
            <a:ext cx="6788172" cy="717394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60"/>
            </a:lvl1pPr>
            <a:lvl2pPr marL="502920" indent="0">
              <a:buNone/>
              <a:defRPr sz="1760"/>
            </a:lvl2pPr>
            <a:lvl3pPr marL="1005840" indent="0">
              <a:buNone/>
              <a:defRPr sz="1760"/>
            </a:lvl3pPr>
            <a:lvl4pPr marL="1508760" indent="0">
              <a:buNone/>
              <a:defRPr sz="1760"/>
            </a:lvl4pPr>
            <a:lvl5pPr marL="2011680" indent="0">
              <a:buNone/>
              <a:defRPr sz="1760"/>
            </a:lvl5pPr>
            <a:lvl6pPr marL="2514600" indent="0">
              <a:buNone/>
              <a:defRPr sz="1760"/>
            </a:lvl6pPr>
            <a:lvl7pPr marL="3017520" indent="0">
              <a:buNone/>
              <a:defRPr sz="1760"/>
            </a:lvl7pPr>
            <a:lvl8pPr marL="3520440" indent="0">
              <a:buNone/>
              <a:defRPr sz="1760"/>
            </a:lvl8pPr>
            <a:lvl9pPr marL="4023360" indent="0">
              <a:buNone/>
              <a:defRPr sz="176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4876" y="12012433"/>
            <a:ext cx="8267590" cy="1119081"/>
          </a:xfrm>
        </p:spPr>
        <p:txBody>
          <a:bodyPr>
            <a:normAutofit/>
          </a:bodyPr>
          <a:lstStyle>
            <a:lvl1pPr marL="0" indent="0" algn="ctr">
              <a:buNone/>
              <a:defRPr sz="1540"/>
            </a:lvl1pPr>
            <a:lvl2pPr marL="502920" indent="0">
              <a:buNone/>
              <a:defRPr sz="1320"/>
            </a:lvl2pPr>
            <a:lvl3pPr marL="1005840" indent="0">
              <a:buNone/>
              <a:defRPr sz="1100"/>
            </a:lvl3pPr>
            <a:lvl4pPr marL="1508760" indent="0">
              <a:buNone/>
              <a:defRPr sz="990"/>
            </a:lvl4pPr>
            <a:lvl5pPr marL="2011680" indent="0">
              <a:buNone/>
              <a:defRPr sz="990"/>
            </a:lvl5pPr>
            <a:lvl6pPr marL="2514600" indent="0">
              <a:buNone/>
              <a:defRPr sz="990"/>
            </a:lvl6pPr>
            <a:lvl7pPr marL="3017520" indent="0">
              <a:buNone/>
              <a:defRPr sz="990"/>
            </a:lvl7pPr>
            <a:lvl8pPr marL="3520440" indent="0">
              <a:buNone/>
              <a:defRPr sz="990"/>
            </a:lvl8pPr>
            <a:lvl9pPr marL="4023360" indent="0">
              <a:buNone/>
              <a:defRPr sz="99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94884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877" y="1554480"/>
            <a:ext cx="8267590" cy="6908800"/>
          </a:xfrm>
        </p:spPr>
        <p:txBody>
          <a:bodyPr anchor="ctr">
            <a:normAutofit/>
          </a:bodyPr>
          <a:lstStyle>
            <a:lvl1pPr algn="ctr">
              <a:defRPr sz="352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4877" y="9845040"/>
            <a:ext cx="8267591" cy="32816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6194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066364" y="1956186"/>
            <a:ext cx="503051" cy="1325492"/>
          </a:xfrm>
          <a:prstGeom prst="rect">
            <a:avLst/>
          </a:prstGeom>
        </p:spPr>
        <p:txBody>
          <a:bodyPr vert="horz" lIns="100584" tIns="50292" rIns="100584" bIns="5029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8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89417" y="6390638"/>
            <a:ext cx="503051" cy="1325492"/>
          </a:xfrm>
          <a:prstGeom prst="rect">
            <a:avLst/>
          </a:prstGeom>
        </p:spPr>
        <p:txBody>
          <a:bodyPr vert="horz" lIns="100584" tIns="50292" rIns="100584" bIns="5029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8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415" y="1554483"/>
            <a:ext cx="7671527" cy="6217918"/>
          </a:xfrm>
        </p:spPr>
        <p:txBody>
          <a:bodyPr anchor="ctr">
            <a:normAutofit/>
          </a:bodyPr>
          <a:lstStyle>
            <a:lvl1pPr algn="ctr">
              <a:defRPr sz="352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758058" y="7772398"/>
            <a:ext cx="7294241" cy="8636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980"/>
            </a:lvl1pPr>
            <a:lvl2pPr marL="502920" indent="0">
              <a:buFontTx/>
              <a:buNone/>
              <a:defRPr/>
            </a:lvl2pPr>
            <a:lvl3pPr marL="1005840" indent="0">
              <a:buFontTx/>
              <a:buNone/>
              <a:defRPr/>
            </a:lvl3pPr>
            <a:lvl4pPr marL="1508760" indent="0">
              <a:buFontTx/>
              <a:buNone/>
              <a:defRPr/>
            </a:lvl4pPr>
            <a:lvl5pPr marL="201168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4876" y="9845040"/>
            <a:ext cx="8267590" cy="32816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80611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878" y="7499450"/>
            <a:ext cx="8267588" cy="3329280"/>
          </a:xfrm>
        </p:spPr>
        <p:txBody>
          <a:bodyPr anchor="b">
            <a:normAutofit/>
          </a:bodyPr>
          <a:lstStyle>
            <a:lvl1pPr algn="r">
              <a:defRPr sz="352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4876" y="10828730"/>
            <a:ext cx="8267589" cy="1950240"/>
          </a:xfrm>
        </p:spPr>
        <p:txBody>
          <a:bodyPr anchor="t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6710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066364" y="1956186"/>
            <a:ext cx="503051" cy="1325492"/>
          </a:xfrm>
          <a:prstGeom prst="rect">
            <a:avLst/>
          </a:prstGeom>
        </p:spPr>
        <p:txBody>
          <a:bodyPr vert="horz" lIns="100584" tIns="50292" rIns="100584" bIns="5029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8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89417" y="6390638"/>
            <a:ext cx="503051" cy="1325492"/>
          </a:xfrm>
          <a:prstGeom prst="rect">
            <a:avLst/>
          </a:prstGeom>
        </p:spPr>
        <p:txBody>
          <a:bodyPr vert="horz" lIns="100584" tIns="50292" rIns="100584" bIns="5029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8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9415" y="1554483"/>
            <a:ext cx="7671527" cy="6217918"/>
          </a:xfrm>
        </p:spPr>
        <p:txBody>
          <a:bodyPr anchor="ctr">
            <a:normAutofit/>
          </a:bodyPr>
          <a:lstStyle>
            <a:lvl1pPr algn="ctr">
              <a:defRPr sz="352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24878" y="8808720"/>
            <a:ext cx="8267589" cy="2015067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64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4876" y="10823787"/>
            <a:ext cx="8267589" cy="2302933"/>
          </a:xfrm>
        </p:spPr>
        <p:txBody>
          <a:bodyPr anchor="t">
            <a:normAutofit/>
          </a:bodyPr>
          <a:lstStyle>
            <a:lvl1pPr marL="0" indent="0" algn="r">
              <a:buNone/>
              <a:defRPr sz="198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3500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878" y="1554483"/>
            <a:ext cx="8267590" cy="618193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24877" y="7945120"/>
            <a:ext cx="8267591" cy="189992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08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4877" y="9845040"/>
            <a:ext cx="8267591" cy="3281680"/>
          </a:xfrm>
        </p:spPr>
        <p:txBody>
          <a:bodyPr anchor="t">
            <a:normAutofit/>
          </a:bodyPr>
          <a:lstStyle>
            <a:lvl1pPr marL="0" indent="0" algn="l">
              <a:buNone/>
              <a:defRPr sz="1980">
                <a:solidFill>
                  <a:schemeClr val="tx1"/>
                </a:solidFill>
              </a:defRPr>
            </a:lvl1pPr>
            <a:lvl2pPr marL="502920" indent="0">
              <a:buNone/>
              <a:defRPr sz="1980">
                <a:solidFill>
                  <a:schemeClr val="tx1">
                    <a:tint val="75000"/>
                  </a:schemeClr>
                </a:solidFill>
              </a:defRPr>
            </a:lvl2pPr>
            <a:lvl3pPr marL="1005840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5087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4pPr>
            <a:lvl5pPr marL="201168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5pPr>
            <a:lvl6pPr marL="251460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6pPr>
            <a:lvl7pPr marL="301752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7pPr>
            <a:lvl8pPr marL="352044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8pPr>
            <a:lvl9pPr marL="4023360" indent="0">
              <a:buNone/>
              <a:defRPr sz="15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410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5235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031533" y="1554480"/>
            <a:ext cx="1460935" cy="1157224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24877" y="1554480"/>
            <a:ext cx="6618010" cy="115722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7A3C5-E4F1-47D1-A574-F1B68B8BEA4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00F2E-416D-4DD5-B2A1-EA1142204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39912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3B60E-FE33-4649-8705-B5FB928C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8" y="827621"/>
            <a:ext cx="8675370" cy="102657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9083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1" y="1"/>
            <a:ext cx="2345214" cy="15544802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0347" y="1036322"/>
            <a:ext cx="8475134" cy="449072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0347" y="6045201"/>
            <a:ext cx="8475133" cy="7609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94548" y="13863093"/>
            <a:ext cx="943220" cy="8276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29B7C4AB-A525-4ED1-BC70-47000DA0616A}" type="datetime1">
              <a:rPr lang="en-GB" noProof="0" smtClean="0"/>
              <a:t>31/05/2023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85697" y="13863093"/>
            <a:ext cx="5845969" cy="8276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00649" y="13863093"/>
            <a:ext cx="454831" cy="8276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A803FDD0-F580-4F86-BDCA-154025486C8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3598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9" r:id="rId18"/>
  </p:sldLayoutIdLst>
  <p:hf sldNum="0" hdr="0" ftr="0" dt="0"/>
  <p:txStyles>
    <p:titleStyle>
      <a:lvl1pPr algn="ctr" defTabSz="50292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14325" indent="-314325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6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17245" indent="-314325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20165" indent="-314325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9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97355" indent="-188595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76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200275" indent="-188595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766060" indent="-251460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268980" indent="-251460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771900" indent="-251460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274820" indent="-251460" algn="l" defTabSz="502920" rtl="0" eaLnBrk="1" latinLnBrk="0" hangingPunct="1">
        <a:spcBef>
          <a:spcPct val="20000"/>
        </a:spcBef>
        <a:spcAft>
          <a:spcPts val="66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50292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08D6777-6B66-4994-8550-C40741968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65823"/>
            <a:ext cx="10058400" cy="2391192"/>
          </a:xfrm>
          <a:prstGeom prst="rect">
            <a:avLst/>
          </a:prstGeom>
          <a:pattFill prst="narVert">
            <a:fgClr>
              <a:srgbClr val="4472C4">
                <a:lumMod val="50000"/>
              </a:srgbClr>
            </a:fgClr>
            <a:bgClr>
              <a:srgbClr val="4472C4">
                <a:lumMod val="75000"/>
              </a:srgbClr>
            </a:bgClr>
          </a:patt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3411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640" b="0" i="0" u="none" strike="noStrike" kern="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Title 5">
            <a:extLst>
              <a:ext uri="{FF2B5EF4-FFF2-40B4-BE49-F238E27FC236}">
                <a16:creationId xmlns:a16="http://schemas.microsoft.com/office/drawing/2014/main" id="{41475069-68FB-404A-A9BA-89248AB77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150" y="485061"/>
            <a:ext cx="8674100" cy="128942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 defTabSz="1788157" rtl="0"/>
            <a:r>
              <a:rPr lang="en-GB" sz="5280" dirty="0">
                <a:solidFill>
                  <a:sysClr val="window" lastClr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Consumption Coupons Policy 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1299BDF-3980-4EC8-AEED-9C930D7DA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7823" y="3030686"/>
            <a:ext cx="731520" cy="731520"/>
            <a:chOff x="698499" y="2436182"/>
            <a:chExt cx="1174521" cy="1174521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E1DAB64-DC9A-4F03-A165-E6984563BD06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D9E60C8-F910-4285-919A-BCB9DC100BCA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D24A229-C002-4C51-9605-398E08785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2325100" y="5840901"/>
            <a:ext cx="731520" cy="731520"/>
            <a:chOff x="698499" y="2436182"/>
            <a:chExt cx="1174521" cy="1174521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66ACEE1-952E-4DF0-AF48-EC6AF0003512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5B866EB-D5BD-46C7-ABE2-ACD3F0F5D866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F34783F-7317-43AC-B838-5E3F3B0BB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423622" y="3416133"/>
            <a:ext cx="731520" cy="731520"/>
            <a:chOff x="698499" y="2436182"/>
            <a:chExt cx="1174521" cy="1174521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B6667733-6318-44CE-91FB-73810C2FB5CA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5F2EAED-C0CE-47AD-A3D2-4FF36054955F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98F0E3F-DB91-487E-9DC9-D99793513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5735647" y="5406930"/>
            <a:ext cx="731520" cy="731520"/>
            <a:chOff x="698499" y="2436182"/>
            <a:chExt cx="1174521" cy="117452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2DF69E6-EE25-4120-9136-EF794EEF1114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40F3812-A258-4DE7-A703-EB301AAE5895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C31E411E-C9A9-4814-8240-A937736B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801646" y="2985564"/>
            <a:ext cx="731520" cy="731520"/>
            <a:chOff x="698499" y="2436182"/>
            <a:chExt cx="1174521" cy="1174521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1EABC2F-0704-457E-A88C-43B6D0AD7075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1A7CF6F-5CC6-4F48-8C55-44B6452DB707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F2DD2B2C-9339-4FD9-A7CB-2A1D921C6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8534230" y="5878208"/>
            <a:ext cx="731520" cy="731520"/>
            <a:chOff x="698499" y="2436182"/>
            <a:chExt cx="1174521" cy="1174521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615CF32E-325E-4FCD-9BDD-0E7617D29DB7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1516526-B5AD-44B2-B856-27259586B50C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444B57CE-24FB-4C1F-A92B-FB8AE5DBB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346029" y="7042931"/>
            <a:ext cx="731520" cy="731520"/>
            <a:chOff x="698499" y="2436182"/>
            <a:chExt cx="1174521" cy="1174521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992AC279-68FB-45EB-8272-1C43799E616F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976D09C-D95C-4052-9CCD-6014ED6CFFB2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ABFA2CD-DEFB-48FD-8927-F3AB5B924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3991527" y="9899653"/>
            <a:ext cx="731520" cy="731520"/>
            <a:chOff x="698499" y="2436182"/>
            <a:chExt cx="1174521" cy="1174521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AD3CF4D-52F7-4CB0-90E8-588A815B7013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4F9DE2EE-2EA6-405D-8D25-1240493585C6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A45D1A7-80F4-44B6-9D9F-CD10860A9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32460" y="7084344"/>
            <a:ext cx="731520" cy="731520"/>
            <a:chOff x="698499" y="2436182"/>
            <a:chExt cx="1174521" cy="117452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D8AAC8E1-B8C7-4B56-B266-EB192032CE4E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F884755-BD9C-415B-B117-6F9653D40056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741102C2-1270-4B29-9F5B-FC3D1193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6977958" y="9941066"/>
            <a:ext cx="731520" cy="731520"/>
            <a:chOff x="698499" y="2436182"/>
            <a:chExt cx="1174521" cy="117452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5402CFD6-3866-4EFC-B56F-65592A6BF2A8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56B94F09-C53C-4F53-9965-D8600AC9F6C5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07C2B988-81E3-4BA9-B1EB-7DCC423D9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32460" y="11082550"/>
            <a:ext cx="731520" cy="731520"/>
            <a:chOff x="698499" y="2436182"/>
            <a:chExt cx="1174521" cy="1174521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847AF82B-32E5-46C8-8E09-02F6929DDBD1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B6E67818-AB23-42ED-873C-A2A9E7C1A755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E32B1DD5-FE5E-469E-82C8-A69C6952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6977958" y="13939272"/>
            <a:ext cx="731520" cy="731520"/>
            <a:chOff x="698499" y="2436182"/>
            <a:chExt cx="1174521" cy="1174521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1AF7D1D3-49B9-4BE1-A001-AC9A09B6EF7C}"/>
                </a:ext>
              </a:extLst>
            </p:cNvPr>
            <p:cNvCxnSpPr/>
            <p:nvPr/>
          </p:nvCxnSpPr>
          <p:spPr>
            <a:xfrm flipV="1">
              <a:off x="704362" y="2436182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2D42912E-3A66-4CE8-BDD4-3282BFF2D02D}"/>
                </a:ext>
              </a:extLst>
            </p:cNvPr>
            <p:cNvCxnSpPr>
              <a:cxnSpLocks/>
            </p:cNvCxnSpPr>
            <p:nvPr/>
          </p:nvCxnSpPr>
          <p:spPr>
            <a:xfrm rot="16200000" flipV="1">
              <a:off x="1285760" y="1852150"/>
              <a:ext cx="0" cy="1174521"/>
            </a:xfrm>
            <a:prstGeom prst="line">
              <a:avLst/>
            </a:prstGeom>
            <a:noFill/>
            <a:ln w="19050" cap="flat" cmpd="sng" algn="ctr">
              <a:solidFill>
                <a:srgbClr val="E7E6E6"/>
              </a:solidFill>
              <a:prstDash val="solid"/>
              <a:miter lim="800000"/>
            </a:ln>
            <a:effectLst/>
          </p:spPr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E0F30345-5089-4AE0-81D3-47C041F74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5251512"/>
            <a:ext cx="10058400" cy="293287"/>
          </a:xfrm>
          <a:prstGeom prst="rect">
            <a:avLst/>
          </a:prstGeom>
          <a:pattFill prst="narVert">
            <a:fgClr>
              <a:schemeClr val="accent1">
                <a:lumMod val="50000"/>
              </a:schemeClr>
            </a:fgClr>
            <a:bgClr>
              <a:schemeClr val="accent1">
                <a:lumMod val="75000"/>
              </a:schemeClr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341150" rtl="0"/>
            <a:endParaRPr lang="en-GB" sz="264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A hand holding a phone&#10;&#10;Description automatically generated with medium confidence">
            <a:extLst>
              <a:ext uri="{FF2B5EF4-FFF2-40B4-BE49-F238E27FC236}">
                <a16:creationId xmlns:a16="http://schemas.microsoft.com/office/drawing/2014/main" id="{3A8DBBA4-1DEB-62E6-693B-2FA7C7FB9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596" y="3370742"/>
            <a:ext cx="3062571" cy="2763686"/>
          </a:xfrm>
          <a:prstGeom prst="rect">
            <a:avLst/>
          </a:prstGeom>
        </p:spPr>
      </p:pic>
      <p:pic>
        <p:nvPicPr>
          <p:cNvPr id="8" name="Picture 7" descr="A picture containing text, poster, flyer, graphic design&#10;&#10;Description automatically generated">
            <a:extLst>
              <a:ext uri="{FF2B5EF4-FFF2-40B4-BE49-F238E27FC236}">
                <a16:creationId xmlns:a16="http://schemas.microsoft.com/office/drawing/2014/main" id="{8655EA8D-E74C-FFF9-F113-A6FF496CAA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467" y="3023664"/>
            <a:ext cx="2362632" cy="3533007"/>
          </a:xfrm>
          <a:prstGeom prst="rect">
            <a:avLst/>
          </a:prstGeom>
        </p:spPr>
      </p:pic>
      <p:pic>
        <p:nvPicPr>
          <p:cNvPr id="12" name="Picture 11" descr="A picture containing text, design, food, illustration&#10;&#10;Description automatically generated">
            <a:extLst>
              <a:ext uri="{FF2B5EF4-FFF2-40B4-BE49-F238E27FC236}">
                <a16:creationId xmlns:a16="http://schemas.microsoft.com/office/drawing/2014/main" id="{B42682DB-2210-D118-3ED9-268C80271B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0466" y="7065787"/>
            <a:ext cx="2369716" cy="3641381"/>
          </a:xfrm>
          <a:prstGeom prst="rect">
            <a:avLst/>
          </a:prstGeom>
        </p:spPr>
      </p:pic>
      <p:pic>
        <p:nvPicPr>
          <p:cNvPr id="16" name="Picture 15" descr="A qr code in an envelope&#10;&#10;Description automatically generated with low confidence">
            <a:extLst>
              <a:ext uri="{FF2B5EF4-FFF2-40B4-BE49-F238E27FC236}">
                <a16:creationId xmlns:a16="http://schemas.microsoft.com/office/drawing/2014/main" id="{BF368523-677E-932A-9417-4844006276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2681" y="7108151"/>
            <a:ext cx="2311172" cy="3533797"/>
          </a:xfrm>
          <a:prstGeom prst="rect">
            <a:avLst/>
          </a:prstGeom>
        </p:spPr>
      </p:pic>
      <p:pic>
        <p:nvPicPr>
          <p:cNvPr id="19" name="Picture 18" descr="A screenshot of a cell phone&#10;&#10;Description automatically generated with low confidence">
            <a:extLst>
              <a:ext uri="{FF2B5EF4-FFF2-40B4-BE49-F238E27FC236}">
                <a16:creationId xmlns:a16="http://schemas.microsoft.com/office/drawing/2014/main" id="{67033DA3-0E42-F234-BA26-ADC05DE33F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36506" y="3025563"/>
            <a:ext cx="2395874" cy="3560087"/>
          </a:xfrm>
          <a:prstGeom prst="rect">
            <a:avLst/>
          </a:prstGeom>
        </p:spPr>
      </p:pic>
      <p:sp>
        <p:nvSpPr>
          <p:cNvPr id="20" name="Subtitle 2">
            <a:extLst>
              <a:ext uri="{FF2B5EF4-FFF2-40B4-BE49-F238E27FC236}">
                <a16:creationId xmlns:a16="http://schemas.microsoft.com/office/drawing/2014/main" id="{58C97C5E-6FF7-565E-0FBA-FF524BB2FA36}"/>
              </a:ext>
            </a:extLst>
          </p:cNvPr>
          <p:cNvSpPr txBox="1">
            <a:spLocks/>
          </p:cNvSpPr>
          <p:nvPr/>
        </p:nvSpPr>
        <p:spPr>
          <a:xfrm>
            <a:off x="4855838" y="11586072"/>
            <a:ext cx="5202562" cy="3133579"/>
          </a:xfrm>
          <a:prstGeom prst="rect">
            <a:avLst/>
          </a:prstGeom>
        </p:spPr>
        <p:txBody>
          <a:bodyPr rtlCol="0">
            <a:noAutofit/>
          </a:bodyPr>
          <a:lstStyle>
            <a:lvl1pPr marL="350219" indent="-350219" algn="l" defTabSz="1400882" rtl="0" eaLnBrk="1" latinLnBrk="0" hangingPunct="1">
              <a:lnSpc>
                <a:spcPct val="90000"/>
              </a:lnSpc>
              <a:spcBef>
                <a:spcPts val="1532"/>
              </a:spcBef>
              <a:buFont typeface="Arial" panose="020B0604020202020204" pitchFamily="34" charset="0"/>
              <a:buChar char="•"/>
              <a:defRPr sz="42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50662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367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751102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30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51543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151984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852424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552866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253307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953747" indent="-350219" algn="l" defTabSz="1400882" rtl="0" eaLnBrk="1" latinLnBrk="0" hangingPunct="1">
              <a:lnSpc>
                <a:spcPct val="90000"/>
              </a:lnSpc>
              <a:spcBef>
                <a:spcPts val="766"/>
              </a:spcBef>
              <a:buFont typeface="Arial" panose="020B0604020202020204" pitchFamily="34" charset="0"/>
              <a:buChar char="•"/>
              <a:defRPr sz="275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SimSun" panose="02010600030101010101" pitchFamily="2" charset="-122"/>
              </a:rPr>
              <a:t>Objective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SimSun" panose="02010600030101010101" pitchFamily="2" charset="-122"/>
              </a:rPr>
              <a:t> - The aim of this paper is to assess the evolution of public sentiment toward the digital consumption coupons(DCC) policy, based on the 2020-2022 comments on Sina Weibo.</a:t>
            </a:r>
            <a:endParaRPr lang="en-GB" sz="2000" dirty="0">
              <a:effectLst/>
              <a:latin typeface="SimSun" panose="02010600030101010101" pitchFamily="2" charset="-122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SimSun" panose="02010600030101010101" pitchFamily="2" charset="-122"/>
              </a:rPr>
              <a:t>Design/Method -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SimSun" panose="02010600030101010101" pitchFamily="2" charset="-122"/>
              </a:rPr>
              <a:t> This paper adopts the web crawling methods to obtain the comment data in Sina Weibo as a crawling data, and gets 5,086 comments on official Weibo, generating text with the data for emotion analysis.</a:t>
            </a:r>
            <a:endParaRPr lang="en-GB" sz="2000" dirty="0">
              <a:effectLst/>
              <a:latin typeface="SimSun" panose="02010600030101010101" pitchFamily="2" charset="-122"/>
              <a:ea typeface="SimSun" panose="02010600030101010101" pitchFamily="2" charset="-122"/>
              <a:cs typeface="SimSun" panose="02010600030101010101" pitchFamily="2" charset="-122"/>
            </a:endParaRPr>
          </a:p>
        </p:txBody>
      </p:sp>
      <p:pic>
        <p:nvPicPr>
          <p:cNvPr id="27" name="Picture 26" descr="A person with shopping bags and a cart&#10;&#10;Description automatically generated with low confidence">
            <a:extLst>
              <a:ext uri="{FF2B5EF4-FFF2-40B4-BE49-F238E27FC236}">
                <a16:creationId xmlns:a16="http://schemas.microsoft.com/office/drawing/2014/main" id="{AD0AE389-E80F-54C4-CFB6-735DD73C4F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830" y="11445523"/>
            <a:ext cx="3430457" cy="232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920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D2307E-99E1-4D02-BB79-5EA8055BD8C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410FC4B-4EE2-44BE-B5BC-441781B44E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D3AEE1-CC2B-4325-A6A5-032E2F2F48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Community posters</Template>
  <TotalTime>15</TotalTime>
  <Words>80</Words>
  <Application>Microsoft Office PowerPoint</Application>
  <PresentationFormat>Custom</PresentationFormat>
  <Paragraphs>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SimSun</vt:lpstr>
      <vt:lpstr>Arial</vt:lpstr>
      <vt:lpstr>Calibri</vt:lpstr>
      <vt:lpstr>Corbel</vt:lpstr>
      <vt:lpstr>Times New Roman</vt:lpstr>
      <vt:lpstr>Parallax</vt:lpstr>
      <vt:lpstr>Digital Consumption Coupons Policy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Click to edit  slide title</dc:title>
  <dc:creator>Junzhe Gao (2133545)</dc:creator>
  <cp:lastModifiedBy>Junzhe Gao (2133545)</cp:lastModifiedBy>
  <cp:revision>2</cp:revision>
  <dcterms:created xsi:type="dcterms:W3CDTF">2023-05-31T22:09:24Z</dcterms:created>
  <dcterms:modified xsi:type="dcterms:W3CDTF">2023-05-31T22:24:53Z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