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9" r:id="rId1"/>
  </p:sldMasterIdLst>
  <p:notesMasterIdLst>
    <p:notesMasterId r:id="rId34"/>
  </p:notesMasterIdLst>
  <p:sldIdLst>
    <p:sldId id="256" r:id="rId2"/>
    <p:sldId id="289" r:id="rId3"/>
    <p:sldId id="287" r:id="rId4"/>
    <p:sldId id="285" r:id="rId5"/>
    <p:sldId id="259" r:id="rId6"/>
    <p:sldId id="258" r:id="rId7"/>
    <p:sldId id="261" r:id="rId8"/>
    <p:sldId id="260" r:id="rId9"/>
    <p:sldId id="262" r:id="rId10"/>
    <p:sldId id="263" r:id="rId11"/>
    <p:sldId id="264" r:id="rId12"/>
    <p:sldId id="265" r:id="rId13"/>
    <p:sldId id="266" r:id="rId14"/>
    <p:sldId id="268" r:id="rId15"/>
    <p:sldId id="270" r:id="rId16"/>
    <p:sldId id="271" r:id="rId17"/>
    <p:sldId id="272" r:id="rId18"/>
    <p:sldId id="293" r:id="rId19"/>
    <p:sldId id="273" r:id="rId20"/>
    <p:sldId id="274" r:id="rId21"/>
    <p:sldId id="277" r:id="rId22"/>
    <p:sldId id="275" r:id="rId23"/>
    <p:sldId id="276" r:id="rId24"/>
    <p:sldId id="278" r:id="rId25"/>
    <p:sldId id="279" r:id="rId26"/>
    <p:sldId id="280" r:id="rId27"/>
    <p:sldId id="281" r:id="rId28"/>
    <p:sldId id="282" r:id="rId29"/>
    <p:sldId id="290" r:id="rId30"/>
    <p:sldId id="292" r:id="rId31"/>
    <p:sldId id="294" r:id="rId32"/>
    <p:sldId id="288"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9B7D"/>
    <a:srgbClr val="CC0493"/>
    <a:srgbClr val="FAE73E"/>
    <a:srgbClr val="A5CAED"/>
    <a:srgbClr val="00BBFF"/>
    <a:srgbClr val="707DF2"/>
    <a:srgbClr val="FF0000"/>
    <a:srgbClr val="EB490E"/>
    <a:srgbClr val="FCD008"/>
    <a:srgbClr val="8CA0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9B2ED-E419-E94A-B300-2B5B74A952A1}" v="118" dt="2021-04-19T14:41:53.847"/>
    <p1510:client id="{19F60F38-DEF1-4861-A042-38709821C318}" v="207" dt="2021-04-18T17:54:47.125"/>
    <p1510:client id="{1D2A1932-64BE-2DC6-FC8C-3142622EFB0D}" v="554" dt="2021-04-19T14:16:21.246"/>
    <p1510:client id="{2BA2229F-EF47-AA4C-77F3-4BD00CF31C07}" v="1031" dt="2021-04-19T14:53:52.276"/>
    <p1510:client id="{2C4EC660-C6E1-7D24-0CE8-CB1E3B736026}" v="5" dt="2021-04-19T14:17:23.543"/>
    <p1510:client id="{608D8537-40CB-6B36-1098-0B41F6A4F1B3}" v="57" dt="2021-04-19T14:21:46.972"/>
    <p1510:client id="{81EFF668-1D72-588B-6722-5627A6ACB8EB}" v="134" dt="2021-04-18T18:14:03.477"/>
    <p1510:client id="{D816CCC4-A95D-B699-56AE-9EAC7125EEEF}" v="11" dt="2021-04-19T14:27:14.5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Sofia Hernandez Amaya (2008116)" userId="S::2008116@student.uwtsd.ac.uk::b3d9a8e0-779f-48fb-a32b-c46c88911a75" providerId="AD" clId="Web-{7F365A7A-508E-98A6-FD95-0F7BAB79A9B7}"/>
    <pc:docChg chg="modSld sldOrd">
      <pc:chgData name="Ana Sofia Hernandez Amaya (2008116)" userId="S::2008116@student.uwtsd.ac.uk::b3d9a8e0-779f-48fb-a32b-c46c88911a75" providerId="AD" clId="Web-{7F365A7A-508E-98A6-FD95-0F7BAB79A9B7}" dt="2021-04-13T13:39:32.511" v="44"/>
      <pc:docMkLst>
        <pc:docMk/>
      </pc:docMkLst>
      <pc:sldChg chg="addSp delSp modSp ord">
        <pc:chgData name="Ana Sofia Hernandez Amaya (2008116)" userId="S::2008116@student.uwtsd.ac.uk::b3d9a8e0-779f-48fb-a32b-c46c88911a75" providerId="AD" clId="Web-{7F365A7A-508E-98A6-FD95-0F7BAB79A9B7}" dt="2021-04-13T13:39:32.511" v="44"/>
        <pc:sldMkLst>
          <pc:docMk/>
          <pc:sldMk cId="38339313" sldId="291"/>
        </pc:sldMkLst>
        <pc:spChg chg="add del mod">
          <ac:chgData name="Ana Sofia Hernandez Amaya (2008116)" userId="S::2008116@student.uwtsd.ac.uk::b3d9a8e0-779f-48fb-a32b-c46c88911a75" providerId="AD" clId="Web-{7F365A7A-508E-98A6-FD95-0F7BAB79A9B7}" dt="2021-04-13T13:39:29.901" v="43"/>
          <ac:spMkLst>
            <pc:docMk/>
            <pc:sldMk cId="38339313" sldId="291"/>
            <ac:spMk id="11" creationId="{E90AC6BF-64CD-48CF-AF16-13B01859FB05}"/>
          </ac:spMkLst>
        </pc:spChg>
        <pc:picChg chg="del">
          <ac:chgData name="Ana Sofia Hernandez Amaya (2008116)" userId="S::2008116@student.uwtsd.ac.uk::b3d9a8e0-779f-48fb-a32b-c46c88911a75" providerId="AD" clId="Web-{7F365A7A-508E-98A6-FD95-0F7BAB79A9B7}" dt="2021-04-13T13:39:17.370" v="40"/>
          <ac:picMkLst>
            <pc:docMk/>
            <pc:sldMk cId="38339313" sldId="291"/>
            <ac:picMk id="2" creationId="{6A99512C-264F-4EF3-8B44-31CCDCFC7C3C}"/>
          </ac:picMkLst>
        </pc:picChg>
        <pc:picChg chg="del">
          <ac:chgData name="Ana Sofia Hernandez Amaya (2008116)" userId="S::2008116@student.uwtsd.ac.uk::b3d9a8e0-779f-48fb-a32b-c46c88911a75" providerId="AD" clId="Web-{7F365A7A-508E-98A6-FD95-0F7BAB79A9B7}" dt="2021-04-13T13:24:51.897" v="0"/>
          <ac:picMkLst>
            <pc:docMk/>
            <pc:sldMk cId="38339313" sldId="291"/>
            <ac:picMk id="7" creationId="{97BF8633-4BE7-40AA-9275-CC4DF86157F9}"/>
          </ac:picMkLst>
        </pc:picChg>
      </pc:sldChg>
      <pc:sldChg chg="modSp">
        <pc:chgData name="Ana Sofia Hernandez Amaya (2008116)" userId="S::2008116@student.uwtsd.ac.uk::b3d9a8e0-779f-48fb-a32b-c46c88911a75" providerId="AD" clId="Web-{7F365A7A-508E-98A6-FD95-0F7BAB79A9B7}" dt="2021-04-13T13:39:15.292" v="39" actId="20577"/>
        <pc:sldMkLst>
          <pc:docMk/>
          <pc:sldMk cId="1719946268" sldId="292"/>
        </pc:sldMkLst>
        <pc:spChg chg="mod">
          <ac:chgData name="Ana Sofia Hernandez Amaya (2008116)" userId="S::2008116@student.uwtsd.ac.uk::b3d9a8e0-779f-48fb-a32b-c46c88911a75" providerId="AD" clId="Web-{7F365A7A-508E-98A6-FD95-0F7BAB79A9B7}" dt="2021-04-13T13:39:15.292" v="39" actId="20577"/>
          <ac:spMkLst>
            <pc:docMk/>
            <pc:sldMk cId="1719946268" sldId="292"/>
            <ac:spMk id="3" creationId="{3A4D2063-263D-4641-BFD4-8AF43071F57A}"/>
          </ac:spMkLst>
        </pc:spChg>
      </pc:sldChg>
    </pc:docChg>
  </pc:docChgLst>
  <pc:docChgLst>
    <pc:chgData name="Ana Sofia Hernandez Amaya (2008116)" userId="S::2008116@student.uwtsd.ac.uk::b3d9a8e0-779f-48fb-a32b-c46c88911a75" providerId="AD" clId="Web-{C4BCC9B4-134D-A629-1050-09D2F2295CCA}"/>
    <pc:docChg chg="modSld sldOrd">
      <pc:chgData name="Ana Sofia Hernandez Amaya (2008116)" userId="S::2008116@student.uwtsd.ac.uk::b3d9a8e0-779f-48fb-a32b-c46c88911a75" providerId="AD" clId="Web-{C4BCC9B4-134D-A629-1050-09D2F2295CCA}" dt="2021-04-13T08:48:56.413" v="422" actId="1076"/>
      <pc:docMkLst>
        <pc:docMk/>
      </pc:docMkLst>
      <pc:sldChg chg="modSp">
        <pc:chgData name="Ana Sofia Hernandez Amaya (2008116)" userId="S::2008116@student.uwtsd.ac.uk::b3d9a8e0-779f-48fb-a32b-c46c88911a75" providerId="AD" clId="Web-{C4BCC9B4-134D-A629-1050-09D2F2295CCA}" dt="2021-04-13T07:34:52.288" v="131" actId="20577"/>
        <pc:sldMkLst>
          <pc:docMk/>
          <pc:sldMk cId="3308040255" sldId="256"/>
        </pc:sldMkLst>
        <pc:spChg chg="mod">
          <ac:chgData name="Ana Sofia Hernandez Amaya (2008116)" userId="S::2008116@student.uwtsd.ac.uk::b3d9a8e0-779f-48fb-a32b-c46c88911a75" providerId="AD" clId="Web-{C4BCC9B4-134D-A629-1050-09D2F2295CCA}" dt="2021-04-13T07:34:52.288" v="131" actId="20577"/>
          <ac:spMkLst>
            <pc:docMk/>
            <pc:sldMk cId="3308040255" sldId="256"/>
            <ac:spMk id="3" creationId="{04C6ACD5-C990-714E-8C21-5080FEC0DA68}"/>
          </ac:spMkLst>
        </pc:spChg>
      </pc:sldChg>
      <pc:sldChg chg="addSp delSp modSp ord">
        <pc:chgData name="Ana Sofia Hernandez Amaya (2008116)" userId="S::2008116@student.uwtsd.ac.uk::b3d9a8e0-779f-48fb-a32b-c46c88911a75" providerId="AD" clId="Web-{C4BCC9B4-134D-A629-1050-09D2F2295CCA}" dt="2021-04-13T08:39:28.135" v="388"/>
        <pc:sldMkLst>
          <pc:docMk/>
          <pc:sldMk cId="2618840071" sldId="258"/>
        </pc:sldMkLst>
        <pc:spChg chg="del mod">
          <ac:chgData name="Ana Sofia Hernandez Amaya (2008116)" userId="S::2008116@student.uwtsd.ac.uk::b3d9a8e0-779f-48fb-a32b-c46c88911a75" providerId="AD" clId="Web-{C4BCC9B4-134D-A629-1050-09D2F2295CCA}" dt="2021-04-13T08:25:23.914" v="325"/>
          <ac:spMkLst>
            <pc:docMk/>
            <pc:sldMk cId="2618840071" sldId="258"/>
            <ac:spMk id="3" creationId="{19766535-F2E4-8F41-8D24-768076BA33AE}"/>
          </ac:spMkLst>
        </pc:spChg>
        <pc:spChg chg="add mod">
          <ac:chgData name="Ana Sofia Hernandez Amaya (2008116)" userId="S::2008116@student.uwtsd.ac.uk::b3d9a8e0-779f-48fb-a32b-c46c88911a75" providerId="AD" clId="Web-{C4BCC9B4-134D-A629-1050-09D2F2295CCA}" dt="2021-04-13T08:17:48.827" v="303" actId="20577"/>
          <ac:spMkLst>
            <pc:docMk/>
            <pc:sldMk cId="2618840071" sldId="258"/>
            <ac:spMk id="4" creationId="{91DAFB07-34FF-4607-B767-2FE029046A2A}"/>
          </ac:spMkLst>
        </pc:spChg>
        <pc:spChg chg="add del">
          <ac:chgData name="Ana Sofia Hernandez Amaya (2008116)" userId="S::2008116@student.uwtsd.ac.uk::b3d9a8e0-779f-48fb-a32b-c46c88911a75" providerId="AD" clId="Web-{C4BCC9B4-134D-A629-1050-09D2F2295CCA}" dt="2021-04-13T08:17:42.764" v="302"/>
          <ac:spMkLst>
            <pc:docMk/>
            <pc:sldMk cId="2618840071" sldId="258"/>
            <ac:spMk id="12" creationId="{BEB34A94-4118-4556-9ECE-74F6D9E801F6}"/>
          </ac:spMkLst>
        </pc:spChg>
        <pc:spChg chg="add del mod">
          <ac:chgData name="Ana Sofia Hernandez Amaya (2008116)" userId="S::2008116@student.uwtsd.ac.uk::b3d9a8e0-779f-48fb-a32b-c46c88911a75" providerId="AD" clId="Web-{C4BCC9B4-134D-A629-1050-09D2F2295CCA}" dt="2021-04-13T08:39:28.135" v="388"/>
          <ac:spMkLst>
            <pc:docMk/>
            <pc:sldMk cId="2618840071" sldId="258"/>
            <ac:spMk id="14" creationId="{E8305FF2-7584-4CED-B766-76A2EEB84517}"/>
          </ac:spMkLst>
        </pc:spChg>
        <pc:spChg chg="add del mod">
          <ac:chgData name="Ana Sofia Hernandez Amaya (2008116)" userId="S::2008116@student.uwtsd.ac.uk::b3d9a8e0-779f-48fb-a32b-c46c88911a75" providerId="AD" clId="Web-{C4BCC9B4-134D-A629-1050-09D2F2295CCA}" dt="2021-04-13T08:37:38.633" v="378"/>
          <ac:spMkLst>
            <pc:docMk/>
            <pc:sldMk cId="2618840071" sldId="258"/>
            <ac:spMk id="17" creationId="{C66BBABA-2A10-4BAD-88E3-275D3B17A2DC}"/>
          </ac:spMkLst>
        </pc:spChg>
        <pc:picChg chg="add del mod ord">
          <ac:chgData name="Ana Sofia Hernandez Amaya (2008116)" userId="S::2008116@student.uwtsd.ac.uk::b3d9a8e0-779f-48fb-a32b-c46c88911a75" providerId="AD" clId="Web-{C4BCC9B4-134D-A629-1050-09D2F2295CCA}" dt="2021-04-13T08:25:26.618" v="327"/>
          <ac:picMkLst>
            <pc:docMk/>
            <pc:sldMk cId="2618840071" sldId="258"/>
            <ac:picMk id="15" creationId="{E01D7122-59D8-4891-A2B2-4C061B8F8D97}"/>
          </ac:picMkLst>
        </pc:picChg>
        <pc:picChg chg="add del mod">
          <ac:chgData name="Ana Sofia Hernandez Amaya (2008116)" userId="S::2008116@student.uwtsd.ac.uk::b3d9a8e0-779f-48fb-a32b-c46c88911a75" providerId="AD" clId="Web-{C4BCC9B4-134D-A629-1050-09D2F2295CCA}" dt="2021-04-13T08:37:28.258" v="377"/>
          <ac:picMkLst>
            <pc:docMk/>
            <pc:sldMk cId="2618840071" sldId="258"/>
            <ac:picMk id="19" creationId="{74A35B72-D406-4137-86D7-44E723900E4C}"/>
          </ac:picMkLst>
        </pc:picChg>
        <pc:picChg chg="add del">
          <ac:chgData name="Ana Sofia Hernandez Amaya (2008116)" userId="S::2008116@student.uwtsd.ac.uk::b3d9a8e0-779f-48fb-a32b-c46c88911a75" providerId="AD" clId="Web-{C4BCC9B4-134D-A629-1050-09D2F2295CCA}" dt="2021-04-13T08:25:33.540" v="330"/>
          <ac:picMkLst>
            <pc:docMk/>
            <pc:sldMk cId="2618840071" sldId="258"/>
            <ac:picMk id="21" creationId="{B052E647-9F8F-4537-89CF-430F15FC9AE3}"/>
          </ac:picMkLst>
        </pc:picChg>
        <pc:picChg chg="add mod ord">
          <ac:chgData name="Ana Sofia Hernandez Amaya (2008116)" userId="S::2008116@student.uwtsd.ac.uk::b3d9a8e0-779f-48fb-a32b-c46c88911a75" providerId="AD" clId="Web-{C4BCC9B4-134D-A629-1050-09D2F2295CCA}" dt="2021-04-13T08:38:36.368" v="382" actId="1076"/>
          <ac:picMkLst>
            <pc:docMk/>
            <pc:sldMk cId="2618840071" sldId="258"/>
            <ac:picMk id="22" creationId="{6B62F33C-57B2-40F8-904D-CBB34860ACB0}"/>
          </ac:picMkLst>
        </pc:picChg>
      </pc:sldChg>
      <pc:sldChg chg="addSp delSp modSp ord">
        <pc:chgData name="Ana Sofia Hernandez Amaya (2008116)" userId="S::2008116@student.uwtsd.ac.uk::b3d9a8e0-779f-48fb-a32b-c46c88911a75" providerId="AD" clId="Web-{C4BCC9B4-134D-A629-1050-09D2F2295CCA}" dt="2021-04-13T08:39:33.495" v="389" actId="20577"/>
        <pc:sldMkLst>
          <pc:docMk/>
          <pc:sldMk cId="3031752855" sldId="259"/>
        </pc:sldMkLst>
        <pc:spChg chg="del">
          <ac:chgData name="Ana Sofia Hernandez Amaya (2008116)" userId="S::2008116@student.uwtsd.ac.uk::b3d9a8e0-779f-48fb-a32b-c46c88911a75" providerId="AD" clId="Web-{C4BCC9B4-134D-A629-1050-09D2F2295CCA}" dt="2021-04-13T08:06:43.235" v="197"/>
          <ac:spMkLst>
            <pc:docMk/>
            <pc:sldMk cId="3031752855" sldId="259"/>
            <ac:spMk id="3" creationId="{5E31F42A-B5E6-AC41-BF5D-2489540B5118}"/>
          </ac:spMkLst>
        </pc:spChg>
        <pc:spChg chg="add mod">
          <ac:chgData name="Ana Sofia Hernandez Amaya (2008116)" userId="S::2008116@student.uwtsd.ac.uk::b3d9a8e0-779f-48fb-a32b-c46c88911a75" providerId="AD" clId="Web-{C4BCC9B4-134D-A629-1050-09D2F2295CCA}" dt="2021-04-13T08:39:33.495" v="389" actId="20577"/>
          <ac:spMkLst>
            <pc:docMk/>
            <pc:sldMk cId="3031752855" sldId="259"/>
            <ac:spMk id="4" creationId="{F56574D1-6BC6-4813-9D90-509EB6891312}"/>
          </ac:spMkLst>
        </pc:spChg>
        <pc:spChg chg="add del mod">
          <ac:chgData name="Ana Sofia Hernandez Amaya (2008116)" userId="S::2008116@student.uwtsd.ac.uk::b3d9a8e0-779f-48fb-a32b-c46c88911a75" providerId="AD" clId="Web-{C4BCC9B4-134D-A629-1050-09D2F2295CCA}" dt="2021-04-13T08:12:19.414" v="278"/>
          <ac:spMkLst>
            <pc:docMk/>
            <pc:sldMk cId="3031752855" sldId="259"/>
            <ac:spMk id="11" creationId="{2E18BB8D-25B2-4071-8EF1-C9E796773948}"/>
          </ac:spMkLst>
        </pc:spChg>
        <pc:picChg chg="add del mod">
          <ac:chgData name="Ana Sofia Hernandez Amaya (2008116)" userId="S::2008116@student.uwtsd.ac.uk::b3d9a8e0-779f-48fb-a32b-c46c88911a75" providerId="AD" clId="Web-{C4BCC9B4-134D-A629-1050-09D2F2295CCA}" dt="2021-04-13T08:06:45.860" v="201"/>
          <ac:picMkLst>
            <pc:docMk/>
            <pc:sldMk cId="3031752855" sldId="259"/>
            <ac:picMk id="10" creationId="{C4EC4761-8138-484C-B2AB-6557F7887630}"/>
          </ac:picMkLst>
        </pc:picChg>
        <pc:picChg chg="add del mod">
          <ac:chgData name="Ana Sofia Hernandez Amaya (2008116)" userId="S::2008116@student.uwtsd.ac.uk::b3d9a8e0-779f-48fb-a32b-c46c88911a75" providerId="AD" clId="Web-{C4BCC9B4-134D-A629-1050-09D2F2295CCA}" dt="2021-04-13T08:25:36.024" v="331"/>
          <ac:picMkLst>
            <pc:docMk/>
            <pc:sldMk cId="3031752855" sldId="259"/>
            <ac:picMk id="12" creationId="{A35F600A-5A50-4A8D-83D9-904105169563}"/>
          </ac:picMkLst>
        </pc:picChg>
        <pc:picChg chg="add mod">
          <ac:chgData name="Ana Sofia Hernandez Amaya (2008116)" userId="S::2008116@student.uwtsd.ac.uk::b3d9a8e0-779f-48fb-a32b-c46c88911a75" providerId="AD" clId="Web-{C4BCC9B4-134D-A629-1050-09D2F2295CCA}" dt="2021-04-13T08:34:30.582" v="367" actId="1076"/>
          <ac:picMkLst>
            <pc:docMk/>
            <pc:sldMk cId="3031752855" sldId="259"/>
            <ac:picMk id="13" creationId="{EFB9DE11-68C3-4EBB-B7CA-CD7A5142FB64}"/>
          </ac:picMkLst>
        </pc:picChg>
      </pc:sldChg>
      <pc:sldChg chg="addSp delSp modSp ord">
        <pc:chgData name="Ana Sofia Hernandez Amaya (2008116)" userId="S::2008116@student.uwtsd.ac.uk::b3d9a8e0-779f-48fb-a32b-c46c88911a75" providerId="AD" clId="Web-{C4BCC9B4-134D-A629-1050-09D2F2295CCA}" dt="2021-04-13T08:39:10.432" v="385" actId="20577"/>
        <pc:sldMkLst>
          <pc:docMk/>
          <pc:sldMk cId="1678943624" sldId="260"/>
        </pc:sldMkLst>
        <pc:spChg chg="add del mod">
          <ac:chgData name="Ana Sofia Hernandez Amaya (2008116)" userId="S::2008116@student.uwtsd.ac.uk::b3d9a8e0-779f-48fb-a32b-c46c88911a75" providerId="AD" clId="Web-{C4BCC9B4-134D-A629-1050-09D2F2295CCA}" dt="2021-04-13T08:39:10.432" v="385" actId="20577"/>
          <ac:spMkLst>
            <pc:docMk/>
            <pc:sldMk cId="1678943624" sldId="260"/>
            <ac:spMk id="3" creationId="{55327F9E-679F-1A4D-B189-D4E782190683}"/>
          </ac:spMkLst>
        </pc:spChg>
        <pc:spChg chg="add del">
          <ac:chgData name="Ana Sofia Hernandez Amaya (2008116)" userId="S::2008116@student.uwtsd.ac.uk::b3d9a8e0-779f-48fb-a32b-c46c88911a75" providerId="AD" clId="Web-{C4BCC9B4-134D-A629-1050-09D2F2295CCA}" dt="2021-04-13T08:04:11.138" v="196"/>
          <ac:spMkLst>
            <pc:docMk/>
            <pc:sldMk cId="1678943624" sldId="260"/>
            <ac:spMk id="6" creationId="{6DA5B560-EF9E-BC42-8864-5D1AEA12E232}"/>
          </ac:spMkLst>
        </pc:spChg>
        <pc:picChg chg="add del mod">
          <ac:chgData name="Ana Sofia Hernandez Amaya (2008116)" userId="S::2008116@student.uwtsd.ac.uk::b3d9a8e0-779f-48fb-a32b-c46c88911a75" providerId="AD" clId="Web-{C4BCC9B4-134D-A629-1050-09D2F2295CCA}" dt="2021-04-13T07:50:17.480" v="173"/>
          <ac:picMkLst>
            <pc:docMk/>
            <pc:sldMk cId="1678943624" sldId="260"/>
            <ac:picMk id="4" creationId="{ED7DC6EB-3138-4CD2-9CA2-F4382072DD1C}"/>
          </ac:picMkLst>
        </pc:picChg>
        <pc:picChg chg="add del mod">
          <ac:chgData name="Ana Sofia Hernandez Amaya (2008116)" userId="S::2008116@student.uwtsd.ac.uk::b3d9a8e0-779f-48fb-a32b-c46c88911a75" providerId="AD" clId="Web-{C4BCC9B4-134D-A629-1050-09D2F2295CCA}" dt="2021-04-13T07:51:45.778" v="177"/>
          <ac:picMkLst>
            <pc:docMk/>
            <pc:sldMk cId="1678943624" sldId="260"/>
            <ac:picMk id="10" creationId="{BB31D152-725D-405B-B84E-337478206D4F}"/>
          </ac:picMkLst>
        </pc:picChg>
        <pc:picChg chg="add del mod">
          <ac:chgData name="Ana Sofia Hernandez Amaya (2008116)" userId="S::2008116@student.uwtsd.ac.uk::b3d9a8e0-779f-48fb-a32b-c46c88911a75" providerId="AD" clId="Web-{C4BCC9B4-134D-A629-1050-09D2F2295CCA}" dt="2021-04-13T08:03:26.481" v="186"/>
          <ac:picMkLst>
            <pc:docMk/>
            <pc:sldMk cId="1678943624" sldId="260"/>
            <ac:picMk id="11" creationId="{6E4EA0F4-1892-46FE-9611-4A422FF5CDAF}"/>
          </ac:picMkLst>
        </pc:picChg>
        <pc:picChg chg="add mod">
          <ac:chgData name="Ana Sofia Hernandez Amaya (2008116)" userId="S::2008116@student.uwtsd.ac.uk::b3d9a8e0-779f-48fb-a32b-c46c88911a75" providerId="AD" clId="Web-{C4BCC9B4-134D-A629-1050-09D2F2295CCA}" dt="2021-04-13T08:22:22.832" v="324" actId="1076"/>
          <ac:picMkLst>
            <pc:docMk/>
            <pc:sldMk cId="1678943624" sldId="260"/>
            <ac:picMk id="12" creationId="{60B65EB4-164D-45C9-B1DB-7906A34735C5}"/>
          </ac:picMkLst>
        </pc:picChg>
      </pc:sldChg>
      <pc:sldChg chg="addSp delSp modSp">
        <pc:chgData name="Ana Sofia Hernandez Amaya (2008116)" userId="S::2008116@student.uwtsd.ac.uk::b3d9a8e0-779f-48fb-a32b-c46c88911a75" providerId="AD" clId="Web-{C4BCC9B4-134D-A629-1050-09D2F2295CCA}" dt="2021-04-13T08:48:56.413" v="422" actId="1076"/>
        <pc:sldMkLst>
          <pc:docMk/>
          <pc:sldMk cId="2104385508" sldId="261"/>
        </pc:sldMkLst>
        <pc:spChg chg="del">
          <ac:chgData name="Ana Sofia Hernandez Amaya (2008116)" userId="S::2008116@student.uwtsd.ac.uk::b3d9a8e0-779f-48fb-a32b-c46c88911a75" providerId="AD" clId="Web-{C4BCC9B4-134D-A629-1050-09D2F2295CCA}" dt="2021-04-13T08:47:42.708" v="412"/>
          <ac:spMkLst>
            <pc:docMk/>
            <pc:sldMk cId="2104385508" sldId="261"/>
            <ac:spMk id="3" creationId="{007A7165-68C7-E640-86E3-78AA82F19C42}"/>
          </ac:spMkLst>
        </pc:spChg>
        <pc:spChg chg="add mod">
          <ac:chgData name="Ana Sofia Hernandez Amaya (2008116)" userId="S::2008116@student.uwtsd.ac.uk::b3d9a8e0-779f-48fb-a32b-c46c88911a75" providerId="AD" clId="Web-{C4BCC9B4-134D-A629-1050-09D2F2295CCA}" dt="2021-04-13T08:48:31.600" v="420" actId="20577"/>
          <ac:spMkLst>
            <pc:docMk/>
            <pc:sldMk cId="2104385508" sldId="261"/>
            <ac:spMk id="14" creationId="{A0D600E0-ED44-4AB8-906F-1836A55BB447}"/>
          </ac:spMkLst>
        </pc:spChg>
        <pc:spChg chg="add del">
          <ac:chgData name="Ana Sofia Hernandez Amaya (2008116)" userId="S::2008116@student.uwtsd.ac.uk::b3d9a8e0-779f-48fb-a32b-c46c88911a75" providerId="AD" clId="Web-{C4BCC9B4-134D-A629-1050-09D2F2295CCA}" dt="2021-04-13T08:46:15.191" v="393"/>
          <ac:spMkLst>
            <pc:docMk/>
            <pc:sldMk cId="2104385508" sldId="261"/>
            <ac:spMk id="16" creationId="{DB467A6C-73DB-4D92-AE34-4EE0772E8CE3}"/>
          </ac:spMkLst>
        </pc:spChg>
        <pc:picChg chg="add del mod">
          <ac:chgData name="Ana Sofia Hernandez Amaya (2008116)" userId="S::2008116@student.uwtsd.ac.uk::b3d9a8e0-779f-48fb-a32b-c46c88911a75" providerId="AD" clId="Web-{C4BCC9B4-134D-A629-1050-09D2F2295CCA}" dt="2021-04-13T08:47:32.849" v="411"/>
          <ac:picMkLst>
            <pc:docMk/>
            <pc:sldMk cId="2104385508" sldId="261"/>
            <ac:picMk id="4" creationId="{DD50D78A-708D-4EC9-BC92-01A5759E9AE1}"/>
          </ac:picMkLst>
        </pc:picChg>
        <pc:picChg chg="add del">
          <ac:chgData name="Ana Sofia Hernandez Amaya (2008116)" userId="S::2008116@student.uwtsd.ac.uk::b3d9a8e0-779f-48fb-a32b-c46c88911a75" providerId="AD" clId="Web-{C4BCC9B4-134D-A629-1050-09D2F2295CCA}" dt="2021-04-13T08:37:25.851" v="376"/>
          <ac:picMkLst>
            <pc:docMk/>
            <pc:sldMk cId="2104385508" sldId="261"/>
            <ac:picMk id="12" creationId="{0D81D6F1-2680-432C-A021-2E61C275F4FC}"/>
          </ac:picMkLst>
        </pc:picChg>
        <pc:picChg chg="add mod ord">
          <ac:chgData name="Ana Sofia Hernandez Amaya (2008116)" userId="S::2008116@student.uwtsd.ac.uk::b3d9a8e0-779f-48fb-a32b-c46c88911a75" providerId="AD" clId="Web-{C4BCC9B4-134D-A629-1050-09D2F2295CCA}" dt="2021-04-13T08:48:56.413" v="422" actId="1076"/>
          <ac:picMkLst>
            <pc:docMk/>
            <pc:sldMk cId="2104385508" sldId="261"/>
            <ac:picMk id="17" creationId="{BAD1F7C6-E0F7-4FE8-A55C-592CC59DBFAD}"/>
          </ac:picMkLst>
        </pc:picChg>
      </pc:sldChg>
      <pc:sldChg chg="modSp">
        <pc:chgData name="Ana Sofia Hernandez Amaya (2008116)" userId="S::2008116@student.uwtsd.ac.uk::b3d9a8e0-779f-48fb-a32b-c46c88911a75" providerId="AD" clId="Web-{C4BCC9B4-134D-A629-1050-09D2F2295CCA}" dt="2021-04-13T07:16:08.625" v="61" actId="14100"/>
        <pc:sldMkLst>
          <pc:docMk/>
          <pc:sldMk cId="292656311" sldId="262"/>
        </pc:sldMkLst>
        <pc:spChg chg="mod">
          <ac:chgData name="Ana Sofia Hernandez Amaya (2008116)" userId="S::2008116@student.uwtsd.ac.uk::b3d9a8e0-779f-48fb-a32b-c46c88911a75" providerId="AD" clId="Web-{C4BCC9B4-134D-A629-1050-09D2F2295CCA}" dt="2021-04-13T07:16:08.625" v="61" actId="14100"/>
          <ac:spMkLst>
            <pc:docMk/>
            <pc:sldMk cId="292656311" sldId="262"/>
            <ac:spMk id="2" creationId="{E3B0322D-7F4C-3D45-B190-2E34A4DD3966}"/>
          </ac:spMkLst>
        </pc:spChg>
      </pc:sldChg>
      <pc:sldChg chg="modSp">
        <pc:chgData name="Ana Sofia Hernandez Amaya (2008116)" userId="S::2008116@student.uwtsd.ac.uk::b3d9a8e0-779f-48fb-a32b-c46c88911a75" providerId="AD" clId="Web-{C4BCC9B4-134D-A629-1050-09D2F2295CCA}" dt="2021-04-13T07:15:54.093" v="58" actId="14100"/>
        <pc:sldMkLst>
          <pc:docMk/>
          <pc:sldMk cId="1590520351" sldId="268"/>
        </pc:sldMkLst>
        <pc:spChg chg="mod">
          <ac:chgData name="Ana Sofia Hernandez Amaya (2008116)" userId="S::2008116@student.uwtsd.ac.uk::b3d9a8e0-779f-48fb-a32b-c46c88911a75" providerId="AD" clId="Web-{C4BCC9B4-134D-A629-1050-09D2F2295CCA}" dt="2021-04-13T07:15:54.093" v="58" actId="14100"/>
          <ac:spMkLst>
            <pc:docMk/>
            <pc:sldMk cId="1590520351" sldId="268"/>
            <ac:spMk id="2" creationId="{0D007030-96A2-6A4E-8921-5B175C382714}"/>
          </ac:spMkLst>
        </pc:spChg>
      </pc:sldChg>
      <pc:sldChg chg="modSp">
        <pc:chgData name="Ana Sofia Hernandez Amaya (2008116)" userId="S::2008116@student.uwtsd.ac.uk::b3d9a8e0-779f-48fb-a32b-c46c88911a75" providerId="AD" clId="Web-{C4BCC9B4-134D-A629-1050-09D2F2295CCA}" dt="2021-04-13T08:10:28.911" v="272" actId="20577"/>
        <pc:sldMkLst>
          <pc:docMk/>
          <pc:sldMk cId="347860580" sldId="273"/>
        </pc:sldMkLst>
        <pc:spChg chg="mod">
          <ac:chgData name="Ana Sofia Hernandez Amaya (2008116)" userId="S::2008116@student.uwtsd.ac.uk::b3d9a8e0-779f-48fb-a32b-c46c88911a75" providerId="AD" clId="Web-{C4BCC9B4-134D-A629-1050-09D2F2295CCA}" dt="2021-04-13T07:16:26.250" v="63" actId="14100"/>
          <ac:spMkLst>
            <pc:docMk/>
            <pc:sldMk cId="347860580" sldId="273"/>
            <ac:spMk id="2" creationId="{CEC5910B-1202-D343-AC39-3298C75CB8DD}"/>
          </ac:spMkLst>
        </pc:spChg>
        <pc:spChg chg="mod">
          <ac:chgData name="Ana Sofia Hernandez Amaya (2008116)" userId="S::2008116@student.uwtsd.ac.uk::b3d9a8e0-779f-48fb-a32b-c46c88911a75" providerId="AD" clId="Web-{C4BCC9B4-134D-A629-1050-09D2F2295CCA}" dt="2021-04-13T08:10:28.911" v="272" actId="20577"/>
          <ac:spMkLst>
            <pc:docMk/>
            <pc:sldMk cId="347860580" sldId="273"/>
            <ac:spMk id="7" creationId="{77842516-F7EF-4FAA-880C-99677B2BF376}"/>
          </ac:spMkLst>
        </pc:spChg>
        <pc:picChg chg="mod">
          <ac:chgData name="Ana Sofia Hernandez Amaya (2008116)" userId="S::2008116@student.uwtsd.ac.uk::b3d9a8e0-779f-48fb-a32b-c46c88911a75" providerId="AD" clId="Web-{C4BCC9B4-134D-A629-1050-09D2F2295CCA}" dt="2021-04-13T08:09:38.832" v="263" actId="1076"/>
          <ac:picMkLst>
            <pc:docMk/>
            <pc:sldMk cId="347860580" sldId="273"/>
            <ac:picMk id="9" creationId="{5EBC558C-C4FF-49B3-B20B-1EA465D536C9}"/>
          </ac:picMkLst>
        </pc:picChg>
      </pc:sldChg>
      <pc:sldChg chg="modSp">
        <pc:chgData name="Ana Sofia Hernandez Amaya (2008116)" userId="S::2008116@student.uwtsd.ac.uk::b3d9a8e0-779f-48fb-a32b-c46c88911a75" providerId="AD" clId="Web-{C4BCC9B4-134D-A629-1050-09D2F2295CCA}" dt="2021-04-13T08:10:42.958" v="275" actId="20577"/>
        <pc:sldMkLst>
          <pc:docMk/>
          <pc:sldMk cId="3344068050" sldId="274"/>
        </pc:sldMkLst>
        <pc:spChg chg="mod">
          <ac:chgData name="Ana Sofia Hernandez Amaya (2008116)" userId="S::2008116@student.uwtsd.ac.uk::b3d9a8e0-779f-48fb-a32b-c46c88911a75" providerId="AD" clId="Web-{C4BCC9B4-134D-A629-1050-09D2F2295CCA}" dt="2021-04-13T08:10:42.958" v="275" actId="20577"/>
          <ac:spMkLst>
            <pc:docMk/>
            <pc:sldMk cId="3344068050" sldId="274"/>
            <ac:spMk id="11" creationId="{1D439644-37CF-4E50-B7D5-5CB549791066}"/>
          </ac:spMkLst>
        </pc:spChg>
      </pc:sldChg>
      <pc:sldChg chg="modSp">
        <pc:chgData name="Ana Sofia Hernandez Amaya (2008116)" userId="S::2008116@student.uwtsd.ac.uk::b3d9a8e0-779f-48fb-a32b-c46c88911a75" providerId="AD" clId="Web-{C4BCC9B4-134D-A629-1050-09D2F2295CCA}" dt="2021-04-13T07:18:32.518" v="76" actId="20577"/>
        <pc:sldMkLst>
          <pc:docMk/>
          <pc:sldMk cId="367747934" sldId="278"/>
        </pc:sldMkLst>
        <pc:spChg chg="mod">
          <ac:chgData name="Ana Sofia Hernandez Amaya (2008116)" userId="S::2008116@student.uwtsd.ac.uk::b3d9a8e0-779f-48fb-a32b-c46c88911a75" providerId="AD" clId="Web-{C4BCC9B4-134D-A629-1050-09D2F2295CCA}" dt="2021-04-13T07:18:32.518" v="76" actId="20577"/>
          <ac:spMkLst>
            <pc:docMk/>
            <pc:sldMk cId="367747934" sldId="278"/>
            <ac:spMk id="2" creationId="{1406B8B0-47CD-7D40-BF8C-6C545F322A59}"/>
          </ac:spMkLst>
        </pc:spChg>
      </pc:sldChg>
      <pc:sldChg chg="addSp">
        <pc:chgData name="Ana Sofia Hernandez Amaya (2008116)" userId="S::2008116@student.uwtsd.ac.uk::b3d9a8e0-779f-48fb-a32b-c46c88911a75" providerId="AD" clId="Web-{C4BCC9B4-134D-A629-1050-09D2F2295CCA}" dt="2021-04-13T08:47:12.082" v="410"/>
        <pc:sldMkLst>
          <pc:docMk/>
          <pc:sldMk cId="3252275826" sldId="280"/>
        </pc:sldMkLst>
        <pc:picChg chg="add">
          <ac:chgData name="Ana Sofia Hernandez Amaya (2008116)" userId="S::2008116@student.uwtsd.ac.uk::b3d9a8e0-779f-48fb-a32b-c46c88911a75" providerId="AD" clId="Web-{C4BCC9B4-134D-A629-1050-09D2F2295CCA}" dt="2021-04-13T08:47:10.411" v="406"/>
          <ac:picMkLst>
            <pc:docMk/>
            <pc:sldMk cId="3252275826" sldId="280"/>
            <ac:picMk id="4" creationId="{B1C9F584-230F-4FE6-93F5-6DF09F78963C}"/>
          </ac:picMkLst>
        </pc:picChg>
        <pc:picChg chg="add">
          <ac:chgData name="Ana Sofia Hernandez Amaya (2008116)" userId="S::2008116@student.uwtsd.ac.uk::b3d9a8e0-779f-48fb-a32b-c46c88911a75" providerId="AD" clId="Web-{C4BCC9B4-134D-A629-1050-09D2F2295CCA}" dt="2021-04-13T08:47:11.020" v="407"/>
          <ac:picMkLst>
            <pc:docMk/>
            <pc:sldMk cId="3252275826" sldId="280"/>
            <ac:picMk id="6" creationId="{510C8687-0D11-4D9A-9C66-AE0B75D35608}"/>
          </ac:picMkLst>
        </pc:picChg>
        <pc:picChg chg="add">
          <ac:chgData name="Ana Sofia Hernandez Amaya (2008116)" userId="S::2008116@student.uwtsd.ac.uk::b3d9a8e0-779f-48fb-a32b-c46c88911a75" providerId="AD" clId="Web-{C4BCC9B4-134D-A629-1050-09D2F2295CCA}" dt="2021-04-13T08:47:11.614" v="408"/>
          <ac:picMkLst>
            <pc:docMk/>
            <pc:sldMk cId="3252275826" sldId="280"/>
            <ac:picMk id="13" creationId="{FA820250-A796-4573-9C22-2793282E623A}"/>
          </ac:picMkLst>
        </pc:picChg>
        <pc:picChg chg="add">
          <ac:chgData name="Ana Sofia Hernandez Amaya (2008116)" userId="S::2008116@student.uwtsd.ac.uk::b3d9a8e0-779f-48fb-a32b-c46c88911a75" providerId="AD" clId="Web-{C4BCC9B4-134D-A629-1050-09D2F2295CCA}" dt="2021-04-13T08:47:11.911" v="409"/>
          <ac:picMkLst>
            <pc:docMk/>
            <pc:sldMk cId="3252275826" sldId="280"/>
            <ac:picMk id="15" creationId="{F972BC82-A189-4551-8BAD-63C6E0415096}"/>
          </ac:picMkLst>
        </pc:picChg>
        <pc:picChg chg="add">
          <ac:chgData name="Ana Sofia Hernandez Amaya (2008116)" userId="S::2008116@student.uwtsd.ac.uk::b3d9a8e0-779f-48fb-a32b-c46c88911a75" providerId="AD" clId="Web-{C4BCC9B4-134D-A629-1050-09D2F2295CCA}" dt="2021-04-13T08:47:12.082" v="410"/>
          <ac:picMkLst>
            <pc:docMk/>
            <pc:sldMk cId="3252275826" sldId="280"/>
            <ac:picMk id="17" creationId="{77CF7E80-781B-4695-AF42-2B8C57DB25DA}"/>
          </ac:picMkLst>
        </pc:picChg>
      </pc:sldChg>
      <pc:sldChg chg="addSp">
        <pc:chgData name="Ana Sofia Hernandez Amaya (2008116)" userId="S::2008116@student.uwtsd.ac.uk::b3d9a8e0-779f-48fb-a32b-c46c88911a75" providerId="AD" clId="Web-{C4BCC9B4-134D-A629-1050-09D2F2295CCA}" dt="2021-04-13T08:47:10.051" v="405"/>
        <pc:sldMkLst>
          <pc:docMk/>
          <pc:sldMk cId="2145798042" sldId="281"/>
        </pc:sldMkLst>
        <pc:picChg chg="add">
          <ac:chgData name="Ana Sofia Hernandez Amaya (2008116)" userId="S::2008116@student.uwtsd.ac.uk::b3d9a8e0-779f-48fb-a32b-c46c88911a75" providerId="AD" clId="Web-{C4BCC9B4-134D-A629-1050-09D2F2295CCA}" dt="2021-04-13T08:47:08.473" v="402"/>
          <ac:picMkLst>
            <pc:docMk/>
            <pc:sldMk cId="2145798042" sldId="281"/>
            <ac:picMk id="4" creationId="{F2A3BF7D-0FD9-4A56-9123-2BDA7FFED536}"/>
          </ac:picMkLst>
        </pc:picChg>
        <pc:picChg chg="add">
          <ac:chgData name="Ana Sofia Hernandez Amaya (2008116)" userId="S::2008116@student.uwtsd.ac.uk::b3d9a8e0-779f-48fb-a32b-c46c88911a75" providerId="AD" clId="Web-{C4BCC9B4-134D-A629-1050-09D2F2295CCA}" dt="2021-04-13T08:47:08.567" v="403"/>
          <ac:picMkLst>
            <pc:docMk/>
            <pc:sldMk cId="2145798042" sldId="281"/>
            <ac:picMk id="6" creationId="{365BD9FF-F87C-43DC-8B44-A3A4EB74C786}"/>
          </ac:picMkLst>
        </pc:picChg>
        <pc:picChg chg="add">
          <ac:chgData name="Ana Sofia Hernandez Amaya (2008116)" userId="S::2008116@student.uwtsd.ac.uk::b3d9a8e0-779f-48fb-a32b-c46c88911a75" providerId="AD" clId="Web-{C4BCC9B4-134D-A629-1050-09D2F2295CCA}" dt="2021-04-13T08:47:09.536" v="404"/>
          <ac:picMkLst>
            <pc:docMk/>
            <pc:sldMk cId="2145798042" sldId="281"/>
            <ac:picMk id="13" creationId="{3CEC784B-0A2B-4966-A29D-FE94B41443F3}"/>
          </ac:picMkLst>
        </pc:picChg>
        <pc:picChg chg="add">
          <ac:chgData name="Ana Sofia Hernandez Amaya (2008116)" userId="S::2008116@student.uwtsd.ac.uk::b3d9a8e0-779f-48fb-a32b-c46c88911a75" providerId="AD" clId="Web-{C4BCC9B4-134D-A629-1050-09D2F2295CCA}" dt="2021-04-13T08:47:10.051" v="405"/>
          <ac:picMkLst>
            <pc:docMk/>
            <pc:sldMk cId="2145798042" sldId="281"/>
            <ac:picMk id="15" creationId="{B5F50785-3578-44CD-AEC0-4762FCF79D69}"/>
          </ac:picMkLst>
        </pc:picChg>
      </pc:sldChg>
      <pc:sldChg chg="delSp modSp">
        <pc:chgData name="Ana Sofia Hernandez Amaya (2008116)" userId="S::2008116@student.uwtsd.ac.uk::b3d9a8e0-779f-48fb-a32b-c46c88911a75" providerId="AD" clId="Web-{C4BCC9B4-134D-A629-1050-09D2F2295CCA}" dt="2021-04-13T07:43:18.440" v="143"/>
        <pc:sldMkLst>
          <pc:docMk/>
          <pc:sldMk cId="3994402125" sldId="285"/>
        </pc:sldMkLst>
        <pc:spChg chg="mod">
          <ac:chgData name="Ana Sofia Hernandez Amaya (2008116)" userId="S::2008116@student.uwtsd.ac.uk::b3d9a8e0-779f-48fb-a32b-c46c88911a75" providerId="AD" clId="Web-{C4BCC9B4-134D-A629-1050-09D2F2295CCA}" dt="2021-04-13T07:15:35.890" v="56" actId="20577"/>
          <ac:spMkLst>
            <pc:docMk/>
            <pc:sldMk cId="3994402125" sldId="285"/>
            <ac:spMk id="2" creationId="{BA7A8F34-420F-D645-980A-5177897B906F}"/>
          </ac:spMkLst>
        </pc:spChg>
        <pc:spChg chg="del">
          <ac:chgData name="Ana Sofia Hernandez Amaya (2008116)" userId="S::2008116@student.uwtsd.ac.uk::b3d9a8e0-779f-48fb-a32b-c46c88911a75" providerId="AD" clId="Web-{C4BCC9B4-134D-A629-1050-09D2F2295CCA}" dt="2021-04-13T07:43:18.440" v="143"/>
          <ac:spMkLst>
            <pc:docMk/>
            <pc:sldMk cId="3994402125" sldId="285"/>
            <ac:spMk id="3" creationId="{3A4D2063-263D-4641-BFD4-8AF43071F57A}"/>
          </ac:spMkLst>
        </pc:spChg>
      </pc:sldChg>
      <pc:sldChg chg="addSp delSp modSp mod setBg setClrOvrMap">
        <pc:chgData name="Ana Sofia Hernandez Amaya (2008116)" userId="S::2008116@student.uwtsd.ac.uk::b3d9a8e0-779f-48fb-a32b-c46c88911a75" providerId="AD" clId="Web-{C4BCC9B4-134D-A629-1050-09D2F2295CCA}" dt="2021-04-13T07:38:00.855" v="142"/>
        <pc:sldMkLst>
          <pc:docMk/>
          <pc:sldMk cId="1187917867" sldId="289"/>
        </pc:sldMkLst>
        <pc:spChg chg="del mod">
          <ac:chgData name="Ana Sofia Hernandez Amaya (2008116)" userId="S::2008116@student.uwtsd.ac.uk::b3d9a8e0-779f-48fb-a32b-c46c88911a75" providerId="AD" clId="Web-{C4BCC9B4-134D-A629-1050-09D2F2295CCA}" dt="2021-04-13T07:13:21.543" v="38"/>
          <ac:spMkLst>
            <pc:docMk/>
            <pc:sldMk cId="1187917867" sldId="289"/>
            <ac:spMk id="2" creationId="{BA7A8F34-420F-D645-980A-5177897B906F}"/>
          </ac:spMkLst>
        </pc:spChg>
        <pc:spChg chg="del">
          <ac:chgData name="Ana Sofia Hernandez Amaya (2008116)" userId="S::2008116@student.uwtsd.ac.uk::b3d9a8e0-779f-48fb-a32b-c46c88911a75" providerId="AD" clId="Web-{C4BCC9B4-134D-A629-1050-09D2F2295CCA}" dt="2021-04-13T07:07:18.769" v="0"/>
          <ac:spMkLst>
            <pc:docMk/>
            <pc:sldMk cId="1187917867" sldId="289"/>
            <ac:spMk id="3" creationId="{3A4D2063-263D-4641-BFD4-8AF43071F57A}"/>
          </ac:spMkLst>
        </pc:spChg>
        <pc:spChg chg="mod">
          <ac:chgData name="Ana Sofia Hernandez Amaya (2008116)" userId="S::2008116@student.uwtsd.ac.uk::b3d9a8e0-779f-48fb-a32b-c46c88911a75" providerId="AD" clId="Web-{C4BCC9B4-134D-A629-1050-09D2F2295CCA}" dt="2021-04-13T07:33:09.677" v="98"/>
          <ac:spMkLst>
            <pc:docMk/>
            <pc:sldMk cId="1187917867" sldId="289"/>
            <ac:spMk id="5" creationId="{2C029E03-F2DB-D045-989C-38037B3DE0DD}"/>
          </ac:spMkLst>
        </pc:spChg>
        <pc:spChg chg="add del mod ord">
          <ac:chgData name="Ana Sofia Hernandez Amaya (2008116)" userId="S::2008116@student.uwtsd.ac.uk::b3d9a8e0-779f-48fb-a32b-c46c88911a75" providerId="AD" clId="Web-{C4BCC9B4-134D-A629-1050-09D2F2295CCA}" dt="2021-04-13T07:33:09.677" v="98"/>
          <ac:spMkLst>
            <pc:docMk/>
            <pc:sldMk cId="1187917867" sldId="289"/>
            <ac:spMk id="8" creationId="{541D8300-4769-4ECE-9C25-3F50905EE591}"/>
          </ac:spMkLst>
        </pc:spChg>
        <pc:spChg chg="add del">
          <ac:chgData name="Ana Sofia Hernandez Amaya (2008116)" userId="S::2008116@student.uwtsd.ac.uk::b3d9a8e0-779f-48fb-a32b-c46c88911a75" providerId="AD" clId="Web-{C4BCC9B4-134D-A629-1050-09D2F2295CCA}" dt="2021-04-13T07:08:42.412" v="5"/>
          <ac:spMkLst>
            <pc:docMk/>
            <pc:sldMk cId="1187917867" sldId="289"/>
            <ac:spMk id="10" creationId="{E986E368-7822-0549-AF3E-533CAF6153D0}"/>
          </ac:spMkLst>
        </pc:spChg>
        <pc:spChg chg="add del mod">
          <ac:chgData name="Ana Sofia Hernandez Amaya (2008116)" userId="S::2008116@student.uwtsd.ac.uk::b3d9a8e0-779f-48fb-a32b-c46c88911a75" providerId="AD" clId="Web-{C4BCC9B4-134D-A629-1050-09D2F2295CCA}" dt="2021-04-13T07:09:25.569" v="14"/>
          <ac:spMkLst>
            <pc:docMk/>
            <pc:sldMk cId="1187917867" sldId="289"/>
            <ac:spMk id="11" creationId="{EB630779-F9D7-4D1F-AF4E-6E3B2A8F2460}"/>
          </ac:spMkLst>
        </pc:spChg>
        <pc:spChg chg="add del">
          <ac:chgData name="Ana Sofia Hernandez Amaya (2008116)" userId="S::2008116@student.uwtsd.ac.uk::b3d9a8e0-779f-48fb-a32b-c46c88911a75" providerId="AD" clId="Web-{C4BCC9B4-134D-A629-1050-09D2F2295CCA}" dt="2021-04-13T07:13:35.278" v="41"/>
          <ac:spMkLst>
            <pc:docMk/>
            <pc:sldMk cId="1187917867" sldId="289"/>
            <ac:spMk id="12" creationId="{3BBEBD03-E4CE-4B72-8DF2-6E737BDDFBD4}"/>
          </ac:spMkLst>
        </pc:spChg>
        <pc:spChg chg="add del">
          <ac:chgData name="Ana Sofia Hernandez Amaya (2008116)" userId="S::2008116@student.uwtsd.ac.uk::b3d9a8e0-779f-48fb-a32b-c46c88911a75" providerId="AD" clId="Web-{C4BCC9B4-134D-A629-1050-09D2F2295CCA}" dt="2021-04-13T07:13:35.278" v="41"/>
          <ac:spMkLst>
            <pc:docMk/>
            <pc:sldMk cId="1187917867" sldId="289"/>
            <ac:spMk id="13" creationId="{77221359-7E5B-428B-8817-A7C5104279C4}"/>
          </ac:spMkLst>
        </pc:spChg>
        <pc:spChg chg="add del mod">
          <ac:chgData name="Ana Sofia Hernandez Amaya (2008116)" userId="S::2008116@student.uwtsd.ac.uk::b3d9a8e0-779f-48fb-a32b-c46c88911a75" providerId="AD" clId="Web-{C4BCC9B4-134D-A629-1050-09D2F2295CCA}" dt="2021-04-13T07:10:05.694" v="26"/>
          <ac:spMkLst>
            <pc:docMk/>
            <pc:sldMk cId="1187917867" sldId="289"/>
            <ac:spMk id="14" creationId="{96BCE7ED-B081-46B9-BD9F-09DA0650D64E}"/>
          </ac:spMkLst>
        </pc:spChg>
        <pc:spChg chg="add del">
          <ac:chgData name="Ana Sofia Hernandez Amaya (2008116)" userId="S::2008116@student.uwtsd.ac.uk::b3d9a8e0-779f-48fb-a32b-c46c88911a75" providerId="AD" clId="Web-{C4BCC9B4-134D-A629-1050-09D2F2295CCA}" dt="2021-04-13T07:08:42.412" v="4"/>
          <ac:spMkLst>
            <pc:docMk/>
            <pc:sldMk cId="1187917867" sldId="289"/>
            <ac:spMk id="15" creationId="{88BA7375-E855-463D-86DE-744DD4FA0B5A}"/>
          </ac:spMkLst>
        </pc:spChg>
        <pc:spChg chg="add del mod">
          <ac:chgData name="Ana Sofia Hernandez Amaya (2008116)" userId="S::2008116@student.uwtsd.ac.uk::b3d9a8e0-779f-48fb-a32b-c46c88911a75" providerId="AD" clId="Web-{C4BCC9B4-134D-A629-1050-09D2F2295CCA}" dt="2021-04-13T07:10:07.757" v="27"/>
          <ac:spMkLst>
            <pc:docMk/>
            <pc:sldMk cId="1187917867" sldId="289"/>
            <ac:spMk id="16" creationId="{2028109A-E1EA-4C49-B76D-7486A409FB6D}"/>
          </ac:spMkLst>
        </pc:spChg>
        <pc:spChg chg="add del">
          <ac:chgData name="Ana Sofia Hernandez Amaya (2008116)" userId="S::2008116@student.uwtsd.ac.uk::b3d9a8e0-779f-48fb-a32b-c46c88911a75" providerId="AD" clId="Web-{C4BCC9B4-134D-A629-1050-09D2F2295CCA}" dt="2021-04-13T07:08:42.412" v="4"/>
          <ac:spMkLst>
            <pc:docMk/>
            <pc:sldMk cId="1187917867" sldId="289"/>
            <ac:spMk id="17" creationId="{BA34D09A-12B9-497D-B9E1-7E80EAF66081}"/>
          </ac:spMkLst>
        </pc:spChg>
        <pc:spChg chg="add del mod ord">
          <ac:chgData name="Ana Sofia Hernandez Amaya (2008116)" userId="S::2008116@student.uwtsd.ac.uk::b3d9a8e0-779f-48fb-a32b-c46c88911a75" providerId="AD" clId="Web-{C4BCC9B4-134D-A629-1050-09D2F2295CCA}" dt="2021-04-13T07:13:43.012" v="43"/>
          <ac:spMkLst>
            <pc:docMk/>
            <pc:sldMk cId="1187917867" sldId="289"/>
            <ac:spMk id="18" creationId="{79F5BB6E-F3DE-46B1-BBEC-7020CC9B7A66}"/>
          </ac:spMkLst>
        </pc:spChg>
        <pc:spChg chg="add del">
          <ac:chgData name="Ana Sofia Hernandez Amaya (2008116)" userId="S::2008116@student.uwtsd.ac.uk::b3d9a8e0-779f-48fb-a32b-c46c88911a75" providerId="AD" clId="Web-{C4BCC9B4-134D-A629-1050-09D2F2295CCA}" dt="2021-04-13T07:08:42.412" v="4"/>
          <ac:spMkLst>
            <pc:docMk/>
            <pc:sldMk cId="1187917867" sldId="289"/>
            <ac:spMk id="19" creationId="{B0671BDF-E199-4863-96C5-E3FE6AD94BFB}"/>
          </ac:spMkLst>
        </pc:spChg>
        <pc:spChg chg="add del">
          <ac:chgData name="Ana Sofia Hernandez Amaya (2008116)" userId="S::2008116@student.uwtsd.ac.uk::b3d9a8e0-779f-48fb-a32b-c46c88911a75" providerId="AD" clId="Web-{C4BCC9B4-134D-A629-1050-09D2F2295CCA}" dt="2021-04-13T07:14:08.513" v="45"/>
          <ac:spMkLst>
            <pc:docMk/>
            <pc:sldMk cId="1187917867" sldId="289"/>
            <ac:spMk id="20" creationId="{5CEBAAEF-3E73-4D85-9A3C-E40FEAFAEE6C}"/>
          </ac:spMkLst>
        </pc:spChg>
        <pc:spChg chg="add del">
          <ac:chgData name="Ana Sofia Hernandez Amaya (2008116)" userId="S::2008116@student.uwtsd.ac.uk::b3d9a8e0-779f-48fb-a32b-c46c88911a75" providerId="AD" clId="Web-{C4BCC9B4-134D-A629-1050-09D2F2295CCA}" dt="2021-04-13T07:17:32.283" v="72"/>
          <ac:spMkLst>
            <pc:docMk/>
            <pc:sldMk cId="1187917867" sldId="289"/>
            <ac:spMk id="21" creationId="{3BBEBD03-E4CE-4B72-8DF2-6E737BDDFBD4}"/>
          </ac:spMkLst>
        </pc:spChg>
        <pc:spChg chg="add del mod">
          <ac:chgData name="Ana Sofia Hernandez Amaya (2008116)" userId="S::2008116@student.uwtsd.ac.uk::b3d9a8e0-779f-48fb-a32b-c46c88911a75" providerId="AD" clId="Web-{C4BCC9B4-134D-A629-1050-09D2F2295CCA}" dt="2021-04-13T07:10:20.367" v="31"/>
          <ac:spMkLst>
            <pc:docMk/>
            <pc:sldMk cId="1187917867" sldId="289"/>
            <ac:spMk id="22" creationId="{DF8DD1AB-EF56-4EED-AB78-2E2D5EB7F9B7}"/>
          </ac:spMkLst>
        </pc:spChg>
        <pc:spChg chg="add del">
          <ac:chgData name="Ana Sofia Hernandez Amaya (2008116)" userId="S::2008116@student.uwtsd.ac.uk::b3d9a8e0-779f-48fb-a32b-c46c88911a75" providerId="AD" clId="Web-{C4BCC9B4-134D-A629-1050-09D2F2295CCA}" dt="2021-04-13T07:17:32.283" v="72"/>
          <ac:spMkLst>
            <pc:docMk/>
            <pc:sldMk cId="1187917867" sldId="289"/>
            <ac:spMk id="23" creationId="{77221359-7E5B-428B-8817-A7C5104279C4}"/>
          </ac:spMkLst>
        </pc:spChg>
        <pc:spChg chg="add del mod">
          <ac:chgData name="Ana Sofia Hernandez Amaya (2008116)" userId="S::2008116@student.uwtsd.ac.uk::b3d9a8e0-779f-48fb-a32b-c46c88911a75" providerId="AD" clId="Web-{C4BCC9B4-134D-A629-1050-09D2F2295CCA}" dt="2021-04-13T07:13:27.887" v="39"/>
          <ac:spMkLst>
            <pc:docMk/>
            <pc:sldMk cId="1187917867" sldId="289"/>
            <ac:spMk id="28" creationId="{BA1F7B85-1EFE-433D-83D2-7C414A050CFB}"/>
          </ac:spMkLst>
        </pc:spChg>
        <pc:spChg chg="add del">
          <ac:chgData name="Ana Sofia Hernandez Amaya (2008116)" userId="S::2008116@student.uwtsd.ac.uk::b3d9a8e0-779f-48fb-a32b-c46c88911a75" providerId="AD" clId="Web-{C4BCC9B4-134D-A629-1050-09D2F2295CCA}" dt="2021-04-13T07:17:32.283" v="72"/>
          <ac:spMkLst>
            <pc:docMk/>
            <pc:sldMk cId="1187917867" sldId="289"/>
            <ac:spMk id="30" creationId="{3A3BCF1F-A515-4188-9421-4F8850952C6F}"/>
          </ac:spMkLst>
        </pc:spChg>
        <pc:spChg chg="add del mod">
          <ac:chgData name="Ana Sofia Hernandez Amaya (2008116)" userId="S::2008116@student.uwtsd.ac.uk::b3d9a8e0-779f-48fb-a32b-c46c88911a75" providerId="AD" clId="Web-{C4BCC9B4-134D-A629-1050-09D2F2295CCA}" dt="2021-04-13T07:16:55.329" v="71"/>
          <ac:spMkLst>
            <pc:docMk/>
            <pc:sldMk cId="1187917867" sldId="289"/>
            <ac:spMk id="32" creationId="{B94801D9-32C8-4572-9150-8CEBE84FB785}"/>
          </ac:spMkLst>
        </pc:spChg>
        <pc:spChg chg="add del mod ord">
          <ac:chgData name="Ana Sofia Hernandez Amaya (2008116)" userId="S::2008116@student.uwtsd.ac.uk::b3d9a8e0-779f-48fb-a32b-c46c88911a75" providerId="AD" clId="Web-{C4BCC9B4-134D-A629-1050-09D2F2295CCA}" dt="2021-04-13T07:33:14.130" v="100"/>
          <ac:spMkLst>
            <pc:docMk/>
            <pc:sldMk cId="1187917867" sldId="289"/>
            <ac:spMk id="33" creationId="{6176176B-D78D-4781-A3B4-B14E0D6974A3}"/>
          </ac:spMkLst>
        </pc:spChg>
        <pc:spChg chg="add del">
          <ac:chgData name="Ana Sofia Hernandez Amaya (2008116)" userId="S::2008116@student.uwtsd.ac.uk::b3d9a8e0-779f-48fb-a32b-c46c88911a75" providerId="AD" clId="Web-{C4BCC9B4-134D-A629-1050-09D2F2295CCA}" dt="2021-04-13T07:31:59.769" v="86"/>
          <ac:spMkLst>
            <pc:docMk/>
            <pc:sldMk cId="1187917867" sldId="289"/>
            <ac:spMk id="34" creationId="{901FCC31-FAB8-461E-BEC5-9BD0DDE9D00E}"/>
          </ac:spMkLst>
        </pc:spChg>
        <pc:spChg chg="add del">
          <ac:chgData name="Ana Sofia Hernandez Amaya (2008116)" userId="S::2008116@student.uwtsd.ac.uk::b3d9a8e0-779f-48fb-a32b-c46c88911a75" providerId="AD" clId="Web-{C4BCC9B4-134D-A629-1050-09D2F2295CCA}" dt="2021-04-13T07:33:09.677" v="98"/>
          <ac:spMkLst>
            <pc:docMk/>
            <pc:sldMk cId="1187917867" sldId="289"/>
            <ac:spMk id="35" creationId="{0358FD32-AA91-47A4-9758-8C172B30665A}"/>
          </ac:spMkLst>
        </pc:spChg>
        <pc:spChg chg="add del">
          <ac:chgData name="Ana Sofia Hernandez Amaya (2008116)" userId="S::2008116@student.uwtsd.ac.uk::b3d9a8e0-779f-48fb-a32b-c46c88911a75" providerId="AD" clId="Web-{C4BCC9B4-134D-A629-1050-09D2F2295CCA}" dt="2021-04-13T07:33:09.677" v="98"/>
          <ac:spMkLst>
            <pc:docMk/>
            <pc:sldMk cId="1187917867" sldId="289"/>
            <ac:spMk id="37" creationId="{86B5B18B-0170-4F1B-BF40-89BD5772C006}"/>
          </ac:spMkLst>
        </pc:spChg>
        <pc:spChg chg="add">
          <ac:chgData name="Ana Sofia Hernandez Amaya (2008116)" userId="S::2008116@student.uwtsd.ac.uk::b3d9a8e0-779f-48fb-a32b-c46c88911a75" providerId="AD" clId="Web-{C4BCC9B4-134D-A629-1050-09D2F2295CCA}" dt="2021-04-13T07:33:09.677" v="98"/>
          <ac:spMkLst>
            <pc:docMk/>
            <pc:sldMk cId="1187917867" sldId="289"/>
            <ac:spMk id="39" creationId="{269FDCA6-5947-4604-9928-D67DB5CA8B29}"/>
          </ac:spMkLst>
        </pc:spChg>
        <pc:spChg chg="add del mod">
          <ac:chgData name="Ana Sofia Hernandez Amaya (2008116)" userId="S::2008116@student.uwtsd.ac.uk::b3d9a8e0-779f-48fb-a32b-c46c88911a75" providerId="AD" clId="Web-{C4BCC9B4-134D-A629-1050-09D2F2295CCA}" dt="2021-04-13T07:33:18.974" v="101"/>
          <ac:spMkLst>
            <pc:docMk/>
            <pc:sldMk cId="1187917867" sldId="289"/>
            <ac:spMk id="41" creationId="{609CC04F-5B19-4BC1-A4FC-37E485E473D9}"/>
          </ac:spMkLst>
        </pc:spChg>
        <pc:spChg chg="add del">
          <ac:chgData name="Ana Sofia Hernandez Amaya (2008116)" userId="S::2008116@student.uwtsd.ac.uk::b3d9a8e0-779f-48fb-a32b-c46c88911a75" providerId="AD" clId="Web-{C4BCC9B4-134D-A629-1050-09D2F2295CCA}" dt="2021-04-13T07:33:09.661" v="97"/>
          <ac:spMkLst>
            <pc:docMk/>
            <pc:sldMk cId="1187917867" sldId="289"/>
            <ac:spMk id="42" creationId="{7D821C50-E8C1-4972-A077-64A1F02FCA47}"/>
          </ac:spMkLst>
        </pc:spChg>
        <pc:spChg chg="add mod">
          <ac:chgData name="Ana Sofia Hernandez Amaya (2008116)" userId="S::2008116@student.uwtsd.ac.uk::b3d9a8e0-779f-48fb-a32b-c46c88911a75" providerId="AD" clId="Web-{C4BCC9B4-134D-A629-1050-09D2F2295CCA}" dt="2021-04-13T07:33:35.834" v="110" actId="20577"/>
          <ac:spMkLst>
            <pc:docMk/>
            <pc:sldMk cId="1187917867" sldId="289"/>
            <ac:spMk id="43" creationId="{4D05FDD0-4B86-4BA2-93E4-C185F9ECD180}"/>
          </ac:spMkLst>
        </pc:spChg>
        <pc:spChg chg="add del">
          <ac:chgData name="Ana Sofia Hernandez Amaya (2008116)" userId="S::2008116@student.uwtsd.ac.uk::b3d9a8e0-779f-48fb-a32b-c46c88911a75" providerId="AD" clId="Web-{C4BCC9B4-134D-A629-1050-09D2F2295CCA}" dt="2021-04-13T07:33:09.661" v="97"/>
          <ac:spMkLst>
            <pc:docMk/>
            <pc:sldMk cId="1187917867" sldId="289"/>
            <ac:spMk id="44" creationId="{4C25D72C-CBD6-4479-9043-6B4FB2A5B7D6}"/>
          </ac:spMkLst>
        </pc:spChg>
        <pc:spChg chg="add del">
          <ac:chgData name="Ana Sofia Hernandez Amaya (2008116)" userId="S::2008116@student.uwtsd.ac.uk::b3d9a8e0-779f-48fb-a32b-c46c88911a75" providerId="AD" clId="Web-{C4BCC9B4-134D-A629-1050-09D2F2295CCA}" dt="2021-04-13T07:33:25.662" v="104"/>
          <ac:spMkLst>
            <pc:docMk/>
            <pc:sldMk cId="1187917867" sldId="289"/>
            <ac:spMk id="47" creationId="{763BC809-1A49-400D-9827-C3108A7DADC0}"/>
          </ac:spMkLst>
        </pc:spChg>
        <pc:picChg chg="mod ord">
          <ac:chgData name="Ana Sofia Hernandez Amaya (2008116)" userId="S::2008116@student.uwtsd.ac.uk::b3d9a8e0-779f-48fb-a32b-c46c88911a75" providerId="AD" clId="Web-{C4BCC9B4-134D-A629-1050-09D2F2295CCA}" dt="2021-04-13T07:33:46.334" v="114" actId="1076"/>
          <ac:picMkLst>
            <pc:docMk/>
            <pc:sldMk cId="1187917867" sldId="289"/>
            <ac:picMk id="7" creationId="{73D31F99-0E54-7141-B4BE-7ACBD553FF15}"/>
          </ac:picMkLst>
        </pc:picChg>
        <pc:picChg chg="del">
          <ac:chgData name="Ana Sofia Hernandez Amaya (2008116)" userId="S::2008116@student.uwtsd.ac.uk::b3d9a8e0-779f-48fb-a32b-c46c88911a75" providerId="AD" clId="Web-{C4BCC9B4-134D-A629-1050-09D2F2295CCA}" dt="2021-04-13T07:08:04.176" v="2"/>
          <ac:picMkLst>
            <pc:docMk/>
            <pc:sldMk cId="1187917867" sldId="289"/>
            <ac:picMk id="9" creationId="{F20B9C9E-3AFD-1342-AF37-FF2E51582AEC}"/>
          </ac:picMkLst>
        </pc:picChg>
        <pc:picChg chg="add del">
          <ac:chgData name="Ana Sofia Hernandez Amaya (2008116)" userId="S::2008116@student.uwtsd.ac.uk::b3d9a8e0-779f-48fb-a32b-c46c88911a75" providerId="AD" clId="Web-{C4BCC9B4-134D-A629-1050-09D2F2295CCA}" dt="2021-04-13T07:13:30.543" v="40"/>
          <ac:picMkLst>
            <pc:docMk/>
            <pc:sldMk cId="1187917867" sldId="289"/>
            <ac:picMk id="24" creationId="{128BCEBD-160F-425E-9369-319A6AACAD10}"/>
          </ac:picMkLst>
        </pc:picChg>
        <pc:picChg chg="add del">
          <ac:chgData name="Ana Sofia Hernandez Amaya (2008116)" userId="S::2008116@student.uwtsd.ac.uk::b3d9a8e0-779f-48fb-a32b-c46c88911a75" providerId="AD" clId="Web-{C4BCC9B4-134D-A629-1050-09D2F2295CCA}" dt="2021-04-13T07:12:19.979" v="37"/>
          <ac:picMkLst>
            <pc:docMk/>
            <pc:sldMk cId="1187917867" sldId="289"/>
            <ac:picMk id="26" creationId="{008E06D9-B753-4FD4-869E-13B32A01C2D5}"/>
          </ac:picMkLst>
        </pc:picChg>
        <pc:picChg chg="add">
          <ac:chgData name="Ana Sofia Hernandez Amaya (2008116)" userId="S::2008116@student.uwtsd.ac.uk::b3d9a8e0-779f-48fb-a32b-c46c88911a75" providerId="AD" clId="Web-{C4BCC9B4-134D-A629-1050-09D2F2295CCA}" dt="2021-04-13T07:37:59.214" v="140"/>
          <ac:picMkLst>
            <pc:docMk/>
            <pc:sldMk cId="1187917867" sldId="289"/>
            <ac:picMk id="49" creationId="{F09B6BE6-77D1-47DB-A8AE-1FAB6D4B5F0E}"/>
          </ac:picMkLst>
        </pc:picChg>
        <pc:picChg chg="add del">
          <ac:chgData name="Ana Sofia Hernandez Amaya (2008116)" userId="S::2008116@student.uwtsd.ac.uk::b3d9a8e0-779f-48fb-a32b-c46c88911a75" providerId="AD" clId="Web-{C4BCC9B4-134D-A629-1050-09D2F2295CCA}" dt="2021-04-13T07:38:00.855" v="142"/>
          <ac:picMkLst>
            <pc:docMk/>
            <pc:sldMk cId="1187917867" sldId="289"/>
            <ac:picMk id="51" creationId="{03F86EEA-49C3-422A-98B9-AC0E111D0E7A}"/>
          </ac:picMkLst>
        </pc:picChg>
      </pc:sldChg>
      <pc:sldChg chg="modSp">
        <pc:chgData name="Ana Sofia Hernandez Amaya (2008116)" userId="S::2008116@student.uwtsd.ac.uk::b3d9a8e0-779f-48fb-a32b-c46c88911a75" providerId="AD" clId="Web-{C4BCC9B4-134D-A629-1050-09D2F2295CCA}" dt="2021-04-13T07:16:45.016" v="67" actId="20577"/>
        <pc:sldMkLst>
          <pc:docMk/>
          <pc:sldMk cId="431591623" sldId="290"/>
        </pc:sldMkLst>
        <pc:spChg chg="mod">
          <ac:chgData name="Ana Sofia Hernandez Amaya (2008116)" userId="S::2008116@student.uwtsd.ac.uk::b3d9a8e0-779f-48fb-a32b-c46c88911a75" providerId="AD" clId="Web-{C4BCC9B4-134D-A629-1050-09D2F2295CCA}" dt="2021-04-13T07:16:45.016" v="67" actId="20577"/>
          <ac:spMkLst>
            <pc:docMk/>
            <pc:sldMk cId="431591623" sldId="290"/>
            <ac:spMk id="2" creationId="{BA7A8F34-420F-D645-980A-5177897B906F}"/>
          </ac:spMkLst>
        </pc:spChg>
      </pc:sldChg>
      <pc:sldChg chg="addSp delSp modSp">
        <pc:chgData name="Ana Sofia Hernandez Amaya (2008116)" userId="S::2008116@student.uwtsd.ac.uk::b3d9a8e0-779f-48fb-a32b-c46c88911a75" providerId="AD" clId="Web-{C4BCC9B4-134D-A629-1050-09D2F2295CCA}" dt="2021-04-13T07:37:00.010" v="139"/>
        <pc:sldMkLst>
          <pc:docMk/>
          <pc:sldMk cId="1464842946" sldId="293"/>
        </pc:sldMkLst>
        <pc:spChg chg="mod">
          <ac:chgData name="Ana Sofia Hernandez Amaya (2008116)" userId="S::2008116@student.uwtsd.ac.uk::b3d9a8e0-779f-48fb-a32b-c46c88911a75" providerId="AD" clId="Web-{C4BCC9B4-134D-A629-1050-09D2F2295CCA}" dt="2021-04-13T07:37:00.010" v="139"/>
          <ac:spMkLst>
            <pc:docMk/>
            <pc:sldMk cId="1464842946" sldId="293"/>
            <ac:spMk id="3" creationId="{2C7FFF40-1A40-4C2C-AC8D-81EE900E7E3E}"/>
          </ac:spMkLst>
        </pc:spChg>
        <pc:spChg chg="mod">
          <ac:chgData name="Ana Sofia Hernandez Amaya (2008116)" userId="S::2008116@student.uwtsd.ac.uk::b3d9a8e0-779f-48fb-a32b-c46c88911a75" providerId="AD" clId="Web-{C4BCC9B4-134D-A629-1050-09D2F2295CCA}" dt="2021-04-13T07:20:03.364" v="83" actId="20577"/>
          <ac:spMkLst>
            <pc:docMk/>
            <pc:sldMk cId="1464842946" sldId="293"/>
            <ac:spMk id="14" creationId="{253E8565-EB82-44CD-B172-E3C128BA6C34}"/>
          </ac:spMkLst>
        </pc:spChg>
        <pc:picChg chg="add">
          <ac:chgData name="Ana Sofia Hernandez Amaya (2008116)" userId="S::2008116@student.uwtsd.ac.uk::b3d9a8e0-779f-48fb-a32b-c46c88911a75" providerId="AD" clId="Web-{C4BCC9B4-134D-A629-1050-09D2F2295CCA}" dt="2021-04-13T07:18:53.441" v="77"/>
          <ac:picMkLst>
            <pc:docMk/>
            <pc:sldMk cId="1464842946" sldId="293"/>
            <ac:picMk id="4" creationId="{EFE11FD0-B397-44B1-A0DB-101F7D8F05D4}"/>
          </ac:picMkLst>
        </pc:picChg>
        <pc:picChg chg="add del">
          <ac:chgData name="Ana Sofia Hernandez Amaya (2008116)" userId="S::2008116@student.uwtsd.ac.uk::b3d9a8e0-779f-48fb-a32b-c46c88911a75" providerId="AD" clId="Web-{C4BCC9B4-134D-A629-1050-09D2F2295CCA}" dt="2021-04-13T07:18:54.612" v="79"/>
          <ac:picMkLst>
            <pc:docMk/>
            <pc:sldMk cId="1464842946" sldId="293"/>
            <ac:picMk id="26" creationId="{DA3C4C95-2554-47F0-AF1B-0BE4D9C1311A}"/>
          </ac:picMkLst>
        </pc:picChg>
        <pc:picChg chg="add">
          <ac:chgData name="Ana Sofia Hernandez Amaya (2008116)" userId="S::2008116@student.uwtsd.ac.uk::b3d9a8e0-779f-48fb-a32b-c46c88911a75" providerId="AD" clId="Web-{C4BCC9B4-134D-A629-1050-09D2F2295CCA}" dt="2021-04-13T07:19:00.019" v="80"/>
          <ac:picMkLst>
            <pc:docMk/>
            <pc:sldMk cId="1464842946" sldId="293"/>
            <ac:picMk id="28" creationId="{05500EE0-7AFE-4E56-8DC4-E09FB8090F09}"/>
          </ac:picMkLst>
        </pc:picChg>
        <pc:picChg chg="add del">
          <ac:chgData name="Ana Sofia Hernandez Amaya (2008116)" userId="S::2008116@student.uwtsd.ac.uk::b3d9a8e0-779f-48fb-a32b-c46c88911a75" providerId="AD" clId="Web-{C4BCC9B4-134D-A629-1050-09D2F2295CCA}" dt="2021-04-13T07:19:02.784" v="82"/>
          <ac:picMkLst>
            <pc:docMk/>
            <pc:sldMk cId="1464842946" sldId="293"/>
            <ac:picMk id="30" creationId="{6596140F-3888-46A4-B83A-BB6F3F6AAFBC}"/>
          </ac:picMkLst>
        </pc:picChg>
      </pc:sldChg>
    </pc:docChg>
  </pc:docChgLst>
  <pc:docChgLst>
    <pc:chgData name="Inga Oprea (2011632)" userId="S::2011632@student.uwtsd.ac.uk::c1b95674-c089-44f9-9c07-4e08c4193146" providerId="AD" clId="Web-{2C4EC660-C6E1-7D24-0CE8-CB1E3B736026}"/>
    <pc:docChg chg="modSld">
      <pc:chgData name="Inga Oprea (2011632)" userId="S::2011632@student.uwtsd.ac.uk::c1b95674-c089-44f9-9c07-4e08c4193146" providerId="AD" clId="Web-{2C4EC660-C6E1-7D24-0CE8-CB1E3B736026}" dt="2021-04-19T14:17:23.512" v="1" actId="20577"/>
      <pc:docMkLst>
        <pc:docMk/>
      </pc:docMkLst>
      <pc:sldChg chg="modSp">
        <pc:chgData name="Inga Oprea (2011632)" userId="S::2011632@student.uwtsd.ac.uk::c1b95674-c089-44f9-9c07-4e08c4193146" providerId="AD" clId="Web-{2C4EC660-C6E1-7D24-0CE8-CB1E3B736026}" dt="2021-04-19T14:17:23.512" v="1" actId="20577"/>
        <pc:sldMkLst>
          <pc:docMk/>
          <pc:sldMk cId="2145798042" sldId="281"/>
        </pc:sldMkLst>
        <pc:spChg chg="mod">
          <ac:chgData name="Inga Oprea (2011632)" userId="S::2011632@student.uwtsd.ac.uk::c1b95674-c089-44f9-9c07-4e08c4193146" providerId="AD" clId="Web-{2C4EC660-C6E1-7D24-0CE8-CB1E3B736026}" dt="2021-04-19T14:17:23.512" v="1" actId="20577"/>
          <ac:spMkLst>
            <pc:docMk/>
            <pc:sldMk cId="2145798042" sldId="281"/>
            <ac:spMk id="8" creationId="{FFB2FCED-2CD2-4D5B-8E28-67E73685DD60}"/>
          </ac:spMkLst>
        </pc:spChg>
      </pc:sldChg>
    </pc:docChg>
  </pc:docChgLst>
  <pc:docChgLst>
    <pc:chgData name="Nicoleta-Claudia Pagnejer (2009639)" userId="S::2009639@student.uwtsd.ac.uk::7282c044-78ed-43b7-b7cd-c9a7471dac36" providerId="AD" clId="Web-{32C7CBB3-D1B6-1186-B58D-E8EDE59AF676}"/>
    <pc:docChg chg="modSld">
      <pc:chgData name="Nicoleta-Claudia Pagnejer (2009639)" userId="S::2009639@student.uwtsd.ac.uk::7282c044-78ed-43b7-b7cd-c9a7471dac36" providerId="AD" clId="Web-{32C7CBB3-D1B6-1186-B58D-E8EDE59AF676}" dt="2021-04-13T11:09:22.573" v="7" actId="20577"/>
      <pc:docMkLst>
        <pc:docMk/>
      </pc:docMkLst>
      <pc:sldChg chg="modSp">
        <pc:chgData name="Nicoleta-Claudia Pagnejer (2009639)" userId="S::2009639@student.uwtsd.ac.uk::7282c044-78ed-43b7-b7cd-c9a7471dac36" providerId="AD" clId="Web-{32C7CBB3-D1B6-1186-B58D-E8EDE59AF676}" dt="2021-04-13T11:09:22.573" v="7" actId="20577"/>
        <pc:sldMkLst>
          <pc:docMk/>
          <pc:sldMk cId="431591623" sldId="290"/>
        </pc:sldMkLst>
        <pc:spChg chg="mod">
          <ac:chgData name="Nicoleta-Claudia Pagnejer (2009639)" userId="S::2009639@student.uwtsd.ac.uk::7282c044-78ed-43b7-b7cd-c9a7471dac36" providerId="AD" clId="Web-{32C7CBB3-D1B6-1186-B58D-E8EDE59AF676}" dt="2021-04-13T11:09:22.573" v="7" actId="20577"/>
          <ac:spMkLst>
            <pc:docMk/>
            <pc:sldMk cId="431591623" sldId="290"/>
            <ac:spMk id="3" creationId="{3A4D2063-263D-4641-BFD4-8AF43071F57A}"/>
          </ac:spMkLst>
        </pc:spChg>
      </pc:sldChg>
    </pc:docChg>
  </pc:docChgLst>
  <pc:docChgLst>
    <pc:chgData name="Nicoleta-Claudia Pagnejer (2009639)" userId="S::2009639@student.uwtsd.ac.uk::7282c044-78ed-43b7-b7cd-c9a7471dac36" providerId="AD" clId="Web-{EA47869B-2FD8-1991-EC2F-E83A5B239238}"/>
    <pc:docChg chg="modSld">
      <pc:chgData name="Nicoleta-Claudia Pagnejer (2009639)" userId="S::2009639@student.uwtsd.ac.uk::7282c044-78ed-43b7-b7cd-c9a7471dac36" providerId="AD" clId="Web-{EA47869B-2FD8-1991-EC2F-E83A5B239238}" dt="2021-04-11T22:18:54.343" v="18"/>
      <pc:docMkLst>
        <pc:docMk/>
      </pc:docMkLst>
      <pc:sldChg chg="modSp">
        <pc:chgData name="Nicoleta-Claudia Pagnejer (2009639)" userId="S::2009639@student.uwtsd.ac.uk::7282c044-78ed-43b7-b7cd-c9a7471dac36" providerId="AD" clId="Web-{EA47869B-2FD8-1991-EC2F-E83A5B239238}" dt="2021-04-11T22:17:53.839" v="17" actId="20577"/>
        <pc:sldMkLst>
          <pc:docMk/>
          <pc:sldMk cId="292656311" sldId="262"/>
        </pc:sldMkLst>
        <pc:spChg chg="mod">
          <ac:chgData name="Nicoleta-Claudia Pagnejer (2009639)" userId="S::2009639@student.uwtsd.ac.uk::7282c044-78ed-43b7-b7cd-c9a7471dac36" providerId="AD" clId="Web-{EA47869B-2FD8-1991-EC2F-E83A5B239238}" dt="2021-04-11T22:17:53.839" v="17" actId="20577"/>
          <ac:spMkLst>
            <pc:docMk/>
            <pc:sldMk cId="292656311" sldId="262"/>
            <ac:spMk id="3" creationId="{EB73AA84-C873-7A46-97F0-3B092C9CE118}"/>
          </ac:spMkLst>
        </pc:spChg>
      </pc:sldChg>
      <pc:sldChg chg="addSp delSp modSp">
        <pc:chgData name="Nicoleta-Claudia Pagnejer (2009639)" userId="S::2009639@student.uwtsd.ac.uk::7282c044-78ed-43b7-b7cd-c9a7471dac36" providerId="AD" clId="Web-{EA47869B-2FD8-1991-EC2F-E83A5B239238}" dt="2021-04-11T22:18:54.343" v="18"/>
        <pc:sldMkLst>
          <pc:docMk/>
          <pc:sldMk cId="649810078" sldId="265"/>
        </pc:sldMkLst>
        <pc:spChg chg="del">
          <ac:chgData name="Nicoleta-Claudia Pagnejer (2009639)" userId="S::2009639@student.uwtsd.ac.uk::7282c044-78ed-43b7-b7cd-c9a7471dac36" providerId="AD" clId="Web-{EA47869B-2FD8-1991-EC2F-E83A5B239238}" dt="2021-04-11T22:18:54.343" v="18"/>
          <ac:spMkLst>
            <pc:docMk/>
            <pc:sldMk cId="649810078" sldId="265"/>
            <ac:spMk id="3" creationId="{00D7EB30-F943-C84E-8519-3A8C321E16DA}"/>
          </ac:spMkLst>
        </pc:spChg>
        <pc:graphicFrameChg chg="add mod ord modGraphic">
          <ac:chgData name="Nicoleta-Claudia Pagnejer (2009639)" userId="S::2009639@student.uwtsd.ac.uk::7282c044-78ed-43b7-b7cd-c9a7471dac36" providerId="AD" clId="Web-{EA47869B-2FD8-1991-EC2F-E83A5B239238}" dt="2021-04-11T22:18:54.343" v="18"/>
          <ac:graphicFrameMkLst>
            <pc:docMk/>
            <pc:sldMk cId="649810078" sldId="265"/>
            <ac:graphicFrameMk id="4" creationId="{73CDC42A-BF40-463F-AB5F-ECC1C22DE7FF}"/>
          </ac:graphicFrameMkLst>
        </pc:graphicFrameChg>
      </pc:sldChg>
    </pc:docChg>
  </pc:docChgLst>
  <pc:docChgLst>
    <pc:chgData name="Inga Oprea (2011632)" userId="S::2011632@student.uwtsd.ac.uk::c1b95674-c089-44f9-9c07-4e08c4193146" providerId="AD" clId="Web-{693547CE-2301-B767-A418-B08AB394486A}"/>
    <pc:docChg chg="modSld">
      <pc:chgData name="Inga Oprea (2011632)" userId="S::2011632@student.uwtsd.ac.uk::c1b95674-c089-44f9-9c07-4e08c4193146" providerId="AD" clId="Web-{693547CE-2301-B767-A418-B08AB394486A}" dt="2021-04-13T10:00:10.673" v="708" actId="20577"/>
      <pc:docMkLst>
        <pc:docMk/>
      </pc:docMkLst>
      <pc:sldChg chg="modSp">
        <pc:chgData name="Inga Oprea (2011632)" userId="S::2011632@student.uwtsd.ac.uk::c1b95674-c089-44f9-9c07-4e08c4193146" providerId="AD" clId="Web-{693547CE-2301-B767-A418-B08AB394486A}" dt="2021-04-13T09:36:31.669" v="548" actId="20577"/>
        <pc:sldMkLst>
          <pc:docMk/>
          <pc:sldMk cId="3031752855" sldId="259"/>
        </pc:sldMkLst>
        <pc:spChg chg="mod">
          <ac:chgData name="Inga Oprea (2011632)" userId="S::2011632@student.uwtsd.ac.uk::c1b95674-c089-44f9-9c07-4e08c4193146" providerId="AD" clId="Web-{693547CE-2301-B767-A418-B08AB394486A}" dt="2021-04-13T09:36:31.576" v="546" actId="14100"/>
          <ac:spMkLst>
            <pc:docMk/>
            <pc:sldMk cId="3031752855" sldId="259"/>
            <ac:spMk id="2" creationId="{E435C65B-8AB3-1B44-A40A-877BD73B09CD}"/>
          </ac:spMkLst>
        </pc:spChg>
        <pc:spChg chg="mod">
          <ac:chgData name="Inga Oprea (2011632)" userId="S::2011632@student.uwtsd.ac.uk::c1b95674-c089-44f9-9c07-4e08c4193146" providerId="AD" clId="Web-{693547CE-2301-B767-A418-B08AB394486A}" dt="2021-04-13T09:36:31.669" v="548" actId="20577"/>
          <ac:spMkLst>
            <pc:docMk/>
            <pc:sldMk cId="3031752855" sldId="259"/>
            <ac:spMk id="4" creationId="{F56574D1-6BC6-4813-9D90-509EB6891312}"/>
          </ac:spMkLst>
        </pc:spChg>
      </pc:sldChg>
      <pc:sldChg chg="modSp">
        <pc:chgData name="Inga Oprea (2011632)" userId="S::2011632@student.uwtsd.ac.uk::c1b95674-c089-44f9-9c07-4e08c4193146" providerId="AD" clId="Web-{693547CE-2301-B767-A418-B08AB394486A}" dt="2021-04-13T09:09:52.942" v="81" actId="14100"/>
        <pc:sldMkLst>
          <pc:docMk/>
          <pc:sldMk cId="292656311" sldId="262"/>
        </pc:sldMkLst>
        <pc:spChg chg="mod">
          <ac:chgData name="Inga Oprea (2011632)" userId="S::2011632@student.uwtsd.ac.uk::c1b95674-c089-44f9-9c07-4e08c4193146" providerId="AD" clId="Web-{693547CE-2301-B767-A418-B08AB394486A}" dt="2021-04-13T09:09:52.942" v="81" actId="14100"/>
          <ac:spMkLst>
            <pc:docMk/>
            <pc:sldMk cId="292656311" sldId="262"/>
            <ac:spMk id="2" creationId="{E3B0322D-7F4C-3D45-B190-2E34A4DD3966}"/>
          </ac:spMkLst>
        </pc:spChg>
        <pc:spChg chg="mod">
          <ac:chgData name="Inga Oprea (2011632)" userId="S::2011632@student.uwtsd.ac.uk::c1b95674-c089-44f9-9c07-4e08c4193146" providerId="AD" clId="Web-{693547CE-2301-B767-A418-B08AB394486A}" dt="2021-04-13T09:09:45.676" v="80" actId="14100"/>
          <ac:spMkLst>
            <pc:docMk/>
            <pc:sldMk cId="292656311" sldId="262"/>
            <ac:spMk id="3" creationId="{EB73AA84-C873-7A46-97F0-3B092C9CE118}"/>
          </ac:spMkLst>
        </pc:spChg>
      </pc:sldChg>
      <pc:sldChg chg="modSp modNotes">
        <pc:chgData name="Inga Oprea (2011632)" userId="S::2011632@student.uwtsd.ac.uk::c1b95674-c089-44f9-9c07-4e08c4193146" providerId="AD" clId="Web-{693547CE-2301-B767-A418-B08AB394486A}" dt="2021-04-13T08:49:16.223" v="54" actId="20577"/>
        <pc:sldMkLst>
          <pc:docMk/>
          <pc:sldMk cId="1590520351" sldId="268"/>
        </pc:sldMkLst>
        <pc:spChg chg="mod">
          <ac:chgData name="Inga Oprea (2011632)" userId="S::2011632@student.uwtsd.ac.uk::c1b95674-c089-44f9-9c07-4e08c4193146" providerId="AD" clId="Web-{693547CE-2301-B767-A418-B08AB394486A}" dt="2021-04-13T08:49:16.223" v="54" actId="20577"/>
          <ac:spMkLst>
            <pc:docMk/>
            <pc:sldMk cId="1590520351" sldId="268"/>
            <ac:spMk id="3" creationId="{6A94C25B-3D1F-1B49-AF6B-397E39FF9FD8}"/>
          </ac:spMkLst>
        </pc:spChg>
        <pc:picChg chg="mod">
          <ac:chgData name="Inga Oprea (2011632)" userId="S::2011632@student.uwtsd.ac.uk::c1b95674-c089-44f9-9c07-4e08c4193146" providerId="AD" clId="Web-{693547CE-2301-B767-A418-B08AB394486A}" dt="2021-04-13T08:48:22.300" v="50" actId="1076"/>
          <ac:picMkLst>
            <pc:docMk/>
            <pc:sldMk cId="1590520351" sldId="268"/>
            <ac:picMk id="4" creationId="{7117E63E-FC49-4C4A-9317-98782FE623A4}"/>
          </ac:picMkLst>
        </pc:picChg>
      </pc:sldChg>
      <pc:sldChg chg="modSp">
        <pc:chgData name="Inga Oprea (2011632)" userId="S::2011632@student.uwtsd.ac.uk::c1b95674-c089-44f9-9c07-4e08c4193146" providerId="AD" clId="Web-{693547CE-2301-B767-A418-B08AB394486A}" dt="2021-04-13T09:02:20.570" v="60"/>
        <pc:sldMkLst>
          <pc:docMk/>
          <pc:sldMk cId="4291698792" sldId="270"/>
        </pc:sldMkLst>
        <pc:graphicFrameChg chg="mod modGraphic">
          <ac:chgData name="Inga Oprea (2011632)" userId="S::2011632@student.uwtsd.ac.uk::c1b95674-c089-44f9-9c07-4e08c4193146" providerId="AD" clId="Web-{693547CE-2301-B767-A418-B08AB394486A}" dt="2021-04-13T09:02:20.570" v="60"/>
          <ac:graphicFrameMkLst>
            <pc:docMk/>
            <pc:sldMk cId="4291698792" sldId="270"/>
            <ac:graphicFrameMk id="6" creationId="{7437CD78-436B-4A2E-AC1E-7D7E9B412943}"/>
          </ac:graphicFrameMkLst>
        </pc:graphicFrameChg>
      </pc:sldChg>
      <pc:sldChg chg="modSp modNotes">
        <pc:chgData name="Inga Oprea (2011632)" userId="S::2011632@student.uwtsd.ac.uk::c1b95674-c089-44f9-9c07-4e08c4193146" providerId="AD" clId="Web-{693547CE-2301-B767-A418-B08AB394486A}" dt="2021-04-13T09:06:18.404" v="62"/>
        <pc:sldMkLst>
          <pc:docMk/>
          <pc:sldMk cId="2525660581" sldId="271"/>
        </pc:sldMkLst>
        <pc:graphicFrameChg chg="mod modGraphic">
          <ac:chgData name="Inga Oprea (2011632)" userId="S::2011632@student.uwtsd.ac.uk::c1b95674-c089-44f9-9c07-4e08c4193146" providerId="AD" clId="Web-{693547CE-2301-B767-A418-B08AB394486A}" dt="2021-04-13T09:06:18.404" v="62"/>
          <ac:graphicFrameMkLst>
            <pc:docMk/>
            <pc:sldMk cId="2525660581" sldId="271"/>
            <ac:graphicFrameMk id="6" creationId="{05AE901F-319D-4483-9574-413014DADCD9}"/>
          </ac:graphicFrameMkLst>
        </pc:graphicFrameChg>
      </pc:sldChg>
      <pc:sldChg chg="modSp">
        <pc:chgData name="Inga Oprea (2011632)" userId="S::2011632@student.uwtsd.ac.uk::c1b95674-c089-44f9-9c07-4e08c4193146" providerId="AD" clId="Web-{693547CE-2301-B767-A418-B08AB394486A}" dt="2021-04-13T09:48:37.172" v="702" actId="14100"/>
        <pc:sldMkLst>
          <pc:docMk/>
          <pc:sldMk cId="347860580" sldId="273"/>
        </pc:sldMkLst>
        <pc:spChg chg="mod">
          <ac:chgData name="Inga Oprea (2011632)" userId="S::2011632@student.uwtsd.ac.uk::c1b95674-c089-44f9-9c07-4e08c4193146" providerId="AD" clId="Web-{693547CE-2301-B767-A418-B08AB394486A}" dt="2021-04-13T09:47:50.170" v="694" actId="14100"/>
          <ac:spMkLst>
            <pc:docMk/>
            <pc:sldMk cId="347860580" sldId="273"/>
            <ac:spMk id="2" creationId="{CEC5910B-1202-D343-AC39-3298C75CB8DD}"/>
          </ac:spMkLst>
        </pc:spChg>
        <pc:spChg chg="mod">
          <ac:chgData name="Inga Oprea (2011632)" userId="S::2011632@student.uwtsd.ac.uk::c1b95674-c089-44f9-9c07-4e08c4193146" providerId="AD" clId="Web-{693547CE-2301-B767-A418-B08AB394486A}" dt="2021-04-13T09:48:09.859" v="698" actId="14100"/>
          <ac:spMkLst>
            <pc:docMk/>
            <pc:sldMk cId="347860580" sldId="273"/>
            <ac:spMk id="7" creationId="{77842516-F7EF-4FAA-880C-99677B2BF376}"/>
          </ac:spMkLst>
        </pc:spChg>
        <pc:spChg chg="mod">
          <ac:chgData name="Inga Oprea (2011632)" userId="S::2011632@student.uwtsd.ac.uk::c1b95674-c089-44f9-9c07-4e08c4193146" providerId="AD" clId="Web-{693547CE-2301-B767-A418-B08AB394486A}" dt="2021-04-13T09:48:26.265" v="699" actId="1076"/>
          <ac:spMkLst>
            <pc:docMk/>
            <pc:sldMk cId="347860580" sldId="273"/>
            <ac:spMk id="10" creationId="{F3606110-CCE5-4196-A9D6-9311A97DC7E2}"/>
          </ac:spMkLst>
        </pc:spChg>
        <pc:picChg chg="mod">
          <ac:chgData name="Inga Oprea (2011632)" userId="S::2011632@student.uwtsd.ac.uk::c1b95674-c089-44f9-9c07-4e08c4193146" providerId="AD" clId="Web-{693547CE-2301-B767-A418-B08AB394486A}" dt="2021-04-13T09:48:37.172" v="702" actId="14100"/>
          <ac:picMkLst>
            <pc:docMk/>
            <pc:sldMk cId="347860580" sldId="273"/>
            <ac:picMk id="9" creationId="{5EBC558C-C4FF-49B3-B20B-1EA465D536C9}"/>
          </ac:picMkLst>
        </pc:picChg>
      </pc:sldChg>
      <pc:sldChg chg="modSp">
        <pc:chgData name="Inga Oprea (2011632)" userId="S::2011632@student.uwtsd.ac.uk::c1b95674-c089-44f9-9c07-4e08c4193146" providerId="AD" clId="Web-{693547CE-2301-B767-A418-B08AB394486A}" dt="2021-04-13T09:45:51.246" v="676" actId="14100"/>
        <pc:sldMkLst>
          <pc:docMk/>
          <pc:sldMk cId="3344068050" sldId="274"/>
        </pc:sldMkLst>
        <pc:spChg chg="mod">
          <ac:chgData name="Inga Oprea (2011632)" userId="S::2011632@student.uwtsd.ac.uk::c1b95674-c089-44f9-9c07-4e08c4193146" providerId="AD" clId="Web-{693547CE-2301-B767-A418-B08AB394486A}" dt="2021-04-13T09:45:51.246" v="676" actId="14100"/>
          <ac:spMkLst>
            <pc:docMk/>
            <pc:sldMk cId="3344068050" sldId="274"/>
            <ac:spMk id="2" creationId="{F7C99173-FECD-0242-BE2C-0F38DFA5870B}"/>
          </ac:spMkLst>
        </pc:spChg>
        <pc:spChg chg="mod">
          <ac:chgData name="Inga Oprea (2011632)" userId="S::2011632@student.uwtsd.ac.uk::c1b95674-c089-44f9-9c07-4e08c4193146" providerId="AD" clId="Web-{693547CE-2301-B767-A418-B08AB394486A}" dt="2021-04-13T09:45:36.120" v="675" actId="20577"/>
          <ac:spMkLst>
            <pc:docMk/>
            <pc:sldMk cId="3344068050" sldId="274"/>
            <ac:spMk id="11" creationId="{1D439644-37CF-4E50-B7D5-5CB549791066}"/>
          </ac:spMkLst>
        </pc:spChg>
      </pc:sldChg>
      <pc:sldChg chg="modSp">
        <pc:chgData name="Inga Oprea (2011632)" userId="S::2011632@student.uwtsd.ac.uk::c1b95674-c089-44f9-9c07-4e08c4193146" providerId="AD" clId="Web-{693547CE-2301-B767-A418-B08AB394486A}" dt="2021-04-13T09:48:56.985" v="704" actId="20577"/>
        <pc:sldMkLst>
          <pc:docMk/>
          <pc:sldMk cId="1632513443" sldId="275"/>
        </pc:sldMkLst>
        <pc:spChg chg="mod">
          <ac:chgData name="Inga Oprea (2011632)" userId="S::2011632@student.uwtsd.ac.uk::c1b95674-c089-44f9-9c07-4e08c4193146" providerId="AD" clId="Web-{693547CE-2301-B767-A418-B08AB394486A}" dt="2021-04-13T09:37:49.999" v="556" actId="14100"/>
          <ac:spMkLst>
            <pc:docMk/>
            <pc:sldMk cId="1632513443" sldId="275"/>
            <ac:spMk id="2" creationId="{3E1D7A5F-E113-F34C-9D3B-8407EEED672C}"/>
          </ac:spMkLst>
        </pc:spChg>
        <pc:spChg chg="mod">
          <ac:chgData name="Inga Oprea (2011632)" userId="S::2011632@student.uwtsd.ac.uk::c1b95674-c089-44f9-9c07-4e08c4193146" providerId="AD" clId="Web-{693547CE-2301-B767-A418-B08AB394486A}" dt="2021-04-13T09:48:56.985" v="704" actId="20577"/>
          <ac:spMkLst>
            <pc:docMk/>
            <pc:sldMk cId="1632513443" sldId="275"/>
            <ac:spMk id="7" creationId="{E260BEC6-75B0-49FC-BBF8-F513AB7CC2D1}"/>
          </ac:spMkLst>
        </pc:spChg>
      </pc:sldChg>
      <pc:sldChg chg="modSp">
        <pc:chgData name="Inga Oprea (2011632)" userId="S::2011632@student.uwtsd.ac.uk::c1b95674-c089-44f9-9c07-4e08c4193146" providerId="AD" clId="Web-{693547CE-2301-B767-A418-B08AB394486A}" dt="2021-04-13T09:41:27.755" v="607" actId="14100"/>
        <pc:sldMkLst>
          <pc:docMk/>
          <pc:sldMk cId="2110125410" sldId="276"/>
        </pc:sldMkLst>
        <pc:spChg chg="mod">
          <ac:chgData name="Inga Oprea (2011632)" userId="S::2011632@student.uwtsd.ac.uk::c1b95674-c089-44f9-9c07-4e08c4193146" providerId="AD" clId="Web-{693547CE-2301-B767-A418-B08AB394486A}" dt="2021-04-13T09:41:27.755" v="607" actId="14100"/>
          <ac:spMkLst>
            <pc:docMk/>
            <pc:sldMk cId="2110125410" sldId="276"/>
            <ac:spMk id="2" creationId="{44970ADC-84D8-8E4D-A8E2-075F48787B43}"/>
          </ac:spMkLst>
        </pc:spChg>
      </pc:sldChg>
      <pc:sldChg chg="modSp">
        <pc:chgData name="Inga Oprea (2011632)" userId="S::2011632@student.uwtsd.ac.uk::c1b95674-c089-44f9-9c07-4e08c4193146" providerId="AD" clId="Web-{693547CE-2301-B767-A418-B08AB394486A}" dt="2021-04-13T09:41:42.568" v="608" actId="14100"/>
        <pc:sldMkLst>
          <pc:docMk/>
          <pc:sldMk cId="4280485295" sldId="277"/>
        </pc:sldMkLst>
        <pc:spChg chg="mod">
          <ac:chgData name="Inga Oprea (2011632)" userId="S::2011632@student.uwtsd.ac.uk::c1b95674-c089-44f9-9c07-4e08c4193146" providerId="AD" clId="Web-{693547CE-2301-B767-A418-B08AB394486A}" dt="2021-04-13T09:41:42.568" v="608" actId="14100"/>
          <ac:spMkLst>
            <pc:docMk/>
            <pc:sldMk cId="4280485295" sldId="277"/>
            <ac:spMk id="2" creationId="{B30ABC68-4428-FC49-B942-A27F1174F154}"/>
          </ac:spMkLst>
        </pc:spChg>
      </pc:sldChg>
      <pc:sldChg chg="modSp">
        <pc:chgData name="Inga Oprea (2011632)" userId="S::2011632@student.uwtsd.ac.uk::c1b95674-c089-44f9-9c07-4e08c4193146" providerId="AD" clId="Web-{693547CE-2301-B767-A418-B08AB394486A}" dt="2021-04-13T10:00:10.673" v="708" actId="20577"/>
        <pc:sldMkLst>
          <pc:docMk/>
          <pc:sldMk cId="431591623" sldId="290"/>
        </pc:sldMkLst>
        <pc:spChg chg="mod">
          <ac:chgData name="Inga Oprea (2011632)" userId="S::2011632@student.uwtsd.ac.uk::c1b95674-c089-44f9-9c07-4e08c4193146" providerId="AD" clId="Web-{693547CE-2301-B767-A418-B08AB394486A}" dt="2021-04-13T09:24:47.496" v="388" actId="14100"/>
          <ac:spMkLst>
            <pc:docMk/>
            <pc:sldMk cId="431591623" sldId="290"/>
            <ac:spMk id="2" creationId="{BA7A8F34-420F-D645-980A-5177897B906F}"/>
          </ac:spMkLst>
        </pc:spChg>
        <pc:spChg chg="mod">
          <ac:chgData name="Inga Oprea (2011632)" userId="S::2011632@student.uwtsd.ac.uk::c1b95674-c089-44f9-9c07-4e08c4193146" providerId="AD" clId="Web-{693547CE-2301-B767-A418-B08AB394486A}" dt="2021-04-13T10:00:10.673" v="708" actId="20577"/>
          <ac:spMkLst>
            <pc:docMk/>
            <pc:sldMk cId="431591623" sldId="290"/>
            <ac:spMk id="3" creationId="{3A4D2063-263D-4641-BFD4-8AF43071F57A}"/>
          </ac:spMkLst>
        </pc:spChg>
      </pc:sldChg>
      <pc:sldChg chg="modSp modNotes">
        <pc:chgData name="Inga Oprea (2011632)" userId="S::2011632@student.uwtsd.ac.uk::c1b95674-c089-44f9-9c07-4e08c4193146" providerId="AD" clId="Web-{693547CE-2301-B767-A418-B08AB394486A}" dt="2021-04-13T09:18:00.985" v="165"/>
        <pc:sldMkLst>
          <pc:docMk/>
          <pc:sldMk cId="1464842946" sldId="293"/>
        </pc:sldMkLst>
        <pc:spChg chg="mod">
          <ac:chgData name="Inga Oprea (2011632)" userId="S::2011632@student.uwtsd.ac.uk::c1b95674-c089-44f9-9c07-4e08c4193146" providerId="AD" clId="Web-{693547CE-2301-B767-A418-B08AB394486A}" dt="2021-04-13T09:18:00.985" v="165"/>
          <ac:spMkLst>
            <pc:docMk/>
            <pc:sldMk cId="1464842946" sldId="293"/>
            <ac:spMk id="2" creationId="{24FBF59F-E516-4818-AC4E-2C02635CC43A}"/>
          </ac:spMkLst>
        </pc:spChg>
        <pc:spChg chg="mod">
          <ac:chgData name="Inga Oprea (2011632)" userId="S::2011632@student.uwtsd.ac.uk::c1b95674-c089-44f9-9c07-4e08c4193146" providerId="AD" clId="Web-{693547CE-2301-B767-A418-B08AB394486A}" dt="2021-04-13T09:17:14.515" v="161"/>
          <ac:spMkLst>
            <pc:docMk/>
            <pc:sldMk cId="1464842946" sldId="293"/>
            <ac:spMk id="3" creationId="{2C7FFF40-1A40-4C2C-AC8D-81EE900E7E3E}"/>
          </ac:spMkLst>
        </pc:spChg>
        <pc:spChg chg="mod">
          <ac:chgData name="Inga Oprea (2011632)" userId="S::2011632@student.uwtsd.ac.uk::c1b95674-c089-44f9-9c07-4e08c4193146" providerId="AD" clId="Web-{693547CE-2301-B767-A418-B08AB394486A}" dt="2021-04-13T09:16:34.499" v="153" actId="1076"/>
          <ac:spMkLst>
            <pc:docMk/>
            <pc:sldMk cId="1464842946" sldId="293"/>
            <ac:spMk id="22" creationId="{1AB630BC-138B-4E8E-BB5B-AC90CEC7DD61}"/>
          </ac:spMkLst>
        </pc:spChg>
        <pc:picChg chg="mod">
          <ac:chgData name="Inga Oprea (2011632)" userId="S::2011632@student.uwtsd.ac.uk::c1b95674-c089-44f9-9c07-4e08c4193146" providerId="AD" clId="Web-{693547CE-2301-B767-A418-B08AB394486A}" dt="2021-04-13T09:17:30.969" v="162" actId="1076"/>
          <ac:picMkLst>
            <pc:docMk/>
            <pc:sldMk cId="1464842946" sldId="293"/>
            <ac:picMk id="4" creationId="{EFE11FD0-B397-44B1-A0DB-101F7D8F05D4}"/>
          </ac:picMkLst>
        </pc:picChg>
      </pc:sldChg>
    </pc:docChg>
  </pc:docChgLst>
  <pc:docChgLst>
    <pc:chgData name="Nicoleta-Claudia Pagnejer (2009639)" userId="S::2009639@student.uwtsd.ac.uk::7282c044-78ed-43b7-b7cd-c9a7471dac36" providerId="AD" clId="Web-{F9280FD3-BC4A-0F21-90E1-E99158CBB682}"/>
    <pc:docChg chg="modSld">
      <pc:chgData name="Nicoleta-Claudia Pagnejer (2009639)" userId="S::2009639@student.uwtsd.ac.uk::7282c044-78ed-43b7-b7cd-c9a7471dac36" providerId="AD" clId="Web-{F9280FD3-BC4A-0F21-90E1-E99158CBB682}" dt="2021-04-12T23:20:27.393" v="658"/>
      <pc:docMkLst>
        <pc:docMk/>
      </pc:docMkLst>
      <pc:sldChg chg="modSp">
        <pc:chgData name="Nicoleta-Claudia Pagnejer (2009639)" userId="S::2009639@student.uwtsd.ac.uk::7282c044-78ed-43b7-b7cd-c9a7471dac36" providerId="AD" clId="Web-{F9280FD3-BC4A-0F21-90E1-E99158CBB682}" dt="2021-04-12T22:41:19.408" v="635" actId="20577"/>
        <pc:sldMkLst>
          <pc:docMk/>
          <pc:sldMk cId="292656311" sldId="262"/>
        </pc:sldMkLst>
        <pc:spChg chg="mod">
          <ac:chgData name="Nicoleta-Claudia Pagnejer (2009639)" userId="S::2009639@student.uwtsd.ac.uk::7282c044-78ed-43b7-b7cd-c9a7471dac36" providerId="AD" clId="Web-{F9280FD3-BC4A-0F21-90E1-E99158CBB682}" dt="2021-04-12T22:41:19.408" v="635" actId="20577"/>
          <ac:spMkLst>
            <pc:docMk/>
            <pc:sldMk cId="292656311" sldId="262"/>
            <ac:spMk id="3" creationId="{EB73AA84-C873-7A46-97F0-3B092C9CE118}"/>
          </ac:spMkLst>
        </pc:spChg>
      </pc:sldChg>
      <pc:sldChg chg="addSp modSp">
        <pc:chgData name="Nicoleta-Claudia Pagnejer (2009639)" userId="S::2009639@student.uwtsd.ac.uk::7282c044-78ed-43b7-b7cd-c9a7471dac36" providerId="AD" clId="Web-{F9280FD3-BC4A-0F21-90E1-E99158CBB682}" dt="2021-04-12T22:34:43.537" v="625" actId="20577"/>
        <pc:sldMkLst>
          <pc:docMk/>
          <pc:sldMk cId="3751609009" sldId="263"/>
        </pc:sldMkLst>
        <pc:spChg chg="add mod">
          <ac:chgData name="Nicoleta-Claudia Pagnejer (2009639)" userId="S::2009639@student.uwtsd.ac.uk::7282c044-78ed-43b7-b7cd-c9a7471dac36" providerId="AD" clId="Web-{F9280FD3-BC4A-0F21-90E1-E99158CBB682}" dt="2021-04-12T22:34:43.537" v="625" actId="20577"/>
          <ac:spMkLst>
            <pc:docMk/>
            <pc:sldMk cId="3751609009" sldId="263"/>
            <ac:spMk id="72" creationId="{5FC9F8FB-37C1-4BAA-B7B2-A4AC42B4CDB2}"/>
          </ac:spMkLst>
        </pc:spChg>
      </pc:sldChg>
      <pc:sldChg chg="addSp modSp">
        <pc:chgData name="Nicoleta-Claudia Pagnejer (2009639)" userId="S::2009639@student.uwtsd.ac.uk::7282c044-78ed-43b7-b7cd-c9a7471dac36" providerId="AD" clId="Web-{F9280FD3-BC4A-0F21-90E1-E99158CBB682}" dt="2021-04-12T23:17:06.677" v="638"/>
        <pc:sldMkLst>
          <pc:docMk/>
          <pc:sldMk cId="649810078" sldId="265"/>
        </pc:sldMkLst>
        <pc:spChg chg="mod">
          <ac:chgData name="Nicoleta-Claudia Pagnejer (2009639)" userId="S::2009639@student.uwtsd.ac.uk::7282c044-78ed-43b7-b7cd-c9a7471dac36" providerId="AD" clId="Web-{F9280FD3-BC4A-0F21-90E1-E99158CBB682}" dt="2021-04-12T21:57:03.699" v="147" actId="20577"/>
          <ac:spMkLst>
            <pc:docMk/>
            <pc:sldMk cId="649810078" sldId="265"/>
            <ac:spMk id="16" creationId="{DBE72312-3E89-48D5-B0FD-30A20C94B0CE}"/>
          </ac:spMkLst>
        </pc:spChg>
        <pc:spChg chg="add mod">
          <ac:chgData name="Nicoleta-Claudia Pagnejer (2009639)" userId="S::2009639@student.uwtsd.ac.uk::7282c044-78ed-43b7-b7cd-c9a7471dac36" providerId="AD" clId="Web-{F9280FD3-BC4A-0F21-90E1-E99158CBB682}" dt="2021-04-12T23:16:56.505" v="637"/>
          <ac:spMkLst>
            <pc:docMk/>
            <pc:sldMk cId="649810078" sldId="265"/>
            <ac:spMk id="202" creationId="{5BEC6C40-0435-45A9-93B0-62532580F82A}"/>
          </ac:spMkLst>
        </pc:spChg>
        <pc:graphicFrameChg chg="add mod modGraphic">
          <ac:chgData name="Nicoleta-Claudia Pagnejer (2009639)" userId="S::2009639@student.uwtsd.ac.uk::7282c044-78ed-43b7-b7cd-c9a7471dac36" providerId="AD" clId="Web-{F9280FD3-BC4A-0F21-90E1-E99158CBB682}" dt="2021-04-12T23:17:06.677" v="638"/>
          <ac:graphicFrameMkLst>
            <pc:docMk/>
            <pc:sldMk cId="649810078" sldId="265"/>
            <ac:graphicFrameMk id="3" creationId="{3BD48EFE-5A18-4C9A-AAAD-717B55C563B0}"/>
          </ac:graphicFrameMkLst>
        </pc:graphicFrameChg>
      </pc:sldChg>
      <pc:sldChg chg="addSp delSp modSp mod modShow">
        <pc:chgData name="Nicoleta-Claudia Pagnejer (2009639)" userId="S::2009639@student.uwtsd.ac.uk::7282c044-78ed-43b7-b7cd-c9a7471dac36" providerId="AD" clId="Web-{F9280FD3-BC4A-0F21-90E1-E99158CBB682}" dt="2021-04-12T23:20:27.393" v="658"/>
        <pc:sldMkLst>
          <pc:docMk/>
          <pc:sldMk cId="40368249" sldId="266"/>
        </pc:sldMkLst>
        <pc:spChg chg="mod">
          <ac:chgData name="Nicoleta-Claudia Pagnejer (2009639)" userId="S::2009639@student.uwtsd.ac.uk::7282c044-78ed-43b7-b7cd-c9a7471dac36" providerId="AD" clId="Web-{F9280FD3-BC4A-0F21-90E1-E99158CBB682}" dt="2021-04-12T22:26:44.962" v="414" actId="20577"/>
          <ac:spMkLst>
            <pc:docMk/>
            <pc:sldMk cId="40368249" sldId="266"/>
            <ac:spMk id="3" creationId="{BC5493EF-7003-4544-B06B-B83F837E9982}"/>
          </ac:spMkLst>
        </pc:spChg>
        <pc:spChg chg="add del mod">
          <ac:chgData name="Nicoleta-Claudia Pagnejer (2009639)" userId="S::2009639@student.uwtsd.ac.uk::7282c044-78ed-43b7-b7cd-c9a7471dac36" providerId="AD" clId="Web-{F9280FD3-BC4A-0F21-90E1-E99158CBB682}" dt="2021-04-12T22:17:46.489" v="317"/>
          <ac:spMkLst>
            <pc:docMk/>
            <pc:sldMk cId="40368249" sldId="266"/>
            <ac:spMk id="4" creationId="{E72281CC-7D3E-4C5B-9329-FB678FCF6F6A}"/>
          </ac:spMkLst>
        </pc:spChg>
        <pc:graphicFrameChg chg="add del">
          <ac:chgData name="Nicoleta-Claudia Pagnejer (2009639)" userId="S::2009639@student.uwtsd.ac.uk::7282c044-78ed-43b7-b7cd-c9a7471dac36" providerId="AD" clId="Web-{F9280FD3-BC4A-0F21-90E1-E99158CBB682}" dt="2021-04-12T22:18:19.318" v="319"/>
          <ac:graphicFrameMkLst>
            <pc:docMk/>
            <pc:sldMk cId="40368249" sldId="266"/>
            <ac:graphicFrameMk id="6" creationId="{A503457F-EE98-49F0-8829-F58E1D02F65D}"/>
          </ac:graphicFrameMkLst>
        </pc:graphicFrameChg>
        <pc:graphicFrameChg chg="add mod modGraphic">
          <ac:chgData name="Nicoleta-Claudia Pagnejer (2009639)" userId="S::2009639@student.uwtsd.ac.uk::7282c044-78ed-43b7-b7cd-c9a7471dac36" providerId="AD" clId="Web-{F9280FD3-BC4A-0F21-90E1-E99158CBB682}" dt="2021-04-12T23:20:27.393" v="658"/>
          <ac:graphicFrameMkLst>
            <pc:docMk/>
            <pc:sldMk cId="40368249" sldId="266"/>
            <ac:graphicFrameMk id="10" creationId="{BF4B90D0-B676-4334-B71A-ECD553A12971}"/>
          </ac:graphicFrameMkLst>
        </pc:graphicFrameChg>
      </pc:sldChg>
    </pc:docChg>
  </pc:docChgLst>
  <pc:docChgLst>
    <pc:chgData name="Inga Oprea (2011632)" userId="S::2011632@student.uwtsd.ac.uk::c1b95674-c089-44f9-9c07-4e08c4193146" providerId="AD" clId="Web-{E7B89846-4435-FEE0-7D48-C59CD5B6DEB0}"/>
    <pc:docChg chg="modSld">
      <pc:chgData name="Inga Oprea (2011632)" userId="S::2011632@student.uwtsd.ac.uk::c1b95674-c089-44f9-9c07-4e08c4193146" providerId="AD" clId="Web-{E7B89846-4435-FEE0-7D48-C59CD5B6DEB0}" dt="2021-04-17T20:32:30.746" v="22" actId="14100"/>
      <pc:docMkLst>
        <pc:docMk/>
      </pc:docMkLst>
      <pc:sldChg chg="modSp">
        <pc:chgData name="Inga Oprea (2011632)" userId="S::2011632@student.uwtsd.ac.uk::c1b95674-c089-44f9-9c07-4e08c4193146" providerId="AD" clId="Web-{E7B89846-4435-FEE0-7D48-C59CD5B6DEB0}" dt="2021-04-17T20:27:34.710" v="7" actId="20577"/>
        <pc:sldMkLst>
          <pc:docMk/>
          <pc:sldMk cId="2618840071" sldId="258"/>
        </pc:sldMkLst>
        <pc:spChg chg="mod">
          <ac:chgData name="Inga Oprea (2011632)" userId="S::2011632@student.uwtsd.ac.uk::c1b95674-c089-44f9-9c07-4e08c4193146" providerId="AD" clId="Web-{E7B89846-4435-FEE0-7D48-C59CD5B6DEB0}" dt="2021-04-17T20:27:34.710" v="7" actId="20577"/>
          <ac:spMkLst>
            <pc:docMk/>
            <pc:sldMk cId="2618840071" sldId="258"/>
            <ac:spMk id="6" creationId="{D81AC344-12CD-A74C-8795-ECE94837E263}"/>
          </ac:spMkLst>
        </pc:spChg>
      </pc:sldChg>
      <pc:sldChg chg="modSp">
        <pc:chgData name="Inga Oprea (2011632)" userId="S::2011632@student.uwtsd.ac.uk::c1b95674-c089-44f9-9c07-4e08c4193146" providerId="AD" clId="Web-{E7B89846-4435-FEE0-7D48-C59CD5B6DEB0}" dt="2021-04-17T20:27:17.428" v="5" actId="20577"/>
        <pc:sldMkLst>
          <pc:docMk/>
          <pc:sldMk cId="3031752855" sldId="259"/>
        </pc:sldMkLst>
        <pc:spChg chg="mod">
          <ac:chgData name="Inga Oprea (2011632)" userId="S::2011632@student.uwtsd.ac.uk::c1b95674-c089-44f9-9c07-4e08c4193146" providerId="AD" clId="Web-{E7B89846-4435-FEE0-7D48-C59CD5B6DEB0}" dt="2021-04-17T20:27:02.350" v="3" actId="20577"/>
          <ac:spMkLst>
            <pc:docMk/>
            <pc:sldMk cId="3031752855" sldId="259"/>
            <ac:spMk id="4" creationId="{F56574D1-6BC6-4813-9D90-509EB6891312}"/>
          </ac:spMkLst>
        </pc:spChg>
        <pc:spChg chg="mod">
          <ac:chgData name="Inga Oprea (2011632)" userId="S::2011632@student.uwtsd.ac.uk::c1b95674-c089-44f9-9c07-4e08c4193146" providerId="AD" clId="Web-{E7B89846-4435-FEE0-7D48-C59CD5B6DEB0}" dt="2021-04-17T20:27:17.428" v="5" actId="20577"/>
          <ac:spMkLst>
            <pc:docMk/>
            <pc:sldMk cId="3031752855" sldId="259"/>
            <ac:spMk id="6" creationId="{43AFB38C-191C-4540-87A2-9E475DD65C71}"/>
          </ac:spMkLst>
        </pc:spChg>
      </pc:sldChg>
      <pc:sldChg chg="modSp">
        <pc:chgData name="Inga Oprea (2011632)" userId="S::2011632@student.uwtsd.ac.uk::c1b95674-c089-44f9-9c07-4e08c4193146" providerId="AD" clId="Web-{E7B89846-4435-FEE0-7D48-C59CD5B6DEB0}" dt="2021-04-17T20:28:00.491" v="10" actId="1076"/>
        <pc:sldMkLst>
          <pc:docMk/>
          <pc:sldMk cId="2104385508" sldId="261"/>
        </pc:sldMkLst>
        <pc:spChg chg="mod">
          <ac:chgData name="Inga Oprea (2011632)" userId="S::2011632@student.uwtsd.ac.uk::c1b95674-c089-44f9-9c07-4e08c4193146" providerId="AD" clId="Web-{E7B89846-4435-FEE0-7D48-C59CD5B6DEB0}" dt="2021-04-17T20:28:00.491" v="10" actId="1076"/>
          <ac:spMkLst>
            <pc:docMk/>
            <pc:sldMk cId="2104385508" sldId="261"/>
            <ac:spMk id="6" creationId="{9CEF3F2A-EC22-3242-89C7-E764FBCAEE16}"/>
          </ac:spMkLst>
        </pc:spChg>
      </pc:sldChg>
      <pc:sldChg chg="modSp">
        <pc:chgData name="Inga Oprea (2011632)" userId="S::2011632@student.uwtsd.ac.uk::c1b95674-c089-44f9-9c07-4e08c4193146" providerId="AD" clId="Web-{E7B89846-4435-FEE0-7D48-C59CD5B6DEB0}" dt="2021-04-17T20:32:30.746" v="22" actId="14100"/>
        <pc:sldMkLst>
          <pc:docMk/>
          <pc:sldMk cId="367747934" sldId="278"/>
        </pc:sldMkLst>
        <pc:spChg chg="mod">
          <ac:chgData name="Inga Oprea (2011632)" userId="S::2011632@student.uwtsd.ac.uk::c1b95674-c089-44f9-9c07-4e08c4193146" providerId="AD" clId="Web-{E7B89846-4435-FEE0-7D48-C59CD5B6DEB0}" dt="2021-04-17T20:32:30.746" v="22" actId="14100"/>
          <ac:spMkLst>
            <pc:docMk/>
            <pc:sldMk cId="367747934" sldId="278"/>
            <ac:spMk id="3" creationId="{609534AD-E72A-E149-8DEC-C07395BC8D8A}"/>
          </ac:spMkLst>
        </pc:spChg>
      </pc:sldChg>
      <pc:sldChg chg="modSp">
        <pc:chgData name="Inga Oprea (2011632)" userId="S::2011632@student.uwtsd.ac.uk::c1b95674-c089-44f9-9c07-4e08c4193146" providerId="AD" clId="Web-{E7B89846-4435-FEE0-7D48-C59CD5B6DEB0}" dt="2021-04-17T20:30:45.088" v="18" actId="14100"/>
        <pc:sldMkLst>
          <pc:docMk/>
          <pc:sldMk cId="3252275826" sldId="280"/>
        </pc:sldMkLst>
        <pc:spChg chg="mod">
          <ac:chgData name="Inga Oprea (2011632)" userId="S::2011632@student.uwtsd.ac.uk::c1b95674-c089-44f9-9c07-4e08c4193146" providerId="AD" clId="Web-{E7B89846-4435-FEE0-7D48-C59CD5B6DEB0}" dt="2021-04-17T20:30:45.088" v="18" actId="14100"/>
          <ac:spMkLst>
            <pc:docMk/>
            <pc:sldMk cId="3252275826" sldId="280"/>
            <ac:spMk id="3" creationId="{D7054637-F1FE-BA41-9B32-C16DE4AB822D}"/>
          </ac:spMkLst>
        </pc:spChg>
      </pc:sldChg>
      <pc:sldChg chg="modSp">
        <pc:chgData name="Inga Oprea (2011632)" userId="S::2011632@student.uwtsd.ac.uk::c1b95674-c089-44f9-9c07-4e08c4193146" providerId="AD" clId="Web-{E7B89846-4435-FEE0-7D48-C59CD5B6DEB0}" dt="2021-04-17T20:31:05.932" v="21" actId="20577"/>
        <pc:sldMkLst>
          <pc:docMk/>
          <pc:sldMk cId="2145798042" sldId="281"/>
        </pc:sldMkLst>
        <pc:spChg chg="mod">
          <ac:chgData name="Inga Oprea (2011632)" userId="S::2011632@student.uwtsd.ac.uk::c1b95674-c089-44f9-9c07-4e08c4193146" providerId="AD" clId="Web-{E7B89846-4435-FEE0-7D48-C59CD5B6DEB0}" dt="2021-04-17T20:31:05.932" v="21" actId="20577"/>
          <ac:spMkLst>
            <pc:docMk/>
            <pc:sldMk cId="2145798042" sldId="281"/>
            <ac:spMk id="3" creationId="{9C8CADD2-6F18-7548-B74B-2576D5B2AE2C}"/>
          </ac:spMkLst>
        </pc:spChg>
      </pc:sldChg>
      <pc:sldChg chg="modSp">
        <pc:chgData name="Inga Oprea (2011632)" userId="S::2011632@student.uwtsd.ac.uk::c1b95674-c089-44f9-9c07-4e08c4193146" providerId="AD" clId="Web-{E7B89846-4435-FEE0-7D48-C59CD5B6DEB0}" dt="2021-04-17T20:26:46.006" v="2" actId="20577"/>
        <pc:sldMkLst>
          <pc:docMk/>
          <pc:sldMk cId="3994402125" sldId="285"/>
        </pc:sldMkLst>
        <pc:spChg chg="mod">
          <ac:chgData name="Inga Oprea (2011632)" userId="S::2011632@student.uwtsd.ac.uk::c1b95674-c089-44f9-9c07-4e08c4193146" providerId="AD" clId="Web-{E7B89846-4435-FEE0-7D48-C59CD5B6DEB0}" dt="2021-04-17T20:26:46.006" v="2" actId="20577"/>
          <ac:spMkLst>
            <pc:docMk/>
            <pc:sldMk cId="3994402125" sldId="285"/>
            <ac:spMk id="4" creationId="{90058B10-37F1-483B-A61B-B383F857A278}"/>
          </ac:spMkLst>
        </pc:spChg>
      </pc:sldChg>
    </pc:docChg>
  </pc:docChgLst>
  <pc:docChgLst>
    <pc:chgData name="Inga Oprea (2011632)" userId="S::2011632@student.uwtsd.ac.uk::c1b95674-c089-44f9-9c07-4e08c4193146" providerId="AD" clId="Web-{8374B1BE-CDE5-507E-24F7-3BF45FF8D54E}"/>
    <pc:docChg chg="modSld">
      <pc:chgData name="Inga Oprea (2011632)" userId="S::2011632@student.uwtsd.ac.uk::c1b95674-c089-44f9-9c07-4e08c4193146" providerId="AD" clId="Web-{8374B1BE-CDE5-507E-24F7-3BF45FF8D54E}" dt="2021-04-11T18:30:48.425" v="69" actId="1076"/>
      <pc:docMkLst>
        <pc:docMk/>
      </pc:docMkLst>
      <pc:sldChg chg="modSp">
        <pc:chgData name="Inga Oprea (2011632)" userId="S::2011632@student.uwtsd.ac.uk::c1b95674-c089-44f9-9c07-4e08c4193146" providerId="AD" clId="Web-{8374B1BE-CDE5-507E-24F7-3BF45FF8D54E}" dt="2021-04-11T18:25:44.825" v="35" actId="1076"/>
        <pc:sldMkLst>
          <pc:docMk/>
          <pc:sldMk cId="347860580" sldId="273"/>
        </pc:sldMkLst>
        <pc:spChg chg="mod">
          <ac:chgData name="Inga Oprea (2011632)" userId="S::2011632@student.uwtsd.ac.uk::c1b95674-c089-44f9-9c07-4e08c4193146" providerId="AD" clId="Web-{8374B1BE-CDE5-507E-24F7-3BF45FF8D54E}" dt="2021-04-11T18:25:44.825" v="35" actId="1076"/>
          <ac:spMkLst>
            <pc:docMk/>
            <pc:sldMk cId="347860580" sldId="273"/>
            <ac:spMk id="2" creationId="{CEC5910B-1202-D343-AC39-3298C75CB8DD}"/>
          </ac:spMkLst>
        </pc:spChg>
      </pc:sldChg>
      <pc:sldChg chg="modSp">
        <pc:chgData name="Inga Oprea (2011632)" userId="S::2011632@student.uwtsd.ac.uk::c1b95674-c089-44f9-9c07-4e08c4193146" providerId="AD" clId="Web-{8374B1BE-CDE5-507E-24F7-3BF45FF8D54E}" dt="2021-04-11T18:30:48.425" v="69" actId="1076"/>
        <pc:sldMkLst>
          <pc:docMk/>
          <pc:sldMk cId="1187917867" sldId="289"/>
        </pc:sldMkLst>
        <pc:spChg chg="mod">
          <ac:chgData name="Inga Oprea (2011632)" userId="S::2011632@student.uwtsd.ac.uk::c1b95674-c089-44f9-9c07-4e08c4193146" providerId="AD" clId="Web-{8374B1BE-CDE5-507E-24F7-3BF45FF8D54E}" dt="2021-04-11T18:27:39.968" v="44" actId="1076"/>
          <ac:spMkLst>
            <pc:docMk/>
            <pc:sldMk cId="1187917867" sldId="289"/>
            <ac:spMk id="2" creationId="{BA7A8F34-420F-D645-980A-5177897B906F}"/>
          </ac:spMkLst>
        </pc:spChg>
        <pc:spChg chg="mod">
          <ac:chgData name="Inga Oprea (2011632)" userId="S::2011632@student.uwtsd.ac.uk::c1b95674-c089-44f9-9c07-4e08c4193146" providerId="AD" clId="Web-{8374B1BE-CDE5-507E-24F7-3BF45FF8D54E}" dt="2021-04-11T18:30:42.128" v="68" actId="20577"/>
          <ac:spMkLst>
            <pc:docMk/>
            <pc:sldMk cId="1187917867" sldId="289"/>
            <ac:spMk id="3" creationId="{3A4D2063-263D-4641-BFD4-8AF43071F57A}"/>
          </ac:spMkLst>
        </pc:spChg>
        <pc:picChg chg="mod">
          <ac:chgData name="Inga Oprea (2011632)" userId="S::2011632@student.uwtsd.ac.uk::c1b95674-c089-44f9-9c07-4e08c4193146" providerId="AD" clId="Web-{8374B1BE-CDE5-507E-24F7-3BF45FF8D54E}" dt="2021-04-11T18:30:48.425" v="69" actId="1076"/>
          <ac:picMkLst>
            <pc:docMk/>
            <pc:sldMk cId="1187917867" sldId="289"/>
            <ac:picMk id="7" creationId="{73D31F99-0E54-7141-B4BE-7ACBD553FF15}"/>
          </ac:picMkLst>
        </pc:picChg>
      </pc:sldChg>
    </pc:docChg>
  </pc:docChgLst>
  <pc:docChgLst>
    <pc:chgData name="Ana Sofia Hernandez Amaya (2008116)" userId="S::2008116@student.uwtsd.ac.uk::b3d9a8e0-779f-48fb-a32b-c46c88911a75" providerId="AD" clId="Web-{865289DE-06C3-7C75-C2E7-A876D133E178}"/>
    <pc:docChg chg="modSld sldOrd">
      <pc:chgData name="Ana Sofia Hernandez Amaya (2008116)" userId="S::2008116@student.uwtsd.ac.uk::b3d9a8e0-779f-48fb-a32b-c46c88911a75" providerId="AD" clId="Web-{865289DE-06C3-7C75-C2E7-A876D133E178}" dt="2021-04-13T06:45:26.308" v="94" actId="1076"/>
      <pc:docMkLst>
        <pc:docMk/>
      </pc:docMkLst>
      <pc:sldChg chg="modSp">
        <pc:chgData name="Ana Sofia Hernandez Amaya (2008116)" userId="S::2008116@student.uwtsd.ac.uk::b3d9a8e0-779f-48fb-a32b-c46c88911a75" providerId="AD" clId="Web-{865289DE-06C3-7C75-C2E7-A876D133E178}" dt="2021-04-13T05:59:25.549" v="68" actId="20577"/>
        <pc:sldMkLst>
          <pc:docMk/>
          <pc:sldMk cId="292656311" sldId="262"/>
        </pc:sldMkLst>
        <pc:spChg chg="mod">
          <ac:chgData name="Ana Sofia Hernandez Amaya (2008116)" userId="S::2008116@student.uwtsd.ac.uk::b3d9a8e0-779f-48fb-a32b-c46c88911a75" providerId="AD" clId="Web-{865289DE-06C3-7C75-C2E7-A876D133E178}" dt="2021-04-13T05:59:25.549" v="68" actId="20577"/>
          <ac:spMkLst>
            <pc:docMk/>
            <pc:sldMk cId="292656311" sldId="262"/>
            <ac:spMk id="2" creationId="{E3B0322D-7F4C-3D45-B190-2E34A4DD3966}"/>
          </ac:spMkLst>
        </pc:spChg>
      </pc:sldChg>
      <pc:sldChg chg="modSp">
        <pc:chgData name="Ana Sofia Hernandez Amaya (2008116)" userId="S::2008116@student.uwtsd.ac.uk::b3d9a8e0-779f-48fb-a32b-c46c88911a75" providerId="AD" clId="Web-{865289DE-06C3-7C75-C2E7-A876D133E178}" dt="2021-04-13T06:01:17.942" v="92" actId="1076"/>
        <pc:sldMkLst>
          <pc:docMk/>
          <pc:sldMk cId="1590520351" sldId="268"/>
        </pc:sldMkLst>
        <pc:spChg chg="mod">
          <ac:chgData name="Ana Sofia Hernandez Amaya (2008116)" userId="S::2008116@student.uwtsd.ac.uk::b3d9a8e0-779f-48fb-a32b-c46c88911a75" providerId="AD" clId="Web-{865289DE-06C3-7C75-C2E7-A876D133E178}" dt="2021-04-13T06:00:42.957" v="82" actId="1076"/>
          <ac:spMkLst>
            <pc:docMk/>
            <pc:sldMk cId="1590520351" sldId="268"/>
            <ac:spMk id="2" creationId="{0D007030-96A2-6A4E-8921-5B175C382714}"/>
          </ac:spMkLst>
        </pc:spChg>
        <pc:spChg chg="mod">
          <ac:chgData name="Ana Sofia Hernandez Amaya (2008116)" userId="S::2008116@student.uwtsd.ac.uk::b3d9a8e0-779f-48fb-a32b-c46c88911a75" providerId="AD" clId="Web-{865289DE-06C3-7C75-C2E7-A876D133E178}" dt="2021-04-13T06:01:17.942" v="92" actId="1076"/>
          <ac:spMkLst>
            <pc:docMk/>
            <pc:sldMk cId="1590520351" sldId="268"/>
            <ac:spMk id="3" creationId="{6A94C25B-3D1F-1B49-AF6B-397E39FF9FD8}"/>
          </ac:spMkLst>
        </pc:spChg>
      </pc:sldChg>
      <pc:sldChg chg="modSp">
        <pc:chgData name="Ana Sofia Hernandez Amaya (2008116)" userId="S::2008116@student.uwtsd.ac.uk::b3d9a8e0-779f-48fb-a32b-c46c88911a75" providerId="AD" clId="Web-{865289DE-06C3-7C75-C2E7-A876D133E178}" dt="2021-04-13T05:59:40.768" v="72" actId="20577"/>
        <pc:sldMkLst>
          <pc:docMk/>
          <pc:sldMk cId="347860580" sldId="273"/>
        </pc:sldMkLst>
        <pc:spChg chg="mod">
          <ac:chgData name="Ana Sofia Hernandez Amaya (2008116)" userId="S::2008116@student.uwtsd.ac.uk::b3d9a8e0-779f-48fb-a32b-c46c88911a75" providerId="AD" clId="Web-{865289DE-06C3-7C75-C2E7-A876D133E178}" dt="2021-04-13T05:59:40.768" v="72" actId="20577"/>
          <ac:spMkLst>
            <pc:docMk/>
            <pc:sldMk cId="347860580" sldId="273"/>
            <ac:spMk id="2" creationId="{CEC5910B-1202-D343-AC39-3298C75CB8DD}"/>
          </ac:spMkLst>
        </pc:spChg>
      </pc:sldChg>
      <pc:sldChg chg="modSp">
        <pc:chgData name="Ana Sofia Hernandez Amaya (2008116)" userId="S::2008116@student.uwtsd.ac.uk::b3d9a8e0-779f-48fb-a32b-c46c88911a75" providerId="AD" clId="Web-{865289DE-06C3-7C75-C2E7-A876D133E178}" dt="2021-04-13T06:45:26.308" v="94" actId="1076"/>
        <pc:sldMkLst>
          <pc:docMk/>
          <pc:sldMk cId="3344068050" sldId="274"/>
        </pc:sldMkLst>
        <pc:spChg chg="mod">
          <ac:chgData name="Ana Sofia Hernandez Amaya (2008116)" userId="S::2008116@student.uwtsd.ac.uk::b3d9a8e0-779f-48fb-a32b-c46c88911a75" providerId="AD" clId="Web-{865289DE-06C3-7C75-C2E7-A876D133E178}" dt="2021-04-13T06:45:26.308" v="94" actId="1076"/>
          <ac:spMkLst>
            <pc:docMk/>
            <pc:sldMk cId="3344068050" sldId="274"/>
            <ac:spMk id="11" creationId="{1D439644-37CF-4E50-B7D5-5CB549791066}"/>
          </ac:spMkLst>
        </pc:spChg>
      </pc:sldChg>
      <pc:sldChg chg="addSp delSp modSp">
        <pc:chgData name="Ana Sofia Hernandez Amaya (2008116)" userId="S::2008116@student.uwtsd.ac.uk::b3d9a8e0-779f-48fb-a32b-c46c88911a75" providerId="AD" clId="Web-{865289DE-06C3-7C75-C2E7-A876D133E178}" dt="2021-04-12T22:54:46.903" v="5" actId="1076"/>
        <pc:sldMkLst>
          <pc:docMk/>
          <pc:sldMk cId="2110125410" sldId="276"/>
        </pc:sldMkLst>
        <pc:picChg chg="add mod">
          <ac:chgData name="Ana Sofia Hernandez Amaya (2008116)" userId="S::2008116@student.uwtsd.ac.uk::b3d9a8e0-779f-48fb-a32b-c46c88911a75" providerId="AD" clId="Web-{865289DE-06C3-7C75-C2E7-A876D133E178}" dt="2021-04-12T22:54:46.903" v="5" actId="1076"/>
          <ac:picMkLst>
            <pc:docMk/>
            <pc:sldMk cId="2110125410" sldId="276"/>
            <ac:picMk id="3" creationId="{34B7F374-9449-4A51-A48E-3AB35D1D4105}"/>
          </ac:picMkLst>
        </pc:picChg>
        <pc:picChg chg="add del">
          <ac:chgData name="Ana Sofia Hernandez Amaya (2008116)" userId="S::2008116@student.uwtsd.ac.uk::b3d9a8e0-779f-48fb-a32b-c46c88911a75" providerId="AD" clId="Web-{865289DE-06C3-7C75-C2E7-A876D133E178}" dt="2021-04-12T22:54:17.778" v="3"/>
          <ac:picMkLst>
            <pc:docMk/>
            <pc:sldMk cId="2110125410" sldId="276"/>
            <ac:picMk id="12" creationId="{9D633A08-C226-4D85-8C38-B6240B944DB0}"/>
          </ac:picMkLst>
        </pc:picChg>
        <pc:picChg chg="add mod">
          <ac:chgData name="Ana Sofia Hernandez Amaya (2008116)" userId="S::2008116@student.uwtsd.ac.uk::b3d9a8e0-779f-48fb-a32b-c46c88911a75" providerId="AD" clId="Web-{865289DE-06C3-7C75-C2E7-A876D133E178}" dt="2021-04-12T22:54:12.528" v="2" actId="1076"/>
          <ac:picMkLst>
            <pc:docMk/>
            <pc:sldMk cId="2110125410" sldId="276"/>
            <ac:picMk id="13" creationId="{3AEC85F2-0ECA-42DF-BD65-99CAE5F5C777}"/>
          </ac:picMkLst>
        </pc:picChg>
      </pc:sldChg>
      <pc:sldChg chg="addSp delSp modSp ord">
        <pc:chgData name="Ana Sofia Hernandez Amaya (2008116)" userId="S::2008116@student.uwtsd.ac.uk::b3d9a8e0-779f-48fb-a32b-c46c88911a75" providerId="AD" clId="Web-{865289DE-06C3-7C75-C2E7-A876D133E178}" dt="2021-04-12T22:57:26.121" v="61"/>
        <pc:sldMkLst>
          <pc:docMk/>
          <pc:sldMk cId="4280485295" sldId="277"/>
        </pc:sldMkLst>
        <pc:spChg chg="mod">
          <ac:chgData name="Ana Sofia Hernandez Amaya (2008116)" userId="S::2008116@student.uwtsd.ac.uk::b3d9a8e0-779f-48fb-a32b-c46c88911a75" providerId="AD" clId="Web-{865289DE-06C3-7C75-C2E7-A876D133E178}" dt="2021-04-12T22:55:31.342" v="15" actId="1076"/>
          <ac:spMkLst>
            <pc:docMk/>
            <pc:sldMk cId="4280485295" sldId="277"/>
            <ac:spMk id="2" creationId="{B30ABC68-4428-FC49-B942-A27F1174F154}"/>
          </ac:spMkLst>
        </pc:spChg>
        <pc:spChg chg="del">
          <ac:chgData name="Ana Sofia Hernandez Amaya (2008116)" userId="S::2008116@student.uwtsd.ac.uk::b3d9a8e0-779f-48fb-a32b-c46c88911a75" providerId="AD" clId="Web-{865289DE-06C3-7C75-C2E7-A876D133E178}" dt="2021-04-12T22:55:03.326" v="7"/>
          <ac:spMkLst>
            <pc:docMk/>
            <pc:sldMk cId="4280485295" sldId="277"/>
            <ac:spMk id="3" creationId="{37EF464E-D8A7-0042-A8B1-E6571A060F91}"/>
          </ac:spMkLst>
        </pc:spChg>
        <pc:spChg chg="add mod">
          <ac:chgData name="Ana Sofia Hernandez Amaya (2008116)" userId="S::2008116@student.uwtsd.ac.uk::b3d9a8e0-779f-48fb-a32b-c46c88911a75" providerId="AD" clId="Web-{865289DE-06C3-7C75-C2E7-A876D133E178}" dt="2021-04-12T22:56:16.468" v="38" actId="20577"/>
          <ac:spMkLst>
            <pc:docMk/>
            <pc:sldMk cId="4280485295" sldId="277"/>
            <ac:spMk id="12" creationId="{AD6CC48E-4A2D-4A8D-B2F1-5F1AE3247924}"/>
          </ac:spMkLst>
        </pc:spChg>
        <pc:spChg chg="add del mod">
          <ac:chgData name="Ana Sofia Hernandez Amaya (2008116)" userId="S::2008116@student.uwtsd.ac.uk::b3d9a8e0-779f-48fb-a32b-c46c88911a75" providerId="AD" clId="Web-{865289DE-06C3-7C75-C2E7-A876D133E178}" dt="2021-04-12T22:56:34.019" v="43"/>
          <ac:spMkLst>
            <pc:docMk/>
            <pc:sldMk cId="4280485295" sldId="277"/>
            <ac:spMk id="13" creationId="{19B883E4-4C93-4838-A834-70F79262BC7F}"/>
          </ac:spMkLst>
        </pc:spChg>
        <pc:picChg chg="add del">
          <ac:chgData name="Ana Sofia Hernandez Amaya (2008116)" userId="S::2008116@student.uwtsd.ac.uk::b3d9a8e0-779f-48fb-a32b-c46c88911a75" providerId="AD" clId="Web-{865289DE-06C3-7C75-C2E7-A876D133E178}" dt="2021-04-12T22:55:06.982" v="10"/>
          <ac:picMkLst>
            <pc:docMk/>
            <pc:sldMk cId="4280485295" sldId="277"/>
            <ac:picMk id="4" creationId="{17E023D2-5070-4F6C-A933-C239CF8C0695}"/>
          </ac:picMkLst>
        </pc:picChg>
        <pc:picChg chg="add mod">
          <ac:chgData name="Ana Sofia Hernandez Amaya (2008116)" userId="S::2008116@student.uwtsd.ac.uk::b3d9a8e0-779f-48fb-a32b-c46c88911a75" providerId="AD" clId="Web-{865289DE-06C3-7C75-C2E7-A876D133E178}" dt="2021-04-12T22:55:44.342" v="21" actId="1076"/>
          <ac:picMkLst>
            <pc:docMk/>
            <pc:sldMk cId="4280485295" sldId="277"/>
            <ac:picMk id="6" creationId="{5FF15CF8-53A0-47EA-AB06-720E5F0D73A0}"/>
          </ac:picMkLst>
        </pc:picChg>
        <pc:picChg chg="add del mod">
          <ac:chgData name="Ana Sofia Hernandez Amaya (2008116)" userId="S::2008116@student.uwtsd.ac.uk::b3d9a8e0-779f-48fb-a32b-c46c88911a75" providerId="AD" clId="Web-{865289DE-06C3-7C75-C2E7-A876D133E178}" dt="2021-04-12T22:55:37.061" v="19"/>
          <ac:picMkLst>
            <pc:docMk/>
            <pc:sldMk cId="4280485295" sldId="277"/>
            <ac:picMk id="11" creationId="{220AB874-C381-4A84-9DA2-E416EE477ACE}"/>
          </ac:picMkLst>
        </pc:picChg>
        <pc:picChg chg="add mod">
          <ac:chgData name="Ana Sofia Hernandez Amaya (2008116)" userId="S::2008116@student.uwtsd.ac.uk::b3d9a8e0-779f-48fb-a32b-c46c88911a75" providerId="AD" clId="Web-{865289DE-06C3-7C75-C2E7-A876D133E178}" dt="2021-04-12T22:56:31.675" v="42" actId="1076"/>
          <ac:picMkLst>
            <pc:docMk/>
            <pc:sldMk cId="4280485295" sldId="277"/>
            <ac:picMk id="14" creationId="{B5140373-5788-4743-8C48-B67A3DE5AFD1}"/>
          </ac:picMkLst>
        </pc:picChg>
        <pc:picChg chg="add del mod">
          <ac:chgData name="Ana Sofia Hernandez Amaya (2008116)" userId="S::2008116@student.uwtsd.ac.uk::b3d9a8e0-779f-48fb-a32b-c46c88911a75" providerId="AD" clId="Web-{865289DE-06C3-7C75-C2E7-A876D133E178}" dt="2021-04-12T22:57:26.121" v="61"/>
          <ac:picMkLst>
            <pc:docMk/>
            <pc:sldMk cId="4280485295" sldId="277"/>
            <ac:picMk id="15" creationId="{BEDD03AC-D9AC-4DA6-B116-733201FD7287}"/>
          </ac:picMkLst>
        </pc:picChg>
        <pc:picChg chg="add mod">
          <ac:chgData name="Ana Sofia Hernandez Amaya (2008116)" userId="S::2008116@student.uwtsd.ac.uk::b3d9a8e0-779f-48fb-a32b-c46c88911a75" providerId="AD" clId="Web-{865289DE-06C3-7C75-C2E7-A876D133E178}" dt="2021-04-12T22:56:59.941" v="50" actId="1076"/>
          <ac:picMkLst>
            <pc:docMk/>
            <pc:sldMk cId="4280485295" sldId="277"/>
            <ac:picMk id="16" creationId="{A26E5C29-FAF0-4B9A-AB18-C4E1D0064566}"/>
          </ac:picMkLst>
        </pc:picChg>
        <pc:picChg chg="add del mod">
          <ac:chgData name="Ana Sofia Hernandez Amaya (2008116)" userId="S::2008116@student.uwtsd.ac.uk::b3d9a8e0-779f-48fb-a32b-c46c88911a75" providerId="AD" clId="Web-{865289DE-06C3-7C75-C2E7-A876D133E178}" dt="2021-04-12T22:57:25.246" v="60"/>
          <ac:picMkLst>
            <pc:docMk/>
            <pc:sldMk cId="4280485295" sldId="277"/>
            <ac:picMk id="17" creationId="{E2FB0B29-58B9-4E0D-953D-F59907F91617}"/>
          </ac:picMkLst>
        </pc:picChg>
        <pc:picChg chg="add mod">
          <ac:chgData name="Ana Sofia Hernandez Amaya (2008116)" userId="S::2008116@student.uwtsd.ac.uk::b3d9a8e0-779f-48fb-a32b-c46c88911a75" providerId="AD" clId="Web-{865289DE-06C3-7C75-C2E7-A876D133E178}" dt="2021-04-12T22:56:58.113" v="49" actId="1076"/>
          <ac:picMkLst>
            <pc:docMk/>
            <pc:sldMk cId="4280485295" sldId="277"/>
            <ac:picMk id="18" creationId="{7FE72270-8ECA-4C0A-A625-501B676369E8}"/>
          </ac:picMkLst>
        </pc:picChg>
        <pc:picChg chg="add del mod">
          <ac:chgData name="Ana Sofia Hernandez Amaya (2008116)" userId="S::2008116@student.uwtsd.ac.uk::b3d9a8e0-779f-48fb-a32b-c46c88911a75" providerId="AD" clId="Web-{865289DE-06C3-7C75-C2E7-A876D133E178}" dt="2021-04-12T22:57:24.168" v="59"/>
          <ac:picMkLst>
            <pc:docMk/>
            <pc:sldMk cId="4280485295" sldId="277"/>
            <ac:picMk id="19" creationId="{D8D0D4D6-B010-4378-A09A-8AE9F5748AE9}"/>
          </ac:picMkLst>
        </pc:picChg>
        <pc:picChg chg="add mod">
          <ac:chgData name="Ana Sofia Hernandez Amaya (2008116)" userId="S::2008116@student.uwtsd.ac.uk::b3d9a8e0-779f-48fb-a32b-c46c88911a75" providerId="AD" clId="Web-{865289DE-06C3-7C75-C2E7-A876D133E178}" dt="2021-04-12T22:57:11.824" v="54" actId="14100"/>
          <ac:picMkLst>
            <pc:docMk/>
            <pc:sldMk cId="4280485295" sldId="277"/>
            <ac:picMk id="20" creationId="{5A66F6CF-C761-4A18-8827-0515642213F3}"/>
          </ac:picMkLst>
        </pc:picChg>
        <pc:picChg chg="add del mod">
          <ac:chgData name="Ana Sofia Hernandez Amaya (2008116)" userId="S::2008116@student.uwtsd.ac.uk::b3d9a8e0-779f-48fb-a32b-c46c88911a75" providerId="AD" clId="Web-{865289DE-06C3-7C75-C2E7-A876D133E178}" dt="2021-04-12T22:57:23.371" v="58"/>
          <ac:picMkLst>
            <pc:docMk/>
            <pc:sldMk cId="4280485295" sldId="277"/>
            <ac:picMk id="21" creationId="{642F9BA4-B2C7-4D1B-96EC-093E7CF740DC}"/>
          </ac:picMkLst>
        </pc:picChg>
        <pc:picChg chg="add mod">
          <ac:chgData name="Ana Sofia Hernandez Amaya (2008116)" userId="S::2008116@student.uwtsd.ac.uk::b3d9a8e0-779f-48fb-a32b-c46c88911a75" providerId="AD" clId="Web-{865289DE-06C3-7C75-C2E7-A876D133E178}" dt="2021-04-12T22:57:20.652" v="57" actId="1076"/>
          <ac:picMkLst>
            <pc:docMk/>
            <pc:sldMk cId="4280485295" sldId="277"/>
            <ac:picMk id="22" creationId="{6591DD1A-212E-47B4-A85F-A8D5C529821E}"/>
          </ac:picMkLst>
        </pc:picChg>
      </pc:sldChg>
      <pc:sldChg chg="modSp">
        <pc:chgData name="Ana Sofia Hernandez Amaya (2008116)" userId="S::2008116@student.uwtsd.ac.uk::b3d9a8e0-779f-48fb-a32b-c46c88911a75" providerId="AD" clId="Web-{865289DE-06C3-7C75-C2E7-A876D133E178}" dt="2021-04-13T05:59:46.456" v="74" actId="20577"/>
        <pc:sldMkLst>
          <pc:docMk/>
          <pc:sldMk cId="367747934" sldId="278"/>
        </pc:sldMkLst>
        <pc:spChg chg="mod">
          <ac:chgData name="Ana Sofia Hernandez Amaya (2008116)" userId="S::2008116@student.uwtsd.ac.uk::b3d9a8e0-779f-48fb-a32b-c46c88911a75" providerId="AD" clId="Web-{865289DE-06C3-7C75-C2E7-A876D133E178}" dt="2021-04-13T05:59:46.456" v="74" actId="20577"/>
          <ac:spMkLst>
            <pc:docMk/>
            <pc:sldMk cId="367747934" sldId="278"/>
            <ac:spMk id="2" creationId="{1406B8B0-47CD-7D40-BF8C-6C545F322A59}"/>
          </ac:spMkLst>
        </pc:spChg>
      </pc:sldChg>
      <pc:sldChg chg="modSp">
        <pc:chgData name="Ana Sofia Hernandez Amaya (2008116)" userId="S::2008116@student.uwtsd.ac.uk::b3d9a8e0-779f-48fb-a32b-c46c88911a75" providerId="AD" clId="Web-{865289DE-06C3-7C75-C2E7-A876D133E178}" dt="2021-04-13T05:59:19.299" v="66" actId="20577"/>
        <pc:sldMkLst>
          <pc:docMk/>
          <pc:sldMk cId="3994402125" sldId="285"/>
        </pc:sldMkLst>
        <pc:spChg chg="mod">
          <ac:chgData name="Ana Sofia Hernandez Amaya (2008116)" userId="S::2008116@student.uwtsd.ac.uk::b3d9a8e0-779f-48fb-a32b-c46c88911a75" providerId="AD" clId="Web-{865289DE-06C3-7C75-C2E7-A876D133E178}" dt="2021-04-13T05:59:19.299" v="66" actId="20577"/>
          <ac:spMkLst>
            <pc:docMk/>
            <pc:sldMk cId="3994402125" sldId="285"/>
            <ac:spMk id="2" creationId="{BA7A8F34-420F-D645-980A-5177897B906F}"/>
          </ac:spMkLst>
        </pc:spChg>
      </pc:sldChg>
      <pc:sldChg chg="modSp">
        <pc:chgData name="Ana Sofia Hernandez Amaya (2008116)" userId="S::2008116@student.uwtsd.ac.uk::b3d9a8e0-779f-48fb-a32b-c46c88911a75" providerId="AD" clId="Web-{865289DE-06C3-7C75-C2E7-A876D133E178}" dt="2021-04-13T05:58:56.423" v="64" actId="20577"/>
        <pc:sldMkLst>
          <pc:docMk/>
          <pc:sldMk cId="1187917867" sldId="289"/>
        </pc:sldMkLst>
        <pc:spChg chg="mod">
          <ac:chgData name="Ana Sofia Hernandez Amaya (2008116)" userId="S::2008116@student.uwtsd.ac.uk::b3d9a8e0-779f-48fb-a32b-c46c88911a75" providerId="AD" clId="Web-{865289DE-06C3-7C75-C2E7-A876D133E178}" dt="2021-04-13T05:58:56.423" v="64" actId="20577"/>
          <ac:spMkLst>
            <pc:docMk/>
            <pc:sldMk cId="1187917867" sldId="289"/>
            <ac:spMk id="2" creationId="{BA7A8F34-420F-D645-980A-5177897B906F}"/>
          </ac:spMkLst>
        </pc:spChg>
      </pc:sldChg>
    </pc:docChg>
  </pc:docChgLst>
  <pc:docChgLst>
    <pc:chgData name="Inga Oprea (2011632)" userId="S::2011632@student.uwtsd.ac.uk::c1b95674-c089-44f9-9c07-4e08c4193146" providerId="AD" clId="Web-{51F7BDC8-1BFC-6B4A-BD9B-0CBE819D3ED0}"/>
    <pc:docChg chg="modSld">
      <pc:chgData name="Inga Oprea (2011632)" userId="S::2011632@student.uwtsd.ac.uk::c1b95674-c089-44f9-9c07-4e08c4193146" providerId="AD" clId="Web-{51F7BDC8-1BFC-6B4A-BD9B-0CBE819D3ED0}" dt="2021-04-13T14:36:35.325" v="121"/>
      <pc:docMkLst>
        <pc:docMk/>
      </pc:docMkLst>
      <pc:sldChg chg="delSp">
        <pc:chgData name="Inga Oprea (2011632)" userId="S::2011632@student.uwtsd.ac.uk::c1b95674-c089-44f9-9c07-4e08c4193146" providerId="AD" clId="Web-{51F7BDC8-1BFC-6B4A-BD9B-0CBE819D3ED0}" dt="2021-04-13T14:36:13.684" v="115"/>
        <pc:sldMkLst>
          <pc:docMk/>
          <pc:sldMk cId="2618840071" sldId="258"/>
        </pc:sldMkLst>
        <pc:picChg chg="del">
          <ac:chgData name="Inga Oprea (2011632)" userId="S::2011632@student.uwtsd.ac.uk::c1b95674-c089-44f9-9c07-4e08c4193146" providerId="AD" clId="Web-{51F7BDC8-1BFC-6B4A-BD9B-0CBE819D3ED0}" dt="2021-04-13T14:36:13.684" v="115"/>
          <ac:picMkLst>
            <pc:docMk/>
            <pc:sldMk cId="2618840071" sldId="258"/>
            <ac:picMk id="5" creationId="{3B2D92B5-32DF-6241-9420-00AA78C8FC95}"/>
          </ac:picMkLst>
        </pc:picChg>
      </pc:sldChg>
      <pc:sldChg chg="delSp">
        <pc:chgData name="Inga Oprea (2011632)" userId="S::2011632@student.uwtsd.ac.uk::c1b95674-c089-44f9-9c07-4e08c4193146" providerId="AD" clId="Web-{51F7BDC8-1BFC-6B4A-BD9B-0CBE819D3ED0}" dt="2021-04-13T14:36:08.512" v="114"/>
        <pc:sldMkLst>
          <pc:docMk/>
          <pc:sldMk cId="3031752855" sldId="259"/>
        </pc:sldMkLst>
        <pc:picChg chg="del">
          <ac:chgData name="Inga Oprea (2011632)" userId="S::2011632@student.uwtsd.ac.uk::c1b95674-c089-44f9-9c07-4e08c4193146" providerId="AD" clId="Web-{51F7BDC8-1BFC-6B4A-BD9B-0CBE819D3ED0}" dt="2021-04-13T14:36:08.512" v="114"/>
          <ac:picMkLst>
            <pc:docMk/>
            <pc:sldMk cId="3031752855" sldId="259"/>
            <ac:picMk id="5" creationId="{9E01ADE1-FF43-EF4F-B2F1-1D659AA5C118}"/>
          </ac:picMkLst>
        </pc:picChg>
      </pc:sldChg>
      <pc:sldChg chg="delSp">
        <pc:chgData name="Inga Oprea (2011632)" userId="S::2011632@student.uwtsd.ac.uk::c1b95674-c089-44f9-9c07-4e08c4193146" providerId="AD" clId="Web-{51F7BDC8-1BFC-6B4A-BD9B-0CBE819D3ED0}" dt="2021-04-13T14:36:20.606" v="117"/>
        <pc:sldMkLst>
          <pc:docMk/>
          <pc:sldMk cId="1678943624" sldId="260"/>
        </pc:sldMkLst>
        <pc:picChg chg="del">
          <ac:chgData name="Inga Oprea (2011632)" userId="S::2011632@student.uwtsd.ac.uk::c1b95674-c089-44f9-9c07-4e08c4193146" providerId="AD" clId="Web-{51F7BDC8-1BFC-6B4A-BD9B-0CBE819D3ED0}" dt="2021-04-13T14:36:20.606" v="117"/>
          <ac:picMkLst>
            <pc:docMk/>
            <pc:sldMk cId="1678943624" sldId="260"/>
            <ac:picMk id="5" creationId="{641DA35B-F586-8545-8A2C-4C451213A0E4}"/>
          </ac:picMkLst>
        </pc:picChg>
      </pc:sldChg>
      <pc:sldChg chg="delSp">
        <pc:chgData name="Inga Oprea (2011632)" userId="S::2011632@student.uwtsd.ac.uk::c1b95674-c089-44f9-9c07-4e08c4193146" providerId="AD" clId="Web-{51F7BDC8-1BFC-6B4A-BD9B-0CBE819D3ED0}" dt="2021-04-13T14:36:17.840" v="116"/>
        <pc:sldMkLst>
          <pc:docMk/>
          <pc:sldMk cId="2104385508" sldId="261"/>
        </pc:sldMkLst>
        <pc:picChg chg="del">
          <ac:chgData name="Inga Oprea (2011632)" userId="S::2011632@student.uwtsd.ac.uk::c1b95674-c089-44f9-9c07-4e08c4193146" providerId="AD" clId="Web-{51F7BDC8-1BFC-6B4A-BD9B-0CBE819D3ED0}" dt="2021-04-13T14:36:17.840" v="116"/>
          <ac:picMkLst>
            <pc:docMk/>
            <pc:sldMk cId="2104385508" sldId="261"/>
            <ac:picMk id="5" creationId="{B09BDA15-FFD1-0640-9AC9-3025ACEBD6C4}"/>
          </ac:picMkLst>
        </pc:picChg>
      </pc:sldChg>
      <pc:sldChg chg="delSp">
        <pc:chgData name="Inga Oprea (2011632)" userId="S::2011632@student.uwtsd.ac.uk::c1b95674-c089-44f9-9c07-4e08c4193146" providerId="AD" clId="Web-{51F7BDC8-1BFC-6B4A-BD9B-0CBE819D3ED0}" dt="2021-04-13T14:36:24.215" v="118"/>
        <pc:sldMkLst>
          <pc:docMk/>
          <pc:sldMk cId="292656311" sldId="262"/>
        </pc:sldMkLst>
        <pc:picChg chg="del">
          <ac:chgData name="Inga Oprea (2011632)" userId="S::2011632@student.uwtsd.ac.uk::c1b95674-c089-44f9-9c07-4e08c4193146" providerId="AD" clId="Web-{51F7BDC8-1BFC-6B4A-BD9B-0CBE819D3ED0}" dt="2021-04-13T14:36:24.215" v="118"/>
          <ac:picMkLst>
            <pc:docMk/>
            <pc:sldMk cId="292656311" sldId="262"/>
            <ac:picMk id="11" creationId="{C61A68C0-C0B3-724B-AFB2-C4D1FC832704}"/>
          </ac:picMkLst>
        </pc:picChg>
      </pc:sldChg>
      <pc:sldChg chg="delSp">
        <pc:chgData name="Inga Oprea (2011632)" userId="S::2011632@student.uwtsd.ac.uk::c1b95674-c089-44f9-9c07-4e08c4193146" providerId="AD" clId="Web-{51F7BDC8-1BFC-6B4A-BD9B-0CBE819D3ED0}" dt="2021-04-13T14:36:28.403" v="119"/>
        <pc:sldMkLst>
          <pc:docMk/>
          <pc:sldMk cId="3751609009" sldId="263"/>
        </pc:sldMkLst>
        <pc:picChg chg="del">
          <ac:chgData name="Inga Oprea (2011632)" userId="S::2011632@student.uwtsd.ac.uk::c1b95674-c089-44f9-9c07-4e08c4193146" providerId="AD" clId="Web-{51F7BDC8-1BFC-6B4A-BD9B-0CBE819D3ED0}" dt="2021-04-13T14:36:28.403" v="119"/>
          <ac:picMkLst>
            <pc:docMk/>
            <pc:sldMk cId="3751609009" sldId="263"/>
            <ac:picMk id="5" creationId="{12ACAA6B-3D6A-EB43-BFB3-78BBFC6F13AC}"/>
          </ac:picMkLst>
        </pc:picChg>
      </pc:sldChg>
      <pc:sldChg chg="delSp">
        <pc:chgData name="Inga Oprea (2011632)" userId="S::2011632@student.uwtsd.ac.uk::c1b95674-c089-44f9-9c07-4e08c4193146" providerId="AD" clId="Web-{51F7BDC8-1BFC-6B4A-BD9B-0CBE819D3ED0}" dt="2021-04-13T14:36:32.028" v="120"/>
        <pc:sldMkLst>
          <pc:docMk/>
          <pc:sldMk cId="3237509140" sldId="264"/>
        </pc:sldMkLst>
        <pc:picChg chg="del">
          <ac:chgData name="Inga Oprea (2011632)" userId="S::2011632@student.uwtsd.ac.uk::c1b95674-c089-44f9-9c07-4e08c4193146" providerId="AD" clId="Web-{51F7BDC8-1BFC-6B4A-BD9B-0CBE819D3ED0}" dt="2021-04-13T14:36:32.028" v="120"/>
          <ac:picMkLst>
            <pc:docMk/>
            <pc:sldMk cId="3237509140" sldId="264"/>
            <ac:picMk id="5" creationId="{352B55AE-9740-7E4F-A216-00F8D813F503}"/>
          </ac:picMkLst>
        </pc:picChg>
      </pc:sldChg>
      <pc:sldChg chg="delSp">
        <pc:chgData name="Inga Oprea (2011632)" userId="S::2011632@student.uwtsd.ac.uk::c1b95674-c089-44f9-9c07-4e08c4193146" providerId="AD" clId="Web-{51F7BDC8-1BFC-6B4A-BD9B-0CBE819D3ED0}" dt="2021-04-13T14:36:35.325" v="121"/>
        <pc:sldMkLst>
          <pc:docMk/>
          <pc:sldMk cId="649810078" sldId="265"/>
        </pc:sldMkLst>
        <pc:picChg chg="del">
          <ac:chgData name="Inga Oprea (2011632)" userId="S::2011632@student.uwtsd.ac.uk::c1b95674-c089-44f9-9c07-4e08c4193146" providerId="AD" clId="Web-{51F7BDC8-1BFC-6B4A-BD9B-0CBE819D3ED0}" dt="2021-04-13T14:36:35.325" v="121"/>
          <ac:picMkLst>
            <pc:docMk/>
            <pc:sldMk cId="649810078" sldId="265"/>
            <ac:picMk id="5" creationId="{67912B5E-B071-6B49-BDBD-8BEE16E3858D}"/>
          </ac:picMkLst>
        </pc:picChg>
      </pc:sldChg>
      <pc:sldChg chg="delSp">
        <pc:chgData name="Inga Oprea (2011632)" userId="S::2011632@student.uwtsd.ac.uk::c1b95674-c089-44f9-9c07-4e08c4193146" providerId="AD" clId="Web-{51F7BDC8-1BFC-6B4A-BD9B-0CBE819D3ED0}" dt="2021-04-13T14:33:45.321" v="89"/>
        <pc:sldMkLst>
          <pc:docMk/>
          <pc:sldMk cId="1590520351" sldId="268"/>
        </pc:sldMkLst>
        <pc:picChg chg="del">
          <ac:chgData name="Inga Oprea (2011632)" userId="S::2011632@student.uwtsd.ac.uk::c1b95674-c089-44f9-9c07-4e08c4193146" providerId="AD" clId="Web-{51F7BDC8-1BFC-6B4A-BD9B-0CBE819D3ED0}" dt="2021-04-13T14:33:45.321" v="89"/>
          <ac:picMkLst>
            <pc:docMk/>
            <pc:sldMk cId="1590520351" sldId="268"/>
            <ac:picMk id="13" creationId="{861F4EE7-D34C-8D46-876F-56EF4AFC53B2}"/>
          </ac:picMkLst>
        </pc:picChg>
      </pc:sldChg>
      <pc:sldChg chg="delSp">
        <pc:chgData name="Inga Oprea (2011632)" userId="S::2011632@student.uwtsd.ac.uk::c1b95674-c089-44f9-9c07-4e08c4193146" providerId="AD" clId="Web-{51F7BDC8-1BFC-6B4A-BD9B-0CBE819D3ED0}" dt="2021-04-13T14:33:41.071" v="88"/>
        <pc:sldMkLst>
          <pc:docMk/>
          <pc:sldMk cId="4291698792" sldId="270"/>
        </pc:sldMkLst>
        <pc:picChg chg="del">
          <ac:chgData name="Inga Oprea (2011632)" userId="S::2011632@student.uwtsd.ac.uk::c1b95674-c089-44f9-9c07-4e08c4193146" providerId="AD" clId="Web-{51F7BDC8-1BFC-6B4A-BD9B-0CBE819D3ED0}" dt="2021-04-13T14:33:41.071" v="88"/>
          <ac:picMkLst>
            <pc:docMk/>
            <pc:sldMk cId="4291698792" sldId="270"/>
            <ac:picMk id="5" creationId="{88465270-D397-A541-9425-E526BB89D837}"/>
          </ac:picMkLst>
        </pc:picChg>
      </pc:sldChg>
      <pc:sldChg chg="delSp">
        <pc:chgData name="Inga Oprea (2011632)" userId="S::2011632@student.uwtsd.ac.uk::c1b95674-c089-44f9-9c07-4e08c4193146" providerId="AD" clId="Web-{51F7BDC8-1BFC-6B4A-BD9B-0CBE819D3ED0}" dt="2021-04-13T14:33:35.321" v="87"/>
        <pc:sldMkLst>
          <pc:docMk/>
          <pc:sldMk cId="2525660581" sldId="271"/>
        </pc:sldMkLst>
        <pc:picChg chg="del">
          <ac:chgData name="Inga Oprea (2011632)" userId="S::2011632@student.uwtsd.ac.uk::c1b95674-c089-44f9-9c07-4e08c4193146" providerId="AD" clId="Web-{51F7BDC8-1BFC-6B4A-BD9B-0CBE819D3ED0}" dt="2021-04-13T14:33:35.321" v="87"/>
          <ac:picMkLst>
            <pc:docMk/>
            <pc:sldMk cId="2525660581" sldId="271"/>
            <ac:picMk id="5" creationId="{20C3AEC0-F918-A544-BF3B-B441CF28EE7E}"/>
          </ac:picMkLst>
        </pc:picChg>
      </pc:sldChg>
      <pc:sldChg chg="delSp modSp">
        <pc:chgData name="Inga Oprea (2011632)" userId="S::2011632@student.uwtsd.ac.uk::c1b95674-c089-44f9-9c07-4e08c4193146" providerId="AD" clId="Web-{51F7BDC8-1BFC-6B4A-BD9B-0CBE819D3ED0}" dt="2021-04-13T14:33:20.618" v="85"/>
        <pc:sldMkLst>
          <pc:docMk/>
          <pc:sldMk cId="2974102538" sldId="272"/>
        </pc:sldMkLst>
        <pc:spChg chg="mod">
          <ac:chgData name="Inga Oprea (2011632)" userId="S::2011632@student.uwtsd.ac.uk::c1b95674-c089-44f9-9c07-4e08c4193146" providerId="AD" clId="Web-{51F7BDC8-1BFC-6B4A-BD9B-0CBE819D3ED0}" dt="2021-04-13T14:32:09.710" v="82" actId="1076"/>
          <ac:spMkLst>
            <pc:docMk/>
            <pc:sldMk cId="2974102538" sldId="272"/>
            <ac:spMk id="11" creationId="{3FF2DEA8-B692-4C78-B99D-42E6C3C222D5}"/>
          </ac:spMkLst>
        </pc:spChg>
        <pc:spChg chg="mod">
          <ac:chgData name="Inga Oprea (2011632)" userId="S::2011632@student.uwtsd.ac.uk::c1b95674-c089-44f9-9c07-4e08c4193146" providerId="AD" clId="Web-{51F7BDC8-1BFC-6B4A-BD9B-0CBE819D3ED0}" dt="2021-04-13T14:31:28.162" v="76" actId="1076"/>
          <ac:spMkLst>
            <pc:docMk/>
            <pc:sldMk cId="2974102538" sldId="272"/>
            <ac:spMk id="12" creationId="{D9939F11-C762-498B-A352-121C14044CC7}"/>
          </ac:spMkLst>
        </pc:spChg>
        <pc:spChg chg="mod">
          <ac:chgData name="Inga Oprea (2011632)" userId="S::2011632@student.uwtsd.ac.uk::c1b95674-c089-44f9-9c07-4e08c4193146" providerId="AD" clId="Web-{51F7BDC8-1BFC-6B4A-BD9B-0CBE819D3ED0}" dt="2021-04-13T14:28:38.127" v="54" actId="14100"/>
          <ac:spMkLst>
            <pc:docMk/>
            <pc:sldMk cId="2974102538" sldId="272"/>
            <ac:spMk id="13" creationId="{287FA91F-2713-46B4-B1A2-7ED619C51386}"/>
          </ac:spMkLst>
        </pc:spChg>
        <pc:spChg chg="mod">
          <ac:chgData name="Inga Oprea (2011632)" userId="S::2011632@student.uwtsd.ac.uk::c1b95674-c089-44f9-9c07-4e08c4193146" providerId="AD" clId="Web-{51F7BDC8-1BFC-6B4A-BD9B-0CBE819D3ED0}" dt="2021-04-13T14:28:48.878" v="56" actId="14100"/>
          <ac:spMkLst>
            <pc:docMk/>
            <pc:sldMk cId="2974102538" sldId="272"/>
            <ac:spMk id="14" creationId="{FCD9EEBD-5326-49D5-BF59-0AE93061F995}"/>
          </ac:spMkLst>
        </pc:spChg>
        <pc:spChg chg="mod">
          <ac:chgData name="Inga Oprea (2011632)" userId="S::2011632@student.uwtsd.ac.uk::c1b95674-c089-44f9-9c07-4e08c4193146" providerId="AD" clId="Web-{51F7BDC8-1BFC-6B4A-BD9B-0CBE819D3ED0}" dt="2021-04-13T14:27:33.704" v="45" actId="14100"/>
          <ac:spMkLst>
            <pc:docMk/>
            <pc:sldMk cId="2974102538" sldId="272"/>
            <ac:spMk id="15" creationId="{441EF562-4DA0-4BA7-A5E1-EC9723AC7920}"/>
          </ac:spMkLst>
        </pc:spChg>
        <pc:spChg chg="mod">
          <ac:chgData name="Inga Oprea (2011632)" userId="S::2011632@student.uwtsd.ac.uk::c1b95674-c089-44f9-9c07-4e08c4193146" providerId="AD" clId="Web-{51F7BDC8-1BFC-6B4A-BD9B-0CBE819D3ED0}" dt="2021-04-13T14:30:20.286" v="67" actId="14100"/>
          <ac:spMkLst>
            <pc:docMk/>
            <pc:sldMk cId="2974102538" sldId="272"/>
            <ac:spMk id="16" creationId="{5E54ACCD-0683-4D78-9616-A4A10D58114B}"/>
          </ac:spMkLst>
        </pc:spChg>
        <pc:spChg chg="mod">
          <ac:chgData name="Inga Oprea (2011632)" userId="S::2011632@student.uwtsd.ac.uk::c1b95674-c089-44f9-9c07-4e08c4193146" providerId="AD" clId="Web-{51F7BDC8-1BFC-6B4A-BD9B-0CBE819D3ED0}" dt="2021-04-13T14:28:57.643" v="57" actId="14100"/>
          <ac:spMkLst>
            <pc:docMk/>
            <pc:sldMk cId="2974102538" sldId="272"/>
            <ac:spMk id="17" creationId="{2A0C7793-0F51-4762-AE59-4C6FF67E938B}"/>
          </ac:spMkLst>
        </pc:spChg>
        <pc:spChg chg="mod">
          <ac:chgData name="Inga Oprea (2011632)" userId="S::2011632@student.uwtsd.ac.uk::c1b95674-c089-44f9-9c07-4e08c4193146" providerId="AD" clId="Web-{51F7BDC8-1BFC-6B4A-BD9B-0CBE819D3ED0}" dt="2021-04-13T14:30:37.224" v="69" actId="1076"/>
          <ac:spMkLst>
            <pc:docMk/>
            <pc:sldMk cId="2974102538" sldId="272"/>
            <ac:spMk id="18" creationId="{CEA4BC6B-875D-4FC2-8B52-3211F2A06F6F}"/>
          </ac:spMkLst>
        </pc:spChg>
        <pc:spChg chg="mod">
          <ac:chgData name="Inga Oprea (2011632)" userId="S::2011632@student.uwtsd.ac.uk::c1b95674-c089-44f9-9c07-4e08c4193146" providerId="AD" clId="Web-{51F7BDC8-1BFC-6B4A-BD9B-0CBE819D3ED0}" dt="2021-04-13T14:29:51.629" v="63" actId="1076"/>
          <ac:spMkLst>
            <pc:docMk/>
            <pc:sldMk cId="2974102538" sldId="272"/>
            <ac:spMk id="19" creationId="{EDD89906-C418-49F4-94CF-F6A0AB2293E5}"/>
          </ac:spMkLst>
        </pc:spChg>
        <pc:spChg chg="mod">
          <ac:chgData name="Inga Oprea (2011632)" userId="S::2011632@student.uwtsd.ac.uk::c1b95674-c089-44f9-9c07-4e08c4193146" providerId="AD" clId="Web-{51F7BDC8-1BFC-6B4A-BD9B-0CBE819D3ED0}" dt="2021-04-13T14:30:06.989" v="65" actId="1076"/>
          <ac:spMkLst>
            <pc:docMk/>
            <pc:sldMk cId="2974102538" sldId="272"/>
            <ac:spMk id="20" creationId="{CFF4340A-562B-4AC7-8884-61679DE06792}"/>
          </ac:spMkLst>
        </pc:spChg>
        <pc:spChg chg="mod">
          <ac:chgData name="Inga Oprea (2011632)" userId="S::2011632@student.uwtsd.ac.uk::c1b95674-c089-44f9-9c07-4e08c4193146" providerId="AD" clId="Web-{51F7BDC8-1BFC-6B4A-BD9B-0CBE819D3ED0}" dt="2021-04-13T14:29:29.535" v="60" actId="1076"/>
          <ac:spMkLst>
            <pc:docMk/>
            <pc:sldMk cId="2974102538" sldId="272"/>
            <ac:spMk id="21" creationId="{2AC1AE95-0AA9-4DA0-A2C4-6F7AD3DBB958}"/>
          </ac:spMkLst>
        </pc:spChg>
        <pc:spChg chg="mod">
          <ac:chgData name="Inga Oprea (2011632)" userId="S::2011632@student.uwtsd.ac.uk::c1b95674-c089-44f9-9c07-4e08c4193146" providerId="AD" clId="Web-{51F7BDC8-1BFC-6B4A-BD9B-0CBE819D3ED0}" dt="2021-04-13T14:30:12.926" v="66" actId="1076"/>
          <ac:spMkLst>
            <pc:docMk/>
            <pc:sldMk cId="2974102538" sldId="272"/>
            <ac:spMk id="22" creationId="{99892D0F-6CBF-4B4D-A7F0-34ED89F1C4F3}"/>
          </ac:spMkLst>
        </pc:spChg>
        <pc:spChg chg="mod">
          <ac:chgData name="Inga Oprea (2011632)" userId="S::2011632@student.uwtsd.ac.uk::c1b95674-c089-44f9-9c07-4e08c4193146" providerId="AD" clId="Web-{51F7BDC8-1BFC-6B4A-BD9B-0CBE819D3ED0}" dt="2021-04-13T14:26:55.609" v="41" actId="1076"/>
          <ac:spMkLst>
            <pc:docMk/>
            <pc:sldMk cId="2974102538" sldId="272"/>
            <ac:spMk id="23" creationId="{C037A942-3F43-4A3C-941A-39CF0AC0F0E2}"/>
          </ac:spMkLst>
        </pc:spChg>
        <pc:spChg chg="mod">
          <ac:chgData name="Inga Oprea (2011632)" userId="S::2011632@student.uwtsd.ac.uk::c1b95674-c089-44f9-9c07-4e08c4193146" providerId="AD" clId="Web-{51F7BDC8-1BFC-6B4A-BD9B-0CBE819D3ED0}" dt="2021-04-13T14:32:18.491" v="83" actId="1076"/>
          <ac:spMkLst>
            <pc:docMk/>
            <pc:sldMk cId="2974102538" sldId="272"/>
            <ac:spMk id="24" creationId="{3F06DEB2-2857-4F42-9AED-CF7ED942E9AF}"/>
          </ac:spMkLst>
        </pc:spChg>
        <pc:spChg chg="mod">
          <ac:chgData name="Inga Oprea (2011632)" userId="S::2011632@student.uwtsd.ac.uk::c1b95674-c089-44f9-9c07-4e08c4193146" providerId="AD" clId="Web-{51F7BDC8-1BFC-6B4A-BD9B-0CBE819D3ED0}" dt="2021-04-13T14:28:21.814" v="52" actId="14100"/>
          <ac:spMkLst>
            <pc:docMk/>
            <pc:sldMk cId="2974102538" sldId="272"/>
            <ac:spMk id="25" creationId="{87717CA8-4CBC-41B7-A62A-6432BDB10E52}"/>
          </ac:spMkLst>
        </pc:spChg>
        <pc:spChg chg="mod">
          <ac:chgData name="Inga Oprea (2011632)" userId="S::2011632@student.uwtsd.ac.uk::c1b95674-c089-44f9-9c07-4e08c4193146" providerId="AD" clId="Web-{51F7BDC8-1BFC-6B4A-BD9B-0CBE819D3ED0}" dt="2021-04-13T14:32:29.226" v="84" actId="1076"/>
          <ac:spMkLst>
            <pc:docMk/>
            <pc:sldMk cId="2974102538" sldId="272"/>
            <ac:spMk id="26" creationId="{6FB25E98-83BF-409D-A66D-4702357AB1AC}"/>
          </ac:spMkLst>
        </pc:spChg>
        <pc:spChg chg="mod">
          <ac:chgData name="Inga Oprea (2011632)" userId="S::2011632@student.uwtsd.ac.uk::c1b95674-c089-44f9-9c07-4e08c4193146" providerId="AD" clId="Web-{51F7BDC8-1BFC-6B4A-BD9B-0CBE819D3ED0}" dt="2021-04-13T14:29:38.566" v="61" actId="1076"/>
          <ac:spMkLst>
            <pc:docMk/>
            <pc:sldMk cId="2974102538" sldId="272"/>
            <ac:spMk id="27" creationId="{E4E79082-642B-40DB-8F50-BA5C65BDF772}"/>
          </ac:spMkLst>
        </pc:spChg>
        <pc:spChg chg="mod">
          <ac:chgData name="Inga Oprea (2011632)" userId="S::2011632@student.uwtsd.ac.uk::c1b95674-c089-44f9-9c07-4e08c4193146" providerId="AD" clId="Web-{51F7BDC8-1BFC-6B4A-BD9B-0CBE819D3ED0}" dt="2021-04-13T14:30:24.380" v="68" actId="1076"/>
          <ac:spMkLst>
            <pc:docMk/>
            <pc:sldMk cId="2974102538" sldId="272"/>
            <ac:spMk id="28" creationId="{EFE1BF6B-7508-4AC5-9010-12316ED80838}"/>
          </ac:spMkLst>
        </pc:spChg>
        <pc:spChg chg="mod">
          <ac:chgData name="Inga Oprea (2011632)" userId="S::2011632@student.uwtsd.ac.uk::c1b95674-c089-44f9-9c07-4e08c4193146" providerId="AD" clId="Web-{51F7BDC8-1BFC-6B4A-BD9B-0CBE819D3ED0}" dt="2021-04-13T14:29:45.129" v="62" actId="1076"/>
          <ac:spMkLst>
            <pc:docMk/>
            <pc:sldMk cId="2974102538" sldId="272"/>
            <ac:spMk id="29" creationId="{15E7E902-1EBB-4D16-88D2-F6258635B129}"/>
          </ac:spMkLst>
        </pc:spChg>
        <pc:spChg chg="mod">
          <ac:chgData name="Inga Oprea (2011632)" userId="S::2011632@student.uwtsd.ac.uk::c1b95674-c089-44f9-9c07-4e08c4193146" providerId="AD" clId="Web-{51F7BDC8-1BFC-6B4A-BD9B-0CBE819D3ED0}" dt="2021-04-13T14:27:12.500" v="43" actId="1076"/>
          <ac:spMkLst>
            <pc:docMk/>
            <pc:sldMk cId="2974102538" sldId="272"/>
            <ac:spMk id="30" creationId="{2A3266B9-5214-4B29-ABFB-AE28D2939685}"/>
          </ac:spMkLst>
        </pc:spChg>
        <pc:spChg chg="del mod ord">
          <ac:chgData name="Inga Oprea (2011632)" userId="S::2011632@student.uwtsd.ac.uk::c1b95674-c089-44f9-9c07-4e08c4193146" providerId="AD" clId="Web-{51F7BDC8-1BFC-6B4A-BD9B-0CBE819D3ED0}" dt="2021-04-13T14:24:33.528" v="18"/>
          <ac:spMkLst>
            <pc:docMk/>
            <pc:sldMk cId="2974102538" sldId="272"/>
            <ac:spMk id="31" creationId="{B3F16648-C704-4F9E-A07C-2DB3B2CAE9D1}"/>
          </ac:spMkLst>
        </pc:spChg>
        <pc:picChg chg="del">
          <ac:chgData name="Inga Oprea (2011632)" userId="S::2011632@student.uwtsd.ac.uk::c1b95674-c089-44f9-9c07-4e08c4193146" providerId="AD" clId="Web-{51F7BDC8-1BFC-6B4A-BD9B-0CBE819D3ED0}" dt="2021-04-13T14:33:20.618" v="85"/>
          <ac:picMkLst>
            <pc:docMk/>
            <pc:sldMk cId="2974102538" sldId="272"/>
            <ac:picMk id="5" creationId="{41AEF41A-988E-AC46-A9BD-E241E6EADE9C}"/>
          </ac:picMkLst>
        </pc:picChg>
      </pc:sldChg>
      <pc:sldChg chg="delSp">
        <pc:chgData name="Inga Oprea (2011632)" userId="S::2011632@student.uwtsd.ac.uk::c1b95674-c089-44f9-9c07-4e08c4193146" providerId="AD" clId="Web-{51F7BDC8-1BFC-6B4A-BD9B-0CBE819D3ED0}" dt="2021-04-13T14:34:18.822" v="90"/>
        <pc:sldMkLst>
          <pc:docMk/>
          <pc:sldMk cId="347860580" sldId="273"/>
        </pc:sldMkLst>
        <pc:picChg chg="del">
          <ac:chgData name="Inga Oprea (2011632)" userId="S::2011632@student.uwtsd.ac.uk::c1b95674-c089-44f9-9c07-4e08c4193146" providerId="AD" clId="Web-{51F7BDC8-1BFC-6B4A-BD9B-0CBE819D3ED0}" dt="2021-04-13T14:34:18.822" v="90"/>
          <ac:picMkLst>
            <pc:docMk/>
            <pc:sldMk cId="347860580" sldId="273"/>
            <ac:picMk id="14" creationId="{5C34B884-42C1-7547-A34A-AACAFDC5EC13}"/>
          </ac:picMkLst>
        </pc:picChg>
      </pc:sldChg>
      <pc:sldChg chg="delSp">
        <pc:chgData name="Inga Oprea (2011632)" userId="S::2011632@student.uwtsd.ac.uk::c1b95674-c089-44f9-9c07-4e08c4193146" providerId="AD" clId="Web-{51F7BDC8-1BFC-6B4A-BD9B-0CBE819D3ED0}" dt="2021-04-13T14:34:22.103" v="91"/>
        <pc:sldMkLst>
          <pc:docMk/>
          <pc:sldMk cId="3344068050" sldId="274"/>
        </pc:sldMkLst>
        <pc:picChg chg="del">
          <ac:chgData name="Inga Oprea (2011632)" userId="S::2011632@student.uwtsd.ac.uk::c1b95674-c089-44f9-9c07-4e08c4193146" providerId="AD" clId="Web-{51F7BDC8-1BFC-6B4A-BD9B-0CBE819D3ED0}" dt="2021-04-13T14:34:22.103" v="91"/>
          <ac:picMkLst>
            <pc:docMk/>
            <pc:sldMk cId="3344068050" sldId="274"/>
            <ac:picMk id="5" creationId="{ACC03BE3-A123-B847-9B15-40C0A57F10CD}"/>
          </ac:picMkLst>
        </pc:picChg>
      </pc:sldChg>
      <pc:sldChg chg="delSp">
        <pc:chgData name="Inga Oprea (2011632)" userId="S::2011632@student.uwtsd.ac.uk::c1b95674-c089-44f9-9c07-4e08c4193146" providerId="AD" clId="Web-{51F7BDC8-1BFC-6B4A-BD9B-0CBE819D3ED0}" dt="2021-04-13T14:34:28.557" v="93"/>
        <pc:sldMkLst>
          <pc:docMk/>
          <pc:sldMk cId="1632513443" sldId="275"/>
        </pc:sldMkLst>
        <pc:picChg chg="del">
          <ac:chgData name="Inga Oprea (2011632)" userId="S::2011632@student.uwtsd.ac.uk::c1b95674-c089-44f9-9c07-4e08c4193146" providerId="AD" clId="Web-{51F7BDC8-1BFC-6B4A-BD9B-0CBE819D3ED0}" dt="2021-04-13T14:34:28.557" v="93"/>
          <ac:picMkLst>
            <pc:docMk/>
            <pc:sldMk cId="1632513443" sldId="275"/>
            <ac:picMk id="6" creationId="{09C06D3B-C45F-7A41-9D4F-2EFF2ACFC3A6}"/>
          </ac:picMkLst>
        </pc:picChg>
      </pc:sldChg>
      <pc:sldChg chg="delSp">
        <pc:chgData name="Inga Oprea (2011632)" userId="S::2011632@student.uwtsd.ac.uk::c1b95674-c089-44f9-9c07-4e08c4193146" providerId="AD" clId="Web-{51F7BDC8-1BFC-6B4A-BD9B-0CBE819D3ED0}" dt="2021-04-13T14:34:32.182" v="94"/>
        <pc:sldMkLst>
          <pc:docMk/>
          <pc:sldMk cId="2110125410" sldId="276"/>
        </pc:sldMkLst>
        <pc:picChg chg="del">
          <ac:chgData name="Inga Oprea (2011632)" userId="S::2011632@student.uwtsd.ac.uk::c1b95674-c089-44f9-9c07-4e08c4193146" providerId="AD" clId="Web-{51F7BDC8-1BFC-6B4A-BD9B-0CBE819D3ED0}" dt="2021-04-13T14:34:32.182" v="94"/>
          <ac:picMkLst>
            <pc:docMk/>
            <pc:sldMk cId="2110125410" sldId="276"/>
            <ac:picMk id="5" creationId="{ACBFDC24-F717-E849-8925-8E8B617FC62C}"/>
          </ac:picMkLst>
        </pc:picChg>
      </pc:sldChg>
      <pc:sldChg chg="delSp">
        <pc:chgData name="Inga Oprea (2011632)" userId="S::2011632@student.uwtsd.ac.uk::c1b95674-c089-44f9-9c07-4e08c4193146" providerId="AD" clId="Web-{51F7BDC8-1BFC-6B4A-BD9B-0CBE819D3ED0}" dt="2021-04-13T14:34:25.103" v="92"/>
        <pc:sldMkLst>
          <pc:docMk/>
          <pc:sldMk cId="4280485295" sldId="277"/>
        </pc:sldMkLst>
        <pc:picChg chg="del">
          <ac:chgData name="Inga Oprea (2011632)" userId="S::2011632@student.uwtsd.ac.uk::c1b95674-c089-44f9-9c07-4e08c4193146" providerId="AD" clId="Web-{51F7BDC8-1BFC-6B4A-BD9B-0CBE819D3ED0}" dt="2021-04-13T14:34:25.103" v="92"/>
          <ac:picMkLst>
            <pc:docMk/>
            <pc:sldMk cId="4280485295" sldId="277"/>
            <ac:picMk id="5" creationId="{72CE99E3-1D0A-D742-A027-01BFFA7F2C75}"/>
          </ac:picMkLst>
        </pc:picChg>
      </pc:sldChg>
      <pc:sldChg chg="delSp">
        <pc:chgData name="Inga Oprea (2011632)" userId="S::2011632@student.uwtsd.ac.uk::c1b95674-c089-44f9-9c07-4e08c4193146" providerId="AD" clId="Web-{51F7BDC8-1BFC-6B4A-BD9B-0CBE819D3ED0}" dt="2021-04-13T14:34:36.775" v="95"/>
        <pc:sldMkLst>
          <pc:docMk/>
          <pc:sldMk cId="367747934" sldId="278"/>
        </pc:sldMkLst>
        <pc:picChg chg="del">
          <ac:chgData name="Inga Oprea (2011632)" userId="S::2011632@student.uwtsd.ac.uk::c1b95674-c089-44f9-9c07-4e08c4193146" providerId="AD" clId="Web-{51F7BDC8-1BFC-6B4A-BD9B-0CBE819D3ED0}" dt="2021-04-13T14:34:36.775" v="95"/>
          <ac:picMkLst>
            <pc:docMk/>
            <pc:sldMk cId="367747934" sldId="278"/>
            <ac:picMk id="13" creationId="{2020801C-086F-6343-B49A-C75AAB01AFD6}"/>
          </ac:picMkLst>
        </pc:picChg>
      </pc:sldChg>
      <pc:sldChg chg="delSp">
        <pc:chgData name="Inga Oprea (2011632)" userId="S::2011632@student.uwtsd.ac.uk::c1b95674-c089-44f9-9c07-4e08c4193146" providerId="AD" clId="Web-{51F7BDC8-1BFC-6B4A-BD9B-0CBE819D3ED0}" dt="2021-04-13T14:34:39.432" v="96"/>
        <pc:sldMkLst>
          <pc:docMk/>
          <pc:sldMk cId="3471085134" sldId="279"/>
        </pc:sldMkLst>
        <pc:picChg chg="del">
          <ac:chgData name="Inga Oprea (2011632)" userId="S::2011632@student.uwtsd.ac.uk::c1b95674-c089-44f9-9c07-4e08c4193146" providerId="AD" clId="Web-{51F7BDC8-1BFC-6B4A-BD9B-0CBE819D3ED0}" dt="2021-04-13T14:34:39.432" v="96"/>
          <ac:picMkLst>
            <pc:docMk/>
            <pc:sldMk cId="3471085134" sldId="279"/>
            <ac:picMk id="5" creationId="{82B65D0C-D17F-DE4B-9B53-CD18FB3DD925}"/>
          </ac:picMkLst>
        </pc:picChg>
      </pc:sldChg>
      <pc:sldChg chg="delSp">
        <pc:chgData name="Inga Oprea (2011632)" userId="S::2011632@student.uwtsd.ac.uk::c1b95674-c089-44f9-9c07-4e08c4193146" providerId="AD" clId="Web-{51F7BDC8-1BFC-6B4A-BD9B-0CBE819D3ED0}" dt="2021-04-13T14:34:42.744" v="97"/>
        <pc:sldMkLst>
          <pc:docMk/>
          <pc:sldMk cId="3252275826" sldId="280"/>
        </pc:sldMkLst>
        <pc:picChg chg="del">
          <ac:chgData name="Inga Oprea (2011632)" userId="S::2011632@student.uwtsd.ac.uk::c1b95674-c089-44f9-9c07-4e08c4193146" providerId="AD" clId="Web-{51F7BDC8-1BFC-6B4A-BD9B-0CBE819D3ED0}" dt="2021-04-13T14:34:42.744" v="97"/>
          <ac:picMkLst>
            <pc:docMk/>
            <pc:sldMk cId="3252275826" sldId="280"/>
            <ac:picMk id="5" creationId="{051D6472-B44D-BC4C-8AFB-C7EE7DA27DE3}"/>
          </ac:picMkLst>
        </pc:picChg>
      </pc:sldChg>
      <pc:sldChg chg="delSp">
        <pc:chgData name="Inga Oprea (2011632)" userId="S::2011632@student.uwtsd.ac.uk::c1b95674-c089-44f9-9c07-4e08c4193146" providerId="AD" clId="Web-{51F7BDC8-1BFC-6B4A-BD9B-0CBE819D3ED0}" dt="2021-04-13T14:34:46.713" v="98"/>
        <pc:sldMkLst>
          <pc:docMk/>
          <pc:sldMk cId="2145798042" sldId="281"/>
        </pc:sldMkLst>
        <pc:picChg chg="del">
          <ac:chgData name="Inga Oprea (2011632)" userId="S::2011632@student.uwtsd.ac.uk::c1b95674-c089-44f9-9c07-4e08c4193146" providerId="AD" clId="Web-{51F7BDC8-1BFC-6B4A-BD9B-0CBE819D3ED0}" dt="2021-04-13T14:34:46.713" v="98"/>
          <ac:picMkLst>
            <pc:docMk/>
            <pc:sldMk cId="2145798042" sldId="281"/>
            <ac:picMk id="5" creationId="{94FAAA5E-1AA0-3B41-B771-8FA71A238953}"/>
          </ac:picMkLst>
        </pc:picChg>
      </pc:sldChg>
      <pc:sldChg chg="delSp">
        <pc:chgData name="Inga Oprea (2011632)" userId="S::2011632@student.uwtsd.ac.uk::c1b95674-c089-44f9-9c07-4e08c4193146" providerId="AD" clId="Web-{51F7BDC8-1BFC-6B4A-BD9B-0CBE819D3ED0}" dt="2021-04-13T14:34:49.760" v="99"/>
        <pc:sldMkLst>
          <pc:docMk/>
          <pc:sldMk cId="2639703644" sldId="282"/>
        </pc:sldMkLst>
        <pc:picChg chg="del">
          <ac:chgData name="Inga Oprea (2011632)" userId="S::2011632@student.uwtsd.ac.uk::c1b95674-c089-44f9-9c07-4e08c4193146" providerId="AD" clId="Web-{51F7BDC8-1BFC-6B4A-BD9B-0CBE819D3ED0}" dt="2021-04-13T14:34:49.760" v="99"/>
          <ac:picMkLst>
            <pc:docMk/>
            <pc:sldMk cId="2639703644" sldId="282"/>
            <ac:picMk id="5" creationId="{B07E3F15-F986-A049-ACAC-6C7B456986AB}"/>
          </ac:picMkLst>
        </pc:picChg>
      </pc:sldChg>
      <pc:sldChg chg="delSp">
        <pc:chgData name="Inga Oprea (2011632)" userId="S::2011632@student.uwtsd.ac.uk::c1b95674-c089-44f9-9c07-4e08c4193146" providerId="AD" clId="Web-{51F7BDC8-1BFC-6B4A-BD9B-0CBE819D3ED0}" dt="2021-04-13T14:36:05.355" v="113"/>
        <pc:sldMkLst>
          <pc:docMk/>
          <pc:sldMk cId="3994402125" sldId="285"/>
        </pc:sldMkLst>
        <pc:picChg chg="del">
          <ac:chgData name="Inga Oprea (2011632)" userId="S::2011632@student.uwtsd.ac.uk::c1b95674-c089-44f9-9c07-4e08c4193146" providerId="AD" clId="Web-{51F7BDC8-1BFC-6B4A-BD9B-0CBE819D3ED0}" dt="2021-04-13T14:36:05.355" v="113"/>
          <ac:picMkLst>
            <pc:docMk/>
            <pc:sldMk cId="3994402125" sldId="285"/>
            <ac:picMk id="9" creationId="{F20B9C9E-3AFD-1342-AF37-FF2E51582AEC}"/>
          </ac:picMkLst>
        </pc:picChg>
      </pc:sldChg>
      <pc:sldChg chg="delSp">
        <pc:chgData name="Inga Oprea (2011632)" userId="S::2011632@student.uwtsd.ac.uk::c1b95674-c089-44f9-9c07-4e08c4193146" providerId="AD" clId="Web-{51F7BDC8-1BFC-6B4A-BD9B-0CBE819D3ED0}" dt="2021-04-13T14:36:02.090" v="112"/>
        <pc:sldMkLst>
          <pc:docMk/>
          <pc:sldMk cId="946224804" sldId="287"/>
        </pc:sldMkLst>
        <pc:picChg chg="del">
          <ac:chgData name="Inga Oprea (2011632)" userId="S::2011632@student.uwtsd.ac.uk::c1b95674-c089-44f9-9c07-4e08c4193146" providerId="AD" clId="Web-{51F7BDC8-1BFC-6B4A-BD9B-0CBE819D3ED0}" dt="2021-04-13T14:36:02.090" v="112"/>
          <ac:picMkLst>
            <pc:docMk/>
            <pc:sldMk cId="946224804" sldId="287"/>
            <ac:picMk id="4" creationId="{E544EBB9-18B7-814E-A98B-785D7A21D7F9}"/>
          </ac:picMkLst>
        </pc:picChg>
      </pc:sldChg>
      <pc:sldChg chg="delSp">
        <pc:chgData name="Inga Oprea (2011632)" userId="S::2011632@student.uwtsd.ac.uk::c1b95674-c089-44f9-9c07-4e08c4193146" providerId="AD" clId="Web-{51F7BDC8-1BFC-6B4A-BD9B-0CBE819D3ED0}" dt="2021-04-13T14:35:52.137" v="110"/>
        <pc:sldMkLst>
          <pc:docMk/>
          <pc:sldMk cId="788909202" sldId="288"/>
        </pc:sldMkLst>
        <pc:picChg chg="del">
          <ac:chgData name="Inga Oprea (2011632)" userId="S::2011632@student.uwtsd.ac.uk::c1b95674-c089-44f9-9c07-4e08c4193146" providerId="AD" clId="Web-{51F7BDC8-1BFC-6B4A-BD9B-0CBE819D3ED0}" dt="2021-04-13T14:35:52.137" v="110"/>
          <ac:picMkLst>
            <pc:docMk/>
            <pc:sldMk cId="788909202" sldId="288"/>
            <ac:picMk id="8" creationId="{CFE25C5F-C463-0A4C-A7CB-96BE8BBEC811}"/>
          </ac:picMkLst>
        </pc:picChg>
      </pc:sldChg>
      <pc:sldChg chg="delSp">
        <pc:chgData name="Inga Oprea (2011632)" userId="S::2011632@student.uwtsd.ac.uk::c1b95674-c089-44f9-9c07-4e08c4193146" providerId="AD" clId="Web-{51F7BDC8-1BFC-6B4A-BD9B-0CBE819D3ED0}" dt="2021-04-13T14:35:59.496" v="111"/>
        <pc:sldMkLst>
          <pc:docMk/>
          <pc:sldMk cId="1187917867" sldId="289"/>
        </pc:sldMkLst>
        <pc:picChg chg="del">
          <ac:chgData name="Inga Oprea (2011632)" userId="S::2011632@student.uwtsd.ac.uk::c1b95674-c089-44f9-9c07-4e08c4193146" providerId="AD" clId="Web-{51F7BDC8-1BFC-6B4A-BD9B-0CBE819D3ED0}" dt="2021-04-13T14:35:59.496" v="111"/>
          <ac:picMkLst>
            <pc:docMk/>
            <pc:sldMk cId="1187917867" sldId="289"/>
            <ac:picMk id="49" creationId="{F09B6BE6-77D1-47DB-A8AE-1FAB6D4B5F0E}"/>
          </ac:picMkLst>
        </pc:picChg>
      </pc:sldChg>
      <pc:sldChg chg="delSp">
        <pc:chgData name="Inga Oprea (2011632)" userId="S::2011632@student.uwtsd.ac.uk::c1b95674-c089-44f9-9c07-4e08c4193146" providerId="AD" clId="Web-{51F7BDC8-1BFC-6B4A-BD9B-0CBE819D3ED0}" dt="2021-04-13T14:34:53.495" v="100"/>
        <pc:sldMkLst>
          <pc:docMk/>
          <pc:sldMk cId="431591623" sldId="290"/>
        </pc:sldMkLst>
        <pc:picChg chg="del">
          <ac:chgData name="Inga Oprea (2011632)" userId="S::2011632@student.uwtsd.ac.uk::c1b95674-c089-44f9-9c07-4e08c4193146" providerId="AD" clId="Web-{51F7BDC8-1BFC-6B4A-BD9B-0CBE819D3ED0}" dt="2021-04-13T14:34:53.495" v="100"/>
          <ac:picMkLst>
            <pc:docMk/>
            <pc:sldMk cId="431591623" sldId="290"/>
            <ac:picMk id="9" creationId="{F20B9C9E-3AFD-1342-AF37-FF2E51582AEC}"/>
          </ac:picMkLst>
        </pc:picChg>
      </pc:sldChg>
      <pc:sldChg chg="delSp">
        <pc:chgData name="Inga Oprea (2011632)" userId="S::2011632@student.uwtsd.ac.uk::c1b95674-c089-44f9-9c07-4e08c4193146" providerId="AD" clId="Web-{51F7BDC8-1BFC-6B4A-BD9B-0CBE819D3ED0}" dt="2021-04-13T14:35:49.105" v="109"/>
        <pc:sldMkLst>
          <pc:docMk/>
          <pc:sldMk cId="38339313" sldId="291"/>
        </pc:sldMkLst>
        <pc:picChg chg="del">
          <ac:chgData name="Inga Oprea (2011632)" userId="S::2011632@student.uwtsd.ac.uk::c1b95674-c089-44f9-9c07-4e08c4193146" providerId="AD" clId="Web-{51F7BDC8-1BFC-6B4A-BD9B-0CBE819D3ED0}" dt="2021-04-13T14:35:49.105" v="109"/>
          <ac:picMkLst>
            <pc:docMk/>
            <pc:sldMk cId="38339313" sldId="291"/>
            <ac:picMk id="9" creationId="{F20B9C9E-3AFD-1342-AF37-FF2E51582AEC}"/>
          </ac:picMkLst>
        </pc:picChg>
      </pc:sldChg>
      <pc:sldChg chg="delSp modSp">
        <pc:chgData name="Inga Oprea (2011632)" userId="S::2011632@student.uwtsd.ac.uk::c1b95674-c089-44f9-9c07-4e08c4193146" providerId="AD" clId="Web-{51F7BDC8-1BFC-6B4A-BD9B-0CBE819D3ED0}" dt="2021-04-13T14:35:29.980" v="108" actId="14100"/>
        <pc:sldMkLst>
          <pc:docMk/>
          <pc:sldMk cId="1719946268" sldId="292"/>
        </pc:sldMkLst>
        <pc:spChg chg="mod">
          <ac:chgData name="Inga Oprea (2011632)" userId="S::2011632@student.uwtsd.ac.uk::c1b95674-c089-44f9-9c07-4e08c4193146" providerId="AD" clId="Web-{51F7BDC8-1BFC-6B4A-BD9B-0CBE819D3ED0}" dt="2021-04-13T14:35:17.120" v="105" actId="20577"/>
          <ac:spMkLst>
            <pc:docMk/>
            <pc:sldMk cId="1719946268" sldId="292"/>
            <ac:spMk id="2" creationId="{BA7A8F34-420F-D645-980A-5177897B906F}"/>
          </ac:spMkLst>
        </pc:spChg>
        <pc:spChg chg="mod">
          <ac:chgData name="Inga Oprea (2011632)" userId="S::2011632@student.uwtsd.ac.uk::c1b95674-c089-44f9-9c07-4e08c4193146" providerId="AD" clId="Web-{51F7BDC8-1BFC-6B4A-BD9B-0CBE819D3ED0}" dt="2021-04-13T14:35:29.980" v="108" actId="14100"/>
          <ac:spMkLst>
            <pc:docMk/>
            <pc:sldMk cId="1719946268" sldId="292"/>
            <ac:spMk id="3" creationId="{3A4D2063-263D-4641-BFD4-8AF43071F57A}"/>
          </ac:spMkLst>
        </pc:spChg>
        <pc:picChg chg="del">
          <ac:chgData name="Inga Oprea (2011632)" userId="S::2011632@student.uwtsd.ac.uk::c1b95674-c089-44f9-9c07-4e08c4193146" providerId="AD" clId="Web-{51F7BDC8-1BFC-6B4A-BD9B-0CBE819D3ED0}" dt="2021-04-13T14:34:56.885" v="101"/>
          <ac:picMkLst>
            <pc:docMk/>
            <pc:sldMk cId="1719946268" sldId="292"/>
            <ac:picMk id="9" creationId="{F20B9C9E-3AFD-1342-AF37-FF2E51582AEC}"/>
          </ac:picMkLst>
        </pc:picChg>
      </pc:sldChg>
      <pc:sldChg chg="delSp">
        <pc:chgData name="Inga Oprea (2011632)" userId="S::2011632@student.uwtsd.ac.uk::c1b95674-c089-44f9-9c07-4e08c4193146" providerId="AD" clId="Web-{51F7BDC8-1BFC-6B4A-BD9B-0CBE819D3ED0}" dt="2021-04-13T14:33:29.071" v="86"/>
        <pc:sldMkLst>
          <pc:docMk/>
          <pc:sldMk cId="1464842946" sldId="293"/>
        </pc:sldMkLst>
        <pc:picChg chg="del">
          <ac:chgData name="Inga Oprea (2011632)" userId="S::2011632@student.uwtsd.ac.uk::c1b95674-c089-44f9-9c07-4e08c4193146" providerId="AD" clId="Web-{51F7BDC8-1BFC-6B4A-BD9B-0CBE819D3ED0}" dt="2021-04-13T14:33:29.071" v="86"/>
          <ac:picMkLst>
            <pc:docMk/>
            <pc:sldMk cId="1464842946" sldId="293"/>
            <ac:picMk id="28" creationId="{05500EE0-7AFE-4E56-8DC4-E09FB8090F09}"/>
          </ac:picMkLst>
        </pc:picChg>
      </pc:sldChg>
    </pc:docChg>
  </pc:docChgLst>
  <pc:docChgLst>
    <pc:chgData name="Ana Sofia Hernandez Amaya (2008116)" userId="S::2008116@student.uwtsd.ac.uk::b3d9a8e0-779f-48fb-a32b-c46c88911a75" providerId="AD" clId="Web-{0AC47206-A9DD-53FA-30BF-A6B0651F50A2}"/>
    <pc:docChg chg="modSld">
      <pc:chgData name="Ana Sofia Hernandez Amaya (2008116)" userId="S::2008116@student.uwtsd.ac.uk::b3d9a8e0-779f-48fb-a32b-c46c88911a75" providerId="AD" clId="Web-{0AC47206-A9DD-53FA-30BF-A6B0651F50A2}" dt="2021-04-17T20:55:18.206" v="657" actId="1076"/>
      <pc:docMkLst>
        <pc:docMk/>
      </pc:docMkLst>
      <pc:sldChg chg="addSp delSp modSp">
        <pc:chgData name="Ana Sofia Hernandez Amaya (2008116)" userId="S::2008116@student.uwtsd.ac.uk::b3d9a8e0-779f-48fb-a32b-c46c88911a75" providerId="AD" clId="Web-{0AC47206-A9DD-53FA-30BF-A6B0651F50A2}" dt="2021-04-17T20:29:19.630" v="514" actId="1076"/>
        <pc:sldMkLst>
          <pc:docMk/>
          <pc:sldMk cId="2618840071" sldId="258"/>
        </pc:sldMkLst>
        <pc:spChg chg="add mod">
          <ac:chgData name="Ana Sofia Hernandez Amaya (2008116)" userId="S::2008116@student.uwtsd.ac.uk::b3d9a8e0-779f-48fb-a32b-c46c88911a75" providerId="AD" clId="Web-{0AC47206-A9DD-53FA-30BF-A6B0651F50A2}" dt="2021-04-17T20:29:11.082" v="512" actId="20577"/>
          <ac:spMkLst>
            <pc:docMk/>
            <pc:sldMk cId="2618840071" sldId="258"/>
            <ac:spMk id="10" creationId="{B8744994-53DB-49D3-A249-52FE24487E19}"/>
          </ac:spMkLst>
        </pc:spChg>
        <pc:spChg chg="add del">
          <ac:chgData name="Ana Sofia Hernandez Amaya (2008116)" userId="S::2008116@student.uwtsd.ac.uk::b3d9a8e0-779f-48fb-a32b-c46c88911a75" providerId="AD" clId="Web-{0AC47206-A9DD-53FA-30BF-A6B0651F50A2}" dt="2021-04-17T20:09:09.884" v="371"/>
          <ac:spMkLst>
            <pc:docMk/>
            <pc:sldMk cId="2618840071" sldId="258"/>
            <ac:spMk id="11" creationId="{0FCAF017-0DC6-4AFD-B3C4-C26089D17C43}"/>
          </ac:spMkLst>
        </pc:spChg>
        <pc:spChg chg="mod">
          <ac:chgData name="Ana Sofia Hernandez Amaya (2008116)" userId="S::2008116@student.uwtsd.ac.uk::b3d9a8e0-779f-48fb-a32b-c46c88911a75" providerId="AD" clId="Web-{0AC47206-A9DD-53FA-30BF-A6B0651F50A2}" dt="2021-04-17T20:29:14.536" v="513" actId="20577"/>
          <ac:spMkLst>
            <pc:docMk/>
            <pc:sldMk cId="2618840071" sldId="258"/>
            <ac:spMk id="14" creationId="{E8305FF2-7584-4CED-B766-76A2EEB84517}"/>
          </ac:spMkLst>
        </pc:spChg>
        <pc:picChg chg="mod">
          <ac:chgData name="Ana Sofia Hernandez Amaya (2008116)" userId="S::2008116@student.uwtsd.ac.uk::b3d9a8e0-779f-48fb-a32b-c46c88911a75" providerId="AD" clId="Web-{0AC47206-A9DD-53FA-30BF-A6B0651F50A2}" dt="2021-04-17T20:29:19.630" v="514" actId="1076"/>
          <ac:picMkLst>
            <pc:docMk/>
            <pc:sldMk cId="2618840071" sldId="258"/>
            <ac:picMk id="3" creationId="{299E7764-FB22-4B25-A1E2-37FC085F815A}"/>
          </ac:picMkLst>
        </pc:picChg>
        <pc:picChg chg="add mod modCrop">
          <ac:chgData name="Ana Sofia Hernandez Amaya (2008116)" userId="S::2008116@student.uwtsd.ac.uk::b3d9a8e0-779f-48fb-a32b-c46c88911a75" providerId="AD" clId="Web-{0AC47206-A9DD-53FA-30BF-A6B0651F50A2}" dt="2021-04-17T20:29:05.082" v="511"/>
          <ac:picMkLst>
            <pc:docMk/>
            <pc:sldMk cId="2618840071" sldId="258"/>
            <ac:picMk id="5" creationId="{586D228A-AE52-4E3F-81A1-64EE6690FEF7}"/>
          </ac:picMkLst>
        </pc:picChg>
      </pc:sldChg>
      <pc:sldChg chg="addSp delSp modSp">
        <pc:chgData name="Ana Sofia Hernandez Amaya (2008116)" userId="S::2008116@student.uwtsd.ac.uk::b3d9a8e0-779f-48fb-a32b-c46c88911a75" providerId="AD" clId="Web-{0AC47206-A9DD-53FA-30BF-A6B0651F50A2}" dt="2021-04-17T20:27:55.624" v="495" actId="1076"/>
        <pc:sldMkLst>
          <pc:docMk/>
          <pc:sldMk cId="1678943624" sldId="260"/>
        </pc:sldMkLst>
        <pc:spChg chg="mod">
          <ac:chgData name="Ana Sofia Hernandez Amaya (2008116)" userId="S::2008116@student.uwtsd.ac.uk::b3d9a8e0-779f-48fb-a32b-c46c88911a75" providerId="AD" clId="Web-{0AC47206-A9DD-53FA-30BF-A6B0651F50A2}" dt="2021-04-17T20:27:55.624" v="495" actId="1076"/>
          <ac:spMkLst>
            <pc:docMk/>
            <pc:sldMk cId="1678943624" sldId="260"/>
            <ac:spMk id="3" creationId="{55327F9E-679F-1A4D-B189-D4E782190683}"/>
          </ac:spMkLst>
        </pc:spChg>
        <pc:spChg chg="add del mod">
          <ac:chgData name="Ana Sofia Hernandez Amaya (2008116)" userId="S::2008116@student.uwtsd.ac.uk::b3d9a8e0-779f-48fb-a32b-c46c88911a75" providerId="AD" clId="Web-{0AC47206-A9DD-53FA-30BF-A6B0651F50A2}" dt="2021-04-17T20:14:53.398" v="410"/>
          <ac:spMkLst>
            <pc:docMk/>
            <pc:sldMk cId="1678943624" sldId="260"/>
            <ac:spMk id="4" creationId="{4729805D-F912-4F1B-AD63-80ACFE596F2C}"/>
          </ac:spMkLst>
        </pc:spChg>
        <pc:spChg chg="add mod">
          <ac:chgData name="Ana Sofia Hernandez Amaya (2008116)" userId="S::2008116@student.uwtsd.ac.uk::b3d9a8e0-779f-48fb-a32b-c46c88911a75" providerId="AD" clId="Web-{0AC47206-A9DD-53FA-30BF-A6B0651F50A2}" dt="2021-04-17T20:27:36.654" v="491" actId="1076"/>
          <ac:spMkLst>
            <pc:docMk/>
            <pc:sldMk cId="1678943624" sldId="260"/>
            <ac:spMk id="6" creationId="{77256211-9980-4613-91E6-16C100EEEE65}"/>
          </ac:spMkLst>
        </pc:spChg>
        <pc:spChg chg="add del">
          <ac:chgData name="Ana Sofia Hernandez Amaya (2008116)" userId="S::2008116@student.uwtsd.ac.uk::b3d9a8e0-779f-48fb-a32b-c46c88911a75" providerId="AD" clId="Web-{0AC47206-A9DD-53FA-30BF-A6B0651F50A2}" dt="2021-04-17T20:14:57.101" v="413"/>
          <ac:spMkLst>
            <pc:docMk/>
            <pc:sldMk cId="1678943624" sldId="260"/>
            <ac:spMk id="11" creationId="{85455641-5F76-4B33-A668-D0A288EF1FE6}"/>
          </ac:spMkLst>
        </pc:spChg>
        <pc:picChg chg="mod">
          <ac:chgData name="Ana Sofia Hernandez Amaya (2008116)" userId="S::2008116@student.uwtsd.ac.uk::b3d9a8e0-779f-48fb-a32b-c46c88911a75" providerId="AD" clId="Web-{0AC47206-A9DD-53FA-30BF-A6B0651F50A2}" dt="2021-04-17T20:27:50.765" v="494" actId="1076"/>
          <ac:picMkLst>
            <pc:docMk/>
            <pc:sldMk cId="1678943624" sldId="260"/>
            <ac:picMk id="12" creationId="{60B65EB4-164D-45C9-B1DB-7906A34735C5}"/>
          </ac:picMkLst>
        </pc:picChg>
        <pc:picChg chg="add mod modCrop">
          <ac:chgData name="Ana Sofia Hernandez Amaya (2008116)" userId="S::2008116@student.uwtsd.ac.uk::b3d9a8e0-779f-48fb-a32b-c46c88911a75" providerId="AD" clId="Web-{0AC47206-A9DD-53FA-30BF-A6B0651F50A2}" dt="2021-04-17T20:27:47.968" v="493" actId="1076"/>
          <ac:picMkLst>
            <pc:docMk/>
            <pc:sldMk cId="1678943624" sldId="260"/>
            <ac:picMk id="14" creationId="{B56B2E55-4637-464D-B10B-921EBA2E9163}"/>
          </ac:picMkLst>
        </pc:picChg>
      </pc:sldChg>
      <pc:sldChg chg="modSp">
        <pc:chgData name="Ana Sofia Hernandez Amaya (2008116)" userId="S::2008116@student.uwtsd.ac.uk::b3d9a8e0-779f-48fb-a32b-c46c88911a75" providerId="AD" clId="Web-{0AC47206-A9DD-53FA-30BF-A6B0651F50A2}" dt="2021-04-17T20:08:33.429" v="362" actId="20577"/>
        <pc:sldMkLst>
          <pc:docMk/>
          <pc:sldMk cId="2104385508" sldId="261"/>
        </pc:sldMkLst>
        <pc:spChg chg="mod">
          <ac:chgData name="Ana Sofia Hernandez Amaya (2008116)" userId="S::2008116@student.uwtsd.ac.uk::b3d9a8e0-779f-48fb-a32b-c46c88911a75" providerId="AD" clId="Web-{0AC47206-A9DD-53FA-30BF-A6B0651F50A2}" dt="2021-04-17T20:08:33.429" v="362" actId="20577"/>
          <ac:spMkLst>
            <pc:docMk/>
            <pc:sldMk cId="2104385508" sldId="261"/>
            <ac:spMk id="14" creationId="{A0D600E0-ED44-4AB8-906F-1836A55BB447}"/>
          </ac:spMkLst>
        </pc:spChg>
      </pc:sldChg>
      <pc:sldChg chg="addSp delSp modSp">
        <pc:chgData name="Ana Sofia Hernandez Amaya (2008116)" userId="S::2008116@student.uwtsd.ac.uk::b3d9a8e0-779f-48fb-a32b-c46c88911a75" providerId="AD" clId="Web-{0AC47206-A9DD-53FA-30BF-A6B0651F50A2}" dt="2021-04-17T20:49:21.980" v="643" actId="1076"/>
        <pc:sldMkLst>
          <pc:docMk/>
          <pc:sldMk cId="292656311" sldId="262"/>
        </pc:sldMkLst>
        <pc:spChg chg="add del">
          <ac:chgData name="Ana Sofia Hernandez Amaya (2008116)" userId="S::2008116@student.uwtsd.ac.uk::b3d9a8e0-779f-48fb-a32b-c46c88911a75" providerId="AD" clId="Web-{0AC47206-A9DD-53FA-30BF-A6B0651F50A2}" dt="2021-04-17T19:57:22.614" v="53"/>
          <ac:spMkLst>
            <pc:docMk/>
            <pc:sldMk cId="292656311" sldId="262"/>
            <ac:spMk id="2" creationId="{E3B0322D-7F4C-3D45-B190-2E34A4DD3966}"/>
          </ac:spMkLst>
        </pc:spChg>
        <pc:spChg chg="add del mod">
          <ac:chgData name="Ana Sofia Hernandez Amaya (2008116)" userId="S::2008116@student.uwtsd.ac.uk::b3d9a8e0-779f-48fb-a32b-c46c88911a75" providerId="AD" clId="Web-{0AC47206-A9DD-53FA-30BF-A6B0651F50A2}" dt="2021-04-17T19:57:04.064" v="48"/>
          <ac:spMkLst>
            <pc:docMk/>
            <pc:sldMk cId="292656311" sldId="262"/>
            <ac:spMk id="7" creationId="{9F9E090F-F530-42A6-962C-EB81EA5178A3}"/>
          </ac:spMkLst>
        </pc:spChg>
        <pc:spChg chg="add del">
          <ac:chgData name="Ana Sofia Hernandez Amaya (2008116)" userId="S::2008116@student.uwtsd.ac.uk::b3d9a8e0-779f-48fb-a32b-c46c88911a75" providerId="AD" clId="Web-{0AC47206-A9DD-53FA-30BF-A6B0651F50A2}" dt="2021-04-17T19:56:59.595" v="47"/>
          <ac:spMkLst>
            <pc:docMk/>
            <pc:sldMk cId="292656311" sldId="262"/>
            <ac:spMk id="8" creationId="{6BD1DE9F-AA8B-43E9-8260-A808063C107E}"/>
          </ac:spMkLst>
        </pc:spChg>
        <pc:spChg chg="add del">
          <ac:chgData name="Ana Sofia Hernandez Amaya (2008116)" userId="S::2008116@student.uwtsd.ac.uk::b3d9a8e0-779f-48fb-a32b-c46c88911a75" providerId="AD" clId="Web-{0AC47206-A9DD-53FA-30BF-A6B0651F50A2}" dt="2021-04-17T19:56:57.188" v="46"/>
          <ac:spMkLst>
            <pc:docMk/>
            <pc:sldMk cId="292656311" sldId="262"/>
            <ac:spMk id="10" creationId="{FEFA529A-C898-4BBB-9626-2B47A4F06458}"/>
          </ac:spMkLst>
        </pc:spChg>
        <pc:spChg chg="add del mod">
          <ac:chgData name="Ana Sofia Hernandez Amaya (2008116)" userId="S::2008116@student.uwtsd.ac.uk::b3d9a8e0-779f-48fb-a32b-c46c88911a75" providerId="AD" clId="Web-{0AC47206-A9DD-53FA-30BF-A6B0651F50A2}" dt="2021-04-17T20:02:17.795" v="276"/>
          <ac:spMkLst>
            <pc:docMk/>
            <pc:sldMk cId="292656311" sldId="262"/>
            <ac:spMk id="12" creationId="{BDB5F6C7-68C5-452F-9DA6-507E6B9DCE6B}"/>
          </ac:spMkLst>
        </pc:spChg>
        <pc:spChg chg="add del">
          <ac:chgData name="Ana Sofia Hernandez Amaya (2008116)" userId="S::2008116@student.uwtsd.ac.uk::b3d9a8e0-779f-48fb-a32b-c46c88911a75" providerId="AD" clId="Web-{0AC47206-A9DD-53FA-30BF-A6B0651F50A2}" dt="2021-04-17T19:57:23.901" v="54"/>
          <ac:spMkLst>
            <pc:docMk/>
            <pc:sldMk cId="292656311" sldId="262"/>
            <ac:spMk id="16" creationId="{D04BC803-F4B2-4AA0-AC36-9B3FDDA2201E}"/>
          </ac:spMkLst>
        </pc:spChg>
        <pc:spChg chg="add del mod">
          <ac:chgData name="Ana Sofia Hernandez Amaya (2008116)" userId="S::2008116@student.uwtsd.ac.uk::b3d9a8e0-779f-48fb-a32b-c46c88911a75" providerId="AD" clId="Web-{0AC47206-A9DD-53FA-30BF-A6B0651F50A2}" dt="2021-04-17T20:02:25.842" v="278"/>
          <ac:spMkLst>
            <pc:docMk/>
            <pc:sldMk cId="292656311" sldId="262"/>
            <ac:spMk id="18" creationId="{50E4987F-5908-461C-A9EC-C9EC293783E4}"/>
          </ac:spMkLst>
        </pc:spChg>
        <pc:spChg chg="add mod">
          <ac:chgData name="Ana Sofia Hernandez Amaya (2008116)" userId="S::2008116@student.uwtsd.ac.uk::b3d9a8e0-779f-48fb-a32b-c46c88911a75" providerId="AD" clId="Web-{0AC47206-A9DD-53FA-30BF-A6B0651F50A2}" dt="2021-04-17T20:49:21.980" v="643" actId="1076"/>
          <ac:spMkLst>
            <pc:docMk/>
            <pc:sldMk cId="292656311" sldId="262"/>
            <ac:spMk id="20" creationId="{F7B454A6-6F58-46D5-9E9E-B4FF0AFB9C04}"/>
          </ac:spMkLst>
        </pc:spChg>
        <pc:spChg chg="add del mod">
          <ac:chgData name="Ana Sofia Hernandez Amaya (2008116)" userId="S::2008116@student.uwtsd.ac.uk::b3d9a8e0-779f-48fb-a32b-c46c88911a75" providerId="AD" clId="Web-{0AC47206-A9DD-53FA-30BF-A6B0651F50A2}" dt="2021-04-17T20:02:39.984" v="283"/>
          <ac:spMkLst>
            <pc:docMk/>
            <pc:sldMk cId="292656311" sldId="262"/>
            <ac:spMk id="22" creationId="{D17C8EEF-D1B1-4B97-9596-0D4B42B6D5FE}"/>
          </ac:spMkLst>
        </pc:spChg>
        <pc:spChg chg="add del mod">
          <ac:chgData name="Ana Sofia Hernandez Amaya (2008116)" userId="S::2008116@student.uwtsd.ac.uk::b3d9a8e0-779f-48fb-a32b-c46c88911a75" providerId="AD" clId="Web-{0AC47206-A9DD-53FA-30BF-A6B0651F50A2}" dt="2021-04-17T20:02:51.734" v="287"/>
          <ac:spMkLst>
            <pc:docMk/>
            <pc:sldMk cId="292656311" sldId="262"/>
            <ac:spMk id="24" creationId="{01F527CD-8A72-4085-8681-512410445518}"/>
          </ac:spMkLst>
        </pc:spChg>
      </pc:sldChg>
      <pc:sldChg chg="modSp">
        <pc:chgData name="Ana Sofia Hernandez Amaya (2008116)" userId="S::2008116@student.uwtsd.ac.uk::b3d9a8e0-779f-48fb-a32b-c46c88911a75" providerId="AD" clId="Web-{0AC47206-A9DD-53FA-30BF-A6B0651F50A2}" dt="2021-04-17T20:50:27.234" v="647" actId="20577"/>
        <pc:sldMkLst>
          <pc:docMk/>
          <pc:sldMk cId="3237509140" sldId="264"/>
        </pc:sldMkLst>
        <pc:spChg chg="mod">
          <ac:chgData name="Ana Sofia Hernandez Amaya (2008116)" userId="S::2008116@student.uwtsd.ac.uk::b3d9a8e0-779f-48fb-a32b-c46c88911a75" providerId="AD" clId="Web-{0AC47206-A9DD-53FA-30BF-A6B0651F50A2}" dt="2021-04-17T20:50:27.234" v="647" actId="20577"/>
          <ac:spMkLst>
            <pc:docMk/>
            <pc:sldMk cId="3237509140" sldId="264"/>
            <ac:spMk id="3" creationId="{D86C7216-FE27-6940-896B-79C5E0B7A474}"/>
          </ac:spMkLst>
        </pc:spChg>
      </pc:sldChg>
      <pc:sldChg chg="addSp delSp modSp">
        <pc:chgData name="Ana Sofia Hernandez Amaya (2008116)" userId="S::2008116@student.uwtsd.ac.uk::b3d9a8e0-779f-48fb-a32b-c46c88911a75" providerId="AD" clId="Web-{0AC47206-A9DD-53FA-30BF-A6B0651F50A2}" dt="2021-04-17T20:03:59.739" v="322" actId="1076"/>
        <pc:sldMkLst>
          <pc:docMk/>
          <pc:sldMk cId="1590520351" sldId="268"/>
        </pc:sldMkLst>
        <pc:spChg chg="del mod">
          <ac:chgData name="Ana Sofia Hernandez Amaya (2008116)" userId="S::2008116@student.uwtsd.ac.uk::b3d9a8e0-779f-48fb-a32b-c46c88911a75" providerId="AD" clId="Web-{0AC47206-A9DD-53FA-30BF-A6B0651F50A2}" dt="2021-04-17T20:03:17.549" v="302"/>
          <ac:spMkLst>
            <pc:docMk/>
            <pc:sldMk cId="1590520351" sldId="268"/>
            <ac:spMk id="2" creationId="{0D007030-96A2-6A4E-8921-5B175C382714}"/>
          </ac:spMkLst>
        </pc:spChg>
        <pc:spChg chg="mod">
          <ac:chgData name="Ana Sofia Hernandez Amaya (2008116)" userId="S::2008116@student.uwtsd.ac.uk::b3d9a8e0-779f-48fb-a32b-c46c88911a75" providerId="AD" clId="Web-{0AC47206-A9DD-53FA-30BF-A6B0651F50A2}" dt="2021-04-17T20:03:55.786" v="321" actId="1076"/>
          <ac:spMkLst>
            <pc:docMk/>
            <pc:sldMk cId="1590520351" sldId="268"/>
            <ac:spMk id="3" creationId="{6A94C25B-3D1F-1B49-AF6B-397E39FF9FD8}"/>
          </ac:spMkLst>
        </pc:spChg>
        <pc:spChg chg="add mod">
          <ac:chgData name="Ana Sofia Hernandez Amaya (2008116)" userId="S::2008116@student.uwtsd.ac.uk::b3d9a8e0-779f-48fb-a32b-c46c88911a75" providerId="AD" clId="Web-{0AC47206-A9DD-53FA-30BF-A6B0651F50A2}" dt="2021-04-17T20:03:59.739" v="322" actId="1076"/>
          <ac:spMkLst>
            <pc:docMk/>
            <pc:sldMk cId="1590520351" sldId="268"/>
            <ac:spMk id="6" creationId="{61BDAC54-ECCB-4FA3-9983-411A270792F9}"/>
          </ac:spMkLst>
        </pc:spChg>
        <pc:spChg chg="add del">
          <ac:chgData name="Ana Sofia Hernandez Amaya (2008116)" userId="S::2008116@student.uwtsd.ac.uk::b3d9a8e0-779f-48fb-a32b-c46c88911a75" providerId="AD" clId="Web-{0AC47206-A9DD-53FA-30BF-A6B0651F50A2}" dt="2021-04-17T20:02:59.157" v="290"/>
          <ac:spMkLst>
            <pc:docMk/>
            <pc:sldMk cId="1590520351" sldId="268"/>
            <ac:spMk id="9" creationId="{360278AB-8F27-46D5-8C0F-E81E9A8102C6}"/>
          </ac:spMkLst>
        </pc:spChg>
        <pc:spChg chg="add del mod">
          <ac:chgData name="Ana Sofia Hernandez Amaya (2008116)" userId="S::2008116@student.uwtsd.ac.uk::b3d9a8e0-779f-48fb-a32b-c46c88911a75" providerId="AD" clId="Web-{0AC47206-A9DD-53FA-30BF-A6B0651F50A2}" dt="2021-04-17T20:03:21.815" v="304"/>
          <ac:spMkLst>
            <pc:docMk/>
            <pc:sldMk cId="1590520351" sldId="268"/>
            <ac:spMk id="12" creationId="{E13BE453-F30F-4C2F-B2E3-6F56D9740D7A}"/>
          </ac:spMkLst>
        </pc:spChg>
        <pc:picChg chg="mod">
          <ac:chgData name="Ana Sofia Hernandez Amaya (2008116)" userId="S::2008116@student.uwtsd.ac.uk::b3d9a8e0-779f-48fb-a32b-c46c88911a75" providerId="AD" clId="Web-{0AC47206-A9DD-53FA-30BF-A6B0651F50A2}" dt="2021-04-17T20:03:29.143" v="306" actId="14100"/>
          <ac:picMkLst>
            <pc:docMk/>
            <pc:sldMk cId="1590520351" sldId="268"/>
            <ac:picMk id="4" creationId="{7117E63E-FC49-4C4A-9317-98782FE623A4}"/>
          </ac:picMkLst>
        </pc:picChg>
      </pc:sldChg>
      <pc:sldChg chg="addSp delSp modSp">
        <pc:chgData name="Ana Sofia Hernandez Amaya (2008116)" userId="S::2008116@student.uwtsd.ac.uk::b3d9a8e0-779f-48fb-a32b-c46c88911a75" providerId="AD" clId="Web-{0AC47206-A9DD-53FA-30BF-A6B0651F50A2}" dt="2021-04-17T20:04:24.928" v="335" actId="1076"/>
        <pc:sldMkLst>
          <pc:docMk/>
          <pc:sldMk cId="347860580" sldId="273"/>
        </pc:sldMkLst>
        <pc:spChg chg="del">
          <ac:chgData name="Ana Sofia Hernandez Amaya (2008116)" userId="S::2008116@student.uwtsd.ac.uk::b3d9a8e0-779f-48fb-a32b-c46c88911a75" providerId="AD" clId="Web-{0AC47206-A9DD-53FA-30BF-A6B0651F50A2}" dt="2021-04-17T19:59:45.691" v="185"/>
          <ac:spMkLst>
            <pc:docMk/>
            <pc:sldMk cId="347860580" sldId="273"/>
            <ac:spMk id="2" creationId="{CEC5910B-1202-D343-AC39-3298C75CB8DD}"/>
          </ac:spMkLst>
        </pc:spChg>
        <pc:spChg chg="add del mod">
          <ac:chgData name="Ana Sofia Hernandez Amaya (2008116)" userId="S::2008116@student.uwtsd.ac.uk::b3d9a8e0-779f-48fb-a32b-c46c88911a75" providerId="AD" clId="Web-{0AC47206-A9DD-53FA-30BF-A6B0651F50A2}" dt="2021-04-17T19:59:49.582" v="189"/>
          <ac:spMkLst>
            <pc:docMk/>
            <pc:sldMk cId="347860580" sldId="273"/>
            <ac:spMk id="6" creationId="{D5B1A10F-8859-40D4-B2F7-05F915565FFD}"/>
          </ac:spMkLst>
        </pc:spChg>
        <pc:spChg chg="add del mod">
          <ac:chgData name="Ana Sofia Hernandez Amaya (2008116)" userId="S::2008116@student.uwtsd.ac.uk::b3d9a8e0-779f-48fb-a32b-c46c88911a75" providerId="AD" clId="Web-{0AC47206-A9DD-53FA-30BF-A6B0651F50A2}" dt="2021-04-17T20:04:20.115" v="334"/>
          <ac:spMkLst>
            <pc:docMk/>
            <pc:sldMk cId="347860580" sldId="273"/>
            <ac:spMk id="8" creationId="{A4A2ABC6-EEC0-453C-9BA5-048A6A44556D}"/>
          </ac:spMkLst>
        </pc:spChg>
        <pc:spChg chg="add del mod">
          <ac:chgData name="Ana Sofia Hernandez Amaya (2008116)" userId="S::2008116@student.uwtsd.ac.uk::b3d9a8e0-779f-48fb-a32b-c46c88911a75" providerId="AD" clId="Web-{0AC47206-A9DD-53FA-30BF-A6B0651F50A2}" dt="2021-04-17T19:59:53.926" v="192"/>
          <ac:spMkLst>
            <pc:docMk/>
            <pc:sldMk cId="347860580" sldId="273"/>
            <ac:spMk id="12" creationId="{FCCE70A3-5232-4F8E-95DD-4D7035864F12}"/>
          </ac:spMkLst>
        </pc:spChg>
        <pc:spChg chg="add del">
          <ac:chgData name="Ana Sofia Hernandez Amaya (2008116)" userId="S::2008116@student.uwtsd.ac.uk::b3d9a8e0-779f-48fb-a32b-c46c88911a75" providerId="AD" clId="Web-{0AC47206-A9DD-53FA-30BF-A6B0651F50A2}" dt="2021-04-17T20:04:06.286" v="326"/>
          <ac:spMkLst>
            <pc:docMk/>
            <pc:sldMk cId="347860580" sldId="273"/>
            <ac:spMk id="14" creationId="{F321B9A1-BD65-4112-B1E9-5C6D8E31E68D}"/>
          </ac:spMkLst>
        </pc:spChg>
        <pc:spChg chg="add mod">
          <ac:chgData name="Ana Sofia Hernandez Amaya (2008116)" userId="S::2008116@student.uwtsd.ac.uk::b3d9a8e0-779f-48fb-a32b-c46c88911a75" providerId="AD" clId="Web-{0AC47206-A9DD-53FA-30BF-A6B0651F50A2}" dt="2021-04-17T20:04:24.928" v="335" actId="1076"/>
          <ac:spMkLst>
            <pc:docMk/>
            <pc:sldMk cId="347860580" sldId="273"/>
            <ac:spMk id="18" creationId="{14179757-A219-4CFE-B921-CB3891726D5B}"/>
          </ac:spMkLst>
        </pc:spChg>
      </pc:sldChg>
      <pc:sldChg chg="addSp delSp modSp">
        <pc:chgData name="Ana Sofia Hernandez Amaya (2008116)" userId="S::2008116@student.uwtsd.ac.uk::b3d9a8e0-779f-48fb-a32b-c46c88911a75" providerId="AD" clId="Web-{0AC47206-A9DD-53FA-30BF-A6B0651F50A2}" dt="2021-04-17T20:40:02.126" v="636" actId="1076"/>
        <pc:sldMkLst>
          <pc:docMk/>
          <pc:sldMk cId="367747934" sldId="278"/>
        </pc:sldMkLst>
        <pc:spChg chg="del">
          <ac:chgData name="Ana Sofia Hernandez Amaya (2008116)" userId="S::2008116@student.uwtsd.ac.uk::b3d9a8e0-779f-48fb-a32b-c46c88911a75" providerId="AD" clId="Web-{0AC47206-A9DD-53FA-30BF-A6B0651F50A2}" dt="2021-04-17T20:04:47.648" v="358"/>
          <ac:spMkLst>
            <pc:docMk/>
            <pc:sldMk cId="367747934" sldId="278"/>
            <ac:spMk id="2" creationId="{1406B8B0-47CD-7D40-BF8C-6C545F322A59}"/>
          </ac:spMkLst>
        </pc:spChg>
        <pc:spChg chg="mod">
          <ac:chgData name="Ana Sofia Hernandez Amaya (2008116)" userId="S::2008116@student.uwtsd.ac.uk::b3d9a8e0-779f-48fb-a32b-c46c88911a75" providerId="AD" clId="Web-{0AC47206-A9DD-53FA-30BF-A6B0651F50A2}" dt="2021-04-17T20:36:48.784" v="545" actId="1076"/>
          <ac:spMkLst>
            <pc:docMk/>
            <pc:sldMk cId="367747934" sldId="278"/>
            <ac:spMk id="3" creationId="{609534AD-E72A-E149-8DEC-C07395BC8D8A}"/>
          </ac:spMkLst>
        </pc:spChg>
        <pc:spChg chg="add mod">
          <ac:chgData name="Ana Sofia Hernandez Amaya (2008116)" userId="S::2008116@student.uwtsd.ac.uk::b3d9a8e0-779f-48fb-a32b-c46c88911a75" providerId="AD" clId="Web-{0AC47206-A9DD-53FA-30BF-A6B0651F50A2}" dt="2021-04-17T20:04:53.586" v="359" actId="1076"/>
          <ac:spMkLst>
            <pc:docMk/>
            <pc:sldMk cId="367747934" sldId="278"/>
            <ac:spMk id="6" creationId="{B7AD1BD6-5B1C-4A0D-96FB-92AF3A77DB6B}"/>
          </ac:spMkLst>
        </pc:spChg>
        <pc:spChg chg="add del">
          <ac:chgData name="Ana Sofia Hernandez Amaya (2008116)" userId="S::2008116@student.uwtsd.ac.uk::b3d9a8e0-779f-48fb-a32b-c46c88911a75" providerId="AD" clId="Web-{0AC47206-A9DD-53FA-30BF-A6B0651F50A2}" dt="2021-04-17T20:04:31.803" v="338"/>
          <ac:spMkLst>
            <pc:docMk/>
            <pc:sldMk cId="367747934" sldId="278"/>
            <ac:spMk id="8" creationId="{0718725D-3E54-4182-BD62-C207E2345192}"/>
          </ac:spMkLst>
        </pc:spChg>
        <pc:spChg chg="add del mod">
          <ac:chgData name="Ana Sofia Hernandez Amaya (2008116)" userId="S::2008116@student.uwtsd.ac.uk::b3d9a8e0-779f-48fb-a32b-c46c88911a75" providerId="AD" clId="Web-{0AC47206-A9DD-53FA-30BF-A6B0651F50A2}" dt="2021-04-17T20:04:55.289" v="360"/>
          <ac:spMkLst>
            <pc:docMk/>
            <pc:sldMk cId="367747934" sldId="278"/>
            <ac:spMk id="11" creationId="{6DAA05D7-8E5A-44B0-BE21-80430AD80D2F}"/>
          </ac:spMkLst>
        </pc:spChg>
        <pc:spChg chg="add mod">
          <ac:chgData name="Ana Sofia Hernandez Amaya (2008116)" userId="S::2008116@student.uwtsd.ac.uk::b3d9a8e0-779f-48fb-a32b-c46c88911a75" providerId="AD" clId="Web-{0AC47206-A9DD-53FA-30BF-A6B0651F50A2}" dt="2021-04-17T20:40:02.126" v="636" actId="1076"/>
          <ac:spMkLst>
            <pc:docMk/>
            <pc:sldMk cId="367747934" sldId="278"/>
            <ac:spMk id="12" creationId="{41FC0AF9-5574-4284-8C50-23D3B5B9BF2F}"/>
          </ac:spMkLst>
        </pc:spChg>
        <pc:spChg chg="add mod">
          <ac:chgData name="Ana Sofia Hernandez Amaya (2008116)" userId="S::2008116@student.uwtsd.ac.uk::b3d9a8e0-779f-48fb-a32b-c46c88911a75" providerId="AD" clId="Web-{0AC47206-A9DD-53FA-30BF-A6B0651F50A2}" dt="2021-04-17T20:37:30.584" v="557"/>
          <ac:spMkLst>
            <pc:docMk/>
            <pc:sldMk cId="367747934" sldId="278"/>
            <ac:spMk id="13" creationId="{5A2DAF8B-C105-43A0-8118-6EC8CF29C1E1}"/>
          </ac:spMkLst>
        </pc:spChg>
        <pc:spChg chg="add del">
          <ac:chgData name="Ana Sofia Hernandez Amaya (2008116)" userId="S::2008116@student.uwtsd.ac.uk::b3d9a8e0-779f-48fb-a32b-c46c88911a75" providerId="AD" clId="Web-{0AC47206-A9DD-53FA-30BF-A6B0651F50A2}" dt="2021-04-17T20:36:21.501" v="535"/>
          <ac:spMkLst>
            <pc:docMk/>
            <pc:sldMk cId="367747934" sldId="278"/>
            <ac:spMk id="14" creationId="{04A0CAB0-2E44-4F12-B29E-F321EC6140CB}"/>
          </ac:spMkLst>
        </pc:spChg>
        <pc:spChg chg="add mod">
          <ac:chgData name="Ana Sofia Hernandez Amaya (2008116)" userId="S::2008116@student.uwtsd.ac.uk::b3d9a8e0-779f-48fb-a32b-c46c88911a75" providerId="AD" clId="Web-{0AC47206-A9DD-53FA-30BF-A6B0651F50A2}" dt="2021-04-17T20:37:38.178" v="559" actId="1076"/>
          <ac:spMkLst>
            <pc:docMk/>
            <pc:sldMk cId="367747934" sldId="278"/>
            <ac:spMk id="17" creationId="{20D0AEAF-CA95-4365-847F-DED2B063DA7C}"/>
          </ac:spMkLst>
        </pc:spChg>
        <pc:spChg chg="add del mod">
          <ac:chgData name="Ana Sofia Hernandez Amaya (2008116)" userId="S::2008116@student.uwtsd.ac.uk::b3d9a8e0-779f-48fb-a32b-c46c88911a75" providerId="AD" clId="Web-{0AC47206-A9DD-53FA-30BF-A6B0651F50A2}" dt="2021-04-17T20:36:26.814" v="539"/>
          <ac:spMkLst>
            <pc:docMk/>
            <pc:sldMk cId="367747934" sldId="278"/>
            <ac:spMk id="18" creationId="{AC224176-201C-431E-8AD3-B88312614A59}"/>
          </ac:spMkLst>
        </pc:spChg>
        <pc:spChg chg="add mod">
          <ac:chgData name="Ana Sofia Hernandez Amaya (2008116)" userId="S::2008116@student.uwtsd.ac.uk::b3d9a8e0-779f-48fb-a32b-c46c88911a75" providerId="AD" clId="Web-{0AC47206-A9DD-53FA-30BF-A6B0651F50A2}" dt="2021-04-17T20:38:52.293" v="591" actId="20577"/>
          <ac:spMkLst>
            <pc:docMk/>
            <pc:sldMk cId="367747934" sldId="278"/>
            <ac:spMk id="19" creationId="{1C663C2E-6959-466C-8B51-3E6F043166A0}"/>
          </ac:spMkLst>
        </pc:spChg>
        <pc:spChg chg="add mod">
          <ac:chgData name="Ana Sofia Hernandez Amaya (2008116)" userId="S::2008116@student.uwtsd.ac.uk::b3d9a8e0-779f-48fb-a32b-c46c88911a75" providerId="AD" clId="Web-{0AC47206-A9DD-53FA-30BF-A6B0651F50A2}" dt="2021-04-17T20:39:55.016" v="635" actId="1076"/>
          <ac:spMkLst>
            <pc:docMk/>
            <pc:sldMk cId="367747934" sldId="278"/>
            <ac:spMk id="20" creationId="{B15CB651-1E59-42E8-8D2E-58CEAC5B410F}"/>
          </ac:spMkLst>
        </pc:spChg>
        <pc:spChg chg="add del">
          <ac:chgData name="Ana Sofia Hernandez Amaya (2008116)" userId="S::2008116@student.uwtsd.ac.uk::b3d9a8e0-779f-48fb-a32b-c46c88911a75" providerId="AD" clId="Web-{0AC47206-A9DD-53FA-30BF-A6B0651F50A2}" dt="2021-04-17T20:39:04.200" v="594"/>
          <ac:spMkLst>
            <pc:docMk/>
            <pc:sldMk cId="367747934" sldId="278"/>
            <ac:spMk id="21" creationId="{8B2C30F0-2DAA-4759-926A-5FC82367BE87}"/>
          </ac:spMkLst>
        </pc:spChg>
      </pc:sldChg>
      <pc:sldChg chg="modSp">
        <pc:chgData name="Ana Sofia Hernandez Amaya (2008116)" userId="S::2008116@student.uwtsd.ac.uk::b3d9a8e0-779f-48fb-a32b-c46c88911a75" providerId="AD" clId="Web-{0AC47206-A9DD-53FA-30BF-A6B0651F50A2}" dt="2021-04-17T20:40:41.425" v="641" actId="1076"/>
        <pc:sldMkLst>
          <pc:docMk/>
          <pc:sldMk cId="3252275826" sldId="280"/>
        </pc:sldMkLst>
        <pc:spChg chg="mod">
          <ac:chgData name="Ana Sofia Hernandez Amaya (2008116)" userId="S::2008116@student.uwtsd.ac.uk::b3d9a8e0-779f-48fb-a32b-c46c88911a75" providerId="AD" clId="Web-{0AC47206-A9DD-53FA-30BF-A6B0651F50A2}" dt="2021-04-17T20:40:41.425" v="641" actId="1076"/>
          <ac:spMkLst>
            <pc:docMk/>
            <pc:sldMk cId="3252275826" sldId="280"/>
            <ac:spMk id="3" creationId="{D7054637-F1FE-BA41-9B32-C16DE4AB822D}"/>
          </ac:spMkLst>
        </pc:spChg>
      </pc:sldChg>
      <pc:sldChg chg="modSp">
        <pc:chgData name="Ana Sofia Hernandez Amaya (2008116)" userId="S::2008116@student.uwtsd.ac.uk::b3d9a8e0-779f-48fb-a32b-c46c88911a75" providerId="AD" clId="Web-{0AC47206-A9DD-53FA-30BF-A6B0651F50A2}" dt="2021-04-17T20:51:55.490" v="649" actId="14100"/>
        <pc:sldMkLst>
          <pc:docMk/>
          <pc:sldMk cId="2639703644" sldId="282"/>
        </pc:sldMkLst>
        <pc:spChg chg="mod">
          <ac:chgData name="Ana Sofia Hernandez Amaya (2008116)" userId="S::2008116@student.uwtsd.ac.uk::b3d9a8e0-779f-48fb-a32b-c46c88911a75" providerId="AD" clId="Web-{0AC47206-A9DD-53FA-30BF-A6B0651F50A2}" dt="2021-04-17T19:53:15.845" v="9" actId="1076"/>
          <ac:spMkLst>
            <pc:docMk/>
            <pc:sldMk cId="2639703644" sldId="282"/>
            <ac:spMk id="6" creationId="{B0A8BD50-52C0-489F-B0D9-16AE790F9E11}"/>
          </ac:spMkLst>
        </pc:spChg>
        <pc:spChg chg="mod">
          <ac:chgData name="Ana Sofia Hernandez Amaya (2008116)" userId="S::2008116@student.uwtsd.ac.uk::b3d9a8e0-779f-48fb-a32b-c46c88911a75" providerId="AD" clId="Web-{0AC47206-A9DD-53FA-30BF-A6B0651F50A2}" dt="2021-04-17T19:53:09.625" v="7" actId="1076"/>
          <ac:spMkLst>
            <pc:docMk/>
            <pc:sldMk cId="2639703644" sldId="282"/>
            <ac:spMk id="13" creationId="{D6575A36-27B9-4689-AAAA-73799C0AD34E}"/>
          </ac:spMkLst>
        </pc:spChg>
        <pc:spChg chg="mod">
          <ac:chgData name="Ana Sofia Hernandez Amaya (2008116)" userId="S::2008116@student.uwtsd.ac.uk::b3d9a8e0-779f-48fb-a32b-c46c88911a75" providerId="AD" clId="Web-{0AC47206-A9DD-53FA-30BF-A6B0651F50A2}" dt="2021-04-17T19:55:41.558" v="35" actId="1076"/>
          <ac:spMkLst>
            <pc:docMk/>
            <pc:sldMk cId="2639703644" sldId="282"/>
            <ac:spMk id="15" creationId="{25A0E457-B524-4E2D-8DD8-C9BC35C6B3DC}"/>
          </ac:spMkLst>
        </pc:spChg>
        <pc:spChg chg="mod">
          <ac:chgData name="Ana Sofia Hernandez Amaya (2008116)" userId="S::2008116@student.uwtsd.ac.uk::b3d9a8e0-779f-48fb-a32b-c46c88911a75" providerId="AD" clId="Web-{0AC47206-A9DD-53FA-30BF-A6B0651F50A2}" dt="2021-04-17T20:51:55.490" v="649" actId="14100"/>
          <ac:spMkLst>
            <pc:docMk/>
            <pc:sldMk cId="2639703644" sldId="282"/>
            <ac:spMk id="16" creationId="{FA94F538-AB58-4AC9-97E8-360C9E052260}"/>
          </ac:spMkLst>
        </pc:spChg>
        <pc:spChg chg="mod">
          <ac:chgData name="Ana Sofia Hernandez Amaya (2008116)" userId="S::2008116@student.uwtsd.ac.uk::b3d9a8e0-779f-48fb-a32b-c46c88911a75" providerId="AD" clId="Web-{0AC47206-A9DD-53FA-30BF-A6B0651F50A2}" dt="2021-04-17T19:53:19.267" v="10" actId="1076"/>
          <ac:spMkLst>
            <pc:docMk/>
            <pc:sldMk cId="2639703644" sldId="282"/>
            <ac:spMk id="18" creationId="{C8CAC591-9EFF-4C20-B864-C3219AF2EBA5}"/>
          </ac:spMkLst>
        </pc:spChg>
        <pc:spChg chg="mod">
          <ac:chgData name="Ana Sofia Hernandez Amaya (2008116)" userId="S::2008116@student.uwtsd.ac.uk::b3d9a8e0-779f-48fb-a32b-c46c88911a75" providerId="AD" clId="Web-{0AC47206-A9DD-53FA-30BF-A6B0651F50A2}" dt="2021-04-17T19:54:02.926" v="21" actId="14100"/>
          <ac:spMkLst>
            <pc:docMk/>
            <pc:sldMk cId="2639703644" sldId="282"/>
            <ac:spMk id="19" creationId="{877E5CEB-A4F3-4BBA-B882-25A49FBC76ED}"/>
          </ac:spMkLst>
        </pc:spChg>
        <pc:spChg chg="mod">
          <ac:chgData name="Ana Sofia Hernandez Amaya (2008116)" userId="S::2008116@student.uwtsd.ac.uk::b3d9a8e0-779f-48fb-a32b-c46c88911a75" providerId="AD" clId="Web-{0AC47206-A9DD-53FA-30BF-A6B0651F50A2}" dt="2021-04-17T19:53:13.501" v="8" actId="1076"/>
          <ac:spMkLst>
            <pc:docMk/>
            <pc:sldMk cId="2639703644" sldId="282"/>
            <ac:spMk id="20" creationId="{F8167AF8-E659-4669-A5CC-5ADB214CF22E}"/>
          </ac:spMkLst>
        </pc:spChg>
        <pc:spChg chg="mod">
          <ac:chgData name="Ana Sofia Hernandez Amaya (2008116)" userId="S::2008116@student.uwtsd.ac.uk::b3d9a8e0-779f-48fb-a32b-c46c88911a75" providerId="AD" clId="Web-{0AC47206-A9DD-53FA-30BF-A6B0651F50A2}" dt="2021-04-17T19:53:31.971" v="14" actId="1076"/>
          <ac:spMkLst>
            <pc:docMk/>
            <pc:sldMk cId="2639703644" sldId="282"/>
            <ac:spMk id="21" creationId="{25FDAA3A-B556-44AB-A606-8EA6DA097598}"/>
          </ac:spMkLst>
        </pc:spChg>
        <pc:spChg chg="mod">
          <ac:chgData name="Ana Sofia Hernandez Amaya (2008116)" userId="S::2008116@student.uwtsd.ac.uk::b3d9a8e0-779f-48fb-a32b-c46c88911a75" providerId="AD" clId="Web-{0AC47206-A9DD-53FA-30BF-A6B0651F50A2}" dt="2021-04-17T19:54:20.005" v="24" actId="1076"/>
          <ac:spMkLst>
            <pc:docMk/>
            <pc:sldMk cId="2639703644" sldId="282"/>
            <ac:spMk id="22" creationId="{19F55BA4-5017-4954-84B8-4BC4EBB12F9A}"/>
          </ac:spMkLst>
        </pc:spChg>
        <pc:spChg chg="mod">
          <ac:chgData name="Ana Sofia Hernandez Amaya (2008116)" userId="S::2008116@student.uwtsd.ac.uk::b3d9a8e0-779f-48fb-a32b-c46c88911a75" providerId="AD" clId="Web-{0AC47206-A9DD-53FA-30BF-A6B0651F50A2}" dt="2021-04-17T19:55:47.762" v="37" actId="1076"/>
          <ac:spMkLst>
            <pc:docMk/>
            <pc:sldMk cId="2639703644" sldId="282"/>
            <ac:spMk id="23" creationId="{C9008521-75B1-40CA-8F91-1B3C3D31853C}"/>
          </ac:spMkLst>
        </pc:spChg>
        <pc:spChg chg="mod">
          <ac:chgData name="Ana Sofia Hernandez Amaya (2008116)" userId="S::2008116@student.uwtsd.ac.uk::b3d9a8e0-779f-48fb-a32b-c46c88911a75" providerId="AD" clId="Web-{0AC47206-A9DD-53FA-30BF-A6B0651F50A2}" dt="2021-04-17T19:52:50.687" v="0" actId="1076"/>
          <ac:spMkLst>
            <pc:docMk/>
            <pc:sldMk cId="2639703644" sldId="282"/>
            <ac:spMk id="26" creationId="{F6D72A15-E519-4E9F-BA9E-3B7FFFC968C0}"/>
          </ac:spMkLst>
        </pc:spChg>
        <pc:spChg chg="mod">
          <ac:chgData name="Ana Sofia Hernandez Amaya (2008116)" userId="S::2008116@student.uwtsd.ac.uk::b3d9a8e0-779f-48fb-a32b-c46c88911a75" providerId="AD" clId="Web-{0AC47206-A9DD-53FA-30BF-A6B0651F50A2}" dt="2021-04-17T19:55:33.183" v="34" actId="1076"/>
          <ac:spMkLst>
            <pc:docMk/>
            <pc:sldMk cId="2639703644" sldId="282"/>
            <ac:spMk id="29" creationId="{859376C0-BFB7-4C26-A4D0-72712B4B4BB7}"/>
          </ac:spMkLst>
        </pc:spChg>
        <pc:spChg chg="mod">
          <ac:chgData name="Ana Sofia Hernandez Amaya (2008116)" userId="S::2008116@student.uwtsd.ac.uk::b3d9a8e0-779f-48fb-a32b-c46c88911a75" providerId="AD" clId="Web-{0AC47206-A9DD-53FA-30BF-A6B0651F50A2}" dt="2021-04-17T19:55:03.493" v="30"/>
          <ac:spMkLst>
            <pc:docMk/>
            <pc:sldMk cId="2639703644" sldId="282"/>
            <ac:spMk id="30" creationId="{ACC73381-6033-4AC4-BFAB-C7D06C1F2DBA}"/>
          </ac:spMkLst>
        </pc:spChg>
        <pc:spChg chg="mod">
          <ac:chgData name="Ana Sofia Hernandez Amaya (2008116)" userId="S::2008116@student.uwtsd.ac.uk::b3d9a8e0-779f-48fb-a32b-c46c88911a75" providerId="AD" clId="Web-{0AC47206-A9DD-53FA-30BF-A6B0651F50A2}" dt="2021-04-17T19:55:10.322" v="31"/>
          <ac:spMkLst>
            <pc:docMk/>
            <pc:sldMk cId="2639703644" sldId="282"/>
            <ac:spMk id="31" creationId="{92A7E689-4F3A-4704-8B2D-B9E2A59BEEC6}"/>
          </ac:spMkLst>
        </pc:spChg>
        <pc:spChg chg="mod">
          <ac:chgData name="Ana Sofia Hernandez Amaya (2008116)" userId="S::2008116@student.uwtsd.ac.uk::b3d9a8e0-779f-48fb-a32b-c46c88911a75" providerId="AD" clId="Web-{0AC47206-A9DD-53FA-30BF-A6B0651F50A2}" dt="2021-04-17T19:55:42.980" v="36" actId="1076"/>
          <ac:spMkLst>
            <pc:docMk/>
            <pc:sldMk cId="2639703644" sldId="282"/>
            <ac:spMk id="34" creationId="{15DE5FC9-20DD-47B6-8FAE-7DD49EC3844D}"/>
          </ac:spMkLst>
        </pc:spChg>
        <pc:spChg chg="mod">
          <ac:chgData name="Ana Sofia Hernandez Amaya (2008116)" userId="S::2008116@student.uwtsd.ac.uk::b3d9a8e0-779f-48fb-a32b-c46c88911a75" providerId="AD" clId="Web-{0AC47206-A9DD-53FA-30BF-A6B0651F50A2}" dt="2021-04-17T19:53:25.205" v="12" actId="1076"/>
          <ac:spMkLst>
            <pc:docMk/>
            <pc:sldMk cId="2639703644" sldId="282"/>
            <ac:spMk id="35" creationId="{82E347B2-BB42-421D-9CBE-E361D5734752}"/>
          </ac:spMkLst>
        </pc:spChg>
        <pc:spChg chg="mod">
          <ac:chgData name="Ana Sofia Hernandez Amaya (2008116)" userId="S::2008116@student.uwtsd.ac.uk::b3d9a8e0-779f-48fb-a32b-c46c88911a75" providerId="AD" clId="Web-{0AC47206-A9DD-53FA-30BF-A6B0651F50A2}" dt="2021-04-17T19:53:21.704" v="11" actId="1076"/>
          <ac:spMkLst>
            <pc:docMk/>
            <pc:sldMk cId="2639703644" sldId="282"/>
            <ac:spMk id="36" creationId="{A5953745-B4C4-4116-9ECA-9BF08401F4D4}"/>
          </ac:spMkLst>
        </pc:spChg>
        <pc:spChg chg="mod">
          <ac:chgData name="Ana Sofia Hernandez Amaya (2008116)" userId="S::2008116@student.uwtsd.ac.uk::b3d9a8e0-779f-48fb-a32b-c46c88911a75" providerId="AD" clId="Web-{0AC47206-A9DD-53FA-30BF-A6B0651F50A2}" dt="2021-04-17T19:55:49.621" v="38" actId="1076"/>
          <ac:spMkLst>
            <pc:docMk/>
            <pc:sldMk cId="2639703644" sldId="282"/>
            <ac:spMk id="37" creationId="{412D5E2B-08C1-465B-8AA0-0BF28E634B8D}"/>
          </ac:spMkLst>
        </pc:spChg>
      </pc:sldChg>
      <pc:sldChg chg="addSp delSp modSp">
        <pc:chgData name="Ana Sofia Hernandez Amaya (2008116)" userId="S::2008116@student.uwtsd.ac.uk::b3d9a8e0-779f-48fb-a32b-c46c88911a75" providerId="AD" clId="Web-{0AC47206-A9DD-53FA-30BF-A6B0651F50A2}" dt="2021-04-17T20:22:10.303" v="462" actId="1076"/>
        <pc:sldMkLst>
          <pc:docMk/>
          <pc:sldMk cId="3994402125" sldId="285"/>
        </pc:sldMkLst>
        <pc:spChg chg="del">
          <ac:chgData name="Ana Sofia Hernandez Amaya (2008116)" userId="S::2008116@student.uwtsd.ac.uk::b3d9a8e0-779f-48fb-a32b-c46c88911a75" providerId="AD" clId="Web-{0AC47206-A9DD-53FA-30BF-A6B0651F50A2}" dt="2021-04-17T20:00:29.506" v="215"/>
          <ac:spMkLst>
            <pc:docMk/>
            <pc:sldMk cId="3994402125" sldId="285"/>
            <ac:spMk id="2" creationId="{BA7A8F34-420F-D645-980A-5177897B906F}"/>
          </ac:spMkLst>
        </pc:spChg>
        <pc:spChg chg="mod">
          <ac:chgData name="Ana Sofia Hernandez Amaya (2008116)" userId="S::2008116@student.uwtsd.ac.uk::b3d9a8e0-779f-48fb-a32b-c46c88911a75" providerId="AD" clId="Web-{0AC47206-A9DD-53FA-30BF-A6B0651F50A2}" dt="2021-04-17T20:22:10.303" v="462" actId="1076"/>
          <ac:spMkLst>
            <pc:docMk/>
            <pc:sldMk cId="3994402125" sldId="285"/>
            <ac:spMk id="4" creationId="{90058B10-37F1-483B-A61B-B383F857A278}"/>
          </ac:spMkLst>
        </pc:spChg>
        <pc:spChg chg="add del mod">
          <ac:chgData name="Ana Sofia Hernandez Amaya (2008116)" userId="S::2008116@student.uwtsd.ac.uk::b3d9a8e0-779f-48fb-a32b-c46c88911a75" providerId="AD" clId="Web-{0AC47206-A9DD-53FA-30BF-A6B0651F50A2}" dt="2021-04-17T20:01:28.885" v="253"/>
          <ac:spMkLst>
            <pc:docMk/>
            <pc:sldMk cId="3994402125" sldId="285"/>
            <ac:spMk id="8" creationId="{D0C88163-DC89-4949-AD8E-46644D93A092}"/>
          </ac:spMkLst>
        </pc:spChg>
        <pc:spChg chg="add mod">
          <ac:chgData name="Ana Sofia Hernandez Amaya (2008116)" userId="S::2008116@student.uwtsd.ac.uk::b3d9a8e0-779f-48fb-a32b-c46c88911a75" providerId="AD" clId="Web-{0AC47206-A9DD-53FA-30BF-A6B0651F50A2}" dt="2021-04-17T20:01:43.371" v="257" actId="14100"/>
          <ac:spMkLst>
            <pc:docMk/>
            <pc:sldMk cId="3994402125" sldId="285"/>
            <ac:spMk id="9" creationId="{9ED74B7A-3788-4483-881F-7436D4C7E772}"/>
          </ac:spMkLst>
        </pc:spChg>
        <pc:spChg chg="add del mod">
          <ac:chgData name="Ana Sofia Hernandez Amaya (2008116)" userId="S::2008116@student.uwtsd.ac.uk::b3d9a8e0-779f-48fb-a32b-c46c88911a75" providerId="AD" clId="Web-{0AC47206-A9DD-53FA-30BF-A6B0651F50A2}" dt="2021-04-17T20:00:32.585" v="219"/>
          <ac:spMkLst>
            <pc:docMk/>
            <pc:sldMk cId="3994402125" sldId="285"/>
            <ac:spMk id="11" creationId="{96C08985-31BD-4B53-8CDF-68E7CF7600CA}"/>
          </ac:spMkLst>
        </pc:spChg>
      </pc:sldChg>
      <pc:sldChg chg="modSp">
        <pc:chgData name="Ana Sofia Hernandez Amaya (2008116)" userId="S::2008116@student.uwtsd.ac.uk::b3d9a8e0-779f-48fb-a32b-c46c88911a75" providerId="AD" clId="Web-{0AC47206-A9DD-53FA-30BF-A6B0651F50A2}" dt="2021-04-17T20:55:18.206" v="657" actId="1076"/>
        <pc:sldMkLst>
          <pc:docMk/>
          <pc:sldMk cId="431591623" sldId="290"/>
        </pc:sldMkLst>
        <pc:spChg chg="mod">
          <ac:chgData name="Ana Sofia Hernandez Amaya (2008116)" userId="S::2008116@student.uwtsd.ac.uk::b3d9a8e0-779f-48fb-a32b-c46c88911a75" providerId="AD" clId="Web-{0AC47206-A9DD-53FA-30BF-A6B0651F50A2}" dt="2021-04-17T20:55:18.206" v="657" actId="1076"/>
          <ac:spMkLst>
            <pc:docMk/>
            <pc:sldMk cId="431591623" sldId="290"/>
            <ac:spMk id="10" creationId="{FBEACA7D-03C9-C94A-A458-9F12F56F9BD2}"/>
          </ac:spMkLst>
        </pc:spChg>
      </pc:sldChg>
      <pc:sldChg chg="modSp">
        <pc:chgData name="Ana Sofia Hernandez Amaya (2008116)" userId="S::2008116@student.uwtsd.ac.uk::b3d9a8e0-779f-48fb-a32b-c46c88911a75" providerId="AD" clId="Web-{0AC47206-A9DD-53FA-30BF-A6B0651F50A2}" dt="2021-04-17T20:53:47.450" v="655" actId="20577"/>
        <pc:sldMkLst>
          <pc:docMk/>
          <pc:sldMk cId="1719946268" sldId="292"/>
        </pc:sldMkLst>
        <pc:spChg chg="mod">
          <ac:chgData name="Ana Sofia Hernandez Amaya (2008116)" userId="S::2008116@student.uwtsd.ac.uk::b3d9a8e0-779f-48fb-a32b-c46c88911a75" providerId="AD" clId="Web-{0AC47206-A9DD-53FA-30BF-A6B0651F50A2}" dt="2021-04-17T20:53:47.450" v="655" actId="20577"/>
          <ac:spMkLst>
            <pc:docMk/>
            <pc:sldMk cId="1719946268" sldId="292"/>
            <ac:spMk id="3" creationId="{3A4D2063-263D-4641-BFD4-8AF43071F57A}"/>
          </ac:spMkLst>
        </pc:spChg>
      </pc:sldChg>
    </pc:docChg>
  </pc:docChgLst>
  <pc:docChgLst>
    <pc:chgData name="Nicoleta-Claudia Pagnejer (2009639)" userId="S::2009639@student.uwtsd.ac.uk::7282c044-78ed-43b7-b7cd-c9a7471dac36" providerId="AD" clId="Web-{1DD406C4-83DC-AB7F-C8A1-ABE8BA63DDC7}"/>
    <pc:docChg chg="modSld">
      <pc:chgData name="Nicoleta-Claudia Pagnejer (2009639)" userId="S::2009639@student.uwtsd.ac.uk::7282c044-78ed-43b7-b7cd-c9a7471dac36" providerId="AD" clId="Web-{1DD406C4-83DC-AB7F-C8A1-ABE8BA63DDC7}" dt="2021-04-11T18:57:13.337" v="1" actId="1076"/>
      <pc:docMkLst>
        <pc:docMk/>
      </pc:docMkLst>
      <pc:sldChg chg="modSp">
        <pc:chgData name="Nicoleta-Claudia Pagnejer (2009639)" userId="S::2009639@student.uwtsd.ac.uk::7282c044-78ed-43b7-b7cd-c9a7471dac36" providerId="AD" clId="Web-{1DD406C4-83DC-AB7F-C8A1-ABE8BA63DDC7}" dt="2021-04-11T18:57:13.337" v="1" actId="1076"/>
        <pc:sldMkLst>
          <pc:docMk/>
          <pc:sldMk cId="1632513443" sldId="275"/>
        </pc:sldMkLst>
        <pc:picChg chg="mod">
          <ac:chgData name="Nicoleta-Claudia Pagnejer (2009639)" userId="S::2009639@student.uwtsd.ac.uk::7282c044-78ed-43b7-b7cd-c9a7471dac36" providerId="AD" clId="Web-{1DD406C4-83DC-AB7F-C8A1-ABE8BA63DDC7}" dt="2021-04-11T18:57:13.337" v="1" actId="1076"/>
          <ac:picMkLst>
            <pc:docMk/>
            <pc:sldMk cId="1632513443" sldId="275"/>
            <ac:picMk id="9" creationId="{E6762788-E0EA-964E-8112-BC044A522227}"/>
          </ac:picMkLst>
        </pc:picChg>
      </pc:sldChg>
    </pc:docChg>
  </pc:docChgLst>
  <pc:docChgLst>
    <pc:chgData name="Inga Oprea (2011632)" userId="S::2011632@student.uwtsd.ac.uk::c1b95674-c089-44f9-9c07-4e08c4193146" providerId="AD" clId="Web-{AD6FDF2B-ADC4-C13E-7E01-A7ABE9971885}"/>
    <pc:docChg chg="modSld">
      <pc:chgData name="Inga Oprea (2011632)" userId="S::2011632@student.uwtsd.ac.uk::c1b95674-c089-44f9-9c07-4e08c4193146" providerId="AD" clId="Web-{AD6FDF2B-ADC4-C13E-7E01-A7ABE9971885}" dt="2021-04-16T07:19:58.047" v="37" actId="20577"/>
      <pc:docMkLst>
        <pc:docMk/>
      </pc:docMkLst>
      <pc:sldChg chg="modSp">
        <pc:chgData name="Inga Oprea (2011632)" userId="S::2011632@student.uwtsd.ac.uk::c1b95674-c089-44f9-9c07-4e08c4193146" providerId="AD" clId="Web-{AD6FDF2B-ADC4-C13E-7E01-A7ABE9971885}" dt="2021-04-16T07:19:58.047" v="37" actId="20577"/>
        <pc:sldMkLst>
          <pc:docMk/>
          <pc:sldMk cId="1005702700" sldId="294"/>
        </pc:sldMkLst>
        <pc:spChg chg="mod">
          <ac:chgData name="Inga Oprea (2011632)" userId="S::2011632@student.uwtsd.ac.uk::c1b95674-c089-44f9-9c07-4e08c4193146" providerId="AD" clId="Web-{AD6FDF2B-ADC4-C13E-7E01-A7ABE9971885}" dt="2021-04-16T07:19:58.047" v="37" actId="20577"/>
          <ac:spMkLst>
            <pc:docMk/>
            <pc:sldMk cId="1005702700" sldId="294"/>
            <ac:spMk id="2" creationId="{7D97727C-6982-4AD4-AA44-8D2373B27D96}"/>
          </ac:spMkLst>
        </pc:spChg>
      </pc:sldChg>
    </pc:docChg>
  </pc:docChgLst>
  <pc:docChgLst>
    <pc:chgData name="Bozica Katic (2008115)" userId="S::2008115@student.uwtsd.ac.uk::d7b48b94-80d4-411f-8f57-92f10c719879" providerId="AD" clId="Web-{47E586EA-60BA-5A4B-127D-321C8F79C9AB}"/>
    <pc:docChg chg="modSld">
      <pc:chgData name="Bozica Katic (2008115)" userId="S::2008115@student.uwtsd.ac.uk::d7b48b94-80d4-411f-8f57-92f10c719879" providerId="AD" clId="Web-{47E586EA-60BA-5A4B-127D-321C8F79C9AB}" dt="2021-04-11T18:48:38.141" v="48"/>
      <pc:docMkLst>
        <pc:docMk/>
      </pc:docMkLst>
      <pc:sldChg chg="addSp delSp modSp">
        <pc:chgData name="Bozica Katic (2008115)" userId="S::2008115@student.uwtsd.ac.uk::d7b48b94-80d4-411f-8f57-92f10c719879" providerId="AD" clId="Web-{47E586EA-60BA-5A4B-127D-321C8F79C9AB}" dt="2021-04-11T18:21:11.509" v="8" actId="14100"/>
        <pc:sldMkLst>
          <pc:docMk/>
          <pc:sldMk cId="347860580" sldId="273"/>
        </pc:sldMkLst>
        <pc:spChg chg="del">
          <ac:chgData name="Bozica Katic (2008115)" userId="S::2008115@student.uwtsd.ac.uk::d7b48b94-80d4-411f-8f57-92f10c719879" providerId="AD" clId="Web-{47E586EA-60BA-5A4B-127D-321C8F79C9AB}" dt="2021-04-11T18:20:14.820" v="0"/>
          <ac:spMkLst>
            <pc:docMk/>
            <pc:sldMk cId="347860580" sldId="273"/>
            <ac:spMk id="3" creationId="{CF2CB4E0-2756-E941-B69F-B2226878BFCF}"/>
          </ac:spMkLst>
        </pc:spChg>
        <pc:picChg chg="add mod ord">
          <ac:chgData name="Bozica Katic (2008115)" userId="S::2008115@student.uwtsd.ac.uk::d7b48b94-80d4-411f-8f57-92f10c719879" providerId="AD" clId="Web-{47E586EA-60BA-5A4B-127D-321C8F79C9AB}" dt="2021-04-11T18:21:11.509" v="8" actId="14100"/>
          <ac:picMkLst>
            <pc:docMk/>
            <pc:sldMk cId="347860580" sldId="273"/>
            <ac:picMk id="4" creationId="{62F89144-EC98-48F1-AACB-37839B1BC48F}"/>
          </ac:picMkLst>
        </pc:picChg>
        <pc:picChg chg="add mod">
          <ac:chgData name="Bozica Katic (2008115)" userId="S::2008115@student.uwtsd.ac.uk::d7b48b94-80d4-411f-8f57-92f10c719879" providerId="AD" clId="Web-{47E586EA-60BA-5A4B-127D-321C8F79C9AB}" dt="2021-04-11T18:21:05.821" v="7" actId="14100"/>
          <ac:picMkLst>
            <pc:docMk/>
            <pc:sldMk cId="347860580" sldId="273"/>
            <ac:picMk id="6" creationId="{F592CCB0-646F-46B1-A141-B471C72C55F1}"/>
          </ac:picMkLst>
        </pc:picChg>
      </pc:sldChg>
      <pc:sldChg chg="addSp delSp modSp">
        <pc:chgData name="Bozica Katic (2008115)" userId="S::2008115@student.uwtsd.ac.uk::d7b48b94-80d4-411f-8f57-92f10c719879" providerId="AD" clId="Web-{47E586EA-60BA-5A4B-127D-321C8F79C9AB}" dt="2021-04-11T18:24:39.952" v="41" actId="1076"/>
        <pc:sldMkLst>
          <pc:docMk/>
          <pc:sldMk cId="3344068050" sldId="274"/>
        </pc:sldMkLst>
        <pc:spChg chg="mod">
          <ac:chgData name="Bozica Katic (2008115)" userId="S::2008115@student.uwtsd.ac.uk::d7b48b94-80d4-411f-8f57-92f10c719879" providerId="AD" clId="Web-{47E586EA-60BA-5A4B-127D-321C8F79C9AB}" dt="2021-04-11T18:22:16.604" v="18" actId="14100"/>
          <ac:spMkLst>
            <pc:docMk/>
            <pc:sldMk cId="3344068050" sldId="274"/>
            <ac:spMk id="2" creationId="{F7C99173-FECD-0242-BE2C-0F38DFA5870B}"/>
          </ac:spMkLst>
        </pc:spChg>
        <pc:spChg chg="del">
          <ac:chgData name="Bozica Katic (2008115)" userId="S::2008115@student.uwtsd.ac.uk::d7b48b94-80d4-411f-8f57-92f10c719879" providerId="AD" clId="Web-{47E586EA-60BA-5A4B-127D-321C8F79C9AB}" dt="2021-04-11T18:21:41.744" v="9"/>
          <ac:spMkLst>
            <pc:docMk/>
            <pc:sldMk cId="3344068050" sldId="274"/>
            <ac:spMk id="3" creationId="{D7B824E5-DBBC-ED45-9E3A-86E94FA1B85B}"/>
          </ac:spMkLst>
        </pc:spChg>
        <pc:picChg chg="add mod ord">
          <ac:chgData name="Bozica Katic (2008115)" userId="S::2008115@student.uwtsd.ac.uk::d7b48b94-80d4-411f-8f57-92f10c719879" providerId="AD" clId="Web-{47E586EA-60BA-5A4B-127D-321C8F79C9AB}" dt="2021-04-11T18:24:32.654" v="39" actId="14100"/>
          <ac:picMkLst>
            <pc:docMk/>
            <pc:sldMk cId="3344068050" sldId="274"/>
            <ac:picMk id="4" creationId="{653C1B0F-03D3-41CA-8A31-EB8E3EBD444C}"/>
          </ac:picMkLst>
        </pc:picChg>
        <pc:picChg chg="add mod">
          <ac:chgData name="Bozica Katic (2008115)" userId="S::2008115@student.uwtsd.ac.uk::d7b48b94-80d4-411f-8f57-92f10c719879" providerId="AD" clId="Web-{47E586EA-60BA-5A4B-127D-321C8F79C9AB}" dt="2021-04-11T18:24:39.952" v="41" actId="1076"/>
          <ac:picMkLst>
            <pc:docMk/>
            <pc:sldMk cId="3344068050" sldId="274"/>
            <ac:picMk id="6" creationId="{1ABF3B8F-3B2B-4172-B171-84D63524CB97}"/>
          </ac:picMkLst>
        </pc:picChg>
        <pc:picChg chg="add mod">
          <ac:chgData name="Bozica Katic (2008115)" userId="S::2008115@student.uwtsd.ac.uk::d7b48b94-80d4-411f-8f57-92f10c719879" providerId="AD" clId="Web-{47E586EA-60BA-5A4B-127D-321C8F79C9AB}" dt="2021-04-11T18:24:36.373" v="40" actId="1076"/>
          <ac:picMkLst>
            <pc:docMk/>
            <pc:sldMk cId="3344068050" sldId="274"/>
            <ac:picMk id="10" creationId="{CDBD7757-5FBE-4334-AB7B-BA5973A2DD6B}"/>
          </ac:picMkLst>
        </pc:picChg>
      </pc:sldChg>
      <pc:sldChg chg="addSp delSp modSp">
        <pc:chgData name="Bozica Katic (2008115)" userId="S::2008115@student.uwtsd.ac.uk::d7b48b94-80d4-411f-8f57-92f10c719879" providerId="AD" clId="Web-{47E586EA-60BA-5A4B-127D-321C8F79C9AB}" dt="2021-04-11T18:48:38.141" v="48"/>
        <pc:sldMkLst>
          <pc:docMk/>
          <pc:sldMk cId="1632513443" sldId="275"/>
        </pc:sldMkLst>
        <pc:spChg chg="del">
          <ac:chgData name="Bozica Katic (2008115)" userId="S::2008115@student.uwtsd.ac.uk::d7b48b94-80d4-411f-8f57-92f10c719879" providerId="AD" clId="Web-{47E586EA-60BA-5A4B-127D-321C8F79C9AB}" dt="2021-04-11T18:25:37.890" v="42"/>
          <ac:spMkLst>
            <pc:docMk/>
            <pc:sldMk cId="1632513443" sldId="275"/>
            <ac:spMk id="3" creationId="{FC27E33C-4915-1A41-9A33-541181E0D09D}"/>
          </ac:spMkLst>
        </pc:spChg>
        <pc:spChg chg="add mod">
          <ac:chgData name="Bozica Katic (2008115)" userId="S::2008115@student.uwtsd.ac.uk::d7b48b94-80d4-411f-8f57-92f10c719879" providerId="AD" clId="Web-{47E586EA-60BA-5A4B-127D-321C8F79C9AB}" dt="2021-04-11T18:48:38.141" v="48"/>
          <ac:spMkLst>
            <pc:docMk/>
            <pc:sldMk cId="1632513443" sldId="275"/>
            <ac:spMk id="7" creationId="{E260BEC6-75B0-49FC-BBF8-F513AB7CC2D1}"/>
          </ac:spMkLst>
        </pc:spChg>
        <pc:picChg chg="add del mod ord">
          <ac:chgData name="Bozica Katic (2008115)" userId="S::2008115@student.uwtsd.ac.uk::d7b48b94-80d4-411f-8f57-92f10c719879" providerId="AD" clId="Web-{47E586EA-60BA-5A4B-127D-321C8F79C9AB}" dt="2021-04-11T18:48:38.141" v="48"/>
          <ac:picMkLst>
            <pc:docMk/>
            <pc:sldMk cId="1632513443" sldId="275"/>
            <ac:picMk id="4" creationId="{73CE13BE-6C26-4838-AB60-D19EFC055A7D}"/>
          </ac:picMkLst>
        </pc:picChg>
      </pc:sldChg>
    </pc:docChg>
  </pc:docChgLst>
  <pc:docChgLst>
    <pc:chgData name="Ana Sofia Hernandez Amaya (2008116)" userId="S::2008116@student.uwtsd.ac.uk::b3d9a8e0-779f-48fb-a32b-c46c88911a75" providerId="AD" clId="Web-{D816CCC4-A95D-B699-56AE-9EAC7125EEEF}"/>
    <pc:docChg chg="modSld">
      <pc:chgData name="Ana Sofia Hernandez Amaya (2008116)" userId="S::2008116@student.uwtsd.ac.uk::b3d9a8e0-779f-48fb-a32b-c46c88911a75" providerId="AD" clId="Web-{D816CCC4-A95D-B699-56AE-9EAC7125EEEF}" dt="2021-04-19T14:27:08.781" v="4" actId="20577"/>
      <pc:docMkLst>
        <pc:docMk/>
      </pc:docMkLst>
      <pc:sldChg chg="modSp">
        <pc:chgData name="Ana Sofia Hernandez Amaya (2008116)" userId="S::2008116@student.uwtsd.ac.uk::b3d9a8e0-779f-48fb-a32b-c46c88911a75" providerId="AD" clId="Web-{D816CCC4-A95D-B699-56AE-9EAC7125EEEF}" dt="2021-04-19T14:27:08.781" v="4" actId="20577"/>
        <pc:sldMkLst>
          <pc:docMk/>
          <pc:sldMk cId="3252275826" sldId="280"/>
        </pc:sldMkLst>
        <pc:spChg chg="mod">
          <ac:chgData name="Ana Sofia Hernandez Amaya (2008116)" userId="S::2008116@student.uwtsd.ac.uk::b3d9a8e0-779f-48fb-a32b-c46c88911a75" providerId="AD" clId="Web-{D816CCC4-A95D-B699-56AE-9EAC7125EEEF}" dt="2021-04-19T14:27:08.781" v="4" actId="20577"/>
          <ac:spMkLst>
            <pc:docMk/>
            <pc:sldMk cId="3252275826" sldId="280"/>
            <ac:spMk id="3" creationId="{D7054637-F1FE-BA41-9B32-C16DE4AB822D}"/>
          </ac:spMkLst>
        </pc:spChg>
      </pc:sldChg>
    </pc:docChg>
  </pc:docChgLst>
  <pc:docChgLst>
    <pc:chgData name="Ana Sofia Hernandez Amaya (2008116)" userId="S::2008116@student.uwtsd.ac.uk::b3d9a8e0-779f-48fb-a32b-c46c88911a75" providerId="AD" clId="Web-{588E2C72-120A-0D59-9325-253C070693BC}"/>
    <pc:docChg chg="modSld">
      <pc:chgData name="Ana Sofia Hernandez Amaya (2008116)" userId="S::2008116@student.uwtsd.ac.uk::b3d9a8e0-779f-48fb-a32b-c46c88911a75" providerId="AD" clId="Web-{588E2C72-120A-0D59-9325-253C070693BC}" dt="2021-04-11T18:01:18.878" v="17" actId="1076"/>
      <pc:docMkLst>
        <pc:docMk/>
      </pc:docMkLst>
      <pc:sldChg chg="addSp delSp modSp">
        <pc:chgData name="Ana Sofia Hernandez Amaya (2008116)" userId="S::2008116@student.uwtsd.ac.uk::b3d9a8e0-779f-48fb-a32b-c46c88911a75" providerId="AD" clId="Web-{588E2C72-120A-0D59-9325-253C070693BC}" dt="2021-04-11T17:52:14.819" v="4"/>
        <pc:sldMkLst>
          <pc:docMk/>
          <pc:sldMk cId="788909202" sldId="288"/>
        </pc:sldMkLst>
        <pc:picChg chg="add">
          <ac:chgData name="Ana Sofia Hernandez Amaya (2008116)" userId="S::2008116@student.uwtsd.ac.uk::b3d9a8e0-779f-48fb-a32b-c46c88911a75" providerId="AD" clId="Web-{588E2C72-120A-0D59-9325-253C070693BC}" dt="2021-04-11T17:52:13.538" v="2"/>
          <ac:picMkLst>
            <pc:docMk/>
            <pc:sldMk cId="788909202" sldId="288"/>
            <ac:picMk id="2" creationId="{0308377E-2785-4D2C-A6AD-929317F7CB9C}"/>
          </ac:picMkLst>
        </pc:picChg>
        <pc:picChg chg="add del">
          <ac:chgData name="Ana Sofia Hernandez Amaya (2008116)" userId="S::2008116@student.uwtsd.ac.uk::b3d9a8e0-779f-48fb-a32b-c46c88911a75" providerId="AD" clId="Web-{588E2C72-120A-0D59-9325-253C070693BC}" dt="2021-04-11T17:52:14.819" v="4"/>
          <ac:picMkLst>
            <pc:docMk/>
            <pc:sldMk cId="788909202" sldId="288"/>
            <ac:picMk id="3" creationId="{E5F67E76-51D3-482B-8463-7D5FB5B0B83E}"/>
          </ac:picMkLst>
        </pc:picChg>
        <pc:picChg chg="del mod">
          <ac:chgData name="Ana Sofia Hernandez Amaya (2008116)" userId="S::2008116@student.uwtsd.ac.uk::b3d9a8e0-779f-48fb-a32b-c46c88911a75" providerId="AD" clId="Web-{588E2C72-120A-0D59-9325-253C070693BC}" dt="2021-04-11T17:52:09.007" v="1"/>
          <ac:picMkLst>
            <pc:docMk/>
            <pc:sldMk cId="788909202" sldId="288"/>
            <ac:picMk id="7" creationId="{90C54786-5B33-1E45-B86B-F68F1E3C48D4}"/>
          </ac:picMkLst>
        </pc:picChg>
      </pc:sldChg>
      <pc:sldChg chg="addSp delSp modSp">
        <pc:chgData name="Ana Sofia Hernandez Amaya (2008116)" userId="S::2008116@student.uwtsd.ac.uk::b3d9a8e0-779f-48fb-a32b-c46c88911a75" providerId="AD" clId="Web-{588E2C72-120A-0D59-9325-253C070693BC}" dt="2021-04-11T17:57:47.389" v="15"/>
        <pc:sldMkLst>
          <pc:docMk/>
          <pc:sldMk cId="1187917867" sldId="289"/>
        </pc:sldMkLst>
        <pc:spChg chg="mod">
          <ac:chgData name="Ana Sofia Hernandez Amaya (2008116)" userId="S::2008116@student.uwtsd.ac.uk::b3d9a8e0-779f-48fb-a32b-c46c88911a75" providerId="AD" clId="Web-{588E2C72-120A-0D59-9325-253C070693BC}" dt="2021-04-11T17:54:51.729" v="8" actId="20577"/>
          <ac:spMkLst>
            <pc:docMk/>
            <pc:sldMk cId="1187917867" sldId="289"/>
            <ac:spMk id="3" creationId="{3A4D2063-263D-4641-BFD4-8AF43071F57A}"/>
          </ac:spMkLst>
        </pc:spChg>
        <pc:picChg chg="add del mod">
          <ac:chgData name="Ana Sofia Hernandez Amaya (2008116)" userId="S::2008116@student.uwtsd.ac.uk::b3d9a8e0-779f-48fb-a32b-c46c88911a75" providerId="AD" clId="Web-{588E2C72-120A-0D59-9325-253C070693BC}" dt="2021-04-11T17:57:47.389" v="15"/>
          <ac:picMkLst>
            <pc:docMk/>
            <pc:sldMk cId="1187917867" sldId="289"/>
            <ac:picMk id="7" creationId="{73D31F99-0E54-7141-B4BE-7ACBD553FF15}"/>
          </ac:picMkLst>
        </pc:picChg>
      </pc:sldChg>
      <pc:sldChg chg="modSp">
        <pc:chgData name="Ana Sofia Hernandez Amaya (2008116)" userId="S::2008116@student.uwtsd.ac.uk::b3d9a8e0-779f-48fb-a32b-c46c88911a75" providerId="AD" clId="Web-{588E2C72-120A-0D59-9325-253C070693BC}" dt="2021-04-11T18:01:18.878" v="17" actId="1076"/>
        <pc:sldMkLst>
          <pc:docMk/>
          <pc:sldMk cId="1719946268" sldId="292"/>
        </pc:sldMkLst>
        <pc:spChg chg="mod">
          <ac:chgData name="Ana Sofia Hernandez Amaya (2008116)" userId="S::2008116@student.uwtsd.ac.uk::b3d9a8e0-779f-48fb-a32b-c46c88911a75" providerId="AD" clId="Web-{588E2C72-120A-0D59-9325-253C070693BC}" dt="2021-04-11T18:01:18.878" v="17" actId="1076"/>
          <ac:spMkLst>
            <pc:docMk/>
            <pc:sldMk cId="1719946268" sldId="292"/>
            <ac:spMk id="2" creationId="{BA7A8F34-420F-D645-980A-5177897B906F}"/>
          </ac:spMkLst>
        </pc:spChg>
      </pc:sldChg>
    </pc:docChg>
  </pc:docChgLst>
  <pc:docChgLst>
    <pc:chgData name="Bozica Katic (2008115)" userId="S::2008115@student.uwtsd.ac.uk::d7b48b94-80d4-411f-8f57-92f10c719879" providerId="AD" clId="Web-{CF42E28D-C058-BE25-2E6E-CD9B009CBFED}"/>
    <pc:docChg chg="addSld delSld modSld">
      <pc:chgData name="Bozica Katic (2008115)" userId="S::2008115@student.uwtsd.ac.uk::d7b48b94-80d4-411f-8f57-92f10c719879" providerId="AD" clId="Web-{CF42E28D-C058-BE25-2E6E-CD9B009CBFED}" dt="2021-04-13T11:31:09.022" v="47" actId="14100"/>
      <pc:docMkLst>
        <pc:docMk/>
      </pc:docMkLst>
      <pc:sldChg chg="modSp">
        <pc:chgData name="Bozica Katic (2008115)" userId="S::2008115@student.uwtsd.ac.uk::d7b48b94-80d4-411f-8f57-92f10c719879" providerId="AD" clId="Web-{CF42E28D-C058-BE25-2E6E-CD9B009CBFED}" dt="2021-04-13T10:39:12.041" v="31" actId="14100"/>
        <pc:sldMkLst>
          <pc:docMk/>
          <pc:sldMk cId="3344068050" sldId="274"/>
        </pc:sldMkLst>
        <pc:spChg chg="mod">
          <ac:chgData name="Bozica Katic (2008115)" userId="S::2008115@student.uwtsd.ac.uk::d7b48b94-80d4-411f-8f57-92f10c719879" providerId="AD" clId="Web-{CF42E28D-C058-BE25-2E6E-CD9B009CBFED}" dt="2021-04-13T10:39:06.244" v="30" actId="20577"/>
          <ac:spMkLst>
            <pc:docMk/>
            <pc:sldMk cId="3344068050" sldId="274"/>
            <ac:spMk id="11" creationId="{1D439644-37CF-4E50-B7D5-5CB549791066}"/>
          </ac:spMkLst>
        </pc:spChg>
        <pc:spChg chg="mod">
          <ac:chgData name="Bozica Katic (2008115)" userId="S::2008115@student.uwtsd.ac.uk::d7b48b94-80d4-411f-8f57-92f10c719879" providerId="AD" clId="Web-{CF42E28D-C058-BE25-2E6E-CD9B009CBFED}" dt="2021-04-13T10:39:12.041" v="31" actId="14100"/>
          <ac:spMkLst>
            <pc:docMk/>
            <pc:sldMk cId="3344068050" sldId="274"/>
            <ac:spMk id="15" creationId="{BFAEBAF8-DEC3-4274-AB6F-BB1912A81E67}"/>
          </ac:spMkLst>
        </pc:spChg>
      </pc:sldChg>
      <pc:sldChg chg="addSp modSp">
        <pc:chgData name="Bozica Katic (2008115)" userId="S::2008115@student.uwtsd.ac.uk::d7b48b94-80d4-411f-8f57-92f10c719879" providerId="AD" clId="Web-{CF42E28D-C058-BE25-2E6E-CD9B009CBFED}" dt="2021-04-13T11:25:49.187" v="44" actId="14100"/>
        <pc:sldMkLst>
          <pc:docMk/>
          <pc:sldMk cId="38339313" sldId="291"/>
        </pc:sldMkLst>
        <pc:picChg chg="add mod">
          <ac:chgData name="Bozica Katic (2008115)" userId="S::2008115@student.uwtsd.ac.uk::d7b48b94-80d4-411f-8f57-92f10c719879" providerId="AD" clId="Web-{CF42E28D-C058-BE25-2E6E-CD9B009CBFED}" dt="2021-04-13T11:25:49.187" v="44" actId="14100"/>
          <ac:picMkLst>
            <pc:docMk/>
            <pc:sldMk cId="38339313" sldId="291"/>
            <ac:picMk id="2" creationId="{6A99512C-264F-4EF3-8B44-31CCDCFC7C3C}"/>
          </ac:picMkLst>
        </pc:picChg>
      </pc:sldChg>
      <pc:sldChg chg="modSp">
        <pc:chgData name="Bozica Katic (2008115)" userId="S::2008115@student.uwtsd.ac.uk::d7b48b94-80d4-411f-8f57-92f10c719879" providerId="AD" clId="Web-{CF42E28D-C058-BE25-2E6E-CD9B009CBFED}" dt="2021-04-13T11:31:09.022" v="47" actId="14100"/>
        <pc:sldMkLst>
          <pc:docMk/>
          <pc:sldMk cId="1719946268" sldId="292"/>
        </pc:sldMkLst>
        <pc:spChg chg="mod">
          <ac:chgData name="Bozica Katic (2008115)" userId="S::2008115@student.uwtsd.ac.uk::d7b48b94-80d4-411f-8f57-92f10c719879" providerId="AD" clId="Web-{CF42E28D-C058-BE25-2E6E-CD9B009CBFED}" dt="2021-04-13T11:31:09.022" v="47" actId="14100"/>
          <ac:spMkLst>
            <pc:docMk/>
            <pc:sldMk cId="1719946268" sldId="292"/>
            <ac:spMk id="3" creationId="{3A4D2063-263D-4641-BFD4-8AF43071F57A}"/>
          </ac:spMkLst>
        </pc:spChg>
      </pc:sldChg>
      <pc:sldChg chg="addSp modSp new del">
        <pc:chgData name="Bozica Katic (2008115)" userId="S::2008115@student.uwtsd.ac.uk::d7b48b94-80d4-411f-8f57-92f10c719879" providerId="AD" clId="Web-{CF42E28D-C058-BE25-2E6E-CD9B009CBFED}" dt="2021-04-13T11:23:50.154" v="34"/>
        <pc:sldMkLst>
          <pc:docMk/>
          <pc:sldMk cId="1754128397" sldId="294"/>
        </pc:sldMkLst>
        <pc:picChg chg="add mod">
          <ac:chgData name="Bozica Katic (2008115)" userId="S::2008115@student.uwtsd.ac.uk::d7b48b94-80d4-411f-8f57-92f10c719879" providerId="AD" clId="Web-{CF42E28D-C058-BE25-2E6E-CD9B009CBFED}" dt="2021-04-13T11:23:27.809" v="33"/>
          <ac:picMkLst>
            <pc:docMk/>
            <pc:sldMk cId="1754128397" sldId="294"/>
            <ac:picMk id="6" creationId="{6C9C9191-F4FD-4321-AE4C-C8CA6830042A}"/>
          </ac:picMkLst>
        </pc:picChg>
      </pc:sldChg>
    </pc:docChg>
  </pc:docChgLst>
  <pc:docChgLst>
    <pc:chgData name="Nicoleta-Claudia Pagnejer (2009639)" userId="S::2009639@student.uwtsd.ac.uk::7282c044-78ed-43b7-b7cd-c9a7471dac36" providerId="AD" clId="Web-{8563DB10-D5A2-0B23-A2D8-A193A96CE636}"/>
    <pc:docChg chg="modSld">
      <pc:chgData name="Nicoleta-Claudia Pagnejer (2009639)" userId="S::2009639@student.uwtsd.ac.uk::7282c044-78ed-43b7-b7cd-c9a7471dac36" providerId="AD" clId="Web-{8563DB10-D5A2-0B23-A2D8-A193A96CE636}" dt="2021-04-11T22:02:18.291" v="447"/>
      <pc:docMkLst>
        <pc:docMk/>
      </pc:docMkLst>
      <pc:sldChg chg="modSp">
        <pc:chgData name="Nicoleta-Claudia Pagnejer (2009639)" userId="S::2009639@student.uwtsd.ac.uk::7282c044-78ed-43b7-b7cd-c9a7471dac36" providerId="AD" clId="Web-{8563DB10-D5A2-0B23-A2D8-A193A96CE636}" dt="2021-04-11T21:24:12.799" v="100" actId="20577"/>
        <pc:sldMkLst>
          <pc:docMk/>
          <pc:sldMk cId="292656311" sldId="262"/>
        </pc:sldMkLst>
        <pc:spChg chg="mod">
          <ac:chgData name="Nicoleta-Claudia Pagnejer (2009639)" userId="S::2009639@student.uwtsd.ac.uk::7282c044-78ed-43b7-b7cd-c9a7471dac36" providerId="AD" clId="Web-{8563DB10-D5A2-0B23-A2D8-A193A96CE636}" dt="2021-04-11T21:24:12.799" v="100" actId="20577"/>
          <ac:spMkLst>
            <pc:docMk/>
            <pc:sldMk cId="292656311" sldId="262"/>
            <ac:spMk id="3" creationId="{EB73AA84-C873-7A46-97F0-3B092C9CE118}"/>
          </ac:spMkLst>
        </pc:spChg>
      </pc:sldChg>
      <pc:sldChg chg="addSp delSp modSp">
        <pc:chgData name="Nicoleta-Claudia Pagnejer (2009639)" userId="S::2009639@student.uwtsd.ac.uk::7282c044-78ed-43b7-b7cd-c9a7471dac36" providerId="AD" clId="Web-{8563DB10-D5A2-0B23-A2D8-A193A96CE636}" dt="2021-04-11T21:45:51.005" v="315"/>
        <pc:sldMkLst>
          <pc:docMk/>
          <pc:sldMk cId="3751609009" sldId="263"/>
        </pc:sldMkLst>
        <pc:spChg chg="add del">
          <ac:chgData name="Nicoleta-Claudia Pagnejer (2009639)" userId="S::2009639@student.uwtsd.ac.uk::7282c044-78ed-43b7-b7cd-c9a7471dac36" providerId="AD" clId="Web-{8563DB10-D5A2-0B23-A2D8-A193A96CE636}" dt="2021-04-11T21:27:13.530" v="105"/>
          <ac:spMkLst>
            <pc:docMk/>
            <pc:sldMk cId="3751609009" sldId="263"/>
            <ac:spMk id="3" creationId="{4063249C-E681-F34A-B0C4-252682E30687}"/>
          </ac:spMkLst>
        </pc:spChg>
        <pc:graphicFrameChg chg="add del mod ord modGraphic">
          <ac:chgData name="Nicoleta-Claudia Pagnejer (2009639)" userId="S::2009639@student.uwtsd.ac.uk::7282c044-78ed-43b7-b7cd-c9a7471dac36" providerId="AD" clId="Web-{8563DB10-D5A2-0B23-A2D8-A193A96CE636}" dt="2021-04-11T21:25:01.521" v="102"/>
          <ac:graphicFrameMkLst>
            <pc:docMk/>
            <pc:sldMk cId="3751609009" sldId="263"/>
            <ac:graphicFrameMk id="4" creationId="{3D6679F9-98AE-4B10-B300-2BA3057FA2F5}"/>
          </ac:graphicFrameMkLst>
        </pc:graphicFrameChg>
        <pc:graphicFrameChg chg="add del mod ord modGraphic">
          <ac:chgData name="Nicoleta-Claudia Pagnejer (2009639)" userId="S::2009639@student.uwtsd.ac.uk::7282c044-78ed-43b7-b7cd-c9a7471dac36" providerId="AD" clId="Web-{8563DB10-D5A2-0B23-A2D8-A193A96CE636}" dt="2021-04-11T21:25:55.384" v="104"/>
          <ac:graphicFrameMkLst>
            <pc:docMk/>
            <pc:sldMk cId="3751609009" sldId="263"/>
            <ac:graphicFrameMk id="15" creationId="{AC6F2840-D537-467C-94DA-DD97D5BDF45E}"/>
          </ac:graphicFrameMkLst>
        </pc:graphicFrameChg>
        <pc:graphicFrameChg chg="add mod ord modGraphic">
          <ac:chgData name="Nicoleta-Claudia Pagnejer (2009639)" userId="S::2009639@student.uwtsd.ac.uk::7282c044-78ed-43b7-b7cd-c9a7471dac36" providerId="AD" clId="Web-{8563DB10-D5A2-0B23-A2D8-A193A96CE636}" dt="2021-04-11T21:45:51.005" v="315"/>
          <ac:graphicFrameMkLst>
            <pc:docMk/>
            <pc:sldMk cId="3751609009" sldId="263"/>
            <ac:graphicFrameMk id="27" creationId="{BCB2E2A1-EBCA-48E8-AFF7-75062FC61A65}"/>
          </ac:graphicFrameMkLst>
        </pc:graphicFrameChg>
        <pc:graphicFrameChg chg="add del mod modGraphic">
          <ac:chgData name="Nicoleta-Claudia Pagnejer (2009639)" userId="S::2009639@student.uwtsd.ac.uk::7282c044-78ed-43b7-b7cd-c9a7471dac36" providerId="AD" clId="Web-{8563DB10-D5A2-0B23-A2D8-A193A96CE636}" dt="2021-04-11T21:45:14.190" v="306"/>
          <ac:graphicFrameMkLst>
            <pc:docMk/>
            <pc:sldMk cId="3751609009" sldId="263"/>
            <ac:graphicFrameMk id="2164" creationId="{DD27AB5A-B81D-4CE4-8A49-9B2BC95986AC}"/>
          </ac:graphicFrameMkLst>
        </pc:graphicFrameChg>
      </pc:sldChg>
      <pc:sldChg chg="addSp delSp modSp addAnim delAnim modAnim">
        <pc:chgData name="Nicoleta-Claudia Pagnejer (2009639)" userId="S::2009639@student.uwtsd.ac.uk::7282c044-78ed-43b7-b7cd-c9a7471dac36" providerId="AD" clId="Web-{8563DB10-D5A2-0B23-A2D8-A193A96CE636}" dt="2021-04-11T22:02:18.291" v="447"/>
        <pc:sldMkLst>
          <pc:docMk/>
          <pc:sldMk cId="3237509140" sldId="264"/>
        </pc:sldMkLst>
        <pc:spChg chg="mod">
          <ac:chgData name="Nicoleta-Claudia Pagnejer (2009639)" userId="S::2009639@student.uwtsd.ac.uk::7282c044-78ed-43b7-b7cd-c9a7471dac36" providerId="AD" clId="Web-{8563DB10-D5A2-0B23-A2D8-A193A96CE636}" dt="2021-04-11T21:49:06.658" v="326" actId="20577"/>
          <ac:spMkLst>
            <pc:docMk/>
            <pc:sldMk cId="3237509140" sldId="264"/>
            <ac:spMk id="3" creationId="{D86C7216-FE27-6940-896B-79C5E0B7A474}"/>
          </ac:spMkLst>
        </pc:spChg>
        <pc:spChg chg="add del">
          <ac:chgData name="Nicoleta-Claudia Pagnejer (2009639)" userId="S::2009639@student.uwtsd.ac.uk::7282c044-78ed-43b7-b7cd-c9a7471dac36" providerId="AD" clId="Web-{8563DB10-D5A2-0B23-A2D8-A193A96CE636}" dt="2021-04-11T21:52:32.597" v="344"/>
          <ac:spMkLst>
            <pc:docMk/>
            <pc:sldMk cId="3237509140" sldId="264"/>
            <ac:spMk id="53" creationId="{779FD630-3B57-4AB5-B264-941BCFD62D07}"/>
          </ac:spMkLst>
        </pc:spChg>
        <pc:graphicFrameChg chg="add del mod modGraphic">
          <ac:chgData name="Nicoleta-Claudia Pagnejer (2009639)" userId="S::2009639@student.uwtsd.ac.uk::7282c044-78ed-43b7-b7cd-c9a7471dac36" providerId="AD" clId="Web-{8563DB10-D5A2-0B23-A2D8-A193A96CE636}" dt="2021-04-11T21:51:46.750" v="342"/>
          <ac:graphicFrameMkLst>
            <pc:docMk/>
            <pc:sldMk cId="3237509140" sldId="264"/>
            <ac:graphicFrameMk id="4" creationId="{84A4C518-E95D-4D9B-AA8D-89710F0D661A}"/>
          </ac:graphicFrameMkLst>
        </pc:graphicFrameChg>
        <pc:graphicFrameChg chg="add mod modGraphic">
          <ac:chgData name="Nicoleta-Claudia Pagnejer (2009639)" userId="S::2009639@student.uwtsd.ac.uk::7282c044-78ed-43b7-b7cd-c9a7471dac36" providerId="AD" clId="Web-{8563DB10-D5A2-0B23-A2D8-A193A96CE636}" dt="2021-04-11T21:58:15.900" v="437" actId="1076"/>
          <ac:graphicFrameMkLst>
            <pc:docMk/>
            <pc:sldMk cId="3237509140" sldId="264"/>
            <ac:graphicFrameMk id="54" creationId="{B99439B8-5BEC-46BE-8DAD-3946E4AF1FC9}"/>
          </ac:graphicFrameMkLst>
        </pc:graphicFrameChg>
        <pc:inkChg chg="add del">
          <ac:chgData name="Nicoleta-Claudia Pagnejer (2009639)" userId="S::2009639@student.uwtsd.ac.uk::7282c044-78ed-43b7-b7cd-c9a7471dac36" providerId="AD" clId="Web-{8563DB10-D5A2-0B23-A2D8-A193A96CE636}" dt="2021-04-11T22:01:55.633" v="441"/>
          <ac:inkMkLst>
            <pc:docMk/>
            <pc:sldMk cId="3237509140" sldId="264"/>
            <ac:inkMk id="613" creationId="{27A4D652-0A7C-4109-B76C-A0B5290E53E2}"/>
          </ac:inkMkLst>
        </pc:inkChg>
        <pc:inkChg chg="add del">
          <ac:chgData name="Nicoleta-Claudia Pagnejer (2009639)" userId="S::2009639@student.uwtsd.ac.uk::7282c044-78ed-43b7-b7cd-c9a7471dac36" providerId="AD" clId="Web-{8563DB10-D5A2-0B23-A2D8-A193A96CE636}" dt="2021-04-11T22:01:57.102" v="443"/>
          <ac:inkMkLst>
            <pc:docMk/>
            <pc:sldMk cId="3237509140" sldId="264"/>
            <ac:inkMk id="614" creationId="{D2978651-6D8B-4133-810F-0F948D8CED08}"/>
          </ac:inkMkLst>
        </pc:inkChg>
        <pc:inkChg chg="add del">
          <ac:chgData name="Nicoleta-Claudia Pagnejer (2009639)" userId="S::2009639@student.uwtsd.ac.uk::7282c044-78ed-43b7-b7cd-c9a7471dac36" providerId="AD" clId="Web-{8563DB10-D5A2-0B23-A2D8-A193A96CE636}" dt="2021-04-11T22:01:57.102" v="442"/>
          <ac:inkMkLst>
            <pc:docMk/>
            <pc:sldMk cId="3237509140" sldId="264"/>
            <ac:inkMk id="615" creationId="{64B63A54-1FA0-40FD-A085-58971D018946}"/>
          </ac:inkMkLst>
        </pc:inkChg>
        <pc:inkChg chg="add del">
          <ac:chgData name="Nicoleta-Claudia Pagnejer (2009639)" userId="S::2009639@student.uwtsd.ac.uk::7282c044-78ed-43b7-b7cd-c9a7471dac36" providerId="AD" clId="Web-{8563DB10-D5A2-0B23-A2D8-A193A96CE636}" dt="2021-04-11T22:02:16.635" v="446"/>
          <ac:inkMkLst>
            <pc:docMk/>
            <pc:sldMk cId="3237509140" sldId="264"/>
            <ac:inkMk id="616" creationId="{F853E761-C1DD-487B-A57A-BDB146C7471E}"/>
          </ac:inkMkLst>
        </pc:inkChg>
        <pc:inkChg chg="add del">
          <ac:chgData name="Nicoleta-Claudia Pagnejer (2009639)" userId="S::2009639@student.uwtsd.ac.uk::7282c044-78ed-43b7-b7cd-c9a7471dac36" providerId="AD" clId="Web-{8563DB10-D5A2-0B23-A2D8-A193A96CE636}" dt="2021-04-11T22:02:18.291" v="447"/>
          <ac:inkMkLst>
            <pc:docMk/>
            <pc:sldMk cId="3237509140" sldId="264"/>
            <ac:inkMk id="617" creationId="{68C5A13D-F689-4B98-B02C-BA8E5E78777A}"/>
          </ac:inkMkLst>
        </pc:inkChg>
      </pc:sldChg>
    </pc:docChg>
  </pc:docChgLst>
  <pc:docChgLst>
    <pc:chgData name="Bozica Katic (2008115)" userId="S::2008115@student.uwtsd.ac.uk::d7b48b94-80d4-411f-8f57-92f10c719879" providerId="AD" clId="Web-{454220AC-EFA6-2BA6-BBF8-20B129008C7C}"/>
    <pc:docChg chg="modSld">
      <pc:chgData name="Bozica Katic (2008115)" userId="S::2008115@student.uwtsd.ac.uk::d7b48b94-80d4-411f-8f57-92f10c719879" providerId="AD" clId="Web-{454220AC-EFA6-2BA6-BBF8-20B129008C7C}" dt="2021-04-15T11:19:57.784" v="2" actId="14100"/>
      <pc:docMkLst>
        <pc:docMk/>
      </pc:docMkLst>
      <pc:sldChg chg="modSp">
        <pc:chgData name="Bozica Katic (2008115)" userId="S::2008115@student.uwtsd.ac.uk::d7b48b94-80d4-411f-8f57-92f10c719879" providerId="AD" clId="Web-{454220AC-EFA6-2BA6-BBF8-20B129008C7C}" dt="2021-04-15T11:19:57.784" v="2" actId="14100"/>
        <pc:sldMkLst>
          <pc:docMk/>
          <pc:sldMk cId="347860580" sldId="273"/>
        </pc:sldMkLst>
        <pc:spChg chg="mod">
          <ac:chgData name="Bozica Katic (2008115)" userId="S::2008115@student.uwtsd.ac.uk::d7b48b94-80d4-411f-8f57-92f10c719879" providerId="AD" clId="Web-{454220AC-EFA6-2BA6-BBF8-20B129008C7C}" dt="2021-04-15T11:19:40.643" v="1" actId="20577"/>
          <ac:spMkLst>
            <pc:docMk/>
            <pc:sldMk cId="347860580" sldId="273"/>
            <ac:spMk id="7" creationId="{77842516-F7EF-4FAA-880C-99677B2BF376}"/>
          </ac:spMkLst>
        </pc:spChg>
        <pc:spChg chg="mod">
          <ac:chgData name="Bozica Katic (2008115)" userId="S::2008115@student.uwtsd.ac.uk::d7b48b94-80d4-411f-8f57-92f10c719879" providerId="AD" clId="Web-{454220AC-EFA6-2BA6-BBF8-20B129008C7C}" dt="2021-04-15T11:19:57.784" v="2" actId="14100"/>
          <ac:spMkLst>
            <pc:docMk/>
            <pc:sldMk cId="347860580" sldId="273"/>
            <ac:spMk id="10" creationId="{F3606110-CCE5-4196-A9D6-9311A97DC7E2}"/>
          </ac:spMkLst>
        </pc:spChg>
      </pc:sldChg>
    </pc:docChg>
  </pc:docChgLst>
  <pc:docChgLst>
    <pc:chgData name="Ana Sofia Hernandez Amaya (2008116)" userId="S::2008116@student.uwtsd.ac.uk::b3d9a8e0-779f-48fb-a32b-c46c88911a75" providerId="AD" clId="Web-{608D8537-40CB-6B36-1098-0B41F6A4F1B3}"/>
    <pc:docChg chg="modSld">
      <pc:chgData name="Ana Sofia Hernandez Amaya (2008116)" userId="S::2008116@student.uwtsd.ac.uk::b3d9a8e0-779f-48fb-a32b-c46c88911a75" providerId="AD" clId="Web-{608D8537-40CB-6B36-1098-0B41F6A4F1B3}" dt="2021-04-19T14:21:46.893" v="32" actId="14100"/>
      <pc:docMkLst>
        <pc:docMk/>
      </pc:docMkLst>
      <pc:sldChg chg="addSp delSp modSp">
        <pc:chgData name="Ana Sofia Hernandez Amaya (2008116)" userId="S::2008116@student.uwtsd.ac.uk::b3d9a8e0-779f-48fb-a32b-c46c88911a75" providerId="AD" clId="Web-{608D8537-40CB-6B36-1098-0B41F6A4F1B3}" dt="2021-04-19T14:19:58.406" v="4" actId="1076"/>
        <pc:sldMkLst>
          <pc:docMk/>
          <pc:sldMk cId="3471085134" sldId="279"/>
        </pc:sldMkLst>
        <pc:spChg chg="add mod">
          <ac:chgData name="Ana Sofia Hernandez Amaya (2008116)" userId="S::2008116@student.uwtsd.ac.uk::b3d9a8e0-779f-48fb-a32b-c46c88911a75" providerId="AD" clId="Web-{608D8537-40CB-6B36-1098-0B41F6A4F1B3}" dt="2021-04-19T14:19:58.406" v="4" actId="1076"/>
          <ac:spMkLst>
            <pc:docMk/>
            <pc:sldMk cId="3471085134" sldId="279"/>
            <ac:spMk id="5" creationId="{FC29936C-3AD5-4090-B478-3139AA57D048}"/>
          </ac:spMkLst>
        </pc:spChg>
        <pc:spChg chg="add del mod">
          <ac:chgData name="Ana Sofia Hernandez Amaya (2008116)" userId="S::2008116@student.uwtsd.ac.uk::b3d9a8e0-779f-48fb-a32b-c46c88911a75" providerId="AD" clId="Web-{608D8537-40CB-6B36-1098-0B41F6A4F1B3}" dt="2021-04-19T14:19:54.968" v="3"/>
          <ac:spMkLst>
            <pc:docMk/>
            <pc:sldMk cId="3471085134" sldId="279"/>
            <ac:spMk id="11" creationId="{EB17EEBC-C3E5-4C8E-9BE5-CC9192B1620F}"/>
          </ac:spMkLst>
        </pc:spChg>
      </pc:sldChg>
      <pc:sldChg chg="addSp delSp modSp">
        <pc:chgData name="Ana Sofia Hernandez Amaya (2008116)" userId="S::2008116@student.uwtsd.ac.uk::b3d9a8e0-779f-48fb-a32b-c46c88911a75" providerId="AD" clId="Web-{608D8537-40CB-6B36-1098-0B41F6A4F1B3}" dt="2021-04-19T14:20:08.156" v="8"/>
        <pc:sldMkLst>
          <pc:docMk/>
          <pc:sldMk cId="3252275826" sldId="280"/>
        </pc:sldMkLst>
        <pc:spChg chg="add">
          <ac:chgData name="Ana Sofia Hernandez Amaya (2008116)" userId="S::2008116@student.uwtsd.ac.uk::b3d9a8e0-779f-48fb-a32b-c46c88911a75" providerId="AD" clId="Web-{608D8537-40CB-6B36-1098-0B41F6A4F1B3}" dt="2021-04-19T14:20:03.906" v="5"/>
          <ac:spMkLst>
            <pc:docMk/>
            <pc:sldMk cId="3252275826" sldId="280"/>
            <ac:spMk id="6" creationId="{CFDBEF7F-86DE-4699-AF69-C355E235CB86}"/>
          </ac:spMkLst>
        </pc:spChg>
        <pc:spChg chg="add del mod">
          <ac:chgData name="Ana Sofia Hernandez Amaya (2008116)" userId="S::2008116@student.uwtsd.ac.uk::b3d9a8e0-779f-48fb-a32b-c46c88911a75" providerId="AD" clId="Web-{608D8537-40CB-6B36-1098-0B41F6A4F1B3}" dt="2021-04-19T14:20:08.156" v="8"/>
          <ac:spMkLst>
            <pc:docMk/>
            <pc:sldMk cId="3252275826" sldId="280"/>
            <ac:spMk id="11" creationId="{A3CEBF80-F4D3-44F2-9E76-325D71DD82DF}"/>
          </ac:spMkLst>
        </pc:spChg>
      </pc:sldChg>
      <pc:sldChg chg="addSp delSp modSp">
        <pc:chgData name="Ana Sofia Hernandez Amaya (2008116)" userId="S::2008116@student.uwtsd.ac.uk::b3d9a8e0-779f-48fb-a32b-c46c88911a75" providerId="AD" clId="Web-{608D8537-40CB-6B36-1098-0B41F6A4F1B3}" dt="2021-04-19T14:20:16.172" v="12"/>
        <pc:sldMkLst>
          <pc:docMk/>
          <pc:sldMk cId="2145798042" sldId="281"/>
        </pc:sldMkLst>
        <pc:spChg chg="add">
          <ac:chgData name="Ana Sofia Hernandez Amaya (2008116)" userId="S::2008116@student.uwtsd.ac.uk::b3d9a8e0-779f-48fb-a32b-c46c88911a75" providerId="AD" clId="Web-{608D8537-40CB-6B36-1098-0B41F6A4F1B3}" dt="2021-04-19T14:20:12.375" v="9"/>
          <ac:spMkLst>
            <pc:docMk/>
            <pc:sldMk cId="2145798042" sldId="281"/>
            <ac:spMk id="12" creationId="{51DED11C-34AA-4186-86EF-3D35147236CF}"/>
          </ac:spMkLst>
        </pc:spChg>
        <pc:spChg chg="add del mod">
          <ac:chgData name="Ana Sofia Hernandez Amaya (2008116)" userId="S::2008116@student.uwtsd.ac.uk::b3d9a8e0-779f-48fb-a32b-c46c88911a75" providerId="AD" clId="Web-{608D8537-40CB-6B36-1098-0B41F6A4F1B3}" dt="2021-04-19T14:20:16.172" v="12"/>
          <ac:spMkLst>
            <pc:docMk/>
            <pc:sldMk cId="2145798042" sldId="281"/>
            <ac:spMk id="14" creationId="{6E3903B4-6CE1-4C67-9555-BFB0C0ED16E4}"/>
          </ac:spMkLst>
        </pc:spChg>
      </pc:sldChg>
      <pc:sldChg chg="addSp modSp">
        <pc:chgData name="Ana Sofia Hernandez Amaya (2008116)" userId="S::2008116@student.uwtsd.ac.uk::b3d9a8e0-779f-48fb-a32b-c46c88911a75" providerId="AD" clId="Web-{608D8537-40CB-6B36-1098-0B41F6A4F1B3}" dt="2021-04-19T14:21:46.893" v="32" actId="14100"/>
        <pc:sldMkLst>
          <pc:docMk/>
          <pc:sldMk cId="2639703644" sldId="282"/>
        </pc:sldMkLst>
        <pc:spChg chg="add mod">
          <ac:chgData name="Ana Sofia Hernandez Amaya (2008116)" userId="S::2008116@student.uwtsd.ac.uk::b3d9a8e0-779f-48fb-a32b-c46c88911a75" providerId="AD" clId="Web-{608D8537-40CB-6B36-1098-0B41F6A4F1B3}" dt="2021-04-19T14:21:46.893" v="32" actId="14100"/>
          <ac:spMkLst>
            <pc:docMk/>
            <pc:sldMk cId="2639703644" sldId="282"/>
            <ac:spMk id="3" creationId="{9417DB3C-AB50-4D83-84CB-BA2A4E60681A}"/>
          </ac:spMkLst>
        </pc:spChg>
      </pc:sldChg>
    </pc:docChg>
  </pc:docChgLst>
  <pc:docChgLst>
    <pc:chgData name="Inga Oprea (2011632)" userId="S::2011632@student.uwtsd.ac.uk::c1b95674-c089-44f9-9c07-4e08c4193146" providerId="AD" clId="Web-{0F59C713-0661-EC05-3E14-EAD2138277C9}"/>
    <pc:docChg chg="modSld">
      <pc:chgData name="Inga Oprea (2011632)" userId="S::2011632@student.uwtsd.ac.uk::c1b95674-c089-44f9-9c07-4e08c4193146" providerId="AD" clId="Web-{0F59C713-0661-EC05-3E14-EAD2138277C9}" dt="2021-04-12T18:23:03.448" v="32" actId="14100"/>
      <pc:docMkLst>
        <pc:docMk/>
      </pc:docMkLst>
      <pc:sldChg chg="modSp">
        <pc:chgData name="Inga Oprea (2011632)" userId="S::2011632@student.uwtsd.ac.uk::c1b95674-c089-44f9-9c07-4e08c4193146" providerId="AD" clId="Web-{0F59C713-0661-EC05-3E14-EAD2138277C9}" dt="2021-04-12T18:22:24.524" v="30" actId="1076"/>
        <pc:sldMkLst>
          <pc:docMk/>
          <pc:sldMk cId="1590520351" sldId="268"/>
        </pc:sldMkLst>
        <pc:spChg chg="mod">
          <ac:chgData name="Inga Oprea (2011632)" userId="S::2011632@student.uwtsd.ac.uk::c1b95674-c089-44f9-9c07-4e08c4193146" providerId="AD" clId="Web-{0F59C713-0661-EC05-3E14-EAD2138277C9}" dt="2021-04-12T18:22:24.524" v="30" actId="1076"/>
          <ac:spMkLst>
            <pc:docMk/>
            <pc:sldMk cId="1590520351" sldId="268"/>
            <ac:spMk id="2" creationId="{0D007030-96A2-6A4E-8921-5B175C382714}"/>
          </ac:spMkLst>
        </pc:spChg>
        <pc:spChg chg="mod">
          <ac:chgData name="Inga Oprea (2011632)" userId="S::2011632@student.uwtsd.ac.uk::c1b95674-c089-44f9-9c07-4e08c4193146" providerId="AD" clId="Web-{0F59C713-0661-EC05-3E14-EAD2138277C9}" dt="2021-04-12T18:21:53.303" v="24" actId="14100"/>
          <ac:spMkLst>
            <pc:docMk/>
            <pc:sldMk cId="1590520351" sldId="268"/>
            <ac:spMk id="3" creationId="{6A94C25B-3D1F-1B49-AF6B-397E39FF9FD8}"/>
          </ac:spMkLst>
        </pc:spChg>
        <pc:picChg chg="mod">
          <ac:chgData name="Inga Oprea (2011632)" userId="S::2011632@student.uwtsd.ac.uk::c1b95674-c089-44f9-9c07-4e08c4193146" providerId="AD" clId="Web-{0F59C713-0661-EC05-3E14-EAD2138277C9}" dt="2021-04-12T18:22:19.024" v="29" actId="1076"/>
          <ac:picMkLst>
            <pc:docMk/>
            <pc:sldMk cId="1590520351" sldId="268"/>
            <ac:picMk id="14" creationId="{C5132CE8-68AC-8548-9F5A-45141C4829B3}"/>
          </ac:picMkLst>
        </pc:picChg>
      </pc:sldChg>
      <pc:sldChg chg="addSp delSp modSp">
        <pc:chgData name="Inga Oprea (2011632)" userId="S::2011632@student.uwtsd.ac.uk::c1b95674-c089-44f9-9c07-4e08c4193146" providerId="AD" clId="Web-{0F59C713-0661-EC05-3E14-EAD2138277C9}" dt="2021-04-12T18:23:03.448" v="32" actId="14100"/>
        <pc:sldMkLst>
          <pc:docMk/>
          <pc:sldMk cId="2974102538" sldId="272"/>
        </pc:sldMkLst>
        <pc:spChg chg="del">
          <ac:chgData name="Inga Oprea (2011632)" userId="S::2011632@student.uwtsd.ac.uk::c1b95674-c089-44f9-9c07-4e08c4193146" providerId="AD" clId="Web-{0F59C713-0661-EC05-3E14-EAD2138277C9}" dt="2021-04-12T18:16:51.454" v="4"/>
          <ac:spMkLst>
            <pc:docMk/>
            <pc:sldMk cId="2974102538" sldId="272"/>
            <ac:spMk id="10" creationId="{D37EF743-21F8-4708-889B-08D1AFB66686}"/>
          </ac:spMkLst>
        </pc:spChg>
        <pc:spChg chg="mod">
          <ac:chgData name="Inga Oprea (2011632)" userId="S::2011632@student.uwtsd.ac.uk::c1b95674-c089-44f9-9c07-4e08c4193146" providerId="AD" clId="Web-{0F59C713-0661-EC05-3E14-EAD2138277C9}" dt="2021-04-12T18:21:06.848" v="20" actId="1076"/>
          <ac:spMkLst>
            <pc:docMk/>
            <pc:sldMk cId="2974102538" sldId="272"/>
            <ac:spMk id="30" creationId="{2A3266B9-5214-4B29-ABFB-AE28D2939685}"/>
          </ac:spMkLst>
        </pc:spChg>
        <pc:spChg chg="add mod">
          <ac:chgData name="Inga Oprea (2011632)" userId="S::2011632@student.uwtsd.ac.uk::c1b95674-c089-44f9-9c07-4e08c4193146" providerId="AD" clId="Web-{0F59C713-0661-EC05-3E14-EAD2138277C9}" dt="2021-04-12T18:23:03.448" v="32" actId="14100"/>
          <ac:spMkLst>
            <pc:docMk/>
            <pc:sldMk cId="2974102538" sldId="272"/>
            <ac:spMk id="31" creationId="{B3F16648-C704-4F9E-A07C-2DB3B2CAE9D1}"/>
          </ac:spMkLst>
        </pc:spChg>
        <pc:graphicFrameChg chg="add del mod ord modGraphic">
          <ac:chgData name="Inga Oprea (2011632)" userId="S::2011632@student.uwtsd.ac.uk::c1b95674-c089-44f9-9c07-4e08c4193146" providerId="AD" clId="Web-{0F59C713-0661-EC05-3E14-EAD2138277C9}" dt="2021-04-12T18:17:08.189" v="6"/>
          <ac:graphicFrameMkLst>
            <pc:docMk/>
            <pc:sldMk cId="2974102538" sldId="272"/>
            <ac:graphicFrameMk id="4" creationId="{42FB2001-0F96-4CB4-9ADA-0B508A426684}"/>
          </ac:graphicFrameMkLst>
        </pc:graphicFrameChg>
        <pc:inkChg chg="add del">
          <ac:chgData name="Inga Oprea (2011632)" userId="S::2011632@student.uwtsd.ac.uk::c1b95674-c089-44f9-9c07-4e08c4193146" providerId="AD" clId="Web-{0F59C713-0661-EC05-3E14-EAD2138277C9}" dt="2021-04-12T18:15:29.543" v="3"/>
          <ac:inkMkLst>
            <pc:docMk/>
            <pc:sldMk cId="2974102538" sldId="272"/>
            <ac:inkMk id="3" creationId="{AF395511-CDF6-402F-8DA6-EB6F6663373F}"/>
          </ac:inkMkLst>
        </pc:inkChg>
      </pc:sldChg>
      <pc:sldChg chg="modSp">
        <pc:chgData name="Inga Oprea (2011632)" userId="S::2011632@student.uwtsd.ac.uk::c1b95674-c089-44f9-9c07-4e08c4193146" providerId="AD" clId="Web-{0F59C713-0661-EC05-3E14-EAD2138277C9}" dt="2021-04-12T18:14:07.836" v="1" actId="20577"/>
        <pc:sldMkLst>
          <pc:docMk/>
          <pc:sldMk cId="1464842946" sldId="293"/>
        </pc:sldMkLst>
        <pc:spChg chg="mod">
          <ac:chgData name="Inga Oprea (2011632)" userId="S::2011632@student.uwtsd.ac.uk::c1b95674-c089-44f9-9c07-4e08c4193146" providerId="AD" clId="Web-{0F59C713-0661-EC05-3E14-EAD2138277C9}" dt="2021-04-12T18:14:07.836" v="1" actId="20577"/>
          <ac:spMkLst>
            <pc:docMk/>
            <pc:sldMk cId="1464842946" sldId="293"/>
            <ac:spMk id="3" creationId="{2C7FFF40-1A40-4C2C-AC8D-81EE900E7E3E}"/>
          </ac:spMkLst>
        </pc:spChg>
      </pc:sldChg>
    </pc:docChg>
  </pc:docChgLst>
  <pc:docChgLst>
    <pc:chgData name="Ana Sofia Hernandez Amaya (2008116)" userId="S::2008116@student.uwtsd.ac.uk::b3d9a8e0-779f-48fb-a32b-c46c88911a75" providerId="AD" clId="Web-{AA977925-A21A-E2BD-CD87-7825AC98545F}"/>
    <pc:docChg chg="modSld">
      <pc:chgData name="Ana Sofia Hernandez Amaya (2008116)" userId="S::2008116@student.uwtsd.ac.uk::b3d9a8e0-779f-48fb-a32b-c46c88911a75" providerId="AD" clId="Web-{AA977925-A21A-E2BD-CD87-7825AC98545F}" dt="2021-04-11T19:24:57.114" v="2" actId="14100"/>
      <pc:docMkLst>
        <pc:docMk/>
      </pc:docMkLst>
      <pc:sldChg chg="modSp">
        <pc:chgData name="Ana Sofia Hernandez Amaya (2008116)" userId="S::2008116@student.uwtsd.ac.uk::b3d9a8e0-779f-48fb-a32b-c46c88911a75" providerId="AD" clId="Web-{AA977925-A21A-E2BD-CD87-7825AC98545F}" dt="2021-04-11T19:24:57.114" v="2" actId="14100"/>
        <pc:sldMkLst>
          <pc:docMk/>
          <pc:sldMk cId="1590520351" sldId="268"/>
        </pc:sldMkLst>
        <pc:spChg chg="mod">
          <ac:chgData name="Ana Sofia Hernandez Amaya (2008116)" userId="S::2008116@student.uwtsd.ac.uk::b3d9a8e0-779f-48fb-a32b-c46c88911a75" providerId="AD" clId="Web-{AA977925-A21A-E2BD-CD87-7825AC98545F}" dt="2021-04-11T19:24:57.114" v="2" actId="14100"/>
          <ac:spMkLst>
            <pc:docMk/>
            <pc:sldMk cId="1590520351" sldId="268"/>
            <ac:spMk id="2" creationId="{0D007030-96A2-6A4E-8921-5B175C382714}"/>
          </ac:spMkLst>
        </pc:spChg>
      </pc:sldChg>
      <pc:sldChg chg="modSp">
        <pc:chgData name="Ana Sofia Hernandez Amaya (2008116)" userId="S::2008116@student.uwtsd.ac.uk::b3d9a8e0-779f-48fb-a32b-c46c88911a75" providerId="AD" clId="Web-{AA977925-A21A-E2BD-CD87-7825AC98545F}" dt="2021-04-11T19:24:32.206" v="1" actId="20577"/>
        <pc:sldMkLst>
          <pc:docMk/>
          <pc:sldMk cId="1187917867" sldId="289"/>
        </pc:sldMkLst>
        <pc:spChg chg="mod">
          <ac:chgData name="Ana Sofia Hernandez Amaya (2008116)" userId="S::2008116@student.uwtsd.ac.uk::b3d9a8e0-779f-48fb-a32b-c46c88911a75" providerId="AD" clId="Web-{AA977925-A21A-E2BD-CD87-7825AC98545F}" dt="2021-04-11T19:24:32.206" v="1" actId="20577"/>
          <ac:spMkLst>
            <pc:docMk/>
            <pc:sldMk cId="1187917867" sldId="289"/>
            <ac:spMk id="2" creationId="{BA7A8F34-420F-D645-980A-5177897B906F}"/>
          </ac:spMkLst>
        </pc:spChg>
      </pc:sldChg>
    </pc:docChg>
  </pc:docChgLst>
  <pc:docChgLst>
    <pc:chgData name="Ana Sofia Hernandez Amaya (2008116)" userId="S::2008116@student.uwtsd.ac.uk::b3d9a8e0-779f-48fb-a32b-c46c88911a75" providerId="AD" clId="Web-{00000000-0000-0000-0000-000000000000}"/>
    <pc:docChg chg="modSld">
      <pc:chgData name="Ana Sofia Hernandez Amaya (2008116)" userId="S::2008116@student.uwtsd.ac.uk::b3d9a8e0-779f-48fb-a32b-c46c88911a75" providerId="AD" clId="Web-{00000000-0000-0000-0000-000000000000}" dt="2021-04-15T11:14:19.159" v="447" actId="14100"/>
      <pc:docMkLst>
        <pc:docMk/>
      </pc:docMkLst>
      <pc:sldChg chg="delSp modSp">
        <pc:chgData name="Ana Sofia Hernandez Amaya (2008116)" userId="S::2008116@student.uwtsd.ac.uk::b3d9a8e0-779f-48fb-a32b-c46c88911a75" providerId="AD" clId="Web-{00000000-0000-0000-0000-000000000000}" dt="2021-04-15T10:47:38.635" v="227" actId="20577"/>
        <pc:sldMkLst>
          <pc:docMk/>
          <pc:sldMk cId="2618840071" sldId="258"/>
        </pc:sldMkLst>
        <pc:spChg chg="del">
          <ac:chgData name="Ana Sofia Hernandez Amaya (2008116)" userId="S::2008116@student.uwtsd.ac.uk::b3d9a8e0-779f-48fb-a32b-c46c88911a75" providerId="AD" clId="Web-{00000000-0000-0000-0000-000000000000}" dt="2021-04-15T10:46:42.649" v="221"/>
          <ac:spMkLst>
            <pc:docMk/>
            <pc:sldMk cId="2618840071" sldId="258"/>
            <ac:spMk id="5" creationId="{9681299C-C8B5-402D-8614-AEB943D4603B}"/>
          </ac:spMkLst>
        </pc:spChg>
        <pc:spChg chg="mod">
          <ac:chgData name="Ana Sofia Hernandez Amaya (2008116)" userId="S::2008116@student.uwtsd.ac.uk::b3d9a8e0-779f-48fb-a32b-c46c88911a75" providerId="AD" clId="Web-{00000000-0000-0000-0000-000000000000}" dt="2021-04-15T10:04:46.398" v="186" actId="1076"/>
          <ac:spMkLst>
            <pc:docMk/>
            <pc:sldMk cId="2618840071" sldId="258"/>
            <ac:spMk id="6" creationId="{D81AC344-12CD-A74C-8795-ECE94837E263}"/>
          </ac:spMkLst>
        </pc:spChg>
        <pc:spChg chg="mod">
          <ac:chgData name="Ana Sofia Hernandez Amaya (2008116)" userId="S::2008116@student.uwtsd.ac.uk::b3d9a8e0-779f-48fb-a32b-c46c88911a75" providerId="AD" clId="Web-{00000000-0000-0000-0000-000000000000}" dt="2021-04-15T10:47:38.635" v="227" actId="20577"/>
          <ac:spMkLst>
            <pc:docMk/>
            <pc:sldMk cId="2618840071" sldId="258"/>
            <ac:spMk id="14" creationId="{E8305FF2-7584-4CED-B766-76A2EEB84517}"/>
          </ac:spMkLst>
        </pc:spChg>
      </pc:sldChg>
      <pc:sldChg chg="addSp delSp modSp">
        <pc:chgData name="Ana Sofia Hernandez Amaya (2008116)" userId="S::2008116@student.uwtsd.ac.uk::b3d9a8e0-779f-48fb-a32b-c46c88911a75" providerId="AD" clId="Web-{00000000-0000-0000-0000-000000000000}" dt="2021-04-15T10:47:34.619" v="226" actId="20577"/>
        <pc:sldMkLst>
          <pc:docMk/>
          <pc:sldMk cId="3031752855" sldId="259"/>
        </pc:sldMkLst>
        <pc:spChg chg="add del">
          <ac:chgData name="Ana Sofia Hernandez Amaya (2008116)" userId="S::2008116@student.uwtsd.ac.uk::b3d9a8e0-779f-48fb-a32b-c46c88911a75" providerId="AD" clId="Web-{00000000-0000-0000-0000-000000000000}" dt="2021-04-15T10:09:34.874" v="214"/>
          <ac:spMkLst>
            <pc:docMk/>
            <pc:sldMk cId="3031752855" sldId="259"/>
            <ac:spMk id="3" creationId="{CA46D05C-733A-4BC0-BC62-34A0533387CD}"/>
          </ac:spMkLst>
        </pc:spChg>
        <pc:spChg chg="mod">
          <ac:chgData name="Ana Sofia Hernandez Amaya (2008116)" userId="S::2008116@student.uwtsd.ac.uk::b3d9a8e0-779f-48fb-a32b-c46c88911a75" providerId="AD" clId="Web-{00000000-0000-0000-0000-000000000000}" dt="2021-04-15T10:47:34.619" v="226" actId="20577"/>
          <ac:spMkLst>
            <pc:docMk/>
            <pc:sldMk cId="3031752855" sldId="259"/>
            <ac:spMk id="4" creationId="{F56574D1-6BC6-4813-9D90-509EB6891312}"/>
          </ac:spMkLst>
        </pc:spChg>
        <pc:spChg chg="mod">
          <ac:chgData name="Ana Sofia Hernandez Amaya (2008116)" userId="S::2008116@student.uwtsd.ac.uk::b3d9a8e0-779f-48fb-a32b-c46c88911a75" providerId="AD" clId="Web-{00000000-0000-0000-0000-000000000000}" dt="2021-04-15T10:03:57.366" v="175" actId="1076"/>
          <ac:spMkLst>
            <pc:docMk/>
            <pc:sldMk cId="3031752855" sldId="259"/>
            <ac:spMk id="6" creationId="{43AFB38C-191C-4540-87A2-9E475DD65C71}"/>
          </ac:spMkLst>
        </pc:spChg>
        <pc:spChg chg="add del mod">
          <ac:chgData name="Ana Sofia Hernandez Amaya (2008116)" userId="S::2008116@student.uwtsd.ac.uk::b3d9a8e0-779f-48fb-a32b-c46c88911a75" providerId="AD" clId="Web-{00000000-0000-0000-0000-000000000000}" dt="2021-04-15T10:03:28.975" v="159"/>
          <ac:spMkLst>
            <pc:docMk/>
            <pc:sldMk cId="3031752855" sldId="259"/>
            <ac:spMk id="11" creationId="{05D460E7-F698-44F4-9DC4-3787778BFCF8}"/>
          </ac:spMkLst>
        </pc:spChg>
        <pc:picChg chg="add del mod">
          <ac:chgData name="Ana Sofia Hernandez Amaya (2008116)" userId="S::2008116@student.uwtsd.ac.uk::b3d9a8e0-779f-48fb-a32b-c46c88911a75" providerId="AD" clId="Web-{00000000-0000-0000-0000-000000000000}" dt="2021-04-15T10:03:28.975" v="160"/>
          <ac:picMkLst>
            <pc:docMk/>
            <pc:sldMk cId="3031752855" sldId="259"/>
            <ac:picMk id="10" creationId="{A4217ADD-58F7-440B-A938-60047E4A9DBB}"/>
          </ac:picMkLst>
        </pc:picChg>
      </pc:sldChg>
      <pc:sldChg chg="modSp">
        <pc:chgData name="Ana Sofia Hernandez Amaya (2008116)" userId="S::2008116@student.uwtsd.ac.uk::b3d9a8e0-779f-48fb-a32b-c46c88911a75" providerId="AD" clId="Web-{00000000-0000-0000-0000-000000000000}" dt="2021-04-15T10:47:42.947" v="229" actId="20577"/>
        <pc:sldMkLst>
          <pc:docMk/>
          <pc:sldMk cId="1678943624" sldId="260"/>
        </pc:sldMkLst>
        <pc:spChg chg="mod">
          <ac:chgData name="Ana Sofia Hernandez Amaya (2008116)" userId="S::2008116@student.uwtsd.ac.uk::b3d9a8e0-779f-48fb-a32b-c46c88911a75" providerId="AD" clId="Web-{00000000-0000-0000-0000-000000000000}" dt="2021-04-15T10:47:42.947" v="229" actId="20577"/>
          <ac:spMkLst>
            <pc:docMk/>
            <pc:sldMk cId="1678943624" sldId="260"/>
            <ac:spMk id="3" creationId="{55327F9E-679F-1A4D-B189-D4E782190683}"/>
          </ac:spMkLst>
        </pc:spChg>
      </pc:sldChg>
      <pc:sldChg chg="modSp">
        <pc:chgData name="Ana Sofia Hernandez Amaya (2008116)" userId="S::2008116@student.uwtsd.ac.uk::b3d9a8e0-779f-48fb-a32b-c46c88911a75" providerId="AD" clId="Web-{00000000-0000-0000-0000-000000000000}" dt="2021-04-15T10:47:40.838" v="228" actId="20577"/>
        <pc:sldMkLst>
          <pc:docMk/>
          <pc:sldMk cId="2104385508" sldId="261"/>
        </pc:sldMkLst>
        <pc:spChg chg="mod">
          <ac:chgData name="Ana Sofia Hernandez Amaya (2008116)" userId="S::2008116@student.uwtsd.ac.uk::b3d9a8e0-779f-48fb-a32b-c46c88911a75" providerId="AD" clId="Web-{00000000-0000-0000-0000-000000000000}" dt="2021-04-15T10:05:33.134" v="213" actId="1076"/>
          <ac:spMkLst>
            <pc:docMk/>
            <pc:sldMk cId="2104385508" sldId="261"/>
            <ac:spMk id="6" creationId="{9CEF3F2A-EC22-3242-89C7-E764FBCAEE16}"/>
          </ac:spMkLst>
        </pc:spChg>
        <pc:spChg chg="mod">
          <ac:chgData name="Ana Sofia Hernandez Amaya (2008116)" userId="S::2008116@student.uwtsd.ac.uk::b3d9a8e0-779f-48fb-a32b-c46c88911a75" providerId="AD" clId="Web-{00000000-0000-0000-0000-000000000000}" dt="2021-04-15T10:47:40.838" v="228" actId="20577"/>
          <ac:spMkLst>
            <pc:docMk/>
            <pc:sldMk cId="2104385508" sldId="261"/>
            <ac:spMk id="14" creationId="{A0D600E0-ED44-4AB8-906F-1836A55BB447}"/>
          </ac:spMkLst>
        </pc:spChg>
      </pc:sldChg>
      <pc:sldChg chg="modSp">
        <pc:chgData name="Ana Sofia Hernandez Amaya (2008116)" userId="S::2008116@student.uwtsd.ac.uk::b3d9a8e0-779f-48fb-a32b-c46c88911a75" providerId="AD" clId="Web-{00000000-0000-0000-0000-000000000000}" dt="2021-04-15T10:52:12.516" v="256" actId="20577"/>
        <pc:sldMkLst>
          <pc:docMk/>
          <pc:sldMk cId="292656311" sldId="262"/>
        </pc:sldMkLst>
        <pc:spChg chg="mod">
          <ac:chgData name="Ana Sofia Hernandez Amaya (2008116)" userId="S::2008116@student.uwtsd.ac.uk::b3d9a8e0-779f-48fb-a32b-c46c88911a75" providerId="AD" clId="Web-{00000000-0000-0000-0000-000000000000}" dt="2021-04-15T10:48:37.824" v="233" actId="14100"/>
          <ac:spMkLst>
            <pc:docMk/>
            <pc:sldMk cId="292656311" sldId="262"/>
            <ac:spMk id="2" creationId="{E3B0322D-7F4C-3D45-B190-2E34A4DD3966}"/>
          </ac:spMkLst>
        </pc:spChg>
        <pc:spChg chg="mod">
          <ac:chgData name="Ana Sofia Hernandez Amaya (2008116)" userId="S::2008116@student.uwtsd.ac.uk::b3d9a8e0-779f-48fb-a32b-c46c88911a75" providerId="AD" clId="Web-{00000000-0000-0000-0000-000000000000}" dt="2021-04-15T10:52:12.516" v="256" actId="20577"/>
          <ac:spMkLst>
            <pc:docMk/>
            <pc:sldMk cId="292656311" sldId="262"/>
            <ac:spMk id="3" creationId="{EB73AA84-C873-7A46-97F0-3B092C9CE118}"/>
          </ac:spMkLst>
        </pc:spChg>
      </pc:sldChg>
      <pc:sldChg chg="modSp">
        <pc:chgData name="Ana Sofia Hernandez Amaya (2008116)" userId="S::2008116@student.uwtsd.ac.uk::b3d9a8e0-779f-48fb-a32b-c46c88911a75" providerId="AD" clId="Web-{00000000-0000-0000-0000-000000000000}" dt="2021-04-15T10:53:58.113" v="257" actId="1076"/>
        <pc:sldMkLst>
          <pc:docMk/>
          <pc:sldMk cId="1590520351" sldId="268"/>
        </pc:sldMkLst>
        <pc:spChg chg="mod">
          <ac:chgData name="Ana Sofia Hernandez Amaya (2008116)" userId="S::2008116@student.uwtsd.ac.uk::b3d9a8e0-779f-48fb-a32b-c46c88911a75" providerId="AD" clId="Web-{00000000-0000-0000-0000-000000000000}" dt="2021-04-15T10:53:58.113" v="257" actId="1076"/>
          <ac:spMkLst>
            <pc:docMk/>
            <pc:sldMk cId="1590520351" sldId="268"/>
            <ac:spMk id="2" creationId="{0D007030-96A2-6A4E-8921-5B175C382714}"/>
          </ac:spMkLst>
        </pc:spChg>
      </pc:sldChg>
      <pc:sldChg chg="modSp">
        <pc:chgData name="Ana Sofia Hernandez Amaya (2008116)" userId="S::2008116@student.uwtsd.ac.uk::b3d9a8e0-779f-48fb-a32b-c46c88911a75" providerId="AD" clId="Web-{00000000-0000-0000-0000-000000000000}" dt="2021-04-15T10:58:08.947" v="261" actId="20577"/>
        <pc:sldMkLst>
          <pc:docMk/>
          <pc:sldMk cId="347860580" sldId="273"/>
        </pc:sldMkLst>
        <pc:spChg chg="mod">
          <ac:chgData name="Ana Sofia Hernandez Amaya (2008116)" userId="S::2008116@student.uwtsd.ac.uk::b3d9a8e0-779f-48fb-a32b-c46c88911a75" providerId="AD" clId="Web-{00000000-0000-0000-0000-000000000000}" dt="2021-04-15T10:58:08.947" v="261" actId="20577"/>
          <ac:spMkLst>
            <pc:docMk/>
            <pc:sldMk cId="347860580" sldId="273"/>
            <ac:spMk id="7" creationId="{77842516-F7EF-4FAA-880C-99677B2BF376}"/>
          </ac:spMkLst>
        </pc:spChg>
      </pc:sldChg>
      <pc:sldChg chg="modSp">
        <pc:chgData name="Ana Sofia Hernandez Amaya (2008116)" userId="S::2008116@student.uwtsd.ac.uk::b3d9a8e0-779f-48fb-a32b-c46c88911a75" providerId="AD" clId="Web-{00000000-0000-0000-0000-000000000000}" dt="2021-04-15T10:59:25.012" v="264" actId="20577"/>
        <pc:sldMkLst>
          <pc:docMk/>
          <pc:sldMk cId="3344068050" sldId="274"/>
        </pc:sldMkLst>
        <pc:spChg chg="mod">
          <ac:chgData name="Ana Sofia Hernandez Amaya (2008116)" userId="S::2008116@student.uwtsd.ac.uk::b3d9a8e0-779f-48fb-a32b-c46c88911a75" providerId="AD" clId="Web-{00000000-0000-0000-0000-000000000000}" dt="2021-04-15T10:59:25.012" v="264" actId="20577"/>
          <ac:spMkLst>
            <pc:docMk/>
            <pc:sldMk cId="3344068050" sldId="274"/>
            <ac:spMk id="11" creationId="{1D439644-37CF-4E50-B7D5-5CB549791066}"/>
          </ac:spMkLst>
        </pc:spChg>
      </pc:sldChg>
      <pc:sldChg chg="modSp">
        <pc:chgData name="Ana Sofia Hernandez Amaya (2008116)" userId="S::2008116@student.uwtsd.ac.uk::b3d9a8e0-779f-48fb-a32b-c46c88911a75" providerId="AD" clId="Web-{00000000-0000-0000-0000-000000000000}" dt="2021-04-15T11:05:12.442" v="377" actId="20577"/>
        <pc:sldMkLst>
          <pc:docMk/>
          <pc:sldMk cId="1632513443" sldId="275"/>
        </pc:sldMkLst>
        <pc:spChg chg="mod">
          <ac:chgData name="Ana Sofia Hernandez Amaya (2008116)" userId="S::2008116@student.uwtsd.ac.uk::b3d9a8e0-779f-48fb-a32b-c46c88911a75" providerId="AD" clId="Web-{00000000-0000-0000-0000-000000000000}" dt="2021-04-15T11:05:12.442" v="377" actId="20577"/>
          <ac:spMkLst>
            <pc:docMk/>
            <pc:sldMk cId="1632513443" sldId="275"/>
            <ac:spMk id="7" creationId="{E260BEC6-75B0-49FC-BBF8-F513AB7CC2D1}"/>
          </ac:spMkLst>
        </pc:spChg>
      </pc:sldChg>
      <pc:sldChg chg="modSp">
        <pc:chgData name="Ana Sofia Hernandez Amaya (2008116)" userId="S::2008116@student.uwtsd.ac.uk::b3d9a8e0-779f-48fb-a32b-c46c88911a75" providerId="AD" clId="Web-{00000000-0000-0000-0000-000000000000}" dt="2021-04-15T11:06:25.506" v="391" actId="1076"/>
        <pc:sldMkLst>
          <pc:docMk/>
          <pc:sldMk cId="2110125410" sldId="276"/>
        </pc:sldMkLst>
        <pc:spChg chg="mod">
          <ac:chgData name="Ana Sofia Hernandez Amaya (2008116)" userId="S::2008116@student.uwtsd.ac.uk::b3d9a8e0-779f-48fb-a32b-c46c88911a75" providerId="AD" clId="Web-{00000000-0000-0000-0000-000000000000}" dt="2021-04-15T11:06:03.100" v="383" actId="1076"/>
          <ac:spMkLst>
            <pc:docMk/>
            <pc:sldMk cId="2110125410" sldId="276"/>
            <ac:spMk id="6" creationId="{A61DD344-F2E9-4F01-9A1B-504116FDEE0C}"/>
          </ac:spMkLst>
        </pc:spChg>
        <pc:picChg chg="mod">
          <ac:chgData name="Ana Sofia Hernandez Amaya (2008116)" userId="S::2008116@student.uwtsd.ac.uk::b3d9a8e0-779f-48fb-a32b-c46c88911a75" providerId="AD" clId="Web-{00000000-0000-0000-0000-000000000000}" dt="2021-04-15T11:06:04.725" v="384" actId="1076"/>
          <ac:picMkLst>
            <pc:docMk/>
            <pc:sldMk cId="2110125410" sldId="276"/>
            <ac:picMk id="3" creationId="{34B7F374-9449-4A51-A48E-3AB35D1D4105}"/>
          </ac:picMkLst>
        </pc:picChg>
        <pc:picChg chg="mod">
          <ac:chgData name="Ana Sofia Hernandez Amaya (2008116)" userId="S::2008116@student.uwtsd.ac.uk::b3d9a8e0-779f-48fb-a32b-c46c88911a75" providerId="AD" clId="Web-{00000000-0000-0000-0000-000000000000}" dt="2021-04-15T11:06:19.147" v="389" actId="1076"/>
          <ac:picMkLst>
            <pc:docMk/>
            <pc:sldMk cId="2110125410" sldId="276"/>
            <ac:picMk id="11" creationId="{5E353481-FDCE-41F8-A491-0D1EC5C27CB9}"/>
          </ac:picMkLst>
        </pc:picChg>
        <pc:picChg chg="mod">
          <ac:chgData name="Ana Sofia Hernandez Amaya (2008116)" userId="S::2008116@student.uwtsd.ac.uk::b3d9a8e0-779f-48fb-a32b-c46c88911a75" providerId="AD" clId="Web-{00000000-0000-0000-0000-000000000000}" dt="2021-04-15T11:06:25.506" v="391" actId="1076"/>
          <ac:picMkLst>
            <pc:docMk/>
            <pc:sldMk cId="2110125410" sldId="276"/>
            <ac:picMk id="12" creationId="{B237716E-8DDE-4244-AD0A-15763B6DB620}"/>
          </ac:picMkLst>
        </pc:picChg>
        <pc:picChg chg="mod">
          <ac:chgData name="Ana Sofia Hernandez Amaya (2008116)" userId="S::2008116@student.uwtsd.ac.uk::b3d9a8e0-779f-48fb-a32b-c46c88911a75" providerId="AD" clId="Web-{00000000-0000-0000-0000-000000000000}" dt="2021-04-15T11:06:22.397" v="390" actId="1076"/>
          <ac:picMkLst>
            <pc:docMk/>
            <pc:sldMk cId="2110125410" sldId="276"/>
            <ac:picMk id="13" creationId="{3AEC85F2-0ECA-42DF-BD65-99CAE5F5C777}"/>
          </ac:picMkLst>
        </pc:picChg>
        <pc:picChg chg="mod">
          <ac:chgData name="Ana Sofia Hernandez Amaya (2008116)" userId="S::2008116@student.uwtsd.ac.uk::b3d9a8e0-779f-48fb-a32b-c46c88911a75" providerId="AD" clId="Web-{00000000-0000-0000-0000-000000000000}" dt="2021-04-15T11:06:11.834" v="387" actId="1076"/>
          <ac:picMkLst>
            <pc:docMk/>
            <pc:sldMk cId="2110125410" sldId="276"/>
            <ac:picMk id="14" creationId="{E18171B8-45F4-498A-BC48-A657A91D202D}"/>
          </ac:picMkLst>
        </pc:picChg>
        <pc:picChg chg="mod">
          <ac:chgData name="Ana Sofia Hernandez Amaya (2008116)" userId="S::2008116@student.uwtsd.ac.uk::b3d9a8e0-779f-48fb-a32b-c46c88911a75" providerId="AD" clId="Web-{00000000-0000-0000-0000-000000000000}" dt="2021-04-15T11:06:16.209" v="388" actId="1076"/>
          <ac:picMkLst>
            <pc:docMk/>
            <pc:sldMk cId="2110125410" sldId="276"/>
            <ac:picMk id="15" creationId="{9DA74BAF-C113-49F3-B778-9AF31978A4A7}"/>
          </ac:picMkLst>
        </pc:picChg>
      </pc:sldChg>
      <pc:sldChg chg="modSp">
        <pc:chgData name="Ana Sofia Hernandez Amaya (2008116)" userId="S::2008116@student.uwtsd.ac.uk::b3d9a8e0-779f-48fb-a32b-c46c88911a75" providerId="AD" clId="Web-{00000000-0000-0000-0000-000000000000}" dt="2021-04-15T10:59:39.684" v="266" actId="14100"/>
        <pc:sldMkLst>
          <pc:docMk/>
          <pc:sldMk cId="4280485295" sldId="277"/>
        </pc:sldMkLst>
        <pc:picChg chg="mod">
          <ac:chgData name="Ana Sofia Hernandez Amaya (2008116)" userId="S::2008116@student.uwtsd.ac.uk::b3d9a8e0-779f-48fb-a32b-c46c88911a75" providerId="AD" clId="Web-{00000000-0000-0000-0000-000000000000}" dt="2021-04-15T10:59:35.621" v="265" actId="1076"/>
          <ac:picMkLst>
            <pc:docMk/>
            <pc:sldMk cId="4280485295" sldId="277"/>
            <ac:picMk id="18" creationId="{7FE72270-8ECA-4C0A-A625-501B676369E8}"/>
          </ac:picMkLst>
        </pc:picChg>
        <pc:picChg chg="mod">
          <ac:chgData name="Ana Sofia Hernandez Amaya (2008116)" userId="S::2008116@student.uwtsd.ac.uk::b3d9a8e0-779f-48fb-a32b-c46c88911a75" providerId="AD" clId="Web-{00000000-0000-0000-0000-000000000000}" dt="2021-04-15T10:59:39.684" v="266" actId="14100"/>
          <ac:picMkLst>
            <pc:docMk/>
            <pc:sldMk cId="4280485295" sldId="277"/>
            <ac:picMk id="22" creationId="{6591DD1A-212E-47B4-A85F-A8D5C529821E}"/>
          </ac:picMkLst>
        </pc:picChg>
      </pc:sldChg>
      <pc:sldChg chg="modSp">
        <pc:chgData name="Ana Sofia Hernandez Amaya (2008116)" userId="S::2008116@student.uwtsd.ac.uk::b3d9a8e0-779f-48fb-a32b-c46c88911a75" providerId="AD" clId="Web-{00000000-0000-0000-0000-000000000000}" dt="2021-04-15T11:07:07.054" v="409" actId="20577"/>
        <pc:sldMkLst>
          <pc:docMk/>
          <pc:sldMk cId="367747934" sldId="278"/>
        </pc:sldMkLst>
        <pc:spChg chg="mod">
          <ac:chgData name="Ana Sofia Hernandez Amaya (2008116)" userId="S::2008116@student.uwtsd.ac.uk::b3d9a8e0-779f-48fb-a32b-c46c88911a75" providerId="AD" clId="Web-{00000000-0000-0000-0000-000000000000}" dt="2021-04-15T11:06:50.804" v="394" actId="20577"/>
          <ac:spMkLst>
            <pc:docMk/>
            <pc:sldMk cId="367747934" sldId="278"/>
            <ac:spMk id="2" creationId="{1406B8B0-47CD-7D40-BF8C-6C545F322A59}"/>
          </ac:spMkLst>
        </pc:spChg>
        <pc:spChg chg="mod">
          <ac:chgData name="Ana Sofia Hernandez Amaya (2008116)" userId="S::2008116@student.uwtsd.ac.uk::b3d9a8e0-779f-48fb-a32b-c46c88911a75" providerId="AD" clId="Web-{00000000-0000-0000-0000-000000000000}" dt="2021-04-15T11:07:07.054" v="409" actId="20577"/>
          <ac:spMkLst>
            <pc:docMk/>
            <pc:sldMk cId="367747934" sldId="278"/>
            <ac:spMk id="3" creationId="{609534AD-E72A-E149-8DEC-C07395BC8D8A}"/>
          </ac:spMkLst>
        </pc:spChg>
      </pc:sldChg>
      <pc:sldChg chg="modSp">
        <pc:chgData name="Ana Sofia Hernandez Amaya (2008116)" userId="S::2008116@student.uwtsd.ac.uk::b3d9a8e0-779f-48fb-a32b-c46c88911a75" providerId="AD" clId="Web-{00000000-0000-0000-0000-000000000000}" dt="2021-04-15T11:08:38.322" v="411" actId="20577"/>
        <pc:sldMkLst>
          <pc:docMk/>
          <pc:sldMk cId="3252275826" sldId="280"/>
        </pc:sldMkLst>
        <pc:spChg chg="mod">
          <ac:chgData name="Ana Sofia Hernandez Amaya (2008116)" userId="S::2008116@student.uwtsd.ac.uk::b3d9a8e0-779f-48fb-a32b-c46c88911a75" providerId="AD" clId="Web-{00000000-0000-0000-0000-000000000000}" dt="2021-04-15T11:08:38.322" v="411" actId="20577"/>
          <ac:spMkLst>
            <pc:docMk/>
            <pc:sldMk cId="3252275826" sldId="280"/>
            <ac:spMk id="3" creationId="{D7054637-F1FE-BA41-9B32-C16DE4AB822D}"/>
          </ac:spMkLst>
        </pc:spChg>
        <pc:picChg chg="mod">
          <ac:chgData name="Ana Sofia Hernandez Amaya (2008116)" userId="S::2008116@student.uwtsd.ac.uk::b3d9a8e0-779f-48fb-a32b-c46c88911a75" providerId="AD" clId="Web-{00000000-0000-0000-0000-000000000000}" dt="2021-04-15T09:56:20.433" v="133" actId="1076"/>
          <ac:picMkLst>
            <pc:docMk/>
            <pc:sldMk cId="3252275826" sldId="280"/>
            <ac:picMk id="4" creationId="{3D15FFFB-FC8D-4222-9A80-369DCA30F3AE}"/>
          </ac:picMkLst>
        </pc:picChg>
      </pc:sldChg>
      <pc:sldChg chg="modSp">
        <pc:chgData name="Ana Sofia Hernandez Amaya (2008116)" userId="S::2008116@student.uwtsd.ac.uk::b3d9a8e0-779f-48fb-a32b-c46c88911a75" providerId="AD" clId="Web-{00000000-0000-0000-0000-000000000000}" dt="2021-04-15T11:08:50.198" v="414" actId="20577"/>
        <pc:sldMkLst>
          <pc:docMk/>
          <pc:sldMk cId="2145798042" sldId="281"/>
        </pc:sldMkLst>
        <pc:spChg chg="mod">
          <ac:chgData name="Ana Sofia Hernandez Amaya (2008116)" userId="S::2008116@student.uwtsd.ac.uk::b3d9a8e0-779f-48fb-a32b-c46c88911a75" providerId="AD" clId="Web-{00000000-0000-0000-0000-000000000000}" dt="2021-04-15T11:08:50.198" v="414" actId="20577"/>
          <ac:spMkLst>
            <pc:docMk/>
            <pc:sldMk cId="2145798042" sldId="281"/>
            <ac:spMk id="3" creationId="{9C8CADD2-6F18-7548-B74B-2576D5B2AE2C}"/>
          </ac:spMkLst>
        </pc:spChg>
      </pc:sldChg>
      <pc:sldChg chg="modSp">
        <pc:chgData name="Ana Sofia Hernandez Amaya (2008116)" userId="S::2008116@student.uwtsd.ac.uk::b3d9a8e0-779f-48fb-a32b-c46c88911a75" providerId="AD" clId="Web-{00000000-0000-0000-0000-000000000000}" dt="2021-04-15T11:11:14.670" v="430"/>
        <pc:sldMkLst>
          <pc:docMk/>
          <pc:sldMk cId="2639703644" sldId="282"/>
        </pc:sldMkLst>
        <pc:spChg chg="mod">
          <ac:chgData name="Ana Sofia Hernandez Amaya (2008116)" userId="S::2008116@student.uwtsd.ac.uk::b3d9a8e0-779f-48fb-a32b-c46c88911a75" providerId="AD" clId="Web-{00000000-0000-0000-0000-000000000000}" dt="2021-04-15T11:09:45.933" v="417" actId="1076"/>
          <ac:spMkLst>
            <pc:docMk/>
            <pc:sldMk cId="2639703644" sldId="282"/>
            <ac:spMk id="6" creationId="{B0A8BD50-52C0-489F-B0D9-16AE790F9E11}"/>
          </ac:spMkLst>
        </pc:spChg>
        <pc:spChg chg="mod">
          <ac:chgData name="Ana Sofia Hernandez Amaya (2008116)" userId="S::2008116@student.uwtsd.ac.uk::b3d9a8e0-779f-48fb-a32b-c46c88911a75" providerId="AD" clId="Web-{00000000-0000-0000-0000-000000000000}" dt="2021-04-15T11:09:42.371" v="416" actId="1076"/>
          <ac:spMkLst>
            <pc:docMk/>
            <pc:sldMk cId="2639703644" sldId="282"/>
            <ac:spMk id="13" creationId="{D6575A36-27B9-4689-AAAA-73799C0AD34E}"/>
          </ac:spMkLst>
        </pc:spChg>
        <pc:spChg chg="mod">
          <ac:chgData name="Ana Sofia Hernandez Amaya (2008116)" userId="S::2008116@student.uwtsd.ac.uk::b3d9a8e0-779f-48fb-a32b-c46c88911a75" providerId="AD" clId="Web-{00000000-0000-0000-0000-000000000000}" dt="2021-04-15T11:11:09.076" v="429"/>
          <ac:spMkLst>
            <pc:docMk/>
            <pc:sldMk cId="2639703644" sldId="282"/>
            <ac:spMk id="29" creationId="{859376C0-BFB7-4C26-A4D0-72712B4B4BB7}"/>
          </ac:spMkLst>
        </pc:spChg>
        <pc:spChg chg="mod">
          <ac:chgData name="Ana Sofia Hernandez Amaya (2008116)" userId="S::2008116@student.uwtsd.ac.uk::b3d9a8e0-779f-48fb-a32b-c46c88911a75" providerId="AD" clId="Web-{00000000-0000-0000-0000-000000000000}" dt="2021-04-15T11:11:14.670" v="430"/>
          <ac:spMkLst>
            <pc:docMk/>
            <pc:sldMk cId="2639703644" sldId="282"/>
            <ac:spMk id="36" creationId="{A5953745-B4C4-4116-9ECA-9BF08401F4D4}"/>
          </ac:spMkLst>
        </pc:spChg>
      </pc:sldChg>
      <pc:sldChg chg="addSp delSp modSp">
        <pc:chgData name="Ana Sofia Hernandez Amaya (2008116)" userId="S::2008116@student.uwtsd.ac.uk::b3d9a8e0-779f-48fb-a32b-c46c88911a75" providerId="AD" clId="Web-{00000000-0000-0000-0000-000000000000}" dt="2021-04-15T10:50:12.701" v="253" actId="20577"/>
        <pc:sldMkLst>
          <pc:docMk/>
          <pc:sldMk cId="3994402125" sldId="285"/>
        </pc:sldMkLst>
        <pc:spChg chg="mod">
          <ac:chgData name="Ana Sofia Hernandez Amaya (2008116)" userId="S::2008116@student.uwtsd.ac.uk::b3d9a8e0-779f-48fb-a32b-c46c88911a75" providerId="AD" clId="Web-{00000000-0000-0000-0000-000000000000}" dt="2021-04-15T10:50:12.701" v="253" actId="20577"/>
          <ac:spMkLst>
            <pc:docMk/>
            <pc:sldMk cId="3994402125" sldId="285"/>
            <ac:spMk id="4" creationId="{90058B10-37F1-483B-A61B-B383F857A278}"/>
          </ac:spMkLst>
        </pc:spChg>
        <pc:picChg chg="add">
          <ac:chgData name="Ana Sofia Hernandez Amaya (2008116)" userId="S::2008116@student.uwtsd.ac.uk::b3d9a8e0-779f-48fb-a32b-c46c88911a75" providerId="AD" clId="Web-{00000000-0000-0000-0000-000000000000}" dt="2021-04-15T09:45:15.104" v="96"/>
          <ac:picMkLst>
            <pc:docMk/>
            <pc:sldMk cId="3994402125" sldId="285"/>
            <ac:picMk id="3" creationId="{9E1455DC-2369-4F9B-B459-925861D23BF1}"/>
          </ac:picMkLst>
        </pc:picChg>
        <pc:picChg chg="add del">
          <ac:chgData name="Ana Sofia Hernandez Amaya (2008116)" userId="S::2008116@student.uwtsd.ac.uk::b3d9a8e0-779f-48fb-a32b-c46c88911a75" providerId="AD" clId="Web-{00000000-0000-0000-0000-000000000000}" dt="2021-04-15T09:45:16.088" v="98"/>
          <ac:picMkLst>
            <pc:docMk/>
            <pc:sldMk cId="3994402125" sldId="285"/>
            <ac:picMk id="8" creationId="{05731229-5E3D-4CC5-8076-4BB0002E23ED}"/>
          </ac:picMkLst>
        </pc:picChg>
      </pc:sldChg>
      <pc:sldChg chg="addSp delSp modSp">
        <pc:chgData name="Ana Sofia Hernandez Amaya (2008116)" userId="S::2008116@student.uwtsd.ac.uk::b3d9a8e0-779f-48fb-a32b-c46c88911a75" providerId="AD" clId="Web-{00000000-0000-0000-0000-000000000000}" dt="2021-04-15T09:10:18.402" v="81" actId="20577"/>
        <pc:sldMkLst>
          <pc:docMk/>
          <pc:sldMk cId="946224804" sldId="287"/>
        </pc:sldMkLst>
        <pc:spChg chg="del">
          <ac:chgData name="Ana Sofia Hernandez Amaya (2008116)" userId="S::2008116@student.uwtsd.ac.uk::b3d9a8e0-779f-48fb-a32b-c46c88911a75" providerId="AD" clId="Web-{00000000-0000-0000-0000-000000000000}" dt="2021-04-15T09:09:14.901" v="45"/>
          <ac:spMkLst>
            <pc:docMk/>
            <pc:sldMk cId="946224804" sldId="287"/>
            <ac:spMk id="3" creationId="{9DB17CD8-A074-6843-ADB4-E7C9F0983D9D}"/>
          </ac:spMkLst>
        </pc:spChg>
        <pc:graphicFrameChg chg="add mod modGraphic">
          <ac:chgData name="Ana Sofia Hernandez Amaya (2008116)" userId="S::2008116@student.uwtsd.ac.uk::b3d9a8e0-779f-48fb-a32b-c46c88911a75" providerId="AD" clId="Web-{00000000-0000-0000-0000-000000000000}" dt="2021-04-15T09:10:18.402" v="81" actId="20577"/>
          <ac:graphicFrameMkLst>
            <pc:docMk/>
            <pc:sldMk cId="946224804" sldId="287"/>
            <ac:graphicFrameMk id="10" creationId="{7F1B5878-1747-4F12-8E19-6C637AD3E52B}"/>
          </ac:graphicFrameMkLst>
        </pc:graphicFrameChg>
      </pc:sldChg>
      <pc:sldChg chg="modSp">
        <pc:chgData name="Ana Sofia Hernandez Amaya (2008116)" userId="S::2008116@student.uwtsd.ac.uk::b3d9a8e0-779f-48fb-a32b-c46c88911a75" providerId="AD" clId="Web-{00000000-0000-0000-0000-000000000000}" dt="2021-04-15T11:11:51.874" v="431" actId="20577"/>
        <pc:sldMkLst>
          <pc:docMk/>
          <pc:sldMk cId="431591623" sldId="290"/>
        </pc:sldMkLst>
        <pc:spChg chg="mod">
          <ac:chgData name="Ana Sofia Hernandez Amaya (2008116)" userId="S::2008116@student.uwtsd.ac.uk::b3d9a8e0-779f-48fb-a32b-c46c88911a75" providerId="AD" clId="Web-{00000000-0000-0000-0000-000000000000}" dt="2021-04-15T10:35:18.757" v="217" actId="1076"/>
          <ac:spMkLst>
            <pc:docMk/>
            <pc:sldMk cId="431591623" sldId="290"/>
            <ac:spMk id="2" creationId="{BA7A8F34-420F-D645-980A-5177897B906F}"/>
          </ac:spMkLst>
        </pc:spChg>
        <pc:spChg chg="mod">
          <ac:chgData name="Ana Sofia Hernandez Amaya (2008116)" userId="S::2008116@student.uwtsd.ac.uk::b3d9a8e0-779f-48fb-a32b-c46c88911a75" providerId="AD" clId="Web-{00000000-0000-0000-0000-000000000000}" dt="2021-04-15T11:11:51.874" v="431" actId="20577"/>
          <ac:spMkLst>
            <pc:docMk/>
            <pc:sldMk cId="431591623" sldId="290"/>
            <ac:spMk id="3" creationId="{3A4D2063-263D-4641-BFD4-8AF43071F57A}"/>
          </ac:spMkLst>
        </pc:spChg>
      </pc:sldChg>
      <pc:sldChg chg="addSp delSp modSp">
        <pc:chgData name="Ana Sofia Hernandez Amaya (2008116)" userId="S::2008116@student.uwtsd.ac.uk::b3d9a8e0-779f-48fb-a32b-c46c88911a75" providerId="AD" clId="Web-{00000000-0000-0000-0000-000000000000}" dt="2021-04-15T11:14:19.159" v="447" actId="14100"/>
        <pc:sldMkLst>
          <pc:docMk/>
          <pc:sldMk cId="1719946268" sldId="292"/>
        </pc:sldMkLst>
        <pc:spChg chg="mod">
          <ac:chgData name="Ana Sofia Hernandez Amaya (2008116)" userId="S::2008116@student.uwtsd.ac.uk::b3d9a8e0-779f-48fb-a32b-c46c88911a75" providerId="AD" clId="Web-{00000000-0000-0000-0000-000000000000}" dt="2021-04-15T09:08:39.556" v="33" actId="1076"/>
          <ac:spMkLst>
            <pc:docMk/>
            <pc:sldMk cId="1719946268" sldId="292"/>
            <ac:spMk id="2" creationId="{BA7A8F34-420F-D645-980A-5177897B906F}"/>
          </ac:spMkLst>
        </pc:spChg>
        <pc:spChg chg="mod">
          <ac:chgData name="Ana Sofia Hernandez Amaya (2008116)" userId="S::2008116@student.uwtsd.ac.uk::b3d9a8e0-779f-48fb-a32b-c46c88911a75" providerId="AD" clId="Web-{00000000-0000-0000-0000-000000000000}" dt="2021-04-15T11:14:19.159" v="447" actId="14100"/>
          <ac:spMkLst>
            <pc:docMk/>
            <pc:sldMk cId="1719946268" sldId="292"/>
            <ac:spMk id="3" creationId="{3A4D2063-263D-4641-BFD4-8AF43071F57A}"/>
          </ac:spMkLst>
        </pc:spChg>
        <pc:picChg chg="add del">
          <ac:chgData name="Ana Sofia Hernandez Amaya (2008116)" userId="S::2008116@student.uwtsd.ac.uk::b3d9a8e0-779f-48fb-a32b-c46c88911a75" providerId="AD" clId="Web-{00000000-0000-0000-0000-000000000000}" dt="2021-04-15T09:08:55.650" v="41"/>
          <ac:picMkLst>
            <pc:docMk/>
            <pc:sldMk cId="1719946268" sldId="292"/>
            <ac:picMk id="7" creationId="{4A54C0C2-6C80-487C-8E98-F820213C8869}"/>
          </ac:picMkLst>
        </pc:picChg>
      </pc:sldChg>
      <pc:sldChg chg="addSp delSp modSp">
        <pc:chgData name="Ana Sofia Hernandez Amaya (2008116)" userId="S::2008116@student.uwtsd.ac.uk::b3d9a8e0-779f-48fb-a32b-c46c88911a75" providerId="AD" clId="Web-{00000000-0000-0000-0000-000000000000}" dt="2021-04-15T10:56:37.242" v="259" actId="20577"/>
        <pc:sldMkLst>
          <pc:docMk/>
          <pc:sldMk cId="1464842946" sldId="293"/>
        </pc:sldMkLst>
        <pc:spChg chg="add">
          <ac:chgData name="Ana Sofia Hernandez Amaya (2008116)" userId="S::2008116@student.uwtsd.ac.uk::b3d9a8e0-779f-48fb-a32b-c46c88911a75" providerId="AD" clId="Web-{00000000-0000-0000-0000-000000000000}" dt="2021-04-15T09:46:53.247" v="99"/>
          <ac:spMkLst>
            <pc:docMk/>
            <pc:sldMk cId="1464842946" sldId="293"/>
            <ac:spMk id="2" creationId="{D02BF305-7247-4444-BCC7-E0E66A6F7EFF}"/>
          </ac:spMkLst>
        </pc:spChg>
        <pc:spChg chg="add del">
          <ac:chgData name="Ana Sofia Hernandez Amaya (2008116)" userId="S::2008116@student.uwtsd.ac.uk::b3d9a8e0-779f-48fb-a32b-c46c88911a75" providerId="AD" clId="Web-{00000000-0000-0000-0000-000000000000}" dt="2021-04-15T09:46:54.294" v="101"/>
          <ac:spMkLst>
            <pc:docMk/>
            <pc:sldMk cId="1464842946" sldId="293"/>
            <ac:spMk id="25" creationId="{5D6BEE10-EDA0-4EBC-BEC1-A0D40486B317}"/>
          </ac:spMkLst>
        </pc:spChg>
        <pc:spChg chg="mod">
          <ac:chgData name="Ana Sofia Hernandez Amaya (2008116)" userId="S::2008116@student.uwtsd.ac.uk::b3d9a8e0-779f-48fb-a32b-c46c88911a75" providerId="AD" clId="Web-{00000000-0000-0000-0000-000000000000}" dt="2021-04-15T10:56:37.242" v="259" actId="20577"/>
          <ac:spMkLst>
            <pc:docMk/>
            <pc:sldMk cId="1464842946" sldId="293"/>
            <ac:spMk id="26" creationId="{F765DD20-0BC5-4264-81B4-2E5561ABB5E6}"/>
          </ac:spMkLst>
        </pc:spChg>
      </pc:sldChg>
      <pc:sldChg chg="addSp delSp modSp">
        <pc:chgData name="Ana Sofia Hernandez Amaya (2008116)" userId="S::2008116@student.uwtsd.ac.uk::b3d9a8e0-779f-48fb-a32b-c46c88911a75" providerId="AD" clId="Web-{00000000-0000-0000-0000-000000000000}" dt="2021-04-15T11:13:49.705" v="438" actId="20577"/>
        <pc:sldMkLst>
          <pc:docMk/>
          <pc:sldMk cId="1005702700" sldId="294"/>
        </pc:sldMkLst>
        <pc:spChg chg="add mod">
          <ac:chgData name="Ana Sofia Hernandez Amaya (2008116)" userId="S::2008116@student.uwtsd.ac.uk::b3d9a8e0-779f-48fb-a32b-c46c88911a75" providerId="AD" clId="Web-{00000000-0000-0000-0000-000000000000}" dt="2021-04-15T11:13:49.705" v="438" actId="20577"/>
          <ac:spMkLst>
            <pc:docMk/>
            <pc:sldMk cId="1005702700" sldId="294"/>
            <ac:spMk id="2" creationId="{7D97727C-6982-4AD4-AA44-8D2373B27D96}"/>
          </ac:spMkLst>
        </pc:spChg>
        <pc:spChg chg="add del">
          <ac:chgData name="Ana Sofia Hernandez Amaya (2008116)" userId="S::2008116@student.uwtsd.ac.uk::b3d9a8e0-779f-48fb-a32b-c46c88911a75" providerId="AD" clId="Web-{00000000-0000-0000-0000-000000000000}" dt="2021-04-15T09:08:21.181" v="30"/>
          <ac:spMkLst>
            <pc:docMk/>
            <pc:sldMk cId="1005702700" sldId="294"/>
            <ac:spMk id="2" creationId="{A0678E1C-5DA4-4E71-A721-60E03B78E0D4}"/>
          </ac:spMkLst>
        </pc:spChg>
        <pc:spChg chg="add del">
          <ac:chgData name="Ana Sofia Hernandez Amaya (2008116)" userId="S::2008116@student.uwtsd.ac.uk::b3d9a8e0-779f-48fb-a32b-c46c88911a75" providerId="AD" clId="Web-{00000000-0000-0000-0000-000000000000}" dt="2021-04-15T09:29:07.033" v="87"/>
          <ac:spMkLst>
            <pc:docMk/>
            <pc:sldMk cId="1005702700" sldId="294"/>
            <ac:spMk id="3" creationId="{17DB2499-C515-4013-907B-133DCA64D228}"/>
          </ac:spMkLst>
        </pc:spChg>
        <pc:spChg chg="add del">
          <ac:chgData name="Ana Sofia Hernandez Amaya (2008116)" userId="S::2008116@student.uwtsd.ac.uk::b3d9a8e0-779f-48fb-a32b-c46c88911a75" providerId="AD" clId="Web-{00000000-0000-0000-0000-000000000000}" dt="2021-04-15T09:08:23.571" v="31"/>
          <ac:spMkLst>
            <pc:docMk/>
            <pc:sldMk cId="1005702700" sldId="294"/>
            <ac:spMk id="3" creationId="{1DD3C133-8B38-453F-9435-07DED48FB614}"/>
          </ac:spMkLst>
        </pc:spChg>
        <pc:spChg chg="add del mod">
          <ac:chgData name="Ana Sofia Hernandez Amaya (2008116)" userId="S::2008116@student.uwtsd.ac.uk::b3d9a8e0-779f-48fb-a32b-c46c88911a75" providerId="AD" clId="Web-{00000000-0000-0000-0000-000000000000}" dt="2021-04-15T09:08:11.884" v="29"/>
          <ac:spMkLst>
            <pc:docMk/>
            <pc:sldMk cId="1005702700" sldId="294"/>
            <ac:spMk id="7" creationId="{A3E80C56-4B12-4AD7-9982-D424171DE4FC}"/>
          </ac:spMkLst>
        </pc:spChg>
        <pc:spChg chg="add del">
          <ac:chgData name="Ana Sofia Hernandez Amaya (2008116)" userId="S::2008116@student.uwtsd.ac.uk::b3d9a8e0-779f-48fb-a32b-c46c88911a75" providerId="AD" clId="Web-{00000000-0000-0000-0000-000000000000}" dt="2021-04-15T09:08:10.930" v="28"/>
          <ac:spMkLst>
            <pc:docMk/>
            <pc:sldMk cId="1005702700" sldId="294"/>
            <ac:spMk id="9" creationId="{3AAF114A-AE5C-4EEE-8297-DBB00C49F148}"/>
          </ac:spMkLst>
        </pc:spChg>
        <pc:spChg chg="add del">
          <ac:chgData name="Ana Sofia Hernandez Amaya (2008116)" userId="S::2008116@student.uwtsd.ac.uk::b3d9a8e0-779f-48fb-a32b-c46c88911a75" providerId="AD" clId="Web-{00000000-0000-0000-0000-000000000000}" dt="2021-04-15T09:08:07.618" v="24"/>
          <ac:spMkLst>
            <pc:docMk/>
            <pc:sldMk cId="1005702700" sldId="294"/>
            <ac:spMk id="11" creationId="{792B6C19-2745-45BC-A187-AC14D56084A1}"/>
          </ac:spMkLst>
        </pc:spChg>
        <pc:spChg chg="add del">
          <ac:chgData name="Ana Sofia Hernandez Amaya (2008116)" userId="S::2008116@student.uwtsd.ac.uk::b3d9a8e0-779f-48fb-a32b-c46c88911a75" providerId="AD" clId="Web-{00000000-0000-0000-0000-000000000000}" dt="2021-04-15T09:08:06.790" v="23"/>
          <ac:spMkLst>
            <pc:docMk/>
            <pc:sldMk cId="1005702700" sldId="294"/>
            <ac:spMk id="13" creationId="{7CB761B4-B11A-46E0-A5FC-AD1E22C9EBAE}"/>
          </ac:spMkLst>
        </pc:spChg>
        <pc:spChg chg="add del mod">
          <ac:chgData name="Ana Sofia Hernandez Amaya (2008116)" userId="S::2008116@student.uwtsd.ac.uk::b3d9a8e0-779f-48fb-a32b-c46c88911a75" providerId="AD" clId="Web-{00000000-0000-0000-0000-000000000000}" dt="2021-04-15T09:08:01.571" v="17"/>
          <ac:spMkLst>
            <pc:docMk/>
            <pc:sldMk cId="1005702700" sldId="294"/>
            <ac:spMk id="15" creationId="{7D5E70E3-40A4-4136-B0C9-D439B94CA528}"/>
          </ac:spMkLst>
        </pc:spChg>
        <pc:spChg chg="add del">
          <ac:chgData name="Ana Sofia Hernandez Amaya (2008116)" userId="S::2008116@student.uwtsd.ac.uk::b3d9a8e0-779f-48fb-a32b-c46c88911a75" providerId="AD" clId="Web-{00000000-0000-0000-0000-000000000000}" dt="2021-04-15T09:08:00.852" v="16"/>
          <ac:spMkLst>
            <pc:docMk/>
            <pc:sldMk cId="1005702700" sldId="294"/>
            <ac:spMk id="17" creationId="{3C0D732F-A541-4D07-9F7D-78DE7EB5DE07}"/>
          </ac:spMkLst>
        </pc:spChg>
        <pc:spChg chg="add mod">
          <ac:chgData name="Ana Sofia Hernandez Amaya (2008116)" userId="S::2008116@student.uwtsd.ac.uk::b3d9a8e0-779f-48fb-a32b-c46c88911a75" providerId="AD" clId="Web-{00000000-0000-0000-0000-000000000000}" dt="2021-04-15T09:08:42.587" v="34"/>
          <ac:spMkLst>
            <pc:docMk/>
            <pc:sldMk cId="1005702700" sldId="294"/>
            <ac:spMk id="19" creationId="{8ADA1567-AB32-4786-974D-F76724EF8EF0}"/>
          </ac:spMkLst>
        </pc:spChg>
        <pc:spChg chg="add del">
          <ac:chgData name="Ana Sofia Hernandez Amaya (2008116)" userId="S::2008116@student.uwtsd.ac.uk::b3d9a8e0-779f-48fb-a32b-c46c88911a75" providerId="AD" clId="Web-{00000000-0000-0000-0000-000000000000}" dt="2021-04-15T09:08:43.697" v="36"/>
          <ac:spMkLst>
            <pc:docMk/>
            <pc:sldMk cId="1005702700" sldId="294"/>
            <ac:spMk id="21" creationId="{32F96442-2214-429D-B201-4DEAA261F98E}"/>
          </ac:spMkLst>
        </pc:spChg>
        <pc:spChg chg="add">
          <ac:chgData name="Ana Sofia Hernandez Amaya (2008116)" userId="S::2008116@student.uwtsd.ac.uk::b3d9a8e0-779f-48fb-a32b-c46c88911a75" providerId="AD" clId="Web-{00000000-0000-0000-0000-000000000000}" dt="2021-04-15T09:08:50.088" v="37"/>
          <ac:spMkLst>
            <pc:docMk/>
            <pc:sldMk cId="1005702700" sldId="294"/>
            <ac:spMk id="23" creationId="{87CA8942-852C-41CB-905C-CE7A4A12D15D}"/>
          </ac:spMkLst>
        </pc:spChg>
        <pc:spChg chg="add del">
          <ac:chgData name="Ana Sofia Hernandez Amaya (2008116)" userId="S::2008116@student.uwtsd.ac.uk::b3d9a8e0-779f-48fb-a32b-c46c88911a75" providerId="AD" clId="Web-{00000000-0000-0000-0000-000000000000}" dt="2021-04-15T09:08:50.978" v="39"/>
          <ac:spMkLst>
            <pc:docMk/>
            <pc:sldMk cId="1005702700" sldId="294"/>
            <ac:spMk id="25" creationId="{A9AF9140-0F73-46B1-930B-C60E69479C38}"/>
          </ac:spMkLst>
        </pc:spChg>
        <pc:picChg chg="add">
          <ac:chgData name="Ana Sofia Hernandez Amaya (2008116)" userId="S::2008116@student.uwtsd.ac.uk::b3d9a8e0-779f-48fb-a32b-c46c88911a75" providerId="AD" clId="Web-{00000000-0000-0000-0000-000000000000}" dt="2021-04-15T09:08:59.607" v="42"/>
          <ac:picMkLst>
            <pc:docMk/>
            <pc:sldMk cId="1005702700" sldId="294"/>
            <ac:picMk id="27" creationId="{227D48CF-1265-42D5-BDC1-032FD7F3F83D}"/>
          </ac:picMkLst>
        </pc:picChg>
        <pc:picChg chg="add del">
          <ac:chgData name="Ana Sofia Hernandez Amaya (2008116)" userId="S::2008116@student.uwtsd.ac.uk::b3d9a8e0-779f-48fb-a32b-c46c88911a75" providerId="AD" clId="Web-{00000000-0000-0000-0000-000000000000}" dt="2021-04-15T09:09:00.838" v="44"/>
          <ac:picMkLst>
            <pc:docMk/>
            <pc:sldMk cId="1005702700" sldId="294"/>
            <ac:picMk id="29" creationId="{1B345A71-401E-461B-8EF8-FB3C1A73F3A2}"/>
          </ac:picMkLst>
        </pc:picChg>
      </pc:sldChg>
    </pc:docChg>
  </pc:docChgLst>
  <pc:docChgLst>
    <pc:chgData name="Inga Oprea (2011632)" userId="S::2011632@student.uwtsd.ac.uk::c1b95674-c089-44f9-9c07-4e08c4193146" providerId="AD" clId="Web-{A64DCC8B-8E97-5BCA-A1A7-1A8B44FD827E}"/>
    <pc:docChg chg="delSld modSld">
      <pc:chgData name="Inga Oprea (2011632)" userId="S::2011632@student.uwtsd.ac.uk::c1b95674-c089-44f9-9c07-4e08c4193146" providerId="AD" clId="Web-{A64DCC8B-8E97-5BCA-A1A7-1A8B44FD827E}" dt="2021-04-13T07:58:48.545" v="173"/>
      <pc:docMkLst>
        <pc:docMk/>
      </pc:docMkLst>
      <pc:sldChg chg="addSp modSp">
        <pc:chgData name="Inga Oprea (2011632)" userId="S::2011632@student.uwtsd.ac.uk::c1b95674-c089-44f9-9c07-4e08c4193146" providerId="AD" clId="Web-{A64DCC8B-8E97-5BCA-A1A7-1A8B44FD827E}" dt="2021-04-13T07:45:52.431" v="35" actId="20577"/>
        <pc:sldMkLst>
          <pc:docMk/>
          <pc:sldMk cId="1590520351" sldId="268"/>
        </pc:sldMkLst>
        <pc:spChg chg="mod">
          <ac:chgData name="Inga Oprea (2011632)" userId="S::2011632@student.uwtsd.ac.uk::c1b95674-c089-44f9-9c07-4e08c4193146" providerId="AD" clId="Web-{A64DCC8B-8E97-5BCA-A1A7-1A8B44FD827E}" dt="2021-04-13T07:44:33.008" v="16" actId="14100"/>
          <ac:spMkLst>
            <pc:docMk/>
            <pc:sldMk cId="1590520351" sldId="268"/>
            <ac:spMk id="2" creationId="{0D007030-96A2-6A4E-8921-5B175C382714}"/>
          </ac:spMkLst>
        </pc:spChg>
        <pc:spChg chg="mod">
          <ac:chgData name="Inga Oprea (2011632)" userId="S::2011632@student.uwtsd.ac.uk::c1b95674-c089-44f9-9c07-4e08c4193146" providerId="AD" clId="Web-{A64DCC8B-8E97-5BCA-A1A7-1A8B44FD827E}" dt="2021-04-13T07:45:52.431" v="35" actId="20577"/>
          <ac:spMkLst>
            <pc:docMk/>
            <pc:sldMk cId="1590520351" sldId="268"/>
            <ac:spMk id="3" creationId="{6A94C25B-3D1F-1B49-AF6B-397E39FF9FD8}"/>
          </ac:spMkLst>
        </pc:spChg>
        <pc:picChg chg="add mod">
          <ac:chgData name="Inga Oprea (2011632)" userId="S::2011632@student.uwtsd.ac.uk::c1b95674-c089-44f9-9c07-4e08c4193146" providerId="AD" clId="Web-{A64DCC8B-8E97-5BCA-A1A7-1A8B44FD827E}" dt="2021-04-13T07:45:05.196" v="22" actId="14100"/>
          <ac:picMkLst>
            <pc:docMk/>
            <pc:sldMk cId="1590520351" sldId="268"/>
            <ac:picMk id="4" creationId="{7117E63E-FC49-4C4A-9317-98782FE623A4}"/>
          </ac:picMkLst>
        </pc:picChg>
      </pc:sldChg>
      <pc:sldChg chg="del">
        <pc:chgData name="Inga Oprea (2011632)" userId="S::2011632@student.uwtsd.ac.uk::c1b95674-c089-44f9-9c07-4e08c4193146" providerId="AD" clId="Web-{A64DCC8B-8E97-5BCA-A1A7-1A8B44FD827E}" dt="2021-04-13T07:42:16.786" v="8"/>
        <pc:sldMkLst>
          <pc:docMk/>
          <pc:sldMk cId="2763759759" sldId="269"/>
        </pc:sldMkLst>
      </pc:sldChg>
      <pc:sldChg chg="modSp">
        <pc:chgData name="Inga Oprea (2011632)" userId="S::2011632@student.uwtsd.ac.uk::c1b95674-c089-44f9-9c07-4e08c4193146" providerId="AD" clId="Web-{A64DCC8B-8E97-5BCA-A1A7-1A8B44FD827E}" dt="2021-04-13T07:57:00.118" v="149" actId="14100"/>
        <pc:sldMkLst>
          <pc:docMk/>
          <pc:sldMk cId="4291698792" sldId="270"/>
        </pc:sldMkLst>
        <pc:graphicFrameChg chg="mod modGraphic">
          <ac:chgData name="Inga Oprea (2011632)" userId="S::2011632@student.uwtsd.ac.uk::c1b95674-c089-44f9-9c07-4e08c4193146" providerId="AD" clId="Web-{A64DCC8B-8E97-5BCA-A1A7-1A8B44FD827E}" dt="2021-04-13T07:50:59.391" v="95"/>
          <ac:graphicFrameMkLst>
            <pc:docMk/>
            <pc:sldMk cId="4291698792" sldId="270"/>
            <ac:graphicFrameMk id="6" creationId="{7437CD78-436B-4A2E-AC1E-7D7E9B412943}"/>
          </ac:graphicFrameMkLst>
        </pc:graphicFrameChg>
        <pc:picChg chg="mod">
          <ac:chgData name="Inga Oprea (2011632)" userId="S::2011632@student.uwtsd.ac.uk::c1b95674-c089-44f9-9c07-4e08c4193146" providerId="AD" clId="Web-{A64DCC8B-8E97-5BCA-A1A7-1A8B44FD827E}" dt="2021-04-13T07:56:46.368" v="145" actId="1076"/>
          <ac:picMkLst>
            <pc:docMk/>
            <pc:sldMk cId="4291698792" sldId="270"/>
            <ac:picMk id="11" creationId="{CBCB4DFF-908B-41B5-8975-B52852373B48}"/>
          </ac:picMkLst>
        </pc:picChg>
        <pc:picChg chg="mod">
          <ac:chgData name="Inga Oprea (2011632)" userId="S::2011632@student.uwtsd.ac.uk::c1b95674-c089-44f9-9c07-4e08c4193146" providerId="AD" clId="Web-{A64DCC8B-8E97-5BCA-A1A7-1A8B44FD827E}" dt="2021-04-13T07:57:00.118" v="149" actId="14100"/>
          <ac:picMkLst>
            <pc:docMk/>
            <pc:sldMk cId="4291698792" sldId="270"/>
            <ac:picMk id="12" creationId="{740074EE-28A8-4618-9A82-A2A25F93BB05}"/>
          </ac:picMkLst>
        </pc:picChg>
        <pc:picChg chg="mod">
          <ac:chgData name="Inga Oprea (2011632)" userId="S::2011632@student.uwtsd.ac.uk::c1b95674-c089-44f9-9c07-4e08c4193146" providerId="AD" clId="Web-{A64DCC8B-8E97-5BCA-A1A7-1A8B44FD827E}" dt="2021-04-13T07:56:51.368" v="147" actId="1076"/>
          <ac:picMkLst>
            <pc:docMk/>
            <pc:sldMk cId="4291698792" sldId="270"/>
            <ac:picMk id="13" creationId="{3518E866-F3D5-497B-95D5-0495008270F4}"/>
          </ac:picMkLst>
        </pc:picChg>
        <pc:picChg chg="mod">
          <ac:chgData name="Inga Oprea (2011632)" userId="S::2011632@student.uwtsd.ac.uk::c1b95674-c089-44f9-9c07-4e08c4193146" providerId="AD" clId="Web-{A64DCC8B-8E97-5BCA-A1A7-1A8B44FD827E}" dt="2021-04-13T07:56:54.337" v="148" actId="1076"/>
          <ac:picMkLst>
            <pc:docMk/>
            <pc:sldMk cId="4291698792" sldId="270"/>
            <ac:picMk id="14" creationId="{4E6B6E9D-500B-4AC3-B7EB-60059D9FB272}"/>
          </ac:picMkLst>
        </pc:picChg>
      </pc:sldChg>
      <pc:sldChg chg="modSp">
        <pc:chgData name="Inga Oprea (2011632)" userId="S::2011632@student.uwtsd.ac.uk::c1b95674-c089-44f9-9c07-4e08c4193146" providerId="AD" clId="Web-{A64DCC8B-8E97-5BCA-A1A7-1A8B44FD827E}" dt="2021-04-13T07:58:48.545" v="173"/>
        <pc:sldMkLst>
          <pc:docMk/>
          <pc:sldMk cId="2525660581" sldId="271"/>
        </pc:sldMkLst>
        <pc:spChg chg="mod">
          <ac:chgData name="Inga Oprea (2011632)" userId="S::2011632@student.uwtsd.ac.uk::c1b95674-c089-44f9-9c07-4e08c4193146" providerId="AD" clId="Web-{A64DCC8B-8E97-5BCA-A1A7-1A8B44FD827E}" dt="2021-04-13T07:54:06.724" v="115" actId="1076"/>
          <ac:spMkLst>
            <pc:docMk/>
            <pc:sldMk cId="2525660581" sldId="271"/>
            <ac:spMk id="2" creationId="{05A10841-C5AA-214F-B705-0D9CB0CE8E02}"/>
          </ac:spMkLst>
        </pc:spChg>
        <pc:graphicFrameChg chg="mod modGraphic">
          <ac:chgData name="Inga Oprea (2011632)" userId="S::2011632@student.uwtsd.ac.uk::c1b95674-c089-44f9-9c07-4e08c4193146" providerId="AD" clId="Web-{A64DCC8B-8E97-5BCA-A1A7-1A8B44FD827E}" dt="2021-04-13T07:58:48.545" v="173"/>
          <ac:graphicFrameMkLst>
            <pc:docMk/>
            <pc:sldMk cId="2525660581" sldId="271"/>
            <ac:graphicFrameMk id="6" creationId="{05AE901F-319D-4483-9574-413014DADCD9}"/>
          </ac:graphicFrameMkLst>
        </pc:graphicFrameChg>
        <pc:picChg chg="mod">
          <ac:chgData name="Inga Oprea (2011632)" userId="S::2011632@student.uwtsd.ac.uk::c1b95674-c089-44f9-9c07-4e08c4193146" providerId="AD" clId="Web-{A64DCC8B-8E97-5BCA-A1A7-1A8B44FD827E}" dt="2021-04-13T07:55:43.648" v="138" actId="1076"/>
          <ac:picMkLst>
            <pc:docMk/>
            <pc:sldMk cId="2525660581" sldId="271"/>
            <ac:picMk id="11" creationId="{EAFAE54D-20FA-45AA-99DA-24A61AC58D51}"/>
          </ac:picMkLst>
        </pc:picChg>
        <pc:picChg chg="mod">
          <ac:chgData name="Inga Oprea (2011632)" userId="S::2011632@student.uwtsd.ac.uk::c1b95674-c089-44f9-9c07-4e08c4193146" providerId="AD" clId="Web-{A64DCC8B-8E97-5BCA-A1A7-1A8B44FD827E}" dt="2021-04-13T07:55:46.038" v="139" actId="1076"/>
          <ac:picMkLst>
            <pc:docMk/>
            <pc:sldMk cId="2525660581" sldId="271"/>
            <ac:picMk id="12" creationId="{64C4AFF4-9CCA-4658-AC50-144C887F5BC7}"/>
          </ac:picMkLst>
        </pc:picChg>
        <pc:picChg chg="mod">
          <ac:chgData name="Inga Oprea (2011632)" userId="S::2011632@student.uwtsd.ac.uk::c1b95674-c089-44f9-9c07-4e08c4193146" providerId="AD" clId="Web-{A64DCC8B-8E97-5BCA-A1A7-1A8B44FD827E}" dt="2021-04-13T07:55:49.304" v="140" actId="1076"/>
          <ac:picMkLst>
            <pc:docMk/>
            <pc:sldMk cId="2525660581" sldId="271"/>
            <ac:picMk id="13" creationId="{5469BF2E-8E1A-4294-8BC4-16AEE9E9F38C}"/>
          </ac:picMkLst>
        </pc:picChg>
        <pc:picChg chg="mod">
          <ac:chgData name="Inga Oprea (2011632)" userId="S::2011632@student.uwtsd.ac.uk::c1b95674-c089-44f9-9c07-4e08c4193146" providerId="AD" clId="Web-{A64DCC8B-8E97-5BCA-A1A7-1A8B44FD827E}" dt="2021-04-13T07:55:52.148" v="141" actId="1076"/>
          <ac:picMkLst>
            <pc:docMk/>
            <pc:sldMk cId="2525660581" sldId="271"/>
            <ac:picMk id="14" creationId="{E61DA45B-52D4-455A-B892-264F07A6013C}"/>
          </ac:picMkLst>
        </pc:picChg>
        <pc:picChg chg="mod">
          <ac:chgData name="Inga Oprea (2011632)" userId="S::2011632@student.uwtsd.ac.uk::c1b95674-c089-44f9-9c07-4e08c4193146" providerId="AD" clId="Web-{A64DCC8B-8E97-5BCA-A1A7-1A8B44FD827E}" dt="2021-04-13T07:55:54.945" v="142" actId="1076"/>
          <ac:picMkLst>
            <pc:docMk/>
            <pc:sldMk cId="2525660581" sldId="271"/>
            <ac:picMk id="15" creationId="{1E705692-B9A6-4943-8175-64B967DBDBD2}"/>
          </ac:picMkLst>
        </pc:picChg>
      </pc:sldChg>
    </pc:docChg>
  </pc:docChgLst>
  <pc:docChgLst>
    <pc:chgData name="Ana Sofia Hernandez Amaya (2008116)" userId="S::2008116@student.uwtsd.ac.uk::b3d9a8e0-779f-48fb-a32b-c46c88911a75" providerId="AD" clId="Web-{A47F87E0-A4AA-210A-D927-43E1044299F0}"/>
    <pc:docChg chg="addSld delSld modSld">
      <pc:chgData name="Ana Sofia Hernandez Amaya (2008116)" userId="S::2008116@student.uwtsd.ac.uk::b3d9a8e0-779f-48fb-a32b-c46c88911a75" providerId="AD" clId="Web-{A47F87E0-A4AA-210A-D927-43E1044299F0}" dt="2021-04-15T09:03:28.168" v="175"/>
      <pc:docMkLst>
        <pc:docMk/>
      </pc:docMkLst>
      <pc:sldChg chg="addSp delSp modSp">
        <pc:chgData name="Ana Sofia Hernandez Amaya (2008116)" userId="S::2008116@student.uwtsd.ac.uk::b3d9a8e0-779f-48fb-a32b-c46c88911a75" providerId="AD" clId="Web-{A47F87E0-A4AA-210A-D927-43E1044299F0}" dt="2021-04-15T08:03:57.244" v="42"/>
        <pc:sldMkLst>
          <pc:docMk/>
          <pc:sldMk cId="2618840071" sldId="258"/>
        </pc:sldMkLst>
        <pc:spChg chg="add mod">
          <ac:chgData name="Ana Sofia Hernandez Amaya (2008116)" userId="S::2008116@student.uwtsd.ac.uk::b3d9a8e0-779f-48fb-a32b-c46c88911a75" providerId="AD" clId="Web-{A47F87E0-A4AA-210A-D927-43E1044299F0}" dt="2021-04-15T08:03:48.822" v="35" actId="20577"/>
          <ac:spMkLst>
            <pc:docMk/>
            <pc:sldMk cId="2618840071" sldId="258"/>
            <ac:spMk id="5" creationId="{9681299C-C8B5-402D-8614-AEB943D4603B}"/>
          </ac:spMkLst>
        </pc:spChg>
        <pc:picChg chg="add">
          <ac:chgData name="Ana Sofia Hernandez Amaya (2008116)" userId="S::2008116@student.uwtsd.ac.uk::b3d9a8e0-779f-48fb-a32b-c46c88911a75" providerId="AD" clId="Web-{A47F87E0-A4AA-210A-D927-43E1044299F0}" dt="2021-04-15T08:03:55.619" v="40"/>
          <ac:picMkLst>
            <pc:docMk/>
            <pc:sldMk cId="2618840071" sldId="258"/>
            <ac:picMk id="8" creationId="{C45DE2FC-86CC-4936-96B2-91804001AFD4}"/>
          </ac:picMkLst>
        </pc:picChg>
        <pc:picChg chg="del">
          <ac:chgData name="Ana Sofia Hernandez Amaya (2008116)" userId="S::2008116@student.uwtsd.ac.uk::b3d9a8e0-779f-48fb-a32b-c46c88911a75" providerId="AD" clId="Web-{A47F87E0-A4AA-210A-D927-43E1044299F0}" dt="2021-04-15T08:02:34.881" v="4"/>
          <ac:picMkLst>
            <pc:docMk/>
            <pc:sldMk cId="2618840071" sldId="258"/>
            <ac:picMk id="10" creationId="{812CDDA7-0F83-4C42-B706-00DB8D52E175}"/>
          </ac:picMkLst>
        </pc:picChg>
        <pc:picChg chg="add del">
          <ac:chgData name="Ana Sofia Hernandez Amaya (2008116)" userId="S::2008116@student.uwtsd.ac.uk::b3d9a8e0-779f-48fb-a32b-c46c88911a75" providerId="AD" clId="Web-{A47F87E0-A4AA-210A-D927-43E1044299F0}" dt="2021-04-15T08:03:57.244" v="42"/>
          <ac:picMkLst>
            <pc:docMk/>
            <pc:sldMk cId="2618840071" sldId="258"/>
            <ac:picMk id="12" creationId="{4C672A85-BDA1-402A-952E-687760F37A20}"/>
          </ac:picMkLst>
        </pc:picChg>
      </pc:sldChg>
      <pc:sldChg chg="addSp delSp">
        <pc:chgData name="Ana Sofia Hernandez Amaya (2008116)" userId="S::2008116@student.uwtsd.ac.uk::b3d9a8e0-779f-48fb-a32b-c46c88911a75" providerId="AD" clId="Web-{A47F87E0-A4AA-210A-D927-43E1044299F0}" dt="2021-04-15T08:03:53.432" v="39"/>
        <pc:sldMkLst>
          <pc:docMk/>
          <pc:sldMk cId="3031752855" sldId="259"/>
        </pc:sldMkLst>
        <pc:picChg chg="del">
          <ac:chgData name="Ana Sofia Hernandez Amaya (2008116)" userId="S::2008116@student.uwtsd.ac.uk::b3d9a8e0-779f-48fb-a32b-c46c88911a75" providerId="AD" clId="Web-{A47F87E0-A4AA-210A-D927-43E1044299F0}" dt="2021-04-15T08:02:31.927" v="3"/>
          <ac:picMkLst>
            <pc:docMk/>
            <pc:sldMk cId="3031752855" sldId="259"/>
            <ac:picMk id="3" creationId="{97FFCF9F-F231-47A9-BAC2-AF1EFE32323F}"/>
          </ac:picMkLst>
        </pc:picChg>
        <pc:picChg chg="add">
          <ac:chgData name="Ana Sofia Hernandez Amaya (2008116)" userId="S::2008116@student.uwtsd.ac.uk::b3d9a8e0-779f-48fb-a32b-c46c88911a75" providerId="AD" clId="Web-{A47F87E0-A4AA-210A-D927-43E1044299F0}" dt="2021-04-15T08:03:38.493" v="30"/>
          <ac:picMkLst>
            <pc:docMk/>
            <pc:sldMk cId="3031752855" sldId="259"/>
            <ac:picMk id="5" creationId="{B5E910BE-6124-44E8-A5DE-375A390AFCB2}"/>
          </ac:picMkLst>
        </pc:picChg>
        <pc:picChg chg="add del">
          <ac:chgData name="Ana Sofia Hernandez Amaya (2008116)" userId="S::2008116@student.uwtsd.ac.uk::b3d9a8e0-779f-48fb-a32b-c46c88911a75" providerId="AD" clId="Web-{A47F87E0-A4AA-210A-D927-43E1044299F0}" dt="2021-04-15T08:03:39.493" v="32"/>
          <ac:picMkLst>
            <pc:docMk/>
            <pc:sldMk cId="3031752855" sldId="259"/>
            <ac:picMk id="10" creationId="{FD8FDC8C-A523-4023-A971-193BA4F02259}"/>
          </ac:picMkLst>
        </pc:picChg>
        <pc:picChg chg="add del">
          <ac:chgData name="Ana Sofia Hernandez Amaya (2008116)" userId="S::2008116@student.uwtsd.ac.uk::b3d9a8e0-779f-48fb-a32b-c46c88911a75" providerId="AD" clId="Web-{A47F87E0-A4AA-210A-D927-43E1044299F0}" dt="2021-04-15T08:03:53.432" v="39"/>
          <ac:picMkLst>
            <pc:docMk/>
            <pc:sldMk cId="3031752855" sldId="259"/>
            <ac:picMk id="12" creationId="{417895CE-2149-44E7-85D0-C3A00A0EB1FF}"/>
          </ac:picMkLst>
        </pc:picChg>
        <pc:picChg chg="add del">
          <ac:chgData name="Ana Sofia Hernandez Amaya (2008116)" userId="S::2008116@student.uwtsd.ac.uk::b3d9a8e0-779f-48fb-a32b-c46c88911a75" providerId="AD" clId="Web-{A47F87E0-A4AA-210A-D927-43E1044299F0}" dt="2021-04-15T08:03:51.666" v="38"/>
          <ac:picMkLst>
            <pc:docMk/>
            <pc:sldMk cId="3031752855" sldId="259"/>
            <ac:picMk id="16" creationId="{D4232913-D532-4CE4-BBF0-EEC54C68F706}"/>
          </ac:picMkLst>
        </pc:picChg>
      </pc:sldChg>
      <pc:sldChg chg="addSp delSp add del">
        <pc:chgData name="Ana Sofia Hernandez Amaya (2008116)" userId="S::2008116@student.uwtsd.ac.uk::b3d9a8e0-779f-48fb-a32b-c46c88911a75" providerId="AD" clId="Web-{A47F87E0-A4AA-210A-D927-43E1044299F0}" dt="2021-04-15T08:04:05.260" v="48"/>
        <pc:sldMkLst>
          <pc:docMk/>
          <pc:sldMk cId="1678943624" sldId="260"/>
        </pc:sldMkLst>
        <pc:picChg chg="del">
          <ac:chgData name="Ana Sofia Hernandez Amaya (2008116)" userId="S::2008116@student.uwtsd.ac.uk::b3d9a8e0-779f-48fb-a32b-c46c88911a75" providerId="AD" clId="Web-{A47F87E0-A4AA-210A-D927-43E1044299F0}" dt="2021-04-15T08:02:42.553" v="8"/>
          <ac:picMkLst>
            <pc:docMk/>
            <pc:sldMk cId="1678943624" sldId="260"/>
            <ac:picMk id="4" creationId="{4025418F-5942-4070-9F58-00AD10B6B095}"/>
          </ac:picMkLst>
        </pc:picChg>
        <pc:picChg chg="add">
          <ac:chgData name="Ana Sofia Hernandez Amaya (2008116)" userId="S::2008116@student.uwtsd.ac.uk::b3d9a8e0-779f-48fb-a32b-c46c88911a75" providerId="AD" clId="Web-{A47F87E0-A4AA-210A-D927-43E1044299F0}" dt="2021-04-15T08:04:04.323" v="46"/>
          <ac:picMkLst>
            <pc:docMk/>
            <pc:sldMk cId="1678943624" sldId="260"/>
            <ac:picMk id="5" creationId="{B7D7809D-7B5A-4B27-A1F1-CCDC08DAA58B}"/>
          </ac:picMkLst>
        </pc:picChg>
        <pc:picChg chg="add del">
          <ac:chgData name="Ana Sofia Hernandez Amaya (2008116)" userId="S::2008116@student.uwtsd.ac.uk::b3d9a8e0-779f-48fb-a32b-c46c88911a75" providerId="AD" clId="Web-{A47F87E0-A4AA-210A-D927-43E1044299F0}" dt="2021-04-15T08:04:05.260" v="48"/>
          <ac:picMkLst>
            <pc:docMk/>
            <pc:sldMk cId="1678943624" sldId="260"/>
            <ac:picMk id="6" creationId="{4BA292B8-7494-4710-8256-C77DA0A4D88C}"/>
          </ac:picMkLst>
        </pc:picChg>
      </pc:sldChg>
      <pc:sldChg chg="addSp delSp">
        <pc:chgData name="Ana Sofia Hernandez Amaya (2008116)" userId="S::2008116@student.uwtsd.ac.uk::b3d9a8e0-779f-48fb-a32b-c46c88911a75" providerId="AD" clId="Web-{A47F87E0-A4AA-210A-D927-43E1044299F0}" dt="2021-04-15T08:04:02.026" v="45"/>
        <pc:sldMkLst>
          <pc:docMk/>
          <pc:sldMk cId="2104385508" sldId="261"/>
        </pc:sldMkLst>
        <pc:picChg chg="del">
          <ac:chgData name="Ana Sofia Hernandez Amaya (2008116)" userId="S::2008116@student.uwtsd.ac.uk::b3d9a8e0-779f-48fb-a32b-c46c88911a75" providerId="AD" clId="Web-{A47F87E0-A4AA-210A-D927-43E1044299F0}" dt="2021-04-15T08:02:36.412" v="5"/>
          <ac:picMkLst>
            <pc:docMk/>
            <pc:sldMk cId="2104385508" sldId="261"/>
            <ac:picMk id="3" creationId="{9A3535ED-FF3B-422B-AD1F-9E713A62A102}"/>
          </ac:picMkLst>
        </pc:picChg>
        <pc:picChg chg="add">
          <ac:chgData name="Ana Sofia Hernandez Amaya (2008116)" userId="S::2008116@student.uwtsd.ac.uk::b3d9a8e0-779f-48fb-a32b-c46c88911a75" providerId="AD" clId="Web-{A47F87E0-A4AA-210A-D927-43E1044299F0}" dt="2021-04-15T08:04:01.182" v="43"/>
          <ac:picMkLst>
            <pc:docMk/>
            <pc:sldMk cId="2104385508" sldId="261"/>
            <ac:picMk id="4" creationId="{111A4038-3CF1-436D-9D8F-F646C766811A}"/>
          </ac:picMkLst>
        </pc:picChg>
        <pc:picChg chg="add del">
          <ac:chgData name="Ana Sofia Hernandez Amaya (2008116)" userId="S::2008116@student.uwtsd.ac.uk::b3d9a8e0-779f-48fb-a32b-c46c88911a75" providerId="AD" clId="Web-{A47F87E0-A4AA-210A-D927-43E1044299F0}" dt="2021-04-15T08:04:02.026" v="45"/>
          <ac:picMkLst>
            <pc:docMk/>
            <pc:sldMk cId="2104385508" sldId="261"/>
            <ac:picMk id="5" creationId="{15ACAB15-44B9-421B-9079-CDD6F14EBBD0}"/>
          </ac:picMkLst>
        </pc:picChg>
      </pc:sldChg>
      <pc:sldChg chg="addSp delSp">
        <pc:chgData name="Ana Sofia Hernandez Amaya (2008116)" userId="S::2008116@student.uwtsd.ac.uk::b3d9a8e0-779f-48fb-a32b-c46c88911a75" providerId="AD" clId="Web-{A47F87E0-A4AA-210A-D927-43E1044299F0}" dt="2021-04-15T08:04:08.417" v="51"/>
        <pc:sldMkLst>
          <pc:docMk/>
          <pc:sldMk cId="292656311" sldId="262"/>
        </pc:sldMkLst>
        <pc:picChg chg="del">
          <ac:chgData name="Ana Sofia Hernandez Amaya (2008116)" userId="S::2008116@student.uwtsd.ac.uk::b3d9a8e0-779f-48fb-a32b-c46c88911a75" providerId="AD" clId="Web-{A47F87E0-A4AA-210A-D927-43E1044299F0}" dt="2021-04-15T08:02:45.209" v="9"/>
          <ac:picMkLst>
            <pc:docMk/>
            <pc:sldMk cId="292656311" sldId="262"/>
            <ac:picMk id="4" creationId="{0D0B4065-8CDD-4B42-A318-D4D1ECF9AC3D}"/>
          </ac:picMkLst>
        </pc:picChg>
        <pc:picChg chg="add">
          <ac:chgData name="Ana Sofia Hernandez Amaya (2008116)" userId="S::2008116@student.uwtsd.ac.uk::b3d9a8e0-779f-48fb-a32b-c46c88911a75" providerId="AD" clId="Web-{A47F87E0-A4AA-210A-D927-43E1044299F0}" dt="2021-04-15T08:04:07.620" v="49"/>
          <ac:picMkLst>
            <pc:docMk/>
            <pc:sldMk cId="292656311" sldId="262"/>
            <ac:picMk id="6" creationId="{376A58F5-0F09-4E78-AC54-971A5CE4D753}"/>
          </ac:picMkLst>
        </pc:picChg>
        <pc:picChg chg="add del">
          <ac:chgData name="Ana Sofia Hernandez Amaya (2008116)" userId="S::2008116@student.uwtsd.ac.uk::b3d9a8e0-779f-48fb-a32b-c46c88911a75" providerId="AD" clId="Web-{A47F87E0-A4AA-210A-D927-43E1044299F0}" dt="2021-04-15T08:04:08.417" v="51"/>
          <ac:picMkLst>
            <pc:docMk/>
            <pc:sldMk cId="292656311" sldId="262"/>
            <ac:picMk id="8" creationId="{74DA9C9C-8981-4CD9-81A5-90BE9F3DB96E}"/>
          </ac:picMkLst>
        </pc:picChg>
      </pc:sldChg>
      <pc:sldChg chg="addSp delSp">
        <pc:chgData name="Ana Sofia Hernandez Amaya (2008116)" userId="S::2008116@student.uwtsd.ac.uk::b3d9a8e0-779f-48fb-a32b-c46c88911a75" providerId="AD" clId="Web-{A47F87E0-A4AA-210A-D927-43E1044299F0}" dt="2021-04-15T08:04:13.745" v="54"/>
        <pc:sldMkLst>
          <pc:docMk/>
          <pc:sldMk cId="3751609009" sldId="263"/>
        </pc:sldMkLst>
        <pc:picChg chg="del">
          <ac:chgData name="Ana Sofia Hernandez Amaya (2008116)" userId="S::2008116@student.uwtsd.ac.uk::b3d9a8e0-779f-48fb-a32b-c46c88911a75" providerId="AD" clId="Web-{A47F87E0-A4AA-210A-D927-43E1044299F0}" dt="2021-04-15T08:02:48.584" v="10"/>
          <ac:picMkLst>
            <pc:docMk/>
            <pc:sldMk cId="3751609009" sldId="263"/>
            <ac:picMk id="24" creationId="{DF14AC89-D2EF-46F1-B708-BC98A5F17B76}"/>
          </ac:picMkLst>
        </pc:picChg>
        <pc:picChg chg="add">
          <ac:chgData name="Ana Sofia Hernandez Amaya (2008116)" userId="S::2008116@student.uwtsd.ac.uk::b3d9a8e0-779f-48fb-a32b-c46c88911a75" providerId="AD" clId="Web-{A47F87E0-A4AA-210A-D927-43E1044299F0}" dt="2021-04-15T08:04:12.761" v="52"/>
          <ac:picMkLst>
            <pc:docMk/>
            <pc:sldMk cId="3751609009" sldId="263"/>
            <ac:picMk id="56" creationId="{F27A7C22-1408-4571-9514-ECE45B46A826}"/>
          </ac:picMkLst>
        </pc:picChg>
        <pc:picChg chg="add del">
          <ac:chgData name="Ana Sofia Hernandez Amaya (2008116)" userId="S::2008116@student.uwtsd.ac.uk::b3d9a8e0-779f-48fb-a32b-c46c88911a75" providerId="AD" clId="Web-{A47F87E0-A4AA-210A-D927-43E1044299F0}" dt="2021-04-15T08:04:13.745" v="54"/>
          <ac:picMkLst>
            <pc:docMk/>
            <pc:sldMk cId="3751609009" sldId="263"/>
            <ac:picMk id="58" creationId="{A4F8EE4E-FEBA-4DFA-8E6B-57A5B127C72E}"/>
          </ac:picMkLst>
        </pc:picChg>
      </pc:sldChg>
      <pc:sldChg chg="addSp delSp">
        <pc:chgData name="Ana Sofia Hernandez Amaya (2008116)" userId="S::2008116@student.uwtsd.ac.uk::b3d9a8e0-779f-48fb-a32b-c46c88911a75" providerId="AD" clId="Web-{A47F87E0-A4AA-210A-D927-43E1044299F0}" dt="2021-04-15T08:04:18.964" v="57"/>
        <pc:sldMkLst>
          <pc:docMk/>
          <pc:sldMk cId="3237509140" sldId="264"/>
        </pc:sldMkLst>
        <pc:picChg chg="del">
          <ac:chgData name="Ana Sofia Hernandez Amaya (2008116)" userId="S::2008116@student.uwtsd.ac.uk::b3d9a8e0-779f-48fb-a32b-c46c88911a75" providerId="AD" clId="Web-{A47F87E0-A4AA-210A-D927-43E1044299F0}" dt="2021-04-15T08:02:50.366" v="11"/>
          <ac:picMkLst>
            <pc:docMk/>
            <pc:sldMk cId="3237509140" sldId="264"/>
            <ac:picMk id="13" creationId="{E77AFF3A-ECD5-4D4F-9ED2-FC76ACEB9D2D}"/>
          </ac:picMkLst>
        </pc:picChg>
        <pc:picChg chg="add">
          <ac:chgData name="Ana Sofia Hernandez Amaya (2008116)" userId="S::2008116@student.uwtsd.ac.uk::b3d9a8e0-779f-48fb-a32b-c46c88911a75" providerId="AD" clId="Web-{A47F87E0-A4AA-210A-D927-43E1044299F0}" dt="2021-04-15T08:04:17.870" v="55"/>
          <ac:picMkLst>
            <pc:docMk/>
            <pc:sldMk cId="3237509140" sldId="264"/>
            <ac:picMk id="17" creationId="{734EB31F-7A43-4440-90BD-1FF3FC9E235C}"/>
          </ac:picMkLst>
        </pc:picChg>
        <pc:picChg chg="add del">
          <ac:chgData name="Ana Sofia Hernandez Amaya (2008116)" userId="S::2008116@student.uwtsd.ac.uk::b3d9a8e0-779f-48fb-a32b-c46c88911a75" providerId="AD" clId="Web-{A47F87E0-A4AA-210A-D927-43E1044299F0}" dt="2021-04-15T08:04:18.964" v="57"/>
          <ac:picMkLst>
            <pc:docMk/>
            <pc:sldMk cId="3237509140" sldId="264"/>
            <ac:picMk id="19" creationId="{AA908EAE-697C-47F2-940D-9DD8F7875C28}"/>
          </ac:picMkLst>
        </pc:picChg>
      </pc:sldChg>
      <pc:sldChg chg="addSp delSp">
        <pc:chgData name="Ana Sofia Hernandez Amaya (2008116)" userId="S::2008116@student.uwtsd.ac.uk::b3d9a8e0-779f-48fb-a32b-c46c88911a75" providerId="AD" clId="Web-{A47F87E0-A4AA-210A-D927-43E1044299F0}" dt="2021-04-15T08:04:27.809" v="60"/>
        <pc:sldMkLst>
          <pc:docMk/>
          <pc:sldMk cId="649810078" sldId="265"/>
        </pc:sldMkLst>
        <pc:picChg chg="del">
          <ac:chgData name="Ana Sofia Hernandez Amaya (2008116)" userId="S::2008116@student.uwtsd.ac.uk::b3d9a8e0-779f-48fb-a32b-c46c88911a75" providerId="AD" clId="Web-{A47F87E0-A4AA-210A-D927-43E1044299F0}" dt="2021-04-15T08:02:51.819" v="12"/>
          <ac:picMkLst>
            <pc:docMk/>
            <pc:sldMk cId="649810078" sldId="265"/>
            <ac:picMk id="18" creationId="{74AFC08A-D7A5-47D1-941D-4721F5AE98BB}"/>
          </ac:picMkLst>
        </pc:picChg>
        <pc:picChg chg="add">
          <ac:chgData name="Ana Sofia Hernandez Amaya (2008116)" userId="S::2008116@student.uwtsd.ac.uk::b3d9a8e0-779f-48fb-a32b-c46c88911a75" providerId="AD" clId="Web-{A47F87E0-A4AA-210A-D927-43E1044299F0}" dt="2021-04-15T08:04:23.511" v="58"/>
          <ac:picMkLst>
            <pc:docMk/>
            <pc:sldMk cId="649810078" sldId="265"/>
            <ac:picMk id="35" creationId="{AFAF2C80-A290-4A2E-A6DF-20AF8C8FC581}"/>
          </ac:picMkLst>
        </pc:picChg>
        <pc:picChg chg="add del">
          <ac:chgData name="Ana Sofia Hernandez Amaya (2008116)" userId="S::2008116@student.uwtsd.ac.uk::b3d9a8e0-779f-48fb-a32b-c46c88911a75" providerId="AD" clId="Web-{A47F87E0-A4AA-210A-D927-43E1044299F0}" dt="2021-04-15T08:04:27.809" v="60"/>
          <ac:picMkLst>
            <pc:docMk/>
            <pc:sldMk cId="649810078" sldId="265"/>
            <ac:picMk id="37" creationId="{E7D36E4C-3B26-4795-BFCC-53C0657F1039}"/>
          </ac:picMkLst>
        </pc:picChg>
      </pc:sldChg>
      <pc:sldChg chg="addSp delSp">
        <pc:chgData name="Ana Sofia Hernandez Amaya (2008116)" userId="S::2008116@student.uwtsd.ac.uk::b3d9a8e0-779f-48fb-a32b-c46c88911a75" providerId="AD" clId="Web-{A47F87E0-A4AA-210A-D927-43E1044299F0}" dt="2021-04-15T08:04:32.699" v="64"/>
        <pc:sldMkLst>
          <pc:docMk/>
          <pc:sldMk cId="40368249" sldId="266"/>
        </pc:sldMkLst>
        <pc:picChg chg="del">
          <ac:chgData name="Ana Sofia Hernandez Amaya (2008116)" userId="S::2008116@student.uwtsd.ac.uk::b3d9a8e0-779f-48fb-a32b-c46c88911a75" providerId="AD" clId="Web-{A47F87E0-A4AA-210A-D927-43E1044299F0}" dt="2021-04-15T08:02:53.538" v="13"/>
          <ac:picMkLst>
            <pc:docMk/>
            <pc:sldMk cId="40368249" sldId="266"/>
            <ac:picMk id="4" creationId="{8564EC54-316E-44DA-BAB7-8F5E6C6FDED6}"/>
          </ac:picMkLst>
        </pc:picChg>
        <pc:picChg chg="del">
          <ac:chgData name="Ana Sofia Hernandez Amaya (2008116)" userId="S::2008116@student.uwtsd.ac.uk::b3d9a8e0-779f-48fb-a32b-c46c88911a75" providerId="AD" clId="Web-{A47F87E0-A4AA-210A-D927-43E1044299F0}" dt="2021-04-15T08:04:31.059" v="61"/>
          <ac:picMkLst>
            <pc:docMk/>
            <pc:sldMk cId="40368249" sldId="266"/>
            <ac:picMk id="5" creationId="{C93827FE-308E-C143-87BD-867C2215E260}"/>
          </ac:picMkLst>
        </pc:picChg>
        <pc:picChg chg="add">
          <ac:chgData name="Ana Sofia Hernandez Amaya (2008116)" userId="S::2008116@student.uwtsd.ac.uk::b3d9a8e0-779f-48fb-a32b-c46c88911a75" providerId="AD" clId="Web-{A47F87E0-A4AA-210A-D927-43E1044299F0}" dt="2021-04-15T08:04:31.481" v="62"/>
          <ac:picMkLst>
            <pc:docMk/>
            <pc:sldMk cId="40368249" sldId="266"/>
            <ac:picMk id="6" creationId="{DC2D5293-F920-490D-A0D6-CD2F5F897292}"/>
          </ac:picMkLst>
        </pc:picChg>
        <pc:picChg chg="add del">
          <ac:chgData name="Ana Sofia Hernandez Amaya (2008116)" userId="S::2008116@student.uwtsd.ac.uk::b3d9a8e0-779f-48fb-a32b-c46c88911a75" providerId="AD" clId="Web-{A47F87E0-A4AA-210A-D927-43E1044299F0}" dt="2021-04-15T08:04:32.699" v="64"/>
          <ac:picMkLst>
            <pc:docMk/>
            <pc:sldMk cId="40368249" sldId="266"/>
            <ac:picMk id="8" creationId="{E9E36CEF-05E8-4D83-8E30-4D4D9FF75997}"/>
          </ac:picMkLst>
        </pc:picChg>
      </pc:sldChg>
      <pc:sldChg chg="addSp delSp">
        <pc:chgData name="Ana Sofia Hernandez Amaya (2008116)" userId="S::2008116@student.uwtsd.ac.uk::b3d9a8e0-779f-48fb-a32b-c46c88911a75" providerId="AD" clId="Web-{A47F87E0-A4AA-210A-D927-43E1044299F0}" dt="2021-04-15T08:04:35.278" v="65"/>
        <pc:sldMkLst>
          <pc:docMk/>
          <pc:sldMk cId="1590520351" sldId="268"/>
        </pc:sldMkLst>
        <pc:picChg chg="del">
          <ac:chgData name="Ana Sofia Hernandez Amaya (2008116)" userId="S::2008116@student.uwtsd.ac.uk::b3d9a8e0-779f-48fb-a32b-c46c88911a75" providerId="AD" clId="Web-{A47F87E0-A4AA-210A-D927-43E1044299F0}" dt="2021-04-15T08:02:55.382" v="14"/>
          <ac:picMkLst>
            <pc:docMk/>
            <pc:sldMk cId="1590520351" sldId="268"/>
            <ac:picMk id="6" creationId="{99F4B01C-A604-460A-B6D2-9A6B5A1502E8}"/>
          </ac:picMkLst>
        </pc:picChg>
        <pc:picChg chg="add">
          <ac:chgData name="Ana Sofia Hernandez Amaya (2008116)" userId="S::2008116@student.uwtsd.ac.uk::b3d9a8e0-779f-48fb-a32b-c46c88911a75" providerId="AD" clId="Web-{A47F87E0-A4AA-210A-D927-43E1044299F0}" dt="2021-04-15T08:04:35.278" v="65"/>
          <ac:picMkLst>
            <pc:docMk/>
            <pc:sldMk cId="1590520351" sldId="268"/>
            <ac:picMk id="7" creationId="{7663112E-C3E2-477D-AC67-5B1219F2B3D9}"/>
          </ac:picMkLst>
        </pc:picChg>
      </pc:sldChg>
      <pc:sldChg chg="addSp delSp">
        <pc:chgData name="Ana Sofia Hernandez Amaya (2008116)" userId="S::2008116@student.uwtsd.ac.uk::b3d9a8e0-779f-48fb-a32b-c46c88911a75" providerId="AD" clId="Web-{A47F87E0-A4AA-210A-D927-43E1044299F0}" dt="2021-04-15T08:04:41.028" v="68"/>
        <pc:sldMkLst>
          <pc:docMk/>
          <pc:sldMk cId="4291698792" sldId="270"/>
        </pc:sldMkLst>
        <pc:picChg chg="del">
          <ac:chgData name="Ana Sofia Hernandez Amaya (2008116)" userId="S::2008116@student.uwtsd.ac.uk::b3d9a8e0-779f-48fb-a32b-c46c88911a75" providerId="AD" clId="Web-{A47F87E0-A4AA-210A-D927-43E1044299F0}" dt="2021-04-15T08:02:58.663" v="15"/>
          <ac:picMkLst>
            <pc:docMk/>
            <pc:sldMk cId="4291698792" sldId="270"/>
            <ac:picMk id="3" creationId="{A9CE29FB-EDC9-4C7C-9524-5353664034B9}"/>
          </ac:picMkLst>
        </pc:picChg>
        <pc:picChg chg="add">
          <ac:chgData name="Ana Sofia Hernandez Amaya (2008116)" userId="S::2008116@student.uwtsd.ac.uk::b3d9a8e0-779f-48fb-a32b-c46c88911a75" providerId="AD" clId="Web-{A47F87E0-A4AA-210A-D927-43E1044299F0}" dt="2021-04-15T08:04:40.137" v="66"/>
          <ac:picMkLst>
            <pc:docMk/>
            <pc:sldMk cId="4291698792" sldId="270"/>
            <ac:picMk id="4" creationId="{911DA270-9DB1-4060-9241-1140EBFAB88D}"/>
          </ac:picMkLst>
        </pc:picChg>
        <pc:picChg chg="add del">
          <ac:chgData name="Ana Sofia Hernandez Amaya (2008116)" userId="S::2008116@student.uwtsd.ac.uk::b3d9a8e0-779f-48fb-a32b-c46c88911a75" providerId="AD" clId="Web-{A47F87E0-A4AA-210A-D927-43E1044299F0}" dt="2021-04-15T08:04:41.028" v="68"/>
          <ac:picMkLst>
            <pc:docMk/>
            <pc:sldMk cId="4291698792" sldId="270"/>
            <ac:picMk id="5" creationId="{5676F9BE-652F-408D-B788-A98CB0B75D97}"/>
          </ac:picMkLst>
        </pc:picChg>
      </pc:sldChg>
      <pc:sldChg chg="addSp delSp">
        <pc:chgData name="Ana Sofia Hernandez Amaya (2008116)" userId="S::2008116@student.uwtsd.ac.uk::b3d9a8e0-779f-48fb-a32b-c46c88911a75" providerId="AD" clId="Web-{A47F87E0-A4AA-210A-D927-43E1044299F0}" dt="2021-04-15T08:04:44.138" v="71"/>
        <pc:sldMkLst>
          <pc:docMk/>
          <pc:sldMk cId="2525660581" sldId="271"/>
        </pc:sldMkLst>
        <pc:picChg chg="del">
          <ac:chgData name="Ana Sofia Hernandez Amaya (2008116)" userId="S::2008116@student.uwtsd.ac.uk::b3d9a8e0-779f-48fb-a32b-c46c88911a75" providerId="AD" clId="Web-{A47F87E0-A4AA-210A-D927-43E1044299F0}" dt="2021-04-15T08:03:00.773" v="16"/>
          <ac:picMkLst>
            <pc:docMk/>
            <pc:sldMk cId="2525660581" sldId="271"/>
            <ac:picMk id="3" creationId="{5B8E9A69-51FF-47BC-8719-F8E1B9CBB514}"/>
          </ac:picMkLst>
        </pc:picChg>
        <pc:picChg chg="add">
          <ac:chgData name="Ana Sofia Hernandez Amaya (2008116)" userId="S::2008116@student.uwtsd.ac.uk::b3d9a8e0-779f-48fb-a32b-c46c88911a75" providerId="AD" clId="Web-{A47F87E0-A4AA-210A-D927-43E1044299F0}" dt="2021-04-15T08:04:43.325" v="69"/>
          <ac:picMkLst>
            <pc:docMk/>
            <pc:sldMk cId="2525660581" sldId="271"/>
            <ac:picMk id="4" creationId="{B67E2FA6-E1D5-4E4D-97F2-B41D20619436}"/>
          </ac:picMkLst>
        </pc:picChg>
        <pc:picChg chg="add del">
          <ac:chgData name="Ana Sofia Hernandez Amaya (2008116)" userId="S::2008116@student.uwtsd.ac.uk::b3d9a8e0-779f-48fb-a32b-c46c88911a75" providerId="AD" clId="Web-{A47F87E0-A4AA-210A-D927-43E1044299F0}" dt="2021-04-15T08:04:44.138" v="71"/>
          <ac:picMkLst>
            <pc:docMk/>
            <pc:sldMk cId="2525660581" sldId="271"/>
            <ac:picMk id="5" creationId="{46854DF3-C746-45C0-9977-D03500F9FC16}"/>
          </ac:picMkLst>
        </pc:picChg>
      </pc:sldChg>
      <pc:sldChg chg="addSp delSp">
        <pc:chgData name="Ana Sofia Hernandez Amaya (2008116)" userId="S::2008116@student.uwtsd.ac.uk::b3d9a8e0-779f-48fb-a32b-c46c88911a75" providerId="AD" clId="Web-{A47F87E0-A4AA-210A-D927-43E1044299F0}" dt="2021-04-15T08:04:48.263" v="74"/>
        <pc:sldMkLst>
          <pc:docMk/>
          <pc:sldMk cId="2974102538" sldId="272"/>
        </pc:sldMkLst>
        <pc:picChg chg="add">
          <ac:chgData name="Ana Sofia Hernandez Amaya (2008116)" userId="S::2008116@student.uwtsd.ac.uk::b3d9a8e0-779f-48fb-a32b-c46c88911a75" providerId="AD" clId="Web-{A47F87E0-A4AA-210A-D927-43E1044299F0}" dt="2021-04-15T08:04:47.325" v="72"/>
          <ac:picMkLst>
            <pc:docMk/>
            <pc:sldMk cId="2974102538" sldId="272"/>
            <ac:picMk id="3" creationId="{808A8EEA-2D6E-4779-88BF-E6B831CFB888}"/>
          </ac:picMkLst>
        </pc:picChg>
        <pc:picChg chg="del">
          <ac:chgData name="Ana Sofia Hernandez Amaya (2008116)" userId="S::2008116@student.uwtsd.ac.uk::b3d9a8e0-779f-48fb-a32b-c46c88911a75" providerId="AD" clId="Web-{A47F87E0-A4AA-210A-D927-43E1044299F0}" dt="2021-04-15T08:03:02.929" v="17"/>
          <ac:picMkLst>
            <pc:docMk/>
            <pc:sldMk cId="2974102538" sldId="272"/>
            <ac:picMk id="4" creationId="{DD1BC60C-8290-44C6-B9DB-EAE6C97667A7}"/>
          </ac:picMkLst>
        </pc:picChg>
        <pc:picChg chg="add del">
          <ac:chgData name="Ana Sofia Hernandez Amaya (2008116)" userId="S::2008116@student.uwtsd.ac.uk::b3d9a8e0-779f-48fb-a32b-c46c88911a75" providerId="AD" clId="Web-{A47F87E0-A4AA-210A-D927-43E1044299F0}" dt="2021-04-15T08:04:48.263" v="74"/>
          <ac:picMkLst>
            <pc:docMk/>
            <pc:sldMk cId="2974102538" sldId="272"/>
            <ac:picMk id="5" creationId="{1ADC687A-4E0F-43DC-9205-AC92AE8AA2A2}"/>
          </ac:picMkLst>
        </pc:picChg>
      </pc:sldChg>
      <pc:sldChg chg="addSp delSp">
        <pc:chgData name="Ana Sofia Hernandez Amaya (2008116)" userId="S::2008116@student.uwtsd.ac.uk::b3d9a8e0-779f-48fb-a32b-c46c88911a75" providerId="AD" clId="Web-{A47F87E0-A4AA-210A-D927-43E1044299F0}" dt="2021-04-15T08:04:56.029" v="80"/>
        <pc:sldMkLst>
          <pc:docMk/>
          <pc:sldMk cId="347860580" sldId="273"/>
        </pc:sldMkLst>
        <pc:picChg chg="del">
          <ac:chgData name="Ana Sofia Hernandez Amaya (2008116)" userId="S::2008116@student.uwtsd.ac.uk::b3d9a8e0-779f-48fb-a32b-c46c88911a75" providerId="AD" clId="Web-{A47F87E0-A4AA-210A-D927-43E1044299F0}" dt="2021-04-15T08:03:06.867" v="19"/>
          <ac:picMkLst>
            <pc:docMk/>
            <pc:sldMk cId="347860580" sldId="273"/>
            <ac:picMk id="3" creationId="{D610A2B0-9852-4ACB-B382-0E4AC56927C7}"/>
          </ac:picMkLst>
        </pc:picChg>
        <pc:picChg chg="add">
          <ac:chgData name="Ana Sofia Hernandez Amaya (2008116)" userId="S::2008116@student.uwtsd.ac.uk::b3d9a8e0-779f-48fb-a32b-c46c88911a75" providerId="AD" clId="Web-{A47F87E0-A4AA-210A-D927-43E1044299F0}" dt="2021-04-15T08:04:55.310" v="78"/>
          <ac:picMkLst>
            <pc:docMk/>
            <pc:sldMk cId="347860580" sldId="273"/>
            <ac:picMk id="4" creationId="{09E921E6-36F2-48AC-A1DE-F52001414588}"/>
          </ac:picMkLst>
        </pc:picChg>
        <pc:picChg chg="add del">
          <ac:chgData name="Ana Sofia Hernandez Amaya (2008116)" userId="S::2008116@student.uwtsd.ac.uk::b3d9a8e0-779f-48fb-a32b-c46c88911a75" providerId="AD" clId="Web-{A47F87E0-A4AA-210A-D927-43E1044299F0}" dt="2021-04-15T08:04:56.029" v="80"/>
          <ac:picMkLst>
            <pc:docMk/>
            <pc:sldMk cId="347860580" sldId="273"/>
            <ac:picMk id="6" creationId="{DBAA87F0-5B78-40BD-BC86-88B189A95590}"/>
          </ac:picMkLst>
        </pc:picChg>
      </pc:sldChg>
      <pc:sldChg chg="addSp delSp">
        <pc:chgData name="Ana Sofia Hernandez Amaya (2008116)" userId="S::2008116@student.uwtsd.ac.uk::b3d9a8e0-779f-48fb-a32b-c46c88911a75" providerId="AD" clId="Web-{A47F87E0-A4AA-210A-D927-43E1044299F0}" dt="2021-04-15T08:05:00.107" v="83"/>
        <pc:sldMkLst>
          <pc:docMk/>
          <pc:sldMk cId="3344068050" sldId="274"/>
        </pc:sldMkLst>
        <pc:picChg chg="del">
          <ac:chgData name="Ana Sofia Hernandez Amaya (2008116)" userId="S::2008116@student.uwtsd.ac.uk::b3d9a8e0-779f-48fb-a32b-c46c88911a75" providerId="AD" clId="Web-{A47F87E0-A4AA-210A-D927-43E1044299F0}" dt="2021-04-15T08:03:09.961" v="20"/>
          <ac:picMkLst>
            <pc:docMk/>
            <pc:sldMk cId="3344068050" sldId="274"/>
            <ac:picMk id="3" creationId="{9D6492DC-F4E2-410A-A733-FB60EF2AB05A}"/>
          </ac:picMkLst>
        </pc:picChg>
        <pc:picChg chg="add">
          <ac:chgData name="Ana Sofia Hernandez Amaya (2008116)" userId="S::2008116@student.uwtsd.ac.uk::b3d9a8e0-779f-48fb-a32b-c46c88911a75" providerId="AD" clId="Web-{A47F87E0-A4AA-210A-D927-43E1044299F0}" dt="2021-04-15T08:04:58.467" v="81"/>
          <ac:picMkLst>
            <pc:docMk/>
            <pc:sldMk cId="3344068050" sldId="274"/>
            <ac:picMk id="4" creationId="{AB7ACC6C-AB4A-4492-9056-4F109C16E66E}"/>
          </ac:picMkLst>
        </pc:picChg>
        <pc:picChg chg="add del">
          <ac:chgData name="Ana Sofia Hernandez Amaya (2008116)" userId="S::2008116@student.uwtsd.ac.uk::b3d9a8e0-779f-48fb-a32b-c46c88911a75" providerId="AD" clId="Web-{A47F87E0-A4AA-210A-D927-43E1044299F0}" dt="2021-04-15T08:05:00.107" v="83"/>
          <ac:picMkLst>
            <pc:docMk/>
            <pc:sldMk cId="3344068050" sldId="274"/>
            <ac:picMk id="5" creationId="{D85BB568-69BC-47B5-BB07-63652C5F7B90}"/>
          </ac:picMkLst>
        </pc:picChg>
      </pc:sldChg>
      <pc:sldChg chg="addSp delSp">
        <pc:chgData name="Ana Sofia Hernandez Amaya (2008116)" userId="S::2008116@student.uwtsd.ac.uk::b3d9a8e0-779f-48fb-a32b-c46c88911a75" providerId="AD" clId="Web-{A47F87E0-A4AA-210A-D927-43E1044299F0}" dt="2021-04-15T08:05:07.295" v="89"/>
        <pc:sldMkLst>
          <pc:docMk/>
          <pc:sldMk cId="1632513443" sldId="275"/>
        </pc:sldMkLst>
        <pc:picChg chg="del">
          <ac:chgData name="Ana Sofia Hernandez Amaya (2008116)" userId="S::2008116@student.uwtsd.ac.uk::b3d9a8e0-779f-48fb-a32b-c46c88911a75" providerId="AD" clId="Web-{A47F87E0-A4AA-210A-D927-43E1044299F0}" dt="2021-04-15T08:03:13.430" v="22"/>
          <ac:picMkLst>
            <pc:docMk/>
            <pc:sldMk cId="1632513443" sldId="275"/>
            <ac:picMk id="3" creationId="{573E1C59-BD87-4777-8D32-921E098FF558}"/>
          </ac:picMkLst>
        </pc:picChg>
        <pc:picChg chg="add">
          <ac:chgData name="Ana Sofia Hernandez Amaya (2008116)" userId="S::2008116@student.uwtsd.ac.uk::b3d9a8e0-779f-48fb-a32b-c46c88911a75" providerId="AD" clId="Web-{A47F87E0-A4AA-210A-D927-43E1044299F0}" dt="2021-04-15T08:05:06.623" v="87"/>
          <ac:picMkLst>
            <pc:docMk/>
            <pc:sldMk cId="1632513443" sldId="275"/>
            <ac:picMk id="4" creationId="{E5306140-9739-4D9A-B710-4C0A0406E46D}"/>
          </ac:picMkLst>
        </pc:picChg>
        <pc:picChg chg="add del">
          <ac:chgData name="Ana Sofia Hernandez Amaya (2008116)" userId="S::2008116@student.uwtsd.ac.uk::b3d9a8e0-779f-48fb-a32b-c46c88911a75" providerId="AD" clId="Web-{A47F87E0-A4AA-210A-D927-43E1044299F0}" dt="2021-04-15T08:05:07.295" v="89"/>
          <ac:picMkLst>
            <pc:docMk/>
            <pc:sldMk cId="1632513443" sldId="275"/>
            <ac:picMk id="5" creationId="{6865E71D-41D9-49AD-9211-F15FD1F23B2B}"/>
          </ac:picMkLst>
        </pc:picChg>
      </pc:sldChg>
      <pc:sldChg chg="addSp delSp">
        <pc:chgData name="Ana Sofia Hernandez Amaya (2008116)" userId="S::2008116@student.uwtsd.ac.uk::b3d9a8e0-779f-48fb-a32b-c46c88911a75" providerId="AD" clId="Web-{A47F87E0-A4AA-210A-D927-43E1044299F0}" dt="2021-04-15T08:05:10.108" v="92"/>
        <pc:sldMkLst>
          <pc:docMk/>
          <pc:sldMk cId="2110125410" sldId="276"/>
        </pc:sldMkLst>
        <pc:picChg chg="del">
          <ac:chgData name="Ana Sofia Hernandez Amaya (2008116)" userId="S::2008116@student.uwtsd.ac.uk::b3d9a8e0-779f-48fb-a32b-c46c88911a75" providerId="AD" clId="Web-{A47F87E0-A4AA-210A-D927-43E1044299F0}" dt="2021-04-15T08:03:15.648" v="23"/>
          <ac:picMkLst>
            <pc:docMk/>
            <pc:sldMk cId="2110125410" sldId="276"/>
            <ac:picMk id="4" creationId="{D403A8D4-0F41-4D7A-A133-004E493B6CDF}"/>
          </ac:picMkLst>
        </pc:picChg>
        <pc:picChg chg="add">
          <ac:chgData name="Ana Sofia Hernandez Amaya (2008116)" userId="S::2008116@student.uwtsd.ac.uk::b3d9a8e0-779f-48fb-a32b-c46c88911a75" providerId="AD" clId="Web-{A47F87E0-A4AA-210A-D927-43E1044299F0}" dt="2021-04-15T08:05:09.358" v="90"/>
          <ac:picMkLst>
            <pc:docMk/>
            <pc:sldMk cId="2110125410" sldId="276"/>
            <ac:picMk id="5" creationId="{C2AB52F9-16C2-429D-AFB6-DE54B8135F5E}"/>
          </ac:picMkLst>
        </pc:picChg>
        <pc:picChg chg="add del">
          <ac:chgData name="Ana Sofia Hernandez Amaya (2008116)" userId="S::2008116@student.uwtsd.ac.uk::b3d9a8e0-779f-48fb-a32b-c46c88911a75" providerId="AD" clId="Web-{A47F87E0-A4AA-210A-D927-43E1044299F0}" dt="2021-04-15T08:05:10.108" v="92"/>
          <ac:picMkLst>
            <pc:docMk/>
            <pc:sldMk cId="2110125410" sldId="276"/>
            <ac:picMk id="8" creationId="{AC437DE3-0B65-42FD-8F83-01612568CA8F}"/>
          </ac:picMkLst>
        </pc:picChg>
      </pc:sldChg>
      <pc:sldChg chg="addSp delSp">
        <pc:chgData name="Ana Sofia Hernandez Amaya (2008116)" userId="S::2008116@student.uwtsd.ac.uk::b3d9a8e0-779f-48fb-a32b-c46c88911a75" providerId="AD" clId="Web-{A47F87E0-A4AA-210A-D927-43E1044299F0}" dt="2021-04-15T08:05:03.373" v="86"/>
        <pc:sldMkLst>
          <pc:docMk/>
          <pc:sldMk cId="4280485295" sldId="277"/>
        </pc:sldMkLst>
        <pc:picChg chg="del">
          <ac:chgData name="Ana Sofia Hernandez Amaya (2008116)" userId="S::2008116@student.uwtsd.ac.uk::b3d9a8e0-779f-48fb-a32b-c46c88911a75" providerId="AD" clId="Web-{A47F87E0-A4AA-210A-D927-43E1044299F0}" dt="2021-04-15T08:03:11.648" v="21"/>
          <ac:picMkLst>
            <pc:docMk/>
            <pc:sldMk cId="4280485295" sldId="277"/>
            <ac:picMk id="3" creationId="{507CD337-155F-4E69-B880-8A5BCA8D7666}"/>
          </ac:picMkLst>
        </pc:picChg>
        <pc:picChg chg="add">
          <ac:chgData name="Ana Sofia Hernandez Amaya (2008116)" userId="S::2008116@student.uwtsd.ac.uk::b3d9a8e0-779f-48fb-a32b-c46c88911a75" providerId="AD" clId="Web-{A47F87E0-A4AA-210A-D927-43E1044299F0}" dt="2021-04-15T08:05:02.326" v="84"/>
          <ac:picMkLst>
            <pc:docMk/>
            <pc:sldMk cId="4280485295" sldId="277"/>
            <ac:picMk id="4" creationId="{F2C1251D-8521-4F22-B66B-9ACF93B58700}"/>
          </ac:picMkLst>
        </pc:picChg>
        <pc:picChg chg="add del">
          <ac:chgData name="Ana Sofia Hernandez Amaya (2008116)" userId="S::2008116@student.uwtsd.ac.uk::b3d9a8e0-779f-48fb-a32b-c46c88911a75" providerId="AD" clId="Web-{A47F87E0-A4AA-210A-D927-43E1044299F0}" dt="2021-04-15T08:05:03.373" v="86"/>
          <ac:picMkLst>
            <pc:docMk/>
            <pc:sldMk cId="4280485295" sldId="277"/>
            <ac:picMk id="5" creationId="{04051EAE-2E48-48AB-8C38-7377D1062D23}"/>
          </ac:picMkLst>
        </pc:picChg>
      </pc:sldChg>
      <pc:sldChg chg="addSp delSp">
        <pc:chgData name="Ana Sofia Hernandez Amaya (2008116)" userId="S::2008116@student.uwtsd.ac.uk::b3d9a8e0-779f-48fb-a32b-c46c88911a75" providerId="AD" clId="Web-{A47F87E0-A4AA-210A-D927-43E1044299F0}" dt="2021-04-15T08:05:13.748" v="95"/>
        <pc:sldMkLst>
          <pc:docMk/>
          <pc:sldMk cId="367747934" sldId="278"/>
        </pc:sldMkLst>
        <pc:picChg chg="add">
          <ac:chgData name="Ana Sofia Hernandez Amaya (2008116)" userId="S::2008116@student.uwtsd.ac.uk::b3d9a8e0-779f-48fb-a32b-c46c88911a75" providerId="AD" clId="Web-{A47F87E0-A4AA-210A-D927-43E1044299F0}" dt="2021-04-15T08:05:12.952" v="93"/>
          <ac:picMkLst>
            <pc:docMk/>
            <pc:sldMk cId="367747934" sldId="278"/>
            <ac:picMk id="4" creationId="{EC7272F7-8F33-44DD-A333-F64E13E5312C}"/>
          </ac:picMkLst>
        </pc:picChg>
        <pc:picChg chg="add del">
          <ac:chgData name="Ana Sofia Hernandez Amaya (2008116)" userId="S::2008116@student.uwtsd.ac.uk::b3d9a8e0-779f-48fb-a32b-c46c88911a75" providerId="AD" clId="Web-{A47F87E0-A4AA-210A-D927-43E1044299F0}" dt="2021-04-15T08:05:13.748" v="95"/>
          <ac:picMkLst>
            <pc:docMk/>
            <pc:sldMk cId="367747934" sldId="278"/>
            <ac:picMk id="7" creationId="{6D9132BC-992E-417B-A083-6340B5051640}"/>
          </ac:picMkLst>
        </pc:picChg>
      </pc:sldChg>
      <pc:sldChg chg="addSp delSp">
        <pc:chgData name="Ana Sofia Hernandez Amaya (2008116)" userId="S::2008116@student.uwtsd.ac.uk::b3d9a8e0-779f-48fb-a32b-c46c88911a75" providerId="AD" clId="Web-{A47F87E0-A4AA-210A-D927-43E1044299F0}" dt="2021-04-15T08:05:18.327" v="98"/>
        <pc:sldMkLst>
          <pc:docMk/>
          <pc:sldMk cId="3471085134" sldId="279"/>
        </pc:sldMkLst>
        <pc:picChg chg="add">
          <ac:chgData name="Ana Sofia Hernandez Amaya (2008116)" userId="S::2008116@student.uwtsd.ac.uk::b3d9a8e0-779f-48fb-a32b-c46c88911a75" providerId="AD" clId="Web-{A47F87E0-A4AA-210A-D927-43E1044299F0}" dt="2021-04-15T08:05:17.421" v="96"/>
          <ac:picMkLst>
            <pc:docMk/>
            <pc:sldMk cId="3471085134" sldId="279"/>
            <ac:picMk id="4" creationId="{2037E7FE-B944-48AC-8E30-F6B0372D54A7}"/>
          </ac:picMkLst>
        </pc:picChg>
        <pc:picChg chg="add del">
          <ac:chgData name="Ana Sofia Hernandez Amaya (2008116)" userId="S::2008116@student.uwtsd.ac.uk::b3d9a8e0-779f-48fb-a32b-c46c88911a75" providerId="AD" clId="Web-{A47F87E0-A4AA-210A-D927-43E1044299F0}" dt="2021-04-15T08:05:18.327" v="98"/>
          <ac:picMkLst>
            <pc:docMk/>
            <pc:sldMk cId="3471085134" sldId="279"/>
            <ac:picMk id="5" creationId="{3FD71B36-A0B1-4F99-A547-0D0393E653BD}"/>
          </ac:picMkLst>
        </pc:picChg>
      </pc:sldChg>
      <pc:sldChg chg="addSp delSp">
        <pc:chgData name="Ana Sofia Hernandez Amaya (2008116)" userId="S::2008116@student.uwtsd.ac.uk::b3d9a8e0-779f-48fb-a32b-c46c88911a75" providerId="AD" clId="Web-{A47F87E0-A4AA-210A-D927-43E1044299F0}" dt="2021-04-15T08:06:19.424" v="123"/>
        <pc:sldMkLst>
          <pc:docMk/>
          <pc:sldMk cId="3252275826" sldId="280"/>
        </pc:sldMkLst>
        <pc:picChg chg="add">
          <ac:chgData name="Ana Sofia Hernandez Amaya (2008116)" userId="S::2008116@student.uwtsd.ac.uk::b3d9a8e0-779f-48fb-a32b-c46c88911a75" providerId="AD" clId="Web-{A47F87E0-A4AA-210A-D927-43E1044299F0}" dt="2021-04-15T08:06:18.314" v="121"/>
          <ac:picMkLst>
            <pc:docMk/>
            <pc:sldMk cId="3252275826" sldId="280"/>
            <ac:picMk id="5" creationId="{790E81F7-157B-459D-9594-5D0DF6A46774}"/>
          </ac:picMkLst>
        </pc:picChg>
        <pc:picChg chg="add del">
          <ac:chgData name="Ana Sofia Hernandez Amaya (2008116)" userId="S::2008116@student.uwtsd.ac.uk::b3d9a8e0-779f-48fb-a32b-c46c88911a75" providerId="AD" clId="Web-{A47F87E0-A4AA-210A-D927-43E1044299F0}" dt="2021-04-15T08:06:19.424" v="123"/>
          <ac:picMkLst>
            <pc:docMk/>
            <pc:sldMk cId="3252275826" sldId="280"/>
            <ac:picMk id="6" creationId="{E1D4084D-E7F1-4B00-AA22-D1EF29F39C29}"/>
          </ac:picMkLst>
        </pc:picChg>
      </pc:sldChg>
      <pc:sldChg chg="addSp delSp">
        <pc:chgData name="Ana Sofia Hernandez Amaya (2008116)" userId="S::2008116@student.uwtsd.ac.uk::b3d9a8e0-779f-48fb-a32b-c46c88911a75" providerId="AD" clId="Web-{A47F87E0-A4AA-210A-D927-43E1044299F0}" dt="2021-04-15T08:05:21.233" v="101"/>
        <pc:sldMkLst>
          <pc:docMk/>
          <pc:sldMk cId="2145798042" sldId="281"/>
        </pc:sldMkLst>
        <pc:picChg chg="del">
          <ac:chgData name="Ana Sofia Hernandez Amaya (2008116)" userId="S::2008116@student.uwtsd.ac.uk::b3d9a8e0-779f-48fb-a32b-c46c88911a75" providerId="AD" clId="Web-{A47F87E0-A4AA-210A-D927-43E1044299F0}" dt="2021-04-15T08:03:20.992" v="24"/>
          <ac:picMkLst>
            <pc:docMk/>
            <pc:sldMk cId="2145798042" sldId="281"/>
            <ac:picMk id="4" creationId="{9843F763-04AC-4AFC-9384-5A3172F098A8}"/>
          </ac:picMkLst>
        </pc:picChg>
        <pc:picChg chg="add">
          <ac:chgData name="Ana Sofia Hernandez Amaya (2008116)" userId="S::2008116@student.uwtsd.ac.uk::b3d9a8e0-779f-48fb-a32b-c46c88911a75" providerId="AD" clId="Web-{A47F87E0-A4AA-210A-D927-43E1044299F0}" dt="2021-04-15T08:05:20.358" v="99"/>
          <ac:picMkLst>
            <pc:docMk/>
            <pc:sldMk cId="2145798042" sldId="281"/>
            <ac:picMk id="5" creationId="{45DB6407-C553-4653-84BB-2922D8A7CE32}"/>
          </ac:picMkLst>
        </pc:picChg>
        <pc:picChg chg="add del">
          <ac:chgData name="Ana Sofia Hernandez Amaya (2008116)" userId="S::2008116@student.uwtsd.ac.uk::b3d9a8e0-779f-48fb-a32b-c46c88911a75" providerId="AD" clId="Web-{A47F87E0-A4AA-210A-D927-43E1044299F0}" dt="2021-04-15T08:05:21.233" v="101"/>
          <ac:picMkLst>
            <pc:docMk/>
            <pc:sldMk cId="2145798042" sldId="281"/>
            <ac:picMk id="6" creationId="{BEB5D932-1B31-484D-8D6E-0CA0556F0A55}"/>
          </ac:picMkLst>
        </pc:picChg>
      </pc:sldChg>
      <pc:sldChg chg="addSp delSp">
        <pc:chgData name="Ana Sofia Hernandez Amaya (2008116)" userId="S::2008116@student.uwtsd.ac.uk::b3d9a8e0-779f-48fb-a32b-c46c88911a75" providerId="AD" clId="Web-{A47F87E0-A4AA-210A-D927-43E1044299F0}" dt="2021-04-15T08:05:24.327" v="104"/>
        <pc:sldMkLst>
          <pc:docMk/>
          <pc:sldMk cId="2639703644" sldId="282"/>
        </pc:sldMkLst>
        <pc:picChg chg="del">
          <ac:chgData name="Ana Sofia Hernandez Amaya (2008116)" userId="S::2008116@student.uwtsd.ac.uk::b3d9a8e0-779f-48fb-a32b-c46c88911a75" providerId="AD" clId="Web-{A47F87E0-A4AA-210A-D927-43E1044299F0}" dt="2021-04-15T08:03:22.633" v="25"/>
          <ac:picMkLst>
            <pc:docMk/>
            <pc:sldMk cId="2639703644" sldId="282"/>
            <ac:picMk id="3" creationId="{FB1FD933-38DA-47BD-8F50-A597B27ADA62}"/>
          </ac:picMkLst>
        </pc:picChg>
        <pc:picChg chg="add">
          <ac:chgData name="Ana Sofia Hernandez Amaya (2008116)" userId="S::2008116@student.uwtsd.ac.uk::b3d9a8e0-779f-48fb-a32b-c46c88911a75" providerId="AD" clId="Web-{A47F87E0-A4AA-210A-D927-43E1044299F0}" dt="2021-04-15T08:05:23.608" v="102"/>
          <ac:picMkLst>
            <pc:docMk/>
            <pc:sldMk cId="2639703644" sldId="282"/>
            <ac:picMk id="5" creationId="{26DBA020-FADD-4032-85A9-37154F7DAA82}"/>
          </ac:picMkLst>
        </pc:picChg>
        <pc:picChg chg="add del">
          <ac:chgData name="Ana Sofia Hernandez Amaya (2008116)" userId="S::2008116@student.uwtsd.ac.uk::b3d9a8e0-779f-48fb-a32b-c46c88911a75" providerId="AD" clId="Web-{A47F87E0-A4AA-210A-D927-43E1044299F0}" dt="2021-04-15T08:05:24.327" v="104"/>
          <ac:picMkLst>
            <pc:docMk/>
            <pc:sldMk cId="2639703644" sldId="282"/>
            <ac:picMk id="8" creationId="{C2C4EB99-8F76-4B69-AE3D-196DD5334A72}"/>
          </ac:picMkLst>
        </pc:picChg>
      </pc:sldChg>
      <pc:sldChg chg="delSp modSp">
        <pc:chgData name="Ana Sofia Hernandez Amaya (2008116)" userId="S::2008116@student.uwtsd.ac.uk::b3d9a8e0-779f-48fb-a32b-c46c88911a75" providerId="AD" clId="Web-{A47F87E0-A4AA-210A-D927-43E1044299F0}" dt="2021-04-15T08:02:28.724" v="2"/>
        <pc:sldMkLst>
          <pc:docMk/>
          <pc:sldMk cId="3994402125" sldId="285"/>
        </pc:sldMkLst>
        <pc:picChg chg="del mod">
          <ac:chgData name="Ana Sofia Hernandez Amaya (2008116)" userId="S::2008116@student.uwtsd.ac.uk::b3d9a8e0-779f-48fb-a32b-c46c88911a75" providerId="AD" clId="Web-{A47F87E0-A4AA-210A-D927-43E1044299F0}" dt="2021-04-15T08:02:28.724" v="2"/>
          <ac:picMkLst>
            <pc:docMk/>
            <pc:sldMk cId="3994402125" sldId="285"/>
            <ac:picMk id="3" creationId="{FDC7D324-7845-467B-8E9A-9DA63F3557AF}"/>
          </ac:picMkLst>
        </pc:picChg>
      </pc:sldChg>
      <pc:sldChg chg="modSp">
        <pc:chgData name="Ana Sofia Hernandez Amaya (2008116)" userId="S::2008116@student.uwtsd.ac.uk::b3d9a8e0-779f-48fb-a32b-c46c88911a75" providerId="AD" clId="Web-{A47F87E0-A4AA-210A-D927-43E1044299F0}" dt="2021-04-15T08:02:09.535" v="0" actId="1076"/>
        <pc:sldMkLst>
          <pc:docMk/>
          <pc:sldMk cId="946224804" sldId="287"/>
        </pc:sldMkLst>
        <pc:picChg chg="mod">
          <ac:chgData name="Ana Sofia Hernandez Amaya (2008116)" userId="S::2008116@student.uwtsd.ac.uk::b3d9a8e0-779f-48fb-a32b-c46c88911a75" providerId="AD" clId="Web-{A47F87E0-A4AA-210A-D927-43E1044299F0}" dt="2021-04-15T08:02:09.535" v="0" actId="1076"/>
          <ac:picMkLst>
            <pc:docMk/>
            <pc:sldMk cId="946224804" sldId="287"/>
            <ac:picMk id="5" creationId="{4B6FC225-2F2E-41F2-8825-6AA634B35A1B}"/>
          </ac:picMkLst>
        </pc:picChg>
      </pc:sldChg>
      <pc:sldChg chg="addSp delSp">
        <pc:chgData name="Ana Sofia Hernandez Amaya (2008116)" userId="S::2008116@student.uwtsd.ac.uk::b3d9a8e0-779f-48fb-a32b-c46c88911a75" providerId="AD" clId="Web-{A47F87E0-A4AA-210A-D927-43E1044299F0}" dt="2021-04-15T08:05:49.438" v="120"/>
        <pc:sldMkLst>
          <pc:docMk/>
          <pc:sldMk cId="788909202" sldId="288"/>
        </pc:sldMkLst>
        <pc:picChg chg="add">
          <ac:chgData name="Ana Sofia Hernandez Amaya (2008116)" userId="S::2008116@student.uwtsd.ac.uk::b3d9a8e0-779f-48fb-a32b-c46c88911a75" providerId="AD" clId="Web-{A47F87E0-A4AA-210A-D927-43E1044299F0}" dt="2021-04-15T08:05:48.219" v="118"/>
          <ac:picMkLst>
            <pc:docMk/>
            <pc:sldMk cId="788909202" sldId="288"/>
            <ac:picMk id="2" creationId="{BAAC6E7C-A0BE-40DD-BACD-31AD228650FC}"/>
          </ac:picMkLst>
        </pc:picChg>
        <pc:picChg chg="del">
          <ac:chgData name="Ana Sofia Hernandez Amaya (2008116)" userId="S::2008116@student.uwtsd.ac.uk::b3d9a8e0-779f-48fb-a32b-c46c88911a75" providerId="AD" clId="Web-{A47F87E0-A4AA-210A-D927-43E1044299F0}" dt="2021-04-15T08:03:31.962" v="29"/>
          <ac:picMkLst>
            <pc:docMk/>
            <pc:sldMk cId="788909202" sldId="288"/>
            <ac:picMk id="3" creationId="{9DEE33DE-7CEE-44B4-8525-3F5F8B74F89B}"/>
          </ac:picMkLst>
        </pc:picChg>
        <pc:picChg chg="add del">
          <ac:chgData name="Ana Sofia Hernandez Amaya (2008116)" userId="S::2008116@student.uwtsd.ac.uk::b3d9a8e0-779f-48fb-a32b-c46c88911a75" providerId="AD" clId="Web-{A47F87E0-A4AA-210A-D927-43E1044299F0}" dt="2021-04-15T08:05:49.438" v="120"/>
          <ac:picMkLst>
            <pc:docMk/>
            <pc:sldMk cId="788909202" sldId="288"/>
            <ac:picMk id="4" creationId="{464212C9-7893-4B52-8D2C-ED99C136E027}"/>
          </ac:picMkLst>
        </pc:picChg>
      </pc:sldChg>
      <pc:sldChg chg="addSp delSp modSp">
        <pc:chgData name="Ana Sofia Hernandez Amaya (2008116)" userId="S::2008116@student.uwtsd.ac.uk::b3d9a8e0-779f-48fb-a32b-c46c88911a75" providerId="AD" clId="Web-{A47F87E0-A4AA-210A-D927-43E1044299F0}" dt="2021-04-15T08:05:39.109" v="111"/>
        <pc:sldMkLst>
          <pc:docMk/>
          <pc:sldMk cId="431591623" sldId="290"/>
        </pc:sldMkLst>
        <pc:spChg chg="add del mod">
          <ac:chgData name="Ana Sofia Hernandez Amaya (2008116)" userId="S::2008116@student.uwtsd.ac.uk::b3d9a8e0-779f-48fb-a32b-c46c88911a75" providerId="AD" clId="Web-{A47F87E0-A4AA-210A-D927-43E1044299F0}" dt="2021-04-15T08:05:31.140" v="108"/>
          <ac:spMkLst>
            <pc:docMk/>
            <pc:sldMk cId="431591623" sldId="290"/>
            <ac:spMk id="7" creationId="{D79D0FB8-A503-47E3-BE5F-D328A5AC68E2}"/>
          </ac:spMkLst>
        </pc:spChg>
        <pc:picChg chg="del">
          <ac:chgData name="Ana Sofia Hernandez Amaya (2008116)" userId="S::2008116@student.uwtsd.ac.uk::b3d9a8e0-779f-48fb-a32b-c46c88911a75" providerId="AD" clId="Web-{A47F87E0-A4AA-210A-D927-43E1044299F0}" dt="2021-04-15T08:03:24.602" v="26"/>
          <ac:picMkLst>
            <pc:docMk/>
            <pc:sldMk cId="431591623" sldId="290"/>
            <ac:picMk id="4" creationId="{8FB0CC19-5A76-45B9-8E30-1D5A96DC4BB9}"/>
          </ac:picMkLst>
        </pc:picChg>
        <pc:picChg chg="add">
          <ac:chgData name="Ana Sofia Hernandez Amaya (2008116)" userId="S::2008116@student.uwtsd.ac.uk::b3d9a8e0-779f-48fb-a32b-c46c88911a75" providerId="AD" clId="Web-{A47F87E0-A4AA-210A-D927-43E1044299F0}" dt="2021-04-15T08:05:38.156" v="109"/>
          <ac:picMkLst>
            <pc:docMk/>
            <pc:sldMk cId="431591623" sldId="290"/>
            <ac:picMk id="8" creationId="{9229C861-C1C8-4496-8CD3-D45FC9857999}"/>
          </ac:picMkLst>
        </pc:picChg>
        <pc:picChg chg="add del">
          <ac:chgData name="Ana Sofia Hernandez Amaya (2008116)" userId="S::2008116@student.uwtsd.ac.uk::b3d9a8e0-779f-48fb-a32b-c46c88911a75" providerId="AD" clId="Web-{A47F87E0-A4AA-210A-D927-43E1044299F0}" dt="2021-04-15T08:05:39.109" v="111"/>
          <ac:picMkLst>
            <pc:docMk/>
            <pc:sldMk cId="431591623" sldId="290"/>
            <ac:picMk id="12" creationId="{357D9B91-4EE4-48DF-960E-A10A97622630}"/>
          </ac:picMkLst>
        </pc:picChg>
      </pc:sldChg>
      <pc:sldChg chg="addSp delSp modSp del">
        <pc:chgData name="Ana Sofia Hernandez Amaya (2008116)" userId="S::2008116@student.uwtsd.ac.uk::b3d9a8e0-779f-48fb-a32b-c46c88911a75" providerId="AD" clId="Web-{A47F87E0-A4AA-210A-D927-43E1044299F0}" dt="2021-04-15T09:03:08.776" v="174"/>
        <pc:sldMkLst>
          <pc:docMk/>
          <pc:sldMk cId="38339313" sldId="291"/>
        </pc:sldMkLst>
        <pc:spChg chg="add del mod">
          <ac:chgData name="Ana Sofia Hernandez Amaya (2008116)" userId="S::2008116@student.uwtsd.ac.uk::b3d9a8e0-779f-48fb-a32b-c46c88911a75" providerId="AD" clId="Web-{A47F87E0-A4AA-210A-D927-43E1044299F0}" dt="2021-04-15T09:03:06.088" v="173"/>
          <ac:spMkLst>
            <pc:docMk/>
            <pc:sldMk cId="38339313" sldId="291"/>
            <ac:spMk id="7" creationId="{02DDE9BE-FB02-4872-A6C2-63974145DB6E}"/>
          </ac:spMkLst>
        </pc:spChg>
        <pc:spChg chg="add del">
          <ac:chgData name="Ana Sofia Hernandez Amaya (2008116)" userId="S::2008116@student.uwtsd.ac.uk::b3d9a8e0-779f-48fb-a32b-c46c88911a75" providerId="AD" clId="Web-{A47F87E0-A4AA-210A-D927-43E1044299F0}" dt="2021-04-15T09:02:03.366" v="161"/>
          <ac:spMkLst>
            <pc:docMk/>
            <pc:sldMk cId="38339313" sldId="291"/>
            <ac:spMk id="13" creationId="{1D4002AD-BE71-4C52-A5D2-626AB2EE0B9B}"/>
          </ac:spMkLst>
        </pc:spChg>
        <pc:picChg chg="add">
          <ac:chgData name="Ana Sofia Hernandez Amaya (2008116)" userId="S::2008116@student.uwtsd.ac.uk::b3d9a8e0-779f-48fb-a32b-c46c88911a75" providerId="AD" clId="Web-{A47F87E0-A4AA-210A-D927-43E1044299F0}" dt="2021-04-15T08:05:44.703" v="115"/>
          <ac:picMkLst>
            <pc:docMk/>
            <pc:sldMk cId="38339313" sldId="291"/>
            <ac:picMk id="2" creationId="{52D76BC2-4B73-4EA2-B314-F9BA94FD7A1A}"/>
          </ac:picMkLst>
        </pc:picChg>
        <pc:picChg chg="add del">
          <ac:chgData name="Ana Sofia Hernandez Amaya (2008116)" userId="S::2008116@student.uwtsd.ac.uk::b3d9a8e0-779f-48fb-a32b-c46c88911a75" providerId="AD" clId="Web-{A47F87E0-A4AA-210A-D927-43E1044299F0}" dt="2021-04-15T09:01:05.065" v="153"/>
          <ac:picMkLst>
            <pc:docMk/>
            <pc:sldMk cId="38339313" sldId="291"/>
            <ac:picMk id="4" creationId="{01143167-F7DF-46F2-AC62-05D0D3D792B7}"/>
          </ac:picMkLst>
        </pc:picChg>
        <pc:picChg chg="del">
          <ac:chgData name="Ana Sofia Hernandez Amaya (2008116)" userId="S::2008116@student.uwtsd.ac.uk::b3d9a8e0-779f-48fb-a32b-c46c88911a75" providerId="AD" clId="Web-{A47F87E0-A4AA-210A-D927-43E1044299F0}" dt="2021-04-15T08:03:30.118" v="28"/>
          <ac:picMkLst>
            <pc:docMk/>
            <pc:sldMk cId="38339313" sldId="291"/>
            <ac:picMk id="4" creationId="{CC46D603-2AF5-4C00-A7E1-F62BC6207CDC}"/>
          </ac:picMkLst>
        </pc:picChg>
        <pc:picChg chg="add del">
          <ac:chgData name="Ana Sofia Hernandez Amaya (2008116)" userId="S::2008116@student.uwtsd.ac.uk::b3d9a8e0-779f-48fb-a32b-c46c88911a75" providerId="AD" clId="Web-{A47F87E0-A4AA-210A-D927-43E1044299F0}" dt="2021-04-15T08:05:45.360" v="117"/>
          <ac:picMkLst>
            <pc:docMk/>
            <pc:sldMk cId="38339313" sldId="291"/>
            <ac:picMk id="7" creationId="{3E4D1570-2989-4B44-8465-656221EB2867}"/>
          </ac:picMkLst>
        </pc:picChg>
      </pc:sldChg>
      <pc:sldChg chg="addSp delSp modSp">
        <pc:chgData name="Ana Sofia Hernandez Amaya (2008116)" userId="S::2008116@student.uwtsd.ac.uk::b3d9a8e0-779f-48fb-a32b-c46c88911a75" providerId="AD" clId="Web-{A47F87E0-A4AA-210A-D927-43E1044299F0}" dt="2021-04-15T09:02:48.572" v="172" actId="1076"/>
        <pc:sldMkLst>
          <pc:docMk/>
          <pc:sldMk cId="1719946268" sldId="292"/>
        </pc:sldMkLst>
        <pc:spChg chg="mod">
          <ac:chgData name="Ana Sofia Hernandez Amaya (2008116)" userId="S::2008116@student.uwtsd.ac.uk::b3d9a8e0-779f-48fb-a32b-c46c88911a75" providerId="AD" clId="Web-{A47F87E0-A4AA-210A-D927-43E1044299F0}" dt="2021-04-15T09:02:48.572" v="172" actId="1076"/>
          <ac:spMkLst>
            <pc:docMk/>
            <pc:sldMk cId="1719946268" sldId="292"/>
            <ac:spMk id="3" creationId="{3A4D2063-263D-4641-BFD4-8AF43071F57A}"/>
          </ac:spMkLst>
        </pc:spChg>
        <pc:picChg chg="del">
          <ac:chgData name="Ana Sofia Hernandez Amaya (2008116)" userId="S::2008116@student.uwtsd.ac.uk::b3d9a8e0-779f-48fb-a32b-c46c88911a75" providerId="AD" clId="Web-{A47F87E0-A4AA-210A-D927-43E1044299F0}" dt="2021-04-15T08:03:27.415" v="27"/>
          <ac:picMkLst>
            <pc:docMk/>
            <pc:sldMk cId="1719946268" sldId="292"/>
            <ac:picMk id="4" creationId="{81E09531-2DA0-4760-B799-32160B5F5093}"/>
          </ac:picMkLst>
        </pc:picChg>
        <pc:picChg chg="add">
          <ac:chgData name="Ana Sofia Hernandez Amaya (2008116)" userId="S::2008116@student.uwtsd.ac.uk::b3d9a8e0-779f-48fb-a32b-c46c88911a75" providerId="AD" clId="Web-{A47F87E0-A4AA-210A-D927-43E1044299F0}" dt="2021-04-15T08:05:41.719" v="112"/>
          <ac:picMkLst>
            <pc:docMk/>
            <pc:sldMk cId="1719946268" sldId="292"/>
            <ac:picMk id="7" creationId="{4A54C0C2-6C80-487C-8E98-F820213C8869}"/>
          </ac:picMkLst>
        </pc:picChg>
        <pc:picChg chg="add del">
          <ac:chgData name="Ana Sofia Hernandez Amaya (2008116)" userId="S::2008116@student.uwtsd.ac.uk::b3d9a8e0-779f-48fb-a32b-c46c88911a75" providerId="AD" clId="Web-{A47F87E0-A4AA-210A-D927-43E1044299F0}" dt="2021-04-15T08:05:42.500" v="114"/>
          <ac:picMkLst>
            <pc:docMk/>
            <pc:sldMk cId="1719946268" sldId="292"/>
            <ac:picMk id="9" creationId="{DC340C22-4336-45D9-AE33-A6A42088A814}"/>
          </ac:picMkLst>
        </pc:picChg>
      </pc:sldChg>
      <pc:sldChg chg="addSp delSp">
        <pc:chgData name="Ana Sofia Hernandez Amaya (2008116)" userId="S::2008116@student.uwtsd.ac.uk::b3d9a8e0-779f-48fb-a32b-c46c88911a75" providerId="AD" clId="Web-{A47F87E0-A4AA-210A-D927-43E1044299F0}" dt="2021-04-15T08:04:52.075" v="77"/>
        <pc:sldMkLst>
          <pc:docMk/>
          <pc:sldMk cId="1464842946" sldId="293"/>
        </pc:sldMkLst>
        <pc:picChg chg="del">
          <ac:chgData name="Ana Sofia Hernandez Amaya (2008116)" userId="S::2008116@student.uwtsd.ac.uk::b3d9a8e0-779f-48fb-a32b-c46c88911a75" providerId="AD" clId="Web-{A47F87E0-A4AA-210A-D927-43E1044299F0}" dt="2021-04-15T08:03:05.038" v="18"/>
          <ac:picMkLst>
            <pc:docMk/>
            <pc:sldMk cId="1464842946" sldId="293"/>
            <ac:picMk id="2" creationId="{D1913F38-84B0-4636-AC24-8C798B422B28}"/>
          </ac:picMkLst>
        </pc:picChg>
        <pc:picChg chg="add">
          <ac:chgData name="Ana Sofia Hernandez Amaya (2008116)" userId="S::2008116@student.uwtsd.ac.uk::b3d9a8e0-779f-48fb-a32b-c46c88911a75" providerId="AD" clId="Web-{A47F87E0-A4AA-210A-D927-43E1044299F0}" dt="2021-04-15T08:04:50.904" v="75"/>
          <ac:picMkLst>
            <pc:docMk/>
            <pc:sldMk cId="1464842946" sldId="293"/>
            <ac:picMk id="4" creationId="{D6A6BD64-3CC2-4015-A981-608CC25C9B70}"/>
          </ac:picMkLst>
        </pc:picChg>
        <pc:picChg chg="add del">
          <ac:chgData name="Ana Sofia Hernandez Amaya (2008116)" userId="S::2008116@student.uwtsd.ac.uk::b3d9a8e0-779f-48fb-a32b-c46c88911a75" providerId="AD" clId="Web-{A47F87E0-A4AA-210A-D927-43E1044299F0}" dt="2021-04-15T08:04:52.075" v="77"/>
          <ac:picMkLst>
            <pc:docMk/>
            <pc:sldMk cId="1464842946" sldId="293"/>
            <ac:picMk id="25" creationId="{57CD73A8-BDBA-4D1B-A52A-D7665985EC9C}"/>
          </ac:picMkLst>
        </pc:picChg>
      </pc:sldChg>
      <pc:sldChg chg="new">
        <pc:chgData name="Ana Sofia Hernandez Amaya (2008116)" userId="S::2008116@student.uwtsd.ac.uk::b3d9a8e0-779f-48fb-a32b-c46c88911a75" providerId="AD" clId="Web-{A47F87E0-A4AA-210A-D927-43E1044299F0}" dt="2021-04-15T09:03:28.168" v="175"/>
        <pc:sldMkLst>
          <pc:docMk/>
          <pc:sldMk cId="1005702700" sldId="294"/>
        </pc:sldMkLst>
      </pc:sldChg>
    </pc:docChg>
  </pc:docChgLst>
  <pc:docChgLst>
    <pc:chgData name="Nicoleta-Claudia Pagnejer (2009639)" userId="S::2009639@student.uwtsd.ac.uk::7282c044-78ed-43b7-b7cd-c9a7471dac36" providerId="AD" clId="Web-{279E05FB-81B6-FCB0-EC9B-C17C4BBDBD8A}"/>
    <pc:docChg chg="modSld">
      <pc:chgData name="Nicoleta-Claudia Pagnejer (2009639)" userId="S::2009639@student.uwtsd.ac.uk::7282c044-78ed-43b7-b7cd-c9a7471dac36" providerId="AD" clId="Web-{279E05FB-81B6-FCB0-EC9B-C17C4BBDBD8A}" dt="2021-04-11T22:29:49.149" v="132" actId="20577"/>
      <pc:docMkLst>
        <pc:docMk/>
      </pc:docMkLst>
      <pc:sldChg chg="modSp">
        <pc:chgData name="Nicoleta-Claudia Pagnejer (2009639)" userId="S::2009639@student.uwtsd.ac.uk::7282c044-78ed-43b7-b7cd-c9a7471dac36" providerId="AD" clId="Web-{279E05FB-81B6-FCB0-EC9B-C17C4BBDBD8A}" dt="2021-04-11T22:29:49.149" v="132" actId="20577"/>
        <pc:sldMkLst>
          <pc:docMk/>
          <pc:sldMk cId="3237509140" sldId="264"/>
        </pc:sldMkLst>
        <pc:graphicFrameChg chg="modGraphic">
          <ac:chgData name="Nicoleta-Claudia Pagnejer (2009639)" userId="S::2009639@student.uwtsd.ac.uk::7282c044-78ed-43b7-b7cd-c9a7471dac36" providerId="AD" clId="Web-{279E05FB-81B6-FCB0-EC9B-C17C4BBDBD8A}" dt="2021-04-11T22:29:49.149" v="132" actId="20577"/>
          <ac:graphicFrameMkLst>
            <pc:docMk/>
            <pc:sldMk cId="3237509140" sldId="264"/>
            <ac:graphicFrameMk id="54" creationId="{B99439B8-5BEC-46BE-8DAD-3946E4AF1FC9}"/>
          </ac:graphicFrameMkLst>
        </pc:graphicFrameChg>
      </pc:sldChg>
      <pc:sldChg chg="addSp delSp modSp">
        <pc:chgData name="Nicoleta-Claudia Pagnejer (2009639)" userId="S::2009639@student.uwtsd.ac.uk::7282c044-78ed-43b7-b7cd-c9a7471dac36" providerId="AD" clId="Web-{279E05FB-81B6-FCB0-EC9B-C17C4BBDBD8A}" dt="2021-04-11T22:25:16.837" v="92" actId="20577"/>
        <pc:sldMkLst>
          <pc:docMk/>
          <pc:sldMk cId="649810078" sldId="265"/>
        </pc:sldMkLst>
        <pc:spChg chg="add mod">
          <ac:chgData name="Nicoleta-Claudia Pagnejer (2009639)" userId="S::2009639@student.uwtsd.ac.uk::7282c044-78ed-43b7-b7cd-c9a7471dac36" providerId="AD" clId="Web-{279E05FB-81B6-FCB0-EC9B-C17C4BBDBD8A}" dt="2021-04-11T22:25:16.837" v="92" actId="20577"/>
          <ac:spMkLst>
            <pc:docMk/>
            <pc:sldMk cId="649810078" sldId="265"/>
            <ac:spMk id="16" creationId="{DBE72312-3E89-48D5-B0FD-30A20C94B0CE}"/>
          </ac:spMkLst>
        </pc:spChg>
        <pc:graphicFrameChg chg="del">
          <ac:chgData name="Nicoleta-Claudia Pagnejer (2009639)" userId="S::2009639@student.uwtsd.ac.uk::7282c044-78ed-43b7-b7cd-c9a7471dac36" providerId="AD" clId="Web-{279E05FB-81B6-FCB0-EC9B-C17C4BBDBD8A}" dt="2021-04-11T22:20:19.615" v="0"/>
          <ac:graphicFrameMkLst>
            <pc:docMk/>
            <pc:sldMk cId="649810078" sldId="265"/>
            <ac:graphicFrameMk id="4" creationId="{73CDC42A-BF40-463F-AB5F-ECC1C22DE7FF}"/>
          </ac:graphicFrameMkLst>
        </pc:graphicFrameChg>
        <pc:graphicFrameChg chg="add del mod modGraphic">
          <ac:chgData name="Nicoleta-Claudia Pagnejer (2009639)" userId="S::2009639@student.uwtsd.ac.uk::7282c044-78ed-43b7-b7cd-c9a7471dac36" providerId="AD" clId="Web-{279E05FB-81B6-FCB0-EC9B-C17C4BBDBD8A}" dt="2021-04-11T22:24:22.037" v="62"/>
          <ac:graphicFrameMkLst>
            <pc:docMk/>
            <pc:sldMk cId="649810078" sldId="265"/>
            <ac:graphicFrameMk id="17" creationId="{FF3C5D8E-CA5D-407D-8CD1-47F747F6C49D}"/>
          </ac:graphicFrameMkLst>
        </pc:graphicFrameChg>
      </pc:sldChg>
    </pc:docChg>
  </pc:docChgLst>
  <pc:docChgLst>
    <pc:chgData name="Ana Sofia Hernandez Amaya (2008116)" userId="S::2008116@student.uwtsd.ac.uk::b3d9a8e0-779f-48fb-a32b-c46c88911a75" providerId="AD" clId="Web-{2BA2229F-EF47-AA4C-77F3-4BD00CF31C07}"/>
    <pc:docChg chg="modSld">
      <pc:chgData name="Ana Sofia Hernandez Amaya (2008116)" userId="S::2008116@student.uwtsd.ac.uk::b3d9a8e0-779f-48fb-a32b-c46c88911a75" providerId="AD" clId="Web-{2BA2229F-EF47-AA4C-77F3-4BD00CF31C07}" dt="2021-04-19T14:53:52.276" v="527" actId="20577"/>
      <pc:docMkLst>
        <pc:docMk/>
      </pc:docMkLst>
      <pc:sldChg chg="modSp">
        <pc:chgData name="Ana Sofia Hernandez Amaya (2008116)" userId="S::2008116@student.uwtsd.ac.uk::b3d9a8e0-779f-48fb-a32b-c46c88911a75" providerId="AD" clId="Web-{2BA2229F-EF47-AA4C-77F3-4BD00CF31C07}" dt="2021-04-19T14:53:52.276" v="527" actId="20577"/>
        <pc:sldMkLst>
          <pc:docMk/>
          <pc:sldMk cId="3471085134" sldId="279"/>
        </pc:sldMkLst>
        <pc:spChg chg="mod">
          <ac:chgData name="Ana Sofia Hernandez Amaya (2008116)" userId="S::2008116@student.uwtsd.ac.uk::b3d9a8e0-779f-48fb-a32b-c46c88911a75" providerId="AD" clId="Web-{2BA2229F-EF47-AA4C-77F3-4BD00CF31C07}" dt="2021-04-19T14:53:52.276" v="527" actId="20577"/>
          <ac:spMkLst>
            <pc:docMk/>
            <pc:sldMk cId="3471085134" sldId="279"/>
            <ac:spMk id="3" creationId="{A5A8AD1C-E9B4-774B-AC0D-4F938C4C3010}"/>
          </ac:spMkLst>
        </pc:spChg>
      </pc:sldChg>
      <pc:sldChg chg="modSp">
        <pc:chgData name="Ana Sofia Hernandez Amaya (2008116)" userId="S::2008116@student.uwtsd.ac.uk::b3d9a8e0-779f-48fb-a32b-c46c88911a75" providerId="AD" clId="Web-{2BA2229F-EF47-AA4C-77F3-4BD00CF31C07}" dt="2021-04-19T14:53:10.915" v="522" actId="20577"/>
        <pc:sldMkLst>
          <pc:docMk/>
          <pc:sldMk cId="1719946268" sldId="292"/>
        </pc:sldMkLst>
        <pc:spChg chg="mod">
          <ac:chgData name="Ana Sofia Hernandez Amaya (2008116)" userId="S::2008116@student.uwtsd.ac.uk::b3d9a8e0-779f-48fb-a32b-c46c88911a75" providerId="AD" clId="Web-{2BA2229F-EF47-AA4C-77F3-4BD00CF31C07}" dt="2021-04-19T14:53:10.915" v="522" actId="20577"/>
          <ac:spMkLst>
            <pc:docMk/>
            <pc:sldMk cId="1719946268" sldId="292"/>
            <ac:spMk id="3" creationId="{3A4D2063-263D-4641-BFD4-8AF43071F57A}"/>
          </ac:spMkLst>
        </pc:spChg>
        <pc:spChg chg="mod">
          <ac:chgData name="Ana Sofia Hernandez Amaya (2008116)" userId="S::2008116@student.uwtsd.ac.uk::b3d9a8e0-779f-48fb-a32b-c46c88911a75" providerId="AD" clId="Web-{2BA2229F-EF47-AA4C-77F3-4BD00CF31C07}" dt="2021-04-19T14:53:05.056" v="520" actId="1076"/>
          <ac:spMkLst>
            <pc:docMk/>
            <pc:sldMk cId="1719946268" sldId="292"/>
            <ac:spMk id="5" creationId="{2C029E03-F2DB-D045-989C-38037B3DE0DD}"/>
          </ac:spMkLst>
        </pc:spChg>
      </pc:sldChg>
      <pc:sldChg chg="modSp">
        <pc:chgData name="Ana Sofia Hernandez Amaya (2008116)" userId="S::2008116@student.uwtsd.ac.uk::b3d9a8e0-779f-48fb-a32b-c46c88911a75" providerId="AD" clId="Web-{2BA2229F-EF47-AA4C-77F3-4BD00CF31C07}" dt="2021-04-19T14:52:06.382" v="496" actId="20577"/>
        <pc:sldMkLst>
          <pc:docMk/>
          <pc:sldMk cId="1005702700" sldId="294"/>
        </pc:sldMkLst>
        <pc:spChg chg="mod">
          <ac:chgData name="Ana Sofia Hernandez Amaya (2008116)" userId="S::2008116@student.uwtsd.ac.uk::b3d9a8e0-779f-48fb-a32b-c46c88911a75" providerId="AD" clId="Web-{2BA2229F-EF47-AA4C-77F3-4BD00CF31C07}" dt="2021-04-19T14:52:06.382" v="496" actId="20577"/>
          <ac:spMkLst>
            <pc:docMk/>
            <pc:sldMk cId="1005702700" sldId="294"/>
            <ac:spMk id="2" creationId="{7D97727C-6982-4AD4-AA44-8D2373B27D96}"/>
          </ac:spMkLst>
        </pc:spChg>
      </pc:sldChg>
    </pc:docChg>
  </pc:docChgLst>
  <pc:docChgLst>
    <pc:chgData name="Ana Sofia Hernandez Amaya (2008116)" userId="b3d9a8e0-779f-48fb-a32b-c46c88911a75" providerId="ADAL" clId="{06B9B2ED-E419-E94A-B300-2B5B74A952A1}"/>
    <pc:docChg chg="custSel modSld sldOrd">
      <pc:chgData name="Ana Sofia Hernandez Amaya (2008116)" userId="b3d9a8e0-779f-48fb-a32b-c46c88911a75" providerId="ADAL" clId="{06B9B2ED-E419-E94A-B300-2B5B74A952A1}" dt="2021-04-19T14:41:53.847" v="116" actId="20577"/>
      <pc:docMkLst>
        <pc:docMk/>
      </pc:docMkLst>
      <pc:sldChg chg="ord">
        <pc:chgData name="Ana Sofia Hernandez Amaya (2008116)" userId="b3d9a8e0-779f-48fb-a32b-c46c88911a75" providerId="ADAL" clId="{06B9B2ED-E419-E94A-B300-2B5B74A952A1}" dt="2021-04-13T12:22:45.839" v="1" actId="20578"/>
        <pc:sldMkLst>
          <pc:docMk/>
          <pc:sldMk cId="3252275826" sldId="280"/>
        </pc:sldMkLst>
      </pc:sldChg>
      <pc:sldChg chg="ord">
        <pc:chgData name="Ana Sofia Hernandez Amaya (2008116)" userId="b3d9a8e0-779f-48fb-a32b-c46c88911a75" providerId="ADAL" clId="{06B9B2ED-E419-E94A-B300-2B5B74A952A1}" dt="2021-04-13T12:22:42.438" v="0" actId="20578"/>
        <pc:sldMkLst>
          <pc:docMk/>
          <pc:sldMk cId="2145798042" sldId="281"/>
        </pc:sldMkLst>
      </pc:sldChg>
      <pc:sldChg chg="modSp mod">
        <pc:chgData name="Ana Sofia Hernandez Amaya (2008116)" userId="b3d9a8e0-779f-48fb-a32b-c46c88911a75" providerId="ADAL" clId="{06B9B2ED-E419-E94A-B300-2B5B74A952A1}" dt="2021-04-19T14:41:53.847" v="116" actId="20577"/>
        <pc:sldMkLst>
          <pc:docMk/>
          <pc:sldMk cId="1719946268" sldId="292"/>
        </pc:sldMkLst>
        <pc:spChg chg="mod">
          <ac:chgData name="Ana Sofia Hernandez Amaya (2008116)" userId="b3d9a8e0-779f-48fb-a32b-c46c88911a75" providerId="ADAL" clId="{06B9B2ED-E419-E94A-B300-2B5B74A952A1}" dt="2021-04-19T14:41:53.847" v="116" actId="20577"/>
          <ac:spMkLst>
            <pc:docMk/>
            <pc:sldMk cId="1719946268" sldId="292"/>
            <ac:spMk id="3" creationId="{3A4D2063-263D-4641-BFD4-8AF43071F57A}"/>
          </ac:spMkLst>
        </pc:spChg>
      </pc:sldChg>
      <pc:sldChg chg="modSp mod">
        <pc:chgData name="Ana Sofia Hernandez Amaya (2008116)" userId="b3d9a8e0-779f-48fb-a32b-c46c88911a75" providerId="ADAL" clId="{06B9B2ED-E419-E94A-B300-2B5B74A952A1}" dt="2021-04-19T14:39:51.340" v="79" actId="20577"/>
        <pc:sldMkLst>
          <pc:docMk/>
          <pc:sldMk cId="1005702700" sldId="294"/>
        </pc:sldMkLst>
        <pc:spChg chg="mod">
          <ac:chgData name="Ana Sofia Hernandez Amaya (2008116)" userId="b3d9a8e0-779f-48fb-a32b-c46c88911a75" providerId="ADAL" clId="{06B9B2ED-E419-E94A-B300-2B5B74A952A1}" dt="2021-04-19T14:39:51.340" v="79" actId="20577"/>
          <ac:spMkLst>
            <pc:docMk/>
            <pc:sldMk cId="1005702700" sldId="294"/>
            <ac:spMk id="2" creationId="{7D97727C-6982-4AD4-AA44-8D2373B27D96}"/>
          </ac:spMkLst>
        </pc:spChg>
      </pc:sldChg>
    </pc:docChg>
  </pc:docChgLst>
  <pc:docChgLst>
    <pc:chgData name="Inga Oprea (2011632)" userId="S::2011632@student.uwtsd.ac.uk::c1b95674-c089-44f9-9c07-4e08c4193146" providerId="AD" clId="Web-{274CD817-6FD0-3776-FFE9-8AF472BFFE4B}"/>
    <pc:docChg chg="modSld">
      <pc:chgData name="Inga Oprea (2011632)" userId="S::2011632@student.uwtsd.ac.uk::c1b95674-c089-44f9-9c07-4e08c4193146" providerId="AD" clId="Web-{274CD817-6FD0-3776-FFE9-8AF472BFFE4B}" dt="2021-04-13T12:27:50.519" v="317" actId="20577"/>
      <pc:docMkLst>
        <pc:docMk/>
      </pc:docMkLst>
      <pc:sldChg chg="modSp">
        <pc:chgData name="Inga Oprea (2011632)" userId="S::2011632@student.uwtsd.ac.uk::c1b95674-c089-44f9-9c07-4e08c4193146" providerId="AD" clId="Web-{274CD817-6FD0-3776-FFE9-8AF472BFFE4B}" dt="2021-04-13T10:35:19.330" v="56" actId="20577"/>
        <pc:sldMkLst>
          <pc:docMk/>
          <pc:sldMk cId="3344068050" sldId="274"/>
        </pc:sldMkLst>
        <pc:spChg chg="mod">
          <ac:chgData name="Inga Oprea (2011632)" userId="S::2011632@student.uwtsd.ac.uk::c1b95674-c089-44f9-9c07-4e08c4193146" providerId="AD" clId="Web-{274CD817-6FD0-3776-FFE9-8AF472BFFE4B}" dt="2021-04-13T10:35:19.330" v="56" actId="20577"/>
          <ac:spMkLst>
            <pc:docMk/>
            <pc:sldMk cId="3344068050" sldId="274"/>
            <ac:spMk id="11" creationId="{1D439644-37CF-4E50-B7D5-5CB549791066}"/>
          </ac:spMkLst>
        </pc:spChg>
      </pc:sldChg>
      <pc:sldChg chg="modSp">
        <pc:chgData name="Inga Oprea (2011632)" userId="S::2011632@student.uwtsd.ac.uk::c1b95674-c089-44f9-9c07-4e08c4193146" providerId="AD" clId="Web-{274CD817-6FD0-3776-FFE9-8AF472BFFE4B}" dt="2021-04-13T12:27:50.519" v="317" actId="20577"/>
        <pc:sldMkLst>
          <pc:docMk/>
          <pc:sldMk cId="1632513443" sldId="275"/>
        </pc:sldMkLst>
        <pc:spChg chg="mod">
          <ac:chgData name="Inga Oprea (2011632)" userId="S::2011632@student.uwtsd.ac.uk::c1b95674-c089-44f9-9c07-4e08c4193146" providerId="AD" clId="Web-{274CD817-6FD0-3776-FFE9-8AF472BFFE4B}" dt="2021-04-13T12:27:50.519" v="317" actId="20577"/>
          <ac:spMkLst>
            <pc:docMk/>
            <pc:sldMk cId="1632513443" sldId="275"/>
            <ac:spMk id="7" creationId="{E260BEC6-75B0-49FC-BBF8-F513AB7CC2D1}"/>
          </ac:spMkLst>
        </pc:spChg>
      </pc:sldChg>
      <pc:sldChg chg="modSp">
        <pc:chgData name="Inga Oprea (2011632)" userId="S::2011632@student.uwtsd.ac.uk::c1b95674-c089-44f9-9c07-4e08c4193146" providerId="AD" clId="Web-{274CD817-6FD0-3776-FFE9-8AF472BFFE4B}" dt="2021-04-13T11:24:03.416" v="305" actId="1076"/>
        <pc:sldMkLst>
          <pc:docMk/>
          <pc:sldMk cId="431591623" sldId="290"/>
        </pc:sldMkLst>
        <pc:spChg chg="mod">
          <ac:chgData name="Inga Oprea (2011632)" userId="S::2011632@student.uwtsd.ac.uk::c1b95674-c089-44f9-9c07-4e08c4193146" providerId="AD" clId="Web-{274CD817-6FD0-3776-FFE9-8AF472BFFE4B}" dt="2021-04-13T11:24:03.416" v="305" actId="1076"/>
          <ac:spMkLst>
            <pc:docMk/>
            <pc:sldMk cId="431591623" sldId="290"/>
            <ac:spMk id="3" creationId="{3A4D2063-263D-4641-BFD4-8AF43071F57A}"/>
          </ac:spMkLst>
        </pc:spChg>
        <pc:spChg chg="mod">
          <ac:chgData name="Inga Oprea (2011632)" userId="S::2011632@student.uwtsd.ac.uk::c1b95674-c089-44f9-9c07-4e08c4193146" providerId="AD" clId="Web-{274CD817-6FD0-3776-FFE9-8AF472BFFE4B}" dt="2021-04-13T11:24:01.354" v="304" actId="14100"/>
          <ac:spMkLst>
            <pc:docMk/>
            <pc:sldMk cId="431591623" sldId="290"/>
            <ac:spMk id="10" creationId="{FBEACA7D-03C9-C94A-A458-9F12F56F9BD2}"/>
          </ac:spMkLst>
        </pc:spChg>
      </pc:sldChg>
      <pc:sldChg chg="modSp">
        <pc:chgData name="Inga Oprea (2011632)" userId="S::2011632@student.uwtsd.ac.uk::c1b95674-c089-44f9-9c07-4e08c4193146" providerId="AD" clId="Web-{274CD817-6FD0-3776-FFE9-8AF472BFFE4B}" dt="2021-04-13T11:31:16.364" v="315" actId="20577"/>
        <pc:sldMkLst>
          <pc:docMk/>
          <pc:sldMk cId="1719946268" sldId="292"/>
        </pc:sldMkLst>
        <pc:spChg chg="mod">
          <ac:chgData name="Inga Oprea (2011632)" userId="S::2011632@student.uwtsd.ac.uk::c1b95674-c089-44f9-9c07-4e08c4193146" providerId="AD" clId="Web-{274CD817-6FD0-3776-FFE9-8AF472BFFE4B}" dt="2021-04-13T11:31:16.364" v="315" actId="20577"/>
          <ac:spMkLst>
            <pc:docMk/>
            <pc:sldMk cId="1719946268" sldId="292"/>
            <ac:spMk id="3" creationId="{3A4D2063-263D-4641-BFD4-8AF43071F57A}"/>
          </ac:spMkLst>
        </pc:spChg>
      </pc:sldChg>
    </pc:docChg>
  </pc:docChgLst>
  <pc:docChgLst>
    <pc:chgData name="Ana Sofia Hernandez Amaya (2008116)" userId="S::2008116@student.uwtsd.ac.uk::b3d9a8e0-779f-48fb-a32b-c46c88911a75" providerId="AD" clId="Web-{9933C96D-54CB-967F-2D26-51B5F49D3DF7}"/>
    <pc:docChg chg="modSld">
      <pc:chgData name="Ana Sofia Hernandez Amaya (2008116)" userId="S::2008116@student.uwtsd.ac.uk::b3d9a8e0-779f-48fb-a32b-c46c88911a75" providerId="AD" clId="Web-{9933C96D-54CB-967F-2D26-51B5F49D3DF7}" dt="2021-04-12T22:53:07.332" v="392" actId="1076"/>
      <pc:docMkLst>
        <pc:docMk/>
      </pc:docMkLst>
      <pc:sldChg chg="addSp delSp modSp">
        <pc:chgData name="Ana Sofia Hernandez Amaya (2008116)" userId="S::2008116@student.uwtsd.ac.uk::b3d9a8e0-779f-48fb-a32b-c46c88911a75" providerId="AD" clId="Web-{9933C96D-54CB-967F-2D26-51B5F49D3DF7}" dt="2021-04-12T22:44:28.283" v="74" actId="1076"/>
        <pc:sldMkLst>
          <pc:docMk/>
          <pc:sldMk cId="347860580" sldId="273"/>
        </pc:sldMkLst>
        <pc:spChg chg="add mod">
          <ac:chgData name="Ana Sofia Hernandez Amaya (2008116)" userId="S::2008116@student.uwtsd.ac.uk::b3d9a8e0-779f-48fb-a32b-c46c88911a75" providerId="AD" clId="Web-{9933C96D-54CB-967F-2D26-51B5F49D3DF7}" dt="2021-04-12T22:44:28.283" v="74" actId="1076"/>
          <ac:spMkLst>
            <pc:docMk/>
            <pc:sldMk cId="347860580" sldId="273"/>
            <ac:spMk id="7" creationId="{77842516-F7EF-4FAA-880C-99677B2BF376}"/>
          </ac:spMkLst>
        </pc:spChg>
        <pc:spChg chg="add del mod">
          <ac:chgData name="Ana Sofia Hernandez Amaya (2008116)" userId="S::2008116@student.uwtsd.ac.uk::b3d9a8e0-779f-48fb-a32b-c46c88911a75" providerId="AD" clId="Web-{9933C96D-54CB-967F-2D26-51B5F49D3DF7}" dt="2021-04-12T22:41:51.279" v="4"/>
          <ac:spMkLst>
            <pc:docMk/>
            <pc:sldMk cId="347860580" sldId="273"/>
            <ac:spMk id="8" creationId="{A86391D6-7182-4C51-9043-5DDD21F8A2A0}"/>
          </ac:spMkLst>
        </pc:spChg>
        <pc:spChg chg="add mod">
          <ac:chgData name="Ana Sofia Hernandez Amaya (2008116)" userId="S::2008116@student.uwtsd.ac.uk::b3d9a8e0-779f-48fb-a32b-c46c88911a75" providerId="AD" clId="Web-{9933C96D-54CB-967F-2D26-51B5F49D3DF7}" dt="2021-04-12T22:44:22.893" v="73" actId="20577"/>
          <ac:spMkLst>
            <pc:docMk/>
            <pc:sldMk cId="347860580" sldId="273"/>
            <ac:spMk id="10" creationId="{F3606110-CCE5-4196-A9D6-9311A97DC7E2}"/>
          </ac:spMkLst>
        </pc:spChg>
        <pc:picChg chg="del">
          <ac:chgData name="Ana Sofia Hernandez Amaya (2008116)" userId="S::2008116@student.uwtsd.ac.uk::b3d9a8e0-779f-48fb-a32b-c46c88911a75" providerId="AD" clId="Web-{9933C96D-54CB-967F-2D26-51B5F49D3DF7}" dt="2021-04-12T22:41:41.185" v="0"/>
          <ac:picMkLst>
            <pc:docMk/>
            <pc:sldMk cId="347860580" sldId="273"/>
            <ac:picMk id="4" creationId="{62F89144-EC98-48F1-AACB-37839B1BC48F}"/>
          </ac:picMkLst>
        </pc:picChg>
        <pc:picChg chg="del">
          <ac:chgData name="Ana Sofia Hernandez Amaya (2008116)" userId="S::2008116@student.uwtsd.ac.uk::b3d9a8e0-779f-48fb-a32b-c46c88911a75" providerId="AD" clId="Web-{9933C96D-54CB-967F-2D26-51B5F49D3DF7}" dt="2021-04-12T22:41:44.201" v="1"/>
          <ac:picMkLst>
            <pc:docMk/>
            <pc:sldMk cId="347860580" sldId="273"/>
            <ac:picMk id="6" creationId="{F592CCB0-646F-46B1-A141-B471C72C55F1}"/>
          </ac:picMkLst>
        </pc:picChg>
        <pc:picChg chg="add mod">
          <ac:chgData name="Ana Sofia Hernandez Amaya (2008116)" userId="S::2008116@student.uwtsd.ac.uk::b3d9a8e0-779f-48fb-a32b-c46c88911a75" providerId="AD" clId="Web-{9933C96D-54CB-967F-2D26-51B5F49D3DF7}" dt="2021-04-12T22:44:06.564" v="65" actId="1076"/>
          <ac:picMkLst>
            <pc:docMk/>
            <pc:sldMk cId="347860580" sldId="273"/>
            <ac:picMk id="9" creationId="{5EBC558C-C4FF-49B3-B20B-1EA465D536C9}"/>
          </ac:picMkLst>
        </pc:picChg>
      </pc:sldChg>
      <pc:sldChg chg="addSp delSp modSp">
        <pc:chgData name="Ana Sofia Hernandez Amaya (2008116)" userId="S::2008116@student.uwtsd.ac.uk::b3d9a8e0-779f-48fb-a32b-c46c88911a75" providerId="AD" clId="Web-{9933C96D-54CB-967F-2D26-51B5F49D3DF7}" dt="2021-04-12T22:47:47.184" v="195" actId="1076"/>
        <pc:sldMkLst>
          <pc:docMk/>
          <pc:sldMk cId="3344068050" sldId="274"/>
        </pc:sldMkLst>
        <pc:spChg chg="add mod">
          <ac:chgData name="Ana Sofia Hernandez Amaya (2008116)" userId="S::2008116@student.uwtsd.ac.uk::b3d9a8e0-779f-48fb-a32b-c46c88911a75" providerId="AD" clId="Web-{9933C96D-54CB-967F-2D26-51B5F49D3DF7}" dt="2021-04-12T22:47:22.543" v="184" actId="1076"/>
          <ac:spMkLst>
            <pc:docMk/>
            <pc:sldMk cId="3344068050" sldId="274"/>
            <ac:spMk id="11" creationId="{1D439644-37CF-4E50-B7D5-5CB549791066}"/>
          </ac:spMkLst>
        </pc:spChg>
        <pc:spChg chg="add del mod">
          <ac:chgData name="Ana Sofia Hernandez Amaya (2008116)" userId="S::2008116@student.uwtsd.ac.uk::b3d9a8e0-779f-48fb-a32b-c46c88911a75" providerId="AD" clId="Web-{9933C96D-54CB-967F-2D26-51B5F49D3DF7}" dt="2021-04-12T22:47:32.183" v="188"/>
          <ac:spMkLst>
            <pc:docMk/>
            <pc:sldMk cId="3344068050" sldId="274"/>
            <ac:spMk id="12" creationId="{E3BF705F-9955-4999-8FFB-2531CADACF7C}"/>
          </ac:spMkLst>
        </pc:spChg>
        <pc:spChg chg="add mod">
          <ac:chgData name="Ana Sofia Hernandez Amaya (2008116)" userId="S::2008116@student.uwtsd.ac.uk::b3d9a8e0-779f-48fb-a32b-c46c88911a75" providerId="AD" clId="Web-{9933C96D-54CB-967F-2D26-51B5F49D3DF7}" dt="2021-04-12T22:47:47.168" v="194" actId="1076"/>
          <ac:spMkLst>
            <pc:docMk/>
            <pc:sldMk cId="3344068050" sldId="274"/>
            <ac:spMk id="15" creationId="{BFAEBAF8-DEC3-4274-AB6F-BB1912A81E67}"/>
          </ac:spMkLst>
        </pc:spChg>
        <pc:picChg chg="del">
          <ac:chgData name="Ana Sofia Hernandez Amaya (2008116)" userId="S::2008116@student.uwtsd.ac.uk::b3d9a8e0-779f-48fb-a32b-c46c88911a75" providerId="AD" clId="Web-{9933C96D-54CB-967F-2D26-51B5F49D3DF7}" dt="2021-04-12T22:44:31.658" v="75"/>
          <ac:picMkLst>
            <pc:docMk/>
            <pc:sldMk cId="3344068050" sldId="274"/>
            <ac:picMk id="4" creationId="{653C1B0F-03D3-41CA-8A31-EB8E3EBD444C}"/>
          </ac:picMkLst>
        </pc:picChg>
        <pc:picChg chg="del">
          <ac:chgData name="Ana Sofia Hernandez Amaya (2008116)" userId="S::2008116@student.uwtsd.ac.uk::b3d9a8e0-779f-48fb-a32b-c46c88911a75" providerId="AD" clId="Web-{9933C96D-54CB-967F-2D26-51B5F49D3DF7}" dt="2021-04-12T22:44:44.382" v="80"/>
          <ac:picMkLst>
            <pc:docMk/>
            <pc:sldMk cId="3344068050" sldId="274"/>
            <ac:picMk id="6" creationId="{1ABF3B8F-3B2B-4172-B171-84D63524CB97}"/>
          </ac:picMkLst>
        </pc:picChg>
        <pc:picChg chg="del">
          <ac:chgData name="Ana Sofia Hernandez Amaya (2008116)" userId="S::2008116@student.uwtsd.ac.uk::b3d9a8e0-779f-48fb-a32b-c46c88911a75" providerId="AD" clId="Web-{9933C96D-54CB-967F-2D26-51B5F49D3DF7}" dt="2021-04-12T22:44:38.690" v="77"/>
          <ac:picMkLst>
            <pc:docMk/>
            <pc:sldMk cId="3344068050" sldId="274"/>
            <ac:picMk id="10" creationId="{CDBD7757-5FBE-4334-AB7B-BA5973A2DD6B}"/>
          </ac:picMkLst>
        </pc:picChg>
        <pc:picChg chg="add mod">
          <ac:chgData name="Ana Sofia Hernandez Amaya (2008116)" userId="S::2008116@student.uwtsd.ac.uk::b3d9a8e0-779f-48fb-a32b-c46c88911a75" providerId="AD" clId="Web-{9933C96D-54CB-967F-2D26-51B5F49D3DF7}" dt="2021-04-12T22:47:38.465" v="190" actId="14100"/>
          <ac:picMkLst>
            <pc:docMk/>
            <pc:sldMk cId="3344068050" sldId="274"/>
            <ac:picMk id="13" creationId="{D0FD50A7-CF89-4E5F-BC78-A47D5EFA1B5C}"/>
          </ac:picMkLst>
        </pc:picChg>
        <pc:picChg chg="add mod">
          <ac:chgData name="Ana Sofia Hernandez Amaya (2008116)" userId="S::2008116@student.uwtsd.ac.uk::b3d9a8e0-779f-48fb-a32b-c46c88911a75" providerId="AD" clId="Web-{9933C96D-54CB-967F-2D26-51B5F49D3DF7}" dt="2021-04-12T22:47:47.184" v="195" actId="1076"/>
          <ac:picMkLst>
            <pc:docMk/>
            <pc:sldMk cId="3344068050" sldId="274"/>
            <ac:picMk id="14" creationId="{40C06BC5-70A1-419F-A905-A9C748761CB2}"/>
          </ac:picMkLst>
        </pc:picChg>
      </pc:sldChg>
      <pc:sldChg chg="modSp">
        <pc:chgData name="Ana Sofia Hernandez Amaya (2008116)" userId="S::2008116@student.uwtsd.ac.uk::b3d9a8e0-779f-48fb-a32b-c46c88911a75" providerId="AD" clId="Web-{9933C96D-54CB-967F-2D26-51B5F49D3DF7}" dt="2021-04-12T22:51:05.876" v="306" actId="1076"/>
        <pc:sldMkLst>
          <pc:docMk/>
          <pc:sldMk cId="1632513443" sldId="275"/>
        </pc:sldMkLst>
        <pc:spChg chg="mod">
          <ac:chgData name="Ana Sofia Hernandez Amaya (2008116)" userId="S::2008116@student.uwtsd.ac.uk::b3d9a8e0-779f-48fb-a32b-c46c88911a75" providerId="AD" clId="Web-{9933C96D-54CB-967F-2D26-51B5F49D3DF7}" dt="2021-04-12T22:51:05.876" v="306" actId="1076"/>
          <ac:spMkLst>
            <pc:docMk/>
            <pc:sldMk cId="1632513443" sldId="275"/>
            <ac:spMk id="7" creationId="{E260BEC6-75B0-49FC-BBF8-F513AB7CC2D1}"/>
          </ac:spMkLst>
        </pc:spChg>
      </pc:sldChg>
      <pc:sldChg chg="addSp delSp modSp">
        <pc:chgData name="Ana Sofia Hernandez Amaya (2008116)" userId="S::2008116@student.uwtsd.ac.uk::b3d9a8e0-779f-48fb-a32b-c46c88911a75" providerId="AD" clId="Web-{9933C96D-54CB-967F-2D26-51B5F49D3DF7}" dt="2021-04-12T22:53:07.332" v="392" actId="1076"/>
        <pc:sldMkLst>
          <pc:docMk/>
          <pc:sldMk cId="2110125410" sldId="276"/>
        </pc:sldMkLst>
        <pc:spChg chg="del">
          <ac:chgData name="Ana Sofia Hernandez Amaya (2008116)" userId="S::2008116@student.uwtsd.ac.uk::b3d9a8e0-779f-48fb-a32b-c46c88911a75" providerId="AD" clId="Web-{9933C96D-54CB-967F-2D26-51B5F49D3DF7}" dt="2021-04-12T22:51:26.033" v="307"/>
          <ac:spMkLst>
            <pc:docMk/>
            <pc:sldMk cId="2110125410" sldId="276"/>
            <ac:spMk id="3" creationId="{5DA45BD8-67F9-8948-A3BB-77BA0CBC940B}"/>
          </ac:spMkLst>
        </pc:spChg>
        <pc:spChg chg="add mod">
          <ac:chgData name="Ana Sofia Hernandez Amaya (2008116)" userId="S::2008116@student.uwtsd.ac.uk::b3d9a8e0-779f-48fb-a32b-c46c88911a75" providerId="AD" clId="Web-{9933C96D-54CB-967F-2D26-51B5F49D3DF7}" dt="2021-04-12T22:52:55.863" v="389" actId="14100"/>
          <ac:spMkLst>
            <pc:docMk/>
            <pc:sldMk cId="2110125410" sldId="276"/>
            <ac:spMk id="6" creationId="{A61DD344-F2E9-4F01-9A1B-504116FDEE0C}"/>
          </ac:spMkLst>
        </pc:spChg>
        <pc:picChg chg="add del">
          <ac:chgData name="Ana Sofia Hernandez Amaya (2008116)" userId="S::2008116@student.uwtsd.ac.uk::b3d9a8e0-779f-48fb-a32b-c46c88911a75" providerId="AD" clId="Web-{9933C96D-54CB-967F-2D26-51B5F49D3DF7}" dt="2021-04-12T22:51:29.470" v="311"/>
          <ac:picMkLst>
            <pc:docMk/>
            <pc:sldMk cId="2110125410" sldId="276"/>
            <ac:picMk id="4" creationId="{AF8CF153-ACDF-4488-B889-E002D8D608DA}"/>
          </ac:picMkLst>
        </pc:picChg>
        <pc:picChg chg="add mod">
          <ac:chgData name="Ana Sofia Hernandez Amaya (2008116)" userId="S::2008116@student.uwtsd.ac.uk::b3d9a8e0-779f-48fb-a32b-c46c88911a75" providerId="AD" clId="Web-{9933C96D-54CB-967F-2D26-51B5F49D3DF7}" dt="2021-04-12T22:52:59.097" v="390" actId="1076"/>
          <ac:picMkLst>
            <pc:docMk/>
            <pc:sldMk cId="2110125410" sldId="276"/>
            <ac:picMk id="11" creationId="{5E353481-FDCE-41F8-A491-0D1EC5C27CB9}"/>
          </ac:picMkLst>
        </pc:picChg>
        <pc:picChg chg="add del">
          <ac:chgData name="Ana Sofia Hernandez Amaya (2008116)" userId="S::2008116@student.uwtsd.ac.uk::b3d9a8e0-779f-48fb-a32b-c46c88911a75" providerId="AD" clId="Web-{9933C96D-54CB-967F-2D26-51B5F49D3DF7}" dt="2021-04-12T22:52:29.237" v="381"/>
          <ac:picMkLst>
            <pc:docMk/>
            <pc:sldMk cId="2110125410" sldId="276"/>
            <ac:picMk id="12" creationId="{0D0A527F-B0DD-48EE-910D-EC761275CA31}"/>
          </ac:picMkLst>
        </pc:picChg>
        <pc:picChg chg="add del mod">
          <ac:chgData name="Ana Sofia Hernandez Amaya (2008116)" userId="S::2008116@student.uwtsd.ac.uk::b3d9a8e0-779f-48fb-a32b-c46c88911a75" providerId="AD" clId="Web-{9933C96D-54CB-967F-2D26-51B5F49D3DF7}" dt="2021-04-12T22:52:27.909" v="380"/>
          <ac:picMkLst>
            <pc:docMk/>
            <pc:sldMk cId="2110125410" sldId="276"/>
            <ac:picMk id="13" creationId="{0A6546AD-A1FC-402D-B86E-ECA790F0F2EC}"/>
          </ac:picMkLst>
        </pc:picChg>
        <pc:picChg chg="add mod">
          <ac:chgData name="Ana Sofia Hernandez Amaya (2008116)" userId="S::2008116@student.uwtsd.ac.uk::b3d9a8e0-779f-48fb-a32b-c46c88911a75" providerId="AD" clId="Web-{9933C96D-54CB-967F-2D26-51B5F49D3DF7}" dt="2021-04-12T22:53:07.332" v="392" actId="1076"/>
          <ac:picMkLst>
            <pc:docMk/>
            <pc:sldMk cId="2110125410" sldId="276"/>
            <ac:picMk id="14" creationId="{E18171B8-45F4-498A-BC48-A657A91D202D}"/>
          </ac:picMkLst>
        </pc:picChg>
        <pc:picChg chg="add mod">
          <ac:chgData name="Ana Sofia Hernandez Amaya (2008116)" userId="S::2008116@student.uwtsd.ac.uk::b3d9a8e0-779f-48fb-a32b-c46c88911a75" providerId="AD" clId="Web-{9933C96D-54CB-967F-2D26-51B5F49D3DF7}" dt="2021-04-12T22:53:03.160" v="391" actId="1076"/>
          <ac:picMkLst>
            <pc:docMk/>
            <pc:sldMk cId="2110125410" sldId="276"/>
            <ac:picMk id="15" creationId="{9DA74BAF-C113-49F3-B778-9AF31978A4A7}"/>
          </ac:picMkLst>
        </pc:picChg>
      </pc:sldChg>
    </pc:docChg>
  </pc:docChgLst>
  <pc:docChgLst>
    <pc:chgData name="Ana Sofia Hernandez Amaya (2008116)" userId="S::2008116@student.uwtsd.ac.uk::b3d9a8e0-779f-48fb-a32b-c46c88911a75" providerId="AD" clId="Web-{77DD9AD5-DDFA-7CD3-E7FA-FD76E824A23B}"/>
    <pc:docChg chg="modSld sldOrd">
      <pc:chgData name="Ana Sofia Hernandez Amaya (2008116)" userId="S::2008116@student.uwtsd.ac.uk::b3d9a8e0-779f-48fb-a32b-c46c88911a75" providerId="AD" clId="Web-{77DD9AD5-DDFA-7CD3-E7FA-FD76E824A23B}" dt="2021-04-13T12:37:30.478" v="1320"/>
      <pc:docMkLst>
        <pc:docMk/>
      </pc:docMkLst>
      <pc:sldChg chg="mod setBg">
        <pc:chgData name="Ana Sofia Hernandez Amaya (2008116)" userId="S::2008116@student.uwtsd.ac.uk::b3d9a8e0-779f-48fb-a32b-c46c88911a75" providerId="AD" clId="Web-{77DD9AD5-DDFA-7CD3-E7FA-FD76E824A23B}" dt="2021-04-13T10:25:41.828" v="842"/>
        <pc:sldMkLst>
          <pc:docMk/>
          <pc:sldMk cId="3308040255" sldId="256"/>
        </pc:sldMkLst>
      </pc:sldChg>
      <pc:sldChg chg="addSp delSp modSp">
        <pc:chgData name="Ana Sofia Hernandez Amaya (2008116)" userId="S::2008116@student.uwtsd.ac.uk::b3d9a8e0-779f-48fb-a32b-c46c88911a75" providerId="AD" clId="Web-{77DD9AD5-DDFA-7CD3-E7FA-FD76E824A23B}" dt="2021-04-13T12:33:54.604" v="1239"/>
        <pc:sldMkLst>
          <pc:docMk/>
          <pc:sldMk cId="2618840071" sldId="258"/>
        </pc:sldMkLst>
        <pc:spChg chg="add del mod">
          <ac:chgData name="Ana Sofia Hernandez Amaya (2008116)" userId="S::2008116@student.uwtsd.ac.uk::b3d9a8e0-779f-48fb-a32b-c46c88911a75" providerId="AD" clId="Web-{77DD9AD5-DDFA-7CD3-E7FA-FD76E824A23B}" dt="2021-04-13T10:11:46.693" v="801"/>
          <ac:spMkLst>
            <pc:docMk/>
            <pc:sldMk cId="2618840071" sldId="258"/>
            <ac:spMk id="10" creationId="{D5F27C8D-884C-4C83-8415-715B3838FF3D}"/>
          </ac:spMkLst>
        </pc:spChg>
        <pc:spChg chg="mod">
          <ac:chgData name="Ana Sofia Hernandez Amaya (2008116)" userId="S::2008116@student.uwtsd.ac.uk::b3d9a8e0-779f-48fb-a32b-c46c88911a75" providerId="AD" clId="Web-{77DD9AD5-DDFA-7CD3-E7FA-FD76E824A23B}" dt="2021-04-13T08:55:22.282" v="2" actId="20577"/>
          <ac:spMkLst>
            <pc:docMk/>
            <pc:sldMk cId="2618840071" sldId="258"/>
            <ac:spMk id="14" creationId="{E8305FF2-7584-4CED-B766-76A2EEB84517}"/>
          </ac:spMkLst>
        </pc:spChg>
        <pc:picChg chg="add mod ord">
          <ac:chgData name="Ana Sofia Hernandez Amaya (2008116)" userId="S::2008116@student.uwtsd.ac.uk::b3d9a8e0-779f-48fb-a32b-c46c88911a75" providerId="AD" clId="Web-{77DD9AD5-DDFA-7CD3-E7FA-FD76E824A23B}" dt="2021-04-13T10:11:53.991" v="803" actId="1076"/>
          <ac:picMkLst>
            <pc:docMk/>
            <pc:sldMk cId="2618840071" sldId="258"/>
            <ac:picMk id="3" creationId="{299E7764-FB22-4B25-A1E2-37FC085F815A}"/>
          </ac:picMkLst>
        </pc:picChg>
        <pc:picChg chg="del">
          <ac:chgData name="Ana Sofia Hernandez Amaya (2008116)" userId="S::2008116@student.uwtsd.ac.uk::b3d9a8e0-779f-48fb-a32b-c46c88911a75" providerId="AD" clId="Web-{77DD9AD5-DDFA-7CD3-E7FA-FD76E824A23B}" dt="2021-04-13T12:31:32.141" v="1202"/>
          <ac:picMkLst>
            <pc:docMk/>
            <pc:sldMk cId="2618840071" sldId="258"/>
            <ac:picMk id="8" creationId="{94DF2F22-905F-A046-ADF8-E1525F8D46D4}"/>
          </ac:picMkLst>
        </pc:picChg>
        <pc:picChg chg="add">
          <ac:chgData name="Ana Sofia Hernandez Amaya (2008116)" userId="S::2008116@student.uwtsd.ac.uk::b3d9a8e0-779f-48fb-a32b-c46c88911a75" providerId="AD" clId="Web-{77DD9AD5-DDFA-7CD3-E7FA-FD76E824A23B}" dt="2021-04-13T12:33:53.385" v="1237"/>
          <ac:picMkLst>
            <pc:docMk/>
            <pc:sldMk cId="2618840071" sldId="258"/>
            <ac:picMk id="10" creationId="{812CDDA7-0F83-4C42-B706-00DB8D52E175}"/>
          </ac:picMkLst>
        </pc:picChg>
        <pc:picChg chg="add del">
          <ac:chgData name="Ana Sofia Hernandez Amaya (2008116)" userId="S::2008116@student.uwtsd.ac.uk::b3d9a8e0-779f-48fb-a32b-c46c88911a75" providerId="AD" clId="Web-{77DD9AD5-DDFA-7CD3-E7FA-FD76E824A23B}" dt="2021-04-13T12:33:54.604" v="1239"/>
          <ac:picMkLst>
            <pc:docMk/>
            <pc:sldMk cId="2618840071" sldId="258"/>
            <ac:picMk id="12" creationId="{218925AF-9A7A-4FF1-B67B-D68C27F086CF}"/>
          </ac:picMkLst>
        </pc:picChg>
        <pc:picChg chg="del mod">
          <ac:chgData name="Ana Sofia Hernandez Amaya (2008116)" userId="S::2008116@student.uwtsd.ac.uk::b3d9a8e0-779f-48fb-a32b-c46c88911a75" providerId="AD" clId="Web-{77DD9AD5-DDFA-7CD3-E7FA-FD76E824A23B}" dt="2021-04-13T10:11:04.108" v="800"/>
          <ac:picMkLst>
            <pc:docMk/>
            <pc:sldMk cId="2618840071" sldId="258"/>
            <ac:picMk id="22" creationId="{6B62F33C-57B2-40F8-904D-CBB34860ACB0}"/>
          </ac:picMkLst>
        </pc:picChg>
      </pc:sldChg>
      <pc:sldChg chg="addSp delSp modSp">
        <pc:chgData name="Ana Sofia Hernandez Amaya (2008116)" userId="S::2008116@student.uwtsd.ac.uk::b3d9a8e0-779f-48fb-a32b-c46c88911a75" providerId="AD" clId="Web-{77DD9AD5-DDFA-7CD3-E7FA-FD76E824A23B}" dt="2021-04-13T12:33:50.869" v="1236"/>
        <pc:sldMkLst>
          <pc:docMk/>
          <pc:sldMk cId="3031752855" sldId="259"/>
        </pc:sldMkLst>
        <pc:picChg chg="add">
          <ac:chgData name="Ana Sofia Hernandez Amaya (2008116)" userId="S::2008116@student.uwtsd.ac.uk::b3d9a8e0-779f-48fb-a32b-c46c88911a75" providerId="AD" clId="Web-{77DD9AD5-DDFA-7CD3-E7FA-FD76E824A23B}" dt="2021-04-13T12:33:49.494" v="1234"/>
          <ac:picMkLst>
            <pc:docMk/>
            <pc:sldMk cId="3031752855" sldId="259"/>
            <ac:picMk id="3" creationId="{97FFCF9F-F231-47A9-BAC2-AF1EFE32323F}"/>
          </ac:picMkLst>
        </pc:picChg>
        <pc:picChg chg="del">
          <ac:chgData name="Ana Sofia Hernandez Amaya (2008116)" userId="S::2008116@student.uwtsd.ac.uk::b3d9a8e0-779f-48fb-a32b-c46c88911a75" providerId="AD" clId="Web-{77DD9AD5-DDFA-7CD3-E7FA-FD76E824A23B}" dt="2021-04-13T12:31:29.235" v="1201"/>
          <ac:picMkLst>
            <pc:docMk/>
            <pc:sldMk cId="3031752855" sldId="259"/>
            <ac:picMk id="9" creationId="{C8CDBB9D-BCF9-594F-86AB-917A28E98C07}"/>
          </ac:picMkLst>
        </pc:picChg>
        <pc:picChg chg="add del">
          <ac:chgData name="Ana Sofia Hernandez Amaya (2008116)" userId="S::2008116@student.uwtsd.ac.uk::b3d9a8e0-779f-48fb-a32b-c46c88911a75" providerId="AD" clId="Web-{77DD9AD5-DDFA-7CD3-E7FA-FD76E824A23B}" dt="2021-04-13T12:33:50.869" v="1236"/>
          <ac:picMkLst>
            <pc:docMk/>
            <pc:sldMk cId="3031752855" sldId="259"/>
            <ac:picMk id="11" creationId="{F613A20A-73D0-416A-9DBE-3B7FE3987F3E}"/>
          </ac:picMkLst>
        </pc:picChg>
        <pc:picChg chg="mod">
          <ac:chgData name="Ana Sofia Hernandez Amaya (2008116)" userId="S::2008116@student.uwtsd.ac.uk::b3d9a8e0-779f-48fb-a32b-c46c88911a75" providerId="AD" clId="Web-{77DD9AD5-DDFA-7CD3-E7FA-FD76E824A23B}" dt="2021-04-13T11:13:41.095" v="1154" actId="1076"/>
          <ac:picMkLst>
            <pc:docMk/>
            <pc:sldMk cId="3031752855" sldId="259"/>
            <ac:picMk id="13" creationId="{EFB9DE11-68C3-4EBB-B7CA-CD7A5142FB64}"/>
          </ac:picMkLst>
        </pc:picChg>
      </pc:sldChg>
      <pc:sldChg chg="addSp delSp">
        <pc:chgData name="Ana Sofia Hernandez Amaya (2008116)" userId="S::2008116@student.uwtsd.ac.uk::b3d9a8e0-779f-48fb-a32b-c46c88911a75" providerId="AD" clId="Web-{77DD9AD5-DDFA-7CD3-E7FA-FD76E824A23B}" dt="2021-04-13T12:34:02.979" v="1245"/>
        <pc:sldMkLst>
          <pc:docMk/>
          <pc:sldMk cId="1678943624" sldId="260"/>
        </pc:sldMkLst>
        <pc:picChg chg="add">
          <ac:chgData name="Ana Sofia Hernandez Amaya (2008116)" userId="S::2008116@student.uwtsd.ac.uk::b3d9a8e0-779f-48fb-a32b-c46c88911a75" providerId="AD" clId="Web-{77DD9AD5-DDFA-7CD3-E7FA-FD76E824A23B}" dt="2021-04-13T12:34:01.261" v="1243"/>
          <ac:picMkLst>
            <pc:docMk/>
            <pc:sldMk cId="1678943624" sldId="260"/>
            <ac:picMk id="4" creationId="{4025418F-5942-4070-9F58-00AD10B6B095}"/>
          </ac:picMkLst>
        </pc:picChg>
        <pc:picChg chg="add del">
          <ac:chgData name="Ana Sofia Hernandez Amaya (2008116)" userId="S::2008116@student.uwtsd.ac.uk::b3d9a8e0-779f-48fb-a32b-c46c88911a75" providerId="AD" clId="Web-{77DD9AD5-DDFA-7CD3-E7FA-FD76E824A23B}" dt="2021-04-13T12:34:02.979" v="1245"/>
          <ac:picMkLst>
            <pc:docMk/>
            <pc:sldMk cId="1678943624" sldId="260"/>
            <ac:picMk id="6" creationId="{C695ACF0-12CD-4238-ACBB-DE33FA0AA9B6}"/>
          </ac:picMkLst>
        </pc:picChg>
        <pc:picChg chg="del">
          <ac:chgData name="Ana Sofia Hernandez Amaya (2008116)" userId="S::2008116@student.uwtsd.ac.uk::b3d9a8e0-779f-48fb-a32b-c46c88911a75" providerId="AD" clId="Web-{77DD9AD5-DDFA-7CD3-E7FA-FD76E824A23B}" dt="2021-04-13T12:32:11.488" v="1204"/>
          <ac:picMkLst>
            <pc:docMk/>
            <pc:sldMk cId="1678943624" sldId="260"/>
            <ac:picMk id="8" creationId="{83E16F43-F632-C643-A59E-7CE40644A2BA}"/>
          </ac:picMkLst>
        </pc:picChg>
      </pc:sldChg>
      <pc:sldChg chg="addSp delSp modSp ord">
        <pc:chgData name="Ana Sofia Hernandez Amaya (2008116)" userId="S::2008116@student.uwtsd.ac.uk::b3d9a8e0-779f-48fb-a32b-c46c88911a75" providerId="AD" clId="Web-{77DD9AD5-DDFA-7CD3-E7FA-FD76E824A23B}" dt="2021-04-13T12:33:59.198" v="1242"/>
        <pc:sldMkLst>
          <pc:docMk/>
          <pc:sldMk cId="2104385508" sldId="261"/>
        </pc:sldMkLst>
        <pc:spChg chg="add del mod">
          <ac:chgData name="Ana Sofia Hernandez Amaya (2008116)" userId="S::2008116@student.uwtsd.ac.uk::b3d9a8e0-779f-48fb-a32b-c46c88911a75" providerId="AD" clId="Web-{77DD9AD5-DDFA-7CD3-E7FA-FD76E824A23B}" dt="2021-04-13T11:11:48.308" v="1133"/>
          <ac:spMkLst>
            <pc:docMk/>
            <pc:sldMk cId="2104385508" sldId="261"/>
            <ac:spMk id="4" creationId="{7C30B50E-2841-4741-B3BF-AA0E96F79E29}"/>
          </ac:spMkLst>
        </pc:spChg>
        <pc:spChg chg="add del mod">
          <ac:chgData name="Ana Sofia Hernandez Amaya (2008116)" userId="S::2008116@student.uwtsd.ac.uk::b3d9a8e0-779f-48fb-a32b-c46c88911a75" providerId="AD" clId="Web-{77DD9AD5-DDFA-7CD3-E7FA-FD76E824A23B}" dt="2021-04-13T11:11:59.824" v="1135"/>
          <ac:spMkLst>
            <pc:docMk/>
            <pc:sldMk cId="2104385508" sldId="261"/>
            <ac:spMk id="12" creationId="{3C06CAC4-C2AD-4E46-B61C-C670EF06DA6A}"/>
          </ac:spMkLst>
        </pc:spChg>
        <pc:spChg chg="mod">
          <ac:chgData name="Ana Sofia Hernandez Amaya (2008116)" userId="S::2008116@student.uwtsd.ac.uk::b3d9a8e0-779f-48fb-a32b-c46c88911a75" providerId="AD" clId="Web-{77DD9AD5-DDFA-7CD3-E7FA-FD76E824A23B}" dt="2021-04-13T08:55:25.344" v="4" actId="20577"/>
          <ac:spMkLst>
            <pc:docMk/>
            <pc:sldMk cId="2104385508" sldId="261"/>
            <ac:spMk id="14" creationId="{A0D600E0-ED44-4AB8-906F-1836A55BB447}"/>
          </ac:spMkLst>
        </pc:spChg>
        <pc:picChg chg="add">
          <ac:chgData name="Ana Sofia Hernandez Amaya (2008116)" userId="S::2008116@student.uwtsd.ac.uk::b3d9a8e0-779f-48fb-a32b-c46c88911a75" providerId="AD" clId="Web-{77DD9AD5-DDFA-7CD3-E7FA-FD76E824A23B}" dt="2021-04-13T12:33:58.073" v="1240"/>
          <ac:picMkLst>
            <pc:docMk/>
            <pc:sldMk cId="2104385508" sldId="261"/>
            <ac:picMk id="3" creationId="{9A3535ED-FF3B-422B-AD1F-9E713A62A102}"/>
          </ac:picMkLst>
        </pc:picChg>
        <pc:picChg chg="add del">
          <ac:chgData name="Ana Sofia Hernandez Amaya (2008116)" userId="S::2008116@student.uwtsd.ac.uk::b3d9a8e0-779f-48fb-a32b-c46c88911a75" providerId="AD" clId="Web-{77DD9AD5-DDFA-7CD3-E7FA-FD76E824A23B}" dt="2021-04-13T12:33:59.198" v="1242"/>
          <ac:picMkLst>
            <pc:docMk/>
            <pc:sldMk cId="2104385508" sldId="261"/>
            <ac:picMk id="4" creationId="{0F8DFD07-6E7B-40DD-9192-8265951519FD}"/>
          </ac:picMkLst>
        </pc:picChg>
        <pc:picChg chg="del">
          <ac:chgData name="Ana Sofia Hernandez Amaya (2008116)" userId="S::2008116@student.uwtsd.ac.uk::b3d9a8e0-779f-48fb-a32b-c46c88911a75" providerId="AD" clId="Web-{77DD9AD5-DDFA-7CD3-E7FA-FD76E824A23B}" dt="2021-04-13T12:31:34.844" v="1203"/>
          <ac:picMkLst>
            <pc:docMk/>
            <pc:sldMk cId="2104385508" sldId="261"/>
            <ac:picMk id="8" creationId="{D21547AB-8279-6445-9038-A9298207D22A}"/>
          </ac:picMkLst>
        </pc:picChg>
        <pc:picChg chg="add del mod ord modCrop">
          <ac:chgData name="Ana Sofia Hernandez Amaya (2008116)" userId="S::2008116@student.uwtsd.ac.uk::b3d9a8e0-779f-48fb-a32b-c46c88911a75" providerId="AD" clId="Web-{77DD9AD5-DDFA-7CD3-E7FA-FD76E824A23B}" dt="2021-04-13T11:11:47.542" v="1132"/>
          <ac:picMkLst>
            <pc:docMk/>
            <pc:sldMk cId="2104385508" sldId="261"/>
            <ac:picMk id="10" creationId="{EF7D0101-C467-4BB3-A827-E32199D2AD26}"/>
          </ac:picMkLst>
        </pc:picChg>
        <pc:picChg chg="add mod ord modCrop">
          <ac:chgData name="Ana Sofia Hernandez Amaya (2008116)" userId="S::2008116@student.uwtsd.ac.uk::b3d9a8e0-779f-48fb-a32b-c46c88911a75" providerId="AD" clId="Web-{77DD9AD5-DDFA-7CD3-E7FA-FD76E824A23B}" dt="2021-04-13T11:13:26.453" v="1152" actId="1076"/>
          <ac:picMkLst>
            <pc:docMk/>
            <pc:sldMk cId="2104385508" sldId="261"/>
            <ac:picMk id="13" creationId="{95107D02-3BA8-430F-8808-A351D4B2EC48}"/>
          </ac:picMkLst>
        </pc:picChg>
        <pc:picChg chg="add del">
          <ac:chgData name="Ana Sofia Hernandez Amaya (2008116)" userId="S::2008116@student.uwtsd.ac.uk::b3d9a8e0-779f-48fb-a32b-c46c88911a75" providerId="AD" clId="Web-{77DD9AD5-DDFA-7CD3-E7FA-FD76E824A23B}" dt="2021-04-13T11:11:51.074" v="1134"/>
          <ac:picMkLst>
            <pc:docMk/>
            <pc:sldMk cId="2104385508" sldId="261"/>
            <ac:picMk id="17" creationId="{BAD1F7C6-E0F7-4FE8-A55C-592CC59DBFAD}"/>
          </ac:picMkLst>
        </pc:picChg>
      </pc:sldChg>
      <pc:sldChg chg="addSp delSp modSp mod setBg">
        <pc:chgData name="Ana Sofia Hernandez Amaya (2008116)" userId="S::2008116@student.uwtsd.ac.uk::b3d9a8e0-779f-48fb-a32b-c46c88911a75" providerId="AD" clId="Web-{77DD9AD5-DDFA-7CD3-E7FA-FD76E824A23B}" dt="2021-04-13T12:35:13.031" v="1248"/>
        <pc:sldMkLst>
          <pc:docMk/>
          <pc:sldMk cId="292656311" sldId="262"/>
        </pc:sldMkLst>
        <pc:spChg chg="mod">
          <ac:chgData name="Ana Sofia Hernandez Amaya (2008116)" userId="S::2008116@student.uwtsd.ac.uk::b3d9a8e0-779f-48fb-a32b-c46c88911a75" providerId="AD" clId="Web-{77DD9AD5-DDFA-7CD3-E7FA-FD76E824A23B}" dt="2021-04-13T10:23:49.698" v="833" actId="14100"/>
          <ac:spMkLst>
            <pc:docMk/>
            <pc:sldMk cId="292656311" sldId="262"/>
            <ac:spMk id="2" creationId="{E3B0322D-7F4C-3D45-B190-2E34A4DD3966}"/>
          </ac:spMkLst>
        </pc:spChg>
        <pc:picChg chg="add">
          <ac:chgData name="Ana Sofia Hernandez Amaya (2008116)" userId="S::2008116@student.uwtsd.ac.uk::b3d9a8e0-779f-48fb-a32b-c46c88911a75" providerId="AD" clId="Web-{77DD9AD5-DDFA-7CD3-E7FA-FD76E824A23B}" dt="2021-04-13T12:35:05.155" v="1246"/>
          <ac:picMkLst>
            <pc:docMk/>
            <pc:sldMk cId="292656311" sldId="262"/>
            <ac:picMk id="4" creationId="{0D0B4065-8CDD-4B42-A318-D4D1ECF9AC3D}"/>
          </ac:picMkLst>
        </pc:picChg>
        <pc:picChg chg="add del">
          <ac:chgData name="Ana Sofia Hernandez Amaya (2008116)" userId="S::2008116@student.uwtsd.ac.uk::b3d9a8e0-779f-48fb-a32b-c46c88911a75" providerId="AD" clId="Web-{77DD9AD5-DDFA-7CD3-E7FA-FD76E824A23B}" dt="2021-04-13T12:35:13.031" v="1248"/>
          <ac:picMkLst>
            <pc:docMk/>
            <pc:sldMk cId="292656311" sldId="262"/>
            <ac:picMk id="6" creationId="{263A8799-CA6D-494C-9414-F775554E19D0}"/>
          </ac:picMkLst>
        </pc:picChg>
        <pc:picChg chg="del">
          <ac:chgData name="Ana Sofia Hernandez Amaya (2008116)" userId="S::2008116@student.uwtsd.ac.uk::b3d9a8e0-779f-48fb-a32b-c46c88911a75" providerId="AD" clId="Web-{77DD9AD5-DDFA-7CD3-E7FA-FD76E824A23B}" dt="2021-04-13T12:32:35.630" v="1207"/>
          <ac:picMkLst>
            <pc:docMk/>
            <pc:sldMk cId="292656311" sldId="262"/>
            <ac:picMk id="13" creationId="{92F791EF-24CB-3240-9329-6B88A8B632DC}"/>
          </ac:picMkLst>
        </pc:picChg>
      </pc:sldChg>
      <pc:sldChg chg="addSp delSp modSp">
        <pc:chgData name="Ana Sofia Hernandez Amaya (2008116)" userId="S::2008116@student.uwtsd.ac.uk::b3d9a8e0-779f-48fb-a32b-c46c88911a75" providerId="AD" clId="Web-{77DD9AD5-DDFA-7CD3-E7FA-FD76E824A23B}" dt="2021-04-13T12:35:22.578" v="1254"/>
        <pc:sldMkLst>
          <pc:docMk/>
          <pc:sldMk cId="3751609009" sldId="263"/>
        </pc:sldMkLst>
        <pc:spChg chg="add mod">
          <ac:chgData name="Ana Sofia Hernandez Amaya (2008116)" userId="S::2008116@student.uwtsd.ac.uk::b3d9a8e0-779f-48fb-a32b-c46c88911a75" providerId="AD" clId="Web-{77DD9AD5-DDFA-7CD3-E7FA-FD76E824A23B}" dt="2021-04-13T12:35:17.281" v="1251" actId="20577"/>
          <ac:spMkLst>
            <pc:docMk/>
            <pc:sldMk cId="3751609009" sldId="263"/>
            <ac:spMk id="23" creationId="{15936942-4BCB-4904-BA03-462B415E1486}"/>
          </ac:spMkLst>
        </pc:spChg>
        <pc:picChg chg="del">
          <ac:chgData name="Ana Sofia Hernandez Amaya (2008116)" userId="S::2008116@student.uwtsd.ac.uk::b3d9a8e0-779f-48fb-a32b-c46c88911a75" providerId="AD" clId="Web-{77DD9AD5-DDFA-7CD3-E7FA-FD76E824A23B}" dt="2021-04-13T12:32:37.958" v="1208"/>
          <ac:picMkLst>
            <pc:docMk/>
            <pc:sldMk cId="3751609009" sldId="263"/>
            <ac:picMk id="8" creationId="{D78DFC55-EFD8-884E-A676-725710171B27}"/>
          </ac:picMkLst>
        </pc:picChg>
        <pc:picChg chg="add">
          <ac:chgData name="Ana Sofia Hernandez Amaya (2008116)" userId="S::2008116@student.uwtsd.ac.uk::b3d9a8e0-779f-48fb-a32b-c46c88911a75" providerId="AD" clId="Web-{77DD9AD5-DDFA-7CD3-E7FA-FD76E824A23B}" dt="2021-04-13T12:35:21.422" v="1252"/>
          <ac:picMkLst>
            <pc:docMk/>
            <pc:sldMk cId="3751609009" sldId="263"/>
            <ac:picMk id="24" creationId="{DF14AC89-D2EF-46F1-B708-BC98A5F17B76}"/>
          </ac:picMkLst>
        </pc:picChg>
        <pc:picChg chg="add del">
          <ac:chgData name="Ana Sofia Hernandez Amaya (2008116)" userId="S::2008116@student.uwtsd.ac.uk::b3d9a8e0-779f-48fb-a32b-c46c88911a75" providerId="AD" clId="Web-{77DD9AD5-DDFA-7CD3-E7FA-FD76E824A23B}" dt="2021-04-13T12:35:22.578" v="1254"/>
          <ac:picMkLst>
            <pc:docMk/>
            <pc:sldMk cId="3751609009" sldId="263"/>
            <ac:picMk id="25" creationId="{33AA9C61-953B-4CED-92B1-4DEA2EDEBAE7}"/>
          </ac:picMkLst>
        </pc:picChg>
      </pc:sldChg>
      <pc:sldChg chg="addSp delSp">
        <pc:chgData name="Ana Sofia Hernandez Amaya (2008116)" userId="S::2008116@student.uwtsd.ac.uk::b3d9a8e0-779f-48fb-a32b-c46c88911a75" providerId="AD" clId="Web-{77DD9AD5-DDFA-7CD3-E7FA-FD76E824A23B}" dt="2021-04-13T12:35:26.313" v="1257"/>
        <pc:sldMkLst>
          <pc:docMk/>
          <pc:sldMk cId="3237509140" sldId="264"/>
        </pc:sldMkLst>
        <pc:picChg chg="del">
          <ac:chgData name="Ana Sofia Hernandez Amaya (2008116)" userId="S::2008116@student.uwtsd.ac.uk::b3d9a8e0-779f-48fb-a32b-c46c88911a75" providerId="AD" clId="Web-{77DD9AD5-DDFA-7CD3-E7FA-FD76E824A23B}" dt="2021-04-13T12:32:39.958" v="1209"/>
          <ac:picMkLst>
            <pc:docMk/>
            <pc:sldMk cId="3237509140" sldId="264"/>
            <ac:picMk id="8" creationId="{042C234C-50BB-F247-93EC-5594C06DE414}"/>
          </ac:picMkLst>
        </pc:picChg>
        <pc:picChg chg="add">
          <ac:chgData name="Ana Sofia Hernandez Amaya (2008116)" userId="S::2008116@student.uwtsd.ac.uk::b3d9a8e0-779f-48fb-a32b-c46c88911a75" providerId="AD" clId="Web-{77DD9AD5-DDFA-7CD3-E7FA-FD76E824A23B}" dt="2021-04-13T12:35:25.438" v="1255"/>
          <ac:picMkLst>
            <pc:docMk/>
            <pc:sldMk cId="3237509140" sldId="264"/>
            <ac:picMk id="13" creationId="{E77AFF3A-ECD5-4D4F-9ED2-FC76ACEB9D2D}"/>
          </ac:picMkLst>
        </pc:picChg>
        <pc:picChg chg="add del">
          <ac:chgData name="Ana Sofia Hernandez Amaya (2008116)" userId="S::2008116@student.uwtsd.ac.uk::b3d9a8e0-779f-48fb-a32b-c46c88911a75" providerId="AD" clId="Web-{77DD9AD5-DDFA-7CD3-E7FA-FD76E824A23B}" dt="2021-04-13T12:35:26.313" v="1257"/>
          <ac:picMkLst>
            <pc:docMk/>
            <pc:sldMk cId="3237509140" sldId="264"/>
            <ac:picMk id="15" creationId="{B131EDD3-103C-4FDE-9164-39F58509E0BA}"/>
          </ac:picMkLst>
        </pc:picChg>
      </pc:sldChg>
      <pc:sldChg chg="addSp delSp modSp">
        <pc:chgData name="Ana Sofia Hernandez Amaya (2008116)" userId="S::2008116@student.uwtsd.ac.uk::b3d9a8e0-779f-48fb-a32b-c46c88911a75" providerId="AD" clId="Web-{77DD9AD5-DDFA-7CD3-E7FA-FD76E824A23B}" dt="2021-04-13T12:35:30.454" v="1260"/>
        <pc:sldMkLst>
          <pc:docMk/>
          <pc:sldMk cId="649810078" sldId="265"/>
        </pc:sldMkLst>
        <pc:spChg chg="mod">
          <ac:chgData name="Ana Sofia Hernandez Amaya (2008116)" userId="S::2008116@student.uwtsd.ac.uk::b3d9a8e0-779f-48fb-a32b-c46c88911a75" providerId="AD" clId="Web-{77DD9AD5-DDFA-7CD3-E7FA-FD76E824A23B}" dt="2021-04-13T10:17:33.320" v="817" actId="1076"/>
          <ac:spMkLst>
            <pc:docMk/>
            <pc:sldMk cId="649810078" sldId="265"/>
            <ac:spMk id="202" creationId="{5BEC6C40-0435-45A9-93B0-62532580F82A}"/>
          </ac:spMkLst>
        </pc:spChg>
        <pc:graphicFrameChg chg="mod">
          <ac:chgData name="Ana Sofia Hernandez Amaya (2008116)" userId="S::2008116@student.uwtsd.ac.uk::b3d9a8e0-779f-48fb-a32b-c46c88911a75" providerId="AD" clId="Web-{77DD9AD5-DDFA-7CD3-E7FA-FD76E824A23B}" dt="2021-04-13T10:17:30.132" v="816" actId="1076"/>
          <ac:graphicFrameMkLst>
            <pc:docMk/>
            <pc:sldMk cId="649810078" sldId="265"/>
            <ac:graphicFrameMk id="3" creationId="{3BD48EFE-5A18-4C9A-AAAD-717B55C563B0}"/>
          </ac:graphicFrameMkLst>
        </pc:graphicFrameChg>
        <pc:picChg chg="del">
          <ac:chgData name="Ana Sofia Hernandez Amaya (2008116)" userId="S::2008116@student.uwtsd.ac.uk::b3d9a8e0-779f-48fb-a32b-c46c88911a75" providerId="AD" clId="Web-{77DD9AD5-DDFA-7CD3-E7FA-FD76E824A23B}" dt="2021-04-13T12:32:42.646" v="1210"/>
          <ac:picMkLst>
            <pc:docMk/>
            <pc:sldMk cId="649810078" sldId="265"/>
            <ac:picMk id="8" creationId="{B406329F-5E7A-704D-960A-7F54A71EA577}"/>
          </ac:picMkLst>
        </pc:picChg>
        <pc:picChg chg="add">
          <ac:chgData name="Ana Sofia Hernandez Amaya (2008116)" userId="S::2008116@student.uwtsd.ac.uk::b3d9a8e0-779f-48fb-a32b-c46c88911a75" providerId="AD" clId="Web-{77DD9AD5-DDFA-7CD3-E7FA-FD76E824A23B}" dt="2021-04-13T12:35:28.735" v="1258"/>
          <ac:picMkLst>
            <pc:docMk/>
            <pc:sldMk cId="649810078" sldId="265"/>
            <ac:picMk id="18" creationId="{74AFC08A-D7A5-47D1-941D-4721F5AE98BB}"/>
          </ac:picMkLst>
        </pc:picChg>
        <pc:picChg chg="add del">
          <ac:chgData name="Ana Sofia Hernandez Amaya (2008116)" userId="S::2008116@student.uwtsd.ac.uk::b3d9a8e0-779f-48fb-a32b-c46c88911a75" providerId="AD" clId="Web-{77DD9AD5-DDFA-7CD3-E7FA-FD76E824A23B}" dt="2021-04-13T12:35:30.454" v="1260"/>
          <ac:picMkLst>
            <pc:docMk/>
            <pc:sldMk cId="649810078" sldId="265"/>
            <ac:picMk id="20" creationId="{E65A024E-A5CC-4AAB-9A0C-E5E78AA2D2CA}"/>
          </ac:picMkLst>
        </pc:picChg>
      </pc:sldChg>
      <pc:sldChg chg="addSp delSp ord">
        <pc:chgData name="Ana Sofia Hernandez Amaya (2008116)" userId="S::2008116@student.uwtsd.ac.uk::b3d9a8e0-779f-48fb-a32b-c46c88911a75" providerId="AD" clId="Web-{77DD9AD5-DDFA-7CD3-E7FA-FD76E824A23B}" dt="2021-04-13T12:35:35.282" v="1264"/>
        <pc:sldMkLst>
          <pc:docMk/>
          <pc:sldMk cId="40368249" sldId="266"/>
        </pc:sldMkLst>
        <pc:picChg chg="add">
          <ac:chgData name="Ana Sofia Hernandez Amaya (2008116)" userId="S::2008116@student.uwtsd.ac.uk::b3d9a8e0-779f-48fb-a32b-c46c88911a75" providerId="AD" clId="Web-{77DD9AD5-DDFA-7CD3-E7FA-FD76E824A23B}" dt="2021-04-13T12:35:32.579" v="1261"/>
          <ac:picMkLst>
            <pc:docMk/>
            <pc:sldMk cId="40368249" sldId="266"/>
            <ac:picMk id="4" creationId="{8564EC54-316E-44DA-BAB7-8F5E6C6FDED6}"/>
          </ac:picMkLst>
        </pc:picChg>
        <pc:picChg chg="add del">
          <ac:chgData name="Ana Sofia Hernandez Amaya (2008116)" userId="S::2008116@student.uwtsd.ac.uk::b3d9a8e0-779f-48fb-a32b-c46c88911a75" providerId="AD" clId="Web-{77DD9AD5-DDFA-7CD3-E7FA-FD76E824A23B}" dt="2021-04-13T12:35:33.454" v="1263"/>
          <ac:picMkLst>
            <pc:docMk/>
            <pc:sldMk cId="40368249" sldId="266"/>
            <ac:picMk id="6" creationId="{4CCBFCBE-F302-4358-A61F-F1B08574C720}"/>
          </ac:picMkLst>
        </pc:picChg>
        <pc:picChg chg="del">
          <ac:chgData name="Ana Sofia Hernandez Amaya (2008116)" userId="S::2008116@student.uwtsd.ac.uk::b3d9a8e0-779f-48fb-a32b-c46c88911a75" providerId="AD" clId="Web-{77DD9AD5-DDFA-7CD3-E7FA-FD76E824A23B}" dt="2021-04-13T12:32:44.646" v="1211"/>
          <ac:picMkLst>
            <pc:docMk/>
            <pc:sldMk cId="40368249" sldId="266"/>
            <ac:picMk id="8" creationId="{AD479285-89E9-3447-B5C9-7A30A8860FA8}"/>
          </ac:picMkLst>
        </pc:picChg>
      </pc:sldChg>
      <pc:sldChg chg="addSp delSp mod setBg">
        <pc:chgData name="Ana Sofia Hernandez Amaya (2008116)" userId="S::2008116@student.uwtsd.ac.uk::b3d9a8e0-779f-48fb-a32b-c46c88911a75" providerId="AD" clId="Web-{77DD9AD5-DDFA-7CD3-E7FA-FD76E824A23B}" dt="2021-04-13T12:35:39.845" v="1267"/>
        <pc:sldMkLst>
          <pc:docMk/>
          <pc:sldMk cId="1590520351" sldId="268"/>
        </pc:sldMkLst>
        <pc:picChg chg="add">
          <ac:chgData name="Ana Sofia Hernandez Amaya (2008116)" userId="S::2008116@student.uwtsd.ac.uk::b3d9a8e0-779f-48fb-a32b-c46c88911a75" providerId="AD" clId="Web-{77DD9AD5-DDFA-7CD3-E7FA-FD76E824A23B}" dt="2021-04-13T12:35:38.845" v="1265"/>
          <ac:picMkLst>
            <pc:docMk/>
            <pc:sldMk cId="1590520351" sldId="268"/>
            <ac:picMk id="6" creationId="{99F4B01C-A604-460A-B6D2-9A6B5A1502E8}"/>
          </ac:picMkLst>
        </pc:picChg>
        <pc:picChg chg="add del">
          <ac:chgData name="Ana Sofia Hernandez Amaya (2008116)" userId="S::2008116@student.uwtsd.ac.uk::b3d9a8e0-779f-48fb-a32b-c46c88911a75" providerId="AD" clId="Web-{77DD9AD5-DDFA-7CD3-E7FA-FD76E824A23B}" dt="2021-04-13T12:35:39.845" v="1267"/>
          <ac:picMkLst>
            <pc:docMk/>
            <pc:sldMk cId="1590520351" sldId="268"/>
            <ac:picMk id="7" creationId="{8DE30615-9960-4F55-AD3F-CD2AEA5C3017}"/>
          </ac:picMkLst>
        </pc:picChg>
        <pc:picChg chg="del">
          <ac:chgData name="Ana Sofia Hernandez Amaya (2008116)" userId="S::2008116@student.uwtsd.ac.uk::b3d9a8e0-779f-48fb-a32b-c46c88911a75" providerId="AD" clId="Web-{77DD9AD5-DDFA-7CD3-E7FA-FD76E824A23B}" dt="2021-04-13T12:32:47.349" v="1212"/>
          <ac:picMkLst>
            <pc:docMk/>
            <pc:sldMk cId="1590520351" sldId="268"/>
            <ac:picMk id="14" creationId="{C5132CE8-68AC-8548-9F5A-45141C4829B3}"/>
          </ac:picMkLst>
        </pc:picChg>
      </pc:sldChg>
      <pc:sldChg chg="addSp delSp modSp">
        <pc:chgData name="Ana Sofia Hernandez Amaya (2008116)" userId="S::2008116@student.uwtsd.ac.uk::b3d9a8e0-779f-48fb-a32b-c46c88911a75" providerId="AD" clId="Web-{77DD9AD5-DDFA-7CD3-E7FA-FD76E824A23B}" dt="2021-04-13T12:35:47.471" v="1271" actId="1076"/>
        <pc:sldMkLst>
          <pc:docMk/>
          <pc:sldMk cId="4291698792" sldId="270"/>
        </pc:sldMkLst>
        <pc:picChg chg="add mod">
          <ac:chgData name="Ana Sofia Hernandez Amaya (2008116)" userId="S::2008116@student.uwtsd.ac.uk::b3d9a8e0-779f-48fb-a32b-c46c88911a75" providerId="AD" clId="Web-{77DD9AD5-DDFA-7CD3-E7FA-FD76E824A23B}" dt="2021-04-13T12:35:47.471" v="1271" actId="1076"/>
          <ac:picMkLst>
            <pc:docMk/>
            <pc:sldMk cId="4291698792" sldId="270"/>
            <ac:picMk id="3" creationId="{A9CE29FB-EDC9-4C7C-9524-5353664034B9}"/>
          </ac:picMkLst>
        </pc:picChg>
        <pc:picChg chg="add del">
          <ac:chgData name="Ana Sofia Hernandez Amaya (2008116)" userId="S::2008116@student.uwtsd.ac.uk::b3d9a8e0-779f-48fb-a32b-c46c88911a75" providerId="AD" clId="Web-{77DD9AD5-DDFA-7CD3-E7FA-FD76E824A23B}" dt="2021-04-13T12:35:44.455" v="1270"/>
          <ac:picMkLst>
            <pc:docMk/>
            <pc:sldMk cId="4291698792" sldId="270"/>
            <ac:picMk id="4" creationId="{E5579CEE-0C5A-4506-B8B5-FB41ACD10367}"/>
          </ac:picMkLst>
        </pc:picChg>
        <pc:picChg chg="del">
          <ac:chgData name="Ana Sofia Hernandez Amaya (2008116)" userId="S::2008116@student.uwtsd.ac.uk::b3d9a8e0-779f-48fb-a32b-c46c88911a75" providerId="AD" clId="Web-{77DD9AD5-DDFA-7CD3-E7FA-FD76E824A23B}" dt="2021-04-13T12:32:49.787" v="1213"/>
          <ac:picMkLst>
            <pc:docMk/>
            <pc:sldMk cId="4291698792" sldId="270"/>
            <ac:picMk id="8" creationId="{70E09A55-425F-1A4F-85F5-40779312890A}"/>
          </ac:picMkLst>
        </pc:picChg>
      </pc:sldChg>
      <pc:sldChg chg="addSp delSp">
        <pc:chgData name="Ana Sofia Hernandez Amaya (2008116)" userId="S::2008116@student.uwtsd.ac.uk::b3d9a8e0-779f-48fb-a32b-c46c88911a75" providerId="AD" clId="Web-{77DD9AD5-DDFA-7CD3-E7FA-FD76E824A23B}" dt="2021-04-13T12:36:10.613" v="1280"/>
        <pc:sldMkLst>
          <pc:docMk/>
          <pc:sldMk cId="2525660581" sldId="271"/>
        </pc:sldMkLst>
        <pc:picChg chg="add">
          <ac:chgData name="Ana Sofia Hernandez Amaya (2008116)" userId="S::2008116@student.uwtsd.ac.uk::b3d9a8e0-779f-48fb-a32b-c46c88911a75" providerId="AD" clId="Web-{77DD9AD5-DDFA-7CD3-E7FA-FD76E824A23B}" dt="2021-04-13T12:35:50.440" v="1272"/>
          <ac:picMkLst>
            <pc:docMk/>
            <pc:sldMk cId="2525660581" sldId="271"/>
            <ac:picMk id="3" creationId="{5B8E9A69-51FF-47BC-8719-F8E1B9CBB514}"/>
          </ac:picMkLst>
        </pc:picChg>
        <pc:picChg chg="add del">
          <ac:chgData name="Ana Sofia Hernandez Amaya (2008116)" userId="S::2008116@student.uwtsd.ac.uk::b3d9a8e0-779f-48fb-a32b-c46c88911a75" providerId="AD" clId="Web-{77DD9AD5-DDFA-7CD3-E7FA-FD76E824A23B}" dt="2021-04-13T12:36:10.613" v="1280"/>
          <ac:picMkLst>
            <pc:docMk/>
            <pc:sldMk cId="2525660581" sldId="271"/>
            <ac:picMk id="4" creationId="{2721F9F5-8679-4E0F-9FBB-010E511429CA}"/>
          </ac:picMkLst>
        </pc:picChg>
        <pc:picChg chg="del">
          <ac:chgData name="Ana Sofia Hernandez Amaya (2008116)" userId="S::2008116@student.uwtsd.ac.uk::b3d9a8e0-779f-48fb-a32b-c46c88911a75" providerId="AD" clId="Web-{77DD9AD5-DDFA-7CD3-E7FA-FD76E824A23B}" dt="2021-04-13T12:32:55.131" v="1215"/>
          <ac:picMkLst>
            <pc:docMk/>
            <pc:sldMk cId="2525660581" sldId="271"/>
            <ac:picMk id="8" creationId="{75A233FA-F6A3-1647-996D-578A1D25DB22}"/>
          </ac:picMkLst>
        </pc:picChg>
      </pc:sldChg>
      <pc:sldChg chg="addSp delSp modSp mod setBg">
        <pc:chgData name="Ana Sofia Hernandez Amaya (2008116)" userId="S::2008116@student.uwtsd.ac.uk::b3d9a8e0-779f-48fb-a32b-c46c88911a75" providerId="AD" clId="Web-{77DD9AD5-DDFA-7CD3-E7FA-FD76E824A23B}" dt="2021-04-13T12:36:16.598" v="1283"/>
        <pc:sldMkLst>
          <pc:docMk/>
          <pc:sldMk cId="2974102538" sldId="272"/>
        </pc:sldMkLst>
        <pc:spChg chg="add del mod">
          <ac:chgData name="Ana Sofia Hernandez Amaya (2008116)" userId="S::2008116@student.uwtsd.ac.uk::b3d9a8e0-779f-48fb-a32b-c46c88911a75" providerId="AD" clId="Web-{77DD9AD5-DDFA-7CD3-E7FA-FD76E824A23B}" dt="2021-04-13T12:36:06.128" v="1278"/>
          <ac:spMkLst>
            <pc:docMk/>
            <pc:sldMk cId="2974102538" sldId="272"/>
            <ac:spMk id="3" creationId="{28D187E2-0F13-49B2-8108-D8B4B0893E19}"/>
          </ac:spMkLst>
        </pc:spChg>
        <pc:picChg chg="add">
          <ac:chgData name="Ana Sofia Hernandez Amaya (2008116)" userId="S::2008116@student.uwtsd.ac.uk::b3d9a8e0-779f-48fb-a32b-c46c88911a75" providerId="AD" clId="Web-{77DD9AD5-DDFA-7CD3-E7FA-FD76E824A23B}" dt="2021-04-13T12:36:15.316" v="1281"/>
          <ac:picMkLst>
            <pc:docMk/>
            <pc:sldMk cId="2974102538" sldId="272"/>
            <ac:picMk id="4" creationId="{DD1BC60C-8290-44C6-B9DB-EAE6C97667A7}"/>
          </ac:picMkLst>
        </pc:picChg>
        <pc:picChg chg="add del">
          <ac:chgData name="Ana Sofia Hernandez Amaya (2008116)" userId="S::2008116@student.uwtsd.ac.uk::b3d9a8e0-779f-48fb-a32b-c46c88911a75" providerId="AD" clId="Web-{77DD9AD5-DDFA-7CD3-E7FA-FD76E824A23B}" dt="2021-04-13T12:36:16.598" v="1283"/>
          <ac:picMkLst>
            <pc:docMk/>
            <pc:sldMk cId="2974102538" sldId="272"/>
            <ac:picMk id="6" creationId="{CC82FCAB-CA72-46A3-9247-7730A6357426}"/>
          </ac:picMkLst>
        </pc:picChg>
        <pc:picChg chg="del">
          <ac:chgData name="Ana Sofia Hernandez Amaya (2008116)" userId="S::2008116@student.uwtsd.ac.uk::b3d9a8e0-779f-48fb-a32b-c46c88911a75" providerId="AD" clId="Web-{77DD9AD5-DDFA-7CD3-E7FA-FD76E824A23B}" dt="2021-04-13T12:32:53.428" v="1214"/>
          <ac:picMkLst>
            <pc:docMk/>
            <pc:sldMk cId="2974102538" sldId="272"/>
            <ac:picMk id="8" creationId="{3470BA1C-D608-B74E-AEF0-15F102E49A6A}"/>
          </ac:picMkLst>
        </pc:picChg>
      </pc:sldChg>
      <pc:sldChg chg="addSp delSp modSp mod setBg">
        <pc:chgData name="Ana Sofia Hernandez Amaya (2008116)" userId="S::2008116@student.uwtsd.ac.uk::b3d9a8e0-779f-48fb-a32b-c46c88911a75" providerId="AD" clId="Web-{77DD9AD5-DDFA-7CD3-E7FA-FD76E824A23B}" dt="2021-04-13T12:36:23.348" v="1289"/>
        <pc:sldMkLst>
          <pc:docMk/>
          <pc:sldMk cId="347860580" sldId="273"/>
        </pc:sldMkLst>
        <pc:picChg chg="add">
          <ac:chgData name="Ana Sofia Hernandez Amaya (2008116)" userId="S::2008116@student.uwtsd.ac.uk::b3d9a8e0-779f-48fb-a32b-c46c88911a75" providerId="AD" clId="Web-{77DD9AD5-DDFA-7CD3-E7FA-FD76E824A23B}" dt="2021-04-13T12:36:22.411" v="1287"/>
          <ac:picMkLst>
            <pc:docMk/>
            <pc:sldMk cId="347860580" sldId="273"/>
            <ac:picMk id="3" creationId="{D610A2B0-9852-4ACB-B382-0E4AC56927C7}"/>
          </ac:picMkLst>
        </pc:picChg>
        <pc:picChg chg="add del">
          <ac:chgData name="Ana Sofia Hernandez Amaya (2008116)" userId="S::2008116@student.uwtsd.ac.uk::b3d9a8e0-779f-48fb-a32b-c46c88911a75" providerId="AD" clId="Web-{77DD9AD5-DDFA-7CD3-E7FA-FD76E824A23B}" dt="2021-04-13T12:36:23.348" v="1289"/>
          <ac:picMkLst>
            <pc:docMk/>
            <pc:sldMk cId="347860580" sldId="273"/>
            <ac:picMk id="4" creationId="{36695D4D-0461-441C-893E-1A1DC4C7D58F}"/>
          </ac:picMkLst>
        </pc:picChg>
        <pc:picChg chg="mod">
          <ac:chgData name="Ana Sofia Hernandez Amaya (2008116)" userId="S::2008116@student.uwtsd.ac.uk::b3d9a8e0-779f-48fb-a32b-c46c88911a75" providerId="AD" clId="Web-{77DD9AD5-DDFA-7CD3-E7FA-FD76E824A23B}" dt="2021-04-13T10:14:00.700" v="813" actId="14100"/>
          <ac:picMkLst>
            <pc:docMk/>
            <pc:sldMk cId="347860580" sldId="273"/>
            <ac:picMk id="9" creationId="{5EBC558C-C4FF-49B3-B20B-1EA465D536C9}"/>
          </ac:picMkLst>
        </pc:picChg>
        <pc:picChg chg="del">
          <ac:chgData name="Ana Sofia Hernandez Amaya (2008116)" userId="S::2008116@student.uwtsd.ac.uk::b3d9a8e0-779f-48fb-a32b-c46c88911a75" providerId="AD" clId="Web-{77DD9AD5-DDFA-7CD3-E7FA-FD76E824A23B}" dt="2021-04-13T12:33:01.335" v="1217"/>
          <ac:picMkLst>
            <pc:docMk/>
            <pc:sldMk cId="347860580" sldId="273"/>
            <ac:picMk id="15" creationId="{A1074EEC-EF7A-304A-9113-81EFC79C412F}"/>
          </ac:picMkLst>
        </pc:picChg>
      </pc:sldChg>
      <pc:sldChg chg="addSp delSp">
        <pc:chgData name="Ana Sofia Hernandez Amaya (2008116)" userId="S::2008116@student.uwtsd.ac.uk::b3d9a8e0-779f-48fb-a32b-c46c88911a75" providerId="AD" clId="Web-{77DD9AD5-DDFA-7CD3-E7FA-FD76E824A23B}" dt="2021-04-13T12:36:27.380" v="1292"/>
        <pc:sldMkLst>
          <pc:docMk/>
          <pc:sldMk cId="3344068050" sldId="274"/>
        </pc:sldMkLst>
        <pc:picChg chg="add">
          <ac:chgData name="Ana Sofia Hernandez Amaya (2008116)" userId="S::2008116@student.uwtsd.ac.uk::b3d9a8e0-779f-48fb-a32b-c46c88911a75" providerId="AD" clId="Web-{77DD9AD5-DDFA-7CD3-E7FA-FD76E824A23B}" dt="2021-04-13T12:36:25.708" v="1290"/>
          <ac:picMkLst>
            <pc:docMk/>
            <pc:sldMk cId="3344068050" sldId="274"/>
            <ac:picMk id="3" creationId="{9D6492DC-F4E2-410A-A733-FB60EF2AB05A}"/>
          </ac:picMkLst>
        </pc:picChg>
        <pc:picChg chg="add del">
          <ac:chgData name="Ana Sofia Hernandez Amaya (2008116)" userId="S::2008116@student.uwtsd.ac.uk::b3d9a8e0-779f-48fb-a32b-c46c88911a75" providerId="AD" clId="Web-{77DD9AD5-DDFA-7CD3-E7FA-FD76E824A23B}" dt="2021-04-13T12:36:27.380" v="1292"/>
          <ac:picMkLst>
            <pc:docMk/>
            <pc:sldMk cId="3344068050" sldId="274"/>
            <ac:picMk id="4" creationId="{E9B25285-7A7D-4492-BEB6-956ADF4B639E}"/>
          </ac:picMkLst>
        </pc:picChg>
        <pc:picChg chg="del">
          <ac:chgData name="Ana Sofia Hernandez Amaya (2008116)" userId="S::2008116@student.uwtsd.ac.uk::b3d9a8e0-779f-48fb-a32b-c46c88911a75" providerId="AD" clId="Web-{77DD9AD5-DDFA-7CD3-E7FA-FD76E824A23B}" dt="2021-04-13T12:33:04.210" v="1218"/>
          <ac:picMkLst>
            <pc:docMk/>
            <pc:sldMk cId="3344068050" sldId="274"/>
            <ac:picMk id="8" creationId="{1565C436-B99A-D54E-9039-8C78F920DA3C}"/>
          </ac:picMkLst>
        </pc:picChg>
      </pc:sldChg>
      <pc:sldChg chg="addSp delSp">
        <pc:chgData name="Ana Sofia Hernandez Amaya (2008116)" userId="S::2008116@student.uwtsd.ac.uk::b3d9a8e0-779f-48fb-a32b-c46c88911a75" providerId="AD" clId="Web-{77DD9AD5-DDFA-7CD3-E7FA-FD76E824A23B}" dt="2021-04-13T12:36:36.271" v="1298"/>
        <pc:sldMkLst>
          <pc:docMk/>
          <pc:sldMk cId="1632513443" sldId="275"/>
        </pc:sldMkLst>
        <pc:picChg chg="add">
          <ac:chgData name="Ana Sofia Hernandez Amaya (2008116)" userId="S::2008116@student.uwtsd.ac.uk::b3d9a8e0-779f-48fb-a32b-c46c88911a75" providerId="AD" clId="Web-{77DD9AD5-DDFA-7CD3-E7FA-FD76E824A23B}" dt="2021-04-13T12:36:34.036" v="1296"/>
          <ac:picMkLst>
            <pc:docMk/>
            <pc:sldMk cId="1632513443" sldId="275"/>
            <ac:picMk id="3" creationId="{573E1C59-BD87-4777-8D32-921E098FF558}"/>
          </ac:picMkLst>
        </pc:picChg>
        <pc:picChg chg="add del">
          <ac:chgData name="Ana Sofia Hernandez Amaya (2008116)" userId="S::2008116@student.uwtsd.ac.uk::b3d9a8e0-779f-48fb-a32b-c46c88911a75" providerId="AD" clId="Web-{77DD9AD5-DDFA-7CD3-E7FA-FD76E824A23B}" dt="2021-04-13T12:36:36.271" v="1298"/>
          <ac:picMkLst>
            <pc:docMk/>
            <pc:sldMk cId="1632513443" sldId="275"/>
            <ac:picMk id="4" creationId="{AF2CFAD5-AD72-4F08-98E3-7B5D546ED8E7}"/>
          </ac:picMkLst>
        </pc:picChg>
        <pc:picChg chg="del">
          <ac:chgData name="Ana Sofia Hernandez Amaya (2008116)" userId="S::2008116@student.uwtsd.ac.uk::b3d9a8e0-779f-48fb-a32b-c46c88911a75" providerId="AD" clId="Web-{77DD9AD5-DDFA-7CD3-E7FA-FD76E824A23B}" dt="2021-04-13T12:33:09.679" v="1220"/>
          <ac:picMkLst>
            <pc:docMk/>
            <pc:sldMk cId="1632513443" sldId="275"/>
            <ac:picMk id="9" creationId="{E6762788-E0EA-964E-8112-BC044A522227}"/>
          </ac:picMkLst>
        </pc:picChg>
      </pc:sldChg>
      <pc:sldChg chg="addSp delSp">
        <pc:chgData name="Ana Sofia Hernandez Amaya (2008116)" userId="S::2008116@student.uwtsd.ac.uk::b3d9a8e0-779f-48fb-a32b-c46c88911a75" providerId="AD" clId="Web-{77DD9AD5-DDFA-7CD3-E7FA-FD76E824A23B}" dt="2021-04-13T12:36:37.912" v="1301"/>
        <pc:sldMkLst>
          <pc:docMk/>
          <pc:sldMk cId="2110125410" sldId="276"/>
        </pc:sldMkLst>
        <pc:picChg chg="add">
          <ac:chgData name="Ana Sofia Hernandez Amaya (2008116)" userId="S::2008116@student.uwtsd.ac.uk::b3d9a8e0-779f-48fb-a32b-c46c88911a75" providerId="AD" clId="Web-{77DD9AD5-DDFA-7CD3-E7FA-FD76E824A23B}" dt="2021-04-13T12:36:37.318" v="1299"/>
          <ac:picMkLst>
            <pc:docMk/>
            <pc:sldMk cId="2110125410" sldId="276"/>
            <ac:picMk id="4" creationId="{D403A8D4-0F41-4D7A-A133-004E493B6CDF}"/>
          </ac:picMkLst>
        </pc:picChg>
        <pc:picChg chg="del">
          <ac:chgData name="Ana Sofia Hernandez Amaya (2008116)" userId="S::2008116@student.uwtsd.ac.uk::b3d9a8e0-779f-48fb-a32b-c46c88911a75" providerId="AD" clId="Web-{77DD9AD5-DDFA-7CD3-E7FA-FD76E824A23B}" dt="2021-04-13T12:33:11.788" v="1221"/>
          <ac:picMkLst>
            <pc:docMk/>
            <pc:sldMk cId="2110125410" sldId="276"/>
            <ac:picMk id="8" creationId="{A1A4FF63-FB6A-CC4D-9471-A84F73862B3B}"/>
          </ac:picMkLst>
        </pc:picChg>
        <pc:picChg chg="add del">
          <ac:chgData name="Ana Sofia Hernandez Amaya (2008116)" userId="S::2008116@student.uwtsd.ac.uk::b3d9a8e0-779f-48fb-a32b-c46c88911a75" providerId="AD" clId="Web-{77DD9AD5-DDFA-7CD3-E7FA-FD76E824A23B}" dt="2021-04-13T12:36:37.912" v="1301"/>
          <ac:picMkLst>
            <pc:docMk/>
            <pc:sldMk cId="2110125410" sldId="276"/>
            <ac:picMk id="10" creationId="{A88F05E2-B30E-41A3-BD15-DC412F09F59A}"/>
          </ac:picMkLst>
        </pc:picChg>
      </pc:sldChg>
      <pc:sldChg chg="addSp delSp">
        <pc:chgData name="Ana Sofia Hernandez Amaya (2008116)" userId="S::2008116@student.uwtsd.ac.uk::b3d9a8e0-779f-48fb-a32b-c46c88911a75" providerId="AD" clId="Web-{77DD9AD5-DDFA-7CD3-E7FA-FD76E824A23B}" dt="2021-04-13T12:36:30.536" v="1295"/>
        <pc:sldMkLst>
          <pc:docMk/>
          <pc:sldMk cId="4280485295" sldId="277"/>
        </pc:sldMkLst>
        <pc:picChg chg="add">
          <ac:chgData name="Ana Sofia Hernandez Amaya (2008116)" userId="S::2008116@student.uwtsd.ac.uk::b3d9a8e0-779f-48fb-a32b-c46c88911a75" providerId="AD" clId="Web-{77DD9AD5-DDFA-7CD3-E7FA-FD76E824A23B}" dt="2021-04-13T12:36:29.630" v="1293"/>
          <ac:picMkLst>
            <pc:docMk/>
            <pc:sldMk cId="4280485295" sldId="277"/>
            <ac:picMk id="3" creationId="{507CD337-155F-4E69-B880-8A5BCA8D7666}"/>
          </ac:picMkLst>
        </pc:picChg>
        <pc:picChg chg="add del">
          <ac:chgData name="Ana Sofia Hernandez Amaya (2008116)" userId="S::2008116@student.uwtsd.ac.uk::b3d9a8e0-779f-48fb-a32b-c46c88911a75" providerId="AD" clId="Web-{77DD9AD5-DDFA-7CD3-E7FA-FD76E824A23B}" dt="2021-04-13T12:36:30.536" v="1295"/>
          <ac:picMkLst>
            <pc:docMk/>
            <pc:sldMk cId="4280485295" sldId="277"/>
            <ac:picMk id="4" creationId="{AA5F4D91-EA33-476A-BEBC-2F0EAC1299C8}"/>
          </ac:picMkLst>
        </pc:picChg>
        <pc:picChg chg="del">
          <ac:chgData name="Ana Sofia Hernandez Amaya (2008116)" userId="S::2008116@student.uwtsd.ac.uk::b3d9a8e0-779f-48fb-a32b-c46c88911a75" providerId="AD" clId="Web-{77DD9AD5-DDFA-7CD3-E7FA-FD76E824A23B}" dt="2021-04-13T12:33:07.491" v="1219"/>
          <ac:picMkLst>
            <pc:docMk/>
            <pc:sldMk cId="4280485295" sldId="277"/>
            <ac:picMk id="8" creationId="{C906F475-8285-E841-BDE9-F91D411CAF12}"/>
          </ac:picMkLst>
        </pc:picChg>
      </pc:sldChg>
      <pc:sldChg chg="delSp modSp mod setBg">
        <pc:chgData name="Ana Sofia Hernandez Amaya (2008116)" userId="S::2008116@student.uwtsd.ac.uk::b3d9a8e0-779f-48fb-a32b-c46c88911a75" providerId="AD" clId="Web-{77DD9AD5-DDFA-7CD3-E7FA-FD76E824A23B}" dt="2021-04-13T12:33:16.679" v="1223"/>
        <pc:sldMkLst>
          <pc:docMk/>
          <pc:sldMk cId="367747934" sldId="278"/>
        </pc:sldMkLst>
        <pc:spChg chg="mod">
          <ac:chgData name="Ana Sofia Hernandez Amaya (2008116)" userId="S::2008116@student.uwtsd.ac.uk::b3d9a8e0-779f-48fb-a32b-c46c88911a75" providerId="AD" clId="Web-{77DD9AD5-DDFA-7CD3-E7FA-FD76E824A23B}" dt="2021-04-13T09:25:19.752" v="252" actId="20577"/>
          <ac:spMkLst>
            <pc:docMk/>
            <pc:sldMk cId="367747934" sldId="278"/>
            <ac:spMk id="2" creationId="{1406B8B0-47CD-7D40-BF8C-6C545F322A59}"/>
          </ac:spMkLst>
        </pc:spChg>
        <pc:spChg chg="mod">
          <ac:chgData name="Ana Sofia Hernandez Amaya (2008116)" userId="S::2008116@student.uwtsd.ac.uk::b3d9a8e0-779f-48fb-a32b-c46c88911a75" providerId="AD" clId="Web-{77DD9AD5-DDFA-7CD3-E7FA-FD76E824A23B}" dt="2021-04-13T10:45:19.496" v="910" actId="20577"/>
          <ac:spMkLst>
            <pc:docMk/>
            <pc:sldMk cId="367747934" sldId="278"/>
            <ac:spMk id="3" creationId="{609534AD-E72A-E149-8DEC-C07395BC8D8A}"/>
          </ac:spMkLst>
        </pc:spChg>
        <pc:picChg chg="del">
          <ac:chgData name="Ana Sofia Hernandez Amaya (2008116)" userId="S::2008116@student.uwtsd.ac.uk::b3d9a8e0-779f-48fb-a32b-c46c88911a75" providerId="AD" clId="Web-{77DD9AD5-DDFA-7CD3-E7FA-FD76E824A23B}" dt="2021-04-13T12:33:16.679" v="1223"/>
          <ac:picMkLst>
            <pc:docMk/>
            <pc:sldMk cId="367747934" sldId="278"/>
            <ac:picMk id="14" creationId="{197A6607-A3E0-E147-AB64-4F06806643E9}"/>
          </ac:picMkLst>
        </pc:picChg>
      </pc:sldChg>
      <pc:sldChg chg="addSp delSp modSp">
        <pc:chgData name="Ana Sofia Hernandez Amaya (2008116)" userId="S::2008116@student.uwtsd.ac.uk::b3d9a8e0-779f-48fb-a32b-c46c88911a75" providerId="AD" clId="Web-{77DD9AD5-DDFA-7CD3-E7FA-FD76E824A23B}" dt="2021-04-13T12:33:14.664" v="1222"/>
        <pc:sldMkLst>
          <pc:docMk/>
          <pc:sldMk cId="3471085134" sldId="279"/>
        </pc:sldMkLst>
        <pc:spChg chg="mod">
          <ac:chgData name="Ana Sofia Hernandez Amaya (2008116)" userId="S::2008116@student.uwtsd.ac.uk::b3d9a8e0-779f-48fb-a32b-c46c88911a75" providerId="AD" clId="Web-{77DD9AD5-DDFA-7CD3-E7FA-FD76E824A23B}" dt="2021-04-13T09:42:35.612" v="545" actId="20577"/>
          <ac:spMkLst>
            <pc:docMk/>
            <pc:sldMk cId="3471085134" sldId="279"/>
            <ac:spMk id="3" creationId="{A5A8AD1C-E9B4-774B-AC0D-4F938C4C3010}"/>
          </ac:spMkLst>
        </pc:spChg>
        <pc:picChg chg="add del mod">
          <ac:chgData name="Ana Sofia Hernandez Amaya (2008116)" userId="S::2008116@student.uwtsd.ac.uk::b3d9a8e0-779f-48fb-a32b-c46c88911a75" providerId="AD" clId="Web-{77DD9AD5-DDFA-7CD3-E7FA-FD76E824A23B}" dt="2021-04-13T10:35:45.467" v="892"/>
          <ac:picMkLst>
            <pc:docMk/>
            <pc:sldMk cId="3471085134" sldId="279"/>
            <ac:picMk id="4" creationId="{6E5A206B-0E29-4773-9857-56486C112B9C}"/>
          </ac:picMkLst>
        </pc:picChg>
        <pc:picChg chg="add mod">
          <ac:chgData name="Ana Sofia Hernandez Amaya (2008116)" userId="S::2008116@student.uwtsd.ac.uk::b3d9a8e0-779f-48fb-a32b-c46c88911a75" providerId="AD" clId="Web-{77DD9AD5-DDFA-7CD3-E7FA-FD76E824A23B}" dt="2021-04-13T10:36:05.437" v="897" actId="1076"/>
          <ac:picMkLst>
            <pc:docMk/>
            <pc:sldMk cId="3471085134" sldId="279"/>
            <ac:picMk id="6" creationId="{24227310-D5E9-4330-A0EB-55A5DD81E221}"/>
          </ac:picMkLst>
        </pc:picChg>
        <pc:picChg chg="add del mod">
          <ac:chgData name="Ana Sofia Hernandez Amaya (2008116)" userId="S::2008116@student.uwtsd.ac.uk::b3d9a8e0-779f-48fb-a32b-c46c88911a75" providerId="AD" clId="Web-{77DD9AD5-DDFA-7CD3-E7FA-FD76E824A23B}" dt="2021-04-13T09:28:30.076" v="340"/>
          <ac:picMkLst>
            <pc:docMk/>
            <pc:sldMk cId="3471085134" sldId="279"/>
            <ac:picMk id="6" creationId="{853A22E8-6DF6-43A9-B10D-8F42BCECD022}"/>
          </ac:picMkLst>
        </pc:picChg>
        <pc:picChg chg="del">
          <ac:chgData name="Ana Sofia Hernandez Amaya (2008116)" userId="S::2008116@student.uwtsd.ac.uk::b3d9a8e0-779f-48fb-a32b-c46c88911a75" providerId="AD" clId="Web-{77DD9AD5-DDFA-7CD3-E7FA-FD76E824A23B}" dt="2021-04-13T12:33:14.664" v="1222"/>
          <ac:picMkLst>
            <pc:docMk/>
            <pc:sldMk cId="3471085134" sldId="279"/>
            <ac:picMk id="8" creationId="{BEE65FB6-D324-5E4A-82DD-A6CEB1EE2998}"/>
          </ac:picMkLst>
        </pc:picChg>
      </pc:sldChg>
      <pc:sldChg chg="addSp delSp modSp">
        <pc:chgData name="Ana Sofia Hernandez Amaya (2008116)" userId="S::2008116@student.uwtsd.ac.uk::b3d9a8e0-779f-48fb-a32b-c46c88911a75" providerId="AD" clId="Web-{77DD9AD5-DDFA-7CD3-E7FA-FD76E824A23B}" dt="2021-04-13T12:33:19.070" v="1224"/>
        <pc:sldMkLst>
          <pc:docMk/>
          <pc:sldMk cId="3252275826" sldId="280"/>
        </pc:sldMkLst>
        <pc:spChg chg="mod">
          <ac:chgData name="Ana Sofia Hernandez Amaya (2008116)" userId="S::2008116@student.uwtsd.ac.uk::b3d9a8e0-779f-48fb-a32b-c46c88911a75" providerId="AD" clId="Web-{77DD9AD5-DDFA-7CD3-E7FA-FD76E824A23B}" dt="2021-04-13T09:40:55.559" v="538" actId="20577"/>
          <ac:spMkLst>
            <pc:docMk/>
            <pc:sldMk cId="3252275826" sldId="280"/>
            <ac:spMk id="3" creationId="{D7054637-F1FE-BA41-9B32-C16DE4AB822D}"/>
          </ac:spMkLst>
        </pc:spChg>
        <pc:picChg chg="add mod">
          <ac:chgData name="Ana Sofia Hernandez Amaya (2008116)" userId="S::2008116@student.uwtsd.ac.uk::b3d9a8e0-779f-48fb-a32b-c46c88911a75" providerId="AD" clId="Web-{77DD9AD5-DDFA-7CD3-E7FA-FD76E824A23B}" dt="2021-04-13T10:33:05.381" v="881" actId="1076"/>
          <ac:picMkLst>
            <pc:docMk/>
            <pc:sldMk cId="3252275826" sldId="280"/>
            <ac:picMk id="4" creationId="{3D15FFFB-FC8D-4222-9A80-369DCA30F3AE}"/>
          </ac:picMkLst>
        </pc:picChg>
        <pc:picChg chg="del">
          <ac:chgData name="Ana Sofia Hernandez Amaya (2008116)" userId="S::2008116@student.uwtsd.ac.uk::b3d9a8e0-779f-48fb-a32b-c46c88911a75" providerId="AD" clId="Web-{77DD9AD5-DDFA-7CD3-E7FA-FD76E824A23B}" dt="2021-04-13T09:28:34.811" v="342"/>
          <ac:picMkLst>
            <pc:docMk/>
            <pc:sldMk cId="3252275826" sldId="280"/>
            <ac:picMk id="4" creationId="{B1C9F584-230F-4FE6-93F5-6DF09F78963C}"/>
          </ac:picMkLst>
        </pc:picChg>
        <pc:picChg chg="del">
          <ac:chgData name="Ana Sofia Hernandez Amaya (2008116)" userId="S::2008116@student.uwtsd.ac.uk::b3d9a8e0-779f-48fb-a32b-c46c88911a75" providerId="AD" clId="Web-{77DD9AD5-DDFA-7CD3-E7FA-FD76E824A23B}" dt="2021-04-13T09:23:31.542" v="175"/>
          <ac:picMkLst>
            <pc:docMk/>
            <pc:sldMk cId="3252275826" sldId="280"/>
            <ac:picMk id="6" creationId="{510C8687-0D11-4D9A-9C66-AE0B75D35608}"/>
          </ac:picMkLst>
        </pc:picChg>
        <pc:picChg chg="del">
          <ac:chgData name="Ana Sofia Hernandez Amaya (2008116)" userId="S::2008116@student.uwtsd.ac.uk::b3d9a8e0-779f-48fb-a32b-c46c88911a75" providerId="AD" clId="Web-{77DD9AD5-DDFA-7CD3-E7FA-FD76E824A23B}" dt="2021-04-13T12:33:19.070" v="1224"/>
          <ac:picMkLst>
            <pc:docMk/>
            <pc:sldMk cId="3252275826" sldId="280"/>
            <ac:picMk id="8" creationId="{73A703A5-18C0-FD4F-8E6D-44419C75524E}"/>
          </ac:picMkLst>
        </pc:picChg>
        <pc:picChg chg="add del mod">
          <ac:chgData name="Ana Sofia Hernandez Amaya (2008116)" userId="S::2008116@student.uwtsd.ac.uk::b3d9a8e0-779f-48fb-a32b-c46c88911a75" providerId="AD" clId="Web-{77DD9AD5-DDFA-7CD3-E7FA-FD76E824A23B}" dt="2021-04-13T09:39:55.118" v="517"/>
          <ac:picMkLst>
            <pc:docMk/>
            <pc:sldMk cId="3252275826" sldId="280"/>
            <ac:picMk id="10" creationId="{AD01C097-2477-434A-BACD-6C6756CB89BC}"/>
          </ac:picMkLst>
        </pc:picChg>
        <pc:picChg chg="add del mod">
          <ac:chgData name="Ana Sofia Hernandez Amaya (2008116)" userId="S::2008116@student.uwtsd.ac.uk::b3d9a8e0-779f-48fb-a32b-c46c88911a75" providerId="AD" clId="Web-{77DD9AD5-DDFA-7CD3-E7FA-FD76E824A23B}" dt="2021-04-13T10:32:42.974" v="875"/>
          <ac:picMkLst>
            <pc:docMk/>
            <pc:sldMk cId="3252275826" sldId="280"/>
            <ac:picMk id="11" creationId="{848E786C-B5A4-4457-86E4-28784F18EBBD}"/>
          </ac:picMkLst>
        </pc:picChg>
        <pc:picChg chg="del">
          <ac:chgData name="Ana Sofia Hernandez Amaya (2008116)" userId="S::2008116@student.uwtsd.ac.uk::b3d9a8e0-779f-48fb-a32b-c46c88911a75" providerId="AD" clId="Web-{77DD9AD5-DDFA-7CD3-E7FA-FD76E824A23B}" dt="2021-04-13T09:23:30.026" v="174"/>
          <ac:picMkLst>
            <pc:docMk/>
            <pc:sldMk cId="3252275826" sldId="280"/>
            <ac:picMk id="13" creationId="{FA820250-A796-4573-9C22-2793282E623A}"/>
          </ac:picMkLst>
        </pc:picChg>
        <pc:picChg chg="del">
          <ac:chgData name="Ana Sofia Hernandez Amaya (2008116)" userId="S::2008116@student.uwtsd.ac.uk::b3d9a8e0-779f-48fb-a32b-c46c88911a75" providerId="AD" clId="Web-{77DD9AD5-DDFA-7CD3-E7FA-FD76E824A23B}" dt="2021-04-13T09:23:29.401" v="173"/>
          <ac:picMkLst>
            <pc:docMk/>
            <pc:sldMk cId="3252275826" sldId="280"/>
            <ac:picMk id="15" creationId="{F972BC82-A189-4551-8BAD-63C6E0415096}"/>
          </ac:picMkLst>
        </pc:picChg>
        <pc:picChg chg="del">
          <ac:chgData name="Ana Sofia Hernandez Amaya (2008116)" userId="S::2008116@student.uwtsd.ac.uk::b3d9a8e0-779f-48fb-a32b-c46c88911a75" providerId="AD" clId="Web-{77DD9AD5-DDFA-7CD3-E7FA-FD76E824A23B}" dt="2021-04-13T09:23:28.682" v="172"/>
          <ac:picMkLst>
            <pc:docMk/>
            <pc:sldMk cId="3252275826" sldId="280"/>
            <ac:picMk id="17" creationId="{77CF7E80-781B-4695-AF42-2B8C57DB25DA}"/>
          </ac:picMkLst>
        </pc:picChg>
      </pc:sldChg>
      <pc:sldChg chg="addSp delSp modSp ord">
        <pc:chgData name="Ana Sofia Hernandez Amaya (2008116)" userId="S::2008116@student.uwtsd.ac.uk::b3d9a8e0-779f-48fb-a32b-c46c88911a75" providerId="AD" clId="Web-{77DD9AD5-DDFA-7CD3-E7FA-FD76E824A23B}" dt="2021-04-13T12:36:52.819" v="1304"/>
        <pc:sldMkLst>
          <pc:docMk/>
          <pc:sldMk cId="2145798042" sldId="281"/>
        </pc:sldMkLst>
        <pc:spChg chg="mod">
          <ac:chgData name="Ana Sofia Hernandez Amaya (2008116)" userId="S::2008116@student.uwtsd.ac.uk::b3d9a8e0-779f-48fb-a32b-c46c88911a75" providerId="AD" clId="Web-{77DD9AD5-DDFA-7CD3-E7FA-FD76E824A23B}" dt="2021-04-13T11:14:44.957" v="1159" actId="20577"/>
          <ac:spMkLst>
            <pc:docMk/>
            <pc:sldMk cId="2145798042" sldId="281"/>
            <ac:spMk id="3" creationId="{9C8CADD2-6F18-7548-B74B-2576D5B2AE2C}"/>
          </ac:spMkLst>
        </pc:spChg>
        <pc:picChg chg="add">
          <ac:chgData name="Ana Sofia Hernandez Amaya (2008116)" userId="S::2008116@student.uwtsd.ac.uk::b3d9a8e0-779f-48fb-a32b-c46c88911a75" providerId="AD" clId="Web-{77DD9AD5-DDFA-7CD3-E7FA-FD76E824A23B}" dt="2021-04-13T12:36:51.866" v="1302"/>
          <ac:picMkLst>
            <pc:docMk/>
            <pc:sldMk cId="2145798042" sldId="281"/>
            <ac:picMk id="4" creationId="{9843F763-04AC-4AFC-9384-5A3172F098A8}"/>
          </ac:picMkLst>
        </pc:picChg>
        <pc:picChg chg="del mod">
          <ac:chgData name="Ana Sofia Hernandez Amaya (2008116)" userId="S::2008116@student.uwtsd.ac.uk::b3d9a8e0-779f-48fb-a32b-c46c88911a75" providerId="AD" clId="Web-{77DD9AD5-DDFA-7CD3-E7FA-FD76E824A23B}" dt="2021-04-13T09:29:40.190" v="400"/>
          <ac:picMkLst>
            <pc:docMk/>
            <pc:sldMk cId="2145798042" sldId="281"/>
            <ac:picMk id="4" creationId="{F2A3BF7D-0FD9-4A56-9123-2BDA7FFED536}"/>
          </ac:picMkLst>
        </pc:picChg>
        <pc:picChg chg="del">
          <ac:chgData name="Ana Sofia Hernandez Amaya (2008116)" userId="S::2008116@student.uwtsd.ac.uk::b3d9a8e0-779f-48fb-a32b-c46c88911a75" providerId="AD" clId="Web-{77DD9AD5-DDFA-7CD3-E7FA-FD76E824A23B}" dt="2021-04-13T09:09:20.364" v="18"/>
          <ac:picMkLst>
            <pc:docMk/>
            <pc:sldMk cId="2145798042" sldId="281"/>
            <ac:picMk id="6" creationId="{365BD9FF-F87C-43DC-8B44-A3A4EB74C786}"/>
          </ac:picMkLst>
        </pc:picChg>
        <pc:picChg chg="add del">
          <ac:chgData name="Ana Sofia Hernandez Amaya (2008116)" userId="S::2008116@student.uwtsd.ac.uk::b3d9a8e0-779f-48fb-a32b-c46c88911a75" providerId="AD" clId="Web-{77DD9AD5-DDFA-7CD3-E7FA-FD76E824A23B}" dt="2021-04-13T12:36:52.819" v="1304"/>
          <ac:picMkLst>
            <pc:docMk/>
            <pc:sldMk cId="2145798042" sldId="281"/>
            <ac:picMk id="6" creationId="{979AAF62-A9A3-4037-AD7B-EFEDD90A7C6B}"/>
          </ac:picMkLst>
        </pc:picChg>
        <pc:picChg chg="del">
          <ac:chgData name="Ana Sofia Hernandez Amaya (2008116)" userId="S::2008116@student.uwtsd.ac.uk::b3d9a8e0-779f-48fb-a32b-c46c88911a75" providerId="AD" clId="Web-{77DD9AD5-DDFA-7CD3-E7FA-FD76E824A23B}" dt="2021-04-13T12:33:21.320" v="1225"/>
          <ac:picMkLst>
            <pc:docMk/>
            <pc:sldMk cId="2145798042" sldId="281"/>
            <ac:picMk id="8" creationId="{43204434-8BEE-A746-96B2-B9C6B528AB1A}"/>
          </ac:picMkLst>
        </pc:picChg>
        <pc:picChg chg="add mod">
          <ac:chgData name="Ana Sofia Hernandez Amaya (2008116)" userId="S::2008116@student.uwtsd.ac.uk::b3d9a8e0-779f-48fb-a32b-c46c88911a75" providerId="AD" clId="Web-{77DD9AD5-DDFA-7CD3-E7FA-FD76E824A23B}" dt="2021-04-13T10:30:05.466" v="872" actId="14100"/>
          <ac:picMkLst>
            <pc:docMk/>
            <pc:sldMk cId="2145798042" sldId="281"/>
            <ac:picMk id="10" creationId="{52C2869A-25C1-44A2-95D1-9388AEE622F7}"/>
          </ac:picMkLst>
        </pc:picChg>
        <pc:picChg chg="del">
          <ac:chgData name="Ana Sofia Hernandez Amaya (2008116)" userId="S::2008116@student.uwtsd.ac.uk::b3d9a8e0-779f-48fb-a32b-c46c88911a75" providerId="AD" clId="Web-{77DD9AD5-DDFA-7CD3-E7FA-FD76E824A23B}" dt="2021-04-13T09:09:18.989" v="17"/>
          <ac:picMkLst>
            <pc:docMk/>
            <pc:sldMk cId="2145798042" sldId="281"/>
            <ac:picMk id="13" creationId="{3CEC784B-0A2B-4966-A29D-FE94B41443F3}"/>
          </ac:picMkLst>
        </pc:picChg>
        <pc:picChg chg="del">
          <ac:chgData name="Ana Sofia Hernandez Amaya (2008116)" userId="S::2008116@student.uwtsd.ac.uk::b3d9a8e0-779f-48fb-a32b-c46c88911a75" providerId="AD" clId="Web-{77DD9AD5-DDFA-7CD3-E7FA-FD76E824A23B}" dt="2021-04-13T09:09:18.177" v="16"/>
          <ac:picMkLst>
            <pc:docMk/>
            <pc:sldMk cId="2145798042" sldId="281"/>
            <ac:picMk id="15" creationId="{B5F50785-3578-44CD-AEC0-4762FCF79D69}"/>
          </ac:picMkLst>
        </pc:picChg>
      </pc:sldChg>
      <pc:sldChg chg="addSp delSp modSp">
        <pc:chgData name="Ana Sofia Hernandez Amaya (2008116)" userId="S::2008116@student.uwtsd.ac.uk::b3d9a8e0-779f-48fb-a32b-c46c88911a75" providerId="AD" clId="Web-{77DD9AD5-DDFA-7CD3-E7FA-FD76E824A23B}" dt="2021-04-13T12:37:04.367" v="1307"/>
        <pc:sldMkLst>
          <pc:docMk/>
          <pc:sldMk cId="2639703644" sldId="282"/>
        </pc:sldMkLst>
        <pc:spChg chg="del">
          <ac:chgData name="Ana Sofia Hernandez Amaya (2008116)" userId="S::2008116@student.uwtsd.ac.uk::b3d9a8e0-779f-48fb-a32b-c46c88911a75" providerId="AD" clId="Web-{77DD9AD5-DDFA-7CD3-E7FA-FD76E824A23B}" dt="2021-04-13T09:09:35.225" v="19"/>
          <ac:spMkLst>
            <pc:docMk/>
            <pc:sldMk cId="2639703644" sldId="282"/>
            <ac:spMk id="3" creationId="{A626123E-BFE8-5344-AE60-B64DCC9BCF37}"/>
          </ac:spMkLst>
        </pc:spChg>
        <pc:spChg chg="add mod">
          <ac:chgData name="Ana Sofia Hernandez Amaya (2008116)" userId="S::2008116@student.uwtsd.ac.uk::b3d9a8e0-779f-48fb-a32b-c46c88911a75" providerId="AD" clId="Web-{77DD9AD5-DDFA-7CD3-E7FA-FD76E824A23B}" dt="2021-04-13T09:43:00.926" v="547" actId="20577"/>
          <ac:spMkLst>
            <pc:docMk/>
            <pc:sldMk cId="2639703644" sldId="282"/>
            <ac:spMk id="6" creationId="{B0A8BD50-52C0-489F-B0D9-16AE790F9E11}"/>
          </ac:spMkLst>
        </pc:spChg>
        <pc:spChg chg="add del mod">
          <ac:chgData name="Ana Sofia Hernandez Amaya (2008116)" userId="S::2008116@student.uwtsd.ac.uk::b3d9a8e0-779f-48fb-a32b-c46c88911a75" providerId="AD" clId="Web-{77DD9AD5-DDFA-7CD3-E7FA-FD76E824A23B}" dt="2021-04-13T09:34:12.081" v="471"/>
          <ac:spMkLst>
            <pc:docMk/>
            <pc:sldMk cId="2639703644" sldId="282"/>
            <ac:spMk id="12" creationId="{B9F21924-F3DF-4984-B839-99BE25523228}"/>
          </ac:spMkLst>
        </pc:spChg>
        <pc:spChg chg="add mod">
          <ac:chgData name="Ana Sofia Hernandez Amaya (2008116)" userId="S::2008116@student.uwtsd.ac.uk::b3d9a8e0-779f-48fb-a32b-c46c88911a75" providerId="AD" clId="Web-{77DD9AD5-DDFA-7CD3-E7FA-FD76E824A23B}" dt="2021-04-13T10:41:45.454" v="909" actId="20577"/>
          <ac:spMkLst>
            <pc:docMk/>
            <pc:sldMk cId="2639703644" sldId="282"/>
            <ac:spMk id="13" creationId="{D6575A36-27B9-4689-AAAA-73799C0AD34E}"/>
          </ac:spMkLst>
        </pc:spChg>
        <pc:spChg chg="add mod">
          <ac:chgData name="Ana Sofia Hernandez Amaya (2008116)" userId="S::2008116@student.uwtsd.ac.uk::b3d9a8e0-779f-48fb-a32b-c46c88911a75" providerId="AD" clId="Web-{77DD9AD5-DDFA-7CD3-E7FA-FD76E824A23B}" dt="2021-04-13T10:29:04.744" v="869" actId="688"/>
          <ac:spMkLst>
            <pc:docMk/>
            <pc:sldMk cId="2639703644" sldId="282"/>
            <ac:spMk id="15" creationId="{25A0E457-B524-4E2D-8DD8-C9BC35C6B3DC}"/>
          </ac:spMkLst>
        </pc:spChg>
        <pc:spChg chg="add mod">
          <ac:chgData name="Ana Sofia Hernandez Amaya (2008116)" userId="S::2008116@student.uwtsd.ac.uk::b3d9a8e0-779f-48fb-a32b-c46c88911a75" providerId="AD" clId="Web-{77DD9AD5-DDFA-7CD3-E7FA-FD76E824A23B}" dt="2021-04-13T09:49:16.356" v="621" actId="1076"/>
          <ac:spMkLst>
            <pc:docMk/>
            <pc:sldMk cId="2639703644" sldId="282"/>
            <ac:spMk id="16" creationId="{FA94F538-AB58-4AC9-97E8-360C9E052260}"/>
          </ac:spMkLst>
        </pc:spChg>
        <pc:spChg chg="add del mod">
          <ac:chgData name="Ana Sofia Hernandez Amaya (2008116)" userId="S::2008116@student.uwtsd.ac.uk::b3d9a8e0-779f-48fb-a32b-c46c88911a75" providerId="AD" clId="Web-{77DD9AD5-DDFA-7CD3-E7FA-FD76E824A23B}" dt="2021-04-13T09:54:27.328" v="759"/>
          <ac:spMkLst>
            <pc:docMk/>
            <pc:sldMk cId="2639703644" sldId="282"/>
            <ac:spMk id="17" creationId="{BE8AC590-9B28-4C83-9D7B-C0AFE8107A1E}"/>
          </ac:spMkLst>
        </pc:spChg>
        <pc:spChg chg="add mod">
          <ac:chgData name="Ana Sofia Hernandez Amaya (2008116)" userId="S::2008116@student.uwtsd.ac.uk::b3d9a8e0-779f-48fb-a32b-c46c88911a75" providerId="AD" clId="Web-{77DD9AD5-DDFA-7CD3-E7FA-FD76E824A23B}" dt="2021-04-13T09:55:25.425" v="780" actId="1076"/>
          <ac:spMkLst>
            <pc:docMk/>
            <pc:sldMk cId="2639703644" sldId="282"/>
            <ac:spMk id="18" creationId="{C8CAC591-9EFF-4C20-B864-C3219AF2EBA5}"/>
          </ac:spMkLst>
        </pc:spChg>
        <pc:spChg chg="add mod">
          <ac:chgData name="Ana Sofia Hernandez Amaya (2008116)" userId="S::2008116@student.uwtsd.ac.uk::b3d9a8e0-779f-48fb-a32b-c46c88911a75" providerId="AD" clId="Web-{77DD9AD5-DDFA-7CD3-E7FA-FD76E824A23B}" dt="2021-04-13T10:28:53.713" v="866" actId="14100"/>
          <ac:spMkLst>
            <pc:docMk/>
            <pc:sldMk cId="2639703644" sldId="282"/>
            <ac:spMk id="19" creationId="{877E5CEB-A4F3-4BBA-B882-25A49FBC76ED}"/>
          </ac:spMkLst>
        </pc:spChg>
        <pc:spChg chg="add mod">
          <ac:chgData name="Ana Sofia Hernandez Amaya (2008116)" userId="S::2008116@student.uwtsd.ac.uk::b3d9a8e0-779f-48fb-a32b-c46c88911a75" providerId="AD" clId="Web-{77DD9AD5-DDFA-7CD3-E7FA-FD76E824A23B}" dt="2021-04-13T09:55:31.629" v="783" actId="1076"/>
          <ac:spMkLst>
            <pc:docMk/>
            <pc:sldMk cId="2639703644" sldId="282"/>
            <ac:spMk id="20" creationId="{F8167AF8-E659-4669-A5CC-5ADB214CF22E}"/>
          </ac:spMkLst>
        </pc:spChg>
        <pc:spChg chg="add mod">
          <ac:chgData name="Ana Sofia Hernandez Amaya (2008116)" userId="S::2008116@student.uwtsd.ac.uk::b3d9a8e0-779f-48fb-a32b-c46c88911a75" providerId="AD" clId="Web-{77DD9AD5-DDFA-7CD3-E7FA-FD76E824A23B}" dt="2021-04-13T09:49:13.746" v="620" actId="1076"/>
          <ac:spMkLst>
            <pc:docMk/>
            <pc:sldMk cId="2639703644" sldId="282"/>
            <ac:spMk id="21" creationId="{25FDAA3A-B556-44AB-A606-8EA6DA097598}"/>
          </ac:spMkLst>
        </pc:spChg>
        <pc:spChg chg="add mod">
          <ac:chgData name="Ana Sofia Hernandez Amaya (2008116)" userId="S::2008116@student.uwtsd.ac.uk::b3d9a8e0-779f-48fb-a32b-c46c88911a75" providerId="AD" clId="Web-{77DD9AD5-DDFA-7CD3-E7FA-FD76E824A23B}" dt="2021-04-13T09:50:15.609" v="640" actId="1076"/>
          <ac:spMkLst>
            <pc:docMk/>
            <pc:sldMk cId="2639703644" sldId="282"/>
            <ac:spMk id="22" creationId="{19F55BA4-5017-4954-84B8-4BC4EBB12F9A}"/>
          </ac:spMkLst>
        </pc:spChg>
        <pc:spChg chg="add mod">
          <ac:chgData name="Ana Sofia Hernandez Amaya (2008116)" userId="S::2008116@student.uwtsd.ac.uk::b3d9a8e0-779f-48fb-a32b-c46c88911a75" providerId="AD" clId="Web-{77DD9AD5-DDFA-7CD3-E7FA-FD76E824A23B}" dt="2021-04-13T09:54:46.579" v="765" actId="1076"/>
          <ac:spMkLst>
            <pc:docMk/>
            <pc:sldMk cId="2639703644" sldId="282"/>
            <ac:spMk id="23" creationId="{C9008521-75B1-40CA-8F91-1B3C3D31853C}"/>
          </ac:spMkLst>
        </pc:spChg>
        <pc:spChg chg="add del mod">
          <ac:chgData name="Ana Sofia Hernandez Amaya (2008116)" userId="S::2008116@student.uwtsd.ac.uk::b3d9a8e0-779f-48fb-a32b-c46c88911a75" providerId="AD" clId="Web-{77DD9AD5-DDFA-7CD3-E7FA-FD76E824A23B}" dt="2021-04-13T09:54:28.609" v="760"/>
          <ac:spMkLst>
            <pc:docMk/>
            <pc:sldMk cId="2639703644" sldId="282"/>
            <ac:spMk id="24" creationId="{3433E3D4-BADB-4B27-ACC4-5F9D5A86661D}"/>
          </ac:spMkLst>
        </pc:spChg>
        <pc:spChg chg="add del">
          <ac:chgData name="Ana Sofia Hernandez Amaya (2008116)" userId="S::2008116@student.uwtsd.ac.uk::b3d9a8e0-779f-48fb-a32b-c46c88911a75" providerId="AD" clId="Web-{77DD9AD5-DDFA-7CD3-E7FA-FD76E824A23B}" dt="2021-04-13T09:50:33.111" v="646"/>
          <ac:spMkLst>
            <pc:docMk/>
            <pc:sldMk cId="2639703644" sldId="282"/>
            <ac:spMk id="25" creationId="{96A1F8F4-D329-4F44-8488-B83FC93ED18C}"/>
          </ac:spMkLst>
        </pc:spChg>
        <pc:spChg chg="add mod">
          <ac:chgData name="Ana Sofia Hernandez Amaya (2008116)" userId="S::2008116@student.uwtsd.ac.uk::b3d9a8e0-779f-48fb-a32b-c46c88911a75" providerId="AD" clId="Web-{77DD9AD5-DDFA-7CD3-E7FA-FD76E824A23B}" dt="2021-04-13T10:40:47.013" v="900" actId="20577"/>
          <ac:spMkLst>
            <pc:docMk/>
            <pc:sldMk cId="2639703644" sldId="282"/>
            <ac:spMk id="26" creationId="{F6D72A15-E519-4E9F-BA9E-3B7FFFC968C0}"/>
          </ac:spMkLst>
        </pc:spChg>
        <pc:spChg chg="add del">
          <ac:chgData name="Ana Sofia Hernandez Amaya (2008116)" userId="S::2008116@student.uwtsd.ac.uk::b3d9a8e0-779f-48fb-a32b-c46c88911a75" providerId="AD" clId="Web-{77DD9AD5-DDFA-7CD3-E7FA-FD76E824A23B}" dt="2021-04-13T09:51:25.286" v="655"/>
          <ac:spMkLst>
            <pc:docMk/>
            <pc:sldMk cId="2639703644" sldId="282"/>
            <ac:spMk id="27" creationId="{097A0E40-C0CF-4948-AB0A-69A6C419B82A}"/>
          </ac:spMkLst>
        </pc:spChg>
        <pc:spChg chg="add del">
          <ac:chgData name="Ana Sofia Hernandez Amaya (2008116)" userId="S::2008116@student.uwtsd.ac.uk::b3d9a8e0-779f-48fb-a32b-c46c88911a75" providerId="AD" clId="Web-{77DD9AD5-DDFA-7CD3-E7FA-FD76E824A23B}" dt="2021-04-13T09:54:37.969" v="763"/>
          <ac:spMkLst>
            <pc:docMk/>
            <pc:sldMk cId="2639703644" sldId="282"/>
            <ac:spMk id="28" creationId="{3BC6A93C-73A1-43ED-8D7F-58CEDF243191}"/>
          </ac:spMkLst>
        </pc:spChg>
        <pc:spChg chg="add mod">
          <ac:chgData name="Ana Sofia Hernandez Amaya (2008116)" userId="S::2008116@student.uwtsd.ac.uk::b3d9a8e0-779f-48fb-a32b-c46c88911a75" providerId="AD" clId="Web-{77DD9AD5-DDFA-7CD3-E7FA-FD76E824A23B}" dt="2021-04-13T10:41:35.953" v="907" actId="20577"/>
          <ac:spMkLst>
            <pc:docMk/>
            <pc:sldMk cId="2639703644" sldId="282"/>
            <ac:spMk id="29" creationId="{859376C0-BFB7-4C26-A4D0-72712B4B4BB7}"/>
          </ac:spMkLst>
        </pc:spChg>
        <pc:spChg chg="add mod">
          <ac:chgData name="Ana Sofia Hernandez Amaya (2008116)" userId="S::2008116@student.uwtsd.ac.uk::b3d9a8e0-779f-48fb-a32b-c46c88911a75" providerId="AD" clId="Web-{77DD9AD5-DDFA-7CD3-E7FA-FD76E824A23B}" dt="2021-04-13T10:40:50.904" v="901" actId="20577"/>
          <ac:spMkLst>
            <pc:docMk/>
            <pc:sldMk cId="2639703644" sldId="282"/>
            <ac:spMk id="30" creationId="{ACC73381-6033-4AC4-BFAB-C7D06C1F2DBA}"/>
          </ac:spMkLst>
        </pc:spChg>
        <pc:spChg chg="add mod">
          <ac:chgData name="Ana Sofia Hernandez Amaya (2008116)" userId="S::2008116@student.uwtsd.ac.uk::b3d9a8e0-779f-48fb-a32b-c46c88911a75" providerId="AD" clId="Web-{77DD9AD5-DDFA-7CD3-E7FA-FD76E824A23B}" dt="2021-04-13T10:41:10.421" v="902" actId="20577"/>
          <ac:spMkLst>
            <pc:docMk/>
            <pc:sldMk cId="2639703644" sldId="282"/>
            <ac:spMk id="31" creationId="{92A7E689-4F3A-4704-8B2D-B9E2A59BEEC6}"/>
          </ac:spMkLst>
        </pc:spChg>
        <pc:spChg chg="add del mod">
          <ac:chgData name="Ana Sofia Hernandez Amaya (2008116)" userId="S::2008116@student.uwtsd.ac.uk::b3d9a8e0-779f-48fb-a32b-c46c88911a75" providerId="AD" clId="Web-{77DD9AD5-DDFA-7CD3-E7FA-FD76E824A23B}" dt="2021-04-13T09:54:24.812" v="757"/>
          <ac:spMkLst>
            <pc:docMk/>
            <pc:sldMk cId="2639703644" sldId="282"/>
            <ac:spMk id="32" creationId="{BFB4BF8C-B1C0-427B-87AB-B67AA29BE2BA}"/>
          </ac:spMkLst>
        </pc:spChg>
        <pc:spChg chg="add del mod">
          <ac:chgData name="Ana Sofia Hernandez Amaya (2008116)" userId="S::2008116@student.uwtsd.ac.uk::b3d9a8e0-779f-48fb-a32b-c46c88911a75" providerId="AD" clId="Web-{77DD9AD5-DDFA-7CD3-E7FA-FD76E824A23B}" dt="2021-04-13T09:54:26.015" v="758"/>
          <ac:spMkLst>
            <pc:docMk/>
            <pc:sldMk cId="2639703644" sldId="282"/>
            <ac:spMk id="33" creationId="{8D00FF13-9F5B-4388-945F-10A4EA725BBB}"/>
          </ac:spMkLst>
        </pc:spChg>
        <pc:spChg chg="add mod">
          <ac:chgData name="Ana Sofia Hernandez Amaya (2008116)" userId="S::2008116@student.uwtsd.ac.uk::b3d9a8e0-779f-48fb-a32b-c46c88911a75" providerId="AD" clId="Web-{77DD9AD5-DDFA-7CD3-E7FA-FD76E824A23B}" dt="2021-04-13T10:41:17.077" v="903" actId="20577"/>
          <ac:spMkLst>
            <pc:docMk/>
            <pc:sldMk cId="2639703644" sldId="282"/>
            <ac:spMk id="34" creationId="{15DE5FC9-20DD-47B6-8FAE-7DD49EC3844D}"/>
          </ac:spMkLst>
        </pc:spChg>
        <pc:spChg chg="add mod">
          <ac:chgData name="Ana Sofia Hernandez Amaya (2008116)" userId="S::2008116@student.uwtsd.ac.uk::b3d9a8e0-779f-48fb-a32b-c46c88911a75" providerId="AD" clId="Web-{77DD9AD5-DDFA-7CD3-E7FA-FD76E824A23B}" dt="2021-04-13T10:41:29.687" v="906" actId="20577"/>
          <ac:spMkLst>
            <pc:docMk/>
            <pc:sldMk cId="2639703644" sldId="282"/>
            <ac:spMk id="35" creationId="{82E347B2-BB42-421D-9CBE-E361D5734752}"/>
          </ac:spMkLst>
        </pc:spChg>
        <pc:spChg chg="add mod">
          <ac:chgData name="Ana Sofia Hernandez Amaya (2008116)" userId="S::2008116@student.uwtsd.ac.uk::b3d9a8e0-779f-48fb-a32b-c46c88911a75" providerId="AD" clId="Web-{77DD9AD5-DDFA-7CD3-E7FA-FD76E824A23B}" dt="2021-04-13T10:41:25.875" v="905" actId="20577"/>
          <ac:spMkLst>
            <pc:docMk/>
            <pc:sldMk cId="2639703644" sldId="282"/>
            <ac:spMk id="36" creationId="{A5953745-B4C4-4116-9ECA-9BF08401F4D4}"/>
          </ac:spMkLst>
        </pc:spChg>
        <pc:spChg chg="add mod">
          <ac:chgData name="Ana Sofia Hernandez Amaya (2008116)" userId="S::2008116@student.uwtsd.ac.uk::b3d9a8e0-779f-48fb-a32b-c46c88911a75" providerId="AD" clId="Web-{77DD9AD5-DDFA-7CD3-E7FA-FD76E824A23B}" dt="2021-04-13T10:41:21.687" v="904" actId="20577"/>
          <ac:spMkLst>
            <pc:docMk/>
            <pc:sldMk cId="2639703644" sldId="282"/>
            <ac:spMk id="37" creationId="{412D5E2B-08C1-465B-8AA0-0BF28E634B8D}"/>
          </ac:spMkLst>
        </pc:spChg>
        <pc:picChg chg="add">
          <ac:chgData name="Ana Sofia Hernandez Amaya (2008116)" userId="S::2008116@student.uwtsd.ac.uk::b3d9a8e0-779f-48fb-a32b-c46c88911a75" providerId="AD" clId="Web-{77DD9AD5-DDFA-7CD3-E7FA-FD76E824A23B}" dt="2021-04-13T12:37:03.226" v="1305"/>
          <ac:picMkLst>
            <pc:docMk/>
            <pc:sldMk cId="2639703644" sldId="282"/>
            <ac:picMk id="3" creationId="{FB1FD933-38DA-47BD-8F50-A597B27ADA62}"/>
          </ac:picMkLst>
        </pc:picChg>
        <pc:picChg chg="add mod ord">
          <ac:chgData name="Ana Sofia Hernandez Amaya (2008116)" userId="S::2008116@student.uwtsd.ac.uk::b3d9a8e0-779f-48fb-a32b-c46c88911a75" providerId="AD" clId="Web-{77DD9AD5-DDFA-7CD3-E7FA-FD76E824A23B}" dt="2021-04-13T11:14:27.535" v="1156" actId="1076"/>
          <ac:picMkLst>
            <pc:docMk/>
            <pc:sldMk cId="2639703644" sldId="282"/>
            <ac:picMk id="4" creationId="{EACAD81B-E9D8-4B67-BF69-6E2985172B72}"/>
          </ac:picMkLst>
        </pc:picChg>
        <pc:picChg chg="del">
          <ac:chgData name="Ana Sofia Hernandez Amaya (2008116)" userId="S::2008116@student.uwtsd.ac.uk::b3d9a8e0-779f-48fb-a32b-c46c88911a75" providerId="AD" clId="Web-{77DD9AD5-DDFA-7CD3-E7FA-FD76E824A23B}" dt="2021-04-13T12:33:23.727" v="1226"/>
          <ac:picMkLst>
            <pc:docMk/>
            <pc:sldMk cId="2639703644" sldId="282"/>
            <ac:picMk id="8" creationId="{B75C7AF0-A23E-2249-9D76-E8DCA4D6DEDC}"/>
          </ac:picMkLst>
        </pc:picChg>
        <pc:picChg chg="add del">
          <ac:chgData name="Ana Sofia Hernandez Amaya (2008116)" userId="S::2008116@student.uwtsd.ac.uk::b3d9a8e0-779f-48fb-a32b-c46c88911a75" providerId="AD" clId="Web-{77DD9AD5-DDFA-7CD3-E7FA-FD76E824A23B}" dt="2021-04-13T12:37:04.367" v="1307"/>
          <ac:picMkLst>
            <pc:docMk/>
            <pc:sldMk cId="2639703644" sldId="282"/>
            <ac:picMk id="10" creationId="{CB7265FA-E3FB-475E-B3A0-B52B3D4F9D46}"/>
          </ac:picMkLst>
        </pc:picChg>
        <pc:cxnChg chg="add del mod">
          <ac:chgData name="Ana Sofia Hernandez Amaya (2008116)" userId="S::2008116@student.uwtsd.ac.uk::b3d9a8e0-779f-48fb-a32b-c46c88911a75" providerId="AD" clId="Web-{77DD9AD5-DDFA-7CD3-E7FA-FD76E824A23B}" dt="2021-04-13T09:48:24.040" v="599"/>
          <ac:cxnSpMkLst>
            <pc:docMk/>
            <pc:sldMk cId="2639703644" sldId="282"/>
            <ac:cxnSpMk id="14" creationId="{66C9E3C6-D2B0-4653-B35A-CE5141D5380D}"/>
          </ac:cxnSpMkLst>
        </pc:cxnChg>
      </pc:sldChg>
      <pc:sldChg chg="addSp delSp modSp mod setBg">
        <pc:chgData name="Ana Sofia Hernandez Amaya (2008116)" userId="S::2008116@student.uwtsd.ac.uk::b3d9a8e0-779f-48fb-a32b-c46c88911a75" providerId="AD" clId="Web-{77DD9AD5-DDFA-7CD3-E7FA-FD76E824A23B}" dt="2021-04-13T12:33:46.916" v="1233"/>
        <pc:sldMkLst>
          <pc:docMk/>
          <pc:sldMk cId="3994402125" sldId="285"/>
        </pc:sldMkLst>
        <pc:spChg chg="mod">
          <ac:chgData name="Ana Sofia Hernandez Amaya (2008116)" userId="S::2008116@student.uwtsd.ac.uk::b3d9a8e0-779f-48fb-a32b-c46c88911a75" providerId="AD" clId="Web-{77DD9AD5-DDFA-7CD3-E7FA-FD76E824A23B}" dt="2021-04-13T10:36:51.049" v="899"/>
          <ac:spMkLst>
            <pc:docMk/>
            <pc:sldMk cId="3994402125" sldId="285"/>
            <ac:spMk id="2" creationId="{BA7A8F34-420F-D645-980A-5177897B906F}"/>
          </ac:spMkLst>
        </pc:spChg>
        <pc:spChg chg="add mod">
          <ac:chgData name="Ana Sofia Hernandez Amaya (2008116)" userId="S::2008116@student.uwtsd.ac.uk::b3d9a8e0-779f-48fb-a32b-c46c88911a75" providerId="AD" clId="Web-{77DD9AD5-DDFA-7CD3-E7FA-FD76E824A23B}" dt="2021-04-13T10:15:10.063" v="814" actId="1076"/>
          <ac:spMkLst>
            <pc:docMk/>
            <pc:sldMk cId="3994402125" sldId="285"/>
            <ac:spMk id="4" creationId="{90058B10-37F1-483B-A61B-B383F857A278}"/>
          </ac:spMkLst>
        </pc:spChg>
        <pc:spChg chg="add del">
          <ac:chgData name="Ana Sofia Hernandez Amaya (2008116)" userId="S::2008116@student.uwtsd.ac.uk::b3d9a8e0-779f-48fb-a32b-c46c88911a75" providerId="AD" clId="Web-{77DD9AD5-DDFA-7CD3-E7FA-FD76E824A23B}" dt="2021-04-13T09:16:42.423" v="39"/>
          <ac:spMkLst>
            <pc:docMk/>
            <pc:sldMk cId="3994402125" sldId="285"/>
            <ac:spMk id="7" creationId="{186009DC-EDB5-44A2-B7D8-329061EBE719}"/>
          </ac:spMkLst>
        </pc:spChg>
        <pc:spChg chg="add del">
          <ac:chgData name="Ana Sofia Hernandez Amaya (2008116)" userId="S::2008116@student.uwtsd.ac.uk::b3d9a8e0-779f-48fb-a32b-c46c88911a75" providerId="AD" clId="Web-{77DD9AD5-DDFA-7CD3-E7FA-FD76E824A23B}" dt="2021-04-13T09:16:40.610" v="38"/>
          <ac:spMkLst>
            <pc:docMk/>
            <pc:sldMk cId="3994402125" sldId="285"/>
            <ac:spMk id="8" creationId="{B20DA875-0BDA-45E7-A9B6-F6F84EE76AF9}"/>
          </ac:spMkLst>
        </pc:spChg>
        <pc:spChg chg="add del">
          <ac:chgData name="Ana Sofia Hernandez Amaya (2008116)" userId="S::2008116@student.uwtsd.ac.uk::b3d9a8e0-779f-48fb-a32b-c46c88911a75" providerId="AD" clId="Web-{77DD9AD5-DDFA-7CD3-E7FA-FD76E824A23B}" dt="2021-04-13T09:16:39.079" v="37"/>
          <ac:spMkLst>
            <pc:docMk/>
            <pc:sldMk cId="3994402125" sldId="285"/>
            <ac:spMk id="10" creationId="{E31CC339-B173-4F02-A120-8548367956F0}"/>
          </ac:spMkLst>
        </pc:spChg>
        <pc:spChg chg="add del mod">
          <ac:chgData name="Ana Sofia Hernandez Amaya (2008116)" userId="S::2008116@student.uwtsd.ac.uk::b3d9a8e0-779f-48fb-a32b-c46c88911a75" providerId="AD" clId="Web-{77DD9AD5-DDFA-7CD3-E7FA-FD76E824A23B}" dt="2021-04-13T09:16:36.891" v="36"/>
          <ac:spMkLst>
            <pc:docMk/>
            <pc:sldMk cId="3994402125" sldId="285"/>
            <ac:spMk id="11" creationId="{B6AD95DF-D575-424A-9B02-346B1379243F}"/>
          </ac:spMkLst>
        </pc:spChg>
        <pc:spChg chg="add del">
          <ac:chgData name="Ana Sofia Hernandez Amaya (2008116)" userId="S::2008116@student.uwtsd.ac.uk::b3d9a8e0-779f-48fb-a32b-c46c88911a75" providerId="AD" clId="Web-{77DD9AD5-DDFA-7CD3-E7FA-FD76E824A23B}" dt="2021-04-13T09:16:34.235" v="33"/>
          <ac:spMkLst>
            <pc:docMk/>
            <pc:sldMk cId="3994402125" sldId="285"/>
            <ac:spMk id="12" creationId="{C64AD486-C9E9-405E-9871-36CDE2DF57C3}"/>
          </ac:spMkLst>
        </pc:spChg>
        <pc:picChg chg="add del mod">
          <ac:chgData name="Ana Sofia Hernandez Amaya (2008116)" userId="S::2008116@student.uwtsd.ac.uk::b3d9a8e0-779f-48fb-a32b-c46c88911a75" providerId="AD" clId="Web-{77DD9AD5-DDFA-7CD3-E7FA-FD76E824A23B}" dt="2021-04-13T09:08:54.722" v="15"/>
          <ac:picMkLst>
            <pc:docMk/>
            <pc:sldMk cId="3994402125" sldId="285"/>
            <ac:picMk id="3" creationId="{D9ACA1F7-28C0-4C85-A264-6010706918A3}"/>
          </ac:picMkLst>
        </pc:picChg>
        <pc:picChg chg="add">
          <ac:chgData name="Ana Sofia Hernandez Amaya (2008116)" userId="S::2008116@student.uwtsd.ac.uk::b3d9a8e0-779f-48fb-a32b-c46c88911a75" providerId="AD" clId="Web-{77DD9AD5-DDFA-7CD3-E7FA-FD76E824A23B}" dt="2021-04-13T12:33:45.525" v="1231"/>
          <ac:picMkLst>
            <pc:docMk/>
            <pc:sldMk cId="3994402125" sldId="285"/>
            <ac:picMk id="3" creationId="{FDC7D324-7845-467B-8E9A-9DA63F3557AF}"/>
          </ac:picMkLst>
        </pc:picChg>
        <pc:picChg chg="add del">
          <ac:chgData name="Ana Sofia Hernandez Amaya (2008116)" userId="S::2008116@student.uwtsd.ac.uk::b3d9a8e0-779f-48fb-a32b-c46c88911a75" providerId="AD" clId="Web-{77DD9AD5-DDFA-7CD3-E7FA-FD76E824A23B}" dt="2021-04-13T12:33:46.916" v="1233"/>
          <ac:picMkLst>
            <pc:docMk/>
            <pc:sldMk cId="3994402125" sldId="285"/>
            <ac:picMk id="7" creationId="{CF0F1977-BC32-47DE-AEDE-6BEA9018EB30}"/>
          </ac:picMkLst>
        </pc:picChg>
        <pc:picChg chg="del">
          <ac:chgData name="Ana Sofia Hernandez Amaya (2008116)" userId="S::2008116@student.uwtsd.ac.uk::b3d9a8e0-779f-48fb-a32b-c46c88911a75" providerId="AD" clId="Web-{77DD9AD5-DDFA-7CD3-E7FA-FD76E824A23B}" dt="2021-04-13T12:31:26.266" v="1200"/>
          <ac:picMkLst>
            <pc:docMk/>
            <pc:sldMk cId="3994402125" sldId="285"/>
            <ac:picMk id="13" creationId="{29B14193-E1AC-4A4E-9866-CE2BF06CA25D}"/>
          </ac:picMkLst>
        </pc:picChg>
      </pc:sldChg>
      <pc:sldChg chg="addSp delSp modSp">
        <pc:chgData name="Ana Sofia Hernandez Amaya (2008116)" userId="S::2008116@student.uwtsd.ac.uk::b3d9a8e0-779f-48fb-a32b-c46c88911a75" providerId="AD" clId="Web-{77DD9AD5-DDFA-7CD3-E7FA-FD76E824A23B}" dt="2021-04-13T12:32:22.332" v="1206" actId="1076"/>
        <pc:sldMkLst>
          <pc:docMk/>
          <pc:sldMk cId="946224804" sldId="287"/>
        </pc:sldMkLst>
        <pc:picChg chg="mod">
          <ac:chgData name="Ana Sofia Hernandez Amaya (2008116)" userId="S::2008116@student.uwtsd.ac.uk::b3d9a8e0-779f-48fb-a32b-c46c88911a75" providerId="AD" clId="Web-{77DD9AD5-DDFA-7CD3-E7FA-FD76E824A23B}" dt="2021-04-13T12:32:22.332" v="1206" actId="1076"/>
          <ac:picMkLst>
            <pc:docMk/>
            <pc:sldMk cId="946224804" sldId="287"/>
            <ac:picMk id="4" creationId="{E544EBB9-18B7-814E-A98B-785D7A21D7F9}"/>
          </ac:picMkLst>
        </pc:picChg>
        <pc:picChg chg="add mod">
          <ac:chgData name="Ana Sofia Hernandez Amaya (2008116)" userId="S::2008116@student.uwtsd.ac.uk::b3d9a8e0-779f-48fb-a32b-c46c88911a75" providerId="AD" clId="Web-{77DD9AD5-DDFA-7CD3-E7FA-FD76E824A23B}" dt="2021-04-13T12:32:19.832" v="1205" actId="1076"/>
          <ac:picMkLst>
            <pc:docMk/>
            <pc:sldMk cId="946224804" sldId="287"/>
            <ac:picMk id="5" creationId="{4B6FC225-2F2E-41F2-8825-6AA634B35A1B}"/>
          </ac:picMkLst>
        </pc:picChg>
        <pc:picChg chg="del">
          <ac:chgData name="Ana Sofia Hernandez Amaya (2008116)" userId="S::2008116@student.uwtsd.ac.uk::b3d9a8e0-779f-48fb-a32b-c46c88911a75" providerId="AD" clId="Web-{77DD9AD5-DDFA-7CD3-E7FA-FD76E824A23B}" dt="2021-04-13T12:29:25.851" v="1183"/>
          <ac:picMkLst>
            <pc:docMk/>
            <pc:sldMk cId="946224804" sldId="287"/>
            <ac:picMk id="7" creationId="{2B19B119-2BCF-5449-B8A2-DDE50C552BFB}"/>
          </ac:picMkLst>
        </pc:picChg>
        <pc:picChg chg="add del">
          <ac:chgData name="Ana Sofia Hernandez Amaya (2008116)" userId="S::2008116@student.uwtsd.ac.uk::b3d9a8e0-779f-48fb-a32b-c46c88911a75" providerId="AD" clId="Web-{77DD9AD5-DDFA-7CD3-E7FA-FD76E824A23B}" dt="2021-04-13T12:29:31.508" v="1186"/>
          <ac:picMkLst>
            <pc:docMk/>
            <pc:sldMk cId="946224804" sldId="287"/>
            <ac:picMk id="11" creationId="{618E85DC-8B67-43FA-91AB-F8094174E5DD}"/>
          </ac:picMkLst>
        </pc:picChg>
      </pc:sldChg>
      <pc:sldChg chg="addSp delSp">
        <pc:chgData name="Ana Sofia Hernandez Amaya (2008116)" userId="S::2008116@student.uwtsd.ac.uk::b3d9a8e0-779f-48fb-a32b-c46c88911a75" providerId="AD" clId="Web-{77DD9AD5-DDFA-7CD3-E7FA-FD76E824A23B}" dt="2021-04-13T12:37:25.915" v="1317"/>
        <pc:sldMkLst>
          <pc:docMk/>
          <pc:sldMk cId="788909202" sldId="288"/>
        </pc:sldMkLst>
        <pc:picChg chg="del">
          <ac:chgData name="Ana Sofia Hernandez Amaya (2008116)" userId="S::2008116@student.uwtsd.ac.uk::b3d9a8e0-779f-48fb-a32b-c46c88911a75" providerId="AD" clId="Web-{77DD9AD5-DDFA-7CD3-E7FA-FD76E824A23B}" dt="2021-04-13T12:33:34.493" v="1230"/>
          <ac:picMkLst>
            <pc:docMk/>
            <pc:sldMk cId="788909202" sldId="288"/>
            <ac:picMk id="2" creationId="{0308377E-2785-4D2C-A6AD-929317F7CB9C}"/>
          </ac:picMkLst>
        </pc:picChg>
        <pc:picChg chg="add">
          <ac:chgData name="Ana Sofia Hernandez Amaya (2008116)" userId="S::2008116@student.uwtsd.ac.uk::b3d9a8e0-779f-48fb-a32b-c46c88911a75" providerId="AD" clId="Web-{77DD9AD5-DDFA-7CD3-E7FA-FD76E824A23B}" dt="2021-04-13T12:37:24.493" v="1315"/>
          <ac:picMkLst>
            <pc:docMk/>
            <pc:sldMk cId="788909202" sldId="288"/>
            <ac:picMk id="3" creationId="{9DEE33DE-7CEE-44B4-8525-3F5F8B74F89B}"/>
          </ac:picMkLst>
        </pc:picChg>
        <pc:picChg chg="add del">
          <ac:chgData name="Ana Sofia Hernandez Amaya (2008116)" userId="S::2008116@student.uwtsd.ac.uk::b3d9a8e0-779f-48fb-a32b-c46c88911a75" providerId="AD" clId="Web-{77DD9AD5-DDFA-7CD3-E7FA-FD76E824A23B}" dt="2021-04-13T12:37:25.915" v="1317"/>
          <ac:picMkLst>
            <pc:docMk/>
            <pc:sldMk cId="788909202" sldId="288"/>
            <ac:picMk id="4" creationId="{395E7194-4D86-44CE-8449-A09CBC61124D}"/>
          </ac:picMkLst>
        </pc:picChg>
      </pc:sldChg>
      <pc:sldChg chg="addSp delSp modSp mod setBg">
        <pc:chgData name="Ana Sofia Hernandez Amaya (2008116)" userId="S::2008116@student.uwtsd.ac.uk::b3d9a8e0-779f-48fb-a32b-c46c88911a75" providerId="AD" clId="Web-{77DD9AD5-DDFA-7CD3-E7FA-FD76E824A23B}" dt="2021-04-13T12:29:22.648" v="1182" actId="1076"/>
        <pc:sldMkLst>
          <pc:docMk/>
          <pc:sldMk cId="1187917867" sldId="289"/>
        </pc:sldMkLst>
        <pc:spChg chg="add del mod">
          <ac:chgData name="Ana Sofia Hernandez Amaya (2008116)" userId="S::2008116@student.uwtsd.ac.uk::b3d9a8e0-779f-48fb-a32b-c46c88911a75" providerId="AD" clId="Web-{77DD9AD5-DDFA-7CD3-E7FA-FD76E824A23B}" dt="2021-04-13T12:28:59.615" v="1174"/>
          <ac:spMkLst>
            <pc:docMk/>
            <pc:sldMk cId="1187917867" sldId="289"/>
            <ac:spMk id="3" creationId="{C90E53B9-47BF-44CC-9353-F0680D9C7E91}"/>
          </ac:spMkLst>
        </pc:spChg>
        <pc:picChg chg="add mod ord">
          <ac:chgData name="Ana Sofia Hernandez Amaya (2008116)" userId="S::2008116@student.uwtsd.ac.uk::b3d9a8e0-779f-48fb-a32b-c46c88911a75" providerId="AD" clId="Web-{77DD9AD5-DDFA-7CD3-E7FA-FD76E824A23B}" dt="2021-04-13T12:29:22.648" v="1182" actId="1076"/>
          <ac:picMkLst>
            <pc:docMk/>
            <pc:sldMk cId="1187917867" sldId="289"/>
            <ac:picMk id="4" creationId="{1CAECE71-59B9-4DDB-9B73-43AA41BBEFD7}"/>
          </ac:picMkLst>
        </pc:picChg>
        <pc:picChg chg="del">
          <ac:chgData name="Ana Sofia Hernandez Amaya (2008116)" userId="S::2008116@student.uwtsd.ac.uk::b3d9a8e0-779f-48fb-a32b-c46c88911a75" providerId="AD" clId="Web-{77DD9AD5-DDFA-7CD3-E7FA-FD76E824A23B}" dt="2021-04-13T12:28:42.020" v="1173"/>
          <ac:picMkLst>
            <pc:docMk/>
            <pc:sldMk cId="1187917867" sldId="289"/>
            <ac:picMk id="7" creationId="{73D31F99-0E54-7141-B4BE-7ACBD553FF15}"/>
          </ac:picMkLst>
        </pc:picChg>
      </pc:sldChg>
      <pc:sldChg chg="addSp delSp modSp">
        <pc:chgData name="Ana Sofia Hernandez Amaya (2008116)" userId="S::2008116@student.uwtsd.ac.uk::b3d9a8e0-779f-48fb-a32b-c46c88911a75" providerId="AD" clId="Web-{77DD9AD5-DDFA-7CD3-E7FA-FD76E824A23B}" dt="2021-04-13T12:37:08.289" v="1310"/>
        <pc:sldMkLst>
          <pc:docMk/>
          <pc:sldMk cId="431591623" sldId="290"/>
        </pc:sldMkLst>
        <pc:spChg chg="mod">
          <ac:chgData name="Ana Sofia Hernandez Amaya (2008116)" userId="S::2008116@student.uwtsd.ac.uk::b3d9a8e0-779f-48fb-a32b-c46c88911a75" providerId="AD" clId="Web-{77DD9AD5-DDFA-7CD3-E7FA-FD76E824A23B}" dt="2021-04-13T11:19:21.299" v="1163" actId="1076"/>
          <ac:spMkLst>
            <pc:docMk/>
            <pc:sldMk cId="431591623" sldId="290"/>
            <ac:spMk id="2" creationId="{BA7A8F34-420F-D645-980A-5177897B906F}"/>
          </ac:spMkLst>
        </pc:spChg>
        <pc:spChg chg="mod">
          <ac:chgData name="Ana Sofia Hernandez Amaya (2008116)" userId="S::2008116@student.uwtsd.ac.uk::b3d9a8e0-779f-48fb-a32b-c46c88911a75" providerId="AD" clId="Web-{77DD9AD5-DDFA-7CD3-E7FA-FD76E824A23B}" dt="2021-04-13T11:19:18.392" v="1162" actId="1076"/>
          <ac:spMkLst>
            <pc:docMk/>
            <pc:sldMk cId="431591623" sldId="290"/>
            <ac:spMk id="3" creationId="{3A4D2063-263D-4641-BFD4-8AF43071F57A}"/>
          </ac:spMkLst>
        </pc:spChg>
        <pc:spChg chg="add del mod">
          <ac:chgData name="Ana Sofia Hernandez Amaya (2008116)" userId="S::2008116@student.uwtsd.ac.uk::b3d9a8e0-779f-48fb-a32b-c46c88911a75" providerId="AD" clId="Web-{77DD9AD5-DDFA-7CD3-E7FA-FD76E824A23B}" dt="2021-04-13T10:50:21.479" v="1019"/>
          <ac:spMkLst>
            <pc:docMk/>
            <pc:sldMk cId="431591623" sldId="290"/>
            <ac:spMk id="4" creationId="{EFBE6FBF-805D-407E-9314-91B9FDB05DDA}"/>
          </ac:spMkLst>
        </pc:spChg>
        <pc:picChg chg="add">
          <ac:chgData name="Ana Sofia Hernandez Amaya (2008116)" userId="S::2008116@student.uwtsd.ac.uk::b3d9a8e0-779f-48fb-a32b-c46c88911a75" providerId="AD" clId="Web-{77DD9AD5-DDFA-7CD3-E7FA-FD76E824A23B}" dt="2021-04-13T12:37:07.117" v="1308"/>
          <ac:picMkLst>
            <pc:docMk/>
            <pc:sldMk cId="431591623" sldId="290"/>
            <ac:picMk id="4" creationId="{8FB0CC19-5A76-45B9-8E30-1D5A96DC4BB9}"/>
          </ac:picMkLst>
        </pc:picChg>
        <pc:picChg chg="add del">
          <ac:chgData name="Ana Sofia Hernandez Amaya (2008116)" userId="S::2008116@student.uwtsd.ac.uk::b3d9a8e0-779f-48fb-a32b-c46c88911a75" providerId="AD" clId="Web-{77DD9AD5-DDFA-7CD3-E7FA-FD76E824A23B}" dt="2021-04-13T12:37:08.289" v="1310"/>
          <ac:picMkLst>
            <pc:docMk/>
            <pc:sldMk cId="431591623" sldId="290"/>
            <ac:picMk id="7" creationId="{95767671-91C9-4D5B-B5BF-09B4839E28AA}"/>
          </ac:picMkLst>
        </pc:picChg>
        <pc:picChg chg="del">
          <ac:chgData name="Ana Sofia Hernandez Amaya (2008116)" userId="S::2008116@student.uwtsd.ac.uk::b3d9a8e0-779f-48fb-a32b-c46c88911a75" providerId="AD" clId="Web-{77DD9AD5-DDFA-7CD3-E7FA-FD76E824A23B}" dt="2021-04-13T12:33:27.368" v="1227"/>
          <ac:picMkLst>
            <pc:docMk/>
            <pc:sldMk cId="431591623" sldId="290"/>
            <ac:picMk id="13" creationId="{29B14193-E1AC-4A4E-9866-CE2BF06CA25D}"/>
          </ac:picMkLst>
        </pc:picChg>
      </pc:sldChg>
      <pc:sldChg chg="addSp delSp modSp">
        <pc:chgData name="Ana Sofia Hernandez Amaya (2008116)" userId="S::2008116@student.uwtsd.ac.uk::b3d9a8e0-779f-48fb-a32b-c46c88911a75" providerId="AD" clId="Web-{77DD9AD5-DDFA-7CD3-E7FA-FD76E824A23B}" dt="2021-04-13T12:37:19.258" v="1314" actId="1076"/>
        <pc:sldMkLst>
          <pc:docMk/>
          <pc:sldMk cId="38339313" sldId="291"/>
        </pc:sldMkLst>
        <pc:spChg chg="del mod">
          <ac:chgData name="Ana Sofia Hernandez Amaya (2008116)" userId="S::2008116@student.uwtsd.ac.uk::b3d9a8e0-779f-48fb-a32b-c46c88911a75" providerId="AD" clId="Web-{77DD9AD5-DDFA-7CD3-E7FA-FD76E824A23B}" dt="2021-04-13T11:19:50.160" v="1168"/>
          <ac:spMkLst>
            <pc:docMk/>
            <pc:sldMk cId="38339313" sldId="291"/>
            <ac:spMk id="2" creationId="{BA7A8F34-420F-D645-980A-5177897B906F}"/>
          </ac:spMkLst>
        </pc:spChg>
        <pc:spChg chg="add del mod">
          <ac:chgData name="Ana Sofia Hernandez Amaya (2008116)" userId="S::2008116@student.uwtsd.ac.uk::b3d9a8e0-779f-48fb-a32b-c46c88911a75" providerId="AD" clId="Web-{77DD9AD5-DDFA-7CD3-E7FA-FD76E824A23B}" dt="2021-04-13T11:19:53.441" v="1171"/>
          <ac:spMkLst>
            <pc:docMk/>
            <pc:sldMk cId="38339313" sldId="291"/>
            <ac:spMk id="7" creationId="{248DB041-F202-4438-AA22-00FA101D196C}"/>
          </ac:spMkLst>
        </pc:spChg>
        <pc:spChg chg="add">
          <ac:chgData name="Ana Sofia Hernandez Amaya (2008116)" userId="S::2008116@student.uwtsd.ac.uk::b3d9a8e0-779f-48fb-a32b-c46c88911a75" providerId="AD" clId="Web-{77DD9AD5-DDFA-7CD3-E7FA-FD76E824A23B}" dt="2021-04-13T11:19:51.707" v="1169"/>
          <ac:spMkLst>
            <pc:docMk/>
            <pc:sldMk cId="38339313" sldId="291"/>
            <ac:spMk id="8" creationId="{BC22421C-F081-4C6F-852E-73A55A9D92E3}"/>
          </ac:spMkLst>
        </pc:spChg>
        <pc:spChg chg="add del">
          <ac:chgData name="Ana Sofia Hernandez Amaya (2008116)" userId="S::2008116@student.uwtsd.ac.uk::b3d9a8e0-779f-48fb-a32b-c46c88911a75" providerId="AD" clId="Web-{77DD9AD5-DDFA-7CD3-E7FA-FD76E824A23B}" dt="2021-04-13T11:19:54.863" v="1172"/>
          <ac:spMkLst>
            <pc:docMk/>
            <pc:sldMk cId="38339313" sldId="291"/>
            <ac:spMk id="12" creationId="{6859FE51-4A30-46A1-AB8B-A8F93947C813}"/>
          </ac:spMkLst>
        </pc:spChg>
        <pc:picChg chg="mod">
          <ac:chgData name="Ana Sofia Hernandez Amaya (2008116)" userId="S::2008116@student.uwtsd.ac.uk::b3d9a8e0-779f-48fb-a32b-c46c88911a75" providerId="AD" clId="Web-{77DD9AD5-DDFA-7CD3-E7FA-FD76E824A23B}" dt="2021-04-13T12:37:19.258" v="1314" actId="1076"/>
          <ac:picMkLst>
            <pc:docMk/>
            <pc:sldMk cId="38339313" sldId="291"/>
            <ac:picMk id="2" creationId="{6A99512C-264F-4EF3-8B44-31CCDCFC7C3C}"/>
          </ac:picMkLst>
        </pc:picChg>
        <pc:picChg chg="add">
          <ac:chgData name="Ana Sofia Hernandez Amaya (2008116)" userId="S::2008116@student.uwtsd.ac.uk::b3d9a8e0-779f-48fb-a32b-c46c88911a75" providerId="AD" clId="Web-{77DD9AD5-DDFA-7CD3-E7FA-FD76E824A23B}" dt="2021-04-13T12:37:14.008" v="1311"/>
          <ac:picMkLst>
            <pc:docMk/>
            <pc:sldMk cId="38339313" sldId="291"/>
            <ac:picMk id="4" creationId="{CC46D603-2AF5-4C00-A7E1-F62BC6207CDC}"/>
          </ac:picMkLst>
        </pc:picChg>
        <pc:picChg chg="add">
          <ac:chgData name="Ana Sofia Hernandez Amaya (2008116)" userId="S::2008116@student.uwtsd.ac.uk::b3d9a8e0-779f-48fb-a32b-c46c88911a75" providerId="AD" clId="Web-{77DD9AD5-DDFA-7CD3-E7FA-FD76E824A23B}" dt="2021-04-13T12:37:14.367" v="1312"/>
          <ac:picMkLst>
            <pc:docMk/>
            <pc:sldMk cId="38339313" sldId="291"/>
            <ac:picMk id="7" creationId="{97BF8633-4BE7-40AA-9275-CC4DF86157F9}"/>
          </ac:picMkLst>
        </pc:picChg>
        <pc:picChg chg="del">
          <ac:chgData name="Ana Sofia Hernandez Amaya (2008116)" userId="S::2008116@student.uwtsd.ac.uk::b3d9a8e0-779f-48fb-a32b-c46c88911a75" providerId="AD" clId="Web-{77DD9AD5-DDFA-7CD3-E7FA-FD76E824A23B}" dt="2021-04-13T12:33:29.430" v="1228"/>
          <ac:picMkLst>
            <pc:docMk/>
            <pc:sldMk cId="38339313" sldId="291"/>
            <ac:picMk id="13" creationId="{29B14193-E1AC-4A4E-9866-CE2BF06CA25D}"/>
          </ac:picMkLst>
        </pc:picChg>
      </pc:sldChg>
      <pc:sldChg chg="addSp delSp">
        <pc:chgData name="Ana Sofia Hernandez Amaya (2008116)" userId="S::2008116@student.uwtsd.ac.uk::b3d9a8e0-779f-48fb-a32b-c46c88911a75" providerId="AD" clId="Web-{77DD9AD5-DDFA-7CD3-E7FA-FD76E824A23B}" dt="2021-04-13T12:37:30.478" v="1320"/>
        <pc:sldMkLst>
          <pc:docMk/>
          <pc:sldMk cId="1719946268" sldId="292"/>
        </pc:sldMkLst>
        <pc:picChg chg="add">
          <ac:chgData name="Ana Sofia Hernandez Amaya (2008116)" userId="S::2008116@student.uwtsd.ac.uk::b3d9a8e0-779f-48fb-a32b-c46c88911a75" providerId="AD" clId="Web-{77DD9AD5-DDFA-7CD3-E7FA-FD76E824A23B}" dt="2021-04-13T12:37:29.321" v="1318"/>
          <ac:picMkLst>
            <pc:docMk/>
            <pc:sldMk cId="1719946268" sldId="292"/>
            <ac:picMk id="4" creationId="{81E09531-2DA0-4760-B799-32160B5F5093}"/>
          </ac:picMkLst>
        </pc:picChg>
        <pc:picChg chg="add del">
          <ac:chgData name="Ana Sofia Hernandez Amaya (2008116)" userId="S::2008116@student.uwtsd.ac.uk::b3d9a8e0-779f-48fb-a32b-c46c88911a75" providerId="AD" clId="Web-{77DD9AD5-DDFA-7CD3-E7FA-FD76E824A23B}" dt="2021-04-13T12:37:30.478" v="1320"/>
          <ac:picMkLst>
            <pc:docMk/>
            <pc:sldMk cId="1719946268" sldId="292"/>
            <ac:picMk id="7" creationId="{7463E80B-4102-4E69-97C7-D6CE40CE1650}"/>
          </ac:picMkLst>
        </pc:picChg>
        <pc:picChg chg="del">
          <ac:chgData name="Ana Sofia Hernandez Amaya (2008116)" userId="S::2008116@student.uwtsd.ac.uk::b3d9a8e0-779f-48fb-a32b-c46c88911a75" providerId="AD" clId="Web-{77DD9AD5-DDFA-7CD3-E7FA-FD76E824A23B}" dt="2021-04-13T12:33:31.587" v="1229"/>
          <ac:picMkLst>
            <pc:docMk/>
            <pc:sldMk cId="1719946268" sldId="292"/>
            <ac:picMk id="13" creationId="{29B14193-E1AC-4A4E-9866-CE2BF06CA25D}"/>
          </ac:picMkLst>
        </pc:picChg>
      </pc:sldChg>
      <pc:sldChg chg="addSp delSp modSp mod setBg">
        <pc:chgData name="Ana Sofia Hernandez Amaya (2008116)" userId="S::2008116@student.uwtsd.ac.uk::b3d9a8e0-779f-48fb-a32b-c46c88911a75" providerId="AD" clId="Web-{77DD9AD5-DDFA-7CD3-E7FA-FD76E824A23B}" dt="2021-04-13T12:36:19.598" v="1286"/>
        <pc:sldMkLst>
          <pc:docMk/>
          <pc:sldMk cId="1464842946" sldId="293"/>
        </pc:sldMkLst>
        <pc:spChg chg="del">
          <ac:chgData name="Ana Sofia Hernandez Amaya (2008116)" userId="S::2008116@student.uwtsd.ac.uk::b3d9a8e0-779f-48fb-a32b-c46c88911a75" providerId="AD" clId="Web-{77DD9AD5-DDFA-7CD3-E7FA-FD76E824A23B}" dt="2021-04-13T11:03:26.502" v="1116"/>
          <ac:spMkLst>
            <pc:docMk/>
            <pc:sldMk cId="1464842946" sldId="293"/>
            <ac:spMk id="2" creationId="{24FBF59F-E516-4818-AC4E-2C02635CC43A}"/>
          </ac:spMkLst>
        </pc:spChg>
        <pc:spChg chg="add del mod">
          <ac:chgData name="Ana Sofia Hernandez Amaya (2008116)" userId="S::2008116@student.uwtsd.ac.uk::b3d9a8e0-779f-48fb-a32b-c46c88911a75" providerId="AD" clId="Web-{77DD9AD5-DDFA-7CD3-E7FA-FD76E824A23B}" dt="2021-04-13T11:03:32.940" v="1119"/>
          <ac:spMkLst>
            <pc:docMk/>
            <pc:sldMk cId="1464842946" sldId="293"/>
            <ac:spMk id="25" creationId="{CBF78BA3-AEA5-49C3-91DA-046DD258B6E2}"/>
          </ac:spMkLst>
        </pc:spChg>
        <pc:spChg chg="add mod">
          <ac:chgData name="Ana Sofia Hernandez Amaya (2008116)" userId="S::2008116@student.uwtsd.ac.uk::b3d9a8e0-779f-48fb-a32b-c46c88911a75" providerId="AD" clId="Web-{77DD9AD5-DDFA-7CD3-E7FA-FD76E824A23B}" dt="2021-04-13T11:03:36.456" v="1121" actId="1076"/>
          <ac:spMkLst>
            <pc:docMk/>
            <pc:sldMk cId="1464842946" sldId="293"/>
            <ac:spMk id="26" creationId="{F765DD20-0BC5-4264-81B4-2E5561ABB5E6}"/>
          </ac:spMkLst>
        </pc:spChg>
        <pc:spChg chg="add del">
          <ac:chgData name="Ana Sofia Hernandez Amaya (2008116)" userId="S::2008116@student.uwtsd.ac.uk::b3d9a8e0-779f-48fb-a32b-c46c88911a75" providerId="AD" clId="Web-{77DD9AD5-DDFA-7CD3-E7FA-FD76E824A23B}" dt="2021-04-13T11:03:34.221" v="1120"/>
          <ac:spMkLst>
            <pc:docMk/>
            <pc:sldMk cId="1464842946" sldId="293"/>
            <ac:spMk id="30" creationId="{5A76318C-89A2-4935-8540-25014E62BAA1}"/>
          </ac:spMkLst>
        </pc:spChg>
        <pc:picChg chg="add">
          <ac:chgData name="Ana Sofia Hernandez Amaya (2008116)" userId="S::2008116@student.uwtsd.ac.uk::b3d9a8e0-779f-48fb-a32b-c46c88911a75" providerId="AD" clId="Web-{77DD9AD5-DDFA-7CD3-E7FA-FD76E824A23B}" dt="2021-04-13T12:36:18.504" v="1284"/>
          <ac:picMkLst>
            <pc:docMk/>
            <pc:sldMk cId="1464842946" sldId="293"/>
            <ac:picMk id="2" creationId="{D1913F38-84B0-4636-AC24-8C798B422B28}"/>
          </ac:picMkLst>
        </pc:picChg>
        <pc:picChg chg="del">
          <ac:chgData name="Ana Sofia Hernandez Amaya (2008116)" userId="S::2008116@student.uwtsd.ac.uk::b3d9a8e0-779f-48fb-a32b-c46c88911a75" providerId="AD" clId="Web-{77DD9AD5-DDFA-7CD3-E7FA-FD76E824A23B}" dt="2021-04-13T12:32:58.522" v="1216"/>
          <ac:picMkLst>
            <pc:docMk/>
            <pc:sldMk cId="1464842946" sldId="293"/>
            <ac:picMk id="4" creationId="{EFE11FD0-B397-44B1-A0DB-101F7D8F05D4}"/>
          </ac:picMkLst>
        </pc:picChg>
        <pc:picChg chg="add del">
          <ac:chgData name="Ana Sofia Hernandez Amaya (2008116)" userId="S::2008116@student.uwtsd.ac.uk::b3d9a8e0-779f-48fb-a32b-c46c88911a75" providerId="AD" clId="Web-{77DD9AD5-DDFA-7CD3-E7FA-FD76E824A23B}" dt="2021-04-13T12:36:19.598" v="1286"/>
          <ac:picMkLst>
            <pc:docMk/>
            <pc:sldMk cId="1464842946" sldId="293"/>
            <ac:picMk id="24" creationId="{D86B6D1C-F724-41A2-808D-8F5AE5B9BB9B}"/>
          </ac:picMkLst>
        </pc:picChg>
      </pc:sldChg>
    </pc:docChg>
  </pc:docChgLst>
  <pc:docChgLst>
    <pc:chgData name="Bozica Katic (2008115)" userId="S::2008115@student.uwtsd.ac.uk::d7b48b94-80d4-411f-8f57-92f10c719879" providerId="AD" clId="Web-{25D74737-3BEA-BE4F-4F19-AEA105D90275}"/>
    <pc:docChg chg="modSld">
      <pc:chgData name="Bozica Katic (2008115)" userId="S::2008115@student.uwtsd.ac.uk::d7b48b94-80d4-411f-8f57-92f10c719879" providerId="AD" clId="Web-{25D74737-3BEA-BE4F-4F19-AEA105D90275}" dt="2021-04-13T21:34:27.830" v="155" actId="14100"/>
      <pc:docMkLst>
        <pc:docMk/>
      </pc:docMkLst>
      <pc:sldChg chg="modSp">
        <pc:chgData name="Bozica Katic (2008115)" userId="S::2008115@student.uwtsd.ac.uk::d7b48b94-80d4-411f-8f57-92f10c719879" providerId="AD" clId="Web-{25D74737-3BEA-BE4F-4F19-AEA105D90275}" dt="2021-04-13T21:25:22.163" v="127" actId="20577"/>
        <pc:sldMkLst>
          <pc:docMk/>
          <pc:sldMk cId="1632513443" sldId="275"/>
        </pc:sldMkLst>
        <pc:spChg chg="mod">
          <ac:chgData name="Bozica Katic (2008115)" userId="S::2008115@student.uwtsd.ac.uk::d7b48b94-80d4-411f-8f57-92f10c719879" providerId="AD" clId="Web-{25D74737-3BEA-BE4F-4F19-AEA105D90275}" dt="2021-04-13T21:25:22.163" v="127" actId="20577"/>
          <ac:spMkLst>
            <pc:docMk/>
            <pc:sldMk cId="1632513443" sldId="275"/>
            <ac:spMk id="7" creationId="{E260BEC6-75B0-49FC-BBF8-F513AB7CC2D1}"/>
          </ac:spMkLst>
        </pc:spChg>
      </pc:sldChg>
      <pc:sldChg chg="addSp modSp">
        <pc:chgData name="Bozica Katic (2008115)" userId="S::2008115@student.uwtsd.ac.uk::d7b48b94-80d4-411f-8f57-92f10c719879" providerId="AD" clId="Web-{25D74737-3BEA-BE4F-4F19-AEA105D90275}" dt="2021-04-13T21:34:27.830" v="155" actId="14100"/>
        <pc:sldMkLst>
          <pc:docMk/>
          <pc:sldMk cId="2110125410" sldId="276"/>
        </pc:sldMkLst>
        <pc:spChg chg="mod">
          <ac:chgData name="Bozica Katic (2008115)" userId="S::2008115@student.uwtsd.ac.uk::d7b48b94-80d4-411f-8f57-92f10c719879" providerId="AD" clId="Web-{25D74737-3BEA-BE4F-4F19-AEA105D90275}" dt="2021-04-13T21:34:27.830" v="155" actId="14100"/>
          <ac:spMkLst>
            <pc:docMk/>
            <pc:sldMk cId="2110125410" sldId="276"/>
            <ac:spMk id="6" creationId="{A61DD344-F2E9-4F01-9A1B-504116FDEE0C}"/>
          </ac:spMkLst>
        </pc:spChg>
        <pc:picChg chg="add mod">
          <ac:chgData name="Bozica Katic (2008115)" userId="S::2008115@student.uwtsd.ac.uk::d7b48b94-80d4-411f-8f57-92f10c719879" providerId="AD" clId="Web-{25D74737-3BEA-BE4F-4F19-AEA105D90275}" dt="2021-04-13T21:33:29.154" v="151" actId="14100"/>
          <ac:picMkLst>
            <pc:docMk/>
            <pc:sldMk cId="2110125410" sldId="276"/>
            <ac:picMk id="12" creationId="{B237716E-8DDE-4244-AD0A-15763B6DB620}"/>
          </ac:picMkLst>
        </pc:picChg>
        <pc:picChg chg="mod">
          <ac:chgData name="Bozica Katic (2008115)" userId="S::2008115@student.uwtsd.ac.uk::d7b48b94-80d4-411f-8f57-92f10c719879" providerId="AD" clId="Web-{25D74737-3BEA-BE4F-4F19-AEA105D90275}" dt="2021-04-13T21:33:07.684" v="150" actId="1076"/>
          <ac:picMkLst>
            <pc:docMk/>
            <pc:sldMk cId="2110125410" sldId="276"/>
            <ac:picMk id="13" creationId="{3AEC85F2-0ECA-42DF-BD65-99CAE5F5C777}"/>
          </ac:picMkLst>
        </pc:picChg>
      </pc:sldChg>
      <pc:sldChg chg="modSp">
        <pc:chgData name="Bozica Katic (2008115)" userId="S::2008115@student.uwtsd.ac.uk::d7b48b94-80d4-411f-8f57-92f10c719879" providerId="AD" clId="Web-{25D74737-3BEA-BE4F-4F19-AEA105D90275}" dt="2021-04-13T21:22:56.700" v="6" actId="1076"/>
        <pc:sldMkLst>
          <pc:docMk/>
          <pc:sldMk cId="4280485295" sldId="277"/>
        </pc:sldMkLst>
        <pc:picChg chg="mod">
          <ac:chgData name="Bozica Katic (2008115)" userId="S::2008115@student.uwtsd.ac.uk::d7b48b94-80d4-411f-8f57-92f10c719879" providerId="AD" clId="Web-{25D74737-3BEA-BE4F-4F19-AEA105D90275}" dt="2021-04-13T21:22:15.526" v="1" actId="14100"/>
          <ac:picMkLst>
            <pc:docMk/>
            <pc:sldMk cId="4280485295" sldId="277"/>
            <ac:picMk id="18" creationId="{7FE72270-8ECA-4C0A-A625-501B676369E8}"/>
          </ac:picMkLst>
        </pc:picChg>
        <pc:picChg chg="mod">
          <ac:chgData name="Bozica Katic (2008115)" userId="S::2008115@student.uwtsd.ac.uk::d7b48b94-80d4-411f-8f57-92f10c719879" providerId="AD" clId="Web-{25D74737-3BEA-BE4F-4F19-AEA105D90275}" dt="2021-04-13T21:22:52.450" v="5" actId="1076"/>
          <ac:picMkLst>
            <pc:docMk/>
            <pc:sldMk cId="4280485295" sldId="277"/>
            <ac:picMk id="20" creationId="{5A66F6CF-C761-4A18-8827-0515642213F3}"/>
          </ac:picMkLst>
        </pc:picChg>
        <pc:picChg chg="mod">
          <ac:chgData name="Bozica Katic (2008115)" userId="S::2008115@student.uwtsd.ac.uk::d7b48b94-80d4-411f-8f57-92f10c719879" providerId="AD" clId="Web-{25D74737-3BEA-BE4F-4F19-AEA105D90275}" dt="2021-04-13T21:22:56.700" v="6" actId="1076"/>
          <ac:picMkLst>
            <pc:docMk/>
            <pc:sldMk cId="4280485295" sldId="277"/>
            <ac:picMk id="22" creationId="{6591DD1A-212E-47B4-A85F-A8D5C529821E}"/>
          </ac:picMkLst>
        </pc:picChg>
      </pc:sldChg>
    </pc:docChg>
  </pc:docChgLst>
  <pc:docChgLst>
    <pc:chgData name="Ana Sofia Hernandez Amaya (2008116)" userId="S::2008116@student.uwtsd.ac.uk::b3d9a8e0-779f-48fb-a32b-c46c88911a75" providerId="AD" clId="Web-{C864606B-D69C-B549-777B-A6F5AED16E35}"/>
    <pc:docChg chg="modSld">
      <pc:chgData name="Ana Sofia Hernandez Amaya (2008116)" userId="S::2008116@student.uwtsd.ac.uk::b3d9a8e0-779f-48fb-a32b-c46c88911a75" providerId="AD" clId="Web-{C864606B-D69C-B549-777B-A6F5AED16E35}" dt="2021-04-11T18:27:05.233" v="14" actId="1076"/>
      <pc:docMkLst>
        <pc:docMk/>
      </pc:docMkLst>
      <pc:sldChg chg="modSp">
        <pc:chgData name="Ana Sofia Hernandez Amaya (2008116)" userId="S::2008116@student.uwtsd.ac.uk::b3d9a8e0-779f-48fb-a32b-c46c88911a75" providerId="AD" clId="Web-{C864606B-D69C-B549-777B-A6F5AED16E35}" dt="2021-04-11T18:24:23.117" v="7" actId="1076"/>
        <pc:sldMkLst>
          <pc:docMk/>
          <pc:sldMk cId="347860580" sldId="273"/>
        </pc:sldMkLst>
        <pc:picChg chg="mod">
          <ac:chgData name="Ana Sofia Hernandez Amaya (2008116)" userId="S::2008116@student.uwtsd.ac.uk::b3d9a8e0-779f-48fb-a32b-c46c88911a75" providerId="AD" clId="Web-{C864606B-D69C-B549-777B-A6F5AED16E35}" dt="2021-04-11T18:24:16.211" v="4" actId="1076"/>
          <ac:picMkLst>
            <pc:docMk/>
            <pc:sldMk cId="347860580" sldId="273"/>
            <ac:picMk id="4" creationId="{62F89144-EC98-48F1-AACB-37839B1BC48F}"/>
          </ac:picMkLst>
        </pc:picChg>
        <pc:picChg chg="mod">
          <ac:chgData name="Ana Sofia Hernandez Amaya (2008116)" userId="S::2008116@student.uwtsd.ac.uk::b3d9a8e0-779f-48fb-a32b-c46c88911a75" providerId="AD" clId="Web-{C864606B-D69C-B549-777B-A6F5AED16E35}" dt="2021-04-11T18:24:23.117" v="7" actId="1076"/>
          <ac:picMkLst>
            <pc:docMk/>
            <pc:sldMk cId="347860580" sldId="273"/>
            <ac:picMk id="6" creationId="{F592CCB0-646F-46B1-A141-B471C72C55F1}"/>
          </ac:picMkLst>
        </pc:picChg>
      </pc:sldChg>
      <pc:sldChg chg="modSp">
        <pc:chgData name="Ana Sofia Hernandez Amaya (2008116)" userId="S::2008116@student.uwtsd.ac.uk::b3d9a8e0-779f-48fb-a32b-c46c88911a75" providerId="AD" clId="Web-{C864606B-D69C-B549-777B-A6F5AED16E35}" dt="2021-04-11T18:27:05.233" v="14" actId="1076"/>
        <pc:sldMkLst>
          <pc:docMk/>
          <pc:sldMk cId="3344068050" sldId="274"/>
        </pc:sldMkLst>
        <pc:picChg chg="mod">
          <ac:chgData name="Ana Sofia Hernandez Amaya (2008116)" userId="S::2008116@student.uwtsd.ac.uk::b3d9a8e0-779f-48fb-a32b-c46c88911a75" providerId="AD" clId="Web-{C864606B-D69C-B549-777B-A6F5AED16E35}" dt="2021-04-11T18:27:05.233" v="14" actId="1076"/>
          <ac:picMkLst>
            <pc:docMk/>
            <pc:sldMk cId="3344068050" sldId="274"/>
            <ac:picMk id="4" creationId="{653C1B0F-03D3-41CA-8A31-EB8E3EBD444C}"/>
          </ac:picMkLst>
        </pc:picChg>
        <pc:picChg chg="mod">
          <ac:chgData name="Ana Sofia Hernandez Amaya (2008116)" userId="S::2008116@student.uwtsd.ac.uk::b3d9a8e0-779f-48fb-a32b-c46c88911a75" providerId="AD" clId="Web-{C864606B-D69C-B549-777B-A6F5AED16E35}" dt="2021-04-11T18:24:03.929" v="0" actId="1076"/>
          <ac:picMkLst>
            <pc:docMk/>
            <pc:sldMk cId="3344068050" sldId="274"/>
            <ac:picMk id="10" creationId="{CDBD7757-5FBE-4334-AB7B-BA5973A2DD6B}"/>
          </ac:picMkLst>
        </pc:picChg>
      </pc:sldChg>
      <pc:sldChg chg="modSp">
        <pc:chgData name="Ana Sofia Hernandez Amaya (2008116)" userId="S::2008116@student.uwtsd.ac.uk::b3d9a8e0-779f-48fb-a32b-c46c88911a75" providerId="AD" clId="Web-{C864606B-D69C-B549-777B-A6F5AED16E35}" dt="2021-04-11T18:26:45.936" v="13" actId="1076"/>
        <pc:sldMkLst>
          <pc:docMk/>
          <pc:sldMk cId="1632513443" sldId="275"/>
        </pc:sldMkLst>
        <pc:spChg chg="mod">
          <ac:chgData name="Ana Sofia Hernandez Amaya (2008116)" userId="S::2008116@student.uwtsd.ac.uk::b3d9a8e0-779f-48fb-a32b-c46c88911a75" providerId="AD" clId="Web-{C864606B-D69C-B549-777B-A6F5AED16E35}" dt="2021-04-11T18:26:45.936" v="13" actId="1076"/>
          <ac:spMkLst>
            <pc:docMk/>
            <pc:sldMk cId="1632513443" sldId="275"/>
            <ac:spMk id="2" creationId="{3E1D7A5F-E113-F34C-9D3B-8407EEED672C}"/>
          </ac:spMkLst>
        </pc:spChg>
        <pc:picChg chg="mod">
          <ac:chgData name="Ana Sofia Hernandez Amaya (2008116)" userId="S::2008116@student.uwtsd.ac.uk::b3d9a8e0-779f-48fb-a32b-c46c88911a75" providerId="AD" clId="Web-{C864606B-D69C-B549-777B-A6F5AED16E35}" dt="2021-04-11T18:26:39.623" v="12" actId="1076"/>
          <ac:picMkLst>
            <pc:docMk/>
            <pc:sldMk cId="1632513443" sldId="275"/>
            <ac:picMk id="4" creationId="{73CE13BE-6C26-4838-AB60-D19EFC055A7D}"/>
          </ac:picMkLst>
        </pc:picChg>
      </pc:sldChg>
    </pc:docChg>
  </pc:docChgLst>
  <pc:docChgLst>
    <pc:chgData name="Nicoleta-Claudia Pagnejer (2009639)" userId="S::2009639@student.uwtsd.ac.uk::7282c044-78ed-43b7-b7cd-c9a7471dac36" providerId="AD" clId="Web-{19F60F38-DEF1-4861-A042-38709821C318}"/>
    <pc:docChg chg="modSld">
      <pc:chgData name="Nicoleta-Claudia Pagnejer (2009639)" userId="S::2009639@student.uwtsd.ac.uk::7282c044-78ed-43b7-b7cd-c9a7471dac36" providerId="AD" clId="Web-{19F60F38-DEF1-4861-A042-38709821C318}" dt="2021-04-18T17:54:46.656" v="112" actId="20577"/>
      <pc:docMkLst>
        <pc:docMk/>
      </pc:docMkLst>
      <pc:sldChg chg="modSp">
        <pc:chgData name="Nicoleta-Claudia Pagnejer (2009639)" userId="S::2009639@student.uwtsd.ac.uk::7282c044-78ed-43b7-b7cd-c9a7471dac36" providerId="AD" clId="Web-{19F60F38-DEF1-4861-A042-38709821C318}" dt="2021-04-18T17:47:11.160" v="39" actId="20577"/>
        <pc:sldMkLst>
          <pc:docMk/>
          <pc:sldMk cId="292656311" sldId="262"/>
        </pc:sldMkLst>
        <pc:spChg chg="mod">
          <ac:chgData name="Nicoleta-Claudia Pagnejer (2009639)" userId="S::2009639@student.uwtsd.ac.uk::7282c044-78ed-43b7-b7cd-c9a7471dac36" providerId="AD" clId="Web-{19F60F38-DEF1-4861-A042-38709821C318}" dt="2021-04-18T17:47:11.160" v="39" actId="20577"/>
          <ac:spMkLst>
            <pc:docMk/>
            <pc:sldMk cId="292656311" sldId="262"/>
            <ac:spMk id="3" creationId="{EB73AA84-C873-7A46-97F0-3B092C9CE118}"/>
          </ac:spMkLst>
        </pc:spChg>
      </pc:sldChg>
      <pc:sldChg chg="modSp">
        <pc:chgData name="Nicoleta-Claudia Pagnejer (2009639)" userId="S::2009639@student.uwtsd.ac.uk::7282c044-78ed-43b7-b7cd-c9a7471dac36" providerId="AD" clId="Web-{19F60F38-DEF1-4861-A042-38709821C318}" dt="2021-04-18T17:49:35.038" v="73" actId="20577"/>
        <pc:sldMkLst>
          <pc:docMk/>
          <pc:sldMk cId="3751609009" sldId="263"/>
        </pc:sldMkLst>
        <pc:spChg chg="mod">
          <ac:chgData name="Nicoleta-Claudia Pagnejer (2009639)" userId="S::2009639@student.uwtsd.ac.uk::7282c044-78ed-43b7-b7cd-c9a7471dac36" providerId="AD" clId="Web-{19F60F38-DEF1-4861-A042-38709821C318}" dt="2021-04-18T17:49:35.038" v="73" actId="20577"/>
          <ac:spMkLst>
            <pc:docMk/>
            <pc:sldMk cId="3751609009" sldId="263"/>
            <ac:spMk id="72" creationId="{5FC9F8FB-37C1-4BAA-B7B2-A4AC42B4CDB2}"/>
          </ac:spMkLst>
        </pc:spChg>
      </pc:sldChg>
      <pc:sldChg chg="addSp modSp">
        <pc:chgData name="Nicoleta-Claudia Pagnejer (2009639)" userId="S::2009639@student.uwtsd.ac.uk::7282c044-78ed-43b7-b7cd-c9a7471dac36" providerId="AD" clId="Web-{19F60F38-DEF1-4861-A042-38709821C318}" dt="2021-04-18T17:49:43.601" v="75" actId="20577"/>
        <pc:sldMkLst>
          <pc:docMk/>
          <pc:sldMk cId="649810078" sldId="265"/>
        </pc:sldMkLst>
        <pc:spChg chg="add mod">
          <ac:chgData name="Nicoleta-Claudia Pagnejer (2009639)" userId="S::2009639@student.uwtsd.ac.uk::7282c044-78ed-43b7-b7cd-c9a7471dac36" providerId="AD" clId="Web-{19F60F38-DEF1-4861-A042-38709821C318}" dt="2021-04-18T17:49:43.601" v="75" actId="20577"/>
          <ac:spMkLst>
            <pc:docMk/>
            <pc:sldMk cId="649810078" sldId="265"/>
            <ac:spMk id="15" creationId="{F53C5615-3387-4C0F-9E46-9A2F3FF3F1EA}"/>
          </ac:spMkLst>
        </pc:spChg>
      </pc:sldChg>
      <pc:sldChg chg="addSp modSp">
        <pc:chgData name="Nicoleta-Claudia Pagnejer (2009639)" userId="S::2009639@student.uwtsd.ac.uk::7282c044-78ed-43b7-b7cd-c9a7471dac36" providerId="AD" clId="Web-{19F60F38-DEF1-4861-A042-38709821C318}" dt="2021-04-18T17:53:24.826" v="97" actId="20577"/>
        <pc:sldMkLst>
          <pc:docMk/>
          <pc:sldMk cId="40368249" sldId="266"/>
        </pc:sldMkLst>
        <pc:spChg chg="add mod">
          <ac:chgData name="Nicoleta-Claudia Pagnejer (2009639)" userId="S::2009639@student.uwtsd.ac.uk::7282c044-78ed-43b7-b7cd-c9a7471dac36" providerId="AD" clId="Web-{19F60F38-DEF1-4861-A042-38709821C318}" dt="2021-04-18T17:48:31.365" v="66" actId="20577"/>
          <ac:spMkLst>
            <pc:docMk/>
            <pc:sldMk cId="40368249" sldId="266"/>
            <ac:spMk id="4" creationId="{F19F39EC-FBA8-4D9A-AF24-9396AD9149F0}"/>
          </ac:spMkLst>
        </pc:spChg>
        <pc:spChg chg="add mod">
          <ac:chgData name="Nicoleta-Claudia Pagnejer (2009639)" userId="S::2009639@student.uwtsd.ac.uk::7282c044-78ed-43b7-b7cd-c9a7471dac36" providerId="AD" clId="Web-{19F60F38-DEF1-4861-A042-38709821C318}" dt="2021-04-18T17:53:24.826" v="97" actId="20577"/>
          <ac:spMkLst>
            <pc:docMk/>
            <pc:sldMk cId="40368249" sldId="266"/>
            <ac:spMk id="5" creationId="{817AA867-15BC-49D6-84E6-DCBDAEB93048}"/>
          </ac:spMkLst>
        </pc:spChg>
      </pc:sldChg>
      <pc:sldChg chg="modSp">
        <pc:chgData name="Nicoleta-Claudia Pagnejer (2009639)" userId="S::2009639@student.uwtsd.ac.uk::7282c044-78ed-43b7-b7cd-c9a7471dac36" providerId="AD" clId="Web-{19F60F38-DEF1-4861-A042-38709821C318}" dt="2021-04-18T17:54:46.656" v="112" actId="20577"/>
        <pc:sldMkLst>
          <pc:docMk/>
          <pc:sldMk cId="1719946268" sldId="292"/>
        </pc:sldMkLst>
        <pc:spChg chg="mod">
          <ac:chgData name="Nicoleta-Claudia Pagnejer (2009639)" userId="S::2009639@student.uwtsd.ac.uk::7282c044-78ed-43b7-b7cd-c9a7471dac36" providerId="AD" clId="Web-{19F60F38-DEF1-4861-A042-38709821C318}" dt="2021-04-18T17:54:46.656" v="112" actId="20577"/>
          <ac:spMkLst>
            <pc:docMk/>
            <pc:sldMk cId="1719946268" sldId="292"/>
            <ac:spMk id="3" creationId="{3A4D2063-263D-4641-BFD4-8AF43071F57A}"/>
          </ac:spMkLst>
        </pc:spChg>
      </pc:sldChg>
      <pc:sldChg chg="modSp">
        <pc:chgData name="Nicoleta-Claudia Pagnejer (2009639)" userId="S::2009639@student.uwtsd.ac.uk::7282c044-78ed-43b7-b7cd-c9a7471dac36" providerId="AD" clId="Web-{19F60F38-DEF1-4861-A042-38709821C318}" dt="2021-04-18T17:54:25.359" v="108" actId="20577"/>
        <pc:sldMkLst>
          <pc:docMk/>
          <pc:sldMk cId="1005702700" sldId="294"/>
        </pc:sldMkLst>
        <pc:spChg chg="mod">
          <ac:chgData name="Nicoleta-Claudia Pagnejer (2009639)" userId="S::2009639@student.uwtsd.ac.uk::7282c044-78ed-43b7-b7cd-c9a7471dac36" providerId="AD" clId="Web-{19F60F38-DEF1-4861-A042-38709821C318}" dt="2021-04-18T17:54:25.359" v="108" actId="20577"/>
          <ac:spMkLst>
            <pc:docMk/>
            <pc:sldMk cId="1005702700" sldId="294"/>
            <ac:spMk id="2" creationId="{7D97727C-6982-4AD4-AA44-8D2373B27D96}"/>
          </ac:spMkLst>
        </pc:spChg>
      </pc:sldChg>
    </pc:docChg>
  </pc:docChgLst>
  <pc:docChgLst>
    <pc:chgData name="Ana Sofia Hernandez Amaya (2008116)" userId="S::2008116@student.uwtsd.ac.uk::b3d9a8e0-779f-48fb-a32b-c46c88911a75" providerId="AD" clId="Web-{1D2A1932-64BE-2DC6-FC8C-3142622EFB0D}"/>
    <pc:docChg chg="modSld">
      <pc:chgData name="Ana Sofia Hernandez Amaya (2008116)" userId="S::2008116@student.uwtsd.ac.uk::b3d9a8e0-779f-48fb-a32b-c46c88911a75" providerId="AD" clId="Web-{1D2A1932-64BE-2DC6-FC8C-3142622EFB0D}" dt="2021-04-19T14:16:11.105" v="318" actId="20577"/>
      <pc:docMkLst>
        <pc:docMk/>
      </pc:docMkLst>
      <pc:sldChg chg="addSp modSp">
        <pc:chgData name="Ana Sofia Hernandez Amaya (2008116)" userId="S::2008116@student.uwtsd.ac.uk::b3d9a8e0-779f-48fb-a32b-c46c88911a75" providerId="AD" clId="Web-{1D2A1932-64BE-2DC6-FC8C-3142622EFB0D}" dt="2021-04-19T14:08:31.190" v="114" actId="1076"/>
        <pc:sldMkLst>
          <pc:docMk/>
          <pc:sldMk cId="2618840071" sldId="258"/>
        </pc:sldMkLst>
        <pc:spChg chg="mod">
          <ac:chgData name="Ana Sofia Hernandez Amaya (2008116)" userId="S::2008116@student.uwtsd.ac.uk::b3d9a8e0-779f-48fb-a32b-c46c88911a75" providerId="AD" clId="Web-{1D2A1932-64BE-2DC6-FC8C-3142622EFB0D}" dt="2021-04-19T14:06:02.734" v="94" actId="1076"/>
          <ac:spMkLst>
            <pc:docMk/>
            <pc:sldMk cId="2618840071" sldId="258"/>
            <ac:spMk id="6" creationId="{D81AC344-12CD-A74C-8795-ECE94837E263}"/>
          </ac:spMkLst>
        </pc:spChg>
        <pc:spChg chg="add mod">
          <ac:chgData name="Ana Sofia Hernandez Amaya (2008116)" userId="S::2008116@student.uwtsd.ac.uk::b3d9a8e0-779f-48fb-a32b-c46c88911a75" providerId="AD" clId="Web-{1D2A1932-64BE-2DC6-FC8C-3142622EFB0D}" dt="2021-04-19T14:08:31.190" v="114" actId="1076"/>
          <ac:spMkLst>
            <pc:docMk/>
            <pc:sldMk cId="2618840071" sldId="258"/>
            <ac:spMk id="11" creationId="{D96DFABD-05C1-4DA5-9A9D-5EB6EC1D735B}"/>
          </ac:spMkLst>
        </pc:spChg>
        <pc:picChg chg="mod">
          <ac:chgData name="Ana Sofia Hernandez Amaya (2008116)" userId="S::2008116@student.uwtsd.ac.uk::b3d9a8e0-779f-48fb-a32b-c46c88911a75" providerId="AD" clId="Web-{1D2A1932-64BE-2DC6-FC8C-3142622EFB0D}" dt="2021-04-19T14:06:03.968" v="95" actId="1076"/>
          <ac:picMkLst>
            <pc:docMk/>
            <pc:sldMk cId="2618840071" sldId="258"/>
            <ac:picMk id="3" creationId="{299E7764-FB22-4B25-A1E2-37FC085F815A}"/>
          </ac:picMkLst>
        </pc:picChg>
        <pc:picChg chg="mod">
          <ac:chgData name="Ana Sofia Hernandez Amaya (2008116)" userId="S::2008116@student.uwtsd.ac.uk::b3d9a8e0-779f-48fb-a32b-c46c88911a75" providerId="AD" clId="Web-{1D2A1932-64BE-2DC6-FC8C-3142622EFB0D}" dt="2021-04-19T14:04:47.357" v="81" actId="1076"/>
          <ac:picMkLst>
            <pc:docMk/>
            <pc:sldMk cId="2618840071" sldId="258"/>
            <ac:picMk id="5" creationId="{586D228A-AE52-4E3F-81A1-64EE6690FEF7}"/>
          </ac:picMkLst>
        </pc:picChg>
      </pc:sldChg>
      <pc:sldChg chg="addSp delSp modSp">
        <pc:chgData name="Ana Sofia Hernandez Amaya (2008116)" userId="S::2008116@student.uwtsd.ac.uk::b3d9a8e0-779f-48fb-a32b-c46c88911a75" providerId="AD" clId="Web-{1D2A1932-64BE-2DC6-FC8C-3142622EFB0D}" dt="2021-04-19T14:08:04.471" v="112" actId="20577"/>
        <pc:sldMkLst>
          <pc:docMk/>
          <pc:sldMk cId="1678943624" sldId="260"/>
        </pc:sldMkLst>
        <pc:spChg chg="add mod">
          <ac:chgData name="Ana Sofia Hernandez Amaya (2008116)" userId="S::2008116@student.uwtsd.ac.uk::b3d9a8e0-779f-48fb-a32b-c46c88911a75" providerId="AD" clId="Web-{1D2A1932-64BE-2DC6-FC8C-3142622EFB0D}" dt="2021-04-19T14:08:04.471" v="112" actId="20577"/>
          <ac:spMkLst>
            <pc:docMk/>
            <pc:sldMk cId="1678943624" sldId="260"/>
            <ac:spMk id="4" creationId="{D700FBF7-2781-447E-A5E0-6CBEE993602E}"/>
          </ac:spMkLst>
        </pc:spChg>
        <pc:spChg chg="add del mod">
          <ac:chgData name="Ana Sofia Hernandez Amaya (2008116)" userId="S::2008116@student.uwtsd.ac.uk::b3d9a8e0-779f-48fb-a32b-c46c88911a75" providerId="AD" clId="Web-{1D2A1932-64BE-2DC6-FC8C-3142622EFB0D}" dt="2021-04-19T14:07:50.783" v="100"/>
          <ac:spMkLst>
            <pc:docMk/>
            <pc:sldMk cId="1678943624" sldId="260"/>
            <ac:spMk id="8" creationId="{587F7431-F548-4A43-83A4-6EA130DC7331}"/>
          </ac:spMkLst>
        </pc:spChg>
      </pc:sldChg>
      <pc:sldChg chg="modSp">
        <pc:chgData name="Ana Sofia Hernandez Amaya (2008116)" userId="S::2008116@student.uwtsd.ac.uk::b3d9a8e0-779f-48fb-a32b-c46c88911a75" providerId="AD" clId="Web-{1D2A1932-64BE-2DC6-FC8C-3142622EFB0D}" dt="2021-04-19T14:08:52.721" v="118" actId="1076"/>
        <pc:sldMkLst>
          <pc:docMk/>
          <pc:sldMk cId="2974102538" sldId="272"/>
        </pc:sldMkLst>
        <pc:spChg chg="mod">
          <ac:chgData name="Ana Sofia Hernandez Amaya (2008116)" userId="S::2008116@student.uwtsd.ac.uk::b3d9a8e0-779f-48fb-a32b-c46c88911a75" providerId="AD" clId="Web-{1D2A1932-64BE-2DC6-FC8C-3142622EFB0D}" dt="2021-04-19T14:08:52.721" v="118" actId="1076"/>
          <ac:spMkLst>
            <pc:docMk/>
            <pc:sldMk cId="2974102538" sldId="272"/>
            <ac:spMk id="14" creationId="{FCD9EEBD-5326-49D5-BF59-0AE93061F995}"/>
          </ac:spMkLst>
        </pc:spChg>
        <pc:spChg chg="mod">
          <ac:chgData name="Ana Sofia Hernandez Amaya (2008116)" userId="S::2008116@student.uwtsd.ac.uk::b3d9a8e0-779f-48fb-a32b-c46c88911a75" providerId="AD" clId="Web-{1D2A1932-64BE-2DC6-FC8C-3142622EFB0D}" dt="2021-04-19T14:08:49.034" v="117" actId="1076"/>
          <ac:spMkLst>
            <pc:docMk/>
            <pc:sldMk cId="2974102538" sldId="272"/>
            <ac:spMk id="17" creationId="{2A0C7793-0F51-4762-AE59-4C6FF67E938B}"/>
          </ac:spMkLst>
        </pc:spChg>
        <pc:spChg chg="mod">
          <ac:chgData name="Ana Sofia Hernandez Amaya (2008116)" userId="S::2008116@student.uwtsd.ac.uk::b3d9a8e0-779f-48fb-a32b-c46c88911a75" providerId="AD" clId="Web-{1D2A1932-64BE-2DC6-FC8C-3142622EFB0D}" dt="2021-04-19T14:08:45.721" v="116" actId="1076"/>
          <ac:spMkLst>
            <pc:docMk/>
            <pc:sldMk cId="2974102538" sldId="272"/>
            <ac:spMk id="18" creationId="{CEA4BC6B-875D-4FC2-8B52-3211F2A06F6F}"/>
          </ac:spMkLst>
        </pc:spChg>
      </pc:sldChg>
      <pc:sldChg chg="addSp delSp modSp">
        <pc:chgData name="Ana Sofia Hernandez Amaya (2008116)" userId="S::2008116@student.uwtsd.ac.uk::b3d9a8e0-779f-48fb-a32b-c46c88911a75" providerId="AD" clId="Web-{1D2A1932-64BE-2DC6-FC8C-3142622EFB0D}" dt="2021-04-19T14:11:24.928" v="155" actId="20577"/>
        <pc:sldMkLst>
          <pc:docMk/>
          <pc:sldMk cId="367747934" sldId="278"/>
        </pc:sldMkLst>
        <pc:spChg chg="add mod">
          <ac:chgData name="Ana Sofia Hernandez Amaya (2008116)" userId="S::2008116@student.uwtsd.ac.uk::b3d9a8e0-779f-48fb-a32b-c46c88911a75" providerId="AD" clId="Web-{1D2A1932-64BE-2DC6-FC8C-3142622EFB0D}" dt="2021-04-19T14:11:24.928" v="155" actId="20577"/>
          <ac:spMkLst>
            <pc:docMk/>
            <pc:sldMk cId="367747934" sldId="278"/>
            <ac:spMk id="2" creationId="{1211BF3A-585B-439D-88EE-9E2223DD3CC1}"/>
          </ac:spMkLst>
        </pc:spChg>
        <pc:spChg chg="mod">
          <ac:chgData name="Ana Sofia Hernandez Amaya (2008116)" userId="S::2008116@student.uwtsd.ac.uk::b3d9a8e0-779f-48fb-a32b-c46c88911a75" providerId="AD" clId="Web-{1D2A1932-64BE-2DC6-FC8C-3142622EFB0D}" dt="2021-04-19T14:10:14.770" v="140" actId="20577"/>
          <ac:spMkLst>
            <pc:docMk/>
            <pc:sldMk cId="367747934" sldId="278"/>
            <ac:spMk id="3" creationId="{609534AD-E72A-E149-8DEC-C07395BC8D8A}"/>
          </ac:spMkLst>
        </pc:spChg>
        <pc:spChg chg="add del">
          <ac:chgData name="Ana Sofia Hernandez Amaya (2008116)" userId="S::2008116@student.uwtsd.ac.uk::b3d9a8e0-779f-48fb-a32b-c46c88911a75" providerId="AD" clId="Web-{1D2A1932-64BE-2DC6-FC8C-3142622EFB0D}" dt="2021-04-19T14:11:10.209" v="143"/>
          <ac:spMkLst>
            <pc:docMk/>
            <pc:sldMk cId="367747934" sldId="278"/>
            <ac:spMk id="7" creationId="{A3603357-3A8E-495D-A9DC-F6DA354CF89C}"/>
          </ac:spMkLst>
        </pc:spChg>
        <pc:spChg chg="mod">
          <ac:chgData name="Ana Sofia Hernandez Amaya (2008116)" userId="S::2008116@student.uwtsd.ac.uk::b3d9a8e0-779f-48fb-a32b-c46c88911a75" providerId="AD" clId="Web-{1D2A1932-64BE-2DC6-FC8C-3142622EFB0D}" dt="2021-04-19T14:09:45.348" v="132" actId="1076"/>
          <ac:spMkLst>
            <pc:docMk/>
            <pc:sldMk cId="367747934" sldId="278"/>
            <ac:spMk id="12" creationId="{41FC0AF9-5574-4284-8C50-23D3B5B9BF2F}"/>
          </ac:spMkLst>
        </pc:spChg>
        <pc:spChg chg="mod">
          <ac:chgData name="Ana Sofia Hernandez Amaya (2008116)" userId="S::2008116@student.uwtsd.ac.uk::b3d9a8e0-779f-48fb-a32b-c46c88911a75" providerId="AD" clId="Web-{1D2A1932-64BE-2DC6-FC8C-3142622EFB0D}" dt="2021-04-19T14:09:51.066" v="133" actId="14100"/>
          <ac:spMkLst>
            <pc:docMk/>
            <pc:sldMk cId="367747934" sldId="278"/>
            <ac:spMk id="13" creationId="{5A2DAF8B-C105-43A0-8118-6EC8CF29C1E1}"/>
          </ac:spMkLst>
        </pc:spChg>
        <pc:spChg chg="mod">
          <ac:chgData name="Ana Sofia Hernandez Amaya (2008116)" userId="S::2008116@student.uwtsd.ac.uk::b3d9a8e0-779f-48fb-a32b-c46c88911a75" providerId="AD" clId="Web-{1D2A1932-64BE-2DC6-FC8C-3142622EFB0D}" dt="2021-04-19T14:09:58.332" v="134" actId="1076"/>
          <ac:spMkLst>
            <pc:docMk/>
            <pc:sldMk cId="367747934" sldId="278"/>
            <ac:spMk id="19" creationId="{1C663C2E-6959-466C-8B51-3E6F043166A0}"/>
          </ac:spMkLst>
        </pc:spChg>
      </pc:sldChg>
      <pc:sldChg chg="addSp modSp">
        <pc:chgData name="Ana Sofia Hernandez Amaya (2008116)" userId="S::2008116@student.uwtsd.ac.uk::b3d9a8e0-779f-48fb-a32b-c46c88911a75" providerId="AD" clId="Web-{1D2A1932-64BE-2DC6-FC8C-3142622EFB0D}" dt="2021-04-19T14:16:11.105" v="318" actId="20577"/>
        <pc:sldMkLst>
          <pc:docMk/>
          <pc:sldMk cId="2145798042" sldId="281"/>
        </pc:sldMkLst>
        <pc:spChg chg="mod">
          <ac:chgData name="Ana Sofia Hernandez Amaya (2008116)" userId="S::2008116@student.uwtsd.ac.uk::b3d9a8e0-779f-48fb-a32b-c46c88911a75" providerId="AD" clId="Web-{1D2A1932-64BE-2DC6-FC8C-3142622EFB0D}" dt="2021-04-19T14:15:12.901" v="304" actId="20577"/>
          <ac:spMkLst>
            <pc:docMk/>
            <pc:sldMk cId="2145798042" sldId="281"/>
            <ac:spMk id="3" creationId="{9C8CADD2-6F18-7548-B74B-2576D5B2AE2C}"/>
          </ac:spMkLst>
        </pc:spChg>
        <pc:spChg chg="add mod">
          <ac:chgData name="Ana Sofia Hernandez Amaya (2008116)" userId="S::2008116@student.uwtsd.ac.uk::b3d9a8e0-779f-48fb-a32b-c46c88911a75" providerId="AD" clId="Web-{1D2A1932-64BE-2DC6-FC8C-3142622EFB0D}" dt="2021-04-19T13:46:48.725" v="46" actId="1076"/>
          <ac:spMkLst>
            <pc:docMk/>
            <pc:sldMk cId="2145798042" sldId="281"/>
            <ac:spMk id="4" creationId="{37C4A79E-6B57-43C6-8DFB-682AB3FC5342}"/>
          </ac:spMkLst>
        </pc:spChg>
        <pc:spChg chg="add mod">
          <ac:chgData name="Ana Sofia Hernandez Amaya (2008116)" userId="S::2008116@student.uwtsd.ac.uk::b3d9a8e0-779f-48fb-a32b-c46c88911a75" providerId="AD" clId="Web-{1D2A1932-64BE-2DC6-FC8C-3142622EFB0D}" dt="2021-04-19T13:46:52.413" v="47" actId="1076"/>
          <ac:spMkLst>
            <pc:docMk/>
            <pc:sldMk cId="2145798042" sldId="281"/>
            <ac:spMk id="6" creationId="{8936E73E-51A1-4533-9DD4-F08CB72EF52F}"/>
          </ac:spMkLst>
        </pc:spChg>
        <pc:spChg chg="add mod">
          <ac:chgData name="Ana Sofia Hernandez Amaya (2008116)" userId="S::2008116@student.uwtsd.ac.uk::b3d9a8e0-779f-48fb-a32b-c46c88911a75" providerId="AD" clId="Web-{1D2A1932-64BE-2DC6-FC8C-3142622EFB0D}" dt="2021-04-19T14:16:11.105" v="318" actId="20577"/>
          <ac:spMkLst>
            <pc:docMk/>
            <pc:sldMk cId="2145798042" sldId="281"/>
            <ac:spMk id="8" creationId="{FFB2FCED-2CD2-4D5B-8E28-67E73685DD60}"/>
          </ac:spMkLst>
        </pc:spChg>
        <pc:picChg chg="mod">
          <ac:chgData name="Ana Sofia Hernandez Amaya (2008116)" userId="S::2008116@student.uwtsd.ac.uk::b3d9a8e0-779f-48fb-a32b-c46c88911a75" providerId="AD" clId="Web-{1D2A1932-64BE-2DC6-FC8C-3142622EFB0D}" dt="2021-04-19T13:46:41.694" v="45" actId="1076"/>
          <ac:picMkLst>
            <pc:docMk/>
            <pc:sldMk cId="2145798042" sldId="281"/>
            <ac:picMk id="10" creationId="{52C2869A-25C1-44A2-95D1-9388AEE622F7}"/>
          </ac:picMkLst>
        </pc:picChg>
      </pc:sldChg>
      <pc:sldChg chg="modSp">
        <pc:chgData name="Ana Sofia Hernandez Amaya (2008116)" userId="S::2008116@student.uwtsd.ac.uk::b3d9a8e0-779f-48fb-a32b-c46c88911a75" providerId="AD" clId="Web-{1D2A1932-64BE-2DC6-FC8C-3142622EFB0D}" dt="2021-04-19T14:09:12.206" v="130" actId="20577"/>
        <pc:sldMkLst>
          <pc:docMk/>
          <pc:sldMk cId="1464842946" sldId="293"/>
        </pc:sldMkLst>
        <pc:spChg chg="mod">
          <ac:chgData name="Ana Sofia Hernandez Amaya (2008116)" userId="S::2008116@student.uwtsd.ac.uk::b3d9a8e0-779f-48fb-a32b-c46c88911a75" providerId="AD" clId="Web-{1D2A1932-64BE-2DC6-FC8C-3142622EFB0D}" dt="2021-04-19T14:09:12.206" v="130" actId="20577"/>
          <ac:spMkLst>
            <pc:docMk/>
            <pc:sldMk cId="1464842946" sldId="293"/>
            <ac:spMk id="3" creationId="{2C7FFF40-1A40-4C2C-AC8D-81EE900E7E3E}"/>
          </ac:spMkLst>
        </pc:spChg>
      </pc:sldChg>
    </pc:docChg>
  </pc:docChgLst>
  <pc:docChgLst>
    <pc:chgData name="Ana Sofia Hernandez Amaya (2008116)" userId="S::2008116@student.uwtsd.ac.uk::b3d9a8e0-779f-48fb-a32b-c46c88911a75" providerId="AD" clId="Web-{4C53D10D-50C2-A4CE-D047-0AAA5A11CEEA}"/>
    <pc:docChg chg="modSld sldOrd">
      <pc:chgData name="Ana Sofia Hernandez Amaya (2008116)" userId="S::2008116@student.uwtsd.ac.uk::b3d9a8e0-779f-48fb-a32b-c46c88911a75" providerId="AD" clId="Web-{4C53D10D-50C2-A4CE-D047-0AAA5A11CEEA}" dt="2021-04-11T19:08:33.646" v="8"/>
      <pc:docMkLst>
        <pc:docMk/>
      </pc:docMkLst>
      <pc:sldChg chg="modSp">
        <pc:chgData name="Ana Sofia Hernandez Amaya (2008116)" userId="S::2008116@student.uwtsd.ac.uk::b3d9a8e0-779f-48fb-a32b-c46c88911a75" providerId="AD" clId="Web-{4C53D10D-50C2-A4CE-D047-0AAA5A11CEEA}" dt="2021-04-11T18:28:59.246" v="0" actId="1076"/>
        <pc:sldMkLst>
          <pc:docMk/>
          <pc:sldMk cId="3344068050" sldId="274"/>
        </pc:sldMkLst>
        <pc:picChg chg="mod">
          <ac:chgData name="Ana Sofia Hernandez Amaya (2008116)" userId="S::2008116@student.uwtsd.ac.uk::b3d9a8e0-779f-48fb-a32b-c46c88911a75" providerId="AD" clId="Web-{4C53D10D-50C2-A4CE-D047-0AAA5A11CEEA}" dt="2021-04-11T18:28:59.246" v="0" actId="1076"/>
          <ac:picMkLst>
            <pc:docMk/>
            <pc:sldMk cId="3344068050" sldId="274"/>
            <ac:picMk id="6" creationId="{1ABF3B8F-3B2B-4172-B171-84D63524CB97}"/>
          </ac:picMkLst>
        </pc:picChg>
      </pc:sldChg>
      <pc:sldChg chg="modSp ord">
        <pc:chgData name="Ana Sofia Hernandez Amaya (2008116)" userId="S::2008116@student.uwtsd.ac.uk::b3d9a8e0-779f-48fb-a32b-c46c88911a75" providerId="AD" clId="Web-{4C53D10D-50C2-A4CE-D047-0AAA5A11CEEA}" dt="2021-04-11T19:08:33.646" v="8"/>
        <pc:sldMkLst>
          <pc:docMk/>
          <pc:sldMk cId="946224804" sldId="287"/>
        </pc:sldMkLst>
        <pc:spChg chg="mod">
          <ac:chgData name="Ana Sofia Hernandez Amaya (2008116)" userId="S::2008116@student.uwtsd.ac.uk::b3d9a8e0-779f-48fb-a32b-c46c88911a75" providerId="AD" clId="Web-{4C53D10D-50C2-A4CE-D047-0AAA5A11CEEA}" dt="2021-04-11T19:08:20.020" v="7" actId="20577"/>
          <ac:spMkLst>
            <pc:docMk/>
            <pc:sldMk cId="946224804" sldId="287"/>
            <ac:spMk id="3" creationId="{9DB17CD8-A074-6843-ADB4-E7C9F0983D9D}"/>
          </ac:spMkLst>
        </pc:spChg>
      </pc:sldChg>
      <pc:sldChg chg="ord">
        <pc:chgData name="Ana Sofia Hernandez Amaya (2008116)" userId="S::2008116@student.uwtsd.ac.uk::b3d9a8e0-779f-48fb-a32b-c46c88911a75" providerId="AD" clId="Web-{4C53D10D-50C2-A4CE-D047-0AAA5A11CEEA}" dt="2021-04-11T19:05:14.572" v="1"/>
        <pc:sldMkLst>
          <pc:docMk/>
          <pc:sldMk cId="1187917867" sldId="289"/>
        </pc:sldMkLst>
      </pc:sldChg>
    </pc:docChg>
  </pc:docChgLst>
  <pc:docChgLst>
    <pc:chgData name="Nicoleta-Claudia Pagnejer (2009639)" userId="S::2009639@student.uwtsd.ac.uk::7282c044-78ed-43b7-b7cd-c9a7471dac36" providerId="AD" clId="Web-{1428BAEA-EBBF-B87D-5DD6-15E5E11176AF}"/>
    <pc:docChg chg="modSld">
      <pc:chgData name="Nicoleta-Claudia Pagnejer (2009639)" userId="S::2009639@student.uwtsd.ac.uk::7282c044-78ed-43b7-b7cd-c9a7471dac36" providerId="AD" clId="Web-{1428BAEA-EBBF-B87D-5DD6-15E5E11176AF}" dt="2021-04-13T10:35:11.606" v="166" actId="20577"/>
      <pc:docMkLst>
        <pc:docMk/>
      </pc:docMkLst>
      <pc:sldChg chg="modSp">
        <pc:chgData name="Nicoleta-Claudia Pagnejer (2009639)" userId="S::2009639@student.uwtsd.ac.uk::7282c044-78ed-43b7-b7cd-c9a7471dac36" providerId="AD" clId="Web-{1428BAEA-EBBF-B87D-5DD6-15E5E11176AF}" dt="2021-04-13T10:28:16.646" v="83" actId="20577"/>
        <pc:sldMkLst>
          <pc:docMk/>
          <pc:sldMk cId="3237509140" sldId="264"/>
        </pc:sldMkLst>
        <pc:spChg chg="mod">
          <ac:chgData name="Nicoleta-Claudia Pagnejer (2009639)" userId="S::2009639@student.uwtsd.ac.uk::7282c044-78ed-43b7-b7cd-c9a7471dac36" providerId="AD" clId="Web-{1428BAEA-EBBF-B87D-5DD6-15E5E11176AF}" dt="2021-04-13T10:28:16.646" v="83" actId="20577"/>
          <ac:spMkLst>
            <pc:docMk/>
            <pc:sldMk cId="3237509140" sldId="264"/>
            <ac:spMk id="3" creationId="{D86C7216-FE27-6940-896B-79C5E0B7A474}"/>
          </ac:spMkLst>
        </pc:spChg>
      </pc:sldChg>
      <pc:sldChg chg="modSp">
        <pc:chgData name="Nicoleta-Claudia Pagnejer (2009639)" userId="S::2009639@student.uwtsd.ac.uk::7282c044-78ed-43b7-b7cd-c9a7471dac36" providerId="AD" clId="Web-{1428BAEA-EBBF-B87D-5DD6-15E5E11176AF}" dt="2021-04-13T10:07:24.313" v="78"/>
        <pc:sldMkLst>
          <pc:docMk/>
          <pc:sldMk cId="649810078" sldId="265"/>
        </pc:sldMkLst>
        <pc:spChg chg="mod">
          <ac:chgData name="Nicoleta-Claudia Pagnejer (2009639)" userId="S::2009639@student.uwtsd.ac.uk::7282c044-78ed-43b7-b7cd-c9a7471dac36" providerId="AD" clId="Web-{1428BAEA-EBBF-B87D-5DD6-15E5E11176AF}" dt="2021-04-13T10:07:24.313" v="78"/>
          <ac:spMkLst>
            <pc:docMk/>
            <pc:sldMk cId="649810078" sldId="265"/>
            <ac:spMk id="202" creationId="{5BEC6C40-0435-45A9-93B0-62532580F82A}"/>
          </ac:spMkLst>
        </pc:spChg>
      </pc:sldChg>
      <pc:sldChg chg="modSp">
        <pc:chgData name="Nicoleta-Claudia Pagnejer (2009639)" userId="S::2009639@student.uwtsd.ac.uk::7282c044-78ed-43b7-b7cd-c9a7471dac36" providerId="AD" clId="Web-{1428BAEA-EBBF-B87D-5DD6-15E5E11176AF}" dt="2021-04-13T09:17:27.621" v="0" actId="20577"/>
        <pc:sldMkLst>
          <pc:docMk/>
          <pc:sldMk cId="40368249" sldId="266"/>
        </pc:sldMkLst>
        <pc:spChg chg="mod">
          <ac:chgData name="Nicoleta-Claudia Pagnejer (2009639)" userId="S::2009639@student.uwtsd.ac.uk::7282c044-78ed-43b7-b7cd-c9a7471dac36" providerId="AD" clId="Web-{1428BAEA-EBBF-B87D-5DD6-15E5E11176AF}" dt="2021-04-13T09:17:27.621" v="0" actId="20577"/>
          <ac:spMkLst>
            <pc:docMk/>
            <pc:sldMk cId="40368249" sldId="266"/>
            <ac:spMk id="3" creationId="{BC5493EF-7003-4544-B06B-B83F837E9982}"/>
          </ac:spMkLst>
        </pc:spChg>
      </pc:sldChg>
      <pc:sldChg chg="modSp">
        <pc:chgData name="Nicoleta-Claudia Pagnejer (2009639)" userId="S::2009639@student.uwtsd.ac.uk::7282c044-78ed-43b7-b7cd-c9a7471dac36" providerId="AD" clId="Web-{1428BAEA-EBBF-B87D-5DD6-15E5E11176AF}" dt="2021-04-13T10:35:11.606" v="166" actId="20577"/>
        <pc:sldMkLst>
          <pc:docMk/>
          <pc:sldMk cId="1632513443" sldId="275"/>
        </pc:sldMkLst>
        <pc:spChg chg="mod">
          <ac:chgData name="Nicoleta-Claudia Pagnejer (2009639)" userId="S::2009639@student.uwtsd.ac.uk::7282c044-78ed-43b7-b7cd-c9a7471dac36" providerId="AD" clId="Web-{1428BAEA-EBBF-B87D-5DD6-15E5E11176AF}" dt="2021-04-13T10:35:11.606" v="166" actId="20577"/>
          <ac:spMkLst>
            <pc:docMk/>
            <pc:sldMk cId="1632513443" sldId="275"/>
            <ac:spMk id="7" creationId="{E260BEC6-75B0-49FC-BBF8-F513AB7CC2D1}"/>
          </ac:spMkLst>
        </pc:spChg>
      </pc:sldChg>
      <pc:sldChg chg="modSp">
        <pc:chgData name="Nicoleta-Claudia Pagnejer (2009639)" userId="S::2009639@student.uwtsd.ac.uk::7282c044-78ed-43b7-b7cd-c9a7471dac36" providerId="AD" clId="Web-{1428BAEA-EBBF-B87D-5DD6-15E5E11176AF}" dt="2021-04-13T10:05:51.217" v="72" actId="20577"/>
        <pc:sldMkLst>
          <pc:docMk/>
          <pc:sldMk cId="431591623" sldId="290"/>
        </pc:sldMkLst>
        <pc:spChg chg="mod">
          <ac:chgData name="Nicoleta-Claudia Pagnejer (2009639)" userId="S::2009639@student.uwtsd.ac.uk::7282c044-78ed-43b7-b7cd-c9a7471dac36" providerId="AD" clId="Web-{1428BAEA-EBBF-B87D-5DD6-15E5E11176AF}" dt="2021-04-13T10:05:51.217" v="72" actId="20577"/>
          <ac:spMkLst>
            <pc:docMk/>
            <pc:sldMk cId="431591623" sldId="290"/>
            <ac:spMk id="3" creationId="{3A4D2063-263D-4641-BFD4-8AF43071F57A}"/>
          </ac:spMkLst>
        </pc:spChg>
      </pc:sldChg>
      <pc:sldChg chg="modSp">
        <pc:chgData name="Nicoleta-Claudia Pagnejer (2009639)" userId="S::2009639@student.uwtsd.ac.uk::7282c044-78ed-43b7-b7cd-c9a7471dac36" providerId="AD" clId="Web-{1428BAEA-EBBF-B87D-5DD6-15E5E11176AF}" dt="2021-04-13T10:09:55.909" v="82" actId="20577"/>
        <pc:sldMkLst>
          <pc:docMk/>
          <pc:sldMk cId="38339313" sldId="291"/>
        </pc:sldMkLst>
        <pc:spChg chg="mod">
          <ac:chgData name="Nicoleta-Claudia Pagnejer (2009639)" userId="S::2009639@student.uwtsd.ac.uk::7282c044-78ed-43b7-b7cd-c9a7471dac36" providerId="AD" clId="Web-{1428BAEA-EBBF-B87D-5DD6-15E5E11176AF}" dt="2021-04-13T10:09:55.909" v="82" actId="20577"/>
          <ac:spMkLst>
            <pc:docMk/>
            <pc:sldMk cId="38339313" sldId="291"/>
            <ac:spMk id="3" creationId="{3A4D2063-263D-4641-BFD4-8AF43071F57A}"/>
          </ac:spMkLst>
        </pc:spChg>
      </pc:sldChg>
    </pc:docChg>
  </pc:docChgLst>
  <pc:docChgLst>
    <pc:chgData name="Bozica Katic (2008115)" userId="S::2008115@student.uwtsd.ac.uk::d7b48b94-80d4-411f-8f57-92f10c719879" providerId="AD" clId="Web-{C7A4F8CC-7E27-7788-9546-DC3FE6685545}"/>
    <pc:docChg chg="modSld">
      <pc:chgData name="Bozica Katic (2008115)" userId="S::2008115@student.uwtsd.ac.uk::d7b48b94-80d4-411f-8f57-92f10c719879" providerId="AD" clId="Web-{C7A4F8CC-7E27-7788-9546-DC3FE6685545}" dt="2021-04-15T09:36:50.320" v="7" actId="20577"/>
      <pc:docMkLst>
        <pc:docMk/>
      </pc:docMkLst>
      <pc:sldChg chg="modSp">
        <pc:chgData name="Bozica Katic (2008115)" userId="S::2008115@student.uwtsd.ac.uk::d7b48b94-80d4-411f-8f57-92f10c719879" providerId="AD" clId="Web-{C7A4F8CC-7E27-7788-9546-DC3FE6685545}" dt="2021-04-15T09:36:50.320" v="7" actId="20577"/>
        <pc:sldMkLst>
          <pc:docMk/>
          <pc:sldMk cId="1719946268" sldId="292"/>
        </pc:sldMkLst>
        <pc:spChg chg="mod">
          <ac:chgData name="Bozica Katic (2008115)" userId="S::2008115@student.uwtsd.ac.uk::d7b48b94-80d4-411f-8f57-92f10c719879" providerId="AD" clId="Web-{C7A4F8CC-7E27-7788-9546-DC3FE6685545}" dt="2021-04-15T09:36:50.320" v="7" actId="20577"/>
          <ac:spMkLst>
            <pc:docMk/>
            <pc:sldMk cId="1719946268" sldId="292"/>
            <ac:spMk id="3" creationId="{3A4D2063-263D-4641-BFD4-8AF43071F57A}"/>
          </ac:spMkLst>
        </pc:spChg>
      </pc:sldChg>
    </pc:docChg>
  </pc:docChgLst>
  <pc:docChgLst>
    <pc:chgData name="Nicoleta-Claudia Pagnejer (2009639)" userId="S::2009639@student.uwtsd.ac.uk::7282c044-78ed-43b7-b7cd-c9a7471dac36" providerId="AD" clId="Web-{1513038C-8925-64A3-603F-D3C99CB29780}"/>
    <pc:docChg chg="modSld sldOrd">
      <pc:chgData name="Nicoleta-Claudia Pagnejer (2009639)" userId="S::2009639@student.uwtsd.ac.uk::7282c044-78ed-43b7-b7cd-c9a7471dac36" providerId="AD" clId="Web-{1513038C-8925-64A3-603F-D3C99CB29780}" dt="2021-04-13T13:29:47.701" v="49"/>
      <pc:docMkLst>
        <pc:docMk/>
      </pc:docMkLst>
      <pc:sldChg chg="ord">
        <pc:chgData name="Nicoleta-Claudia Pagnejer (2009639)" userId="S::2009639@student.uwtsd.ac.uk::7282c044-78ed-43b7-b7cd-c9a7471dac36" providerId="AD" clId="Web-{1513038C-8925-64A3-603F-D3C99CB29780}" dt="2021-04-13T13:29:47.701" v="49"/>
        <pc:sldMkLst>
          <pc:docMk/>
          <pc:sldMk cId="40368249" sldId="266"/>
        </pc:sldMkLst>
      </pc:sldChg>
      <pc:sldChg chg="modSp">
        <pc:chgData name="Nicoleta-Claudia Pagnejer (2009639)" userId="S::2009639@student.uwtsd.ac.uk::7282c044-78ed-43b7-b7cd-c9a7471dac36" providerId="AD" clId="Web-{1513038C-8925-64A3-603F-D3C99CB29780}" dt="2021-04-13T11:15:14.193" v="8" actId="20577"/>
        <pc:sldMkLst>
          <pc:docMk/>
          <pc:sldMk cId="431591623" sldId="290"/>
        </pc:sldMkLst>
        <pc:spChg chg="mod">
          <ac:chgData name="Nicoleta-Claudia Pagnejer (2009639)" userId="S::2009639@student.uwtsd.ac.uk::7282c044-78ed-43b7-b7cd-c9a7471dac36" providerId="AD" clId="Web-{1513038C-8925-64A3-603F-D3C99CB29780}" dt="2021-04-13T11:15:14.193" v="8" actId="20577"/>
          <ac:spMkLst>
            <pc:docMk/>
            <pc:sldMk cId="431591623" sldId="290"/>
            <ac:spMk id="3" creationId="{3A4D2063-263D-4641-BFD4-8AF43071F57A}"/>
          </ac:spMkLst>
        </pc:spChg>
      </pc:sldChg>
      <pc:sldChg chg="modSp">
        <pc:chgData name="Nicoleta-Claudia Pagnejer (2009639)" userId="S::2009639@student.uwtsd.ac.uk::7282c044-78ed-43b7-b7cd-c9a7471dac36" providerId="AD" clId="Web-{1513038C-8925-64A3-603F-D3C99CB29780}" dt="2021-04-13T11:22:20.640" v="27" actId="20577"/>
        <pc:sldMkLst>
          <pc:docMk/>
          <pc:sldMk cId="38339313" sldId="291"/>
        </pc:sldMkLst>
        <pc:spChg chg="mod">
          <ac:chgData name="Nicoleta-Claudia Pagnejer (2009639)" userId="S::2009639@student.uwtsd.ac.uk::7282c044-78ed-43b7-b7cd-c9a7471dac36" providerId="AD" clId="Web-{1513038C-8925-64A3-603F-D3C99CB29780}" dt="2021-04-13T11:22:20.640" v="27" actId="20577"/>
          <ac:spMkLst>
            <pc:docMk/>
            <pc:sldMk cId="38339313" sldId="291"/>
            <ac:spMk id="3" creationId="{3A4D2063-263D-4641-BFD4-8AF43071F57A}"/>
          </ac:spMkLst>
        </pc:spChg>
      </pc:sldChg>
      <pc:sldChg chg="modSp">
        <pc:chgData name="Nicoleta-Claudia Pagnejer (2009639)" userId="S::2009639@student.uwtsd.ac.uk::7282c044-78ed-43b7-b7cd-c9a7471dac36" providerId="AD" clId="Web-{1513038C-8925-64A3-603F-D3C99CB29780}" dt="2021-04-13T11:30:17.369" v="48" actId="20577"/>
        <pc:sldMkLst>
          <pc:docMk/>
          <pc:sldMk cId="1719946268" sldId="292"/>
        </pc:sldMkLst>
        <pc:spChg chg="mod">
          <ac:chgData name="Nicoleta-Claudia Pagnejer (2009639)" userId="S::2009639@student.uwtsd.ac.uk::7282c044-78ed-43b7-b7cd-c9a7471dac36" providerId="AD" clId="Web-{1513038C-8925-64A3-603F-D3C99CB29780}" dt="2021-04-13T11:30:17.369" v="48" actId="20577"/>
          <ac:spMkLst>
            <pc:docMk/>
            <pc:sldMk cId="1719946268" sldId="292"/>
            <ac:spMk id="3" creationId="{3A4D2063-263D-4641-BFD4-8AF43071F57A}"/>
          </ac:spMkLst>
        </pc:spChg>
      </pc:sldChg>
    </pc:docChg>
  </pc:docChgLst>
  <pc:docChgLst>
    <pc:chgData name="Inga Oprea (2011632)" userId="S::2011632@student.uwtsd.ac.uk::c1b95674-c089-44f9-9c07-4e08c4193146" providerId="AD" clId="Web-{81EFF668-1D72-588B-6722-5627A6ACB8EB}"/>
    <pc:docChg chg="modSld">
      <pc:chgData name="Inga Oprea (2011632)" userId="S::2011632@student.uwtsd.ac.uk::c1b95674-c089-44f9-9c07-4e08c4193146" providerId="AD" clId="Web-{81EFF668-1D72-588B-6722-5627A6ACB8EB}" dt="2021-04-18T18:14:03.477" v="96" actId="14100"/>
      <pc:docMkLst>
        <pc:docMk/>
      </pc:docMkLst>
      <pc:sldChg chg="modSp">
        <pc:chgData name="Inga Oprea (2011632)" userId="S::2011632@student.uwtsd.ac.uk::c1b95674-c089-44f9-9c07-4e08c4193146" providerId="AD" clId="Web-{81EFF668-1D72-588B-6722-5627A6ACB8EB}" dt="2021-04-18T18:14:03.477" v="96" actId="14100"/>
        <pc:sldMkLst>
          <pc:docMk/>
          <pc:sldMk cId="2618840071" sldId="258"/>
        </pc:sldMkLst>
        <pc:spChg chg="mod">
          <ac:chgData name="Inga Oprea (2011632)" userId="S::2011632@student.uwtsd.ac.uk::c1b95674-c089-44f9-9c07-4e08c4193146" providerId="AD" clId="Web-{81EFF668-1D72-588B-6722-5627A6ACB8EB}" dt="2021-04-18T18:13:58.696" v="95" actId="20577"/>
          <ac:spMkLst>
            <pc:docMk/>
            <pc:sldMk cId="2618840071" sldId="258"/>
            <ac:spMk id="6" creationId="{D81AC344-12CD-A74C-8795-ECE94837E263}"/>
          </ac:spMkLst>
        </pc:spChg>
        <pc:spChg chg="mod">
          <ac:chgData name="Inga Oprea (2011632)" userId="S::2011632@student.uwtsd.ac.uk::c1b95674-c089-44f9-9c07-4e08c4193146" providerId="AD" clId="Web-{81EFF668-1D72-588B-6722-5627A6ACB8EB}" dt="2021-04-18T17:53:32.056" v="0" actId="20577"/>
          <ac:spMkLst>
            <pc:docMk/>
            <pc:sldMk cId="2618840071" sldId="258"/>
            <ac:spMk id="14" creationId="{E8305FF2-7584-4CED-B766-76A2EEB84517}"/>
          </ac:spMkLst>
        </pc:spChg>
        <pc:picChg chg="mod">
          <ac:chgData name="Inga Oprea (2011632)" userId="S::2011632@student.uwtsd.ac.uk::c1b95674-c089-44f9-9c07-4e08c4193146" providerId="AD" clId="Web-{81EFF668-1D72-588B-6722-5627A6ACB8EB}" dt="2021-04-18T18:14:03.477" v="96" actId="14100"/>
          <ac:picMkLst>
            <pc:docMk/>
            <pc:sldMk cId="2618840071" sldId="258"/>
            <ac:picMk id="5" creationId="{586D228A-AE52-4E3F-81A1-64EE6690FEF7}"/>
          </ac:picMkLst>
        </pc:picChg>
      </pc:sldChg>
      <pc:sldChg chg="modSp">
        <pc:chgData name="Inga Oprea (2011632)" userId="S::2011632@student.uwtsd.ac.uk::c1b95674-c089-44f9-9c07-4e08c4193146" providerId="AD" clId="Web-{81EFF668-1D72-588B-6722-5627A6ACB8EB}" dt="2021-04-18T18:13:29.383" v="90" actId="20577"/>
        <pc:sldMkLst>
          <pc:docMk/>
          <pc:sldMk cId="3031752855" sldId="259"/>
        </pc:sldMkLst>
        <pc:spChg chg="mod">
          <ac:chgData name="Inga Oprea (2011632)" userId="S::2011632@student.uwtsd.ac.uk::c1b95674-c089-44f9-9c07-4e08c4193146" providerId="AD" clId="Web-{81EFF668-1D72-588B-6722-5627A6ACB8EB}" dt="2021-04-18T18:13:29.383" v="90" actId="20577"/>
          <ac:spMkLst>
            <pc:docMk/>
            <pc:sldMk cId="3031752855" sldId="259"/>
            <ac:spMk id="6" creationId="{43AFB38C-191C-4540-87A2-9E475DD65C71}"/>
          </ac:spMkLst>
        </pc:spChg>
      </pc:sldChg>
      <pc:sldChg chg="modSp">
        <pc:chgData name="Inga Oprea (2011632)" userId="S::2011632@student.uwtsd.ac.uk::c1b95674-c089-44f9-9c07-4e08c4193146" providerId="AD" clId="Web-{81EFF668-1D72-588B-6722-5627A6ACB8EB}" dt="2021-04-18T17:53:50.666" v="1" actId="20577"/>
        <pc:sldMkLst>
          <pc:docMk/>
          <pc:sldMk cId="1678943624" sldId="260"/>
        </pc:sldMkLst>
        <pc:spChg chg="mod">
          <ac:chgData name="Inga Oprea (2011632)" userId="S::2011632@student.uwtsd.ac.uk::c1b95674-c089-44f9-9c07-4e08c4193146" providerId="AD" clId="Web-{81EFF668-1D72-588B-6722-5627A6ACB8EB}" dt="2021-04-18T17:53:50.666" v="1" actId="20577"/>
          <ac:spMkLst>
            <pc:docMk/>
            <pc:sldMk cId="1678943624" sldId="260"/>
            <ac:spMk id="6" creationId="{77256211-9980-4613-91E6-16C100EEEE65}"/>
          </ac:spMkLst>
        </pc:spChg>
      </pc:sldChg>
      <pc:sldChg chg="modSp">
        <pc:chgData name="Inga Oprea (2011632)" userId="S::2011632@student.uwtsd.ac.uk::c1b95674-c089-44f9-9c07-4e08c4193146" providerId="AD" clId="Web-{81EFF668-1D72-588B-6722-5627A6ACB8EB}" dt="2021-04-18T18:13:17.273" v="88" actId="20577"/>
        <pc:sldMkLst>
          <pc:docMk/>
          <pc:sldMk cId="2104385508" sldId="261"/>
        </pc:sldMkLst>
        <pc:spChg chg="mod">
          <ac:chgData name="Inga Oprea (2011632)" userId="S::2011632@student.uwtsd.ac.uk::c1b95674-c089-44f9-9c07-4e08c4193146" providerId="AD" clId="Web-{81EFF668-1D72-588B-6722-5627A6ACB8EB}" dt="2021-04-18T18:13:17.273" v="88" actId="20577"/>
          <ac:spMkLst>
            <pc:docMk/>
            <pc:sldMk cId="2104385508" sldId="261"/>
            <ac:spMk id="6" creationId="{9CEF3F2A-EC22-3242-89C7-E764FBCAEE16}"/>
          </ac:spMkLst>
        </pc:spChg>
      </pc:sldChg>
      <pc:sldChg chg="modSp">
        <pc:chgData name="Inga Oprea (2011632)" userId="S::2011632@student.uwtsd.ac.uk::c1b95674-c089-44f9-9c07-4e08c4193146" providerId="AD" clId="Web-{81EFF668-1D72-588B-6722-5627A6ACB8EB}" dt="2021-04-18T17:54:36.948" v="13" actId="20577"/>
        <pc:sldMkLst>
          <pc:docMk/>
          <pc:sldMk cId="292656311" sldId="262"/>
        </pc:sldMkLst>
        <pc:spChg chg="mod">
          <ac:chgData name="Inga Oprea (2011632)" userId="S::2011632@student.uwtsd.ac.uk::c1b95674-c089-44f9-9c07-4e08c4193146" providerId="AD" clId="Web-{81EFF668-1D72-588B-6722-5627A6ACB8EB}" dt="2021-04-18T17:54:36.948" v="13" actId="20577"/>
          <ac:spMkLst>
            <pc:docMk/>
            <pc:sldMk cId="292656311" sldId="262"/>
            <ac:spMk id="3" creationId="{EB73AA84-C873-7A46-97F0-3B092C9CE118}"/>
          </ac:spMkLst>
        </pc:spChg>
      </pc:sldChg>
      <pc:sldChg chg="modSp">
        <pc:chgData name="Inga Oprea (2011632)" userId="S::2011632@student.uwtsd.ac.uk::c1b95674-c089-44f9-9c07-4e08c4193146" providerId="AD" clId="Web-{81EFF668-1D72-588B-6722-5627A6ACB8EB}" dt="2021-04-18T18:04:39.698" v="28" actId="20577"/>
        <pc:sldMkLst>
          <pc:docMk/>
          <pc:sldMk cId="3751609009" sldId="263"/>
        </pc:sldMkLst>
        <pc:spChg chg="mod">
          <ac:chgData name="Inga Oprea (2011632)" userId="S::2011632@student.uwtsd.ac.uk::c1b95674-c089-44f9-9c07-4e08c4193146" providerId="AD" clId="Web-{81EFF668-1D72-588B-6722-5627A6ACB8EB}" dt="2021-04-18T18:04:39.698" v="28" actId="20577"/>
          <ac:spMkLst>
            <pc:docMk/>
            <pc:sldMk cId="3751609009" sldId="263"/>
            <ac:spMk id="72" creationId="{5FC9F8FB-37C1-4BAA-B7B2-A4AC42B4CDB2}"/>
          </ac:spMkLst>
        </pc:spChg>
      </pc:sldChg>
      <pc:sldChg chg="modSp">
        <pc:chgData name="Inga Oprea (2011632)" userId="S::2011632@student.uwtsd.ac.uk::c1b95674-c089-44f9-9c07-4e08c4193146" providerId="AD" clId="Web-{81EFF668-1D72-588B-6722-5627A6ACB8EB}" dt="2021-04-18T17:54:57.418" v="15" actId="20577"/>
        <pc:sldMkLst>
          <pc:docMk/>
          <pc:sldMk cId="649810078" sldId="265"/>
        </pc:sldMkLst>
        <pc:spChg chg="mod">
          <ac:chgData name="Inga Oprea (2011632)" userId="S::2011632@student.uwtsd.ac.uk::c1b95674-c089-44f9-9c07-4e08c4193146" providerId="AD" clId="Web-{81EFF668-1D72-588B-6722-5627A6ACB8EB}" dt="2021-04-18T17:54:57.418" v="15" actId="20577"/>
          <ac:spMkLst>
            <pc:docMk/>
            <pc:sldMk cId="649810078" sldId="265"/>
            <ac:spMk id="15" creationId="{F53C5615-3387-4C0F-9E46-9A2F3FF3F1EA}"/>
          </ac:spMkLst>
        </pc:spChg>
      </pc:sldChg>
      <pc:sldChg chg="modSp modNotes">
        <pc:chgData name="Inga Oprea (2011632)" userId="S::2011632@student.uwtsd.ac.uk::c1b95674-c089-44f9-9c07-4e08c4193146" providerId="AD" clId="Web-{81EFF668-1D72-588B-6722-5627A6ACB8EB}" dt="2021-04-18T18:09:43.533" v="80"/>
        <pc:sldMkLst>
          <pc:docMk/>
          <pc:sldMk cId="1590520351" sldId="268"/>
        </pc:sldMkLst>
        <pc:spChg chg="mod">
          <ac:chgData name="Inga Oprea (2011632)" userId="S::2011632@student.uwtsd.ac.uk::c1b95674-c089-44f9-9c07-4e08c4193146" providerId="AD" clId="Web-{81EFF668-1D72-588B-6722-5627A6ACB8EB}" dt="2021-04-18T18:07:13.686" v="76" actId="20577"/>
          <ac:spMkLst>
            <pc:docMk/>
            <pc:sldMk cId="1590520351" sldId="268"/>
            <ac:spMk id="3" creationId="{6A94C25B-3D1F-1B49-AF6B-397E39FF9FD8}"/>
          </ac:spMkLst>
        </pc:spChg>
        <pc:spChg chg="mod">
          <ac:chgData name="Inga Oprea (2011632)" userId="S::2011632@student.uwtsd.ac.uk::c1b95674-c089-44f9-9c07-4e08c4193146" providerId="AD" clId="Web-{81EFF668-1D72-588B-6722-5627A6ACB8EB}" dt="2021-04-18T18:07:21.280" v="77" actId="20577"/>
          <ac:spMkLst>
            <pc:docMk/>
            <pc:sldMk cId="1590520351" sldId="268"/>
            <ac:spMk id="6" creationId="{61BDAC54-ECCB-4FA3-9983-411A270792F9}"/>
          </ac:spMkLst>
        </pc:spChg>
      </pc:sldChg>
      <pc:sldChg chg="modSp">
        <pc:chgData name="Inga Oprea (2011632)" userId="S::2011632@student.uwtsd.ac.uk::c1b95674-c089-44f9-9c07-4e08c4193146" providerId="AD" clId="Web-{81EFF668-1D72-588B-6722-5627A6ACB8EB}" dt="2021-04-18T18:11:39.145" v="85" actId="14100"/>
        <pc:sldMkLst>
          <pc:docMk/>
          <pc:sldMk cId="2974102538" sldId="272"/>
        </pc:sldMkLst>
        <pc:spChg chg="mod">
          <ac:chgData name="Inga Oprea (2011632)" userId="S::2011632@student.uwtsd.ac.uk::c1b95674-c089-44f9-9c07-4e08c4193146" providerId="AD" clId="Web-{81EFF668-1D72-588B-6722-5627A6ACB8EB}" dt="2021-04-18T18:11:39.145" v="85" actId="14100"/>
          <ac:spMkLst>
            <pc:docMk/>
            <pc:sldMk cId="2974102538" sldId="272"/>
            <ac:spMk id="12" creationId="{D9939F11-C762-498B-A352-121C14044CC7}"/>
          </ac:spMkLst>
        </pc:spChg>
        <pc:spChg chg="mod">
          <ac:chgData name="Inga Oprea (2011632)" userId="S::2011632@student.uwtsd.ac.uk::c1b95674-c089-44f9-9c07-4e08c4193146" providerId="AD" clId="Web-{81EFF668-1D72-588B-6722-5627A6ACB8EB}" dt="2021-04-18T18:11:11.598" v="81" actId="14100"/>
          <ac:spMkLst>
            <pc:docMk/>
            <pc:sldMk cId="2974102538" sldId="272"/>
            <ac:spMk id="14" creationId="{FCD9EEBD-5326-49D5-BF59-0AE93061F995}"/>
          </ac:spMkLst>
        </pc:spChg>
        <pc:spChg chg="mod">
          <ac:chgData name="Inga Oprea (2011632)" userId="S::2011632@student.uwtsd.ac.uk::c1b95674-c089-44f9-9c07-4e08c4193146" providerId="AD" clId="Web-{81EFF668-1D72-588B-6722-5627A6ACB8EB}" dt="2021-04-18T18:11:34.864" v="84" actId="14100"/>
          <ac:spMkLst>
            <pc:docMk/>
            <pc:sldMk cId="2974102538" sldId="272"/>
            <ac:spMk id="15" creationId="{441EF562-4DA0-4BA7-A5E1-EC9723AC7920}"/>
          </ac:spMkLst>
        </pc:spChg>
        <pc:spChg chg="mod">
          <ac:chgData name="Inga Oprea (2011632)" userId="S::2011632@student.uwtsd.ac.uk::c1b95674-c089-44f9-9c07-4e08c4193146" providerId="AD" clId="Web-{81EFF668-1D72-588B-6722-5627A6ACB8EB}" dt="2021-04-18T18:11:23.973" v="83" actId="14100"/>
          <ac:spMkLst>
            <pc:docMk/>
            <pc:sldMk cId="2974102538" sldId="272"/>
            <ac:spMk id="16" creationId="{5E54ACCD-0683-4D78-9616-A4A10D58114B}"/>
          </ac:spMkLst>
        </pc:spChg>
        <pc:spChg chg="mod">
          <ac:chgData name="Inga Oprea (2011632)" userId="S::2011632@student.uwtsd.ac.uk::c1b95674-c089-44f9-9c07-4e08c4193146" providerId="AD" clId="Web-{81EFF668-1D72-588B-6722-5627A6ACB8EB}" dt="2021-04-18T18:11:18.473" v="82" actId="14100"/>
          <ac:spMkLst>
            <pc:docMk/>
            <pc:sldMk cId="2974102538" sldId="272"/>
            <ac:spMk id="17" creationId="{2A0C7793-0F51-4762-AE59-4C6FF67E938B}"/>
          </ac:spMkLst>
        </pc:spChg>
      </pc:sldChg>
      <pc:sldChg chg="modSp">
        <pc:chgData name="Inga Oprea (2011632)" userId="S::2011632@student.uwtsd.ac.uk::c1b95674-c089-44f9-9c07-4e08c4193146" providerId="AD" clId="Web-{81EFF668-1D72-588B-6722-5627A6ACB8EB}" dt="2021-04-18T17:56:43.592" v="17" actId="20577"/>
        <pc:sldMkLst>
          <pc:docMk/>
          <pc:sldMk cId="3252275826" sldId="280"/>
        </pc:sldMkLst>
        <pc:spChg chg="mod">
          <ac:chgData name="Inga Oprea (2011632)" userId="S::2011632@student.uwtsd.ac.uk::c1b95674-c089-44f9-9c07-4e08c4193146" providerId="AD" clId="Web-{81EFF668-1D72-588B-6722-5627A6ACB8EB}" dt="2021-04-18T17:56:43.592" v="17" actId="20577"/>
          <ac:spMkLst>
            <pc:docMk/>
            <pc:sldMk cId="3252275826" sldId="280"/>
            <ac:spMk id="3" creationId="{D7054637-F1FE-BA41-9B32-C16DE4AB822D}"/>
          </ac:spMkLst>
        </pc:spChg>
      </pc:sldChg>
      <pc:sldChg chg="modSp">
        <pc:chgData name="Inga Oprea (2011632)" userId="S::2011632@student.uwtsd.ac.uk::c1b95674-c089-44f9-9c07-4e08c4193146" providerId="AD" clId="Web-{81EFF668-1D72-588B-6722-5627A6ACB8EB}" dt="2021-04-18T17:59:40.081" v="22" actId="20577"/>
        <pc:sldMkLst>
          <pc:docMk/>
          <pc:sldMk cId="1719946268" sldId="292"/>
        </pc:sldMkLst>
        <pc:spChg chg="mod">
          <ac:chgData name="Inga Oprea (2011632)" userId="S::2011632@student.uwtsd.ac.uk::c1b95674-c089-44f9-9c07-4e08c4193146" providerId="AD" clId="Web-{81EFF668-1D72-588B-6722-5627A6ACB8EB}" dt="2021-04-18T17:59:40.081" v="22" actId="20577"/>
          <ac:spMkLst>
            <pc:docMk/>
            <pc:sldMk cId="1719946268" sldId="292"/>
            <ac:spMk id="3" creationId="{3A4D2063-263D-4641-BFD4-8AF43071F57A}"/>
          </ac:spMkLst>
        </pc:spChg>
      </pc:sldChg>
      <pc:sldChg chg="modSp">
        <pc:chgData name="Inga Oprea (2011632)" userId="S::2011632@student.uwtsd.ac.uk::c1b95674-c089-44f9-9c07-4e08c4193146" providerId="AD" clId="Web-{81EFF668-1D72-588B-6722-5627A6ACB8EB}" dt="2021-04-18T18:00:44.255" v="27" actId="20577"/>
        <pc:sldMkLst>
          <pc:docMk/>
          <pc:sldMk cId="1005702700" sldId="294"/>
        </pc:sldMkLst>
        <pc:spChg chg="mod">
          <ac:chgData name="Inga Oprea (2011632)" userId="S::2011632@student.uwtsd.ac.uk::c1b95674-c089-44f9-9c07-4e08c4193146" providerId="AD" clId="Web-{81EFF668-1D72-588B-6722-5627A6ACB8EB}" dt="2021-04-18T18:00:44.255" v="27" actId="20577"/>
          <ac:spMkLst>
            <pc:docMk/>
            <pc:sldMk cId="1005702700" sldId="294"/>
            <ac:spMk id="2" creationId="{7D97727C-6982-4AD4-AA44-8D2373B27D96}"/>
          </ac:spMkLst>
        </pc:spChg>
      </pc:sldChg>
    </pc:docChg>
  </pc:docChgLst>
  <pc:docChgLst>
    <pc:chgData name="Inga Oprea (2011632)" userId="S::2011632@student.uwtsd.ac.uk::c1b95674-c089-44f9-9c07-4e08c4193146" providerId="AD" clId="Web-{16070481-F1F7-10B7-3323-380017004AE3}"/>
    <pc:docChg chg="modSld">
      <pc:chgData name="Inga Oprea (2011632)" userId="S::2011632@student.uwtsd.ac.uk::c1b95674-c089-44f9-9c07-4e08c4193146" providerId="AD" clId="Web-{16070481-F1F7-10B7-3323-380017004AE3}" dt="2021-04-15T09:58:53.177" v="125" actId="1076"/>
      <pc:docMkLst>
        <pc:docMk/>
      </pc:docMkLst>
      <pc:sldChg chg="modSp">
        <pc:chgData name="Inga Oprea (2011632)" userId="S::2011632@student.uwtsd.ac.uk::c1b95674-c089-44f9-9c07-4e08c4193146" providerId="AD" clId="Web-{16070481-F1F7-10B7-3323-380017004AE3}" dt="2021-04-15T09:40:19.087" v="117" actId="20577"/>
        <pc:sldMkLst>
          <pc:docMk/>
          <pc:sldMk cId="2618840071" sldId="258"/>
        </pc:sldMkLst>
        <pc:spChg chg="mod">
          <ac:chgData name="Inga Oprea (2011632)" userId="S::2011632@student.uwtsd.ac.uk::c1b95674-c089-44f9-9c07-4e08c4193146" providerId="AD" clId="Web-{16070481-F1F7-10B7-3323-380017004AE3}" dt="2021-04-15T09:20:30.523" v="62" actId="14100"/>
          <ac:spMkLst>
            <pc:docMk/>
            <pc:sldMk cId="2618840071" sldId="258"/>
            <ac:spMk id="2" creationId="{4B6C770B-BEBA-EC49-BC3A-7A803AFD3EC5}"/>
          </ac:spMkLst>
        </pc:spChg>
        <pc:spChg chg="mod">
          <ac:chgData name="Inga Oprea (2011632)" userId="S::2011632@student.uwtsd.ac.uk::c1b95674-c089-44f9-9c07-4e08c4193146" providerId="AD" clId="Web-{16070481-F1F7-10B7-3323-380017004AE3}" dt="2021-04-15T09:40:19.087" v="117" actId="20577"/>
          <ac:spMkLst>
            <pc:docMk/>
            <pc:sldMk cId="2618840071" sldId="258"/>
            <ac:spMk id="14" creationId="{E8305FF2-7584-4CED-B766-76A2EEB84517}"/>
          </ac:spMkLst>
        </pc:spChg>
      </pc:sldChg>
      <pc:sldChg chg="modSp">
        <pc:chgData name="Inga Oprea (2011632)" userId="S::2011632@student.uwtsd.ac.uk::c1b95674-c089-44f9-9c07-4e08c4193146" providerId="AD" clId="Web-{16070481-F1F7-10B7-3323-380017004AE3}" dt="2021-04-15T09:40:02.430" v="116" actId="20577"/>
        <pc:sldMkLst>
          <pc:docMk/>
          <pc:sldMk cId="3031752855" sldId="259"/>
        </pc:sldMkLst>
        <pc:spChg chg="mod">
          <ac:chgData name="Inga Oprea (2011632)" userId="S::2011632@student.uwtsd.ac.uk::c1b95674-c089-44f9-9c07-4e08c4193146" providerId="AD" clId="Web-{16070481-F1F7-10B7-3323-380017004AE3}" dt="2021-04-15T09:19:34.473" v="57" actId="14100"/>
          <ac:spMkLst>
            <pc:docMk/>
            <pc:sldMk cId="3031752855" sldId="259"/>
            <ac:spMk id="2" creationId="{E435C65B-8AB3-1B44-A40A-877BD73B09CD}"/>
          </ac:spMkLst>
        </pc:spChg>
        <pc:spChg chg="mod">
          <ac:chgData name="Inga Oprea (2011632)" userId="S::2011632@student.uwtsd.ac.uk::c1b95674-c089-44f9-9c07-4e08c4193146" providerId="AD" clId="Web-{16070481-F1F7-10B7-3323-380017004AE3}" dt="2021-04-15T09:40:02.430" v="116" actId="20577"/>
          <ac:spMkLst>
            <pc:docMk/>
            <pc:sldMk cId="3031752855" sldId="259"/>
            <ac:spMk id="4" creationId="{F56574D1-6BC6-4813-9D90-509EB6891312}"/>
          </ac:spMkLst>
        </pc:spChg>
      </pc:sldChg>
      <pc:sldChg chg="modSp">
        <pc:chgData name="Inga Oprea (2011632)" userId="S::2011632@student.uwtsd.ac.uk::c1b95674-c089-44f9-9c07-4e08c4193146" providerId="AD" clId="Web-{16070481-F1F7-10B7-3323-380017004AE3}" dt="2021-04-15T09:32:33.478" v="86" actId="14100"/>
        <pc:sldMkLst>
          <pc:docMk/>
          <pc:sldMk cId="1678943624" sldId="260"/>
        </pc:sldMkLst>
        <pc:spChg chg="mod">
          <ac:chgData name="Inga Oprea (2011632)" userId="S::2011632@student.uwtsd.ac.uk::c1b95674-c089-44f9-9c07-4e08c4193146" providerId="AD" clId="Web-{16070481-F1F7-10B7-3323-380017004AE3}" dt="2021-04-15T09:32:33.478" v="86" actId="14100"/>
          <ac:spMkLst>
            <pc:docMk/>
            <pc:sldMk cId="1678943624" sldId="260"/>
            <ac:spMk id="2" creationId="{F40CF16A-933F-3C45-BE01-47C8D1E16668}"/>
          </ac:spMkLst>
        </pc:spChg>
        <pc:spChg chg="mod">
          <ac:chgData name="Inga Oprea (2011632)" userId="S::2011632@student.uwtsd.ac.uk::c1b95674-c089-44f9-9c07-4e08c4193146" providerId="AD" clId="Web-{16070481-F1F7-10B7-3323-380017004AE3}" dt="2021-04-15T08:40:42.522" v="6" actId="20577"/>
          <ac:spMkLst>
            <pc:docMk/>
            <pc:sldMk cId="1678943624" sldId="260"/>
            <ac:spMk id="3" creationId="{55327F9E-679F-1A4D-B189-D4E782190683}"/>
          </ac:spMkLst>
        </pc:spChg>
      </pc:sldChg>
      <pc:sldChg chg="modSp">
        <pc:chgData name="Inga Oprea (2011632)" userId="S::2011632@student.uwtsd.ac.uk::c1b95674-c089-44f9-9c07-4e08c4193146" providerId="AD" clId="Web-{16070481-F1F7-10B7-3323-380017004AE3}" dt="2021-04-15T09:32:37.322" v="87" actId="14100"/>
        <pc:sldMkLst>
          <pc:docMk/>
          <pc:sldMk cId="2104385508" sldId="261"/>
        </pc:sldMkLst>
        <pc:spChg chg="mod">
          <ac:chgData name="Inga Oprea (2011632)" userId="S::2011632@student.uwtsd.ac.uk::c1b95674-c089-44f9-9c07-4e08c4193146" providerId="AD" clId="Web-{16070481-F1F7-10B7-3323-380017004AE3}" dt="2021-04-15T09:32:37.322" v="87" actId="14100"/>
          <ac:spMkLst>
            <pc:docMk/>
            <pc:sldMk cId="2104385508" sldId="261"/>
            <ac:spMk id="2" creationId="{2D114565-9638-BA4E-859D-9CBAF73C2605}"/>
          </ac:spMkLst>
        </pc:spChg>
        <pc:spChg chg="mod">
          <ac:chgData name="Inga Oprea (2011632)" userId="S::2011632@student.uwtsd.ac.uk::c1b95674-c089-44f9-9c07-4e08c4193146" providerId="AD" clId="Web-{16070481-F1F7-10B7-3323-380017004AE3}" dt="2021-04-15T08:41:05.211" v="10" actId="20577"/>
          <ac:spMkLst>
            <pc:docMk/>
            <pc:sldMk cId="2104385508" sldId="261"/>
            <ac:spMk id="14" creationId="{A0D600E0-ED44-4AB8-906F-1836A55BB447}"/>
          </ac:spMkLst>
        </pc:spChg>
      </pc:sldChg>
      <pc:sldChg chg="modSp">
        <pc:chgData name="Inga Oprea (2011632)" userId="S::2011632@student.uwtsd.ac.uk::c1b95674-c089-44f9-9c07-4e08c4193146" providerId="AD" clId="Web-{16070481-F1F7-10B7-3323-380017004AE3}" dt="2021-04-15T09:21:32.996" v="70" actId="14100"/>
        <pc:sldMkLst>
          <pc:docMk/>
          <pc:sldMk cId="292656311" sldId="262"/>
        </pc:sldMkLst>
        <pc:spChg chg="mod">
          <ac:chgData name="Inga Oprea (2011632)" userId="S::2011632@student.uwtsd.ac.uk::c1b95674-c089-44f9-9c07-4e08c4193146" providerId="AD" clId="Web-{16070481-F1F7-10B7-3323-380017004AE3}" dt="2021-04-15T09:21:27.386" v="69" actId="14100"/>
          <ac:spMkLst>
            <pc:docMk/>
            <pc:sldMk cId="292656311" sldId="262"/>
            <ac:spMk id="2" creationId="{E3B0322D-7F4C-3D45-B190-2E34A4DD3966}"/>
          </ac:spMkLst>
        </pc:spChg>
        <pc:spChg chg="mod">
          <ac:chgData name="Inga Oprea (2011632)" userId="S::2011632@student.uwtsd.ac.uk::c1b95674-c089-44f9-9c07-4e08c4193146" providerId="AD" clId="Web-{16070481-F1F7-10B7-3323-380017004AE3}" dt="2021-04-15T09:21:32.996" v="70" actId="14100"/>
          <ac:spMkLst>
            <pc:docMk/>
            <pc:sldMk cId="292656311" sldId="262"/>
            <ac:spMk id="3" creationId="{EB73AA84-C873-7A46-97F0-3B092C9CE118}"/>
          </ac:spMkLst>
        </pc:spChg>
      </pc:sldChg>
      <pc:sldChg chg="modSp">
        <pc:chgData name="Inga Oprea (2011632)" userId="S::2011632@student.uwtsd.ac.uk::c1b95674-c089-44f9-9c07-4e08c4193146" providerId="AD" clId="Web-{16070481-F1F7-10B7-3323-380017004AE3}" dt="2021-04-15T08:53:57.578" v="44" actId="14100"/>
        <pc:sldMkLst>
          <pc:docMk/>
          <pc:sldMk cId="3751609009" sldId="263"/>
        </pc:sldMkLst>
        <pc:spChg chg="mod">
          <ac:chgData name="Inga Oprea (2011632)" userId="S::2011632@student.uwtsd.ac.uk::c1b95674-c089-44f9-9c07-4e08c4193146" providerId="AD" clId="Web-{16070481-F1F7-10B7-3323-380017004AE3}" dt="2021-04-15T08:53:57.578" v="44" actId="14100"/>
          <ac:spMkLst>
            <pc:docMk/>
            <pc:sldMk cId="3751609009" sldId="263"/>
            <ac:spMk id="2" creationId="{1B223B29-8D07-6A4E-9311-8FAF5814387C}"/>
          </ac:spMkLst>
        </pc:spChg>
      </pc:sldChg>
      <pc:sldChg chg="modSp">
        <pc:chgData name="Inga Oprea (2011632)" userId="S::2011632@student.uwtsd.ac.uk::c1b95674-c089-44f9-9c07-4e08c4193146" providerId="AD" clId="Web-{16070481-F1F7-10B7-3323-380017004AE3}" dt="2021-04-15T09:32:45.885" v="88" actId="14100"/>
        <pc:sldMkLst>
          <pc:docMk/>
          <pc:sldMk cId="3237509140" sldId="264"/>
        </pc:sldMkLst>
        <pc:spChg chg="mod">
          <ac:chgData name="Inga Oprea (2011632)" userId="S::2011632@student.uwtsd.ac.uk::c1b95674-c089-44f9-9c07-4e08c4193146" providerId="AD" clId="Web-{16070481-F1F7-10B7-3323-380017004AE3}" dt="2021-04-15T09:32:45.885" v="88" actId="14100"/>
          <ac:spMkLst>
            <pc:docMk/>
            <pc:sldMk cId="3237509140" sldId="264"/>
            <ac:spMk id="2" creationId="{E0FC3B19-DF84-024F-85AB-334E2D5C7DA5}"/>
          </ac:spMkLst>
        </pc:spChg>
      </pc:sldChg>
      <pc:sldChg chg="modSp">
        <pc:chgData name="Inga Oprea (2011632)" userId="S::2011632@student.uwtsd.ac.uk::c1b95674-c089-44f9-9c07-4e08c4193146" providerId="AD" clId="Web-{16070481-F1F7-10B7-3323-380017004AE3}" dt="2021-04-15T08:54:18.391" v="46" actId="14100"/>
        <pc:sldMkLst>
          <pc:docMk/>
          <pc:sldMk cId="649810078" sldId="265"/>
        </pc:sldMkLst>
        <pc:spChg chg="mod">
          <ac:chgData name="Inga Oprea (2011632)" userId="S::2011632@student.uwtsd.ac.uk::c1b95674-c089-44f9-9c07-4e08c4193146" providerId="AD" clId="Web-{16070481-F1F7-10B7-3323-380017004AE3}" dt="2021-04-15T08:54:18.391" v="46" actId="14100"/>
          <ac:spMkLst>
            <pc:docMk/>
            <pc:sldMk cId="649810078" sldId="265"/>
            <ac:spMk id="2" creationId="{512DD0B9-5FF5-9E4F-BB9D-D28E67EFA217}"/>
          </ac:spMkLst>
        </pc:spChg>
      </pc:sldChg>
      <pc:sldChg chg="modSp">
        <pc:chgData name="Inga Oprea (2011632)" userId="S::2011632@student.uwtsd.ac.uk::c1b95674-c089-44f9-9c07-4e08c4193146" providerId="AD" clId="Web-{16070481-F1F7-10B7-3323-380017004AE3}" dt="2021-04-15T08:54:24.407" v="47" actId="14100"/>
        <pc:sldMkLst>
          <pc:docMk/>
          <pc:sldMk cId="40368249" sldId="266"/>
        </pc:sldMkLst>
        <pc:spChg chg="mod">
          <ac:chgData name="Inga Oprea (2011632)" userId="S::2011632@student.uwtsd.ac.uk::c1b95674-c089-44f9-9c07-4e08c4193146" providerId="AD" clId="Web-{16070481-F1F7-10B7-3323-380017004AE3}" dt="2021-04-15T08:54:24.407" v="47" actId="14100"/>
          <ac:spMkLst>
            <pc:docMk/>
            <pc:sldMk cId="40368249" sldId="266"/>
            <ac:spMk id="2" creationId="{C108FCA1-EE8E-6E4C-B561-A7C43CD3E56D}"/>
          </ac:spMkLst>
        </pc:spChg>
      </pc:sldChg>
      <pc:sldChg chg="modSp">
        <pc:chgData name="Inga Oprea (2011632)" userId="S::2011632@student.uwtsd.ac.uk::c1b95674-c089-44f9-9c07-4e08c4193146" providerId="AD" clId="Web-{16070481-F1F7-10B7-3323-380017004AE3}" dt="2021-04-15T09:33:07.886" v="90" actId="20577"/>
        <pc:sldMkLst>
          <pc:docMk/>
          <pc:sldMk cId="1590520351" sldId="268"/>
        </pc:sldMkLst>
        <pc:spChg chg="mod">
          <ac:chgData name="Inga Oprea (2011632)" userId="S::2011632@student.uwtsd.ac.uk::c1b95674-c089-44f9-9c07-4e08c4193146" providerId="AD" clId="Web-{16070481-F1F7-10B7-3323-380017004AE3}" dt="2021-04-15T09:33:07.886" v="90" actId="20577"/>
          <ac:spMkLst>
            <pc:docMk/>
            <pc:sldMk cId="1590520351" sldId="268"/>
            <ac:spMk id="3" creationId="{6A94C25B-3D1F-1B49-AF6B-397E39FF9FD8}"/>
          </ac:spMkLst>
        </pc:spChg>
      </pc:sldChg>
      <pc:sldChg chg="modSp">
        <pc:chgData name="Inga Oprea (2011632)" userId="S::2011632@student.uwtsd.ac.uk::c1b95674-c089-44f9-9c07-4e08c4193146" providerId="AD" clId="Web-{16070481-F1F7-10B7-3323-380017004AE3}" dt="2021-04-15T09:35:07.894" v="102" actId="1076"/>
        <pc:sldMkLst>
          <pc:docMk/>
          <pc:sldMk cId="2974102538" sldId="272"/>
        </pc:sldMkLst>
        <pc:spChg chg="mod">
          <ac:chgData name="Inga Oprea (2011632)" userId="S::2011632@student.uwtsd.ac.uk::c1b95674-c089-44f9-9c07-4e08c4193146" providerId="AD" clId="Web-{16070481-F1F7-10B7-3323-380017004AE3}" dt="2021-04-15T09:35:07.894" v="102" actId="1076"/>
          <ac:spMkLst>
            <pc:docMk/>
            <pc:sldMk cId="2974102538" sldId="272"/>
            <ac:spMk id="2" creationId="{A06D1D7B-559D-764B-8D81-B36342DF787A}"/>
          </ac:spMkLst>
        </pc:spChg>
        <pc:spChg chg="mod">
          <ac:chgData name="Inga Oprea (2011632)" userId="S::2011632@student.uwtsd.ac.uk::c1b95674-c089-44f9-9c07-4e08c4193146" providerId="AD" clId="Web-{16070481-F1F7-10B7-3323-380017004AE3}" dt="2021-04-15T09:34:15.110" v="95"/>
          <ac:spMkLst>
            <pc:docMk/>
            <pc:sldMk cId="2974102538" sldId="272"/>
            <ac:spMk id="18" creationId="{CEA4BC6B-875D-4FC2-8B52-3211F2A06F6F}"/>
          </ac:spMkLst>
        </pc:spChg>
        <pc:spChg chg="mod">
          <ac:chgData name="Inga Oprea (2011632)" userId="S::2011632@student.uwtsd.ac.uk::c1b95674-c089-44f9-9c07-4e08c4193146" providerId="AD" clId="Web-{16070481-F1F7-10B7-3323-380017004AE3}" dt="2021-04-15T09:34:21.688" v="96"/>
          <ac:spMkLst>
            <pc:docMk/>
            <pc:sldMk cId="2974102538" sldId="272"/>
            <ac:spMk id="19" creationId="{EDD89906-C418-49F4-94CF-F6A0AB2293E5}"/>
          </ac:spMkLst>
        </pc:spChg>
        <pc:spChg chg="mod">
          <ac:chgData name="Inga Oprea (2011632)" userId="S::2011632@student.uwtsd.ac.uk::c1b95674-c089-44f9-9c07-4e08c4193146" providerId="AD" clId="Web-{16070481-F1F7-10B7-3323-380017004AE3}" dt="2021-04-15T09:34:27.626" v="97"/>
          <ac:spMkLst>
            <pc:docMk/>
            <pc:sldMk cId="2974102538" sldId="272"/>
            <ac:spMk id="20" creationId="{CFF4340A-562B-4AC7-8884-61679DE06792}"/>
          </ac:spMkLst>
        </pc:spChg>
        <pc:spChg chg="mod">
          <ac:chgData name="Inga Oprea (2011632)" userId="S::2011632@student.uwtsd.ac.uk::c1b95674-c089-44f9-9c07-4e08c4193146" providerId="AD" clId="Web-{16070481-F1F7-10B7-3323-380017004AE3}" dt="2021-04-15T09:34:50.534" v="100" actId="1076"/>
          <ac:spMkLst>
            <pc:docMk/>
            <pc:sldMk cId="2974102538" sldId="272"/>
            <ac:spMk id="21" creationId="{2AC1AE95-0AA9-4DA0-A2C4-6F7AD3DBB958}"/>
          </ac:spMkLst>
        </pc:spChg>
        <pc:spChg chg="mod">
          <ac:chgData name="Inga Oprea (2011632)" userId="S::2011632@student.uwtsd.ac.uk::c1b95674-c089-44f9-9c07-4e08c4193146" providerId="AD" clId="Web-{16070481-F1F7-10B7-3323-380017004AE3}" dt="2021-04-15T09:33:52.343" v="91"/>
          <ac:spMkLst>
            <pc:docMk/>
            <pc:sldMk cId="2974102538" sldId="272"/>
            <ac:spMk id="22" creationId="{99892D0F-6CBF-4B4D-A7F0-34ED89F1C4F3}"/>
          </ac:spMkLst>
        </pc:spChg>
        <pc:spChg chg="mod">
          <ac:chgData name="Inga Oprea (2011632)" userId="S::2011632@student.uwtsd.ac.uk::c1b95674-c089-44f9-9c07-4e08c4193146" providerId="AD" clId="Web-{16070481-F1F7-10B7-3323-380017004AE3}" dt="2021-04-15T09:34:09.047" v="94"/>
          <ac:spMkLst>
            <pc:docMk/>
            <pc:sldMk cId="2974102538" sldId="272"/>
            <ac:spMk id="23" creationId="{C037A942-3F43-4A3C-941A-39CF0AC0F0E2}"/>
          </ac:spMkLst>
        </pc:spChg>
        <pc:spChg chg="mod">
          <ac:chgData name="Inga Oprea (2011632)" userId="S::2011632@student.uwtsd.ac.uk::c1b95674-c089-44f9-9c07-4e08c4193146" providerId="AD" clId="Web-{16070481-F1F7-10B7-3323-380017004AE3}" dt="2021-04-15T09:34:54.503" v="101" actId="1076"/>
          <ac:spMkLst>
            <pc:docMk/>
            <pc:sldMk cId="2974102538" sldId="272"/>
            <ac:spMk id="27" creationId="{E4E79082-642B-40DB-8F50-BA5C65BDF772}"/>
          </ac:spMkLst>
        </pc:spChg>
      </pc:sldChg>
      <pc:sldChg chg="modSp">
        <pc:chgData name="Inga Oprea (2011632)" userId="S::2011632@student.uwtsd.ac.uk::c1b95674-c089-44f9-9c07-4e08c4193146" providerId="AD" clId="Web-{16070481-F1F7-10B7-3323-380017004AE3}" dt="2021-04-15T09:58:45.020" v="124" actId="1076"/>
        <pc:sldMkLst>
          <pc:docMk/>
          <pc:sldMk cId="347860580" sldId="273"/>
        </pc:sldMkLst>
        <pc:spChg chg="mod">
          <ac:chgData name="Inga Oprea (2011632)" userId="S::2011632@student.uwtsd.ac.uk::c1b95674-c089-44f9-9c07-4e08c4193146" providerId="AD" clId="Web-{16070481-F1F7-10B7-3323-380017004AE3}" dt="2021-04-15T09:42:16.673" v="121" actId="20577"/>
          <ac:spMkLst>
            <pc:docMk/>
            <pc:sldMk cId="347860580" sldId="273"/>
            <ac:spMk id="10" creationId="{F3606110-CCE5-4196-A9D6-9311A97DC7E2}"/>
          </ac:spMkLst>
        </pc:spChg>
        <pc:spChg chg="mod">
          <ac:chgData name="Inga Oprea (2011632)" userId="S::2011632@student.uwtsd.ac.uk::c1b95674-c089-44f9-9c07-4e08c4193146" providerId="AD" clId="Web-{16070481-F1F7-10B7-3323-380017004AE3}" dt="2021-04-15T09:58:45.020" v="124" actId="1076"/>
          <ac:spMkLst>
            <pc:docMk/>
            <pc:sldMk cId="347860580" sldId="273"/>
            <ac:spMk id="16" creationId="{A26ACCD1-0A8C-044D-8447-871B57689393}"/>
          </ac:spMkLst>
        </pc:spChg>
        <pc:picChg chg="mod">
          <ac:chgData name="Inga Oprea (2011632)" userId="S::2011632@student.uwtsd.ac.uk::c1b95674-c089-44f9-9c07-4e08c4193146" providerId="AD" clId="Web-{16070481-F1F7-10B7-3323-380017004AE3}" dt="2021-04-15T08:41:34.680" v="11" actId="1076"/>
          <ac:picMkLst>
            <pc:docMk/>
            <pc:sldMk cId="347860580" sldId="273"/>
            <ac:picMk id="4" creationId="{09E921E6-36F2-48AC-A1DE-F52001414588}"/>
          </ac:picMkLst>
        </pc:picChg>
      </pc:sldChg>
      <pc:sldChg chg="modSp">
        <pc:chgData name="Inga Oprea (2011632)" userId="S::2011632@student.uwtsd.ac.uk::c1b95674-c089-44f9-9c07-4e08c4193146" providerId="AD" clId="Web-{16070481-F1F7-10B7-3323-380017004AE3}" dt="2021-04-15T08:42:05.009" v="16" actId="20577"/>
        <pc:sldMkLst>
          <pc:docMk/>
          <pc:sldMk cId="3344068050" sldId="274"/>
        </pc:sldMkLst>
        <pc:spChg chg="mod">
          <ac:chgData name="Inga Oprea (2011632)" userId="S::2011632@student.uwtsd.ac.uk::c1b95674-c089-44f9-9c07-4e08c4193146" providerId="AD" clId="Web-{16070481-F1F7-10B7-3323-380017004AE3}" dt="2021-04-15T08:42:05.009" v="16" actId="20577"/>
          <ac:spMkLst>
            <pc:docMk/>
            <pc:sldMk cId="3344068050" sldId="274"/>
            <ac:spMk id="11" creationId="{1D439644-37CF-4E50-B7D5-5CB549791066}"/>
          </ac:spMkLst>
        </pc:spChg>
      </pc:sldChg>
      <pc:sldChg chg="modSp">
        <pc:chgData name="Inga Oprea (2011632)" userId="S::2011632@student.uwtsd.ac.uk::c1b95674-c089-44f9-9c07-4e08c4193146" providerId="AD" clId="Web-{16070481-F1F7-10B7-3323-380017004AE3}" dt="2021-04-15T08:55:13.408" v="49" actId="14100"/>
        <pc:sldMkLst>
          <pc:docMk/>
          <pc:sldMk cId="1632513443" sldId="275"/>
        </pc:sldMkLst>
        <pc:spChg chg="mod">
          <ac:chgData name="Inga Oprea (2011632)" userId="S::2011632@student.uwtsd.ac.uk::c1b95674-c089-44f9-9c07-4e08c4193146" providerId="AD" clId="Web-{16070481-F1F7-10B7-3323-380017004AE3}" dt="2021-04-15T08:55:13.408" v="49" actId="14100"/>
          <ac:spMkLst>
            <pc:docMk/>
            <pc:sldMk cId="1632513443" sldId="275"/>
            <ac:spMk id="2" creationId="{3E1D7A5F-E113-F34C-9D3B-8407EEED672C}"/>
          </ac:spMkLst>
        </pc:spChg>
      </pc:sldChg>
      <pc:sldChg chg="modSp">
        <pc:chgData name="Inga Oprea (2011632)" userId="S::2011632@student.uwtsd.ac.uk::c1b95674-c089-44f9-9c07-4e08c4193146" providerId="AD" clId="Web-{16070481-F1F7-10B7-3323-380017004AE3}" dt="2021-04-15T09:39:00.816" v="115" actId="1076"/>
        <pc:sldMkLst>
          <pc:docMk/>
          <pc:sldMk cId="2110125410" sldId="276"/>
        </pc:sldMkLst>
        <pc:spChg chg="mod">
          <ac:chgData name="Inga Oprea (2011632)" userId="S::2011632@student.uwtsd.ac.uk::c1b95674-c089-44f9-9c07-4e08c4193146" providerId="AD" clId="Web-{16070481-F1F7-10B7-3323-380017004AE3}" dt="2021-04-15T09:39:00.816" v="115" actId="1076"/>
          <ac:spMkLst>
            <pc:docMk/>
            <pc:sldMk cId="2110125410" sldId="276"/>
            <ac:spMk id="2" creationId="{44970ADC-84D8-8E4D-A8E2-075F48787B43}"/>
          </ac:spMkLst>
        </pc:spChg>
        <pc:spChg chg="mod">
          <ac:chgData name="Inga Oprea (2011632)" userId="S::2011632@student.uwtsd.ac.uk::c1b95674-c089-44f9-9c07-4e08c4193146" providerId="AD" clId="Web-{16070481-F1F7-10B7-3323-380017004AE3}" dt="2021-04-15T09:38:53.550" v="113" actId="1076"/>
          <ac:spMkLst>
            <pc:docMk/>
            <pc:sldMk cId="2110125410" sldId="276"/>
            <ac:spMk id="6" creationId="{A61DD344-F2E9-4F01-9A1B-504116FDEE0C}"/>
          </ac:spMkLst>
        </pc:spChg>
      </pc:sldChg>
      <pc:sldChg chg="modSp">
        <pc:chgData name="Inga Oprea (2011632)" userId="S::2011632@student.uwtsd.ac.uk::c1b95674-c089-44f9-9c07-4e08c4193146" providerId="AD" clId="Web-{16070481-F1F7-10B7-3323-380017004AE3}" dt="2021-04-15T09:42:40.519" v="122" actId="20577"/>
        <pc:sldMkLst>
          <pc:docMk/>
          <pc:sldMk cId="4280485295" sldId="277"/>
        </pc:sldMkLst>
        <pc:spChg chg="mod">
          <ac:chgData name="Inga Oprea (2011632)" userId="S::2011632@student.uwtsd.ac.uk::c1b95674-c089-44f9-9c07-4e08c4193146" providerId="AD" clId="Web-{16070481-F1F7-10B7-3323-380017004AE3}" dt="2021-04-15T08:55:07.705" v="48" actId="14100"/>
          <ac:spMkLst>
            <pc:docMk/>
            <pc:sldMk cId="4280485295" sldId="277"/>
            <ac:spMk id="2" creationId="{B30ABC68-4428-FC49-B942-A27F1174F154}"/>
          </ac:spMkLst>
        </pc:spChg>
        <pc:spChg chg="mod">
          <ac:chgData name="Inga Oprea (2011632)" userId="S::2011632@student.uwtsd.ac.uk::c1b95674-c089-44f9-9c07-4e08c4193146" providerId="AD" clId="Web-{16070481-F1F7-10B7-3323-380017004AE3}" dt="2021-04-15T09:42:40.519" v="122" actId="20577"/>
          <ac:spMkLst>
            <pc:docMk/>
            <pc:sldMk cId="4280485295" sldId="277"/>
            <ac:spMk id="12" creationId="{AD6CC48E-4A2D-4A8D-B2F1-5F1AE3247924}"/>
          </ac:spMkLst>
        </pc:spChg>
      </pc:sldChg>
      <pc:sldChg chg="modSp">
        <pc:chgData name="Inga Oprea (2011632)" userId="S::2011632@student.uwtsd.ac.uk::c1b95674-c089-44f9-9c07-4e08c4193146" providerId="AD" clId="Web-{16070481-F1F7-10B7-3323-380017004AE3}" dt="2021-04-15T09:58:20.613" v="123" actId="1076"/>
        <pc:sldMkLst>
          <pc:docMk/>
          <pc:sldMk cId="367747934" sldId="278"/>
        </pc:sldMkLst>
        <pc:spChg chg="mod">
          <ac:chgData name="Inga Oprea (2011632)" userId="S::2011632@student.uwtsd.ac.uk::c1b95674-c089-44f9-9c07-4e08c4193146" providerId="AD" clId="Web-{16070481-F1F7-10B7-3323-380017004AE3}" dt="2021-04-15T09:58:20.613" v="123" actId="1076"/>
          <ac:spMkLst>
            <pc:docMk/>
            <pc:sldMk cId="367747934" sldId="278"/>
            <ac:spMk id="15" creationId="{83D0503D-5E36-8E49-90DB-4B7E89AA784D}"/>
          </ac:spMkLst>
        </pc:spChg>
      </pc:sldChg>
      <pc:sldChg chg="modSp">
        <pc:chgData name="Inga Oprea (2011632)" userId="S::2011632@student.uwtsd.ac.uk::c1b95674-c089-44f9-9c07-4e08c4193146" providerId="AD" clId="Web-{16070481-F1F7-10B7-3323-380017004AE3}" dt="2021-04-15T08:55:27.253" v="51" actId="14100"/>
        <pc:sldMkLst>
          <pc:docMk/>
          <pc:sldMk cId="3471085134" sldId="279"/>
        </pc:sldMkLst>
        <pc:spChg chg="mod">
          <ac:chgData name="Inga Oprea (2011632)" userId="S::2011632@student.uwtsd.ac.uk::c1b95674-c089-44f9-9c07-4e08c4193146" providerId="AD" clId="Web-{16070481-F1F7-10B7-3323-380017004AE3}" dt="2021-04-15T08:55:27.253" v="51" actId="14100"/>
          <ac:spMkLst>
            <pc:docMk/>
            <pc:sldMk cId="3471085134" sldId="279"/>
            <ac:spMk id="2" creationId="{3F4B8203-8985-4C4D-8E09-0EC7A1762578}"/>
          </ac:spMkLst>
        </pc:spChg>
        <pc:spChg chg="mod">
          <ac:chgData name="Inga Oprea (2011632)" userId="S::2011632@student.uwtsd.ac.uk::c1b95674-c089-44f9-9c07-4e08c4193146" providerId="AD" clId="Web-{16070481-F1F7-10B7-3323-380017004AE3}" dt="2021-04-15T08:42:59.949" v="22" actId="20577"/>
          <ac:spMkLst>
            <pc:docMk/>
            <pc:sldMk cId="3471085134" sldId="279"/>
            <ac:spMk id="3" creationId="{A5A8AD1C-E9B4-774B-AC0D-4F938C4C3010}"/>
          </ac:spMkLst>
        </pc:spChg>
      </pc:sldChg>
      <pc:sldChg chg="modSp">
        <pc:chgData name="Inga Oprea (2011632)" userId="S::2011632@student.uwtsd.ac.uk::c1b95674-c089-44f9-9c07-4e08c4193146" providerId="AD" clId="Web-{16070481-F1F7-10B7-3323-380017004AE3}" dt="2021-04-15T08:55:38.456" v="53" actId="14100"/>
        <pc:sldMkLst>
          <pc:docMk/>
          <pc:sldMk cId="3252275826" sldId="280"/>
        </pc:sldMkLst>
        <pc:spChg chg="mod">
          <ac:chgData name="Inga Oprea (2011632)" userId="S::2011632@student.uwtsd.ac.uk::c1b95674-c089-44f9-9c07-4e08c4193146" providerId="AD" clId="Web-{16070481-F1F7-10B7-3323-380017004AE3}" dt="2021-04-15T08:55:38.456" v="53" actId="14100"/>
          <ac:spMkLst>
            <pc:docMk/>
            <pc:sldMk cId="3252275826" sldId="280"/>
            <ac:spMk id="2" creationId="{0EB6AD01-CC07-4544-899E-375AC983F8CF}"/>
          </ac:spMkLst>
        </pc:spChg>
      </pc:sldChg>
      <pc:sldChg chg="modSp">
        <pc:chgData name="Inga Oprea (2011632)" userId="S::2011632@student.uwtsd.ac.uk::c1b95674-c089-44f9-9c07-4e08c4193146" providerId="AD" clId="Web-{16070481-F1F7-10B7-3323-380017004AE3}" dt="2021-04-15T08:55:45.003" v="54" actId="14100"/>
        <pc:sldMkLst>
          <pc:docMk/>
          <pc:sldMk cId="2145798042" sldId="281"/>
        </pc:sldMkLst>
        <pc:spChg chg="mod">
          <ac:chgData name="Inga Oprea (2011632)" userId="S::2011632@student.uwtsd.ac.uk::c1b95674-c089-44f9-9c07-4e08c4193146" providerId="AD" clId="Web-{16070481-F1F7-10B7-3323-380017004AE3}" dt="2021-04-15T08:55:45.003" v="54" actId="14100"/>
          <ac:spMkLst>
            <pc:docMk/>
            <pc:sldMk cId="2145798042" sldId="281"/>
            <ac:spMk id="2" creationId="{BDFAB5B4-F4CF-AA4E-95BB-E2BC2EEB1226}"/>
          </ac:spMkLst>
        </pc:spChg>
      </pc:sldChg>
      <pc:sldChg chg="modSp">
        <pc:chgData name="Inga Oprea (2011632)" userId="S::2011632@student.uwtsd.ac.uk::c1b95674-c089-44f9-9c07-4e08c4193146" providerId="AD" clId="Web-{16070481-F1F7-10B7-3323-380017004AE3}" dt="2021-04-15T08:55:57.988" v="55" actId="14100"/>
        <pc:sldMkLst>
          <pc:docMk/>
          <pc:sldMk cId="2639703644" sldId="282"/>
        </pc:sldMkLst>
        <pc:spChg chg="mod">
          <ac:chgData name="Inga Oprea (2011632)" userId="S::2011632@student.uwtsd.ac.uk::c1b95674-c089-44f9-9c07-4e08c4193146" providerId="AD" clId="Web-{16070481-F1F7-10B7-3323-380017004AE3}" dt="2021-04-15T08:55:57.988" v="55" actId="14100"/>
          <ac:spMkLst>
            <pc:docMk/>
            <pc:sldMk cId="2639703644" sldId="282"/>
            <ac:spMk id="2" creationId="{3DE2F84D-44B7-764A-9805-E0B7CA9A61F4}"/>
          </ac:spMkLst>
        </pc:spChg>
      </pc:sldChg>
      <pc:sldChg chg="modSp">
        <pc:chgData name="Inga Oprea (2011632)" userId="S::2011632@student.uwtsd.ac.uk::c1b95674-c089-44f9-9c07-4e08c4193146" providerId="AD" clId="Web-{16070481-F1F7-10B7-3323-380017004AE3}" dt="2021-04-15T09:40:40.432" v="118" actId="1076"/>
        <pc:sldMkLst>
          <pc:docMk/>
          <pc:sldMk cId="3994402125" sldId="285"/>
        </pc:sldMkLst>
        <pc:spChg chg="mod">
          <ac:chgData name="Inga Oprea (2011632)" userId="S::2011632@student.uwtsd.ac.uk::c1b95674-c089-44f9-9c07-4e08c4193146" providerId="AD" clId="Web-{16070481-F1F7-10B7-3323-380017004AE3}" dt="2021-04-15T09:40:40.432" v="118" actId="1076"/>
          <ac:spMkLst>
            <pc:docMk/>
            <pc:sldMk cId="3994402125" sldId="285"/>
            <ac:spMk id="14" creationId="{B1A9D464-0004-194A-944F-99D9865D098F}"/>
          </ac:spMkLst>
        </pc:spChg>
      </pc:sldChg>
      <pc:sldChg chg="modSp">
        <pc:chgData name="Inga Oprea (2011632)" userId="S::2011632@student.uwtsd.ac.uk::c1b95674-c089-44f9-9c07-4e08c4193146" providerId="AD" clId="Web-{16070481-F1F7-10B7-3323-380017004AE3}" dt="2021-04-15T09:19:14.581" v="56" actId="14100"/>
        <pc:sldMkLst>
          <pc:docMk/>
          <pc:sldMk cId="946224804" sldId="287"/>
        </pc:sldMkLst>
        <pc:spChg chg="mod">
          <ac:chgData name="Inga Oprea (2011632)" userId="S::2011632@student.uwtsd.ac.uk::c1b95674-c089-44f9-9c07-4e08c4193146" providerId="AD" clId="Web-{16070481-F1F7-10B7-3323-380017004AE3}" dt="2021-04-15T09:19:14.581" v="56" actId="14100"/>
          <ac:spMkLst>
            <pc:docMk/>
            <pc:sldMk cId="946224804" sldId="287"/>
            <ac:spMk id="2" creationId="{14FE6882-808B-BF46-AD38-B02182E7BDEF}"/>
          </ac:spMkLst>
        </pc:spChg>
      </pc:sldChg>
      <pc:sldChg chg="addSp delSp modSp">
        <pc:chgData name="Inga Oprea (2011632)" userId="S::2011632@student.uwtsd.ac.uk::c1b95674-c089-44f9-9c07-4e08c4193146" providerId="AD" clId="Web-{16070481-F1F7-10B7-3323-380017004AE3}" dt="2021-04-15T08:47:09.206" v="43" actId="20577"/>
        <pc:sldMkLst>
          <pc:docMk/>
          <pc:sldMk cId="431591623" sldId="290"/>
        </pc:sldMkLst>
        <pc:spChg chg="mod">
          <ac:chgData name="Inga Oprea (2011632)" userId="S::2011632@student.uwtsd.ac.uk::c1b95674-c089-44f9-9c07-4e08c4193146" providerId="AD" clId="Web-{16070481-F1F7-10B7-3323-380017004AE3}" dt="2021-04-15T08:47:09.206" v="43" actId="20577"/>
          <ac:spMkLst>
            <pc:docMk/>
            <pc:sldMk cId="431591623" sldId="290"/>
            <ac:spMk id="3" creationId="{3A4D2063-263D-4641-BFD4-8AF43071F57A}"/>
          </ac:spMkLst>
        </pc:spChg>
        <pc:spChg chg="add del mod">
          <ac:chgData name="Inga Oprea (2011632)" userId="S::2011632@student.uwtsd.ac.uk::c1b95674-c089-44f9-9c07-4e08c4193146" providerId="AD" clId="Web-{16070481-F1F7-10B7-3323-380017004AE3}" dt="2021-04-15T08:45:40.688" v="32"/>
          <ac:spMkLst>
            <pc:docMk/>
            <pc:sldMk cId="431591623" sldId="290"/>
            <ac:spMk id="4" creationId="{FBDFEC10-DF4D-4812-8A93-A1DBDF85A9CE}"/>
          </ac:spMkLst>
        </pc:spChg>
        <pc:spChg chg="add del mod">
          <ac:chgData name="Inga Oprea (2011632)" userId="S::2011632@student.uwtsd.ac.uk::c1b95674-c089-44f9-9c07-4e08c4193146" providerId="AD" clId="Web-{16070481-F1F7-10B7-3323-380017004AE3}" dt="2021-04-15T08:45:47.266" v="33"/>
          <ac:spMkLst>
            <pc:docMk/>
            <pc:sldMk cId="431591623" sldId="290"/>
            <ac:spMk id="7" creationId="{42EF7295-002D-44E3-B96A-B0A3E70E7B67}"/>
          </ac:spMkLst>
        </pc:spChg>
      </pc:sldChg>
      <pc:sldChg chg="modSp">
        <pc:chgData name="Inga Oprea (2011632)" userId="S::2011632@student.uwtsd.ac.uk::c1b95674-c089-44f9-9c07-4e08c4193146" providerId="AD" clId="Web-{16070481-F1F7-10B7-3323-380017004AE3}" dt="2021-04-15T09:31:38.396" v="85" actId="20577"/>
        <pc:sldMkLst>
          <pc:docMk/>
          <pc:sldMk cId="1719946268" sldId="292"/>
        </pc:sldMkLst>
        <pc:spChg chg="mod">
          <ac:chgData name="Inga Oprea (2011632)" userId="S::2011632@student.uwtsd.ac.uk::c1b95674-c089-44f9-9c07-4e08c4193146" providerId="AD" clId="Web-{16070481-F1F7-10B7-3323-380017004AE3}" dt="2021-04-15T09:31:38.396" v="85" actId="20577"/>
          <ac:spMkLst>
            <pc:docMk/>
            <pc:sldMk cId="1719946268" sldId="292"/>
            <ac:spMk id="3" creationId="{3A4D2063-263D-4641-BFD4-8AF43071F57A}"/>
          </ac:spMkLst>
        </pc:spChg>
      </pc:sldChg>
      <pc:sldChg chg="modSp">
        <pc:chgData name="Inga Oprea (2011632)" userId="S::2011632@student.uwtsd.ac.uk::c1b95674-c089-44f9-9c07-4e08c4193146" providerId="AD" clId="Web-{16070481-F1F7-10B7-3323-380017004AE3}" dt="2021-04-15T09:58:53.177" v="125" actId="1076"/>
        <pc:sldMkLst>
          <pc:docMk/>
          <pc:sldMk cId="1464842946" sldId="293"/>
        </pc:sldMkLst>
        <pc:spChg chg="mod">
          <ac:chgData name="Inga Oprea (2011632)" userId="S::2011632@student.uwtsd.ac.uk::c1b95674-c089-44f9-9c07-4e08c4193146" providerId="AD" clId="Web-{16070481-F1F7-10B7-3323-380017004AE3}" dt="2021-04-15T09:36:58.214" v="106"/>
          <ac:spMkLst>
            <pc:docMk/>
            <pc:sldMk cId="1464842946" sldId="293"/>
            <ac:spMk id="3" creationId="{2C7FFF40-1A40-4C2C-AC8D-81EE900E7E3E}"/>
          </ac:spMkLst>
        </pc:spChg>
        <pc:spChg chg="mod">
          <ac:chgData name="Inga Oprea (2011632)" userId="S::2011632@student.uwtsd.ac.uk::c1b95674-c089-44f9-9c07-4e08c4193146" providerId="AD" clId="Web-{16070481-F1F7-10B7-3323-380017004AE3}" dt="2021-04-15T09:36:21.353" v="104" actId="1076"/>
          <ac:spMkLst>
            <pc:docMk/>
            <pc:sldMk cId="1464842946" sldId="293"/>
            <ac:spMk id="23" creationId="{8BFE3DEA-772D-4ECD-A6BB-215BCBAE18AC}"/>
          </ac:spMkLst>
        </pc:spChg>
        <pc:spChg chg="mod">
          <ac:chgData name="Inga Oprea (2011632)" userId="S::2011632@student.uwtsd.ac.uk::c1b95674-c089-44f9-9c07-4e08c4193146" providerId="AD" clId="Web-{16070481-F1F7-10B7-3323-380017004AE3}" dt="2021-04-15T09:58:53.177" v="125" actId="1076"/>
          <ac:spMkLst>
            <pc:docMk/>
            <pc:sldMk cId="1464842946" sldId="293"/>
            <ac:spMk id="26" creationId="{F765DD20-0BC5-4264-81B4-2E5561ABB5E6}"/>
          </ac:spMkLst>
        </pc:spChg>
      </pc:sldChg>
      <pc:sldChg chg="modSp">
        <pc:chgData name="Inga Oprea (2011632)" userId="S::2011632@student.uwtsd.ac.uk::c1b95674-c089-44f9-9c07-4e08c4193146" providerId="AD" clId="Web-{16070481-F1F7-10B7-3323-380017004AE3}" dt="2021-04-15T09:29:40.404" v="73" actId="20577"/>
        <pc:sldMkLst>
          <pc:docMk/>
          <pc:sldMk cId="1005702700" sldId="294"/>
        </pc:sldMkLst>
        <pc:spChg chg="mod">
          <ac:chgData name="Inga Oprea (2011632)" userId="S::2011632@student.uwtsd.ac.uk::c1b95674-c089-44f9-9c07-4e08c4193146" providerId="AD" clId="Web-{16070481-F1F7-10B7-3323-380017004AE3}" dt="2021-04-15T09:29:40.404" v="73" actId="20577"/>
          <ac:spMkLst>
            <pc:docMk/>
            <pc:sldMk cId="1005702700" sldId="294"/>
            <ac:spMk id="2" creationId="{7D97727C-6982-4AD4-AA44-8D2373B27D96}"/>
          </ac:spMkLst>
        </pc:spChg>
      </pc:sldChg>
    </pc:docChg>
  </pc:docChgLst>
  <pc:docChgLst>
    <pc:chgData name="Inga Oprea (2011632)" userId="S::2011632@student.uwtsd.ac.uk::c1b95674-c089-44f9-9c07-4e08c4193146" providerId="AD" clId="Web-{CF8A1663-358B-65BB-7A02-CD7A14809152}"/>
    <pc:docChg chg="addSld delSld modSld">
      <pc:chgData name="Inga Oprea (2011632)" userId="S::2011632@student.uwtsd.ac.uk::c1b95674-c089-44f9-9c07-4e08c4193146" providerId="AD" clId="Web-{CF8A1663-358B-65BB-7A02-CD7A14809152}" dt="2021-04-06T18:50:07.504" v="810" actId="20577"/>
      <pc:docMkLst>
        <pc:docMk/>
      </pc:docMkLst>
      <pc:sldChg chg="modSp">
        <pc:chgData name="Inga Oprea (2011632)" userId="S::2011632@student.uwtsd.ac.uk::c1b95674-c089-44f9-9c07-4e08c4193146" providerId="AD" clId="Web-{CF8A1663-358B-65BB-7A02-CD7A14809152}" dt="2021-04-06T17:38:07.449" v="6" actId="20577"/>
        <pc:sldMkLst>
          <pc:docMk/>
          <pc:sldMk cId="3308040255" sldId="256"/>
        </pc:sldMkLst>
        <pc:spChg chg="mod">
          <ac:chgData name="Inga Oprea (2011632)" userId="S::2011632@student.uwtsd.ac.uk::c1b95674-c089-44f9-9c07-4e08c4193146" providerId="AD" clId="Web-{CF8A1663-358B-65BB-7A02-CD7A14809152}" dt="2021-04-06T17:38:07.449" v="6" actId="20577"/>
          <ac:spMkLst>
            <pc:docMk/>
            <pc:sldMk cId="3308040255" sldId="256"/>
            <ac:spMk id="3" creationId="{04C6ACD5-C990-714E-8C21-5080FEC0DA68}"/>
          </ac:spMkLst>
        </pc:spChg>
      </pc:sldChg>
      <pc:sldChg chg="addSp delSp modSp">
        <pc:chgData name="Inga Oprea (2011632)" userId="S::2011632@student.uwtsd.ac.uk::c1b95674-c089-44f9-9c07-4e08c4193146" providerId="AD" clId="Web-{CF8A1663-358B-65BB-7A02-CD7A14809152}" dt="2021-04-06T18:50:07.504" v="810" actId="20577"/>
        <pc:sldMkLst>
          <pc:docMk/>
          <pc:sldMk cId="1590520351" sldId="268"/>
        </pc:sldMkLst>
        <pc:spChg chg="mod">
          <ac:chgData name="Inga Oprea (2011632)" userId="S::2011632@student.uwtsd.ac.uk::c1b95674-c089-44f9-9c07-4e08c4193146" providerId="AD" clId="Web-{CF8A1663-358B-65BB-7A02-CD7A14809152}" dt="2021-04-06T18:46:29.748" v="794" actId="14100"/>
          <ac:spMkLst>
            <pc:docMk/>
            <pc:sldMk cId="1590520351" sldId="268"/>
            <ac:spMk id="2" creationId="{0D007030-96A2-6A4E-8921-5B175C382714}"/>
          </ac:spMkLst>
        </pc:spChg>
        <pc:spChg chg="add del mod">
          <ac:chgData name="Inga Oprea (2011632)" userId="S::2011632@student.uwtsd.ac.uk::c1b95674-c089-44f9-9c07-4e08c4193146" providerId="AD" clId="Web-{CF8A1663-358B-65BB-7A02-CD7A14809152}" dt="2021-04-06T18:50:07.504" v="810" actId="20577"/>
          <ac:spMkLst>
            <pc:docMk/>
            <pc:sldMk cId="1590520351" sldId="268"/>
            <ac:spMk id="3" creationId="{6A94C25B-3D1F-1B49-AF6B-397E39FF9FD8}"/>
          </ac:spMkLst>
        </pc:spChg>
        <pc:picChg chg="add del mod ord">
          <ac:chgData name="Inga Oprea (2011632)" userId="S::2011632@student.uwtsd.ac.uk::c1b95674-c089-44f9-9c07-4e08c4193146" providerId="AD" clId="Web-{CF8A1663-358B-65BB-7A02-CD7A14809152}" dt="2021-04-06T17:41:04.690" v="18"/>
          <ac:picMkLst>
            <pc:docMk/>
            <pc:sldMk cId="1590520351" sldId="268"/>
            <ac:picMk id="4" creationId="{50B3088C-E654-4F61-890D-DA4B7607028A}"/>
          </ac:picMkLst>
        </pc:picChg>
        <pc:picChg chg="mod">
          <ac:chgData name="Inga Oprea (2011632)" userId="S::2011632@student.uwtsd.ac.uk::c1b95674-c089-44f9-9c07-4e08c4193146" providerId="AD" clId="Web-{CF8A1663-358B-65BB-7A02-CD7A14809152}" dt="2021-04-06T18:44:37.074" v="768" actId="1076"/>
          <ac:picMkLst>
            <pc:docMk/>
            <pc:sldMk cId="1590520351" sldId="268"/>
            <ac:picMk id="13" creationId="{861F4EE7-D34C-8D46-876F-56EF4AFC53B2}"/>
          </ac:picMkLst>
        </pc:picChg>
      </pc:sldChg>
      <pc:sldChg chg="addSp delSp modSp">
        <pc:chgData name="Inga Oprea (2011632)" userId="S::2011632@student.uwtsd.ac.uk::c1b95674-c089-44f9-9c07-4e08c4193146" providerId="AD" clId="Web-{CF8A1663-358B-65BB-7A02-CD7A14809152}" dt="2021-04-06T17:51:43.227" v="124" actId="14100"/>
        <pc:sldMkLst>
          <pc:docMk/>
          <pc:sldMk cId="2763759759" sldId="269"/>
        </pc:sldMkLst>
        <pc:spChg chg="mod">
          <ac:chgData name="Inga Oprea (2011632)" userId="S::2011632@student.uwtsd.ac.uk::c1b95674-c089-44f9-9c07-4e08c4193146" providerId="AD" clId="Web-{CF8A1663-358B-65BB-7A02-CD7A14809152}" dt="2021-04-06T17:50:49.023" v="114" actId="14100"/>
          <ac:spMkLst>
            <pc:docMk/>
            <pc:sldMk cId="2763759759" sldId="269"/>
            <ac:spMk id="2" creationId="{E184BCCF-4DAA-9D49-98C5-46BCA8D1E4F2}"/>
          </ac:spMkLst>
        </pc:spChg>
        <pc:spChg chg="del mod">
          <ac:chgData name="Inga Oprea (2011632)" userId="S::2011632@student.uwtsd.ac.uk::c1b95674-c089-44f9-9c07-4e08c4193146" providerId="AD" clId="Web-{CF8A1663-358B-65BB-7A02-CD7A14809152}" dt="2021-04-06T17:51:17.430" v="119"/>
          <ac:spMkLst>
            <pc:docMk/>
            <pc:sldMk cId="2763759759" sldId="269"/>
            <ac:spMk id="3" creationId="{7515CB12-0393-C44B-B5BA-2FAF92ECE1B8}"/>
          </ac:spMkLst>
        </pc:spChg>
        <pc:picChg chg="add mod ord">
          <ac:chgData name="Inga Oprea (2011632)" userId="S::2011632@student.uwtsd.ac.uk::c1b95674-c089-44f9-9c07-4e08c4193146" providerId="AD" clId="Web-{CF8A1663-358B-65BB-7A02-CD7A14809152}" dt="2021-04-06T17:51:43.227" v="124" actId="14100"/>
          <ac:picMkLst>
            <pc:docMk/>
            <pc:sldMk cId="2763759759" sldId="269"/>
            <ac:picMk id="4" creationId="{EF17E506-2FD2-40E7-AAB9-0B381F120AB6}"/>
          </ac:picMkLst>
        </pc:picChg>
      </pc:sldChg>
      <pc:sldChg chg="addSp delSp modSp">
        <pc:chgData name="Inga Oprea (2011632)" userId="S::2011632@student.uwtsd.ac.uk::c1b95674-c089-44f9-9c07-4e08c4193146" providerId="AD" clId="Web-{CF8A1663-358B-65BB-7A02-CD7A14809152}" dt="2021-04-06T18:05:09.387" v="277"/>
        <pc:sldMkLst>
          <pc:docMk/>
          <pc:sldMk cId="4291698792" sldId="270"/>
        </pc:sldMkLst>
        <pc:spChg chg="mod">
          <ac:chgData name="Inga Oprea (2011632)" userId="S::2011632@student.uwtsd.ac.uk::c1b95674-c089-44f9-9c07-4e08c4193146" providerId="AD" clId="Web-{CF8A1663-358B-65BB-7A02-CD7A14809152}" dt="2021-04-06T17:52:51.057" v="127" actId="14100"/>
          <ac:spMkLst>
            <pc:docMk/>
            <pc:sldMk cId="4291698792" sldId="270"/>
            <ac:spMk id="2" creationId="{37602C17-C68F-B24C-96C9-EE51824B94CB}"/>
          </ac:spMkLst>
        </pc:spChg>
        <pc:spChg chg="del mod">
          <ac:chgData name="Inga Oprea (2011632)" userId="S::2011632@student.uwtsd.ac.uk::c1b95674-c089-44f9-9c07-4e08c4193146" providerId="AD" clId="Web-{CF8A1663-358B-65BB-7A02-CD7A14809152}" dt="2021-04-06T17:53:35.511" v="133"/>
          <ac:spMkLst>
            <pc:docMk/>
            <pc:sldMk cId="4291698792" sldId="270"/>
            <ac:spMk id="3" creationId="{3C9681FB-2A71-9640-8F34-F118A401FEE0}"/>
          </ac:spMkLst>
        </pc:spChg>
        <pc:spChg chg="add mod">
          <ac:chgData name="Inga Oprea (2011632)" userId="S::2011632@student.uwtsd.ac.uk::c1b95674-c089-44f9-9c07-4e08c4193146" providerId="AD" clId="Web-{CF8A1663-358B-65BB-7A02-CD7A14809152}" dt="2021-04-06T17:54:05.793" v="139" actId="1076"/>
          <ac:spMkLst>
            <pc:docMk/>
            <pc:sldMk cId="4291698792" sldId="270"/>
            <ac:spMk id="10" creationId="{7CECEB2F-40A2-440A-BDC2-6968B6AE673C}"/>
          </ac:spMkLst>
        </pc:spChg>
        <pc:graphicFrameChg chg="add mod ord modGraphic">
          <ac:chgData name="Inga Oprea (2011632)" userId="S::2011632@student.uwtsd.ac.uk::c1b95674-c089-44f9-9c07-4e08c4193146" providerId="AD" clId="Web-{CF8A1663-358B-65BB-7A02-CD7A14809152}" dt="2021-04-06T18:05:09.387" v="277"/>
          <ac:graphicFrameMkLst>
            <pc:docMk/>
            <pc:sldMk cId="4291698792" sldId="270"/>
            <ac:graphicFrameMk id="6" creationId="{7437CD78-436B-4A2E-AC1E-7D7E9B412943}"/>
          </ac:graphicFrameMkLst>
        </pc:graphicFrameChg>
        <pc:picChg chg="mod">
          <ac:chgData name="Inga Oprea (2011632)" userId="S::2011632@student.uwtsd.ac.uk::c1b95674-c089-44f9-9c07-4e08c4193146" providerId="AD" clId="Web-{CF8A1663-358B-65BB-7A02-CD7A14809152}" dt="2021-04-06T17:53:05.589" v="131" actId="1076"/>
          <ac:picMkLst>
            <pc:docMk/>
            <pc:sldMk cId="4291698792" sldId="270"/>
            <ac:picMk id="8" creationId="{70E09A55-425F-1A4F-85F5-40779312890A}"/>
          </ac:picMkLst>
        </pc:picChg>
        <pc:picChg chg="add mod">
          <ac:chgData name="Inga Oprea (2011632)" userId="S::2011632@student.uwtsd.ac.uk::c1b95674-c089-44f9-9c07-4e08c4193146" providerId="AD" clId="Web-{CF8A1663-358B-65BB-7A02-CD7A14809152}" dt="2021-04-06T17:56:08.062" v="158" actId="14100"/>
          <ac:picMkLst>
            <pc:docMk/>
            <pc:sldMk cId="4291698792" sldId="270"/>
            <ac:picMk id="11" creationId="{CBCB4DFF-908B-41B5-8975-B52852373B48}"/>
          </ac:picMkLst>
        </pc:picChg>
        <pc:picChg chg="add mod">
          <ac:chgData name="Inga Oprea (2011632)" userId="S::2011632@student.uwtsd.ac.uk::c1b95674-c089-44f9-9c07-4e08c4193146" providerId="AD" clId="Web-{CF8A1663-358B-65BB-7A02-CD7A14809152}" dt="2021-04-06T17:57:53.752" v="175" actId="1076"/>
          <ac:picMkLst>
            <pc:docMk/>
            <pc:sldMk cId="4291698792" sldId="270"/>
            <ac:picMk id="12" creationId="{740074EE-28A8-4618-9A82-A2A25F93BB05}"/>
          </ac:picMkLst>
        </pc:picChg>
        <pc:picChg chg="add mod">
          <ac:chgData name="Inga Oprea (2011632)" userId="S::2011632@student.uwtsd.ac.uk::c1b95674-c089-44f9-9c07-4e08c4193146" providerId="AD" clId="Web-{CF8A1663-358B-65BB-7A02-CD7A14809152}" dt="2021-04-06T17:57:50.439" v="174" actId="1076"/>
          <ac:picMkLst>
            <pc:docMk/>
            <pc:sldMk cId="4291698792" sldId="270"/>
            <ac:picMk id="13" creationId="{3518E866-F3D5-497B-95D5-0495008270F4}"/>
          </ac:picMkLst>
        </pc:picChg>
        <pc:picChg chg="add mod">
          <ac:chgData name="Inga Oprea (2011632)" userId="S::2011632@student.uwtsd.ac.uk::c1b95674-c089-44f9-9c07-4e08c4193146" providerId="AD" clId="Web-{CF8A1663-358B-65BB-7A02-CD7A14809152}" dt="2021-04-06T17:58:00.080" v="176" actId="1076"/>
          <ac:picMkLst>
            <pc:docMk/>
            <pc:sldMk cId="4291698792" sldId="270"/>
            <ac:picMk id="14" creationId="{4E6B6E9D-500B-4AC3-B7EB-60059D9FB272}"/>
          </ac:picMkLst>
        </pc:picChg>
      </pc:sldChg>
      <pc:sldChg chg="addSp delSp modSp">
        <pc:chgData name="Inga Oprea (2011632)" userId="S::2011632@student.uwtsd.ac.uk::c1b95674-c089-44f9-9c07-4e08c4193146" providerId="AD" clId="Web-{CF8A1663-358B-65BB-7A02-CD7A14809152}" dt="2021-04-06T18:05:28.466" v="283"/>
        <pc:sldMkLst>
          <pc:docMk/>
          <pc:sldMk cId="2525660581" sldId="271"/>
        </pc:sldMkLst>
        <pc:spChg chg="mod">
          <ac:chgData name="Inga Oprea (2011632)" userId="S::2011632@student.uwtsd.ac.uk::c1b95674-c089-44f9-9c07-4e08c4193146" providerId="AD" clId="Web-{CF8A1663-358B-65BB-7A02-CD7A14809152}" dt="2021-04-06T17:58:26.174" v="178" actId="14100"/>
          <ac:spMkLst>
            <pc:docMk/>
            <pc:sldMk cId="2525660581" sldId="271"/>
            <ac:spMk id="2" creationId="{05A10841-C5AA-214F-B705-0D9CB0CE8E02}"/>
          </ac:spMkLst>
        </pc:spChg>
        <pc:spChg chg="del mod">
          <ac:chgData name="Inga Oprea (2011632)" userId="S::2011632@student.uwtsd.ac.uk::c1b95674-c089-44f9-9c07-4e08c4193146" providerId="AD" clId="Web-{CF8A1663-358B-65BB-7A02-CD7A14809152}" dt="2021-04-06T17:58:52.269" v="183"/>
          <ac:spMkLst>
            <pc:docMk/>
            <pc:sldMk cId="2525660581" sldId="271"/>
            <ac:spMk id="3" creationId="{A56CA57C-F626-9F44-BB33-19BEB4E6737C}"/>
          </ac:spMkLst>
        </pc:spChg>
        <pc:spChg chg="add mod">
          <ac:chgData name="Inga Oprea (2011632)" userId="S::2011632@student.uwtsd.ac.uk::c1b95674-c089-44f9-9c07-4e08c4193146" providerId="AD" clId="Web-{CF8A1663-358B-65BB-7A02-CD7A14809152}" dt="2021-04-06T17:59:19.801" v="193" actId="1076"/>
          <ac:spMkLst>
            <pc:docMk/>
            <pc:sldMk cId="2525660581" sldId="271"/>
            <ac:spMk id="10" creationId="{5F9941E0-8BF8-480A-9BB2-0ECAF16E0F92}"/>
          </ac:spMkLst>
        </pc:spChg>
        <pc:graphicFrameChg chg="add mod ord modGraphic">
          <ac:chgData name="Inga Oprea (2011632)" userId="S::2011632@student.uwtsd.ac.uk::c1b95674-c089-44f9-9c07-4e08c4193146" providerId="AD" clId="Web-{CF8A1663-358B-65BB-7A02-CD7A14809152}" dt="2021-04-06T18:05:28.466" v="283"/>
          <ac:graphicFrameMkLst>
            <pc:docMk/>
            <pc:sldMk cId="2525660581" sldId="271"/>
            <ac:graphicFrameMk id="6" creationId="{05AE901F-319D-4483-9574-413014DADCD9}"/>
          </ac:graphicFrameMkLst>
        </pc:graphicFrameChg>
        <pc:picChg chg="add mod">
          <ac:chgData name="Inga Oprea (2011632)" userId="S::2011632@student.uwtsd.ac.uk::c1b95674-c089-44f9-9c07-4e08c4193146" providerId="AD" clId="Web-{CF8A1663-358B-65BB-7A02-CD7A14809152}" dt="2021-04-06T18:03:05.275" v="237" actId="14100"/>
          <ac:picMkLst>
            <pc:docMk/>
            <pc:sldMk cId="2525660581" sldId="271"/>
            <ac:picMk id="11" creationId="{EAFAE54D-20FA-45AA-99DA-24A61AC58D51}"/>
          </ac:picMkLst>
        </pc:picChg>
        <pc:picChg chg="add mod">
          <ac:chgData name="Inga Oprea (2011632)" userId="S::2011632@student.uwtsd.ac.uk::c1b95674-c089-44f9-9c07-4e08c4193146" providerId="AD" clId="Web-{CF8A1663-358B-65BB-7A02-CD7A14809152}" dt="2021-04-06T18:01:42.976" v="223" actId="14100"/>
          <ac:picMkLst>
            <pc:docMk/>
            <pc:sldMk cId="2525660581" sldId="271"/>
            <ac:picMk id="12" creationId="{64C4AFF4-9CCA-4658-AC50-144C887F5BC7}"/>
          </ac:picMkLst>
        </pc:picChg>
        <pc:picChg chg="add mod">
          <ac:chgData name="Inga Oprea (2011632)" userId="S::2011632@student.uwtsd.ac.uk::c1b95674-c089-44f9-9c07-4e08c4193146" providerId="AD" clId="Web-{CF8A1663-358B-65BB-7A02-CD7A14809152}" dt="2021-04-06T18:02:11.430" v="226" actId="1076"/>
          <ac:picMkLst>
            <pc:docMk/>
            <pc:sldMk cId="2525660581" sldId="271"/>
            <ac:picMk id="13" creationId="{5469BF2E-8E1A-4294-8BC4-16AEE9E9F38C}"/>
          </ac:picMkLst>
        </pc:picChg>
        <pc:picChg chg="add mod">
          <ac:chgData name="Inga Oprea (2011632)" userId="S::2011632@student.uwtsd.ac.uk::c1b95674-c089-44f9-9c07-4e08c4193146" providerId="AD" clId="Web-{CF8A1663-358B-65BB-7A02-CD7A14809152}" dt="2021-04-06T18:02:57.134" v="236" actId="1076"/>
          <ac:picMkLst>
            <pc:docMk/>
            <pc:sldMk cId="2525660581" sldId="271"/>
            <ac:picMk id="14" creationId="{E61DA45B-52D4-455A-B892-264F07A6013C}"/>
          </ac:picMkLst>
        </pc:picChg>
        <pc:picChg chg="add mod">
          <ac:chgData name="Inga Oprea (2011632)" userId="S::2011632@student.uwtsd.ac.uk::c1b95674-c089-44f9-9c07-4e08c4193146" providerId="AD" clId="Web-{CF8A1663-358B-65BB-7A02-CD7A14809152}" dt="2021-04-06T18:02:55.431" v="235" actId="1076"/>
          <ac:picMkLst>
            <pc:docMk/>
            <pc:sldMk cId="2525660581" sldId="271"/>
            <ac:picMk id="15" creationId="{1E705692-B9A6-4943-8175-64B967DBDBD2}"/>
          </ac:picMkLst>
        </pc:picChg>
      </pc:sldChg>
      <pc:sldChg chg="addSp delSp modSp modNotes">
        <pc:chgData name="Inga Oprea (2011632)" userId="S::2011632@student.uwtsd.ac.uk::c1b95674-c089-44f9-9c07-4e08c4193146" providerId="AD" clId="Web-{CF8A1663-358B-65BB-7A02-CD7A14809152}" dt="2021-04-06T18:42:30.255" v="743"/>
        <pc:sldMkLst>
          <pc:docMk/>
          <pc:sldMk cId="2974102538" sldId="272"/>
        </pc:sldMkLst>
        <pc:spChg chg="mod">
          <ac:chgData name="Inga Oprea (2011632)" userId="S::2011632@student.uwtsd.ac.uk::c1b95674-c089-44f9-9c07-4e08c4193146" providerId="AD" clId="Web-{CF8A1663-358B-65BB-7A02-CD7A14809152}" dt="2021-04-06T18:03:46.776" v="267" actId="14100"/>
          <ac:spMkLst>
            <pc:docMk/>
            <pc:sldMk cId="2974102538" sldId="272"/>
            <ac:spMk id="2" creationId="{A06D1D7B-559D-764B-8D81-B36342DF787A}"/>
          </ac:spMkLst>
        </pc:spChg>
        <pc:spChg chg="del mod">
          <ac:chgData name="Inga Oprea (2011632)" userId="S::2011632@student.uwtsd.ac.uk::c1b95674-c089-44f9-9c07-4e08c4193146" providerId="AD" clId="Web-{CF8A1663-358B-65BB-7A02-CD7A14809152}" dt="2021-04-06T18:06:43.312" v="284"/>
          <ac:spMkLst>
            <pc:docMk/>
            <pc:sldMk cId="2974102538" sldId="272"/>
            <ac:spMk id="3" creationId="{3C9FE12E-ED6B-1946-B0E7-9863C1166993}"/>
          </ac:spMkLst>
        </pc:spChg>
        <pc:spChg chg="add mod">
          <ac:chgData name="Inga Oprea (2011632)" userId="S::2011632@student.uwtsd.ac.uk::c1b95674-c089-44f9-9c07-4e08c4193146" providerId="AD" clId="Web-{CF8A1663-358B-65BB-7A02-CD7A14809152}" dt="2021-04-06T18:21:30.049" v="529" actId="14100"/>
          <ac:spMkLst>
            <pc:docMk/>
            <pc:sldMk cId="2974102538" sldId="272"/>
            <ac:spMk id="10" creationId="{D37EF743-21F8-4708-889B-08D1AFB66686}"/>
          </ac:spMkLst>
        </pc:spChg>
        <pc:spChg chg="add mod">
          <ac:chgData name="Inga Oprea (2011632)" userId="S::2011632@student.uwtsd.ac.uk::c1b95674-c089-44f9-9c07-4e08c4193146" providerId="AD" clId="Web-{CF8A1663-358B-65BB-7A02-CD7A14809152}" dt="2021-04-06T18:22:33.331" v="545" actId="1076"/>
          <ac:spMkLst>
            <pc:docMk/>
            <pc:sldMk cId="2974102538" sldId="272"/>
            <ac:spMk id="11" creationId="{3FF2DEA8-B692-4C78-B99D-42E6C3C222D5}"/>
          </ac:spMkLst>
        </pc:spChg>
        <pc:spChg chg="add mod">
          <ac:chgData name="Inga Oprea (2011632)" userId="S::2011632@student.uwtsd.ac.uk::c1b95674-c089-44f9-9c07-4e08c4193146" providerId="AD" clId="Web-{CF8A1663-358B-65BB-7A02-CD7A14809152}" dt="2021-04-06T18:25:01.383" v="564" actId="1076"/>
          <ac:spMkLst>
            <pc:docMk/>
            <pc:sldMk cId="2974102538" sldId="272"/>
            <ac:spMk id="12" creationId="{D9939F11-C762-498B-A352-121C14044CC7}"/>
          </ac:spMkLst>
        </pc:spChg>
        <pc:spChg chg="add mod">
          <ac:chgData name="Inga Oprea (2011632)" userId="S::2011632@student.uwtsd.ac.uk::c1b95674-c089-44f9-9c07-4e08c4193146" providerId="AD" clId="Web-{CF8A1663-358B-65BB-7A02-CD7A14809152}" dt="2021-04-06T18:25:08.774" v="565" actId="688"/>
          <ac:spMkLst>
            <pc:docMk/>
            <pc:sldMk cId="2974102538" sldId="272"/>
            <ac:spMk id="13" creationId="{287FA91F-2713-46B4-B1A2-7ED619C51386}"/>
          </ac:spMkLst>
        </pc:spChg>
        <pc:spChg chg="add mod">
          <ac:chgData name="Inga Oprea (2011632)" userId="S::2011632@student.uwtsd.ac.uk::c1b95674-c089-44f9-9c07-4e08c4193146" providerId="AD" clId="Web-{CF8A1663-358B-65BB-7A02-CD7A14809152}" dt="2021-04-06T18:24:51.679" v="563" actId="688"/>
          <ac:spMkLst>
            <pc:docMk/>
            <pc:sldMk cId="2974102538" sldId="272"/>
            <ac:spMk id="14" creationId="{FCD9EEBD-5326-49D5-BF59-0AE93061F995}"/>
          </ac:spMkLst>
        </pc:spChg>
        <pc:spChg chg="add mod">
          <ac:chgData name="Inga Oprea (2011632)" userId="S::2011632@student.uwtsd.ac.uk::c1b95674-c089-44f9-9c07-4e08c4193146" providerId="AD" clId="Web-{CF8A1663-358B-65BB-7A02-CD7A14809152}" dt="2021-04-06T18:26:43.776" v="578" actId="14100"/>
          <ac:spMkLst>
            <pc:docMk/>
            <pc:sldMk cId="2974102538" sldId="272"/>
            <ac:spMk id="15" creationId="{441EF562-4DA0-4BA7-A5E1-EC9723AC7920}"/>
          </ac:spMkLst>
        </pc:spChg>
        <pc:spChg chg="add mod">
          <ac:chgData name="Inga Oprea (2011632)" userId="S::2011632@student.uwtsd.ac.uk::c1b95674-c089-44f9-9c07-4e08c4193146" providerId="AD" clId="Web-{CF8A1663-358B-65BB-7A02-CD7A14809152}" dt="2021-04-06T18:27:08.480" v="581" actId="14100"/>
          <ac:spMkLst>
            <pc:docMk/>
            <pc:sldMk cId="2974102538" sldId="272"/>
            <ac:spMk id="16" creationId="{5E54ACCD-0683-4D78-9616-A4A10D58114B}"/>
          </ac:spMkLst>
        </pc:spChg>
        <pc:spChg chg="add mod">
          <ac:chgData name="Inga Oprea (2011632)" userId="S::2011632@student.uwtsd.ac.uk::c1b95674-c089-44f9-9c07-4e08c4193146" providerId="AD" clId="Web-{CF8A1663-358B-65BB-7A02-CD7A14809152}" dt="2021-04-06T18:27:50.434" v="589" actId="14100"/>
          <ac:spMkLst>
            <pc:docMk/>
            <pc:sldMk cId="2974102538" sldId="272"/>
            <ac:spMk id="17" creationId="{2A0C7793-0F51-4762-AE59-4C6FF67E938B}"/>
          </ac:spMkLst>
        </pc:spChg>
        <pc:spChg chg="add mod">
          <ac:chgData name="Inga Oprea (2011632)" userId="S::2011632@student.uwtsd.ac.uk::c1b95674-c089-44f9-9c07-4e08c4193146" providerId="AD" clId="Web-{CF8A1663-358B-65BB-7A02-CD7A14809152}" dt="2021-04-06T18:28:49.624" v="598" actId="1076"/>
          <ac:spMkLst>
            <pc:docMk/>
            <pc:sldMk cId="2974102538" sldId="272"/>
            <ac:spMk id="18" creationId="{CEA4BC6B-875D-4FC2-8B52-3211F2A06F6F}"/>
          </ac:spMkLst>
        </pc:spChg>
        <pc:spChg chg="add mod">
          <ac:chgData name="Inga Oprea (2011632)" userId="S::2011632@student.uwtsd.ac.uk::c1b95674-c089-44f9-9c07-4e08c4193146" providerId="AD" clId="Web-{CF8A1663-358B-65BB-7A02-CD7A14809152}" dt="2021-04-06T18:37:54.201" v="703" actId="1076"/>
          <ac:spMkLst>
            <pc:docMk/>
            <pc:sldMk cId="2974102538" sldId="272"/>
            <ac:spMk id="19" creationId="{EDD89906-C418-49F4-94CF-F6A0AB2293E5}"/>
          </ac:spMkLst>
        </pc:spChg>
        <pc:spChg chg="add mod">
          <ac:chgData name="Inga Oprea (2011632)" userId="S::2011632@student.uwtsd.ac.uk::c1b95674-c089-44f9-9c07-4e08c4193146" providerId="AD" clId="Web-{CF8A1663-358B-65BB-7A02-CD7A14809152}" dt="2021-04-06T18:34:48.165" v="668" actId="1076"/>
          <ac:spMkLst>
            <pc:docMk/>
            <pc:sldMk cId="2974102538" sldId="272"/>
            <ac:spMk id="20" creationId="{CFF4340A-562B-4AC7-8884-61679DE06792}"/>
          </ac:spMkLst>
        </pc:spChg>
        <pc:spChg chg="add mod">
          <ac:chgData name="Inga Oprea (2011632)" userId="S::2011632@student.uwtsd.ac.uk::c1b95674-c089-44f9-9c07-4e08c4193146" providerId="AD" clId="Web-{CF8A1663-358B-65BB-7A02-CD7A14809152}" dt="2021-04-06T18:30:32.751" v="625" actId="14100"/>
          <ac:spMkLst>
            <pc:docMk/>
            <pc:sldMk cId="2974102538" sldId="272"/>
            <ac:spMk id="21" creationId="{2AC1AE95-0AA9-4DA0-A2C4-6F7AD3DBB958}"/>
          </ac:spMkLst>
        </pc:spChg>
        <pc:spChg chg="add mod">
          <ac:chgData name="Inga Oprea (2011632)" userId="S::2011632@student.uwtsd.ac.uk::c1b95674-c089-44f9-9c07-4e08c4193146" providerId="AD" clId="Web-{CF8A1663-358B-65BB-7A02-CD7A14809152}" dt="2021-04-06T18:31:03.736" v="633" actId="1076"/>
          <ac:spMkLst>
            <pc:docMk/>
            <pc:sldMk cId="2974102538" sldId="272"/>
            <ac:spMk id="22" creationId="{99892D0F-6CBF-4B4D-A7F0-34ED89F1C4F3}"/>
          </ac:spMkLst>
        </pc:spChg>
        <pc:spChg chg="add mod">
          <ac:chgData name="Inga Oprea (2011632)" userId="S::2011632@student.uwtsd.ac.uk::c1b95674-c089-44f9-9c07-4e08c4193146" providerId="AD" clId="Web-{CF8A1663-358B-65BB-7A02-CD7A14809152}" dt="2021-04-06T18:31:39.112" v="643" actId="14100"/>
          <ac:spMkLst>
            <pc:docMk/>
            <pc:sldMk cId="2974102538" sldId="272"/>
            <ac:spMk id="23" creationId="{C037A942-3F43-4A3C-941A-39CF0AC0F0E2}"/>
          </ac:spMkLst>
        </pc:spChg>
        <pc:spChg chg="add mod">
          <ac:chgData name="Inga Oprea (2011632)" userId="S::2011632@student.uwtsd.ac.uk::c1b95674-c089-44f9-9c07-4e08c4193146" providerId="AD" clId="Web-{CF8A1663-358B-65BB-7A02-CD7A14809152}" dt="2021-04-06T18:38:11.733" v="705" actId="1076"/>
          <ac:spMkLst>
            <pc:docMk/>
            <pc:sldMk cId="2974102538" sldId="272"/>
            <ac:spMk id="24" creationId="{3F06DEB2-2857-4F42-9AED-CF7ED942E9AF}"/>
          </ac:spMkLst>
        </pc:spChg>
        <pc:spChg chg="add mod">
          <ac:chgData name="Inga Oprea (2011632)" userId="S::2011632@student.uwtsd.ac.uk::c1b95674-c089-44f9-9c07-4e08c4193146" providerId="AD" clId="Web-{CF8A1663-358B-65BB-7A02-CD7A14809152}" dt="2021-04-06T18:38:15.874" v="706" actId="1076"/>
          <ac:spMkLst>
            <pc:docMk/>
            <pc:sldMk cId="2974102538" sldId="272"/>
            <ac:spMk id="25" creationId="{87717CA8-4CBC-41B7-A62A-6432BDB10E52}"/>
          </ac:spMkLst>
        </pc:spChg>
        <pc:spChg chg="add mod">
          <ac:chgData name="Inga Oprea (2011632)" userId="S::2011632@student.uwtsd.ac.uk::c1b95674-c089-44f9-9c07-4e08c4193146" providerId="AD" clId="Web-{CF8A1663-358B-65BB-7A02-CD7A14809152}" dt="2021-04-06T18:38:05.795" v="704" actId="1076"/>
          <ac:spMkLst>
            <pc:docMk/>
            <pc:sldMk cId="2974102538" sldId="272"/>
            <ac:spMk id="26" creationId="{6FB25E98-83BF-409D-A66D-4702357AB1AC}"/>
          </ac:spMkLst>
        </pc:spChg>
        <pc:spChg chg="add mod">
          <ac:chgData name="Inga Oprea (2011632)" userId="S::2011632@student.uwtsd.ac.uk::c1b95674-c089-44f9-9c07-4e08c4193146" providerId="AD" clId="Web-{CF8A1663-358B-65BB-7A02-CD7A14809152}" dt="2021-04-06T18:36:06.792" v="683" actId="14100"/>
          <ac:spMkLst>
            <pc:docMk/>
            <pc:sldMk cId="2974102538" sldId="272"/>
            <ac:spMk id="27" creationId="{E4E79082-642B-40DB-8F50-BA5C65BDF772}"/>
          </ac:spMkLst>
        </pc:spChg>
        <pc:spChg chg="add mod">
          <ac:chgData name="Inga Oprea (2011632)" userId="S::2011632@student.uwtsd.ac.uk::c1b95674-c089-44f9-9c07-4e08c4193146" providerId="AD" clId="Web-{CF8A1663-358B-65BB-7A02-CD7A14809152}" dt="2021-04-06T18:38:35.999" v="708" actId="1076"/>
          <ac:spMkLst>
            <pc:docMk/>
            <pc:sldMk cId="2974102538" sldId="272"/>
            <ac:spMk id="28" creationId="{EFE1BF6B-7508-4AC5-9010-12316ED80838}"/>
          </ac:spMkLst>
        </pc:spChg>
        <pc:spChg chg="add mod">
          <ac:chgData name="Inga Oprea (2011632)" userId="S::2011632@student.uwtsd.ac.uk::c1b95674-c089-44f9-9c07-4e08c4193146" providerId="AD" clId="Web-{CF8A1663-358B-65BB-7A02-CD7A14809152}" dt="2021-04-06T18:38:20.577" v="707" actId="1076"/>
          <ac:spMkLst>
            <pc:docMk/>
            <pc:sldMk cId="2974102538" sldId="272"/>
            <ac:spMk id="29" creationId="{15E7E902-1EBB-4D16-88D2-F6258635B129}"/>
          </ac:spMkLst>
        </pc:spChg>
        <pc:spChg chg="add mod">
          <ac:chgData name="Inga Oprea (2011632)" userId="S::2011632@student.uwtsd.ac.uk::c1b95674-c089-44f9-9c07-4e08c4193146" providerId="AD" clId="Web-{CF8A1663-358B-65BB-7A02-CD7A14809152}" dt="2021-04-06T18:39:37.844" v="716" actId="1076"/>
          <ac:spMkLst>
            <pc:docMk/>
            <pc:sldMk cId="2974102538" sldId="272"/>
            <ac:spMk id="30" creationId="{2A3266B9-5214-4B29-ABFB-AE28D2939685}"/>
          </ac:spMkLst>
        </pc:spChg>
        <pc:picChg chg="add del mod ord">
          <ac:chgData name="Inga Oprea (2011632)" userId="S::2011632@student.uwtsd.ac.uk::c1b95674-c089-44f9-9c07-4e08c4193146" providerId="AD" clId="Web-{CF8A1663-358B-65BB-7A02-CD7A14809152}" dt="2021-04-06T18:21:17.127" v="525"/>
          <ac:picMkLst>
            <pc:docMk/>
            <pc:sldMk cId="2974102538" sldId="272"/>
            <ac:picMk id="4" creationId="{1509A452-49EC-4799-B473-3F36D62F9388}"/>
          </ac:picMkLst>
        </pc:picChg>
      </pc:sldChg>
      <pc:sldChg chg="modSp">
        <pc:chgData name="Inga Oprea (2011632)" userId="S::2011632@student.uwtsd.ac.uk::c1b95674-c089-44f9-9c07-4e08c4193146" providerId="AD" clId="Web-{CF8A1663-358B-65BB-7A02-CD7A14809152}" dt="2021-04-06T18:48:09.673" v="808" actId="1076"/>
        <pc:sldMkLst>
          <pc:docMk/>
          <pc:sldMk cId="1719946268" sldId="292"/>
        </pc:sldMkLst>
        <pc:spChg chg="mod">
          <ac:chgData name="Inga Oprea (2011632)" userId="S::2011632@student.uwtsd.ac.uk::c1b95674-c089-44f9-9c07-4e08c4193146" providerId="AD" clId="Web-{CF8A1663-358B-65BB-7A02-CD7A14809152}" dt="2021-04-06T18:47:03.765" v="798" actId="14100"/>
          <ac:spMkLst>
            <pc:docMk/>
            <pc:sldMk cId="1719946268" sldId="292"/>
            <ac:spMk id="2" creationId="{BA7A8F34-420F-D645-980A-5177897B906F}"/>
          </ac:spMkLst>
        </pc:spChg>
        <pc:spChg chg="mod">
          <ac:chgData name="Inga Oprea (2011632)" userId="S::2011632@student.uwtsd.ac.uk::c1b95674-c089-44f9-9c07-4e08c4193146" providerId="AD" clId="Web-{CF8A1663-358B-65BB-7A02-CD7A14809152}" dt="2021-04-06T18:47:52.953" v="807" actId="14100"/>
          <ac:spMkLst>
            <pc:docMk/>
            <pc:sldMk cId="1719946268" sldId="292"/>
            <ac:spMk id="3" creationId="{3A4D2063-263D-4641-BFD4-8AF43071F57A}"/>
          </ac:spMkLst>
        </pc:spChg>
        <pc:picChg chg="mod">
          <ac:chgData name="Inga Oprea (2011632)" userId="S::2011632@student.uwtsd.ac.uk::c1b95674-c089-44f9-9c07-4e08c4193146" providerId="AD" clId="Web-{CF8A1663-358B-65BB-7A02-CD7A14809152}" dt="2021-04-06T18:48:09.673" v="808" actId="1076"/>
          <ac:picMkLst>
            <pc:docMk/>
            <pc:sldMk cId="1719946268" sldId="292"/>
            <ac:picMk id="13" creationId="{29B14193-E1AC-4A4E-9866-CE2BF06CA25D}"/>
          </ac:picMkLst>
        </pc:picChg>
      </pc:sldChg>
      <pc:sldChg chg="addSp delSp modSp new modNotes">
        <pc:chgData name="Inga Oprea (2011632)" userId="S::2011632@student.uwtsd.ac.uk::c1b95674-c089-44f9-9c07-4e08c4193146" providerId="AD" clId="Web-{CF8A1663-358B-65BB-7A02-CD7A14809152}" dt="2021-04-06T18:43:43.025" v="763"/>
        <pc:sldMkLst>
          <pc:docMk/>
          <pc:sldMk cId="1464842946" sldId="293"/>
        </pc:sldMkLst>
        <pc:spChg chg="mod">
          <ac:chgData name="Inga Oprea (2011632)" userId="S::2011632@student.uwtsd.ac.uk::c1b95674-c089-44f9-9c07-4e08c4193146" providerId="AD" clId="Web-{CF8A1663-358B-65BB-7A02-CD7A14809152}" dt="2021-04-06T18:08:25.424" v="296" actId="1076"/>
          <ac:spMkLst>
            <pc:docMk/>
            <pc:sldMk cId="1464842946" sldId="293"/>
            <ac:spMk id="2" creationId="{24FBF59F-E516-4818-AC4E-2C02635CC43A}"/>
          </ac:spMkLst>
        </pc:spChg>
        <pc:spChg chg="mod">
          <ac:chgData name="Inga Oprea (2011632)" userId="S::2011632@student.uwtsd.ac.uk::c1b95674-c089-44f9-9c07-4e08c4193146" providerId="AD" clId="Web-{CF8A1663-358B-65BB-7A02-CD7A14809152}" dt="2021-04-06T18:41:47.347" v="740" actId="20577"/>
          <ac:spMkLst>
            <pc:docMk/>
            <pc:sldMk cId="1464842946" sldId="293"/>
            <ac:spMk id="3" creationId="{2C7FFF40-1A40-4C2C-AC8D-81EE900E7E3E}"/>
          </ac:spMkLst>
        </pc:spChg>
        <pc:spChg chg="del mod">
          <ac:chgData name="Inga Oprea (2011632)" userId="S::2011632@student.uwtsd.ac.uk::c1b95674-c089-44f9-9c07-4e08c4193146" providerId="AD" clId="Web-{CF8A1663-358B-65BB-7A02-CD7A14809152}" dt="2021-04-06T18:43:11.618" v="752"/>
          <ac:spMkLst>
            <pc:docMk/>
            <pc:sldMk cId="1464842946" sldId="293"/>
            <ac:spMk id="4" creationId="{DCDBF870-9DB4-4DA5-A663-E7DB77675528}"/>
          </ac:spMkLst>
        </pc:spChg>
        <pc:spChg chg="add mod">
          <ac:chgData name="Inga Oprea (2011632)" userId="S::2011632@student.uwtsd.ac.uk::c1b95674-c089-44f9-9c07-4e08c4193146" providerId="AD" clId="Web-{CF8A1663-358B-65BB-7A02-CD7A14809152}" dt="2021-04-06T18:16:50.086" v="481" actId="1076"/>
          <ac:spMkLst>
            <pc:docMk/>
            <pc:sldMk cId="1464842946" sldId="293"/>
            <ac:spMk id="14" creationId="{253E8565-EB82-44CD-B172-E3C128BA6C34}"/>
          </ac:spMkLst>
        </pc:spChg>
        <pc:spChg chg="add mod">
          <ac:chgData name="Inga Oprea (2011632)" userId="S::2011632@student.uwtsd.ac.uk::c1b95674-c089-44f9-9c07-4e08c4193146" providerId="AD" clId="Web-{CF8A1663-358B-65BB-7A02-CD7A14809152}" dt="2021-04-06T18:13:14.501" v="367" actId="20577"/>
          <ac:spMkLst>
            <pc:docMk/>
            <pc:sldMk cId="1464842946" sldId="293"/>
            <ac:spMk id="15" creationId="{199E3826-C90F-4CD6-8689-D22794FB3656}"/>
          </ac:spMkLst>
        </pc:spChg>
        <pc:spChg chg="add mod">
          <ac:chgData name="Inga Oprea (2011632)" userId="S::2011632@student.uwtsd.ac.uk::c1b95674-c089-44f9-9c07-4e08c4193146" providerId="AD" clId="Web-{CF8A1663-358B-65BB-7A02-CD7A14809152}" dt="2021-04-06T18:13:57.689" v="385" actId="20577"/>
          <ac:spMkLst>
            <pc:docMk/>
            <pc:sldMk cId="1464842946" sldId="293"/>
            <ac:spMk id="16" creationId="{5B17AD7E-A897-4B52-AADB-85B05976CD06}"/>
          </ac:spMkLst>
        </pc:spChg>
        <pc:spChg chg="add mod">
          <ac:chgData name="Inga Oprea (2011632)" userId="S::2011632@student.uwtsd.ac.uk::c1b95674-c089-44f9-9c07-4e08c4193146" providerId="AD" clId="Web-{CF8A1663-358B-65BB-7A02-CD7A14809152}" dt="2021-04-06T18:14:28.268" v="410" actId="20577"/>
          <ac:spMkLst>
            <pc:docMk/>
            <pc:sldMk cId="1464842946" sldId="293"/>
            <ac:spMk id="17" creationId="{583DFF98-D744-4F38-A734-F9B9B1E07757}"/>
          </ac:spMkLst>
        </pc:spChg>
        <pc:spChg chg="add mod">
          <ac:chgData name="Inga Oprea (2011632)" userId="S::2011632@student.uwtsd.ac.uk::c1b95674-c089-44f9-9c07-4e08c4193146" providerId="AD" clId="Web-{CF8A1663-358B-65BB-7A02-CD7A14809152}" dt="2021-04-06T18:15:01.927" v="423" actId="20577"/>
          <ac:spMkLst>
            <pc:docMk/>
            <pc:sldMk cId="1464842946" sldId="293"/>
            <ac:spMk id="18" creationId="{5991CF22-4717-4EBF-A0EB-F656834E175C}"/>
          </ac:spMkLst>
        </pc:spChg>
        <pc:spChg chg="add mod">
          <ac:chgData name="Inga Oprea (2011632)" userId="S::2011632@student.uwtsd.ac.uk::c1b95674-c089-44f9-9c07-4e08c4193146" providerId="AD" clId="Web-{CF8A1663-358B-65BB-7A02-CD7A14809152}" dt="2021-04-06T18:15:29.943" v="441" actId="20577"/>
          <ac:spMkLst>
            <pc:docMk/>
            <pc:sldMk cId="1464842946" sldId="293"/>
            <ac:spMk id="19" creationId="{B8486A68-5DE2-4A1C-A920-0D3EDDA3D04E}"/>
          </ac:spMkLst>
        </pc:spChg>
        <pc:spChg chg="add mod">
          <ac:chgData name="Inga Oprea (2011632)" userId="S::2011632@student.uwtsd.ac.uk::c1b95674-c089-44f9-9c07-4e08c4193146" providerId="AD" clId="Web-{CF8A1663-358B-65BB-7A02-CD7A14809152}" dt="2021-04-06T18:15:59.835" v="461" actId="20577"/>
          <ac:spMkLst>
            <pc:docMk/>
            <pc:sldMk cId="1464842946" sldId="293"/>
            <ac:spMk id="20" creationId="{D8C311E0-6689-4005-AA3F-46F80EFD73C8}"/>
          </ac:spMkLst>
        </pc:spChg>
        <pc:spChg chg="add mod">
          <ac:chgData name="Inga Oprea (2011632)" userId="S::2011632@student.uwtsd.ac.uk::c1b95674-c089-44f9-9c07-4e08c4193146" providerId="AD" clId="Web-{CF8A1663-358B-65BB-7A02-CD7A14809152}" dt="2021-04-06T18:16:36.773" v="479" actId="20577"/>
          <ac:spMkLst>
            <pc:docMk/>
            <pc:sldMk cId="1464842946" sldId="293"/>
            <ac:spMk id="21" creationId="{33833970-EEF9-47CC-88AB-4AB80B320E2D}"/>
          </ac:spMkLst>
        </pc:spChg>
        <pc:spChg chg="add mod">
          <ac:chgData name="Inga Oprea (2011632)" userId="S::2011632@student.uwtsd.ac.uk::c1b95674-c089-44f9-9c07-4e08c4193146" providerId="AD" clId="Web-{CF8A1663-358B-65BB-7A02-CD7A14809152}" dt="2021-04-06T18:42:04.957" v="741" actId="1076"/>
          <ac:spMkLst>
            <pc:docMk/>
            <pc:sldMk cId="1464842946" sldId="293"/>
            <ac:spMk id="22" creationId="{1AB630BC-138B-4E8E-BB5B-AC90CEC7DD61}"/>
          </ac:spMkLst>
        </pc:spChg>
        <pc:spChg chg="add mod">
          <ac:chgData name="Inga Oprea (2011632)" userId="S::2011632@student.uwtsd.ac.uk::c1b95674-c089-44f9-9c07-4e08c4193146" providerId="AD" clId="Web-{CF8A1663-358B-65BB-7A02-CD7A14809152}" dt="2021-04-06T18:20:49.829" v="521" actId="14100"/>
          <ac:spMkLst>
            <pc:docMk/>
            <pc:sldMk cId="1464842946" sldId="293"/>
            <ac:spMk id="23" creationId="{8BFE3DEA-772D-4ECD-A6BB-215BCBAE18AC}"/>
          </ac:spMkLst>
        </pc:spChg>
        <pc:spChg chg="add del">
          <ac:chgData name="Inga Oprea (2011632)" userId="S::2011632@student.uwtsd.ac.uk::c1b95674-c089-44f9-9c07-4e08c4193146" providerId="AD" clId="Web-{CF8A1663-358B-65BB-7A02-CD7A14809152}" dt="2021-04-06T18:20:54.220" v="522"/>
          <ac:spMkLst>
            <pc:docMk/>
            <pc:sldMk cId="1464842946" sldId="293"/>
            <ac:spMk id="24" creationId="{6AEE5E4F-BED0-4610-8F27-3BAEC478B68B}"/>
          </ac:spMkLst>
        </pc:spChg>
        <pc:cxnChg chg="add mod">
          <ac:chgData name="Inga Oprea (2011632)" userId="S::2011632@student.uwtsd.ac.uk::c1b95674-c089-44f9-9c07-4e08c4193146" providerId="AD" clId="Web-{CF8A1663-358B-65BB-7A02-CD7A14809152}" dt="2021-04-06T18:16:46.633" v="480" actId="14100"/>
          <ac:cxnSpMkLst>
            <pc:docMk/>
            <pc:sldMk cId="1464842946" sldId="293"/>
            <ac:cxnSpMk id="6" creationId="{AC3B2317-7324-4EA2-8EDD-D4AB4226099B}"/>
          </ac:cxnSpMkLst>
        </pc:cxnChg>
        <pc:cxnChg chg="add mod">
          <ac:chgData name="Inga Oprea (2011632)" userId="S::2011632@student.uwtsd.ac.uk::c1b95674-c089-44f9-9c07-4e08c4193146" providerId="AD" clId="Web-{CF8A1663-358B-65BB-7A02-CD7A14809152}" dt="2021-04-06T18:16:54.711" v="482" actId="14100"/>
          <ac:cxnSpMkLst>
            <pc:docMk/>
            <pc:sldMk cId="1464842946" sldId="293"/>
            <ac:cxnSpMk id="7" creationId="{1E0C70B1-DD69-4EFC-8311-C50553E4DF8F}"/>
          </ac:cxnSpMkLst>
        </pc:cxnChg>
        <pc:cxnChg chg="add mod">
          <ac:chgData name="Inga Oprea (2011632)" userId="S::2011632@student.uwtsd.ac.uk::c1b95674-c089-44f9-9c07-4e08c4193146" providerId="AD" clId="Web-{CF8A1663-358B-65BB-7A02-CD7A14809152}" dt="2021-04-06T18:17:03.540" v="483" actId="14100"/>
          <ac:cxnSpMkLst>
            <pc:docMk/>
            <pc:sldMk cId="1464842946" sldId="293"/>
            <ac:cxnSpMk id="8" creationId="{67A9EA33-6E0D-451B-A52D-43B430BC0646}"/>
          </ac:cxnSpMkLst>
        </pc:cxnChg>
        <pc:cxnChg chg="add mod">
          <ac:chgData name="Inga Oprea (2011632)" userId="S::2011632@student.uwtsd.ac.uk::c1b95674-c089-44f9-9c07-4e08c4193146" providerId="AD" clId="Web-{CF8A1663-358B-65BB-7A02-CD7A14809152}" dt="2021-04-06T18:10:52.521" v="333" actId="14100"/>
          <ac:cxnSpMkLst>
            <pc:docMk/>
            <pc:sldMk cId="1464842946" sldId="293"/>
            <ac:cxnSpMk id="9" creationId="{F4D159F9-CCB9-4AE3-B83C-73490E470D97}"/>
          </ac:cxnSpMkLst>
        </pc:cxnChg>
        <pc:cxnChg chg="add mod">
          <ac:chgData name="Inga Oprea (2011632)" userId="S::2011632@student.uwtsd.ac.uk::c1b95674-c089-44f9-9c07-4e08c4193146" providerId="AD" clId="Web-{CF8A1663-358B-65BB-7A02-CD7A14809152}" dt="2021-04-06T18:11:03.943" v="336" actId="14100"/>
          <ac:cxnSpMkLst>
            <pc:docMk/>
            <pc:sldMk cId="1464842946" sldId="293"/>
            <ac:cxnSpMk id="10" creationId="{ECCEE9AF-27DA-4EFB-8CBC-2A97E0406339}"/>
          </ac:cxnSpMkLst>
        </pc:cxnChg>
        <pc:cxnChg chg="add mod">
          <ac:chgData name="Inga Oprea (2011632)" userId="S::2011632@student.uwtsd.ac.uk::c1b95674-c089-44f9-9c07-4e08c4193146" providerId="AD" clId="Web-{CF8A1663-358B-65BB-7A02-CD7A14809152}" dt="2021-04-06T18:11:15.022" v="339" actId="14100"/>
          <ac:cxnSpMkLst>
            <pc:docMk/>
            <pc:sldMk cId="1464842946" sldId="293"/>
            <ac:cxnSpMk id="11" creationId="{C779CACE-DC1E-4EA7-8BE5-CC53F2BCE94A}"/>
          </ac:cxnSpMkLst>
        </pc:cxnChg>
        <pc:cxnChg chg="add mod">
          <ac:chgData name="Inga Oprea (2011632)" userId="S::2011632@student.uwtsd.ac.uk::c1b95674-c089-44f9-9c07-4e08c4193146" providerId="AD" clId="Web-{CF8A1663-358B-65BB-7A02-CD7A14809152}" dt="2021-04-06T18:11:28.538" v="343" actId="14100"/>
          <ac:cxnSpMkLst>
            <pc:docMk/>
            <pc:sldMk cId="1464842946" sldId="293"/>
            <ac:cxnSpMk id="12" creationId="{DDE04A12-00F3-4575-84E1-83A7EC0CD2BA}"/>
          </ac:cxnSpMkLst>
        </pc:cxnChg>
        <pc:cxnChg chg="add mod">
          <ac:chgData name="Inga Oprea (2011632)" userId="S::2011632@student.uwtsd.ac.uk::c1b95674-c089-44f9-9c07-4e08c4193146" providerId="AD" clId="Web-{CF8A1663-358B-65BB-7A02-CD7A14809152}" dt="2021-04-06T18:11:43.413" v="346" actId="14100"/>
          <ac:cxnSpMkLst>
            <pc:docMk/>
            <pc:sldMk cId="1464842946" sldId="293"/>
            <ac:cxnSpMk id="13" creationId="{5F1F43EF-60F6-47B0-A97F-82A9E86C1698}"/>
          </ac:cxnSpMkLst>
        </pc:cxnChg>
      </pc:sldChg>
      <pc:sldChg chg="new del">
        <pc:chgData name="Inga Oprea (2011632)" userId="S::2011632@student.uwtsd.ac.uk::c1b95674-c089-44f9-9c07-4e08c4193146" providerId="AD" clId="Web-{CF8A1663-358B-65BB-7A02-CD7A14809152}" dt="2021-04-06T18:07:52.892" v="292"/>
        <pc:sldMkLst>
          <pc:docMk/>
          <pc:sldMk cId="3920724383" sldId="293"/>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101C98-6D78-41C3-8050-89A5B935217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20B2AE9-75A1-48B8-AFC6-E6EB679919EF}">
      <dgm:prSet/>
      <dgm:spPr/>
      <dgm:t>
        <a:bodyPr/>
        <a:lstStyle/>
        <a:p>
          <a:pPr rtl="0"/>
          <a:r>
            <a:rPr lang="en-US">
              <a:latin typeface="Gill Sans MT" panose="020B0502020104020203"/>
            </a:rPr>
            <a:t>1. Benefits </a:t>
          </a:r>
          <a:r>
            <a:rPr lang="en-US"/>
            <a:t>of Team Working</a:t>
          </a:r>
          <a:r>
            <a:rPr lang="en-US">
              <a:latin typeface="Gill Sans MT" panose="020B0502020104020203"/>
            </a:rPr>
            <a:t>                      </a:t>
          </a:r>
          <a:r>
            <a:rPr lang="en-US"/>
            <a:t> Ana Sofía Hernández Amaya</a:t>
          </a:r>
          <a:r>
            <a:rPr lang="en-US">
              <a:latin typeface="Gill Sans MT" panose="020B0502020104020203"/>
            </a:rPr>
            <a:t>   </a:t>
          </a:r>
          <a:endParaRPr lang="en-US"/>
        </a:p>
      </dgm:t>
    </dgm:pt>
    <dgm:pt modelId="{0194F15B-B797-4133-B129-3588474783C6}" type="parTrans" cxnId="{19596A56-3C97-4818-83C4-FA974525144B}">
      <dgm:prSet/>
      <dgm:spPr/>
      <dgm:t>
        <a:bodyPr/>
        <a:lstStyle/>
        <a:p>
          <a:endParaRPr lang="en-US"/>
        </a:p>
      </dgm:t>
    </dgm:pt>
    <dgm:pt modelId="{2875F686-77CA-415E-BBAA-FB67638F428C}" type="sibTrans" cxnId="{19596A56-3C97-4818-83C4-FA974525144B}">
      <dgm:prSet/>
      <dgm:spPr/>
      <dgm:t>
        <a:bodyPr/>
        <a:lstStyle/>
        <a:p>
          <a:endParaRPr lang="en-US"/>
        </a:p>
      </dgm:t>
    </dgm:pt>
    <dgm:pt modelId="{BEB5B4F9-B648-4BB0-8A49-C413EB26BA35}">
      <dgm:prSet/>
      <dgm:spPr/>
      <dgm:t>
        <a:bodyPr/>
        <a:lstStyle/>
        <a:p>
          <a:pPr rtl="0"/>
          <a:r>
            <a:rPr lang="en-US">
              <a:latin typeface="Gill Sans MT" panose="020B0502020104020203"/>
            </a:rPr>
            <a:t>2. Stages</a:t>
          </a:r>
          <a:r>
            <a:rPr lang="en-US"/>
            <a:t> of Team Development</a:t>
          </a:r>
          <a:r>
            <a:rPr lang="en-US">
              <a:latin typeface="Gill Sans MT" panose="020B0502020104020203"/>
            </a:rPr>
            <a:t>                 </a:t>
          </a:r>
          <a:r>
            <a:rPr lang="en-US"/>
            <a:t> Nicoleta-Claudia </a:t>
          </a:r>
          <a:r>
            <a:rPr lang="en-US" err="1"/>
            <a:t>Pagnejer</a:t>
          </a:r>
          <a:endParaRPr lang="en-US"/>
        </a:p>
      </dgm:t>
    </dgm:pt>
    <dgm:pt modelId="{C713BCDF-8873-435D-B2ED-4C350AE9C392}" type="parTrans" cxnId="{18140B83-F5BC-47B7-9596-6AE6A4CDF0BF}">
      <dgm:prSet/>
      <dgm:spPr/>
      <dgm:t>
        <a:bodyPr/>
        <a:lstStyle/>
        <a:p>
          <a:endParaRPr lang="en-US"/>
        </a:p>
      </dgm:t>
    </dgm:pt>
    <dgm:pt modelId="{CC6B6BE1-2CE4-4FCA-9E44-9DF6271B4956}" type="sibTrans" cxnId="{18140B83-F5BC-47B7-9596-6AE6A4CDF0BF}">
      <dgm:prSet/>
      <dgm:spPr/>
      <dgm:t>
        <a:bodyPr/>
        <a:lstStyle/>
        <a:p>
          <a:endParaRPr lang="en-US"/>
        </a:p>
      </dgm:t>
    </dgm:pt>
    <dgm:pt modelId="{A1058A5E-9AFC-41D7-96A3-4B655E6CC184}">
      <dgm:prSet/>
      <dgm:spPr/>
      <dgm:t>
        <a:bodyPr/>
        <a:lstStyle/>
        <a:p>
          <a:pPr rtl="0"/>
          <a:r>
            <a:rPr lang="en-US">
              <a:latin typeface="Gill Sans MT" panose="020B0502020104020203"/>
            </a:rPr>
            <a:t>3. Team</a:t>
          </a:r>
          <a:r>
            <a:rPr lang="en-US"/>
            <a:t> Roles</a:t>
          </a:r>
          <a:r>
            <a:rPr lang="en-US">
              <a:latin typeface="Gill Sans MT" panose="020B0502020104020203"/>
            </a:rPr>
            <a:t>                                          </a:t>
          </a:r>
          <a:r>
            <a:rPr lang="en-US"/>
            <a:t> Inga Oprea</a:t>
          </a:r>
        </a:p>
      </dgm:t>
    </dgm:pt>
    <dgm:pt modelId="{7BB43428-3E21-46A7-ABDD-B9A4AFAC0235}" type="parTrans" cxnId="{6B5E1954-64A5-40DE-B7E2-B5777055C885}">
      <dgm:prSet/>
      <dgm:spPr/>
      <dgm:t>
        <a:bodyPr/>
        <a:lstStyle/>
        <a:p>
          <a:endParaRPr lang="en-US"/>
        </a:p>
      </dgm:t>
    </dgm:pt>
    <dgm:pt modelId="{0A191F4C-3FB7-4ED1-A206-1DA42317C56B}" type="sibTrans" cxnId="{6B5E1954-64A5-40DE-B7E2-B5777055C885}">
      <dgm:prSet/>
      <dgm:spPr/>
      <dgm:t>
        <a:bodyPr/>
        <a:lstStyle/>
        <a:p>
          <a:endParaRPr lang="en-US"/>
        </a:p>
      </dgm:t>
    </dgm:pt>
    <dgm:pt modelId="{C259FDB2-5623-4802-8F7C-CCC343EA672D}">
      <dgm:prSet/>
      <dgm:spPr/>
      <dgm:t>
        <a:bodyPr/>
        <a:lstStyle/>
        <a:p>
          <a:pPr rtl="0"/>
          <a:r>
            <a:rPr lang="en-US">
              <a:latin typeface="Gill Sans MT" panose="020B0502020104020203"/>
            </a:rPr>
            <a:t>4. Managing</a:t>
          </a:r>
          <a:r>
            <a:rPr lang="en-US"/>
            <a:t> Conflict</a:t>
          </a:r>
          <a:r>
            <a:rPr lang="en-US">
              <a:latin typeface="Gill Sans MT" panose="020B0502020104020203"/>
            </a:rPr>
            <a:t>                                 </a:t>
          </a:r>
          <a:r>
            <a:rPr lang="en-US"/>
            <a:t> Bozica Katic</a:t>
          </a:r>
        </a:p>
      </dgm:t>
    </dgm:pt>
    <dgm:pt modelId="{F6A79E4B-DEC0-4C82-8099-A1738ED332EE}" type="parTrans" cxnId="{2F02B60C-82D0-4A55-9CD3-93C207AB1612}">
      <dgm:prSet/>
      <dgm:spPr/>
      <dgm:t>
        <a:bodyPr/>
        <a:lstStyle/>
        <a:p>
          <a:endParaRPr lang="en-US"/>
        </a:p>
      </dgm:t>
    </dgm:pt>
    <dgm:pt modelId="{187C1C77-4A86-472A-9645-D07CCD8693FF}" type="sibTrans" cxnId="{2F02B60C-82D0-4A55-9CD3-93C207AB1612}">
      <dgm:prSet/>
      <dgm:spPr/>
      <dgm:t>
        <a:bodyPr/>
        <a:lstStyle/>
        <a:p>
          <a:endParaRPr lang="en-US"/>
        </a:p>
      </dgm:t>
    </dgm:pt>
    <dgm:pt modelId="{B77764B5-5AEE-452D-AE58-33756AB1A75F}">
      <dgm:prSet/>
      <dgm:spPr/>
      <dgm:t>
        <a:bodyPr/>
        <a:lstStyle/>
        <a:p>
          <a:pPr rtl="0"/>
          <a:r>
            <a:rPr lang="en-US">
              <a:latin typeface="Gill Sans MT" panose="020B0502020104020203"/>
            </a:rPr>
            <a:t>5. Successful</a:t>
          </a:r>
          <a:r>
            <a:rPr lang="en-US"/>
            <a:t> Team Development</a:t>
          </a:r>
          <a:r>
            <a:rPr lang="en-US">
              <a:latin typeface="Gill Sans MT" panose="020B0502020104020203"/>
            </a:rPr>
            <a:t>                </a:t>
          </a:r>
          <a:r>
            <a:rPr lang="en-US"/>
            <a:t> Ana Sofía Hernández Amaya</a:t>
          </a:r>
        </a:p>
      </dgm:t>
    </dgm:pt>
    <dgm:pt modelId="{C1F17975-5E84-48A4-B3A2-019AFEF276D3}" type="parTrans" cxnId="{BECD8545-C106-4713-B3A8-722967D1018B}">
      <dgm:prSet/>
      <dgm:spPr/>
      <dgm:t>
        <a:bodyPr/>
        <a:lstStyle/>
        <a:p>
          <a:endParaRPr lang="en-US"/>
        </a:p>
      </dgm:t>
    </dgm:pt>
    <dgm:pt modelId="{309A81CB-541F-4FD7-91EB-60F2DF48D78A}" type="sibTrans" cxnId="{BECD8545-C106-4713-B3A8-722967D1018B}">
      <dgm:prSet/>
      <dgm:spPr/>
      <dgm:t>
        <a:bodyPr/>
        <a:lstStyle/>
        <a:p>
          <a:endParaRPr lang="en-US"/>
        </a:p>
      </dgm:t>
    </dgm:pt>
    <dgm:pt modelId="{783EBC4A-FF78-42C1-9912-0AF1C5AAD101}">
      <dgm:prSet/>
      <dgm:spPr/>
      <dgm:t>
        <a:bodyPr/>
        <a:lstStyle/>
        <a:p>
          <a:pPr rtl="0"/>
          <a:r>
            <a:rPr lang="en-US">
              <a:latin typeface="Gill Sans MT" panose="020B0502020104020203"/>
            </a:rPr>
            <a:t>6. Conclusion                                          </a:t>
          </a:r>
          <a:r>
            <a:rPr lang="en-US"/>
            <a:t> Nicoleta-Claudia </a:t>
          </a:r>
          <a:r>
            <a:rPr lang="en-US" err="1"/>
            <a:t>Pagnejer</a:t>
          </a:r>
          <a:r>
            <a:rPr lang="en-US">
              <a:latin typeface="Gill Sans MT" panose="020B0502020104020203"/>
            </a:rPr>
            <a:t> </a:t>
          </a:r>
          <a:endParaRPr lang="en-US"/>
        </a:p>
      </dgm:t>
    </dgm:pt>
    <dgm:pt modelId="{330A90E6-432F-4C33-BDD3-9453F4622D08}" type="parTrans" cxnId="{840A5A2B-2F8B-4C8D-9A21-46F5831E8D55}">
      <dgm:prSet/>
      <dgm:spPr/>
      <dgm:t>
        <a:bodyPr/>
        <a:lstStyle/>
        <a:p>
          <a:endParaRPr lang="en-US"/>
        </a:p>
      </dgm:t>
    </dgm:pt>
    <dgm:pt modelId="{AC0F3958-AC76-42B9-BE5C-C0B8800984B6}" type="sibTrans" cxnId="{840A5A2B-2F8B-4C8D-9A21-46F5831E8D55}">
      <dgm:prSet/>
      <dgm:spPr/>
      <dgm:t>
        <a:bodyPr/>
        <a:lstStyle/>
        <a:p>
          <a:endParaRPr lang="en-US"/>
        </a:p>
      </dgm:t>
    </dgm:pt>
    <dgm:pt modelId="{E53FC24D-EA07-48FD-8193-537E1062A88A}">
      <dgm:prSet/>
      <dgm:spPr/>
      <dgm:t>
        <a:bodyPr/>
        <a:lstStyle/>
        <a:p>
          <a:pPr rtl="0"/>
          <a:r>
            <a:rPr lang="en-US">
              <a:latin typeface="Gill Sans MT" panose="020B0502020104020203"/>
            </a:rPr>
            <a:t>7. References</a:t>
          </a:r>
          <a:endParaRPr lang="en-US"/>
        </a:p>
      </dgm:t>
    </dgm:pt>
    <dgm:pt modelId="{EEC27E92-6ABC-4577-8F51-14D57412006A}" type="parTrans" cxnId="{637E04A2-FF22-4658-981C-CCAC8B15494A}">
      <dgm:prSet/>
      <dgm:spPr/>
      <dgm:t>
        <a:bodyPr/>
        <a:lstStyle/>
        <a:p>
          <a:endParaRPr lang="en-US"/>
        </a:p>
      </dgm:t>
    </dgm:pt>
    <dgm:pt modelId="{98DC3D5E-647C-4A2F-BC8D-1C248B0B2973}" type="sibTrans" cxnId="{637E04A2-FF22-4658-981C-CCAC8B15494A}">
      <dgm:prSet/>
      <dgm:spPr/>
      <dgm:t>
        <a:bodyPr/>
        <a:lstStyle/>
        <a:p>
          <a:endParaRPr lang="en-US"/>
        </a:p>
      </dgm:t>
    </dgm:pt>
    <dgm:pt modelId="{6267D475-F560-4500-9496-42062971C801}" type="pres">
      <dgm:prSet presAssocID="{2C101C98-6D78-41C3-8050-89A5B9352176}" presName="vert0" presStyleCnt="0">
        <dgm:presLayoutVars>
          <dgm:dir/>
          <dgm:animOne val="branch"/>
          <dgm:animLvl val="lvl"/>
        </dgm:presLayoutVars>
      </dgm:prSet>
      <dgm:spPr/>
    </dgm:pt>
    <dgm:pt modelId="{39B6B990-7563-48F2-982C-95F5C15155F7}" type="pres">
      <dgm:prSet presAssocID="{920B2AE9-75A1-48B8-AFC6-E6EB679919EF}" presName="thickLine" presStyleLbl="alignNode1" presStyleIdx="0" presStyleCnt="7"/>
      <dgm:spPr/>
    </dgm:pt>
    <dgm:pt modelId="{870489B3-C51A-442F-B55E-DCE595F5FE9A}" type="pres">
      <dgm:prSet presAssocID="{920B2AE9-75A1-48B8-AFC6-E6EB679919EF}" presName="horz1" presStyleCnt="0"/>
      <dgm:spPr/>
    </dgm:pt>
    <dgm:pt modelId="{672A5DE6-F97D-43BE-98DD-F7CDEB18884B}" type="pres">
      <dgm:prSet presAssocID="{920B2AE9-75A1-48B8-AFC6-E6EB679919EF}" presName="tx1" presStyleLbl="revTx" presStyleIdx="0" presStyleCnt="7"/>
      <dgm:spPr/>
    </dgm:pt>
    <dgm:pt modelId="{7D6008FF-6E0A-45F0-BD94-4D7001F7D987}" type="pres">
      <dgm:prSet presAssocID="{920B2AE9-75A1-48B8-AFC6-E6EB679919EF}" presName="vert1" presStyleCnt="0"/>
      <dgm:spPr/>
    </dgm:pt>
    <dgm:pt modelId="{402B0298-9462-4571-A064-C79E8B64363D}" type="pres">
      <dgm:prSet presAssocID="{BEB5B4F9-B648-4BB0-8A49-C413EB26BA35}" presName="thickLine" presStyleLbl="alignNode1" presStyleIdx="1" presStyleCnt="7"/>
      <dgm:spPr/>
    </dgm:pt>
    <dgm:pt modelId="{DCF469D3-D54A-424F-B467-8E9D8C95ACC0}" type="pres">
      <dgm:prSet presAssocID="{BEB5B4F9-B648-4BB0-8A49-C413EB26BA35}" presName="horz1" presStyleCnt="0"/>
      <dgm:spPr/>
    </dgm:pt>
    <dgm:pt modelId="{7365DD5F-D195-45AE-A579-CF81947857CB}" type="pres">
      <dgm:prSet presAssocID="{BEB5B4F9-B648-4BB0-8A49-C413EB26BA35}" presName="tx1" presStyleLbl="revTx" presStyleIdx="1" presStyleCnt="7"/>
      <dgm:spPr/>
    </dgm:pt>
    <dgm:pt modelId="{EFE3CA09-7C40-45BE-ABDD-FC16D7745E7B}" type="pres">
      <dgm:prSet presAssocID="{BEB5B4F9-B648-4BB0-8A49-C413EB26BA35}" presName="vert1" presStyleCnt="0"/>
      <dgm:spPr/>
    </dgm:pt>
    <dgm:pt modelId="{B3B06DD1-EFAA-475C-837B-549AE3ADD1FF}" type="pres">
      <dgm:prSet presAssocID="{A1058A5E-9AFC-41D7-96A3-4B655E6CC184}" presName="thickLine" presStyleLbl="alignNode1" presStyleIdx="2" presStyleCnt="7"/>
      <dgm:spPr/>
    </dgm:pt>
    <dgm:pt modelId="{0F3C1280-5614-4B0A-ABDB-8044CDA3EBC4}" type="pres">
      <dgm:prSet presAssocID="{A1058A5E-9AFC-41D7-96A3-4B655E6CC184}" presName="horz1" presStyleCnt="0"/>
      <dgm:spPr/>
    </dgm:pt>
    <dgm:pt modelId="{AB82AF35-4038-4846-B6CD-3B33BF74E39A}" type="pres">
      <dgm:prSet presAssocID="{A1058A5E-9AFC-41D7-96A3-4B655E6CC184}" presName="tx1" presStyleLbl="revTx" presStyleIdx="2" presStyleCnt="7"/>
      <dgm:spPr/>
    </dgm:pt>
    <dgm:pt modelId="{392D23D8-83A7-4A34-A59D-45EA438AD669}" type="pres">
      <dgm:prSet presAssocID="{A1058A5E-9AFC-41D7-96A3-4B655E6CC184}" presName="vert1" presStyleCnt="0"/>
      <dgm:spPr/>
    </dgm:pt>
    <dgm:pt modelId="{D0FCC176-CF4F-415A-AA3E-4D5E2D1EEEE9}" type="pres">
      <dgm:prSet presAssocID="{C259FDB2-5623-4802-8F7C-CCC343EA672D}" presName="thickLine" presStyleLbl="alignNode1" presStyleIdx="3" presStyleCnt="7"/>
      <dgm:spPr/>
    </dgm:pt>
    <dgm:pt modelId="{0634A543-FD7C-4884-8DCC-DA3CC7FB885A}" type="pres">
      <dgm:prSet presAssocID="{C259FDB2-5623-4802-8F7C-CCC343EA672D}" presName="horz1" presStyleCnt="0"/>
      <dgm:spPr/>
    </dgm:pt>
    <dgm:pt modelId="{A7BABB1F-49EA-4817-B665-08B58BBD517A}" type="pres">
      <dgm:prSet presAssocID="{C259FDB2-5623-4802-8F7C-CCC343EA672D}" presName="tx1" presStyleLbl="revTx" presStyleIdx="3" presStyleCnt="7"/>
      <dgm:spPr/>
    </dgm:pt>
    <dgm:pt modelId="{00A988CE-4856-4A96-AA81-FB29977C81AA}" type="pres">
      <dgm:prSet presAssocID="{C259FDB2-5623-4802-8F7C-CCC343EA672D}" presName="vert1" presStyleCnt="0"/>
      <dgm:spPr/>
    </dgm:pt>
    <dgm:pt modelId="{6E5F8715-B7C0-4F66-B4EF-93DD955A0EF9}" type="pres">
      <dgm:prSet presAssocID="{B77764B5-5AEE-452D-AE58-33756AB1A75F}" presName="thickLine" presStyleLbl="alignNode1" presStyleIdx="4" presStyleCnt="7"/>
      <dgm:spPr/>
    </dgm:pt>
    <dgm:pt modelId="{B0175AC9-2189-4A7A-8282-3CADF6CE8BF0}" type="pres">
      <dgm:prSet presAssocID="{B77764B5-5AEE-452D-AE58-33756AB1A75F}" presName="horz1" presStyleCnt="0"/>
      <dgm:spPr/>
    </dgm:pt>
    <dgm:pt modelId="{25DE1B1D-0B82-4292-833A-B46E236D09FC}" type="pres">
      <dgm:prSet presAssocID="{B77764B5-5AEE-452D-AE58-33756AB1A75F}" presName="tx1" presStyleLbl="revTx" presStyleIdx="4" presStyleCnt="7"/>
      <dgm:spPr/>
    </dgm:pt>
    <dgm:pt modelId="{990506E6-96F9-490E-A859-065677C98598}" type="pres">
      <dgm:prSet presAssocID="{B77764B5-5AEE-452D-AE58-33756AB1A75F}" presName="vert1" presStyleCnt="0"/>
      <dgm:spPr/>
    </dgm:pt>
    <dgm:pt modelId="{BDADBA34-267E-4EB8-8205-344E6BEDFC87}" type="pres">
      <dgm:prSet presAssocID="{783EBC4A-FF78-42C1-9912-0AF1C5AAD101}" presName="thickLine" presStyleLbl="alignNode1" presStyleIdx="5" presStyleCnt="7"/>
      <dgm:spPr/>
    </dgm:pt>
    <dgm:pt modelId="{79AD080D-91F5-46A0-A690-11C822F9A560}" type="pres">
      <dgm:prSet presAssocID="{783EBC4A-FF78-42C1-9912-0AF1C5AAD101}" presName="horz1" presStyleCnt="0"/>
      <dgm:spPr/>
    </dgm:pt>
    <dgm:pt modelId="{C179CDD6-784B-4E0D-95D3-8572CBF6AAFC}" type="pres">
      <dgm:prSet presAssocID="{783EBC4A-FF78-42C1-9912-0AF1C5AAD101}" presName="tx1" presStyleLbl="revTx" presStyleIdx="5" presStyleCnt="7"/>
      <dgm:spPr/>
    </dgm:pt>
    <dgm:pt modelId="{AB6F1665-942F-46CC-80FF-B310623A5D20}" type="pres">
      <dgm:prSet presAssocID="{783EBC4A-FF78-42C1-9912-0AF1C5AAD101}" presName="vert1" presStyleCnt="0"/>
      <dgm:spPr/>
    </dgm:pt>
    <dgm:pt modelId="{A5B8F337-6857-43FD-A2AC-4AB435ED1711}" type="pres">
      <dgm:prSet presAssocID="{E53FC24D-EA07-48FD-8193-537E1062A88A}" presName="thickLine" presStyleLbl="alignNode1" presStyleIdx="6" presStyleCnt="7"/>
      <dgm:spPr/>
    </dgm:pt>
    <dgm:pt modelId="{D1407DD0-D4B1-4173-9B23-EA31372220A5}" type="pres">
      <dgm:prSet presAssocID="{E53FC24D-EA07-48FD-8193-537E1062A88A}" presName="horz1" presStyleCnt="0"/>
      <dgm:spPr/>
    </dgm:pt>
    <dgm:pt modelId="{489ACBD3-BCF1-4F88-AF56-E447CAF31280}" type="pres">
      <dgm:prSet presAssocID="{E53FC24D-EA07-48FD-8193-537E1062A88A}" presName="tx1" presStyleLbl="revTx" presStyleIdx="6" presStyleCnt="7"/>
      <dgm:spPr/>
    </dgm:pt>
    <dgm:pt modelId="{FC3C4556-EEA6-481E-8293-BC6CF07FA5E1}" type="pres">
      <dgm:prSet presAssocID="{E53FC24D-EA07-48FD-8193-537E1062A88A}" presName="vert1" presStyleCnt="0"/>
      <dgm:spPr/>
    </dgm:pt>
  </dgm:ptLst>
  <dgm:cxnLst>
    <dgm:cxn modelId="{0E7E5C05-FD4D-41A2-BDE4-DC1ECCE39521}" type="presOf" srcId="{C259FDB2-5623-4802-8F7C-CCC343EA672D}" destId="{A7BABB1F-49EA-4817-B665-08B58BBD517A}" srcOrd="0" destOrd="0" presId="urn:microsoft.com/office/officeart/2008/layout/LinedList"/>
    <dgm:cxn modelId="{2B3A100A-9393-4341-B25E-08ABB9989D7F}" type="presOf" srcId="{E53FC24D-EA07-48FD-8193-537E1062A88A}" destId="{489ACBD3-BCF1-4F88-AF56-E447CAF31280}" srcOrd="0" destOrd="0" presId="urn:microsoft.com/office/officeart/2008/layout/LinedList"/>
    <dgm:cxn modelId="{2F02B60C-82D0-4A55-9CD3-93C207AB1612}" srcId="{2C101C98-6D78-41C3-8050-89A5B9352176}" destId="{C259FDB2-5623-4802-8F7C-CCC343EA672D}" srcOrd="3" destOrd="0" parTransId="{F6A79E4B-DEC0-4C82-8099-A1738ED332EE}" sibTransId="{187C1C77-4A86-472A-9645-D07CCD8693FF}"/>
    <dgm:cxn modelId="{4F7FD214-FDBB-4845-8DE1-E127AF6A4AA0}" type="presOf" srcId="{920B2AE9-75A1-48B8-AFC6-E6EB679919EF}" destId="{672A5DE6-F97D-43BE-98DD-F7CDEB18884B}" srcOrd="0" destOrd="0" presId="urn:microsoft.com/office/officeart/2008/layout/LinedList"/>
    <dgm:cxn modelId="{840A5A2B-2F8B-4C8D-9A21-46F5831E8D55}" srcId="{2C101C98-6D78-41C3-8050-89A5B9352176}" destId="{783EBC4A-FF78-42C1-9912-0AF1C5AAD101}" srcOrd="5" destOrd="0" parTransId="{330A90E6-432F-4C33-BDD3-9453F4622D08}" sibTransId="{AC0F3958-AC76-42B9-BE5C-C0B8800984B6}"/>
    <dgm:cxn modelId="{1F02AC62-BC76-4698-AED5-1D0098BF50C0}" type="presOf" srcId="{A1058A5E-9AFC-41D7-96A3-4B655E6CC184}" destId="{AB82AF35-4038-4846-B6CD-3B33BF74E39A}" srcOrd="0" destOrd="0" presId="urn:microsoft.com/office/officeart/2008/layout/LinedList"/>
    <dgm:cxn modelId="{BECD8545-C106-4713-B3A8-722967D1018B}" srcId="{2C101C98-6D78-41C3-8050-89A5B9352176}" destId="{B77764B5-5AEE-452D-AE58-33756AB1A75F}" srcOrd="4" destOrd="0" parTransId="{C1F17975-5E84-48A4-B3A2-019AFEF276D3}" sibTransId="{309A81CB-541F-4FD7-91EB-60F2DF48D78A}"/>
    <dgm:cxn modelId="{DAF8B952-01F7-4571-8F34-6647C6E98476}" type="presOf" srcId="{B77764B5-5AEE-452D-AE58-33756AB1A75F}" destId="{25DE1B1D-0B82-4292-833A-B46E236D09FC}" srcOrd="0" destOrd="0" presId="urn:microsoft.com/office/officeart/2008/layout/LinedList"/>
    <dgm:cxn modelId="{6B5E1954-64A5-40DE-B7E2-B5777055C885}" srcId="{2C101C98-6D78-41C3-8050-89A5B9352176}" destId="{A1058A5E-9AFC-41D7-96A3-4B655E6CC184}" srcOrd="2" destOrd="0" parTransId="{7BB43428-3E21-46A7-ABDD-B9A4AFAC0235}" sibTransId="{0A191F4C-3FB7-4ED1-A206-1DA42317C56B}"/>
    <dgm:cxn modelId="{19596A56-3C97-4818-83C4-FA974525144B}" srcId="{2C101C98-6D78-41C3-8050-89A5B9352176}" destId="{920B2AE9-75A1-48B8-AFC6-E6EB679919EF}" srcOrd="0" destOrd="0" parTransId="{0194F15B-B797-4133-B129-3588474783C6}" sibTransId="{2875F686-77CA-415E-BBAA-FB67638F428C}"/>
    <dgm:cxn modelId="{18140B83-F5BC-47B7-9596-6AE6A4CDF0BF}" srcId="{2C101C98-6D78-41C3-8050-89A5B9352176}" destId="{BEB5B4F9-B648-4BB0-8A49-C413EB26BA35}" srcOrd="1" destOrd="0" parTransId="{C713BCDF-8873-435D-B2ED-4C350AE9C392}" sibTransId="{CC6B6BE1-2CE4-4FCA-9E44-9DF6271B4956}"/>
    <dgm:cxn modelId="{2864D192-B703-4E1E-A9FC-C46089C7B3B9}" type="presOf" srcId="{BEB5B4F9-B648-4BB0-8A49-C413EB26BA35}" destId="{7365DD5F-D195-45AE-A579-CF81947857CB}" srcOrd="0" destOrd="0" presId="urn:microsoft.com/office/officeart/2008/layout/LinedList"/>
    <dgm:cxn modelId="{637E04A2-FF22-4658-981C-CCAC8B15494A}" srcId="{2C101C98-6D78-41C3-8050-89A5B9352176}" destId="{E53FC24D-EA07-48FD-8193-537E1062A88A}" srcOrd="6" destOrd="0" parTransId="{EEC27E92-6ABC-4577-8F51-14D57412006A}" sibTransId="{98DC3D5E-647C-4A2F-BC8D-1C248B0B2973}"/>
    <dgm:cxn modelId="{6D06D7B2-AE85-40E7-92DE-C5746AD32643}" type="presOf" srcId="{783EBC4A-FF78-42C1-9912-0AF1C5AAD101}" destId="{C179CDD6-784B-4E0D-95D3-8572CBF6AAFC}" srcOrd="0" destOrd="0" presId="urn:microsoft.com/office/officeart/2008/layout/LinedList"/>
    <dgm:cxn modelId="{A41E68D7-DC96-438D-B9C2-C46BC9A29B00}" type="presOf" srcId="{2C101C98-6D78-41C3-8050-89A5B9352176}" destId="{6267D475-F560-4500-9496-42062971C801}" srcOrd="0" destOrd="0" presId="urn:microsoft.com/office/officeart/2008/layout/LinedList"/>
    <dgm:cxn modelId="{E13D4C73-AF50-4DED-AB05-91F8FD4021AB}" type="presParOf" srcId="{6267D475-F560-4500-9496-42062971C801}" destId="{39B6B990-7563-48F2-982C-95F5C15155F7}" srcOrd="0" destOrd="0" presId="urn:microsoft.com/office/officeart/2008/layout/LinedList"/>
    <dgm:cxn modelId="{D08E9E44-D309-4236-87B0-46C406195A77}" type="presParOf" srcId="{6267D475-F560-4500-9496-42062971C801}" destId="{870489B3-C51A-442F-B55E-DCE595F5FE9A}" srcOrd="1" destOrd="0" presId="urn:microsoft.com/office/officeart/2008/layout/LinedList"/>
    <dgm:cxn modelId="{4B3AC01C-0B7C-45C0-8E68-CFC0F0D60AEC}" type="presParOf" srcId="{870489B3-C51A-442F-B55E-DCE595F5FE9A}" destId="{672A5DE6-F97D-43BE-98DD-F7CDEB18884B}" srcOrd="0" destOrd="0" presId="urn:microsoft.com/office/officeart/2008/layout/LinedList"/>
    <dgm:cxn modelId="{E6378BE4-A89D-4A1C-9F9A-2BF3DB14F912}" type="presParOf" srcId="{870489B3-C51A-442F-B55E-DCE595F5FE9A}" destId="{7D6008FF-6E0A-45F0-BD94-4D7001F7D987}" srcOrd="1" destOrd="0" presId="urn:microsoft.com/office/officeart/2008/layout/LinedList"/>
    <dgm:cxn modelId="{7E3E63C4-00C6-40FE-A884-190AA629B619}" type="presParOf" srcId="{6267D475-F560-4500-9496-42062971C801}" destId="{402B0298-9462-4571-A064-C79E8B64363D}" srcOrd="2" destOrd="0" presId="urn:microsoft.com/office/officeart/2008/layout/LinedList"/>
    <dgm:cxn modelId="{25FAB835-779A-4BD7-8406-B54882F41BE9}" type="presParOf" srcId="{6267D475-F560-4500-9496-42062971C801}" destId="{DCF469D3-D54A-424F-B467-8E9D8C95ACC0}" srcOrd="3" destOrd="0" presId="urn:microsoft.com/office/officeart/2008/layout/LinedList"/>
    <dgm:cxn modelId="{FFAE7EAC-1974-42E4-B458-AF44B862998D}" type="presParOf" srcId="{DCF469D3-D54A-424F-B467-8E9D8C95ACC0}" destId="{7365DD5F-D195-45AE-A579-CF81947857CB}" srcOrd="0" destOrd="0" presId="urn:microsoft.com/office/officeart/2008/layout/LinedList"/>
    <dgm:cxn modelId="{9ACF5637-65BD-43CE-A146-894D5E95688D}" type="presParOf" srcId="{DCF469D3-D54A-424F-B467-8E9D8C95ACC0}" destId="{EFE3CA09-7C40-45BE-ABDD-FC16D7745E7B}" srcOrd="1" destOrd="0" presId="urn:microsoft.com/office/officeart/2008/layout/LinedList"/>
    <dgm:cxn modelId="{22CA9495-05F7-4881-B436-22830A6A28C8}" type="presParOf" srcId="{6267D475-F560-4500-9496-42062971C801}" destId="{B3B06DD1-EFAA-475C-837B-549AE3ADD1FF}" srcOrd="4" destOrd="0" presId="urn:microsoft.com/office/officeart/2008/layout/LinedList"/>
    <dgm:cxn modelId="{D6A779CF-8CA4-48C7-9721-EF7E7ECFFA3B}" type="presParOf" srcId="{6267D475-F560-4500-9496-42062971C801}" destId="{0F3C1280-5614-4B0A-ABDB-8044CDA3EBC4}" srcOrd="5" destOrd="0" presId="urn:microsoft.com/office/officeart/2008/layout/LinedList"/>
    <dgm:cxn modelId="{5B7AD0EC-F94C-4ABA-9F99-DC5BF0EE63C9}" type="presParOf" srcId="{0F3C1280-5614-4B0A-ABDB-8044CDA3EBC4}" destId="{AB82AF35-4038-4846-B6CD-3B33BF74E39A}" srcOrd="0" destOrd="0" presId="urn:microsoft.com/office/officeart/2008/layout/LinedList"/>
    <dgm:cxn modelId="{634ECD77-7628-4C17-9938-2C8292944B56}" type="presParOf" srcId="{0F3C1280-5614-4B0A-ABDB-8044CDA3EBC4}" destId="{392D23D8-83A7-4A34-A59D-45EA438AD669}" srcOrd="1" destOrd="0" presId="urn:microsoft.com/office/officeart/2008/layout/LinedList"/>
    <dgm:cxn modelId="{E4DFBE22-5255-4FE7-80FB-1753E4F55378}" type="presParOf" srcId="{6267D475-F560-4500-9496-42062971C801}" destId="{D0FCC176-CF4F-415A-AA3E-4D5E2D1EEEE9}" srcOrd="6" destOrd="0" presId="urn:microsoft.com/office/officeart/2008/layout/LinedList"/>
    <dgm:cxn modelId="{48D3F5BA-CBC0-4CD6-8D84-D5F9A24270EF}" type="presParOf" srcId="{6267D475-F560-4500-9496-42062971C801}" destId="{0634A543-FD7C-4884-8DCC-DA3CC7FB885A}" srcOrd="7" destOrd="0" presId="urn:microsoft.com/office/officeart/2008/layout/LinedList"/>
    <dgm:cxn modelId="{DCA52D8D-4CA6-4DB9-B5D6-1F141A0EA323}" type="presParOf" srcId="{0634A543-FD7C-4884-8DCC-DA3CC7FB885A}" destId="{A7BABB1F-49EA-4817-B665-08B58BBD517A}" srcOrd="0" destOrd="0" presId="urn:microsoft.com/office/officeart/2008/layout/LinedList"/>
    <dgm:cxn modelId="{412427CD-68A2-46AC-AA6E-569D6638C374}" type="presParOf" srcId="{0634A543-FD7C-4884-8DCC-DA3CC7FB885A}" destId="{00A988CE-4856-4A96-AA81-FB29977C81AA}" srcOrd="1" destOrd="0" presId="urn:microsoft.com/office/officeart/2008/layout/LinedList"/>
    <dgm:cxn modelId="{2E15D318-BB62-408D-8117-E9B7933CC1D3}" type="presParOf" srcId="{6267D475-F560-4500-9496-42062971C801}" destId="{6E5F8715-B7C0-4F66-B4EF-93DD955A0EF9}" srcOrd="8" destOrd="0" presId="urn:microsoft.com/office/officeart/2008/layout/LinedList"/>
    <dgm:cxn modelId="{3C0FED02-1F58-44FD-A069-BE9592C1F42A}" type="presParOf" srcId="{6267D475-F560-4500-9496-42062971C801}" destId="{B0175AC9-2189-4A7A-8282-3CADF6CE8BF0}" srcOrd="9" destOrd="0" presId="urn:microsoft.com/office/officeart/2008/layout/LinedList"/>
    <dgm:cxn modelId="{E3B3373D-52E5-466C-BD7B-B0425F55D3D8}" type="presParOf" srcId="{B0175AC9-2189-4A7A-8282-3CADF6CE8BF0}" destId="{25DE1B1D-0B82-4292-833A-B46E236D09FC}" srcOrd="0" destOrd="0" presId="urn:microsoft.com/office/officeart/2008/layout/LinedList"/>
    <dgm:cxn modelId="{084A4CF8-A151-40F7-84AC-39A9F03EE683}" type="presParOf" srcId="{B0175AC9-2189-4A7A-8282-3CADF6CE8BF0}" destId="{990506E6-96F9-490E-A859-065677C98598}" srcOrd="1" destOrd="0" presId="urn:microsoft.com/office/officeart/2008/layout/LinedList"/>
    <dgm:cxn modelId="{2213C92C-7F91-4AAE-A525-C11292C76D29}" type="presParOf" srcId="{6267D475-F560-4500-9496-42062971C801}" destId="{BDADBA34-267E-4EB8-8205-344E6BEDFC87}" srcOrd="10" destOrd="0" presId="urn:microsoft.com/office/officeart/2008/layout/LinedList"/>
    <dgm:cxn modelId="{66090BA3-A086-4E6C-B42E-D242DA6DD942}" type="presParOf" srcId="{6267D475-F560-4500-9496-42062971C801}" destId="{79AD080D-91F5-46A0-A690-11C822F9A560}" srcOrd="11" destOrd="0" presId="urn:microsoft.com/office/officeart/2008/layout/LinedList"/>
    <dgm:cxn modelId="{482C8DBD-18DD-4317-9CE5-6A335D6F5A52}" type="presParOf" srcId="{79AD080D-91F5-46A0-A690-11C822F9A560}" destId="{C179CDD6-784B-4E0D-95D3-8572CBF6AAFC}" srcOrd="0" destOrd="0" presId="urn:microsoft.com/office/officeart/2008/layout/LinedList"/>
    <dgm:cxn modelId="{16CEA7A9-FFC3-42EC-8C29-465BFECB1DA8}" type="presParOf" srcId="{79AD080D-91F5-46A0-A690-11C822F9A560}" destId="{AB6F1665-942F-46CC-80FF-B310623A5D20}" srcOrd="1" destOrd="0" presId="urn:microsoft.com/office/officeart/2008/layout/LinedList"/>
    <dgm:cxn modelId="{07443A97-6716-4800-BA97-A1E1D5E0A181}" type="presParOf" srcId="{6267D475-F560-4500-9496-42062971C801}" destId="{A5B8F337-6857-43FD-A2AC-4AB435ED1711}" srcOrd="12" destOrd="0" presId="urn:microsoft.com/office/officeart/2008/layout/LinedList"/>
    <dgm:cxn modelId="{1CC4A394-4327-4A0F-8658-8DAACD2C5C25}" type="presParOf" srcId="{6267D475-F560-4500-9496-42062971C801}" destId="{D1407DD0-D4B1-4173-9B23-EA31372220A5}" srcOrd="13" destOrd="0" presId="urn:microsoft.com/office/officeart/2008/layout/LinedList"/>
    <dgm:cxn modelId="{DBC5BED7-F3AD-461A-9088-7DFE6FC7F1FF}" type="presParOf" srcId="{D1407DD0-D4B1-4173-9B23-EA31372220A5}" destId="{489ACBD3-BCF1-4F88-AF56-E447CAF31280}" srcOrd="0" destOrd="0" presId="urn:microsoft.com/office/officeart/2008/layout/LinedList"/>
    <dgm:cxn modelId="{C4AF6D64-911D-4BE5-B103-8F714E58D42A}" type="presParOf" srcId="{D1407DD0-D4B1-4173-9B23-EA31372220A5}" destId="{FC3C4556-EEA6-481E-8293-BC6CF07FA5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55BE89-FF03-4CA0-AA8E-099C392E5C4C}" type="doc">
      <dgm:prSet loTypeId="urn:microsoft.com/office/officeart/2018/5/layout/CenteredIconLabelDescriptionList" loCatId="icon" qsTypeId="urn:microsoft.com/office/officeart/2005/8/quickstyle/3d2" qsCatId="3D" csTypeId="urn:microsoft.com/office/officeart/2005/8/colors/colorful5" csCatId="colorful" phldr="1"/>
      <dgm:spPr/>
      <dgm:t>
        <a:bodyPr/>
        <a:lstStyle/>
        <a:p>
          <a:endParaRPr lang="en-GB"/>
        </a:p>
      </dgm:t>
    </dgm:pt>
    <dgm:pt modelId="{A642F1C2-5380-4641-9F39-CA4D14E34C1B}">
      <dgm:prSet phldrT="[Text]" phldr="0"/>
      <dgm:spPr/>
      <dgm:t>
        <a:bodyPr/>
        <a:lstStyle/>
        <a:p>
          <a:pPr>
            <a:lnSpc>
              <a:spcPct val="100000"/>
            </a:lnSpc>
            <a:defRPr b="1"/>
          </a:pPr>
          <a:r>
            <a:rPr lang="en-GB">
              <a:latin typeface="Gill Sans MT" panose="020B0502020104020203"/>
            </a:rPr>
            <a:t>FORMING</a:t>
          </a:r>
          <a:endParaRPr lang="en-GB"/>
        </a:p>
      </dgm:t>
    </dgm:pt>
    <dgm:pt modelId="{2AFCD51A-7382-4C14-B379-C9B7A24D3FD5}" type="parTrans" cxnId="{53959100-D408-4002-BEB8-EC4853FFE4A7}">
      <dgm:prSet/>
      <dgm:spPr/>
      <dgm:t>
        <a:bodyPr/>
        <a:lstStyle/>
        <a:p>
          <a:endParaRPr lang="en-GB"/>
        </a:p>
      </dgm:t>
    </dgm:pt>
    <dgm:pt modelId="{DBAF1327-F6AA-44C8-93FB-513905E6F7FD}" type="sibTrans" cxnId="{53959100-D408-4002-BEB8-EC4853FFE4A7}">
      <dgm:prSet/>
      <dgm:spPr/>
      <dgm:t>
        <a:bodyPr/>
        <a:lstStyle/>
        <a:p>
          <a:endParaRPr lang="en-GB"/>
        </a:p>
      </dgm:t>
    </dgm:pt>
    <dgm:pt modelId="{1F84EA20-B8B7-44F2-9B3E-0BCE3B1925C9}">
      <dgm:prSet phldrT="[Text]" phldr="0"/>
      <dgm:spPr/>
      <dgm:t>
        <a:bodyPr/>
        <a:lstStyle/>
        <a:p>
          <a:pPr>
            <a:lnSpc>
              <a:spcPct val="100000"/>
            </a:lnSpc>
          </a:pPr>
          <a:r>
            <a:rPr lang="en-GB">
              <a:latin typeface="Gill Sans MT" panose="020B0502020104020203"/>
            </a:rPr>
            <a:t>polite</a:t>
          </a:r>
          <a:endParaRPr lang="en-GB"/>
        </a:p>
      </dgm:t>
    </dgm:pt>
    <dgm:pt modelId="{A265E39C-8077-495C-BD73-77BE3B68253A}" type="parTrans" cxnId="{58209648-3821-43AF-A5E4-744DA9BD135E}">
      <dgm:prSet/>
      <dgm:spPr/>
      <dgm:t>
        <a:bodyPr/>
        <a:lstStyle/>
        <a:p>
          <a:endParaRPr lang="en-GB"/>
        </a:p>
      </dgm:t>
    </dgm:pt>
    <dgm:pt modelId="{D46CF687-EC53-466F-8306-1841CA680B46}" type="sibTrans" cxnId="{58209648-3821-43AF-A5E4-744DA9BD135E}">
      <dgm:prSet/>
      <dgm:spPr/>
      <dgm:t>
        <a:bodyPr/>
        <a:lstStyle/>
        <a:p>
          <a:endParaRPr lang="en-GB"/>
        </a:p>
      </dgm:t>
    </dgm:pt>
    <dgm:pt modelId="{BAD39511-EFF3-4AC0-BD6A-6586C7EDA34D}">
      <dgm:prSet phldrT="[Text]" phldr="0"/>
      <dgm:spPr/>
      <dgm:t>
        <a:bodyPr/>
        <a:lstStyle/>
        <a:p>
          <a:pPr>
            <a:lnSpc>
              <a:spcPct val="100000"/>
            </a:lnSpc>
          </a:pPr>
          <a:r>
            <a:rPr lang="en-GB">
              <a:latin typeface="Gill Sans MT" panose="020B0502020104020203"/>
            </a:rPr>
            <a:t>unclear goal</a:t>
          </a:r>
          <a:endParaRPr lang="en-GB"/>
        </a:p>
      </dgm:t>
    </dgm:pt>
    <dgm:pt modelId="{F0007193-742E-46EC-B85D-A5032AD8F97F}" type="parTrans" cxnId="{371C2C43-1B30-4564-9158-48E82F1A86F0}">
      <dgm:prSet/>
      <dgm:spPr/>
      <dgm:t>
        <a:bodyPr/>
        <a:lstStyle/>
        <a:p>
          <a:endParaRPr lang="en-GB"/>
        </a:p>
      </dgm:t>
    </dgm:pt>
    <dgm:pt modelId="{59068A32-F03C-4D7A-B8C7-02AD2C9E78E4}" type="sibTrans" cxnId="{371C2C43-1B30-4564-9158-48E82F1A86F0}">
      <dgm:prSet/>
      <dgm:spPr/>
      <dgm:t>
        <a:bodyPr/>
        <a:lstStyle/>
        <a:p>
          <a:endParaRPr lang="en-GB"/>
        </a:p>
      </dgm:t>
    </dgm:pt>
    <dgm:pt modelId="{8CE0CD82-0340-40C0-9469-A52C80782F98}">
      <dgm:prSet phldrT="[Text]" phldr="0"/>
      <dgm:spPr/>
      <dgm:t>
        <a:bodyPr/>
        <a:lstStyle/>
        <a:p>
          <a:pPr>
            <a:lnSpc>
              <a:spcPct val="100000"/>
            </a:lnSpc>
            <a:defRPr b="1"/>
          </a:pPr>
          <a:r>
            <a:rPr lang="en-GB">
              <a:latin typeface="Gill Sans MT" panose="020B0502020104020203"/>
            </a:rPr>
            <a:t>STORMING</a:t>
          </a:r>
          <a:endParaRPr lang="en-GB"/>
        </a:p>
      </dgm:t>
    </dgm:pt>
    <dgm:pt modelId="{CF8FF8AB-2B59-4652-8752-CE1CEDACDF86}" type="parTrans" cxnId="{D7DB319F-55F7-495E-8AAA-638B880D9CF9}">
      <dgm:prSet/>
      <dgm:spPr/>
      <dgm:t>
        <a:bodyPr/>
        <a:lstStyle/>
        <a:p>
          <a:endParaRPr lang="en-GB"/>
        </a:p>
      </dgm:t>
    </dgm:pt>
    <dgm:pt modelId="{EAABA346-98CF-447E-AB4A-1465B70AB9B0}" type="sibTrans" cxnId="{D7DB319F-55F7-495E-8AAA-638B880D9CF9}">
      <dgm:prSet/>
      <dgm:spPr/>
      <dgm:t>
        <a:bodyPr/>
        <a:lstStyle/>
        <a:p>
          <a:endParaRPr lang="en-GB"/>
        </a:p>
      </dgm:t>
    </dgm:pt>
    <dgm:pt modelId="{66E1B853-EB30-40D7-8F92-EA9E0AEA4FED}">
      <dgm:prSet phldrT="[Text]" phldr="0"/>
      <dgm:spPr/>
      <dgm:t>
        <a:bodyPr/>
        <a:lstStyle/>
        <a:p>
          <a:pPr>
            <a:lnSpc>
              <a:spcPct val="100000"/>
            </a:lnSpc>
          </a:pPr>
          <a:r>
            <a:rPr lang="en-GB">
              <a:latin typeface="Gill Sans MT" panose="020B0502020104020203"/>
            </a:rPr>
            <a:t>conflict</a:t>
          </a:r>
          <a:endParaRPr lang="en-GB"/>
        </a:p>
      </dgm:t>
    </dgm:pt>
    <dgm:pt modelId="{30420B0E-77FA-4BA8-AF45-E4A421E79726}" type="parTrans" cxnId="{5088F865-62B3-4566-814F-D3D460A2E6CA}">
      <dgm:prSet/>
      <dgm:spPr/>
      <dgm:t>
        <a:bodyPr/>
        <a:lstStyle/>
        <a:p>
          <a:endParaRPr lang="en-GB"/>
        </a:p>
      </dgm:t>
    </dgm:pt>
    <dgm:pt modelId="{951A7680-2389-4077-A0FD-9A320EDF3F73}" type="sibTrans" cxnId="{5088F865-62B3-4566-814F-D3D460A2E6CA}">
      <dgm:prSet/>
      <dgm:spPr/>
      <dgm:t>
        <a:bodyPr/>
        <a:lstStyle/>
        <a:p>
          <a:endParaRPr lang="en-GB"/>
        </a:p>
      </dgm:t>
    </dgm:pt>
    <dgm:pt modelId="{5894994B-B3C4-4AEA-8B6F-4D5A7CC96CB2}">
      <dgm:prSet phldrT="[Text]" phldr="0"/>
      <dgm:spPr/>
      <dgm:t>
        <a:bodyPr/>
        <a:lstStyle/>
        <a:p>
          <a:pPr>
            <a:lnSpc>
              <a:spcPct val="100000"/>
            </a:lnSpc>
          </a:pPr>
          <a:r>
            <a:rPr lang="en-GB">
              <a:latin typeface="Gill Sans MT" panose="020B0502020104020203"/>
            </a:rPr>
            <a:t>criticism </a:t>
          </a:r>
          <a:endParaRPr lang="en-GB"/>
        </a:p>
      </dgm:t>
    </dgm:pt>
    <dgm:pt modelId="{C6183675-D4C7-48AB-96E4-1AFB9D2D5582}" type="parTrans" cxnId="{9528F8CD-DBB5-43C5-8B5C-B651A1D25339}">
      <dgm:prSet/>
      <dgm:spPr/>
      <dgm:t>
        <a:bodyPr/>
        <a:lstStyle/>
        <a:p>
          <a:endParaRPr lang="en-GB"/>
        </a:p>
      </dgm:t>
    </dgm:pt>
    <dgm:pt modelId="{90294022-EBC4-47BD-B567-DC2D55D611A1}" type="sibTrans" cxnId="{9528F8CD-DBB5-43C5-8B5C-B651A1D25339}">
      <dgm:prSet/>
      <dgm:spPr/>
      <dgm:t>
        <a:bodyPr/>
        <a:lstStyle/>
        <a:p>
          <a:endParaRPr lang="en-GB"/>
        </a:p>
      </dgm:t>
    </dgm:pt>
    <dgm:pt modelId="{41A46249-6852-4C36-8CFE-3E058922F8B7}">
      <dgm:prSet phldrT="[Text]" phldr="0"/>
      <dgm:spPr/>
      <dgm:t>
        <a:bodyPr/>
        <a:lstStyle/>
        <a:p>
          <a:pPr>
            <a:lnSpc>
              <a:spcPct val="100000"/>
            </a:lnSpc>
            <a:defRPr b="1"/>
          </a:pPr>
          <a:r>
            <a:rPr lang="en-GB">
              <a:latin typeface="Gill Sans MT" panose="020B0502020104020203"/>
            </a:rPr>
            <a:t>NORMING </a:t>
          </a:r>
          <a:endParaRPr lang="en-GB"/>
        </a:p>
      </dgm:t>
    </dgm:pt>
    <dgm:pt modelId="{F29BF806-6A59-4B61-AFF8-4D3B25679CEC}" type="parTrans" cxnId="{F404EB56-8D00-4A89-8002-7D256E28BFD6}">
      <dgm:prSet/>
      <dgm:spPr/>
      <dgm:t>
        <a:bodyPr/>
        <a:lstStyle/>
        <a:p>
          <a:endParaRPr lang="en-GB"/>
        </a:p>
      </dgm:t>
    </dgm:pt>
    <dgm:pt modelId="{17443738-08C5-4DE5-880E-8E5A2DD3CEF4}" type="sibTrans" cxnId="{F404EB56-8D00-4A89-8002-7D256E28BFD6}">
      <dgm:prSet/>
      <dgm:spPr/>
      <dgm:t>
        <a:bodyPr/>
        <a:lstStyle/>
        <a:p>
          <a:endParaRPr lang="en-GB"/>
        </a:p>
      </dgm:t>
    </dgm:pt>
    <dgm:pt modelId="{5FA72552-F508-4216-8235-3EF0F86B56FC}">
      <dgm:prSet phldrT="[Text]" phldr="0"/>
      <dgm:spPr/>
      <dgm:t>
        <a:bodyPr/>
        <a:lstStyle/>
        <a:p>
          <a:pPr>
            <a:lnSpc>
              <a:spcPct val="100000"/>
            </a:lnSpc>
          </a:pPr>
          <a:r>
            <a:rPr lang="en-GB">
              <a:latin typeface="Gill Sans MT" panose="020B0502020104020203"/>
            </a:rPr>
            <a:t>coaping with problems </a:t>
          </a:r>
          <a:endParaRPr lang="en-GB"/>
        </a:p>
      </dgm:t>
    </dgm:pt>
    <dgm:pt modelId="{3835CB27-96A4-4BE8-B13F-6082BFE52548}" type="parTrans" cxnId="{FA692DC2-BE46-4DA6-BBAD-116F25EC7C5D}">
      <dgm:prSet/>
      <dgm:spPr/>
      <dgm:t>
        <a:bodyPr/>
        <a:lstStyle/>
        <a:p>
          <a:endParaRPr lang="en-GB"/>
        </a:p>
      </dgm:t>
    </dgm:pt>
    <dgm:pt modelId="{9E5C98E2-C6B3-4B9A-888B-833E8A0140CE}" type="sibTrans" cxnId="{FA692DC2-BE46-4DA6-BBAD-116F25EC7C5D}">
      <dgm:prSet/>
      <dgm:spPr/>
      <dgm:t>
        <a:bodyPr/>
        <a:lstStyle/>
        <a:p>
          <a:endParaRPr lang="en-GB"/>
        </a:p>
      </dgm:t>
    </dgm:pt>
    <dgm:pt modelId="{807A0DCD-62B5-4EDB-B943-65BB1D68F84C}">
      <dgm:prSet phldrT="[Text]" phldr="0"/>
      <dgm:spPr/>
      <dgm:t>
        <a:bodyPr/>
        <a:lstStyle/>
        <a:p>
          <a:pPr>
            <a:lnSpc>
              <a:spcPct val="100000"/>
            </a:lnSpc>
          </a:pPr>
          <a:r>
            <a:rPr lang="en-GB">
              <a:latin typeface="Gill Sans MT" panose="020B0502020104020203"/>
            </a:rPr>
            <a:t>established procedure</a:t>
          </a:r>
          <a:endParaRPr lang="en-GB"/>
        </a:p>
      </dgm:t>
    </dgm:pt>
    <dgm:pt modelId="{4F1941F8-B080-464B-AB1F-B34D1A013ED6}" type="parTrans" cxnId="{D69BC339-D498-463F-AA7E-F50D8803C98E}">
      <dgm:prSet/>
      <dgm:spPr/>
      <dgm:t>
        <a:bodyPr/>
        <a:lstStyle/>
        <a:p>
          <a:endParaRPr lang="en-GB"/>
        </a:p>
      </dgm:t>
    </dgm:pt>
    <dgm:pt modelId="{3BDC5BB3-4431-4B1C-B670-FAD1E95DA35D}" type="sibTrans" cxnId="{D69BC339-D498-463F-AA7E-F50D8803C98E}">
      <dgm:prSet/>
      <dgm:spPr/>
      <dgm:t>
        <a:bodyPr/>
        <a:lstStyle/>
        <a:p>
          <a:endParaRPr lang="en-GB"/>
        </a:p>
      </dgm:t>
    </dgm:pt>
    <dgm:pt modelId="{9D2613FF-91EE-4959-B626-624CF147E1AF}">
      <dgm:prSet phldr="0"/>
      <dgm:spPr/>
      <dgm:t>
        <a:bodyPr/>
        <a:lstStyle/>
        <a:p>
          <a:pPr>
            <a:lnSpc>
              <a:spcPct val="100000"/>
            </a:lnSpc>
          </a:pPr>
          <a:r>
            <a:rPr lang="en-GB">
              <a:latin typeface="Gill Sans MT" panose="020B0502020104020203"/>
            </a:rPr>
            <a:t>open minded </a:t>
          </a:r>
        </a:p>
      </dgm:t>
    </dgm:pt>
    <dgm:pt modelId="{D38B2DF7-E6AC-4184-AFC4-5DD4E73AD1A4}" type="parTrans" cxnId="{F1115215-149F-4F6D-956B-489D054CE5E7}">
      <dgm:prSet/>
      <dgm:spPr/>
    </dgm:pt>
    <dgm:pt modelId="{F30B8A72-79F4-420F-A75F-9DA2355AFB06}" type="sibTrans" cxnId="{F1115215-149F-4F6D-956B-489D054CE5E7}">
      <dgm:prSet/>
      <dgm:spPr/>
    </dgm:pt>
    <dgm:pt modelId="{B1594AE7-4539-4788-B537-AD76FFF2AFDF}">
      <dgm:prSet phldr="0"/>
      <dgm:spPr/>
      <dgm:t>
        <a:bodyPr/>
        <a:lstStyle/>
        <a:p>
          <a:pPr>
            <a:lnSpc>
              <a:spcPct val="100000"/>
            </a:lnSpc>
            <a:defRPr b="1"/>
          </a:pPr>
          <a:r>
            <a:rPr lang="en-GB"/>
            <a:t>PERFORMING</a:t>
          </a:r>
          <a:endParaRPr lang="en-GB">
            <a:latin typeface="Gill Sans MT" panose="020B0502020104020203"/>
          </a:endParaRPr>
        </a:p>
      </dgm:t>
    </dgm:pt>
    <dgm:pt modelId="{4E9C5F9C-AAA2-4283-A71C-0DA2DD2F0097}" type="parTrans" cxnId="{D79DB6EC-AAE3-4C4B-A6A5-347F42D953F6}">
      <dgm:prSet/>
      <dgm:spPr/>
    </dgm:pt>
    <dgm:pt modelId="{A86A1D68-D40C-40A4-9C0A-9697CDEA7989}" type="sibTrans" cxnId="{D79DB6EC-AAE3-4C4B-A6A5-347F42D953F6}">
      <dgm:prSet/>
      <dgm:spPr/>
    </dgm:pt>
    <dgm:pt modelId="{3920BFAB-79E6-4FD5-89FA-7427FF443493}">
      <dgm:prSet phldr="0"/>
      <dgm:spPr/>
      <dgm:t>
        <a:bodyPr/>
        <a:lstStyle/>
        <a:p>
          <a:pPr>
            <a:lnSpc>
              <a:spcPct val="100000"/>
            </a:lnSpc>
          </a:pPr>
          <a:r>
            <a:rPr lang="en-GB">
              <a:latin typeface="Gill Sans MT" panose="020B0502020104020203"/>
            </a:rPr>
            <a:t>flexible</a:t>
          </a:r>
        </a:p>
      </dgm:t>
    </dgm:pt>
    <dgm:pt modelId="{8185E571-FE51-49D1-9005-875E0C02F300}" type="parTrans" cxnId="{8FBB89A0-1A97-4883-8D0A-D6A2E2AFA646}">
      <dgm:prSet/>
      <dgm:spPr/>
    </dgm:pt>
    <dgm:pt modelId="{139E0B11-9548-4F54-A163-8511DFABAA61}" type="sibTrans" cxnId="{8FBB89A0-1A97-4883-8D0A-D6A2E2AFA646}">
      <dgm:prSet/>
      <dgm:spPr/>
    </dgm:pt>
    <dgm:pt modelId="{0675C4B3-8661-46B2-AB78-C28CFB1ADBD9}">
      <dgm:prSet phldr="0"/>
      <dgm:spPr/>
      <dgm:t>
        <a:bodyPr/>
        <a:lstStyle/>
        <a:p>
          <a:pPr>
            <a:lnSpc>
              <a:spcPct val="100000"/>
            </a:lnSpc>
            <a:defRPr b="1"/>
          </a:pPr>
          <a:r>
            <a:rPr lang="en-GB"/>
            <a:t>ADJOUNING </a:t>
          </a:r>
          <a:endParaRPr lang="en-GB">
            <a:latin typeface="Gill Sans MT" panose="020B0502020104020203"/>
          </a:endParaRPr>
        </a:p>
      </dgm:t>
    </dgm:pt>
    <dgm:pt modelId="{395712B5-6EAE-4BC8-8D22-D20ED79C6C98}" type="parTrans" cxnId="{6E1887DF-1A63-4726-8A18-0A4ADA1F050E}">
      <dgm:prSet/>
      <dgm:spPr/>
    </dgm:pt>
    <dgm:pt modelId="{9BD53D91-47B9-46A1-8DB8-5C0A030D979C}" type="sibTrans" cxnId="{6E1887DF-1A63-4726-8A18-0A4ADA1F050E}">
      <dgm:prSet/>
      <dgm:spPr/>
    </dgm:pt>
    <dgm:pt modelId="{9BE760E6-03C2-4F62-96C4-40B5B050253E}">
      <dgm:prSet phldr="0"/>
      <dgm:spPr/>
      <dgm:t>
        <a:bodyPr/>
        <a:lstStyle/>
        <a:p>
          <a:pPr>
            <a:lnSpc>
              <a:spcPct val="100000"/>
            </a:lnSpc>
          </a:pPr>
          <a:r>
            <a:rPr lang="en-GB">
              <a:latin typeface="Gill Sans MT" panose="020B0502020104020203"/>
            </a:rPr>
            <a:t>ending</a:t>
          </a:r>
        </a:p>
      </dgm:t>
    </dgm:pt>
    <dgm:pt modelId="{928741C6-9C82-44C9-8C10-54B3F1BF08B5}" type="parTrans" cxnId="{CE444E84-FE1F-4177-A42E-70EB3038C788}">
      <dgm:prSet/>
      <dgm:spPr/>
    </dgm:pt>
    <dgm:pt modelId="{720E692F-DF8E-488F-8B2D-54F6294ED098}" type="sibTrans" cxnId="{CE444E84-FE1F-4177-A42E-70EB3038C788}">
      <dgm:prSet/>
      <dgm:spPr/>
    </dgm:pt>
    <dgm:pt modelId="{9D88C84C-FD40-4319-A548-E64C28AED245}">
      <dgm:prSet phldr="0"/>
      <dgm:spPr/>
      <dgm:t>
        <a:bodyPr/>
        <a:lstStyle/>
        <a:p>
          <a:pPr>
            <a:lnSpc>
              <a:spcPct val="100000"/>
            </a:lnSpc>
          </a:pPr>
          <a:endParaRPr lang="en-GB">
            <a:latin typeface="Gill Sans MT" panose="020B0502020104020203"/>
          </a:endParaRPr>
        </a:p>
      </dgm:t>
    </dgm:pt>
    <dgm:pt modelId="{28AFC95D-C0AF-4AF6-82EF-A830A18B92C5}" type="parTrans" cxnId="{FA2BAD03-40E9-4E94-9AAA-32BA26445F61}">
      <dgm:prSet/>
      <dgm:spPr/>
    </dgm:pt>
    <dgm:pt modelId="{1F5EFADC-CAD2-4C0F-9333-8C040DC7675A}" type="sibTrans" cxnId="{FA2BAD03-40E9-4E94-9AAA-32BA26445F61}">
      <dgm:prSet/>
      <dgm:spPr/>
    </dgm:pt>
    <dgm:pt modelId="{C57C3509-871B-45FA-87FE-679320FDF4AD}">
      <dgm:prSet phldr="0"/>
      <dgm:spPr/>
      <dgm:t>
        <a:bodyPr/>
        <a:lstStyle/>
        <a:p>
          <a:pPr>
            <a:lnSpc>
              <a:spcPct val="100000"/>
            </a:lnSpc>
          </a:pPr>
          <a:r>
            <a:rPr lang="en-GB">
              <a:latin typeface="Gill Sans MT" panose="020B0502020104020203"/>
            </a:rPr>
            <a:t>self-evaluation</a:t>
          </a:r>
        </a:p>
      </dgm:t>
    </dgm:pt>
    <dgm:pt modelId="{E688B955-B06E-40C7-AC7C-5A6C2CBCBD46}" type="parTrans" cxnId="{431AB4CF-F73A-4CA0-AE1B-9E537D7C33E6}">
      <dgm:prSet/>
      <dgm:spPr/>
    </dgm:pt>
    <dgm:pt modelId="{AA238354-E70B-4320-9643-B5503EAF1486}" type="sibTrans" cxnId="{431AB4CF-F73A-4CA0-AE1B-9E537D7C33E6}">
      <dgm:prSet/>
      <dgm:spPr/>
    </dgm:pt>
    <dgm:pt modelId="{1D52A1C0-86D3-4E10-83B4-57759A9F5D2A}" type="pres">
      <dgm:prSet presAssocID="{F055BE89-FF03-4CA0-AA8E-099C392E5C4C}" presName="root" presStyleCnt="0">
        <dgm:presLayoutVars>
          <dgm:dir/>
          <dgm:resizeHandles val="exact"/>
        </dgm:presLayoutVars>
      </dgm:prSet>
      <dgm:spPr/>
    </dgm:pt>
    <dgm:pt modelId="{245D0B65-2F11-406E-9762-9629DA763F33}" type="pres">
      <dgm:prSet presAssocID="{A642F1C2-5380-4641-9F39-CA4D14E34C1B}" presName="compNode" presStyleCnt="0"/>
      <dgm:spPr/>
    </dgm:pt>
    <dgm:pt modelId="{23353D7B-FAB7-4F41-A53D-8E203A2BB3FF}" type="pres">
      <dgm:prSet presAssocID="{A642F1C2-5380-4641-9F39-CA4D14E34C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4CC720FE-2AEF-4283-9822-6254E4F73E49}" type="pres">
      <dgm:prSet presAssocID="{A642F1C2-5380-4641-9F39-CA4D14E34C1B}" presName="iconSpace" presStyleCnt="0"/>
      <dgm:spPr/>
    </dgm:pt>
    <dgm:pt modelId="{FB16E4B2-FC5A-459B-A5F3-55F23D797F10}" type="pres">
      <dgm:prSet presAssocID="{A642F1C2-5380-4641-9F39-CA4D14E34C1B}" presName="parTx" presStyleLbl="revTx" presStyleIdx="0" presStyleCnt="10">
        <dgm:presLayoutVars>
          <dgm:chMax val="0"/>
          <dgm:chPref val="0"/>
        </dgm:presLayoutVars>
      </dgm:prSet>
      <dgm:spPr/>
    </dgm:pt>
    <dgm:pt modelId="{5FDC4F92-944D-4596-B5C9-6704C900C141}" type="pres">
      <dgm:prSet presAssocID="{A642F1C2-5380-4641-9F39-CA4D14E34C1B}" presName="txSpace" presStyleCnt="0"/>
      <dgm:spPr/>
    </dgm:pt>
    <dgm:pt modelId="{53BE7287-0CC5-4DF3-AE4E-5F5E04CB7EA8}" type="pres">
      <dgm:prSet presAssocID="{A642F1C2-5380-4641-9F39-CA4D14E34C1B}" presName="desTx" presStyleLbl="revTx" presStyleIdx="1" presStyleCnt="10">
        <dgm:presLayoutVars/>
      </dgm:prSet>
      <dgm:spPr/>
    </dgm:pt>
    <dgm:pt modelId="{AD9F60A5-BA9F-4764-8543-5DD0976E1DF3}" type="pres">
      <dgm:prSet presAssocID="{DBAF1327-F6AA-44C8-93FB-513905E6F7FD}" presName="sibTrans" presStyleCnt="0"/>
      <dgm:spPr/>
    </dgm:pt>
    <dgm:pt modelId="{E23AE25A-B355-43F4-B460-7155E8B8805A}" type="pres">
      <dgm:prSet presAssocID="{8CE0CD82-0340-40C0-9469-A52C80782F98}" presName="compNode" presStyleCnt="0"/>
      <dgm:spPr/>
    </dgm:pt>
    <dgm:pt modelId="{BA05CA0F-097C-4A3F-8BC7-1B2BF7F25EBE}" type="pres">
      <dgm:prSet presAssocID="{8CE0CD82-0340-40C0-9469-A52C80782F9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ning"/>
        </a:ext>
      </dgm:extLst>
    </dgm:pt>
    <dgm:pt modelId="{C84CA370-EECE-4E99-A25E-613FB5A69FEE}" type="pres">
      <dgm:prSet presAssocID="{8CE0CD82-0340-40C0-9469-A52C80782F98}" presName="iconSpace" presStyleCnt="0"/>
      <dgm:spPr/>
    </dgm:pt>
    <dgm:pt modelId="{9814B982-7146-451E-AD2B-8B0DBE740D9B}" type="pres">
      <dgm:prSet presAssocID="{8CE0CD82-0340-40C0-9469-A52C80782F98}" presName="parTx" presStyleLbl="revTx" presStyleIdx="2" presStyleCnt="10">
        <dgm:presLayoutVars>
          <dgm:chMax val="0"/>
          <dgm:chPref val="0"/>
        </dgm:presLayoutVars>
      </dgm:prSet>
      <dgm:spPr/>
    </dgm:pt>
    <dgm:pt modelId="{D22675C6-F129-4613-95EB-4D1B23E52DFD}" type="pres">
      <dgm:prSet presAssocID="{8CE0CD82-0340-40C0-9469-A52C80782F98}" presName="txSpace" presStyleCnt="0"/>
      <dgm:spPr/>
    </dgm:pt>
    <dgm:pt modelId="{97C0B57A-B971-40C9-B7AE-0DD58CAB9C32}" type="pres">
      <dgm:prSet presAssocID="{8CE0CD82-0340-40C0-9469-A52C80782F98}" presName="desTx" presStyleLbl="revTx" presStyleIdx="3" presStyleCnt="10">
        <dgm:presLayoutVars/>
      </dgm:prSet>
      <dgm:spPr/>
    </dgm:pt>
    <dgm:pt modelId="{2F10B833-085A-451B-904C-0CC6B1443E91}" type="pres">
      <dgm:prSet presAssocID="{EAABA346-98CF-447E-AB4A-1465B70AB9B0}" presName="sibTrans" presStyleCnt="0"/>
      <dgm:spPr/>
    </dgm:pt>
    <dgm:pt modelId="{AF29589A-9DAF-4433-B2FE-62076E33C1AE}" type="pres">
      <dgm:prSet presAssocID="{41A46249-6852-4C36-8CFE-3E058922F8B7}" presName="compNode" presStyleCnt="0"/>
      <dgm:spPr/>
    </dgm:pt>
    <dgm:pt modelId="{A15F997A-4A54-4265-85E0-03F137306130}" type="pres">
      <dgm:prSet presAssocID="{41A46249-6852-4C36-8CFE-3E058922F8B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rning"/>
        </a:ext>
      </dgm:extLst>
    </dgm:pt>
    <dgm:pt modelId="{E965D97B-C5FE-4749-B650-543D4272C13F}" type="pres">
      <dgm:prSet presAssocID="{41A46249-6852-4C36-8CFE-3E058922F8B7}" presName="iconSpace" presStyleCnt="0"/>
      <dgm:spPr/>
    </dgm:pt>
    <dgm:pt modelId="{1AEA06B6-27B0-437C-AD63-7D37895CC510}" type="pres">
      <dgm:prSet presAssocID="{41A46249-6852-4C36-8CFE-3E058922F8B7}" presName="parTx" presStyleLbl="revTx" presStyleIdx="4" presStyleCnt="10">
        <dgm:presLayoutVars>
          <dgm:chMax val="0"/>
          <dgm:chPref val="0"/>
        </dgm:presLayoutVars>
      </dgm:prSet>
      <dgm:spPr/>
    </dgm:pt>
    <dgm:pt modelId="{B27BCB0E-BBB1-47FD-B141-8DD6E6E168AA}" type="pres">
      <dgm:prSet presAssocID="{41A46249-6852-4C36-8CFE-3E058922F8B7}" presName="txSpace" presStyleCnt="0"/>
      <dgm:spPr/>
    </dgm:pt>
    <dgm:pt modelId="{FE24BC71-C345-40F6-BDE2-4C627532E8ED}" type="pres">
      <dgm:prSet presAssocID="{41A46249-6852-4C36-8CFE-3E058922F8B7}" presName="desTx" presStyleLbl="revTx" presStyleIdx="5" presStyleCnt="10">
        <dgm:presLayoutVars/>
      </dgm:prSet>
      <dgm:spPr/>
    </dgm:pt>
    <dgm:pt modelId="{FF193976-5913-4157-9BE4-F2B821B197D4}" type="pres">
      <dgm:prSet presAssocID="{17443738-08C5-4DE5-880E-8E5A2DD3CEF4}" presName="sibTrans" presStyleCnt="0"/>
      <dgm:spPr/>
    </dgm:pt>
    <dgm:pt modelId="{8B8F6674-6FCC-4E8F-ACD4-D3A99D6AF8EF}" type="pres">
      <dgm:prSet presAssocID="{B1594AE7-4539-4788-B537-AD76FFF2AFDF}" presName="compNode" presStyleCnt="0"/>
      <dgm:spPr/>
    </dgm:pt>
    <dgm:pt modelId="{1577EDCE-6A09-4A98-A8D7-B708E15C3D84}" type="pres">
      <dgm:prSet presAssocID="{B1594AE7-4539-4788-B537-AD76FFF2AFD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0C8CA85E-0EFF-4739-A019-3833DAF858D1}" type="pres">
      <dgm:prSet presAssocID="{B1594AE7-4539-4788-B537-AD76FFF2AFDF}" presName="iconSpace" presStyleCnt="0"/>
      <dgm:spPr/>
    </dgm:pt>
    <dgm:pt modelId="{56C44CF0-3B17-4AF6-8645-C3EBD29C0A96}" type="pres">
      <dgm:prSet presAssocID="{B1594AE7-4539-4788-B537-AD76FFF2AFDF}" presName="parTx" presStyleLbl="revTx" presStyleIdx="6" presStyleCnt="10">
        <dgm:presLayoutVars>
          <dgm:chMax val="0"/>
          <dgm:chPref val="0"/>
        </dgm:presLayoutVars>
      </dgm:prSet>
      <dgm:spPr/>
    </dgm:pt>
    <dgm:pt modelId="{3861DD1D-460F-49FB-A6DB-0DC2BDF0B6BB}" type="pres">
      <dgm:prSet presAssocID="{B1594AE7-4539-4788-B537-AD76FFF2AFDF}" presName="txSpace" presStyleCnt="0"/>
      <dgm:spPr/>
    </dgm:pt>
    <dgm:pt modelId="{F9AE91E1-A41F-45A0-9DE8-07232A0432AA}" type="pres">
      <dgm:prSet presAssocID="{B1594AE7-4539-4788-B537-AD76FFF2AFDF}" presName="desTx" presStyleLbl="revTx" presStyleIdx="7" presStyleCnt="10">
        <dgm:presLayoutVars/>
      </dgm:prSet>
      <dgm:spPr/>
    </dgm:pt>
    <dgm:pt modelId="{D99EA649-CD8A-41D1-A064-150AC69AEE58}" type="pres">
      <dgm:prSet presAssocID="{A86A1D68-D40C-40A4-9C0A-9697CDEA7989}" presName="sibTrans" presStyleCnt="0"/>
      <dgm:spPr/>
    </dgm:pt>
    <dgm:pt modelId="{E1F1BD87-64A8-4316-8D37-BF1BC572BDF0}" type="pres">
      <dgm:prSet presAssocID="{0675C4B3-8661-46B2-AB78-C28CFB1ADBD9}" presName="compNode" presStyleCnt="0"/>
      <dgm:spPr/>
    </dgm:pt>
    <dgm:pt modelId="{52016C85-9EA7-4A2E-A8D0-CC1DB1CBAF21}" type="pres">
      <dgm:prSet presAssocID="{0675C4B3-8661-46B2-AB78-C28CFB1ADBD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Neutral Face with No Fill"/>
        </a:ext>
      </dgm:extLst>
    </dgm:pt>
    <dgm:pt modelId="{BBC8DF12-757E-4111-A11D-2170C1251AA3}" type="pres">
      <dgm:prSet presAssocID="{0675C4B3-8661-46B2-AB78-C28CFB1ADBD9}" presName="iconSpace" presStyleCnt="0"/>
      <dgm:spPr/>
    </dgm:pt>
    <dgm:pt modelId="{404C7CB6-2DAC-4F07-9806-724624D8BECC}" type="pres">
      <dgm:prSet presAssocID="{0675C4B3-8661-46B2-AB78-C28CFB1ADBD9}" presName="parTx" presStyleLbl="revTx" presStyleIdx="8" presStyleCnt="10">
        <dgm:presLayoutVars>
          <dgm:chMax val="0"/>
          <dgm:chPref val="0"/>
        </dgm:presLayoutVars>
      </dgm:prSet>
      <dgm:spPr/>
    </dgm:pt>
    <dgm:pt modelId="{A280B2CC-0BF9-4C4E-8573-489AA5E275F2}" type="pres">
      <dgm:prSet presAssocID="{0675C4B3-8661-46B2-AB78-C28CFB1ADBD9}" presName="txSpace" presStyleCnt="0"/>
      <dgm:spPr/>
    </dgm:pt>
    <dgm:pt modelId="{9CE7F81C-131E-4109-88B7-D7F114A9DF99}" type="pres">
      <dgm:prSet presAssocID="{0675C4B3-8661-46B2-AB78-C28CFB1ADBD9}" presName="desTx" presStyleLbl="revTx" presStyleIdx="9" presStyleCnt="10">
        <dgm:presLayoutVars/>
      </dgm:prSet>
      <dgm:spPr/>
    </dgm:pt>
  </dgm:ptLst>
  <dgm:cxnLst>
    <dgm:cxn modelId="{53959100-D408-4002-BEB8-EC4853FFE4A7}" srcId="{F055BE89-FF03-4CA0-AA8E-099C392E5C4C}" destId="{A642F1C2-5380-4641-9F39-CA4D14E34C1B}" srcOrd="0" destOrd="0" parTransId="{2AFCD51A-7382-4C14-B379-C9B7A24D3FD5}" sibTransId="{DBAF1327-F6AA-44C8-93FB-513905E6F7FD}"/>
    <dgm:cxn modelId="{FA2BAD03-40E9-4E94-9AAA-32BA26445F61}" srcId="{0675C4B3-8661-46B2-AB78-C28CFB1ADBD9}" destId="{9D88C84C-FD40-4319-A548-E64C28AED245}" srcOrd="2" destOrd="0" parTransId="{28AFC95D-C0AF-4AF6-82EF-A830A18B92C5}" sibTransId="{1F5EFADC-CAD2-4C0F-9333-8C040DC7675A}"/>
    <dgm:cxn modelId="{F1115215-149F-4F6D-956B-489D054CE5E7}" srcId="{B1594AE7-4539-4788-B537-AD76FFF2AFDF}" destId="{9D2613FF-91EE-4959-B626-624CF147E1AF}" srcOrd="1" destOrd="0" parTransId="{D38B2DF7-E6AC-4184-AFC4-5DD4E73AD1A4}" sibTransId="{F30B8A72-79F4-420F-A75F-9DA2355AFB06}"/>
    <dgm:cxn modelId="{B6BCE616-689B-4592-B770-3534E7951DC4}" type="presOf" srcId="{8CE0CD82-0340-40C0-9469-A52C80782F98}" destId="{9814B982-7146-451E-AD2B-8B0DBE740D9B}" srcOrd="0" destOrd="0" presId="urn:microsoft.com/office/officeart/2018/5/layout/CenteredIconLabelDescriptionList"/>
    <dgm:cxn modelId="{A8521419-468B-4589-9B60-0087F7413D26}" type="presOf" srcId="{41A46249-6852-4C36-8CFE-3E058922F8B7}" destId="{1AEA06B6-27B0-437C-AD63-7D37895CC510}" srcOrd="0" destOrd="0" presId="urn:microsoft.com/office/officeart/2018/5/layout/CenteredIconLabelDescriptionList"/>
    <dgm:cxn modelId="{AD9DC41E-C055-4709-941E-A22B3716159D}" type="presOf" srcId="{9D88C84C-FD40-4319-A548-E64C28AED245}" destId="{9CE7F81C-131E-4109-88B7-D7F114A9DF99}" srcOrd="0" destOrd="2" presId="urn:microsoft.com/office/officeart/2018/5/layout/CenteredIconLabelDescriptionList"/>
    <dgm:cxn modelId="{8012A322-A7CC-4E90-B3B2-524218998CA3}" type="presOf" srcId="{5FA72552-F508-4216-8235-3EF0F86B56FC}" destId="{FE24BC71-C345-40F6-BDE2-4C627532E8ED}" srcOrd="0" destOrd="0" presId="urn:microsoft.com/office/officeart/2018/5/layout/CenteredIconLabelDescriptionList"/>
    <dgm:cxn modelId="{8B2BDE23-F601-4346-ABF6-EA834772CE45}" type="presOf" srcId="{807A0DCD-62B5-4EDB-B943-65BB1D68F84C}" destId="{FE24BC71-C345-40F6-BDE2-4C627532E8ED}" srcOrd="0" destOrd="1" presId="urn:microsoft.com/office/officeart/2018/5/layout/CenteredIconLabelDescriptionList"/>
    <dgm:cxn modelId="{D4ADB22D-AAA9-4F4B-9185-F1F09CEF5149}" type="presOf" srcId="{5894994B-B3C4-4AEA-8B6F-4D5A7CC96CB2}" destId="{97C0B57A-B971-40C9-B7AE-0DD58CAB9C32}" srcOrd="0" destOrd="1" presId="urn:microsoft.com/office/officeart/2018/5/layout/CenteredIconLabelDescriptionList"/>
    <dgm:cxn modelId="{D69BC339-D498-463F-AA7E-F50D8803C98E}" srcId="{41A46249-6852-4C36-8CFE-3E058922F8B7}" destId="{807A0DCD-62B5-4EDB-B943-65BB1D68F84C}" srcOrd="1" destOrd="0" parTransId="{4F1941F8-B080-464B-AB1F-B34D1A013ED6}" sibTransId="{3BDC5BB3-4431-4B1C-B670-FAD1E95DA35D}"/>
    <dgm:cxn modelId="{25B4E23E-6C4A-4AE4-AAF7-1C9906F287D5}" type="presOf" srcId="{3920BFAB-79E6-4FD5-89FA-7427FF443493}" destId="{F9AE91E1-A41F-45A0-9DE8-07232A0432AA}" srcOrd="0" destOrd="0" presId="urn:microsoft.com/office/officeart/2018/5/layout/CenteredIconLabelDescriptionList"/>
    <dgm:cxn modelId="{8A549940-7616-46B8-9ED0-28C54A7758BA}" type="presOf" srcId="{BAD39511-EFF3-4AC0-BD6A-6586C7EDA34D}" destId="{53BE7287-0CC5-4DF3-AE4E-5F5E04CB7EA8}" srcOrd="0" destOrd="1" presId="urn:microsoft.com/office/officeart/2018/5/layout/CenteredIconLabelDescriptionList"/>
    <dgm:cxn modelId="{371C2C43-1B30-4564-9158-48E82F1A86F0}" srcId="{A642F1C2-5380-4641-9F39-CA4D14E34C1B}" destId="{BAD39511-EFF3-4AC0-BD6A-6586C7EDA34D}" srcOrd="1" destOrd="0" parTransId="{F0007193-742E-46EC-B85D-A5032AD8F97F}" sibTransId="{59068A32-F03C-4D7A-B8C7-02AD2C9E78E4}"/>
    <dgm:cxn modelId="{5088F865-62B3-4566-814F-D3D460A2E6CA}" srcId="{8CE0CD82-0340-40C0-9469-A52C80782F98}" destId="{66E1B853-EB30-40D7-8F92-EA9E0AEA4FED}" srcOrd="0" destOrd="0" parTransId="{30420B0E-77FA-4BA8-AF45-E4A421E79726}" sibTransId="{951A7680-2389-4077-A0FD-9A320EDF3F73}"/>
    <dgm:cxn modelId="{58209648-3821-43AF-A5E4-744DA9BD135E}" srcId="{A642F1C2-5380-4641-9F39-CA4D14E34C1B}" destId="{1F84EA20-B8B7-44F2-9B3E-0BCE3B1925C9}" srcOrd="0" destOrd="0" parTransId="{A265E39C-8077-495C-BD73-77BE3B68253A}" sibTransId="{D46CF687-EC53-466F-8306-1841CA680B46}"/>
    <dgm:cxn modelId="{ADDAB251-2685-4BB9-BA53-54EE68624D03}" type="presOf" srcId="{C57C3509-871B-45FA-87FE-679320FDF4AD}" destId="{9CE7F81C-131E-4109-88B7-D7F114A9DF99}" srcOrd="0" destOrd="0" presId="urn:microsoft.com/office/officeart/2018/5/layout/CenteredIconLabelDescriptionList"/>
    <dgm:cxn modelId="{F404EB56-8D00-4A89-8002-7D256E28BFD6}" srcId="{F055BE89-FF03-4CA0-AA8E-099C392E5C4C}" destId="{41A46249-6852-4C36-8CFE-3E058922F8B7}" srcOrd="2" destOrd="0" parTransId="{F29BF806-6A59-4B61-AFF8-4D3B25679CEC}" sibTransId="{17443738-08C5-4DE5-880E-8E5A2DD3CEF4}"/>
    <dgm:cxn modelId="{CE444E84-FE1F-4177-A42E-70EB3038C788}" srcId="{0675C4B3-8661-46B2-AB78-C28CFB1ADBD9}" destId="{9BE760E6-03C2-4F62-96C4-40B5B050253E}" srcOrd="1" destOrd="0" parTransId="{928741C6-9C82-44C9-8C10-54B3F1BF08B5}" sibTransId="{720E692F-DF8E-488F-8B2D-54F6294ED098}"/>
    <dgm:cxn modelId="{8E5D7A88-A90E-424D-86E4-E5E71F88ED21}" type="presOf" srcId="{B1594AE7-4539-4788-B537-AD76FFF2AFDF}" destId="{56C44CF0-3B17-4AF6-8645-C3EBD29C0A96}" srcOrd="0" destOrd="0" presId="urn:microsoft.com/office/officeart/2018/5/layout/CenteredIconLabelDescriptionList"/>
    <dgm:cxn modelId="{BBA36E99-D897-4730-A73A-BA41DB3E6CC8}" type="presOf" srcId="{1F84EA20-B8B7-44F2-9B3E-0BCE3B1925C9}" destId="{53BE7287-0CC5-4DF3-AE4E-5F5E04CB7EA8}" srcOrd="0" destOrd="0" presId="urn:microsoft.com/office/officeart/2018/5/layout/CenteredIconLabelDescriptionList"/>
    <dgm:cxn modelId="{7788629C-56EC-4969-B103-1E0407E13154}" type="presOf" srcId="{9BE760E6-03C2-4F62-96C4-40B5B050253E}" destId="{9CE7F81C-131E-4109-88B7-D7F114A9DF99}" srcOrd="0" destOrd="1" presId="urn:microsoft.com/office/officeart/2018/5/layout/CenteredIconLabelDescriptionList"/>
    <dgm:cxn modelId="{8C877F9C-0A21-4B13-B63B-1EEC2AE7A6C6}" type="presOf" srcId="{9D2613FF-91EE-4959-B626-624CF147E1AF}" destId="{F9AE91E1-A41F-45A0-9DE8-07232A0432AA}" srcOrd="0" destOrd="1" presId="urn:microsoft.com/office/officeart/2018/5/layout/CenteredIconLabelDescriptionList"/>
    <dgm:cxn modelId="{D7DB319F-55F7-495E-8AAA-638B880D9CF9}" srcId="{F055BE89-FF03-4CA0-AA8E-099C392E5C4C}" destId="{8CE0CD82-0340-40C0-9469-A52C80782F98}" srcOrd="1" destOrd="0" parTransId="{CF8FF8AB-2B59-4652-8752-CE1CEDACDF86}" sibTransId="{EAABA346-98CF-447E-AB4A-1465B70AB9B0}"/>
    <dgm:cxn modelId="{8FBB89A0-1A97-4883-8D0A-D6A2E2AFA646}" srcId="{B1594AE7-4539-4788-B537-AD76FFF2AFDF}" destId="{3920BFAB-79E6-4FD5-89FA-7427FF443493}" srcOrd="0" destOrd="0" parTransId="{8185E571-FE51-49D1-9005-875E0C02F300}" sibTransId="{139E0B11-9548-4F54-A163-8511DFABAA61}"/>
    <dgm:cxn modelId="{D8DDD4C0-8A24-459B-BC18-A44AE958EC5A}" type="presOf" srcId="{F055BE89-FF03-4CA0-AA8E-099C392E5C4C}" destId="{1D52A1C0-86D3-4E10-83B4-57759A9F5D2A}" srcOrd="0" destOrd="0" presId="urn:microsoft.com/office/officeart/2018/5/layout/CenteredIconLabelDescriptionList"/>
    <dgm:cxn modelId="{FA692DC2-BE46-4DA6-BBAD-116F25EC7C5D}" srcId="{41A46249-6852-4C36-8CFE-3E058922F8B7}" destId="{5FA72552-F508-4216-8235-3EF0F86B56FC}" srcOrd="0" destOrd="0" parTransId="{3835CB27-96A4-4BE8-B13F-6082BFE52548}" sibTransId="{9E5C98E2-C6B3-4B9A-888B-833E8A0140CE}"/>
    <dgm:cxn modelId="{9528F8CD-DBB5-43C5-8B5C-B651A1D25339}" srcId="{8CE0CD82-0340-40C0-9469-A52C80782F98}" destId="{5894994B-B3C4-4AEA-8B6F-4D5A7CC96CB2}" srcOrd="1" destOrd="0" parTransId="{C6183675-D4C7-48AB-96E4-1AFB9D2D5582}" sibTransId="{90294022-EBC4-47BD-B567-DC2D55D611A1}"/>
    <dgm:cxn modelId="{431AB4CF-F73A-4CA0-AE1B-9E537D7C33E6}" srcId="{0675C4B3-8661-46B2-AB78-C28CFB1ADBD9}" destId="{C57C3509-871B-45FA-87FE-679320FDF4AD}" srcOrd="0" destOrd="0" parTransId="{E688B955-B06E-40C7-AC7C-5A6C2CBCBD46}" sibTransId="{AA238354-E70B-4320-9643-B5503EAF1486}"/>
    <dgm:cxn modelId="{CD11B4D1-FEFF-406B-BC06-FC26EE386830}" type="presOf" srcId="{66E1B853-EB30-40D7-8F92-EA9E0AEA4FED}" destId="{97C0B57A-B971-40C9-B7AE-0DD58CAB9C32}" srcOrd="0" destOrd="0" presId="urn:microsoft.com/office/officeart/2018/5/layout/CenteredIconLabelDescriptionList"/>
    <dgm:cxn modelId="{ACA090D7-AAAC-45D9-880A-6458AFF66361}" type="presOf" srcId="{A642F1C2-5380-4641-9F39-CA4D14E34C1B}" destId="{FB16E4B2-FC5A-459B-A5F3-55F23D797F10}" srcOrd="0" destOrd="0" presId="urn:microsoft.com/office/officeart/2018/5/layout/CenteredIconLabelDescriptionList"/>
    <dgm:cxn modelId="{6E1887DF-1A63-4726-8A18-0A4ADA1F050E}" srcId="{F055BE89-FF03-4CA0-AA8E-099C392E5C4C}" destId="{0675C4B3-8661-46B2-AB78-C28CFB1ADBD9}" srcOrd="4" destOrd="0" parTransId="{395712B5-6EAE-4BC8-8D22-D20ED79C6C98}" sibTransId="{9BD53D91-47B9-46A1-8DB8-5C0A030D979C}"/>
    <dgm:cxn modelId="{DE3DF6E9-5C15-4DD7-B825-B7D5229BFC41}" type="presOf" srcId="{0675C4B3-8661-46B2-AB78-C28CFB1ADBD9}" destId="{404C7CB6-2DAC-4F07-9806-724624D8BECC}" srcOrd="0" destOrd="0" presId="urn:microsoft.com/office/officeart/2018/5/layout/CenteredIconLabelDescriptionList"/>
    <dgm:cxn modelId="{D79DB6EC-AAE3-4C4B-A6A5-347F42D953F6}" srcId="{F055BE89-FF03-4CA0-AA8E-099C392E5C4C}" destId="{B1594AE7-4539-4788-B537-AD76FFF2AFDF}" srcOrd="3" destOrd="0" parTransId="{4E9C5F9C-AAA2-4283-A71C-0DA2DD2F0097}" sibTransId="{A86A1D68-D40C-40A4-9C0A-9697CDEA7989}"/>
    <dgm:cxn modelId="{1824FCCC-52C4-4E54-ADD3-0B56658DEE80}" type="presParOf" srcId="{1D52A1C0-86D3-4E10-83B4-57759A9F5D2A}" destId="{245D0B65-2F11-406E-9762-9629DA763F33}" srcOrd="0" destOrd="0" presId="urn:microsoft.com/office/officeart/2018/5/layout/CenteredIconLabelDescriptionList"/>
    <dgm:cxn modelId="{70DF3AB4-79A5-4A56-9C71-444C44DA669F}" type="presParOf" srcId="{245D0B65-2F11-406E-9762-9629DA763F33}" destId="{23353D7B-FAB7-4F41-A53D-8E203A2BB3FF}" srcOrd="0" destOrd="0" presId="urn:microsoft.com/office/officeart/2018/5/layout/CenteredIconLabelDescriptionList"/>
    <dgm:cxn modelId="{94719A23-8C15-419D-8C16-3EF2B53135BD}" type="presParOf" srcId="{245D0B65-2F11-406E-9762-9629DA763F33}" destId="{4CC720FE-2AEF-4283-9822-6254E4F73E49}" srcOrd="1" destOrd="0" presId="urn:microsoft.com/office/officeart/2018/5/layout/CenteredIconLabelDescriptionList"/>
    <dgm:cxn modelId="{FA8B9410-2590-4ADE-A3FC-92D17C05FDB6}" type="presParOf" srcId="{245D0B65-2F11-406E-9762-9629DA763F33}" destId="{FB16E4B2-FC5A-459B-A5F3-55F23D797F10}" srcOrd="2" destOrd="0" presId="urn:microsoft.com/office/officeart/2018/5/layout/CenteredIconLabelDescriptionList"/>
    <dgm:cxn modelId="{7B95BC8F-9DDE-487E-A2CC-117C92D2AE44}" type="presParOf" srcId="{245D0B65-2F11-406E-9762-9629DA763F33}" destId="{5FDC4F92-944D-4596-B5C9-6704C900C141}" srcOrd="3" destOrd="0" presId="urn:microsoft.com/office/officeart/2018/5/layout/CenteredIconLabelDescriptionList"/>
    <dgm:cxn modelId="{24F75045-091D-4AA3-A7DE-05AD7BEC00F5}" type="presParOf" srcId="{245D0B65-2F11-406E-9762-9629DA763F33}" destId="{53BE7287-0CC5-4DF3-AE4E-5F5E04CB7EA8}" srcOrd="4" destOrd="0" presId="urn:microsoft.com/office/officeart/2018/5/layout/CenteredIconLabelDescriptionList"/>
    <dgm:cxn modelId="{C196E402-32A1-483A-938C-CD2C001B54D8}" type="presParOf" srcId="{1D52A1C0-86D3-4E10-83B4-57759A9F5D2A}" destId="{AD9F60A5-BA9F-4764-8543-5DD0976E1DF3}" srcOrd="1" destOrd="0" presId="urn:microsoft.com/office/officeart/2018/5/layout/CenteredIconLabelDescriptionList"/>
    <dgm:cxn modelId="{8130BB72-42F3-4ECC-AEE2-1DD9AD1CE613}" type="presParOf" srcId="{1D52A1C0-86D3-4E10-83B4-57759A9F5D2A}" destId="{E23AE25A-B355-43F4-B460-7155E8B8805A}" srcOrd="2" destOrd="0" presId="urn:microsoft.com/office/officeart/2018/5/layout/CenteredIconLabelDescriptionList"/>
    <dgm:cxn modelId="{5850B7F0-AEF3-4A28-9922-4D00C8810289}" type="presParOf" srcId="{E23AE25A-B355-43F4-B460-7155E8B8805A}" destId="{BA05CA0F-097C-4A3F-8BC7-1B2BF7F25EBE}" srcOrd="0" destOrd="0" presId="urn:microsoft.com/office/officeart/2018/5/layout/CenteredIconLabelDescriptionList"/>
    <dgm:cxn modelId="{505AC05B-507F-4B9F-B74B-653351514EB0}" type="presParOf" srcId="{E23AE25A-B355-43F4-B460-7155E8B8805A}" destId="{C84CA370-EECE-4E99-A25E-613FB5A69FEE}" srcOrd="1" destOrd="0" presId="urn:microsoft.com/office/officeart/2018/5/layout/CenteredIconLabelDescriptionList"/>
    <dgm:cxn modelId="{5544B4FE-CBD7-49F4-80DC-FCCBED244453}" type="presParOf" srcId="{E23AE25A-B355-43F4-B460-7155E8B8805A}" destId="{9814B982-7146-451E-AD2B-8B0DBE740D9B}" srcOrd="2" destOrd="0" presId="urn:microsoft.com/office/officeart/2018/5/layout/CenteredIconLabelDescriptionList"/>
    <dgm:cxn modelId="{C67AD3BE-E3A2-4D75-AD08-9B67EFCB8FD3}" type="presParOf" srcId="{E23AE25A-B355-43F4-B460-7155E8B8805A}" destId="{D22675C6-F129-4613-95EB-4D1B23E52DFD}" srcOrd="3" destOrd="0" presId="urn:microsoft.com/office/officeart/2018/5/layout/CenteredIconLabelDescriptionList"/>
    <dgm:cxn modelId="{388C85CB-6AE6-42B0-BC4F-80BE72B4CCC7}" type="presParOf" srcId="{E23AE25A-B355-43F4-B460-7155E8B8805A}" destId="{97C0B57A-B971-40C9-B7AE-0DD58CAB9C32}" srcOrd="4" destOrd="0" presId="urn:microsoft.com/office/officeart/2018/5/layout/CenteredIconLabelDescriptionList"/>
    <dgm:cxn modelId="{C30CA396-1FC5-48DD-9BBE-BFA518C70930}" type="presParOf" srcId="{1D52A1C0-86D3-4E10-83B4-57759A9F5D2A}" destId="{2F10B833-085A-451B-904C-0CC6B1443E91}" srcOrd="3" destOrd="0" presId="urn:microsoft.com/office/officeart/2018/5/layout/CenteredIconLabelDescriptionList"/>
    <dgm:cxn modelId="{AD115330-449E-42D5-BCBA-E7006E9CBC74}" type="presParOf" srcId="{1D52A1C0-86D3-4E10-83B4-57759A9F5D2A}" destId="{AF29589A-9DAF-4433-B2FE-62076E33C1AE}" srcOrd="4" destOrd="0" presId="urn:microsoft.com/office/officeart/2018/5/layout/CenteredIconLabelDescriptionList"/>
    <dgm:cxn modelId="{7F1CE756-8554-47E2-BAB0-1299FE1B2F10}" type="presParOf" srcId="{AF29589A-9DAF-4433-B2FE-62076E33C1AE}" destId="{A15F997A-4A54-4265-85E0-03F137306130}" srcOrd="0" destOrd="0" presId="urn:microsoft.com/office/officeart/2018/5/layout/CenteredIconLabelDescriptionList"/>
    <dgm:cxn modelId="{97FD48D1-4D19-4ED5-BF3C-B311A2106DAF}" type="presParOf" srcId="{AF29589A-9DAF-4433-B2FE-62076E33C1AE}" destId="{E965D97B-C5FE-4749-B650-543D4272C13F}" srcOrd="1" destOrd="0" presId="urn:microsoft.com/office/officeart/2018/5/layout/CenteredIconLabelDescriptionList"/>
    <dgm:cxn modelId="{6A1D66FD-D15A-45DC-B44D-094BF54358B8}" type="presParOf" srcId="{AF29589A-9DAF-4433-B2FE-62076E33C1AE}" destId="{1AEA06B6-27B0-437C-AD63-7D37895CC510}" srcOrd="2" destOrd="0" presId="urn:microsoft.com/office/officeart/2018/5/layout/CenteredIconLabelDescriptionList"/>
    <dgm:cxn modelId="{0FC98E25-BAF5-49F7-8AF4-BD3B8ECBEEB2}" type="presParOf" srcId="{AF29589A-9DAF-4433-B2FE-62076E33C1AE}" destId="{B27BCB0E-BBB1-47FD-B141-8DD6E6E168AA}" srcOrd="3" destOrd="0" presId="urn:microsoft.com/office/officeart/2018/5/layout/CenteredIconLabelDescriptionList"/>
    <dgm:cxn modelId="{E834DB5B-8F33-48D5-8D68-0FFD51097E17}" type="presParOf" srcId="{AF29589A-9DAF-4433-B2FE-62076E33C1AE}" destId="{FE24BC71-C345-40F6-BDE2-4C627532E8ED}" srcOrd="4" destOrd="0" presId="urn:microsoft.com/office/officeart/2018/5/layout/CenteredIconLabelDescriptionList"/>
    <dgm:cxn modelId="{ADD7B818-729F-48D5-B420-CCE49D5F0F78}" type="presParOf" srcId="{1D52A1C0-86D3-4E10-83B4-57759A9F5D2A}" destId="{FF193976-5913-4157-9BE4-F2B821B197D4}" srcOrd="5" destOrd="0" presId="urn:microsoft.com/office/officeart/2018/5/layout/CenteredIconLabelDescriptionList"/>
    <dgm:cxn modelId="{B56BF39E-2E46-4210-9C3E-FE6FF58DA59F}" type="presParOf" srcId="{1D52A1C0-86D3-4E10-83B4-57759A9F5D2A}" destId="{8B8F6674-6FCC-4E8F-ACD4-D3A99D6AF8EF}" srcOrd="6" destOrd="0" presId="urn:microsoft.com/office/officeart/2018/5/layout/CenteredIconLabelDescriptionList"/>
    <dgm:cxn modelId="{A7E9392C-AAB1-471B-A475-15FE83C4176D}" type="presParOf" srcId="{8B8F6674-6FCC-4E8F-ACD4-D3A99D6AF8EF}" destId="{1577EDCE-6A09-4A98-A8D7-B708E15C3D84}" srcOrd="0" destOrd="0" presId="urn:microsoft.com/office/officeart/2018/5/layout/CenteredIconLabelDescriptionList"/>
    <dgm:cxn modelId="{46508B8A-2EF5-473B-891D-B572EBEEB9E0}" type="presParOf" srcId="{8B8F6674-6FCC-4E8F-ACD4-D3A99D6AF8EF}" destId="{0C8CA85E-0EFF-4739-A019-3833DAF858D1}" srcOrd="1" destOrd="0" presId="urn:microsoft.com/office/officeart/2018/5/layout/CenteredIconLabelDescriptionList"/>
    <dgm:cxn modelId="{A3F7C87E-FFF5-45FE-BBBB-81DE68DECAC6}" type="presParOf" srcId="{8B8F6674-6FCC-4E8F-ACD4-D3A99D6AF8EF}" destId="{56C44CF0-3B17-4AF6-8645-C3EBD29C0A96}" srcOrd="2" destOrd="0" presId="urn:microsoft.com/office/officeart/2018/5/layout/CenteredIconLabelDescriptionList"/>
    <dgm:cxn modelId="{B624F124-C147-4772-BBB1-C3B020367471}" type="presParOf" srcId="{8B8F6674-6FCC-4E8F-ACD4-D3A99D6AF8EF}" destId="{3861DD1D-460F-49FB-A6DB-0DC2BDF0B6BB}" srcOrd="3" destOrd="0" presId="urn:microsoft.com/office/officeart/2018/5/layout/CenteredIconLabelDescriptionList"/>
    <dgm:cxn modelId="{8818443E-2701-449D-A6BB-0965F0EC599C}" type="presParOf" srcId="{8B8F6674-6FCC-4E8F-ACD4-D3A99D6AF8EF}" destId="{F9AE91E1-A41F-45A0-9DE8-07232A0432AA}" srcOrd="4" destOrd="0" presId="urn:microsoft.com/office/officeart/2018/5/layout/CenteredIconLabelDescriptionList"/>
    <dgm:cxn modelId="{5CDB1183-FFCB-4C38-BA78-065E6E5BE0E7}" type="presParOf" srcId="{1D52A1C0-86D3-4E10-83B4-57759A9F5D2A}" destId="{D99EA649-CD8A-41D1-A064-150AC69AEE58}" srcOrd="7" destOrd="0" presId="urn:microsoft.com/office/officeart/2018/5/layout/CenteredIconLabelDescriptionList"/>
    <dgm:cxn modelId="{C7A120A2-0435-4BD9-B539-96D5BDAA1AF1}" type="presParOf" srcId="{1D52A1C0-86D3-4E10-83B4-57759A9F5D2A}" destId="{E1F1BD87-64A8-4316-8D37-BF1BC572BDF0}" srcOrd="8" destOrd="0" presId="urn:microsoft.com/office/officeart/2018/5/layout/CenteredIconLabelDescriptionList"/>
    <dgm:cxn modelId="{38ACD37B-062B-4801-916D-97F0E3EF3512}" type="presParOf" srcId="{E1F1BD87-64A8-4316-8D37-BF1BC572BDF0}" destId="{52016C85-9EA7-4A2E-A8D0-CC1DB1CBAF21}" srcOrd="0" destOrd="0" presId="urn:microsoft.com/office/officeart/2018/5/layout/CenteredIconLabelDescriptionList"/>
    <dgm:cxn modelId="{878EADFA-47A8-4A8D-916F-F68142C96B4E}" type="presParOf" srcId="{E1F1BD87-64A8-4316-8D37-BF1BC572BDF0}" destId="{BBC8DF12-757E-4111-A11D-2170C1251AA3}" srcOrd="1" destOrd="0" presId="urn:microsoft.com/office/officeart/2018/5/layout/CenteredIconLabelDescriptionList"/>
    <dgm:cxn modelId="{4A23AA72-214B-416C-804A-532E3E10162E}" type="presParOf" srcId="{E1F1BD87-64A8-4316-8D37-BF1BC572BDF0}" destId="{404C7CB6-2DAC-4F07-9806-724624D8BECC}" srcOrd="2" destOrd="0" presId="urn:microsoft.com/office/officeart/2018/5/layout/CenteredIconLabelDescriptionList"/>
    <dgm:cxn modelId="{102607D1-AEA4-42D5-B808-13E96CB336A3}" type="presParOf" srcId="{E1F1BD87-64A8-4316-8D37-BF1BC572BDF0}" destId="{A280B2CC-0BF9-4C4E-8573-489AA5E275F2}" srcOrd="3" destOrd="0" presId="urn:microsoft.com/office/officeart/2018/5/layout/CenteredIconLabelDescriptionList"/>
    <dgm:cxn modelId="{D9D17CF0-FBAE-49B4-97D0-239A51C4505F}" type="presParOf" srcId="{E1F1BD87-64A8-4316-8D37-BF1BC572BDF0}" destId="{9CE7F81C-131E-4109-88B7-D7F114A9DF99}"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75C8BC-3329-4C64-8758-2A3B767FF110}" type="doc">
      <dgm:prSet loTypeId="urn:microsoft.com/office/officeart/2005/8/layout/pyramid2" loCatId="pyramid" qsTypeId="urn:microsoft.com/office/officeart/2005/8/quickstyle/3d7" qsCatId="3D" csTypeId="urn:microsoft.com/office/officeart/2005/8/colors/accent1_2" csCatId="accent1" phldr="1"/>
      <dgm:spPr/>
    </dgm:pt>
    <dgm:pt modelId="{A594F813-B63F-47AD-8D46-D2E8638EA693}">
      <dgm:prSet phldrT="[Text]" phldr="0"/>
      <dgm:spPr/>
      <dgm:t>
        <a:bodyPr/>
        <a:lstStyle/>
        <a:p>
          <a:pPr rtl="0"/>
          <a:r>
            <a:rPr lang="en-GB">
              <a:latin typeface="Gill Sans MT" panose="020B0502020104020203"/>
            </a:rPr>
            <a:t>Everything</a:t>
          </a:r>
          <a:r>
            <a:rPr lang="en-GB"/>
            <a:t> looks </a:t>
          </a:r>
          <a:r>
            <a:rPr lang="en-GB">
              <a:latin typeface="Gill Sans MT" panose="020B0502020104020203"/>
            </a:rPr>
            <a:t>naturally</a:t>
          </a:r>
          <a:endParaRPr lang="en-GB"/>
        </a:p>
      </dgm:t>
    </dgm:pt>
    <dgm:pt modelId="{CEBAA945-BE8E-4A60-A365-7E8FE10E9EAA}" type="parTrans" cxnId="{B593D929-C365-4F96-A198-448685CE4465}">
      <dgm:prSet/>
      <dgm:spPr/>
      <dgm:t>
        <a:bodyPr/>
        <a:lstStyle/>
        <a:p>
          <a:endParaRPr lang="en-GB"/>
        </a:p>
      </dgm:t>
    </dgm:pt>
    <dgm:pt modelId="{F0CE2FE5-869D-471D-B51D-7581DE72A9EA}" type="sibTrans" cxnId="{B593D929-C365-4F96-A198-448685CE4465}">
      <dgm:prSet/>
      <dgm:spPr/>
      <dgm:t>
        <a:bodyPr/>
        <a:lstStyle/>
        <a:p>
          <a:endParaRPr lang="en-GB"/>
        </a:p>
      </dgm:t>
    </dgm:pt>
    <dgm:pt modelId="{E1928723-6B75-4295-8F8A-509C71027335}">
      <dgm:prSet phldrT="[Text]" phldr="0"/>
      <dgm:spPr/>
      <dgm:t>
        <a:bodyPr/>
        <a:lstStyle/>
        <a:p>
          <a:pPr rtl="0"/>
          <a:r>
            <a:rPr lang="en-GB"/>
            <a:t>Having talented people is not enough to succed</a:t>
          </a:r>
        </a:p>
      </dgm:t>
    </dgm:pt>
    <dgm:pt modelId="{E399ED83-66A2-42E9-89E1-5A17D54A43E9}" type="parTrans" cxnId="{45AC9799-FDA5-4F59-8707-4C51EB6D1E48}">
      <dgm:prSet/>
      <dgm:spPr/>
      <dgm:t>
        <a:bodyPr/>
        <a:lstStyle/>
        <a:p>
          <a:endParaRPr lang="en-GB"/>
        </a:p>
      </dgm:t>
    </dgm:pt>
    <dgm:pt modelId="{8945B020-BB0B-40C5-B35D-335071C44493}" type="sibTrans" cxnId="{45AC9799-FDA5-4F59-8707-4C51EB6D1E48}">
      <dgm:prSet/>
      <dgm:spPr/>
      <dgm:t>
        <a:bodyPr/>
        <a:lstStyle/>
        <a:p>
          <a:endParaRPr lang="en-GB"/>
        </a:p>
      </dgm:t>
    </dgm:pt>
    <dgm:pt modelId="{183485B9-D5E7-425F-8260-38B81615528F}">
      <dgm:prSet phldrT="[Text]" phldr="0"/>
      <dgm:spPr/>
      <dgm:t>
        <a:bodyPr/>
        <a:lstStyle/>
        <a:p>
          <a:pPr rtl="0"/>
          <a:r>
            <a:rPr lang="en-GB"/>
            <a:t>Understanding the Theory can make your goals more tangible </a:t>
          </a:r>
        </a:p>
      </dgm:t>
    </dgm:pt>
    <dgm:pt modelId="{6DEA1F4C-8E14-443F-8E22-A0E504C5B538}" type="parTrans" cxnId="{6B076B20-53EC-4DAF-BBD4-08A8D237D4D8}">
      <dgm:prSet/>
      <dgm:spPr/>
      <dgm:t>
        <a:bodyPr/>
        <a:lstStyle/>
        <a:p>
          <a:endParaRPr lang="en-GB"/>
        </a:p>
      </dgm:t>
    </dgm:pt>
    <dgm:pt modelId="{547F58C2-CFD7-4D83-A1F5-49FDAA9CB4C2}" type="sibTrans" cxnId="{6B076B20-53EC-4DAF-BBD4-08A8D237D4D8}">
      <dgm:prSet/>
      <dgm:spPr/>
      <dgm:t>
        <a:bodyPr/>
        <a:lstStyle/>
        <a:p>
          <a:endParaRPr lang="en-GB"/>
        </a:p>
      </dgm:t>
    </dgm:pt>
    <dgm:pt modelId="{5D963C6F-BBB4-4101-86F3-066688806A56}" type="pres">
      <dgm:prSet presAssocID="{AE75C8BC-3329-4C64-8758-2A3B767FF110}" presName="compositeShape" presStyleCnt="0">
        <dgm:presLayoutVars>
          <dgm:dir/>
          <dgm:resizeHandles/>
        </dgm:presLayoutVars>
      </dgm:prSet>
      <dgm:spPr/>
    </dgm:pt>
    <dgm:pt modelId="{625CCA8A-7BA8-446F-ADF5-2C0AC4739DC5}" type="pres">
      <dgm:prSet presAssocID="{AE75C8BC-3329-4C64-8758-2A3B767FF110}" presName="pyramid" presStyleLbl="node1" presStyleIdx="0" presStyleCnt="1"/>
      <dgm:spPr/>
    </dgm:pt>
    <dgm:pt modelId="{EFFEF0C0-E316-4F61-801E-5CFFAD90266C}" type="pres">
      <dgm:prSet presAssocID="{AE75C8BC-3329-4C64-8758-2A3B767FF110}" presName="theList" presStyleCnt="0"/>
      <dgm:spPr/>
    </dgm:pt>
    <dgm:pt modelId="{751D69A0-5B22-4D64-89AF-143EEBAF49CB}" type="pres">
      <dgm:prSet presAssocID="{A594F813-B63F-47AD-8D46-D2E8638EA693}" presName="aNode" presStyleLbl="fgAcc1" presStyleIdx="0" presStyleCnt="3">
        <dgm:presLayoutVars>
          <dgm:bulletEnabled val="1"/>
        </dgm:presLayoutVars>
      </dgm:prSet>
      <dgm:spPr/>
    </dgm:pt>
    <dgm:pt modelId="{F87F3E46-D3E1-41A7-83EE-DEC5CC73C9A8}" type="pres">
      <dgm:prSet presAssocID="{A594F813-B63F-47AD-8D46-D2E8638EA693}" presName="aSpace" presStyleCnt="0"/>
      <dgm:spPr/>
    </dgm:pt>
    <dgm:pt modelId="{E8C08E2F-0176-4B28-BCA4-8457C0609715}" type="pres">
      <dgm:prSet presAssocID="{E1928723-6B75-4295-8F8A-509C71027335}" presName="aNode" presStyleLbl="fgAcc1" presStyleIdx="1" presStyleCnt="3">
        <dgm:presLayoutVars>
          <dgm:bulletEnabled val="1"/>
        </dgm:presLayoutVars>
      </dgm:prSet>
      <dgm:spPr/>
    </dgm:pt>
    <dgm:pt modelId="{29A0DDB1-6950-45F9-8292-147EE91837D4}" type="pres">
      <dgm:prSet presAssocID="{E1928723-6B75-4295-8F8A-509C71027335}" presName="aSpace" presStyleCnt="0"/>
      <dgm:spPr/>
    </dgm:pt>
    <dgm:pt modelId="{AAAFB512-B009-471E-927C-64D2862E7495}" type="pres">
      <dgm:prSet presAssocID="{183485B9-D5E7-425F-8260-38B81615528F}" presName="aNode" presStyleLbl="fgAcc1" presStyleIdx="2" presStyleCnt="3">
        <dgm:presLayoutVars>
          <dgm:bulletEnabled val="1"/>
        </dgm:presLayoutVars>
      </dgm:prSet>
      <dgm:spPr/>
    </dgm:pt>
    <dgm:pt modelId="{968E7B23-204D-4698-A137-793E077EDD6A}" type="pres">
      <dgm:prSet presAssocID="{183485B9-D5E7-425F-8260-38B81615528F}" presName="aSpace" presStyleCnt="0"/>
      <dgm:spPr/>
    </dgm:pt>
  </dgm:ptLst>
  <dgm:cxnLst>
    <dgm:cxn modelId="{04261408-2307-4852-95A7-61B5B9F9AA95}" type="presOf" srcId="{A594F813-B63F-47AD-8D46-D2E8638EA693}" destId="{751D69A0-5B22-4D64-89AF-143EEBAF49CB}" srcOrd="0" destOrd="0" presId="urn:microsoft.com/office/officeart/2005/8/layout/pyramid2"/>
    <dgm:cxn modelId="{10834720-8F7D-4474-B6A2-E5AA388B8543}" type="presOf" srcId="{AE75C8BC-3329-4C64-8758-2A3B767FF110}" destId="{5D963C6F-BBB4-4101-86F3-066688806A56}" srcOrd="0" destOrd="0" presId="urn:microsoft.com/office/officeart/2005/8/layout/pyramid2"/>
    <dgm:cxn modelId="{6B076B20-53EC-4DAF-BBD4-08A8D237D4D8}" srcId="{AE75C8BC-3329-4C64-8758-2A3B767FF110}" destId="{183485B9-D5E7-425F-8260-38B81615528F}" srcOrd="2" destOrd="0" parTransId="{6DEA1F4C-8E14-443F-8E22-A0E504C5B538}" sibTransId="{547F58C2-CFD7-4D83-A1F5-49FDAA9CB4C2}"/>
    <dgm:cxn modelId="{B593D929-C365-4F96-A198-448685CE4465}" srcId="{AE75C8BC-3329-4C64-8758-2A3B767FF110}" destId="{A594F813-B63F-47AD-8D46-D2E8638EA693}" srcOrd="0" destOrd="0" parTransId="{CEBAA945-BE8E-4A60-A365-7E8FE10E9EAA}" sibTransId="{F0CE2FE5-869D-471D-B51D-7581DE72A9EA}"/>
    <dgm:cxn modelId="{9E286F5A-5F90-4A0C-A79D-07F5268E5617}" type="presOf" srcId="{183485B9-D5E7-425F-8260-38B81615528F}" destId="{AAAFB512-B009-471E-927C-64D2862E7495}" srcOrd="0" destOrd="0" presId="urn:microsoft.com/office/officeart/2005/8/layout/pyramid2"/>
    <dgm:cxn modelId="{45AC9799-FDA5-4F59-8707-4C51EB6D1E48}" srcId="{AE75C8BC-3329-4C64-8758-2A3B767FF110}" destId="{E1928723-6B75-4295-8F8A-509C71027335}" srcOrd="1" destOrd="0" parTransId="{E399ED83-66A2-42E9-89E1-5A17D54A43E9}" sibTransId="{8945B020-BB0B-40C5-B35D-335071C44493}"/>
    <dgm:cxn modelId="{BB0ACACA-D882-4D69-9C9E-F3BCA679BA05}" type="presOf" srcId="{E1928723-6B75-4295-8F8A-509C71027335}" destId="{E8C08E2F-0176-4B28-BCA4-8457C0609715}" srcOrd="0" destOrd="0" presId="urn:microsoft.com/office/officeart/2005/8/layout/pyramid2"/>
    <dgm:cxn modelId="{FD4C0F37-9E72-4F94-99AA-F1D0B4E7E2B0}" type="presParOf" srcId="{5D963C6F-BBB4-4101-86F3-066688806A56}" destId="{625CCA8A-7BA8-446F-ADF5-2C0AC4739DC5}" srcOrd="0" destOrd="0" presId="urn:microsoft.com/office/officeart/2005/8/layout/pyramid2"/>
    <dgm:cxn modelId="{1A5E31C1-7453-4D58-8949-41CF61888844}" type="presParOf" srcId="{5D963C6F-BBB4-4101-86F3-066688806A56}" destId="{EFFEF0C0-E316-4F61-801E-5CFFAD90266C}" srcOrd="1" destOrd="0" presId="urn:microsoft.com/office/officeart/2005/8/layout/pyramid2"/>
    <dgm:cxn modelId="{BC4AB259-63C4-4D42-A87D-E3629C58130F}" type="presParOf" srcId="{EFFEF0C0-E316-4F61-801E-5CFFAD90266C}" destId="{751D69A0-5B22-4D64-89AF-143EEBAF49CB}" srcOrd="0" destOrd="0" presId="urn:microsoft.com/office/officeart/2005/8/layout/pyramid2"/>
    <dgm:cxn modelId="{774F1837-15FD-489C-B804-614F12DB76A4}" type="presParOf" srcId="{EFFEF0C0-E316-4F61-801E-5CFFAD90266C}" destId="{F87F3E46-D3E1-41A7-83EE-DEC5CC73C9A8}" srcOrd="1" destOrd="0" presId="urn:microsoft.com/office/officeart/2005/8/layout/pyramid2"/>
    <dgm:cxn modelId="{C6D4479F-4216-4D7A-80D5-1C9F187EEFC7}" type="presParOf" srcId="{EFFEF0C0-E316-4F61-801E-5CFFAD90266C}" destId="{E8C08E2F-0176-4B28-BCA4-8457C0609715}" srcOrd="2" destOrd="0" presId="urn:microsoft.com/office/officeart/2005/8/layout/pyramid2"/>
    <dgm:cxn modelId="{425B70E3-51F1-4734-A634-3D0655A2B15F}" type="presParOf" srcId="{EFFEF0C0-E316-4F61-801E-5CFFAD90266C}" destId="{29A0DDB1-6950-45F9-8292-147EE91837D4}" srcOrd="3" destOrd="0" presId="urn:microsoft.com/office/officeart/2005/8/layout/pyramid2"/>
    <dgm:cxn modelId="{57157FA6-CD86-4CB4-A7AC-0692ABAFA288}" type="presParOf" srcId="{EFFEF0C0-E316-4F61-801E-5CFFAD90266C}" destId="{AAAFB512-B009-471E-927C-64D2862E7495}" srcOrd="4" destOrd="0" presId="urn:microsoft.com/office/officeart/2005/8/layout/pyramid2"/>
    <dgm:cxn modelId="{B6BE593A-9AB4-43AB-961D-ABC8B0DC7B0E}" type="presParOf" srcId="{EFFEF0C0-E316-4F61-801E-5CFFAD90266C}" destId="{968E7B23-204D-4698-A137-793E077EDD6A}"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5634C4-AA9B-4002-9F16-E6AE37CFC164}" type="doc">
      <dgm:prSet loTypeId="urn:microsoft.com/office/officeart/2005/8/layout/cycle1" loCatId="cycle" qsTypeId="urn:microsoft.com/office/officeart/2005/8/quickstyle/simple1" qsCatId="simple" csTypeId="urn:microsoft.com/office/officeart/2005/8/colors/colorful4" csCatId="colorful" phldr="1"/>
      <dgm:spPr/>
      <dgm:t>
        <a:bodyPr/>
        <a:lstStyle/>
        <a:p>
          <a:endParaRPr lang="en-GB"/>
        </a:p>
      </dgm:t>
    </dgm:pt>
    <dgm:pt modelId="{33FFE9A9-4460-4F77-9A48-A9211B593467}">
      <dgm:prSet phldrT="[Text]" phldr="0"/>
      <dgm:spPr/>
      <dgm:t>
        <a:bodyPr/>
        <a:lstStyle/>
        <a:p>
          <a:pPr rtl="0"/>
          <a:r>
            <a:rPr lang="en-GB"/>
            <a:t>What we need to do to advance</a:t>
          </a:r>
        </a:p>
      </dgm:t>
    </dgm:pt>
    <dgm:pt modelId="{EFD9C254-C453-4086-B49F-74902C75C40D}" type="parTrans" cxnId="{8E74BDD2-D1D9-4E99-B70B-505C17BD5B70}">
      <dgm:prSet/>
      <dgm:spPr/>
      <dgm:t>
        <a:bodyPr/>
        <a:lstStyle/>
        <a:p>
          <a:endParaRPr lang="en-GB"/>
        </a:p>
      </dgm:t>
    </dgm:pt>
    <dgm:pt modelId="{E06B3A0B-768A-48C2-A9D0-938BC36D9DA6}" type="sibTrans" cxnId="{8E74BDD2-D1D9-4E99-B70B-505C17BD5B70}">
      <dgm:prSet/>
      <dgm:spPr/>
      <dgm:t>
        <a:bodyPr/>
        <a:lstStyle/>
        <a:p>
          <a:endParaRPr lang="en-GB"/>
        </a:p>
      </dgm:t>
    </dgm:pt>
    <dgm:pt modelId="{B3E64721-5C8D-49DE-ACB7-4979016277FE}">
      <dgm:prSet phldr="0"/>
      <dgm:spPr/>
      <dgm:t>
        <a:bodyPr/>
        <a:lstStyle/>
        <a:p>
          <a:pPr algn="l" rtl="0"/>
          <a:r>
            <a:rPr lang="en-GB"/>
            <a:t>See where your team is in the stages</a:t>
          </a:r>
          <a:endParaRPr lang="en-US"/>
        </a:p>
      </dgm:t>
    </dgm:pt>
    <dgm:pt modelId="{759028E1-54D9-4085-BB0D-C8AE68396659}" type="parTrans" cxnId="{1BF1F910-F4C1-4F5B-8793-F728A627EE0B}">
      <dgm:prSet/>
      <dgm:spPr/>
    </dgm:pt>
    <dgm:pt modelId="{7E35A14A-4BB5-4651-A0AB-E49ADA887E72}" type="sibTrans" cxnId="{1BF1F910-F4C1-4F5B-8793-F728A627EE0B}">
      <dgm:prSet/>
      <dgm:spPr/>
    </dgm:pt>
    <dgm:pt modelId="{7E3BD630-375B-4E52-959D-3EF15C54CC28}">
      <dgm:prSet phldr="0"/>
      <dgm:spPr/>
      <dgm:t>
        <a:bodyPr/>
        <a:lstStyle/>
        <a:p>
          <a:pPr algn="l" rtl="0"/>
          <a:r>
            <a:rPr lang="en-GB"/>
            <a:t>Having regular reviews to see how your team is developing and adjust</a:t>
          </a:r>
          <a:endParaRPr lang="en-US"/>
        </a:p>
      </dgm:t>
    </dgm:pt>
    <dgm:pt modelId="{7399587C-02B3-4CE5-9764-59D2928238A3}" type="parTrans" cxnId="{71DD46C1-9409-47AA-A454-517020C499E4}">
      <dgm:prSet/>
      <dgm:spPr/>
    </dgm:pt>
    <dgm:pt modelId="{08B0E899-105F-46BF-B35A-7CD73A370FA5}" type="sibTrans" cxnId="{71DD46C1-9409-47AA-A454-517020C499E4}">
      <dgm:prSet/>
      <dgm:spPr/>
    </dgm:pt>
    <dgm:pt modelId="{5EF7A178-0C35-4F38-AABA-D4A33E49D6FF}">
      <dgm:prSet phldr="0"/>
      <dgm:spPr/>
      <dgm:t>
        <a:bodyPr/>
        <a:lstStyle/>
        <a:p>
          <a:pPr algn="l" rtl="0"/>
          <a:r>
            <a:rPr lang="en-GB">
              <a:latin typeface="Gill Sans MT" panose="020B0502020104020203"/>
            </a:rPr>
            <a:t>Back from where it started</a:t>
          </a:r>
        </a:p>
      </dgm:t>
    </dgm:pt>
    <dgm:pt modelId="{37905A8B-922E-4270-ABE9-F20BF2DDF1DC}" type="parTrans" cxnId="{E40FB4C1-2330-4728-A406-4E8865E113A4}">
      <dgm:prSet/>
      <dgm:spPr/>
    </dgm:pt>
    <dgm:pt modelId="{D9C21790-6E12-43DF-942E-1899E2692402}" type="sibTrans" cxnId="{E40FB4C1-2330-4728-A406-4E8865E113A4}">
      <dgm:prSet/>
      <dgm:spPr/>
    </dgm:pt>
    <dgm:pt modelId="{D1BFFFDF-20CB-4481-9055-37ADD500780D}" type="pres">
      <dgm:prSet presAssocID="{E25634C4-AA9B-4002-9F16-E6AE37CFC164}" presName="cycle" presStyleCnt="0">
        <dgm:presLayoutVars>
          <dgm:dir/>
          <dgm:resizeHandles val="exact"/>
        </dgm:presLayoutVars>
      </dgm:prSet>
      <dgm:spPr/>
    </dgm:pt>
    <dgm:pt modelId="{29972264-2D25-4C9E-803B-E41069B97ABA}" type="pres">
      <dgm:prSet presAssocID="{B3E64721-5C8D-49DE-ACB7-4979016277FE}" presName="dummy" presStyleCnt="0"/>
      <dgm:spPr/>
    </dgm:pt>
    <dgm:pt modelId="{15D90B9A-9AF4-4430-88C0-DEB767827F95}" type="pres">
      <dgm:prSet presAssocID="{B3E64721-5C8D-49DE-ACB7-4979016277FE}" presName="node" presStyleLbl="revTx" presStyleIdx="0" presStyleCnt="4">
        <dgm:presLayoutVars>
          <dgm:bulletEnabled val="1"/>
        </dgm:presLayoutVars>
      </dgm:prSet>
      <dgm:spPr/>
    </dgm:pt>
    <dgm:pt modelId="{ED402010-200D-4BF2-B672-0913138B4482}" type="pres">
      <dgm:prSet presAssocID="{7E35A14A-4BB5-4651-A0AB-E49ADA887E72}" presName="sibTrans" presStyleLbl="node1" presStyleIdx="0" presStyleCnt="4"/>
      <dgm:spPr/>
    </dgm:pt>
    <dgm:pt modelId="{9A40C27D-9BD3-47C6-9871-6F92D6FF8107}" type="pres">
      <dgm:prSet presAssocID="{33FFE9A9-4460-4F77-9A48-A9211B593467}" presName="dummy" presStyleCnt="0"/>
      <dgm:spPr/>
    </dgm:pt>
    <dgm:pt modelId="{9BC1D83D-B282-4DCC-A8B0-C6994A0C6E13}" type="pres">
      <dgm:prSet presAssocID="{33FFE9A9-4460-4F77-9A48-A9211B593467}" presName="node" presStyleLbl="revTx" presStyleIdx="1" presStyleCnt="4">
        <dgm:presLayoutVars>
          <dgm:bulletEnabled val="1"/>
        </dgm:presLayoutVars>
      </dgm:prSet>
      <dgm:spPr/>
    </dgm:pt>
    <dgm:pt modelId="{CA649B30-3AC5-45D7-ABA9-969E13424F15}" type="pres">
      <dgm:prSet presAssocID="{E06B3A0B-768A-48C2-A9D0-938BC36D9DA6}" presName="sibTrans" presStyleLbl="node1" presStyleIdx="1" presStyleCnt="4"/>
      <dgm:spPr/>
    </dgm:pt>
    <dgm:pt modelId="{A4FBBC39-DADD-4006-8425-488771FF47A2}" type="pres">
      <dgm:prSet presAssocID="{7E3BD630-375B-4E52-959D-3EF15C54CC28}" presName="dummy" presStyleCnt="0"/>
      <dgm:spPr/>
    </dgm:pt>
    <dgm:pt modelId="{E1255698-AFBD-4BA0-8946-45C538E47424}" type="pres">
      <dgm:prSet presAssocID="{7E3BD630-375B-4E52-959D-3EF15C54CC28}" presName="node" presStyleLbl="revTx" presStyleIdx="2" presStyleCnt="4">
        <dgm:presLayoutVars>
          <dgm:bulletEnabled val="1"/>
        </dgm:presLayoutVars>
      </dgm:prSet>
      <dgm:spPr/>
    </dgm:pt>
    <dgm:pt modelId="{C5A4B557-D5F9-4635-BD3C-45633A00F00F}" type="pres">
      <dgm:prSet presAssocID="{08B0E899-105F-46BF-B35A-7CD73A370FA5}" presName="sibTrans" presStyleLbl="node1" presStyleIdx="2" presStyleCnt="4"/>
      <dgm:spPr/>
    </dgm:pt>
    <dgm:pt modelId="{1F986BD6-1139-48AA-A1F3-9B0FC5462D72}" type="pres">
      <dgm:prSet presAssocID="{5EF7A178-0C35-4F38-AABA-D4A33E49D6FF}" presName="dummy" presStyleCnt="0"/>
      <dgm:spPr/>
    </dgm:pt>
    <dgm:pt modelId="{63947102-28B2-44A0-9C33-E2FB7E27EAE2}" type="pres">
      <dgm:prSet presAssocID="{5EF7A178-0C35-4F38-AABA-D4A33E49D6FF}" presName="node" presStyleLbl="revTx" presStyleIdx="3" presStyleCnt="4">
        <dgm:presLayoutVars>
          <dgm:bulletEnabled val="1"/>
        </dgm:presLayoutVars>
      </dgm:prSet>
      <dgm:spPr/>
    </dgm:pt>
    <dgm:pt modelId="{C4C4BBAD-E53C-4D63-8F1D-5990A7B66AE9}" type="pres">
      <dgm:prSet presAssocID="{D9C21790-6E12-43DF-942E-1899E2692402}" presName="sibTrans" presStyleLbl="node1" presStyleIdx="3" presStyleCnt="4"/>
      <dgm:spPr/>
    </dgm:pt>
  </dgm:ptLst>
  <dgm:cxnLst>
    <dgm:cxn modelId="{D9743A07-2E9E-4B3A-9F56-7C2F61E94446}" type="presOf" srcId="{B3E64721-5C8D-49DE-ACB7-4979016277FE}" destId="{15D90B9A-9AF4-4430-88C0-DEB767827F95}" srcOrd="0" destOrd="0" presId="urn:microsoft.com/office/officeart/2005/8/layout/cycle1"/>
    <dgm:cxn modelId="{1BF1F910-F4C1-4F5B-8793-F728A627EE0B}" srcId="{E25634C4-AA9B-4002-9F16-E6AE37CFC164}" destId="{B3E64721-5C8D-49DE-ACB7-4979016277FE}" srcOrd="0" destOrd="0" parTransId="{759028E1-54D9-4085-BB0D-C8AE68396659}" sibTransId="{7E35A14A-4BB5-4651-A0AB-E49ADA887E72}"/>
    <dgm:cxn modelId="{A08E7F67-A4C2-475F-BB61-53B371A027C4}" type="presOf" srcId="{E06B3A0B-768A-48C2-A9D0-938BC36D9DA6}" destId="{CA649B30-3AC5-45D7-ABA9-969E13424F15}" srcOrd="0" destOrd="0" presId="urn:microsoft.com/office/officeart/2005/8/layout/cycle1"/>
    <dgm:cxn modelId="{43F1BD4F-0350-4695-90C5-27ACBDB4FCC5}" type="presOf" srcId="{33FFE9A9-4460-4F77-9A48-A9211B593467}" destId="{9BC1D83D-B282-4DCC-A8B0-C6994A0C6E13}" srcOrd="0" destOrd="0" presId="urn:microsoft.com/office/officeart/2005/8/layout/cycle1"/>
    <dgm:cxn modelId="{10C00C96-DFC3-44A5-8F97-564392365288}" type="presOf" srcId="{5EF7A178-0C35-4F38-AABA-D4A33E49D6FF}" destId="{63947102-28B2-44A0-9C33-E2FB7E27EAE2}" srcOrd="0" destOrd="0" presId="urn:microsoft.com/office/officeart/2005/8/layout/cycle1"/>
    <dgm:cxn modelId="{CE1D409F-8C82-40E7-ADB8-47355E18FCCF}" type="presOf" srcId="{08B0E899-105F-46BF-B35A-7CD73A370FA5}" destId="{C5A4B557-D5F9-4635-BD3C-45633A00F00F}" srcOrd="0" destOrd="0" presId="urn:microsoft.com/office/officeart/2005/8/layout/cycle1"/>
    <dgm:cxn modelId="{8C8A54B3-E221-4CA0-AD8D-172EAB09A10C}" type="presOf" srcId="{E25634C4-AA9B-4002-9F16-E6AE37CFC164}" destId="{D1BFFFDF-20CB-4481-9055-37ADD500780D}" srcOrd="0" destOrd="0" presId="urn:microsoft.com/office/officeart/2005/8/layout/cycle1"/>
    <dgm:cxn modelId="{71DD46C1-9409-47AA-A454-517020C499E4}" srcId="{E25634C4-AA9B-4002-9F16-E6AE37CFC164}" destId="{7E3BD630-375B-4E52-959D-3EF15C54CC28}" srcOrd="2" destOrd="0" parTransId="{7399587C-02B3-4CE5-9764-59D2928238A3}" sibTransId="{08B0E899-105F-46BF-B35A-7CD73A370FA5}"/>
    <dgm:cxn modelId="{E40FB4C1-2330-4728-A406-4E8865E113A4}" srcId="{E25634C4-AA9B-4002-9F16-E6AE37CFC164}" destId="{5EF7A178-0C35-4F38-AABA-D4A33E49D6FF}" srcOrd="3" destOrd="0" parTransId="{37905A8B-922E-4270-ABE9-F20BF2DDF1DC}" sibTransId="{D9C21790-6E12-43DF-942E-1899E2692402}"/>
    <dgm:cxn modelId="{389173C4-133C-4B48-A782-090FDDF126E9}" type="presOf" srcId="{7E3BD630-375B-4E52-959D-3EF15C54CC28}" destId="{E1255698-AFBD-4BA0-8946-45C538E47424}" srcOrd="0" destOrd="0" presId="urn:microsoft.com/office/officeart/2005/8/layout/cycle1"/>
    <dgm:cxn modelId="{8E74BDD2-D1D9-4E99-B70B-505C17BD5B70}" srcId="{E25634C4-AA9B-4002-9F16-E6AE37CFC164}" destId="{33FFE9A9-4460-4F77-9A48-A9211B593467}" srcOrd="1" destOrd="0" parTransId="{EFD9C254-C453-4086-B49F-74902C75C40D}" sibTransId="{E06B3A0B-768A-48C2-A9D0-938BC36D9DA6}"/>
    <dgm:cxn modelId="{6AC7ECEF-ABC8-4191-9BF8-6C9FA58F4684}" type="presOf" srcId="{D9C21790-6E12-43DF-942E-1899E2692402}" destId="{C4C4BBAD-E53C-4D63-8F1D-5990A7B66AE9}" srcOrd="0" destOrd="0" presId="urn:microsoft.com/office/officeart/2005/8/layout/cycle1"/>
    <dgm:cxn modelId="{A6A4AAFD-5BEA-4FF3-A21E-0D2FF82189A7}" type="presOf" srcId="{7E35A14A-4BB5-4651-A0AB-E49ADA887E72}" destId="{ED402010-200D-4BF2-B672-0913138B4482}" srcOrd="0" destOrd="0" presId="urn:microsoft.com/office/officeart/2005/8/layout/cycle1"/>
    <dgm:cxn modelId="{B9D172F8-1F21-4C76-A198-772600A4B239}" type="presParOf" srcId="{D1BFFFDF-20CB-4481-9055-37ADD500780D}" destId="{29972264-2D25-4C9E-803B-E41069B97ABA}" srcOrd="0" destOrd="0" presId="urn:microsoft.com/office/officeart/2005/8/layout/cycle1"/>
    <dgm:cxn modelId="{EF422B17-E7AE-487E-AFBA-54A4E7C6D35F}" type="presParOf" srcId="{D1BFFFDF-20CB-4481-9055-37ADD500780D}" destId="{15D90B9A-9AF4-4430-88C0-DEB767827F95}" srcOrd="1" destOrd="0" presId="urn:microsoft.com/office/officeart/2005/8/layout/cycle1"/>
    <dgm:cxn modelId="{673A758E-A998-4815-902D-15DEF802A766}" type="presParOf" srcId="{D1BFFFDF-20CB-4481-9055-37ADD500780D}" destId="{ED402010-200D-4BF2-B672-0913138B4482}" srcOrd="2" destOrd="0" presId="urn:microsoft.com/office/officeart/2005/8/layout/cycle1"/>
    <dgm:cxn modelId="{1E5E6F4B-480A-4FA3-A990-007104905D49}" type="presParOf" srcId="{D1BFFFDF-20CB-4481-9055-37ADD500780D}" destId="{9A40C27D-9BD3-47C6-9871-6F92D6FF8107}" srcOrd="3" destOrd="0" presId="urn:microsoft.com/office/officeart/2005/8/layout/cycle1"/>
    <dgm:cxn modelId="{0E7B0DFD-B2BC-4915-AF5C-4772262DFE0E}" type="presParOf" srcId="{D1BFFFDF-20CB-4481-9055-37ADD500780D}" destId="{9BC1D83D-B282-4DCC-A8B0-C6994A0C6E13}" srcOrd="4" destOrd="0" presId="urn:microsoft.com/office/officeart/2005/8/layout/cycle1"/>
    <dgm:cxn modelId="{BC9DE0E9-8A6F-4578-A9E6-F980DCCD7736}" type="presParOf" srcId="{D1BFFFDF-20CB-4481-9055-37ADD500780D}" destId="{CA649B30-3AC5-45D7-ABA9-969E13424F15}" srcOrd="5" destOrd="0" presId="urn:microsoft.com/office/officeart/2005/8/layout/cycle1"/>
    <dgm:cxn modelId="{C65726A4-0513-487D-B916-349505AFF1EC}" type="presParOf" srcId="{D1BFFFDF-20CB-4481-9055-37ADD500780D}" destId="{A4FBBC39-DADD-4006-8425-488771FF47A2}" srcOrd="6" destOrd="0" presId="urn:microsoft.com/office/officeart/2005/8/layout/cycle1"/>
    <dgm:cxn modelId="{BCB18D7E-EF3C-49CE-8AFF-923B4734C6FC}" type="presParOf" srcId="{D1BFFFDF-20CB-4481-9055-37ADD500780D}" destId="{E1255698-AFBD-4BA0-8946-45C538E47424}" srcOrd="7" destOrd="0" presId="urn:microsoft.com/office/officeart/2005/8/layout/cycle1"/>
    <dgm:cxn modelId="{C3C27A44-F5A5-431E-A6DA-84D69D8DFFFB}" type="presParOf" srcId="{D1BFFFDF-20CB-4481-9055-37ADD500780D}" destId="{C5A4B557-D5F9-4635-BD3C-45633A00F00F}" srcOrd="8" destOrd="0" presId="urn:microsoft.com/office/officeart/2005/8/layout/cycle1"/>
    <dgm:cxn modelId="{4196AFED-3271-4A87-A45B-8CD695BAA8D2}" type="presParOf" srcId="{D1BFFFDF-20CB-4481-9055-37ADD500780D}" destId="{1F986BD6-1139-48AA-A1F3-9B0FC5462D72}" srcOrd="9" destOrd="0" presId="urn:microsoft.com/office/officeart/2005/8/layout/cycle1"/>
    <dgm:cxn modelId="{918E5B6E-8512-437C-8028-E86FBFD3BA66}" type="presParOf" srcId="{D1BFFFDF-20CB-4481-9055-37ADD500780D}" destId="{63947102-28B2-44A0-9C33-E2FB7E27EAE2}" srcOrd="10" destOrd="0" presId="urn:microsoft.com/office/officeart/2005/8/layout/cycle1"/>
    <dgm:cxn modelId="{1213A03D-E68B-4D5B-AB48-578F57ECA48B}" type="presParOf" srcId="{D1BFFFDF-20CB-4481-9055-37ADD500780D}" destId="{C4C4BBAD-E53C-4D63-8F1D-5990A7B66AE9}"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6B990-7563-48F2-982C-95F5C15155F7}">
      <dsp:nvSpPr>
        <dsp:cNvPr id="0" name=""/>
        <dsp:cNvSpPr/>
      </dsp:nvSpPr>
      <dsp:spPr>
        <a:xfrm>
          <a:off x="0" y="378"/>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2A5DE6-F97D-43BE-98DD-F7CDEB18884B}">
      <dsp:nvSpPr>
        <dsp:cNvPr id="0" name=""/>
        <dsp:cNvSpPr/>
      </dsp:nvSpPr>
      <dsp:spPr>
        <a:xfrm>
          <a:off x="0" y="378"/>
          <a:ext cx="7729728" cy="4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latin typeface="Gill Sans MT" panose="020B0502020104020203"/>
            </a:rPr>
            <a:t>1. Benefits </a:t>
          </a:r>
          <a:r>
            <a:rPr lang="en-US" sz="2000" kern="1200"/>
            <a:t>of Team Working</a:t>
          </a:r>
          <a:r>
            <a:rPr lang="en-US" sz="2000" kern="1200">
              <a:latin typeface="Gill Sans MT" panose="020B0502020104020203"/>
            </a:rPr>
            <a:t>                      </a:t>
          </a:r>
          <a:r>
            <a:rPr lang="en-US" sz="2000" kern="1200"/>
            <a:t> Ana Sofía Hernández Amaya</a:t>
          </a:r>
          <a:r>
            <a:rPr lang="en-US" sz="2000" kern="1200">
              <a:latin typeface="Gill Sans MT" panose="020B0502020104020203"/>
            </a:rPr>
            <a:t>   </a:t>
          </a:r>
          <a:endParaRPr lang="en-US" sz="2000" kern="1200"/>
        </a:p>
      </dsp:txBody>
      <dsp:txXfrm>
        <a:off x="0" y="378"/>
        <a:ext cx="7729728" cy="443032"/>
      </dsp:txXfrm>
    </dsp:sp>
    <dsp:sp modelId="{402B0298-9462-4571-A064-C79E8B64363D}">
      <dsp:nvSpPr>
        <dsp:cNvPr id="0" name=""/>
        <dsp:cNvSpPr/>
      </dsp:nvSpPr>
      <dsp:spPr>
        <a:xfrm>
          <a:off x="0" y="443410"/>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65DD5F-D195-45AE-A579-CF81947857CB}">
      <dsp:nvSpPr>
        <dsp:cNvPr id="0" name=""/>
        <dsp:cNvSpPr/>
      </dsp:nvSpPr>
      <dsp:spPr>
        <a:xfrm>
          <a:off x="0" y="443410"/>
          <a:ext cx="7729728" cy="4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latin typeface="Gill Sans MT" panose="020B0502020104020203"/>
            </a:rPr>
            <a:t>2. Stages</a:t>
          </a:r>
          <a:r>
            <a:rPr lang="en-US" sz="2000" kern="1200"/>
            <a:t> of Team Development</a:t>
          </a:r>
          <a:r>
            <a:rPr lang="en-US" sz="2000" kern="1200">
              <a:latin typeface="Gill Sans MT" panose="020B0502020104020203"/>
            </a:rPr>
            <a:t>                 </a:t>
          </a:r>
          <a:r>
            <a:rPr lang="en-US" sz="2000" kern="1200"/>
            <a:t> Nicoleta-Claudia </a:t>
          </a:r>
          <a:r>
            <a:rPr lang="en-US" sz="2000" kern="1200" err="1"/>
            <a:t>Pagnejer</a:t>
          </a:r>
          <a:endParaRPr lang="en-US" sz="2000" kern="1200"/>
        </a:p>
      </dsp:txBody>
      <dsp:txXfrm>
        <a:off x="0" y="443410"/>
        <a:ext cx="7729728" cy="443032"/>
      </dsp:txXfrm>
    </dsp:sp>
    <dsp:sp modelId="{B3B06DD1-EFAA-475C-837B-549AE3ADD1FF}">
      <dsp:nvSpPr>
        <dsp:cNvPr id="0" name=""/>
        <dsp:cNvSpPr/>
      </dsp:nvSpPr>
      <dsp:spPr>
        <a:xfrm>
          <a:off x="0" y="886443"/>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82AF35-4038-4846-B6CD-3B33BF74E39A}">
      <dsp:nvSpPr>
        <dsp:cNvPr id="0" name=""/>
        <dsp:cNvSpPr/>
      </dsp:nvSpPr>
      <dsp:spPr>
        <a:xfrm>
          <a:off x="0" y="886443"/>
          <a:ext cx="7729728" cy="4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latin typeface="Gill Sans MT" panose="020B0502020104020203"/>
            </a:rPr>
            <a:t>3. Team</a:t>
          </a:r>
          <a:r>
            <a:rPr lang="en-US" sz="2000" kern="1200"/>
            <a:t> Roles</a:t>
          </a:r>
          <a:r>
            <a:rPr lang="en-US" sz="2000" kern="1200">
              <a:latin typeface="Gill Sans MT" panose="020B0502020104020203"/>
            </a:rPr>
            <a:t>                                          </a:t>
          </a:r>
          <a:r>
            <a:rPr lang="en-US" sz="2000" kern="1200"/>
            <a:t> Inga Oprea</a:t>
          </a:r>
        </a:p>
      </dsp:txBody>
      <dsp:txXfrm>
        <a:off x="0" y="886443"/>
        <a:ext cx="7729728" cy="443032"/>
      </dsp:txXfrm>
    </dsp:sp>
    <dsp:sp modelId="{D0FCC176-CF4F-415A-AA3E-4D5E2D1EEEE9}">
      <dsp:nvSpPr>
        <dsp:cNvPr id="0" name=""/>
        <dsp:cNvSpPr/>
      </dsp:nvSpPr>
      <dsp:spPr>
        <a:xfrm>
          <a:off x="0" y="1329475"/>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BABB1F-49EA-4817-B665-08B58BBD517A}">
      <dsp:nvSpPr>
        <dsp:cNvPr id="0" name=""/>
        <dsp:cNvSpPr/>
      </dsp:nvSpPr>
      <dsp:spPr>
        <a:xfrm>
          <a:off x="0" y="1329475"/>
          <a:ext cx="7729728" cy="4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latin typeface="Gill Sans MT" panose="020B0502020104020203"/>
            </a:rPr>
            <a:t>4. Managing</a:t>
          </a:r>
          <a:r>
            <a:rPr lang="en-US" sz="2000" kern="1200"/>
            <a:t> Conflict</a:t>
          </a:r>
          <a:r>
            <a:rPr lang="en-US" sz="2000" kern="1200">
              <a:latin typeface="Gill Sans MT" panose="020B0502020104020203"/>
            </a:rPr>
            <a:t>                                 </a:t>
          </a:r>
          <a:r>
            <a:rPr lang="en-US" sz="2000" kern="1200"/>
            <a:t> Bozica Katic</a:t>
          </a:r>
        </a:p>
      </dsp:txBody>
      <dsp:txXfrm>
        <a:off x="0" y="1329475"/>
        <a:ext cx="7729728" cy="443032"/>
      </dsp:txXfrm>
    </dsp:sp>
    <dsp:sp modelId="{6E5F8715-B7C0-4F66-B4EF-93DD955A0EF9}">
      <dsp:nvSpPr>
        <dsp:cNvPr id="0" name=""/>
        <dsp:cNvSpPr/>
      </dsp:nvSpPr>
      <dsp:spPr>
        <a:xfrm>
          <a:off x="0" y="1772507"/>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DE1B1D-0B82-4292-833A-B46E236D09FC}">
      <dsp:nvSpPr>
        <dsp:cNvPr id="0" name=""/>
        <dsp:cNvSpPr/>
      </dsp:nvSpPr>
      <dsp:spPr>
        <a:xfrm>
          <a:off x="0" y="1772507"/>
          <a:ext cx="7729728" cy="4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latin typeface="Gill Sans MT" panose="020B0502020104020203"/>
            </a:rPr>
            <a:t>5. Successful</a:t>
          </a:r>
          <a:r>
            <a:rPr lang="en-US" sz="2000" kern="1200"/>
            <a:t> Team Development</a:t>
          </a:r>
          <a:r>
            <a:rPr lang="en-US" sz="2000" kern="1200">
              <a:latin typeface="Gill Sans MT" panose="020B0502020104020203"/>
            </a:rPr>
            <a:t>                </a:t>
          </a:r>
          <a:r>
            <a:rPr lang="en-US" sz="2000" kern="1200"/>
            <a:t> Ana Sofía Hernández Amaya</a:t>
          </a:r>
        </a:p>
      </dsp:txBody>
      <dsp:txXfrm>
        <a:off x="0" y="1772507"/>
        <a:ext cx="7729728" cy="443032"/>
      </dsp:txXfrm>
    </dsp:sp>
    <dsp:sp modelId="{BDADBA34-267E-4EB8-8205-344E6BEDFC87}">
      <dsp:nvSpPr>
        <dsp:cNvPr id="0" name=""/>
        <dsp:cNvSpPr/>
      </dsp:nvSpPr>
      <dsp:spPr>
        <a:xfrm>
          <a:off x="0" y="2215539"/>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79CDD6-784B-4E0D-95D3-8572CBF6AAFC}">
      <dsp:nvSpPr>
        <dsp:cNvPr id="0" name=""/>
        <dsp:cNvSpPr/>
      </dsp:nvSpPr>
      <dsp:spPr>
        <a:xfrm>
          <a:off x="0" y="2215539"/>
          <a:ext cx="7729728" cy="4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latin typeface="Gill Sans MT" panose="020B0502020104020203"/>
            </a:rPr>
            <a:t>6. Conclusion                                          </a:t>
          </a:r>
          <a:r>
            <a:rPr lang="en-US" sz="2000" kern="1200"/>
            <a:t> Nicoleta-Claudia </a:t>
          </a:r>
          <a:r>
            <a:rPr lang="en-US" sz="2000" kern="1200" err="1"/>
            <a:t>Pagnejer</a:t>
          </a:r>
          <a:r>
            <a:rPr lang="en-US" sz="2000" kern="1200">
              <a:latin typeface="Gill Sans MT" panose="020B0502020104020203"/>
            </a:rPr>
            <a:t> </a:t>
          </a:r>
          <a:endParaRPr lang="en-US" sz="2000" kern="1200"/>
        </a:p>
      </dsp:txBody>
      <dsp:txXfrm>
        <a:off x="0" y="2215539"/>
        <a:ext cx="7729728" cy="443032"/>
      </dsp:txXfrm>
    </dsp:sp>
    <dsp:sp modelId="{A5B8F337-6857-43FD-A2AC-4AB435ED1711}">
      <dsp:nvSpPr>
        <dsp:cNvPr id="0" name=""/>
        <dsp:cNvSpPr/>
      </dsp:nvSpPr>
      <dsp:spPr>
        <a:xfrm>
          <a:off x="0" y="2658572"/>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9ACBD3-BCF1-4F88-AF56-E447CAF31280}">
      <dsp:nvSpPr>
        <dsp:cNvPr id="0" name=""/>
        <dsp:cNvSpPr/>
      </dsp:nvSpPr>
      <dsp:spPr>
        <a:xfrm>
          <a:off x="0" y="2658572"/>
          <a:ext cx="7729728" cy="4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kern="1200">
              <a:latin typeface="Gill Sans MT" panose="020B0502020104020203"/>
            </a:rPr>
            <a:t>7. References</a:t>
          </a:r>
          <a:endParaRPr lang="en-US" sz="2000" kern="1200"/>
        </a:p>
      </dsp:txBody>
      <dsp:txXfrm>
        <a:off x="0" y="2658572"/>
        <a:ext cx="7729728" cy="4430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53D7B-FAB7-4F41-A53D-8E203A2BB3FF}">
      <dsp:nvSpPr>
        <dsp:cNvPr id="0" name=""/>
        <dsp:cNvSpPr/>
      </dsp:nvSpPr>
      <dsp:spPr>
        <a:xfrm>
          <a:off x="596598" y="654886"/>
          <a:ext cx="633564" cy="6335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B16E4B2-FC5A-459B-A5F3-55F23D797F10}">
      <dsp:nvSpPr>
        <dsp:cNvPr id="0" name=""/>
        <dsp:cNvSpPr/>
      </dsp:nvSpPr>
      <dsp:spPr>
        <a:xfrm>
          <a:off x="8288" y="1365515"/>
          <a:ext cx="1810183" cy="27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kern="1200">
              <a:latin typeface="Gill Sans MT" panose="020B0502020104020203"/>
            </a:rPr>
            <a:t>FORMING</a:t>
          </a:r>
          <a:endParaRPr lang="en-GB" sz="1800" kern="1200"/>
        </a:p>
      </dsp:txBody>
      <dsp:txXfrm>
        <a:off x="8288" y="1365515"/>
        <a:ext cx="1810183" cy="271527"/>
      </dsp:txXfrm>
    </dsp:sp>
    <dsp:sp modelId="{53BE7287-0CC5-4DF3-AE4E-5F5E04CB7EA8}">
      <dsp:nvSpPr>
        <dsp:cNvPr id="0" name=""/>
        <dsp:cNvSpPr/>
      </dsp:nvSpPr>
      <dsp:spPr>
        <a:xfrm>
          <a:off x="8288" y="1672886"/>
          <a:ext cx="1810183" cy="7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Gill Sans MT" panose="020B0502020104020203"/>
            </a:rPr>
            <a:t>polite</a:t>
          </a:r>
          <a:endParaRPr lang="en-GB" sz="1400" kern="1200"/>
        </a:p>
        <a:p>
          <a:pPr marL="0" lvl="0" indent="0" algn="ctr" defTabSz="622300">
            <a:lnSpc>
              <a:spcPct val="100000"/>
            </a:lnSpc>
            <a:spcBef>
              <a:spcPct val="0"/>
            </a:spcBef>
            <a:spcAft>
              <a:spcPct val="35000"/>
            </a:spcAft>
            <a:buNone/>
          </a:pPr>
          <a:r>
            <a:rPr lang="en-GB" sz="1400" kern="1200">
              <a:latin typeface="Gill Sans MT" panose="020B0502020104020203"/>
            </a:rPr>
            <a:t>unclear goal</a:t>
          </a:r>
          <a:endParaRPr lang="en-GB" sz="1400" kern="1200"/>
        </a:p>
      </dsp:txBody>
      <dsp:txXfrm>
        <a:off x="8288" y="1672886"/>
        <a:ext cx="1810183" cy="774202"/>
      </dsp:txXfrm>
    </dsp:sp>
    <dsp:sp modelId="{BA05CA0F-097C-4A3F-8BC7-1B2BF7F25EBE}">
      <dsp:nvSpPr>
        <dsp:cNvPr id="0" name=""/>
        <dsp:cNvSpPr/>
      </dsp:nvSpPr>
      <dsp:spPr>
        <a:xfrm>
          <a:off x="2723564" y="654886"/>
          <a:ext cx="633564" cy="6335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814B982-7146-451E-AD2B-8B0DBE740D9B}">
      <dsp:nvSpPr>
        <dsp:cNvPr id="0" name=""/>
        <dsp:cNvSpPr/>
      </dsp:nvSpPr>
      <dsp:spPr>
        <a:xfrm>
          <a:off x="2135254" y="1365515"/>
          <a:ext cx="1810183" cy="27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kern="1200">
              <a:latin typeface="Gill Sans MT" panose="020B0502020104020203"/>
            </a:rPr>
            <a:t>STORMING</a:t>
          </a:r>
          <a:endParaRPr lang="en-GB" sz="1800" kern="1200"/>
        </a:p>
      </dsp:txBody>
      <dsp:txXfrm>
        <a:off x="2135254" y="1365515"/>
        <a:ext cx="1810183" cy="271527"/>
      </dsp:txXfrm>
    </dsp:sp>
    <dsp:sp modelId="{97C0B57A-B971-40C9-B7AE-0DD58CAB9C32}">
      <dsp:nvSpPr>
        <dsp:cNvPr id="0" name=""/>
        <dsp:cNvSpPr/>
      </dsp:nvSpPr>
      <dsp:spPr>
        <a:xfrm>
          <a:off x="2135254" y="1672886"/>
          <a:ext cx="1810183" cy="7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Gill Sans MT" panose="020B0502020104020203"/>
            </a:rPr>
            <a:t>conflict</a:t>
          </a:r>
          <a:endParaRPr lang="en-GB" sz="1400" kern="1200"/>
        </a:p>
        <a:p>
          <a:pPr marL="0" lvl="0" indent="0" algn="ctr" defTabSz="622300">
            <a:lnSpc>
              <a:spcPct val="100000"/>
            </a:lnSpc>
            <a:spcBef>
              <a:spcPct val="0"/>
            </a:spcBef>
            <a:spcAft>
              <a:spcPct val="35000"/>
            </a:spcAft>
            <a:buNone/>
          </a:pPr>
          <a:r>
            <a:rPr lang="en-GB" sz="1400" kern="1200">
              <a:latin typeface="Gill Sans MT" panose="020B0502020104020203"/>
            </a:rPr>
            <a:t>criticism </a:t>
          </a:r>
          <a:endParaRPr lang="en-GB" sz="1400" kern="1200"/>
        </a:p>
      </dsp:txBody>
      <dsp:txXfrm>
        <a:off x="2135254" y="1672886"/>
        <a:ext cx="1810183" cy="774202"/>
      </dsp:txXfrm>
    </dsp:sp>
    <dsp:sp modelId="{A15F997A-4A54-4265-85E0-03F137306130}">
      <dsp:nvSpPr>
        <dsp:cNvPr id="0" name=""/>
        <dsp:cNvSpPr/>
      </dsp:nvSpPr>
      <dsp:spPr>
        <a:xfrm>
          <a:off x="4850529" y="654886"/>
          <a:ext cx="633564" cy="6335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AEA06B6-27B0-437C-AD63-7D37895CC510}">
      <dsp:nvSpPr>
        <dsp:cNvPr id="0" name=""/>
        <dsp:cNvSpPr/>
      </dsp:nvSpPr>
      <dsp:spPr>
        <a:xfrm>
          <a:off x="4262220" y="1365515"/>
          <a:ext cx="1810183" cy="27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kern="1200">
              <a:latin typeface="Gill Sans MT" panose="020B0502020104020203"/>
            </a:rPr>
            <a:t>NORMING </a:t>
          </a:r>
          <a:endParaRPr lang="en-GB" sz="1800" kern="1200"/>
        </a:p>
      </dsp:txBody>
      <dsp:txXfrm>
        <a:off x="4262220" y="1365515"/>
        <a:ext cx="1810183" cy="271527"/>
      </dsp:txXfrm>
    </dsp:sp>
    <dsp:sp modelId="{FE24BC71-C345-40F6-BDE2-4C627532E8ED}">
      <dsp:nvSpPr>
        <dsp:cNvPr id="0" name=""/>
        <dsp:cNvSpPr/>
      </dsp:nvSpPr>
      <dsp:spPr>
        <a:xfrm>
          <a:off x="4262220" y="1672886"/>
          <a:ext cx="1810183" cy="7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Gill Sans MT" panose="020B0502020104020203"/>
            </a:rPr>
            <a:t>coaping with problems </a:t>
          </a:r>
          <a:endParaRPr lang="en-GB" sz="1400" kern="1200"/>
        </a:p>
        <a:p>
          <a:pPr marL="0" lvl="0" indent="0" algn="ctr" defTabSz="622300">
            <a:lnSpc>
              <a:spcPct val="100000"/>
            </a:lnSpc>
            <a:spcBef>
              <a:spcPct val="0"/>
            </a:spcBef>
            <a:spcAft>
              <a:spcPct val="35000"/>
            </a:spcAft>
            <a:buNone/>
          </a:pPr>
          <a:r>
            <a:rPr lang="en-GB" sz="1400" kern="1200">
              <a:latin typeface="Gill Sans MT" panose="020B0502020104020203"/>
            </a:rPr>
            <a:t>established procedure</a:t>
          </a:r>
          <a:endParaRPr lang="en-GB" sz="1400" kern="1200"/>
        </a:p>
      </dsp:txBody>
      <dsp:txXfrm>
        <a:off x="4262220" y="1672886"/>
        <a:ext cx="1810183" cy="774202"/>
      </dsp:txXfrm>
    </dsp:sp>
    <dsp:sp modelId="{1577EDCE-6A09-4A98-A8D7-B708E15C3D84}">
      <dsp:nvSpPr>
        <dsp:cNvPr id="0" name=""/>
        <dsp:cNvSpPr/>
      </dsp:nvSpPr>
      <dsp:spPr>
        <a:xfrm>
          <a:off x="6977495" y="654886"/>
          <a:ext cx="633564" cy="6335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6C44CF0-3B17-4AF6-8645-C3EBD29C0A96}">
      <dsp:nvSpPr>
        <dsp:cNvPr id="0" name=""/>
        <dsp:cNvSpPr/>
      </dsp:nvSpPr>
      <dsp:spPr>
        <a:xfrm>
          <a:off x="6389185" y="1365515"/>
          <a:ext cx="1810183" cy="27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kern="1200"/>
            <a:t>PERFORMING</a:t>
          </a:r>
          <a:endParaRPr lang="en-GB" sz="1800" kern="1200">
            <a:latin typeface="Gill Sans MT" panose="020B0502020104020203"/>
          </a:endParaRPr>
        </a:p>
      </dsp:txBody>
      <dsp:txXfrm>
        <a:off x="6389185" y="1365515"/>
        <a:ext cx="1810183" cy="271527"/>
      </dsp:txXfrm>
    </dsp:sp>
    <dsp:sp modelId="{F9AE91E1-A41F-45A0-9DE8-07232A0432AA}">
      <dsp:nvSpPr>
        <dsp:cNvPr id="0" name=""/>
        <dsp:cNvSpPr/>
      </dsp:nvSpPr>
      <dsp:spPr>
        <a:xfrm>
          <a:off x="6389185" y="1672886"/>
          <a:ext cx="1810183" cy="7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Gill Sans MT" panose="020B0502020104020203"/>
            </a:rPr>
            <a:t>flexible</a:t>
          </a:r>
        </a:p>
        <a:p>
          <a:pPr marL="0" lvl="0" indent="0" algn="ctr" defTabSz="622300">
            <a:lnSpc>
              <a:spcPct val="100000"/>
            </a:lnSpc>
            <a:spcBef>
              <a:spcPct val="0"/>
            </a:spcBef>
            <a:spcAft>
              <a:spcPct val="35000"/>
            </a:spcAft>
            <a:buNone/>
          </a:pPr>
          <a:r>
            <a:rPr lang="en-GB" sz="1400" kern="1200">
              <a:latin typeface="Gill Sans MT" panose="020B0502020104020203"/>
            </a:rPr>
            <a:t>open minded </a:t>
          </a:r>
        </a:p>
      </dsp:txBody>
      <dsp:txXfrm>
        <a:off x="6389185" y="1672886"/>
        <a:ext cx="1810183" cy="774202"/>
      </dsp:txXfrm>
    </dsp:sp>
    <dsp:sp modelId="{52016C85-9EA7-4A2E-A8D0-CC1DB1CBAF21}">
      <dsp:nvSpPr>
        <dsp:cNvPr id="0" name=""/>
        <dsp:cNvSpPr/>
      </dsp:nvSpPr>
      <dsp:spPr>
        <a:xfrm>
          <a:off x="9104461" y="654886"/>
          <a:ext cx="633564" cy="6335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404C7CB6-2DAC-4F07-9806-724624D8BECC}">
      <dsp:nvSpPr>
        <dsp:cNvPr id="0" name=""/>
        <dsp:cNvSpPr/>
      </dsp:nvSpPr>
      <dsp:spPr>
        <a:xfrm>
          <a:off x="8516151" y="1365515"/>
          <a:ext cx="1810183" cy="271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kern="1200"/>
            <a:t>ADJOUNING </a:t>
          </a:r>
          <a:endParaRPr lang="en-GB" sz="1800" kern="1200">
            <a:latin typeface="Gill Sans MT" panose="020B0502020104020203"/>
          </a:endParaRPr>
        </a:p>
      </dsp:txBody>
      <dsp:txXfrm>
        <a:off x="8516151" y="1365515"/>
        <a:ext cx="1810183" cy="271527"/>
      </dsp:txXfrm>
    </dsp:sp>
    <dsp:sp modelId="{9CE7F81C-131E-4109-88B7-D7F114A9DF99}">
      <dsp:nvSpPr>
        <dsp:cNvPr id="0" name=""/>
        <dsp:cNvSpPr/>
      </dsp:nvSpPr>
      <dsp:spPr>
        <a:xfrm>
          <a:off x="8516151" y="1672886"/>
          <a:ext cx="1810183" cy="7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Gill Sans MT" panose="020B0502020104020203"/>
            </a:rPr>
            <a:t>self-evaluation</a:t>
          </a:r>
        </a:p>
        <a:p>
          <a:pPr marL="0" lvl="0" indent="0" algn="ctr" defTabSz="622300">
            <a:lnSpc>
              <a:spcPct val="100000"/>
            </a:lnSpc>
            <a:spcBef>
              <a:spcPct val="0"/>
            </a:spcBef>
            <a:spcAft>
              <a:spcPct val="35000"/>
            </a:spcAft>
            <a:buNone/>
          </a:pPr>
          <a:r>
            <a:rPr lang="en-GB" sz="1400" kern="1200">
              <a:latin typeface="Gill Sans MT" panose="020B0502020104020203"/>
            </a:rPr>
            <a:t>ending</a:t>
          </a:r>
        </a:p>
        <a:p>
          <a:pPr marL="0" lvl="0" indent="0" algn="ctr" defTabSz="622300">
            <a:lnSpc>
              <a:spcPct val="100000"/>
            </a:lnSpc>
            <a:spcBef>
              <a:spcPct val="0"/>
            </a:spcBef>
            <a:spcAft>
              <a:spcPct val="35000"/>
            </a:spcAft>
            <a:buNone/>
          </a:pPr>
          <a:endParaRPr lang="en-GB" sz="1400" kern="1200">
            <a:latin typeface="Gill Sans MT" panose="020B0502020104020203"/>
          </a:endParaRPr>
        </a:p>
      </dsp:txBody>
      <dsp:txXfrm>
        <a:off x="8516151" y="1672886"/>
        <a:ext cx="1810183" cy="7742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CCA8A-7BA8-446F-ADF5-2C0AC4739DC5}">
      <dsp:nvSpPr>
        <dsp:cNvPr id="0" name=""/>
        <dsp:cNvSpPr/>
      </dsp:nvSpPr>
      <dsp:spPr>
        <a:xfrm>
          <a:off x="182879" y="0"/>
          <a:ext cx="3657600" cy="3657600"/>
        </a:xfrm>
        <a:prstGeom prst="triangl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751D69A0-5B22-4D64-89AF-143EEBAF49CB}">
      <dsp:nvSpPr>
        <dsp:cNvPr id="0" name=""/>
        <dsp:cNvSpPr/>
      </dsp:nvSpPr>
      <dsp:spPr>
        <a:xfrm>
          <a:off x="2011680" y="367724"/>
          <a:ext cx="2377440" cy="865822"/>
        </a:xfrm>
        <a:prstGeom prst="round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Gill Sans MT" panose="020B0502020104020203"/>
            </a:rPr>
            <a:t>Everything</a:t>
          </a:r>
          <a:r>
            <a:rPr lang="en-GB" sz="1600" kern="1200"/>
            <a:t> looks </a:t>
          </a:r>
          <a:r>
            <a:rPr lang="en-GB" sz="1600" kern="1200">
              <a:latin typeface="Gill Sans MT" panose="020B0502020104020203"/>
            </a:rPr>
            <a:t>naturally</a:t>
          </a:r>
          <a:endParaRPr lang="en-GB" sz="1600" kern="1200"/>
        </a:p>
      </dsp:txBody>
      <dsp:txXfrm>
        <a:off x="2053946" y="409990"/>
        <a:ext cx="2292908" cy="781290"/>
      </dsp:txXfrm>
    </dsp:sp>
    <dsp:sp modelId="{E8C08E2F-0176-4B28-BCA4-8457C0609715}">
      <dsp:nvSpPr>
        <dsp:cNvPr id="0" name=""/>
        <dsp:cNvSpPr/>
      </dsp:nvSpPr>
      <dsp:spPr>
        <a:xfrm>
          <a:off x="2011680" y="1341774"/>
          <a:ext cx="2377440" cy="865822"/>
        </a:xfrm>
        <a:prstGeom prst="round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Having talented people is not enough to succed</a:t>
          </a:r>
        </a:p>
      </dsp:txBody>
      <dsp:txXfrm>
        <a:off x="2053946" y="1384040"/>
        <a:ext cx="2292908" cy="781290"/>
      </dsp:txXfrm>
    </dsp:sp>
    <dsp:sp modelId="{AAAFB512-B009-471E-927C-64D2862E7495}">
      <dsp:nvSpPr>
        <dsp:cNvPr id="0" name=""/>
        <dsp:cNvSpPr/>
      </dsp:nvSpPr>
      <dsp:spPr>
        <a:xfrm>
          <a:off x="2011680" y="2315825"/>
          <a:ext cx="2377440" cy="865822"/>
        </a:xfrm>
        <a:prstGeom prst="round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Understanding the Theory can make your goals more tangible </a:t>
          </a:r>
        </a:p>
      </dsp:txBody>
      <dsp:txXfrm>
        <a:off x="2053946" y="2358091"/>
        <a:ext cx="2292908" cy="7812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90B9A-9AF4-4430-88C0-DEB767827F95}">
      <dsp:nvSpPr>
        <dsp:cNvPr id="0" name=""/>
        <dsp:cNvSpPr/>
      </dsp:nvSpPr>
      <dsp:spPr>
        <a:xfrm>
          <a:off x="3415398" y="97520"/>
          <a:ext cx="1551734" cy="1551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l" defTabSz="844550" rtl="0">
            <a:lnSpc>
              <a:spcPct val="90000"/>
            </a:lnSpc>
            <a:spcBef>
              <a:spcPct val="0"/>
            </a:spcBef>
            <a:spcAft>
              <a:spcPct val="35000"/>
            </a:spcAft>
            <a:buNone/>
          </a:pPr>
          <a:r>
            <a:rPr lang="en-GB" sz="1900" kern="1200"/>
            <a:t>See where your team is in the stages</a:t>
          </a:r>
          <a:endParaRPr lang="en-US" sz="1900" kern="1200"/>
        </a:p>
      </dsp:txBody>
      <dsp:txXfrm>
        <a:off x="3415398" y="97520"/>
        <a:ext cx="1551734" cy="1551734"/>
      </dsp:txXfrm>
    </dsp:sp>
    <dsp:sp modelId="{ED402010-200D-4BF2-B672-0913138B4482}">
      <dsp:nvSpPr>
        <dsp:cNvPr id="0" name=""/>
        <dsp:cNvSpPr/>
      </dsp:nvSpPr>
      <dsp:spPr>
        <a:xfrm>
          <a:off x="681791" y="-304"/>
          <a:ext cx="4383166" cy="4383166"/>
        </a:xfrm>
        <a:prstGeom prst="circularArrow">
          <a:avLst>
            <a:gd name="adj1" fmla="val 6903"/>
            <a:gd name="adj2" fmla="val 465460"/>
            <a:gd name="adj3" fmla="val 548963"/>
            <a:gd name="adj4" fmla="val 20585578"/>
            <a:gd name="adj5" fmla="val 8054"/>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C1D83D-B282-4DCC-A8B0-C6994A0C6E13}">
      <dsp:nvSpPr>
        <dsp:cNvPr id="0" name=""/>
        <dsp:cNvSpPr/>
      </dsp:nvSpPr>
      <dsp:spPr>
        <a:xfrm>
          <a:off x="3415398" y="2733302"/>
          <a:ext cx="1551734" cy="1551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rtl="0">
            <a:lnSpc>
              <a:spcPct val="90000"/>
            </a:lnSpc>
            <a:spcBef>
              <a:spcPct val="0"/>
            </a:spcBef>
            <a:spcAft>
              <a:spcPct val="35000"/>
            </a:spcAft>
            <a:buNone/>
          </a:pPr>
          <a:r>
            <a:rPr lang="en-GB" sz="1900" kern="1200"/>
            <a:t>What we need to do to advance</a:t>
          </a:r>
        </a:p>
      </dsp:txBody>
      <dsp:txXfrm>
        <a:off x="3415398" y="2733302"/>
        <a:ext cx="1551734" cy="1551734"/>
      </dsp:txXfrm>
    </dsp:sp>
    <dsp:sp modelId="{CA649B30-3AC5-45D7-ABA9-969E13424F15}">
      <dsp:nvSpPr>
        <dsp:cNvPr id="0" name=""/>
        <dsp:cNvSpPr/>
      </dsp:nvSpPr>
      <dsp:spPr>
        <a:xfrm>
          <a:off x="681791" y="-304"/>
          <a:ext cx="4383166" cy="4383166"/>
        </a:xfrm>
        <a:prstGeom prst="circularArrow">
          <a:avLst>
            <a:gd name="adj1" fmla="val 6903"/>
            <a:gd name="adj2" fmla="val 465460"/>
            <a:gd name="adj3" fmla="val 5948963"/>
            <a:gd name="adj4" fmla="val 4385578"/>
            <a:gd name="adj5" fmla="val 8054"/>
          </a:avLst>
        </a:prstGeom>
        <a:solidFill>
          <a:schemeClr val="accent4">
            <a:hueOff val="0"/>
            <a:satOff val="0"/>
            <a:lumOff val="-431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255698-AFBD-4BA0-8946-45C538E47424}">
      <dsp:nvSpPr>
        <dsp:cNvPr id="0" name=""/>
        <dsp:cNvSpPr/>
      </dsp:nvSpPr>
      <dsp:spPr>
        <a:xfrm>
          <a:off x="779616" y="2733302"/>
          <a:ext cx="1551734" cy="1551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l" defTabSz="844550" rtl="0">
            <a:lnSpc>
              <a:spcPct val="90000"/>
            </a:lnSpc>
            <a:spcBef>
              <a:spcPct val="0"/>
            </a:spcBef>
            <a:spcAft>
              <a:spcPct val="35000"/>
            </a:spcAft>
            <a:buNone/>
          </a:pPr>
          <a:r>
            <a:rPr lang="en-GB" sz="1900" kern="1200"/>
            <a:t>Having regular reviews to see how your team is developing and adjust</a:t>
          </a:r>
          <a:endParaRPr lang="en-US" sz="1900" kern="1200"/>
        </a:p>
      </dsp:txBody>
      <dsp:txXfrm>
        <a:off x="779616" y="2733302"/>
        <a:ext cx="1551734" cy="1551734"/>
      </dsp:txXfrm>
    </dsp:sp>
    <dsp:sp modelId="{C5A4B557-D5F9-4635-BD3C-45633A00F00F}">
      <dsp:nvSpPr>
        <dsp:cNvPr id="0" name=""/>
        <dsp:cNvSpPr/>
      </dsp:nvSpPr>
      <dsp:spPr>
        <a:xfrm>
          <a:off x="681791" y="-304"/>
          <a:ext cx="4383166" cy="4383166"/>
        </a:xfrm>
        <a:prstGeom prst="circularArrow">
          <a:avLst>
            <a:gd name="adj1" fmla="val 6903"/>
            <a:gd name="adj2" fmla="val 465460"/>
            <a:gd name="adj3" fmla="val 11348963"/>
            <a:gd name="adj4" fmla="val 9785578"/>
            <a:gd name="adj5" fmla="val 8054"/>
          </a:avLst>
        </a:prstGeom>
        <a:solidFill>
          <a:schemeClr val="accent4">
            <a:hueOff val="0"/>
            <a:satOff val="0"/>
            <a:lumOff val="-862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947102-28B2-44A0-9C33-E2FB7E27EAE2}">
      <dsp:nvSpPr>
        <dsp:cNvPr id="0" name=""/>
        <dsp:cNvSpPr/>
      </dsp:nvSpPr>
      <dsp:spPr>
        <a:xfrm>
          <a:off x="779616" y="97520"/>
          <a:ext cx="1551734" cy="1551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l" defTabSz="844550" rtl="0">
            <a:lnSpc>
              <a:spcPct val="90000"/>
            </a:lnSpc>
            <a:spcBef>
              <a:spcPct val="0"/>
            </a:spcBef>
            <a:spcAft>
              <a:spcPct val="35000"/>
            </a:spcAft>
            <a:buNone/>
          </a:pPr>
          <a:r>
            <a:rPr lang="en-GB" sz="1900" kern="1200">
              <a:latin typeface="Gill Sans MT" panose="020B0502020104020203"/>
            </a:rPr>
            <a:t>Back from where it started</a:t>
          </a:r>
        </a:p>
      </dsp:txBody>
      <dsp:txXfrm>
        <a:off x="779616" y="97520"/>
        <a:ext cx="1551734" cy="1551734"/>
      </dsp:txXfrm>
    </dsp:sp>
    <dsp:sp modelId="{C4C4BBAD-E53C-4D63-8F1D-5990A7B66AE9}">
      <dsp:nvSpPr>
        <dsp:cNvPr id="0" name=""/>
        <dsp:cNvSpPr/>
      </dsp:nvSpPr>
      <dsp:spPr>
        <a:xfrm>
          <a:off x="681791" y="-304"/>
          <a:ext cx="4383166" cy="4383166"/>
        </a:xfrm>
        <a:prstGeom prst="circularArrow">
          <a:avLst>
            <a:gd name="adj1" fmla="val 6903"/>
            <a:gd name="adj2" fmla="val 465460"/>
            <a:gd name="adj3" fmla="val 16748963"/>
            <a:gd name="adj4" fmla="val 15185578"/>
            <a:gd name="adj5" fmla="val 8054"/>
          </a:avLst>
        </a:prstGeom>
        <a:solidFill>
          <a:schemeClr val="accent4">
            <a:hueOff val="0"/>
            <a:satOff val="0"/>
            <a:lumOff val="-129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42EFAF-8917-2947-9C46-4E00B4476DAC}" type="datetimeFigureOut">
              <a:rPr lang="en-US" smtClean="0"/>
              <a:t>4/19/2021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A2DA3-9485-AE4C-8B47-2420998C245E}" type="slidenum">
              <a:rPr lang="en-US" smtClean="0"/>
              <a:t>‹#›</a:t>
            </a:fld>
            <a:endParaRPr lang="en-US"/>
          </a:p>
        </p:txBody>
      </p:sp>
    </p:spTree>
    <p:extLst>
      <p:ext uri="{BB962C8B-B14F-4D97-AF65-F5344CB8AC3E}">
        <p14:creationId xmlns:p14="http://schemas.microsoft.com/office/powerpoint/2010/main" val="3875056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37A2DA3-9485-AE4C-8B47-2420998C245E}" type="slidenum">
              <a:rPr lang="en-US" smtClean="0"/>
              <a:t>1</a:t>
            </a:fld>
            <a:endParaRPr lang="en-US"/>
          </a:p>
        </p:txBody>
      </p:sp>
    </p:spTree>
    <p:extLst>
      <p:ext uri="{BB962C8B-B14F-4D97-AF65-F5344CB8AC3E}">
        <p14:creationId xmlns:p14="http://schemas.microsoft.com/office/powerpoint/2010/main" val="1241106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The aim</a:t>
            </a:r>
            <a:r>
              <a:rPr lang="en-US"/>
              <a:t> of the Belbin method is to boost teamwork efficiency through proper role distribution. (Gutierrez, 2019).</a:t>
            </a:r>
          </a:p>
          <a:p>
            <a:r>
              <a:rPr lang="en-US"/>
              <a:t>Role. There are six factors that characterize it: 6 factors- personality, mental ability, current values and motivation, field constraints, experience, role learning. Team role should be distinguished from that of functional role, which relates to the job's technological skills and organizational knowledge. (</a:t>
            </a:r>
            <a:r>
              <a:rPr lang="en-US" err="1"/>
              <a:t>Aritzeta</a:t>
            </a:r>
            <a:r>
              <a:rPr lang="en-US"/>
              <a:t>, 2007).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37A2DA3-9485-AE4C-8B47-2420998C245E}" type="slidenum">
              <a:rPr lang="en-US" smtClean="0"/>
              <a:t>14</a:t>
            </a:fld>
            <a:endParaRPr lang="en-US"/>
          </a:p>
        </p:txBody>
      </p:sp>
    </p:spTree>
    <p:extLst>
      <p:ext uri="{BB962C8B-B14F-4D97-AF65-F5344CB8AC3E}">
        <p14:creationId xmlns:p14="http://schemas.microsoft.com/office/powerpoint/2010/main" val="2431365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team is not a bunch of people with job titles, but a congregation of individuals, each of whom has a role which is understood by other members. Members of a team seek out certain roles and they perform most effectively in the ones that are most natural to them.” – Dr. R. M. Belbin (Anita M. 2013).</a:t>
            </a:r>
          </a:p>
          <a:p>
            <a:endParaRPr lang="en-US">
              <a:cs typeface="Calibri"/>
            </a:endParaRPr>
          </a:p>
        </p:txBody>
      </p:sp>
      <p:sp>
        <p:nvSpPr>
          <p:cNvPr id="4" name="Slide Number Placeholder 3"/>
          <p:cNvSpPr>
            <a:spLocks noGrp="1"/>
          </p:cNvSpPr>
          <p:nvPr>
            <p:ph type="sldNum" sz="quarter" idx="5"/>
          </p:nvPr>
        </p:nvSpPr>
        <p:spPr/>
        <p:txBody>
          <a:bodyPr/>
          <a:lstStyle/>
          <a:p>
            <a:fld id="{C37A2DA3-9485-AE4C-8B47-2420998C245E}" type="slidenum">
              <a:rPr lang="en-US" smtClean="0"/>
              <a:t>16</a:t>
            </a:fld>
            <a:endParaRPr lang="en-US"/>
          </a:p>
        </p:txBody>
      </p:sp>
    </p:spTree>
    <p:extLst>
      <p:ext uri="{BB962C8B-B14F-4D97-AF65-F5344CB8AC3E}">
        <p14:creationId xmlns:p14="http://schemas.microsoft.com/office/powerpoint/2010/main" val="3142346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teams that were made up of a diverse group of people were the most effective.</a:t>
            </a:r>
          </a:p>
          <a:p>
            <a:r>
              <a:rPr lang="en-US"/>
              <a:t>Some team members are capable of fulfilling several tasks at the same time.( </a:t>
            </a:r>
            <a:r>
              <a:rPr lang="en-US" err="1"/>
              <a:t>Aritzeta</a:t>
            </a:r>
            <a:r>
              <a:rPr lang="en-US"/>
              <a:t>, 2007).</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C37A2DA3-9485-AE4C-8B47-2420998C245E}" type="slidenum">
              <a:rPr lang="en-US" smtClean="0"/>
              <a:t>17</a:t>
            </a:fld>
            <a:endParaRPr lang="en-US"/>
          </a:p>
        </p:txBody>
      </p:sp>
    </p:spTree>
    <p:extLst>
      <p:ext uri="{BB962C8B-B14F-4D97-AF65-F5344CB8AC3E}">
        <p14:creationId xmlns:p14="http://schemas.microsoft.com/office/powerpoint/2010/main" val="1869427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 Belbin missed it : </a:t>
            </a:r>
            <a:r>
              <a:rPr lang="en-US" i="1" u="sng"/>
              <a:t>Reward and recognition</a:t>
            </a:r>
            <a:r>
              <a:rPr lang="en-US"/>
              <a:t>:  </a:t>
            </a:r>
          </a:p>
          <a:p>
            <a:r>
              <a:rPr lang="en-US"/>
              <a:t> 1. Employee Appreciation Events/Days (employer of the month, year).</a:t>
            </a:r>
            <a:endParaRPr lang="en-US">
              <a:cs typeface="Calibri"/>
            </a:endParaRPr>
          </a:p>
          <a:p>
            <a:r>
              <a:rPr lang="en-US"/>
              <a:t> 2.  Bonus/ Treats. (money, lunch in the office, company branded gifts).</a:t>
            </a:r>
            <a:endParaRPr lang="en-GB"/>
          </a:p>
          <a:p>
            <a:r>
              <a:rPr lang="en-US"/>
              <a:t> 3. Employee recognition wall. (board with a sticky notes). (Andriotis, 2018).</a:t>
            </a:r>
            <a:endParaRPr lang="en-GB">
              <a:cs typeface="Calibri"/>
            </a:endParaRPr>
          </a:p>
        </p:txBody>
      </p:sp>
      <p:sp>
        <p:nvSpPr>
          <p:cNvPr id="4" name="Slide Number Placeholder 3"/>
          <p:cNvSpPr>
            <a:spLocks noGrp="1"/>
          </p:cNvSpPr>
          <p:nvPr>
            <p:ph type="sldNum" sz="quarter" idx="5"/>
          </p:nvPr>
        </p:nvSpPr>
        <p:spPr/>
        <p:txBody>
          <a:bodyPr/>
          <a:lstStyle/>
          <a:p>
            <a:fld id="{C37A2DA3-9485-AE4C-8B47-2420998C245E}" type="slidenum">
              <a:rPr lang="en-US" smtClean="0"/>
              <a:t>18</a:t>
            </a:fld>
            <a:endParaRPr lang="en-US"/>
          </a:p>
        </p:txBody>
      </p:sp>
    </p:spTree>
    <p:extLst>
      <p:ext uri="{BB962C8B-B14F-4D97-AF65-F5344CB8AC3E}">
        <p14:creationId xmlns:p14="http://schemas.microsoft.com/office/powerpoint/2010/main" val="2541415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050E5C7-21DE-914F-B4CF-864BCEB136BC}" type="datetime1">
              <a:rPr lang="en-GB" smtClean="0"/>
              <a:t>19/04/2021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340089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880D915-C7D4-824F-B64F-DDE2C9C41EBE}" type="datetime1">
              <a:rPr lang="en-GB" smtClean="0"/>
              <a:t>19/04/2021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3151914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F63798C-242B-D54C-9D00-DA30832EBBE3}" type="datetime1">
              <a:rPr lang="en-GB" smtClean="0"/>
              <a:t>19/04/2021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302931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6727AE5E-1150-1043-83EB-661B72456AA1}" type="datetime1">
              <a:rPr lang="en-GB" smtClean="0"/>
              <a:t>19/04/2021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1980188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133CA1E3-9B76-C143-9A91-BA39DC37A6AD}" type="datetime1">
              <a:rPr lang="en-GB" smtClean="0"/>
              <a:t>19/04/2021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8C0A89-8B70-4240-B13E-26C70933D14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934400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219D091-B940-9F47-BE6F-4E93EFCC718A}" type="datetime1">
              <a:rPr lang="en-GB" smtClean="0"/>
              <a:t>19/04/2021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3633150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1ED476-06A3-344B-A2C1-30849B8B0BCA}" type="datetime1">
              <a:rPr lang="en-GB" smtClean="0"/>
              <a:t>19/04/2021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140717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2E908EB9-C97D-1B44-B72B-CCF1636A3552}" type="datetime1">
              <a:rPr lang="en-GB" smtClean="0"/>
              <a:t>19/04/2021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a:p>
        </p:txBody>
      </p:sp>
      <p:sp>
        <p:nvSpPr>
          <p:cNvPr id="11" name="Slide Number Placeholder 10"/>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2159865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4D8443F-FC01-9A4F-8B29-BCE592872DE0}" type="datetime1">
              <a:rPr lang="en-GB" smtClean="0"/>
              <a:t>19/04/2021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a:p>
        </p:txBody>
      </p:sp>
      <p:sp>
        <p:nvSpPr>
          <p:cNvPr id="10" name="Slide Number Placeholder 9"/>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3582200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BFDF6FF-BDB1-6B4A-8174-E4A530202084}" type="datetime1">
              <a:rPr lang="en-GB" smtClean="0"/>
              <a:t>19/04/2021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2059957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22E25BB-ECCF-4444-940E-FAF99FC6029F}" type="datetime1">
              <a:rPr lang="en-GB" smtClean="0"/>
              <a:t>19/04/2021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8C0A89-8B70-4240-B13E-26C70933D148}" type="slidenum">
              <a:rPr lang="en-US" smtClean="0"/>
              <a:t>‹#›</a:t>
            </a:fld>
            <a:endParaRPr lang="en-US"/>
          </a:p>
        </p:txBody>
      </p:sp>
    </p:spTree>
    <p:extLst>
      <p:ext uri="{BB962C8B-B14F-4D97-AF65-F5344CB8AC3E}">
        <p14:creationId xmlns:p14="http://schemas.microsoft.com/office/powerpoint/2010/main" val="1832113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C3230FF-ACA6-E642-9FBD-1EA8CED070AB}" type="datetime1">
              <a:rPr lang="en-GB" smtClean="0"/>
              <a:t>19/04/2021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28C0A89-8B70-4240-B13E-26C70933D148}" type="slidenum">
              <a:rPr lang="en-US" smtClean="0"/>
              <a:t>‹#›</a:t>
            </a:fld>
            <a:endParaRPr lang="en-US"/>
          </a:p>
        </p:txBody>
      </p:sp>
    </p:spTree>
    <p:extLst>
      <p:ext uri="{BB962C8B-B14F-4D97-AF65-F5344CB8AC3E}">
        <p14:creationId xmlns:p14="http://schemas.microsoft.com/office/powerpoint/2010/main" val="1897304011"/>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p:hf hd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learnonline.eiu.edu/articles/rnbsn/teamwork-communication-critical-in-nursing.aspx" TargetMode="External"/><Relationship Id="rId3" Type="http://schemas.openxmlformats.org/officeDocument/2006/relationships/hyperlink" Target="https://tsebo.academy/wp-content/uploads/2020/10/3.1.7.-Workplace-Employee-Recognition-Why-and-How.pdf" TargetMode="External"/><Relationship Id="rId7" Type="http://schemas.openxmlformats.org/officeDocument/2006/relationships/hyperlink" Target="https://journals.lww.com/nursingmadeincrediblyeasy/fulltext/2017/09000/teamwork_and_the_patient_care_experience.1.aspx" TargetMode="External"/><Relationship Id="rId2" Type="http://schemas.openxmlformats.org/officeDocument/2006/relationships/hyperlink" Target="https://aequilibre.org/2019/09/10/effective-conflict-management-a-source-of-creativity-and-innovation" TargetMode="External"/><Relationship Id="rId1" Type="http://schemas.openxmlformats.org/officeDocument/2006/relationships/slideLayout" Target="../slideLayouts/slideLayout2.xml"/><Relationship Id="rId6" Type="http://schemas.openxmlformats.org/officeDocument/2006/relationships/hyperlink" Target="https://www.careeraddict.com/5-benefits-of-teamwork-in-the-workplace" TargetMode="External"/><Relationship Id="rId5" Type="http://schemas.openxmlformats.org/officeDocument/2006/relationships/hyperlink" Target="https://dictionary.cambridge.org/dictionary/english/conflict" TargetMode="External"/><Relationship Id="rId4" Type="http://schemas.openxmlformats.org/officeDocument/2006/relationships/hyperlink" Target="https://www.biblegateway.com/passage/?search=Ecclesiastes+4&amp;version=NIV" TargetMode="External"/><Relationship Id="rId9"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hyperlink" Target="https://onlinelibrary.wiley.com/doi/epdf/10.1002/j.2334-5837.2011.tb01215.x?saml_referrer"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www.bit.ly/FormingStorming" TargetMode="External"/><Relationship Id="rId4" Type="http://schemas.openxmlformats.org/officeDocument/2006/relationships/hyperlink" Target="https://www.thebalancecareers.com/communication-skills-list-2063779"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3677-439A-A04C-B244-10CB59DD952D}"/>
              </a:ext>
            </a:extLst>
          </p:cNvPr>
          <p:cNvSpPr>
            <a:spLocks noGrp="1"/>
          </p:cNvSpPr>
          <p:nvPr>
            <p:ph type="ctrTitle"/>
          </p:nvPr>
        </p:nvSpPr>
        <p:spPr>
          <a:xfrm>
            <a:off x="5484736" y="678872"/>
            <a:ext cx="5888754" cy="4880518"/>
          </a:xfrm>
          <a:noFill/>
          <a:ln>
            <a:noFill/>
          </a:ln>
        </p:spPr>
        <p:txBody>
          <a:bodyPr wrap="square">
            <a:normAutofit/>
          </a:bodyPr>
          <a:lstStyle/>
          <a:p>
            <a:pPr algn="l"/>
            <a:r>
              <a:rPr lang="en-US" sz="4400">
                <a:solidFill>
                  <a:schemeClr val="tx1"/>
                </a:solidFill>
              </a:rPr>
              <a:t>Effective teamwork and communication</a:t>
            </a:r>
            <a:br>
              <a:rPr lang="en-US" sz="4400">
                <a:solidFill>
                  <a:schemeClr val="tx1"/>
                </a:solidFill>
              </a:rPr>
            </a:br>
            <a:r>
              <a:rPr lang="en-US" sz="3200">
                <a:solidFill>
                  <a:schemeClr val="tx1"/>
                </a:solidFill>
              </a:rPr>
              <a:t>(</a:t>
            </a:r>
            <a:r>
              <a:rPr lang="en-GB" sz="3200">
                <a:solidFill>
                  <a:schemeClr val="tx1"/>
                </a:solidFill>
              </a:rPr>
              <a:t>BMSW4002)</a:t>
            </a:r>
            <a:endParaRPr lang="en-US" sz="3200">
              <a:solidFill>
                <a:schemeClr val="tx1"/>
              </a:solidFill>
            </a:endParaRPr>
          </a:p>
        </p:txBody>
      </p:sp>
      <p:sp>
        <p:nvSpPr>
          <p:cNvPr id="13" name="Rectangle 12">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5" name="Rectangle 14">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C980813-EFC1-EE4F-9203-9FBCB6861E14}"/>
              </a:ext>
            </a:extLst>
          </p:cNvPr>
          <p:cNvSpPr/>
          <p:nvPr/>
        </p:nvSpPr>
        <p:spPr>
          <a:xfrm>
            <a:off x="1438656" y="0"/>
            <a:ext cx="3215640" cy="685800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4C6ACD5-C990-714E-8C21-5080FEC0DA68}"/>
              </a:ext>
            </a:extLst>
          </p:cNvPr>
          <p:cNvSpPr>
            <a:spLocks noGrp="1"/>
          </p:cNvSpPr>
          <p:nvPr>
            <p:ph type="subTitle" idx="1"/>
          </p:nvPr>
        </p:nvSpPr>
        <p:spPr>
          <a:xfrm>
            <a:off x="1607016" y="1535984"/>
            <a:ext cx="2989210" cy="3314796"/>
          </a:xfrm>
        </p:spPr>
        <p:txBody>
          <a:bodyPr anchor="ctr">
            <a:normAutofit/>
          </a:bodyPr>
          <a:lstStyle/>
          <a:p>
            <a:pPr>
              <a:lnSpc>
                <a:spcPct val="90000"/>
              </a:lnSpc>
            </a:pPr>
            <a:r>
              <a:rPr lang="en-US" sz="1700">
                <a:solidFill>
                  <a:srgbClr val="FFFFFF"/>
                </a:solidFill>
                <a:latin typeface="Arial"/>
                <a:cs typeface="Arial"/>
              </a:rPr>
              <a:t>Ana Sofia Hernández Amaya (2008116)</a:t>
            </a:r>
          </a:p>
          <a:p>
            <a:pPr>
              <a:lnSpc>
                <a:spcPct val="90000"/>
              </a:lnSpc>
            </a:pPr>
            <a:r>
              <a:rPr lang="en-US" sz="1700">
                <a:solidFill>
                  <a:srgbClr val="FFFFFF"/>
                </a:solidFill>
                <a:latin typeface="Arial"/>
                <a:cs typeface="Arial"/>
              </a:rPr>
              <a:t>Bozica Katic (2008115)</a:t>
            </a:r>
            <a:endParaRPr lang="en-US"/>
          </a:p>
          <a:p>
            <a:pPr>
              <a:lnSpc>
                <a:spcPct val="90000"/>
              </a:lnSpc>
            </a:pPr>
            <a:r>
              <a:rPr lang="en-US" sz="1700">
                <a:solidFill>
                  <a:srgbClr val="FFFFFF"/>
                </a:solidFill>
                <a:latin typeface="Arial"/>
                <a:cs typeface="Arial"/>
              </a:rPr>
              <a:t>Inga Oprea (2011632)</a:t>
            </a:r>
            <a:endParaRPr lang="en-US"/>
          </a:p>
          <a:p>
            <a:pPr>
              <a:lnSpc>
                <a:spcPct val="90000"/>
              </a:lnSpc>
            </a:pPr>
            <a:r>
              <a:rPr lang="en-US" sz="1700">
                <a:solidFill>
                  <a:srgbClr val="FFFFFF"/>
                </a:solidFill>
                <a:latin typeface="Arial"/>
                <a:cs typeface="Arial"/>
              </a:rPr>
              <a:t>Nicoleta-Claudia </a:t>
            </a:r>
            <a:r>
              <a:rPr lang="en-US" sz="1700" err="1">
                <a:solidFill>
                  <a:srgbClr val="FFFFFF"/>
                </a:solidFill>
                <a:latin typeface="Arial"/>
                <a:cs typeface="Arial"/>
              </a:rPr>
              <a:t>Pagnejer</a:t>
            </a:r>
            <a:r>
              <a:rPr lang="en-US" sz="1700">
                <a:solidFill>
                  <a:srgbClr val="FFFFFF"/>
                </a:solidFill>
                <a:latin typeface="Arial"/>
                <a:cs typeface="Arial"/>
              </a:rPr>
              <a:t> (2009639)</a:t>
            </a:r>
          </a:p>
          <a:p>
            <a:pPr>
              <a:lnSpc>
                <a:spcPct val="90000"/>
              </a:lnSpc>
            </a:pPr>
            <a:endParaRPr lang="en-US" sz="1700">
              <a:solidFill>
                <a:srgbClr val="FFFFFF"/>
              </a:solidFill>
              <a:latin typeface="Arial"/>
              <a:cs typeface="Arial"/>
            </a:endParaRPr>
          </a:p>
          <a:p>
            <a:pPr>
              <a:lnSpc>
                <a:spcPct val="90000"/>
              </a:lnSpc>
            </a:pPr>
            <a:r>
              <a:rPr lang="en-US" sz="1700" b="1" u="sng">
                <a:solidFill>
                  <a:srgbClr val="FFFFFF"/>
                </a:solidFill>
                <a:latin typeface="Arial"/>
                <a:cs typeface="Arial"/>
              </a:rPr>
              <a:t>Lecturer</a:t>
            </a:r>
            <a:r>
              <a:rPr lang="en-US" sz="1700">
                <a:solidFill>
                  <a:srgbClr val="FFFFFF"/>
                </a:solidFill>
                <a:latin typeface="Arial"/>
                <a:cs typeface="Arial"/>
              </a:rPr>
              <a:t>: Diya Ganguly</a:t>
            </a:r>
          </a:p>
        </p:txBody>
      </p:sp>
      <p:pic>
        <p:nvPicPr>
          <p:cNvPr id="8" name="Picture 7" descr="Text&#10;&#10;Description automatically generated">
            <a:extLst>
              <a:ext uri="{FF2B5EF4-FFF2-40B4-BE49-F238E27FC236}">
                <a16:creationId xmlns:a16="http://schemas.microsoft.com/office/drawing/2014/main" id="{975595A2-252D-D643-B14E-C135B807A1EC}"/>
              </a:ext>
            </a:extLst>
          </p:cNvPr>
          <p:cNvPicPr>
            <a:picLocks noChangeAspect="1"/>
          </p:cNvPicPr>
          <p:nvPr/>
        </p:nvPicPr>
        <p:blipFill>
          <a:blip r:embed="rId3"/>
          <a:stretch>
            <a:fillRect/>
          </a:stretch>
        </p:blipFill>
        <p:spPr>
          <a:xfrm>
            <a:off x="9830095" y="0"/>
            <a:ext cx="2036618" cy="1357745"/>
          </a:xfrm>
          <a:prstGeom prst="rect">
            <a:avLst/>
          </a:prstGeom>
        </p:spPr>
      </p:pic>
      <p:pic>
        <p:nvPicPr>
          <p:cNvPr id="11" name="Picture 10" descr="Shape&#10;&#10;Description automatically generated">
            <a:extLst>
              <a:ext uri="{FF2B5EF4-FFF2-40B4-BE49-F238E27FC236}">
                <a16:creationId xmlns:a16="http://schemas.microsoft.com/office/drawing/2014/main" id="{0FB054BB-67C1-9C49-BA49-E6CD8BFE1D3F}"/>
              </a:ext>
            </a:extLst>
          </p:cNvPr>
          <p:cNvPicPr>
            <a:picLocks noChangeAspect="1"/>
          </p:cNvPicPr>
          <p:nvPr/>
        </p:nvPicPr>
        <p:blipFill>
          <a:blip r:embed="rId4"/>
          <a:stretch>
            <a:fillRect/>
          </a:stretch>
        </p:blipFill>
        <p:spPr>
          <a:xfrm>
            <a:off x="6280728" y="3726872"/>
            <a:ext cx="4296769" cy="4296769"/>
          </a:xfrm>
          <a:prstGeom prst="rect">
            <a:avLst/>
          </a:prstGeom>
        </p:spPr>
      </p:pic>
      <p:sp>
        <p:nvSpPr>
          <p:cNvPr id="14" name="Slide Number Placeholder 13">
            <a:extLst>
              <a:ext uri="{FF2B5EF4-FFF2-40B4-BE49-F238E27FC236}">
                <a16:creationId xmlns:a16="http://schemas.microsoft.com/office/drawing/2014/main" id="{BBD9D6E0-B495-AF44-819E-1EFE9C4920F1}"/>
              </a:ext>
            </a:extLst>
          </p:cNvPr>
          <p:cNvSpPr>
            <a:spLocks noGrp="1"/>
          </p:cNvSpPr>
          <p:nvPr>
            <p:ph type="sldNum" sz="quarter" idx="12"/>
          </p:nvPr>
        </p:nvSpPr>
        <p:spPr/>
        <p:txBody>
          <a:bodyPr/>
          <a:lstStyle/>
          <a:p>
            <a:fld id="{D28C0A89-8B70-4240-B13E-26C70933D148}" type="slidenum">
              <a:rPr lang="en-US" smtClean="0"/>
              <a:t>1</a:t>
            </a:fld>
            <a:endParaRPr lang="en-US"/>
          </a:p>
        </p:txBody>
      </p:sp>
    </p:spTree>
    <p:extLst>
      <p:ext uri="{BB962C8B-B14F-4D97-AF65-F5344CB8AC3E}">
        <p14:creationId xmlns:p14="http://schemas.microsoft.com/office/powerpoint/2010/main" val="3308040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9" name="Rectangle 41">
            <a:extLst>
              <a:ext uri="{FF2B5EF4-FFF2-40B4-BE49-F238E27FC236}">
                <a16:creationId xmlns:a16="http://schemas.microsoft.com/office/drawing/2014/main" id="{269FDCA6-5947-4604-9928-D67DB5CA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20" y="1559052"/>
            <a:ext cx="10271760" cy="4347972"/>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2C029E03-F2DB-D045-989C-38037B3DE0DD}"/>
              </a:ext>
            </a:extLst>
          </p:cNvPr>
          <p:cNvSpPr>
            <a:spLocks noGrp="1"/>
          </p:cNvSpPr>
          <p:nvPr>
            <p:ph type="sldNum" sz="quarter" idx="12"/>
          </p:nvPr>
        </p:nvSpPr>
        <p:spPr>
          <a:xfrm>
            <a:off x="10758922" y="6217920"/>
            <a:ext cx="365760" cy="365760"/>
          </a:xfrm>
        </p:spPr>
        <p:txBody>
          <a:bodyPr vert="horz" lIns="18288" tIns="45720" rIns="18288" bIns="45720" rtlCol="0" anchor="ctr">
            <a:normAutofit/>
          </a:bodyPr>
          <a:lstStyle/>
          <a:p>
            <a:pPr>
              <a:lnSpc>
                <a:spcPct val="90000"/>
              </a:lnSpc>
              <a:spcAft>
                <a:spcPts val="600"/>
              </a:spcAft>
            </a:pPr>
            <a:fld id="{D28C0A89-8B70-4240-B13E-26C70933D148}" type="slidenum">
              <a:rPr lang="en-US" smtClean="0"/>
              <a:pPr>
                <a:lnSpc>
                  <a:spcPct val="90000"/>
                </a:lnSpc>
                <a:spcAft>
                  <a:spcPts val="600"/>
                </a:spcAft>
              </a:pPr>
              <a:t>2</a:t>
            </a:fld>
            <a:endParaRPr lang="en-US"/>
          </a:p>
        </p:txBody>
      </p:sp>
      <p:sp>
        <p:nvSpPr>
          <p:cNvPr id="6" name="TextBox 5">
            <a:extLst>
              <a:ext uri="{FF2B5EF4-FFF2-40B4-BE49-F238E27FC236}">
                <a16:creationId xmlns:a16="http://schemas.microsoft.com/office/drawing/2014/main" id="{95F1DB68-7D1A-BB40-87F7-718C181DF445}"/>
              </a:ext>
            </a:extLst>
          </p:cNvPr>
          <p:cNvSpPr txBox="1"/>
          <p:nvPr/>
        </p:nvSpPr>
        <p:spPr>
          <a:xfrm>
            <a:off x="-3099460" y="2648197"/>
            <a:ext cx="184731" cy="369332"/>
          </a:xfrm>
          <a:prstGeom prst="rect">
            <a:avLst/>
          </a:prstGeom>
          <a:noFill/>
        </p:spPr>
        <p:txBody>
          <a:bodyPr wrap="none" rtlCol="0">
            <a:spAutoFit/>
          </a:bodyPr>
          <a:lstStyle/>
          <a:p>
            <a:endParaRPr lang="en-US"/>
          </a:p>
        </p:txBody>
      </p:sp>
      <p:sp>
        <p:nvSpPr>
          <p:cNvPr id="43" name="Title 1">
            <a:extLst>
              <a:ext uri="{FF2B5EF4-FFF2-40B4-BE49-F238E27FC236}">
                <a16:creationId xmlns:a16="http://schemas.microsoft.com/office/drawing/2014/main" id="{4D05FDD0-4B86-4BA2-93E4-C185F9ECD180}"/>
              </a:ext>
            </a:extLst>
          </p:cNvPr>
          <p:cNvSpPr>
            <a:spLocks noGrp="1"/>
          </p:cNvSpPr>
          <p:nvPr>
            <p:ph type="title"/>
          </p:nvPr>
        </p:nvSpPr>
        <p:spPr>
          <a:xfrm>
            <a:off x="2231136" y="964692"/>
            <a:ext cx="7729728" cy="1188720"/>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a:solidFill>
                  <a:schemeClr val="tx2"/>
                </a:solidFill>
              </a:rPr>
              <a:t>INTRODUCTION</a:t>
            </a:r>
            <a:endParaRPr lang="es-ES"/>
          </a:p>
        </p:txBody>
      </p:sp>
      <p:pic>
        <p:nvPicPr>
          <p:cNvPr id="4" name="Imagen 7">
            <a:extLst>
              <a:ext uri="{FF2B5EF4-FFF2-40B4-BE49-F238E27FC236}">
                <a16:creationId xmlns:a16="http://schemas.microsoft.com/office/drawing/2014/main" id="{1CAECE71-59B9-4DDB-9B73-43AA41BBEFD7}"/>
              </a:ext>
            </a:extLst>
          </p:cNvPr>
          <p:cNvPicPr>
            <a:picLocks noGrp="1" noChangeAspect="1"/>
          </p:cNvPicPr>
          <p:nvPr>
            <p:ph idx="1"/>
          </p:nvPr>
        </p:nvPicPr>
        <p:blipFill>
          <a:blip r:embed="rId2"/>
          <a:stretch>
            <a:fillRect/>
          </a:stretch>
        </p:blipFill>
        <p:spPr>
          <a:xfrm>
            <a:off x="3836013" y="1966003"/>
            <a:ext cx="4519972" cy="4059775"/>
          </a:xfrm>
        </p:spPr>
      </p:pic>
    </p:spTree>
    <p:extLst>
      <p:ext uri="{BB962C8B-B14F-4D97-AF65-F5344CB8AC3E}">
        <p14:creationId xmlns:p14="http://schemas.microsoft.com/office/powerpoint/2010/main" val="1187917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E6882-808B-BF46-AD38-B02182E7BDEF}"/>
              </a:ext>
            </a:extLst>
          </p:cNvPr>
          <p:cNvSpPr>
            <a:spLocks noGrp="1"/>
          </p:cNvSpPr>
          <p:nvPr>
            <p:ph type="title"/>
          </p:nvPr>
        </p:nvSpPr>
        <p:spPr>
          <a:xfrm>
            <a:off x="2231136" y="964692"/>
            <a:ext cx="7729728" cy="747563"/>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2"/>
                </a:solidFill>
              </a:rPr>
              <a:t>Table of contents</a:t>
            </a:r>
          </a:p>
        </p:txBody>
      </p:sp>
      <p:graphicFrame>
        <p:nvGraphicFramePr>
          <p:cNvPr id="10" name="Content Placeholder 2">
            <a:extLst>
              <a:ext uri="{FF2B5EF4-FFF2-40B4-BE49-F238E27FC236}">
                <a16:creationId xmlns:a16="http://schemas.microsoft.com/office/drawing/2014/main" id="{7F1B5878-1747-4F12-8E19-6C637AD3E52B}"/>
              </a:ext>
            </a:extLst>
          </p:cNvPr>
          <p:cNvGraphicFramePr>
            <a:graphicFrameLocks noGrp="1"/>
          </p:cNvGraphicFramePr>
          <p:nvPr>
            <p:ph idx="1"/>
            <p:extLst>
              <p:ext uri="{D42A27DB-BD31-4B8C-83A1-F6EECF244321}">
                <p14:modId xmlns:p14="http://schemas.microsoft.com/office/powerpoint/2010/main" val="3507126681"/>
              </p:ext>
            </p:extLst>
          </p:nvPr>
        </p:nvGraphicFramePr>
        <p:xfrm>
          <a:off x="2231136" y="2696101"/>
          <a:ext cx="7729728" cy="3101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09E336B1-390E-EB4B-BD00-1BFD04536091}"/>
              </a:ext>
            </a:extLst>
          </p:cNvPr>
          <p:cNvSpPr>
            <a:spLocks noGrp="1"/>
          </p:cNvSpPr>
          <p:nvPr>
            <p:ph type="sldNum" sz="quarter" idx="12"/>
          </p:nvPr>
        </p:nvSpPr>
        <p:spPr/>
        <p:txBody>
          <a:bodyPr/>
          <a:lstStyle/>
          <a:p>
            <a:fld id="{D28C0A89-8B70-4240-B13E-26C70933D148}" type="slidenum">
              <a:rPr lang="en-US" smtClean="0"/>
              <a:t>3</a:t>
            </a:fld>
            <a:endParaRPr lang="en-US"/>
          </a:p>
        </p:txBody>
      </p:sp>
      <p:sp>
        <p:nvSpPr>
          <p:cNvPr id="8" name="TextBox 7">
            <a:extLst>
              <a:ext uri="{FF2B5EF4-FFF2-40B4-BE49-F238E27FC236}">
                <a16:creationId xmlns:a16="http://schemas.microsoft.com/office/drawing/2014/main" id="{B2FB4683-F763-3841-B240-A43072CFAEC3}"/>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5" name="Imagen 7" descr="Gráfico, Forma, Gráfico de proyección solar&#10;&#10;Descripción generada automáticamente">
            <a:extLst>
              <a:ext uri="{FF2B5EF4-FFF2-40B4-BE49-F238E27FC236}">
                <a16:creationId xmlns:a16="http://schemas.microsoft.com/office/drawing/2014/main" id="{4B6FC225-2F2E-41F2-8825-6AA634B35A1B}"/>
              </a:ext>
            </a:extLst>
          </p:cNvPr>
          <p:cNvPicPr>
            <a:picLocks noChangeAspect="1"/>
          </p:cNvPicPr>
          <p:nvPr/>
        </p:nvPicPr>
        <p:blipFill>
          <a:blip r:embed="rId7"/>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946224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C029E03-F2DB-D045-989C-38037B3DE0DD}"/>
              </a:ext>
            </a:extLst>
          </p:cNvPr>
          <p:cNvSpPr>
            <a:spLocks noGrp="1"/>
          </p:cNvSpPr>
          <p:nvPr>
            <p:ph type="sldNum" sz="quarter" idx="12"/>
          </p:nvPr>
        </p:nvSpPr>
        <p:spPr/>
        <p:txBody>
          <a:bodyPr/>
          <a:lstStyle/>
          <a:p>
            <a:fld id="{D28C0A89-8B70-4240-B13E-26C70933D148}" type="slidenum">
              <a:rPr lang="en-US" smtClean="0"/>
              <a:t>4</a:t>
            </a:fld>
            <a:endParaRPr lang="en-US"/>
          </a:p>
        </p:txBody>
      </p:sp>
      <p:sp>
        <p:nvSpPr>
          <p:cNvPr id="6" name="TextBox 5">
            <a:extLst>
              <a:ext uri="{FF2B5EF4-FFF2-40B4-BE49-F238E27FC236}">
                <a16:creationId xmlns:a16="http://schemas.microsoft.com/office/drawing/2014/main" id="{95F1DB68-7D1A-BB40-87F7-718C181DF445}"/>
              </a:ext>
            </a:extLst>
          </p:cNvPr>
          <p:cNvSpPr txBox="1"/>
          <p:nvPr/>
        </p:nvSpPr>
        <p:spPr>
          <a:xfrm>
            <a:off x="-3099460" y="2648197"/>
            <a:ext cx="184731" cy="369332"/>
          </a:xfrm>
          <a:prstGeom prst="rect">
            <a:avLst/>
          </a:prstGeom>
          <a:noFill/>
        </p:spPr>
        <p:txBody>
          <a:bodyPr wrap="none" rtlCol="0">
            <a:spAutoFit/>
          </a:bodyPr>
          <a:lstStyle/>
          <a:p>
            <a:endParaRPr lang="en-US"/>
          </a:p>
        </p:txBody>
      </p:sp>
      <p:sp>
        <p:nvSpPr>
          <p:cNvPr id="14" name="TextBox 13">
            <a:extLst>
              <a:ext uri="{FF2B5EF4-FFF2-40B4-BE49-F238E27FC236}">
                <a16:creationId xmlns:a16="http://schemas.microsoft.com/office/drawing/2014/main" id="{B1A9D464-0004-194A-944F-99D9865D098F}"/>
              </a:ext>
            </a:extLst>
          </p:cNvPr>
          <p:cNvSpPr txBox="1"/>
          <p:nvPr/>
        </p:nvSpPr>
        <p:spPr>
          <a:xfrm>
            <a:off x="3679371" y="1126954"/>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4" name="CuadroTexto 3">
            <a:extLst>
              <a:ext uri="{FF2B5EF4-FFF2-40B4-BE49-F238E27FC236}">
                <a16:creationId xmlns:a16="http://schemas.microsoft.com/office/drawing/2014/main" id="{90058B10-37F1-483B-A61B-B383F857A278}"/>
              </a:ext>
            </a:extLst>
          </p:cNvPr>
          <p:cNvSpPr txBox="1"/>
          <p:nvPr/>
        </p:nvSpPr>
        <p:spPr>
          <a:xfrm>
            <a:off x="5068358" y="3427941"/>
            <a:ext cx="5325532"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sz="2800" b="1" err="1"/>
              <a:t>Is</a:t>
            </a:r>
            <a:r>
              <a:rPr lang="es-ES" sz="2800" b="1"/>
              <a:t> </a:t>
            </a:r>
            <a:r>
              <a:rPr lang="es-ES" sz="2800" b="1" err="1"/>
              <a:t>it</a:t>
            </a:r>
            <a:r>
              <a:rPr lang="es-ES" sz="2800" b="1"/>
              <a:t> </a:t>
            </a:r>
            <a:r>
              <a:rPr lang="es-ES" sz="2800" b="1" err="1"/>
              <a:t>better</a:t>
            </a:r>
            <a:r>
              <a:rPr lang="es-ES" sz="2800" b="1"/>
              <a:t> </a:t>
            </a:r>
            <a:r>
              <a:rPr lang="es-ES" sz="2800" b="1" err="1"/>
              <a:t>to</a:t>
            </a:r>
            <a:r>
              <a:rPr lang="es-ES" sz="2800" b="1"/>
              <a:t> </a:t>
            </a:r>
            <a:r>
              <a:rPr lang="es-ES" sz="2800" b="1" err="1"/>
              <a:t>work</a:t>
            </a:r>
            <a:r>
              <a:rPr lang="es-ES" sz="2800" b="1"/>
              <a:t> </a:t>
            </a:r>
            <a:r>
              <a:rPr lang="es-ES" sz="2800" b="1" err="1"/>
              <a:t>alone</a:t>
            </a:r>
            <a:r>
              <a:rPr lang="es-ES" sz="2800" b="1"/>
              <a:t> </a:t>
            </a:r>
            <a:r>
              <a:rPr lang="es-ES" sz="2800" b="1" err="1"/>
              <a:t>or</a:t>
            </a:r>
            <a:r>
              <a:rPr lang="es-ES" sz="2800" b="1"/>
              <a:t> in a team?</a:t>
            </a:r>
          </a:p>
          <a:p>
            <a:pPr algn="ctr"/>
            <a:endParaRPr lang="es-ES" sz="2800" b="1"/>
          </a:p>
          <a:p>
            <a:pPr algn="ctr"/>
            <a:endParaRPr lang="es-ES" sz="2800" b="1"/>
          </a:p>
          <a:p>
            <a:pPr algn="ctr"/>
            <a:endParaRPr lang="es-ES"/>
          </a:p>
          <a:p>
            <a:pPr algn="ctr"/>
            <a:endParaRPr lang="es-ES"/>
          </a:p>
          <a:p>
            <a:pPr algn="ctr"/>
            <a:endParaRPr lang="es-ES"/>
          </a:p>
        </p:txBody>
      </p:sp>
      <p:pic>
        <p:nvPicPr>
          <p:cNvPr id="3" name="Imagen 7" descr="Gráfico, Forma, Gráfico de proyección solar&#10;&#10;Descripción generada automáticamente">
            <a:extLst>
              <a:ext uri="{FF2B5EF4-FFF2-40B4-BE49-F238E27FC236}">
                <a16:creationId xmlns:a16="http://schemas.microsoft.com/office/drawing/2014/main" id="{9E1455DC-2369-4F9B-B459-925861D23BF1}"/>
              </a:ext>
            </a:extLst>
          </p:cNvPr>
          <p:cNvPicPr>
            <a:picLocks noChangeAspect="1"/>
          </p:cNvPicPr>
          <p:nvPr/>
        </p:nvPicPr>
        <p:blipFill>
          <a:blip r:embed="rId2"/>
          <a:stretch>
            <a:fillRect/>
          </a:stretch>
        </p:blipFill>
        <p:spPr>
          <a:xfrm>
            <a:off x="10201886" y="-34248"/>
            <a:ext cx="1990557" cy="1779069"/>
          </a:xfrm>
          <a:prstGeom prst="rect">
            <a:avLst/>
          </a:prstGeom>
        </p:spPr>
      </p:pic>
      <p:sp>
        <p:nvSpPr>
          <p:cNvPr id="9" name="Title 1">
            <a:extLst>
              <a:ext uri="{FF2B5EF4-FFF2-40B4-BE49-F238E27FC236}">
                <a16:creationId xmlns:a16="http://schemas.microsoft.com/office/drawing/2014/main" id="{9ED74B7A-3788-4483-881F-7436D4C7E772}"/>
              </a:ext>
            </a:extLst>
          </p:cNvPr>
          <p:cNvSpPr txBox="1">
            <a:spLocks/>
          </p:cNvSpPr>
          <p:nvPr/>
        </p:nvSpPr>
        <p:spPr>
          <a:xfrm>
            <a:off x="775460" y="2491470"/>
            <a:ext cx="2706941" cy="2624328"/>
          </a:xfrm>
          <a:prstGeom prst="ellipse">
            <a:avLst/>
          </a:prstGeom>
          <a:solidFill>
            <a:srgbClr val="0070C0"/>
          </a:solidFill>
          <a:ln w="31750" cap="sq">
            <a:no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r>
              <a:rPr lang="en-US" sz="1300">
                <a:solidFill>
                  <a:srgbClr val="FFFFFF"/>
                </a:solidFill>
              </a:rPr>
              <a:t>1. Benefits </a:t>
            </a:r>
            <a:endParaRPr lang="es-ES" sz="1300"/>
          </a:p>
          <a:p>
            <a:r>
              <a:rPr lang="en-US" sz="1300">
                <a:solidFill>
                  <a:srgbClr val="FFFFFF"/>
                </a:solidFill>
              </a:rPr>
              <a:t>of teamworking</a:t>
            </a:r>
            <a:endParaRPr lang="en-US" sz="1300"/>
          </a:p>
        </p:txBody>
      </p:sp>
    </p:spTree>
    <p:extLst>
      <p:ext uri="{BB962C8B-B14F-4D97-AF65-F5344CB8AC3E}">
        <p14:creationId xmlns:p14="http://schemas.microsoft.com/office/powerpoint/2010/main" val="3994402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5C65B-8AB3-1B44-A40A-877BD73B09CD}"/>
              </a:ext>
            </a:extLst>
          </p:cNvPr>
          <p:cNvSpPr>
            <a:spLocks noGrp="1"/>
          </p:cNvSpPr>
          <p:nvPr>
            <p:ph type="title"/>
          </p:nvPr>
        </p:nvSpPr>
        <p:spPr>
          <a:xfrm>
            <a:off x="2231136" y="804918"/>
            <a:ext cx="7729728" cy="785728"/>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US">
                <a:solidFill>
                  <a:schemeClr val="tx1"/>
                </a:solidFill>
              </a:rPr>
              <a:t>BENEFITS OF TEAM WORKING</a:t>
            </a:r>
            <a:endParaRPr lang="en-US"/>
          </a:p>
        </p:txBody>
      </p:sp>
      <p:sp>
        <p:nvSpPr>
          <p:cNvPr id="6" name="Footer Placeholder 5">
            <a:extLst>
              <a:ext uri="{FF2B5EF4-FFF2-40B4-BE49-F238E27FC236}">
                <a16:creationId xmlns:a16="http://schemas.microsoft.com/office/drawing/2014/main" id="{43AFB38C-191C-4540-87A2-9E475DD65C71}"/>
              </a:ext>
            </a:extLst>
          </p:cNvPr>
          <p:cNvSpPr>
            <a:spLocks noGrp="1"/>
          </p:cNvSpPr>
          <p:nvPr>
            <p:ph type="ftr" sz="quarter" idx="11"/>
          </p:nvPr>
        </p:nvSpPr>
        <p:spPr>
          <a:xfrm>
            <a:off x="8828617" y="6241500"/>
            <a:ext cx="5901189" cy="320040"/>
          </a:xfrm>
        </p:spPr>
        <p:txBody>
          <a:bodyPr/>
          <a:lstStyle/>
          <a:p>
            <a:r>
              <a:rPr lang="en-US" sz="1400" b="1">
                <a:solidFill>
                  <a:srgbClr val="000000"/>
                </a:solidFill>
              </a:rPr>
              <a:t>(</a:t>
            </a:r>
            <a:r>
              <a:rPr lang="en-US" sz="1400" b="1" err="1">
                <a:solidFill>
                  <a:srgbClr val="000000"/>
                </a:solidFill>
              </a:rPr>
              <a:t>ProofHub</a:t>
            </a:r>
            <a:r>
              <a:rPr lang="en-US" sz="1400" b="1">
                <a:solidFill>
                  <a:srgbClr val="000000"/>
                </a:solidFill>
              </a:rPr>
              <a:t>, 2018)</a:t>
            </a:r>
            <a:endParaRPr lang="en-US" sz="1400" b="1"/>
          </a:p>
        </p:txBody>
      </p:sp>
      <p:sp>
        <p:nvSpPr>
          <p:cNvPr id="7" name="Slide Number Placeholder 6">
            <a:extLst>
              <a:ext uri="{FF2B5EF4-FFF2-40B4-BE49-F238E27FC236}">
                <a16:creationId xmlns:a16="http://schemas.microsoft.com/office/drawing/2014/main" id="{C64A0021-E0C0-E446-95C0-3C41B5B983CF}"/>
              </a:ext>
            </a:extLst>
          </p:cNvPr>
          <p:cNvSpPr>
            <a:spLocks noGrp="1"/>
          </p:cNvSpPr>
          <p:nvPr>
            <p:ph type="sldNum" sz="quarter" idx="12"/>
          </p:nvPr>
        </p:nvSpPr>
        <p:spPr/>
        <p:txBody>
          <a:bodyPr/>
          <a:lstStyle/>
          <a:p>
            <a:fld id="{D28C0A89-8B70-4240-B13E-26C70933D148}" type="slidenum">
              <a:rPr lang="en-US" smtClean="0"/>
              <a:t>5</a:t>
            </a:fld>
            <a:endParaRPr lang="en-US"/>
          </a:p>
        </p:txBody>
      </p:sp>
      <p:sp>
        <p:nvSpPr>
          <p:cNvPr id="8" name="TextBox 7">
            <a:extLst>
              <a:ext uri="{FF2B5EF4-FFF2-40B4-BE49-F238E27FC236}">
                <a16:creationId xmlns:a16="http://schemas.microsoft.com/office/drawing/2014/main" id="{0A4A9D80-2CBD-7046-9959-8D332D85BA87}"/>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4" name="CuadroTexto 3">
            <a:extLst>
              <a:ext uri="{FF2B5EF4-FFF2-40B4-BE49-F238E27FC236}">
                <a16:creationId xmlns:a16="http://schemas.microsoft.com/office/drawing/2014/main" id="{F56574D1-6BC6-4813-9D90-509EB6891312}"/>
              </a:ext>
            </a:extLst>
          </p:cNvPr>
          <p:cNvSpPr txBox="1"/>
          <p:nvPr/>
        </p:nvSpPr>
        <p:spPr>
          <a:xfrm>
            <a:off x="2232706" y="2011136"/>
            <a:ext cx="7097485" cy="83099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rgbClr val="000000"/>
                </a:solidFill>
              </a:rPr>
              <a:t>1. Different perspectives, more ideas </a:t>
            </a:r>
            <a:r>
              <a:rPr lang="en" sz="2400" b="1">
                <a:solidFill>
                  <a:srgbClr val="000000"/>
                </a:solidFill>
                <a:ea typeface="+mn-lt"/>
                <a:cs typeface="+mn-lt"/>
              </a:rPr>
              <a:t>and more suitable solutions.</a:t>
            </a:r>
            <a:endParaRPr lang="en-US" sz="2400" b="1">
              <a:solidFill>
                <a:srgbClr val="000000"/>
              </a:solidFill>
            </a:endParaRPr>
          </a:p>
        </p:txBody>
      </p:sp>
      <p:pic>
        <p:nvPicPr>
          <p:cNvPr id="13" name="Imagen 13" descr="Imagen que contiene Icono&#10;&#10;Descripción generada automáticamente">
            <a:extLst>
              <a:ext uri="{FF2B5EF4-FFF2-40B4-BE49-F238E27FC236}">
                <a16:creationId xmlns:a16="http://schemas.microsoft.com/office/drawing/2014/main" id="{EFB9DE11-68C3-4EBB-B7CA-CD7A5142FB64}"/>
              </a:ext>
            </a:extLst>
          </p:cNvPr>
          <p:cNvPicPr>
            <a:picLocks noChangeAspect="1"/>
          </p:cNvPicPr>
          <p:nvPr/>
        </p:nvPicPr>
        <p:blipFill>
          <a:blip r:embed="rId2"/>
          <a:stretch>
            <a:fillRect/>
          </a:stretch>
        </p:blipFill>
        <p:spPr>
          <a:xfrm>
            <a:off x="4426857" y="3536122"/>
            <a:ext cx="3338286" cy="2744855"/>
          </a:xfrm>
          <a:prstGeom prst="rect">
            <a:avLst/>
          </a:prstGeom>
          <a:ln w="228600" cap="sq" cmpd="thickThin">
            <a:solidFill>
              <a:srgbClr val="000000"/>
            </a:solidFill>
            <a:prstDash val="solid"/>
            <a:miter lim="800000"/>
          </a:ln>
          <a:effectLst>
            <a:innerShdw blurRad="76200">
              <a:srgbClr val="000000"/>
            </a:innerShdw>
          </a:effectLst>
        </p:spPr>
      </p:pic>
      <p:pic>
        <p:nvPicPr>
          <p:cNvPr id="5" name="Imagen 7" descr="Gráfico, Forma, Gráfico de proyección solar&#10;&#10;Descripción generada automáticamente">
            <a:extLst>
              <a:ext uri="{FF2B5EF4-FFF2-40B4-BE49-F238E27FC236}">
                <a16:creationId xmlns:a16="http://schemas.microsoft.com/office/drawing/2014/main" id="{B5E910BE-6124-44E8-A5DE-375A390AFCB2}"/>
              </a:ext>
            </a:extLst>
          </p:cNvPr>
          <p:cNvPicPr>
            <a:picLocks noChangeAspect="1"/>
          </p:cNvPicPr>
          <p:nvPr/>
        </p:nvPicPr>
        <p:blipFill>
          <a:blip r:embed="rId3"/>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3031752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C770B-BEBA-EC49-BC3A-7A803AFD3EC5}"/>
              </a:ext>
            </a:extLst>
          </p:cNvPr>
          <p:cNvSpPr>
            <a:spLocks noGrp="1"/>
          </p:cNvSpPr>
          <p:nvPr>
            <p:ph type="title"/>
          </p:nvPr>
        </p:nvSpPr>
        <p:spPr>
          <a:xfrm>
            <a:off x="2231136" y="964692"/>
            <a:ext cx="7729728" cy="827773"/>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a:solidFill>
                  <a:schemeClr val="tx1"/>
                </a:solidFill>
              </a:rPr>
              <a:t>BENEFITS OF TEAM WORKING</a:t>
            </a:r>
          </a:p>
        </p:txBody>
      </p:sp>
      <p:sp>
        <p:nvSpPr>
          <p:cNvPr id="6" name="Footer Placeholder 5">
            <a:extLst>
              <a:ext uri="{FF2B5EF4-FFF2-40B4-BE49-F238E27FC236}">
                <a16:creationId xmlns:a16="http://schemas.microsoft.com/office/drawing/2014/main" id="{D81AC344-12CD-A74C-8795-ECE94837E263}"/>
              </a:ext>
            </a:extLst>
          </p:cNvPr>
          <p:cNvSpPr>
            <a:spLocks noGrp="1"/>
          </p:cNvSpPr>
          <p:nvPr>
            <p:ph type="ftr" sz="quarter" idx="11"/>
          </p:nvPr>
        </p:nvSpPr>
        <p:spPr>
          <a:xfrm>
            <a:off x="1356783" y="6188582"/>
            <a:ext cx="3107189" cy="208916"/>
          </a:xfrm>
        </p:spPr>
        <p:txBody>
          <a:bodyPr/>
          <a:lstStyle/>
          <a:p>
            <a:r>
              <a:rPr lang="en-US" sz="1400" b="1">
                <a:solidFill>
                  <a:srgbClr val="000000"/>
                </a:solidFill>
                <a:ea typeface="+mn-lt"/>
                <a:cs typeface="+mn-lt"/>
              </a:rPr>
              <a:t>(Bible (NIV), Ecclesiastes 4:12)</a:t>
            </a:r>
            <a:endParaRPr lang="es-ES" sz="1400" b="1">
              <a:solidFill>
                <a:srgbClr val="000000"/>
              </a:solidFill>
            </a:endParaRPr>
          </a:p>
        </p:txBody>
      </p:sp>
      <p:sp>
        <p:nvSpPr>
          <p:cNvPr id="7" name="Slide Number Placeholder 6">
            <a:extLst>
              <a:ext uri="{FF2B5EF4-FFF2-40B4-BE49-F238E27FC236}">
                <a16:creationId xmlns:a16="http://schemas.microsoft.com/office/drawing/2014/main" id="{052308CC-C02B-A14C-A3AD-93ED9E7CDEA1}"/>
              </a:ext>
            </a:extLst>
          </p:cNvPr>
          <p:cNvSpPr>
            <a:spLocks noGrp="1"/>
          </p:cNvSpPr>
          <p:nvPr>
            <p:ph type="sldNum" sz="quarter" idx="12"/>
          </p:nvPr>
        </p:nvSpPr>
        <p:spPr/>
        <p:txBody>
          <a:bodyPr/>
          <a:lstStyle/>
          <a:p>
            <a:fld id="{D28C0A89-8B70-4240-B13E-26C70933D148}" type="slidenum">
              <a:rPr lang="en-US" smtClean="0"/>
              <a:t>6</a:t>
            </a:fld>
            <a:endParaRPr lang="en-US"/>
          </a:p>
        </p:txBody>
      </p:sp>
      <p:sp>
        <p:nvSpPr>
          <p:cNvPr id="9" name="TextBox 8">
            <a:extLst>
              <a:ext uri="{FF2B5EF4-FFF2-40B4-BE49-F238E27FC236}">
                <a16:creationId xmlns:a16="http://schemas.microsoft.com/office/drawing/2014/main" id="{EFF0BB11-33C8-8940-A0E0-0790FFCA0750}"/>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4" name="Content Placeholder 2">
            <a:extLst>
              <a:ext uri="{FF2B5EF4-FFF2-40B4-BE49-F238E27FC236}">
                <a16:creationId xmlns:a16="http://schemas.microsoft.com/office/drawing/2014/main" id="{91DAFB07-34FF-4607-B767-2FE029046A2A}"/>
              </a:ext>
            </a:extLst>
          </p:cNvPr>
          <p:cNvSpPr txBox="1">
            <a:spLocks/>
          </p:cNvSpPr>
          <p:nvPr/>
        </p:nvSpPr>
        <p:spPr>
          <a:xfrm>
            <a:off x="2383536" y="2790444"/>
            <a:ext cx="7729728" cy="3101983"/>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endParaRPr lang="en-US" sz="3200" b="1">
              <a:solidFill>
                <a:srgbClr val="0070C0"/>
              </a:solidFill>
            </a:endParaRPr>
          </a:p>
        </p:txBody>
      </p:sp>
      <p:sp>
        <p:nvSpPr>
          <p:cNvPr id="14" name="Content Placeholder 2">
            <a:extLst>
              <a:ext uri="{FF2B5EF4-FFF2-40B4-BE49-F238E27FC236}">
                <a16:creationId xmlns:a16="http://schemas.microsoft.com/office/drawing/2014/main" id="{E8305FF2-7584-4CED-B766-76A2EEB84517}"/>
              </a:ext>
            </a:extLst>
          </p:cNvPr>
          <p:cNvSpPr txBox="1">
            <a:spLocks/>
          </p:cNvSpPr>
          <p:nvPr/>
        </p:nvSpPr>
        <p:spPr>
          <a:xfrm>
            <a:off x="-1439261" y="2331228"/>
            <a:ext cx="9248889" cy="576498"/>
          </a:xfrm>
          <a:prstGeom prst="rect">
            <a:avLst/>
          </a:prstGeom>
        </p:spPr>
        <p:txBody>
          <a:bodyPr vert="horz" lIns="91440" tIns="45720" rIns="91440" bIns="45720" rtlCol="0" anchor="t">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gn="ctr">
              <a:buNone/>
            </a:pPr>
            <a:r>
              <a:rPr lang="en-US" sz="2800" b="1">
                <a:solidFill>
                  <a:schemeClr val="tx1"/>
                </a:solidFill>
                <a:ea typeface="+mn-lt"/>
                <a:cs typeface="+mn-lt"/>
              </a:rPr>
              <a:t>2. "A cord of three strands </a:t>
            </a:r>
            <a:endParaRPr lang="es-ES" sz="3200">
              <a:solidFill>
                <a:schemeClr val="tx1"/>
              </a:solidFill>
              <a:ea typeface="+mn-lt"/>
              <a:cs typeface="+mn-lt"/>
            </a:endParaRPr>
          </a:p>
          <a:p>
            <a:pPr marL="0" indent="0" algn="ctr">
              <a:buNone/>
            </a:pPr>
            <a:r>
              <a:rPr lang="en-US" sz="2800" b="1">
                <a:solidFill>
                  <a:schemeClr val="tx1"/>
                </a:solidFill>
                <a:ea typeface="+mn-lt"/>
                <a:cs typeface="+mn-lt"/>
              </a:rPr>
              <a:t>is not quickly broken".</a:t>
            </a:r>
            <a:endParaRPr lang="es-ES" sz="2800">
              <a:solidFill>
                <a:schemeClr val="tx1"/>
              </a:solidFill>
            </a:endParaRPr>
          </a:p>
        </p:txBody>
      </p:sp>
      <p:pic>
        <p:nvPicPr>
          <p:cNvPr id="3" name="Imagen 10" descr="Imagen que contiene cuchillo&#10;&#10;Descripción generada automáticamente">
            <a:extLst>
              <a:ext uri="{FF2B5EF4-FFF2-40B4-BE49-F238E27FC236}">
                <a16:creationId xmlns:a16="http://schemas.microsoft.com/office/drawing/2014/main" id="{299E7764-FB22-4B25-A1E2-37FC085F815A}"/>
              </a:ext>
            </a:extLst>
          </p:cNvPr>
          <p:cNvPicPr>
            <a:picLocks noGrp="1" noChangeAspect="1"/>
          </p:cNvPicPr>
          <p:nvPr>
            <p:ph idx="1"/>
          </p:nvPr>
        </p:nvPicPr>
        <p:blipFill>
          <a:blip r:embed="rId2"/>
          <a:stretch>
            <a:fillRect/>
          </a:stretch>
        </p:blipFill>
        <p:spPr>
          <a:xfrm>
            <a:off x="1121308" y="4100943"/>
            <a:ext cx="3956713" cy="1209393"/>
          </a:xfrm>
          <a:prstGeom prst="rect">
            <a:avLst/>
          </a:prstGeom>
          <a:ln>
            <a:noFill/>
          </a:ln>
          <a:effectLst>
            <a:softEdge rad="112500"/>
          </a:effectLst>
        </p:spPr>
      </p:pic>
      <p:pic>
        <p:nvPicPr>
          <p:cNvPr id="8" name="Imagen 7" descr="Gráfico, Forma, Gráfico de proyección solar&#10;&#10;Descripción generada automáticamente">
            <a:extLst>
              <a:ext uri="{FF2B5EF4-FFF2-40B4-BE49-F238E27FC236}">
                <a16:creationId xmlns:a16="http://schemas.microsoft.com/office/drawing/2014/main" id="{C45DE2FC-86CC-4936-96B2-91804001AFD4}"/>
              </a:ext>
            </a:extLst>
          </p:cNvPr>
          <p:cNvPicPr>
            <a:picLocks noChangeAspect="1"/>
          </p:cNvPicPr>
          <p:nvPr/>
        </p:nvPicPr>
        <p:blipFill>
          <a:blip r:embed="rId3"/>
          <a:stretch>
            <a:fillRect/>
          </a:stretch>
        </p:blipFill>
        <p:spPr>
          <a:xfrm>
            <a:off x="10201886" y="-34248"/>
            <a:ext cx="1990557" cy="1779069"/>
          </a:xfrm>
          <a:prstGeom prst="rect">
            <a:avLst/>
          </a:prstGeom>
        </p:spPr>
      </p:pic>
      <p:sp>
        <p:nvSpPr>
          <p:cNvPr id="10" name="Content Placeholder 2">
            <a:extLst>
              <a:ext uri="{FF2B5EF4-FFF2-40B4-BE49-F238E27FC236}">
                <a16:creationId xmlns:a16="http://schemas.microsoft.com/office/drawing/2014/main" id="{B8744994-53DB-49D3-A249-52FE24487E19}"/>
              </a:ext>
            </a:extLst>
          </p:cNvPr>
          <p:cNvSpPr txBox="1">
            <a:spLocks/>
          </p:cNvSpPr>
          <p:nvPr/>
        </p:nvSpPr>
        <p:spPr>
          <a:xfrm>
            <a:off x="4350145" y="2328480"/>
            <a:ext cx="9248889" cy="576498"/>
          </a:xfrm>
          <a:prstGeom prst="rect">
            <a:avLst/>
          </a:prstGeom>
        </p:spPr>
        <p:txBody>
          <a:bodyPr vert="horz" lIns="91440" tIns="45720" rIns="91440" bIns="45720" rtlCol="0" anchor="t">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gn="ctr">
              <a:buNone/>
            </a:pPr>
            <a:r>
              <a:rPr lang="en-US" sz="2800" b="1">
                <a:solidFill>
                  <a:schemeClr val="tx1"/>
                </a:solidFill>
                <a:ea typeface="+mn-lt"/>
                <a:cs typeface="+mn-lt"/>
              </a:rPr>
              <a:t>3. Increase productivity</a:t>
            </a:r>
            <a:endParaRPr lang="es-ES" sz="2800">
              <a:solidFill>
                <a:schemeClr val="tx1"/>
              </a:solidFill>
            </a:endParaRPr>
          </a:p>
        </p:txBody>
      </p:sp>
      <p:pic>
        <p:nvPicPr>
          <p:cNvPr id="5" name="Imagen 11" descr="Histograma&#10;&#10;Descripción generada automáticamente">
            <a:extLst>
              <a:ext uri="{FF2B5EF4-FFF2-40B4-BE49-F238E27FC236}">
                <a16:creationId xmlns:a16="http://schemas.microsoft.com/office/drawing/2014/main" id="{586D228A-AE52-4E3F-81A1-64EE6690FEF7}"/>
              </a:ext>
            </a:extLst>
          </p:cNvPr>
          <p:cNvPicPr>
            <a:picLocks noChangeAspect="1"/>
          </p:cNvPicPr>
          <p:nvPr/>
        </p:nvPicPr>
        <p:blipFill rotWithShape="1">
          <a:blip r:embed="rId4"/>
          <a:srcRect t="27646" r="-125" b="124"/>
          <a:stretch/>
        </p:blipFill>
        <p:spPr>
          <a:xfrm>
            <a:off x="6634328" y="2979403"/>
            <a:ext cx="4680199" cy="3990334"/>
          </a:xfrm>
          <a:prstGeom prst="rect">
            <a:avLst/>
          </a:prstGeom>
        </p:spPr>
      </p:pic>
      <p:sp>
        <p:nvSpPr>
          <p:cNvPr id="11" name="CuadroTexto 10">
            <a:extLst>
              <a:ext uri="{FF2B5EF4-FFF2-40B4-BE49-F238E27FC236}">
                <a16:creationId xmlns:a16="http://schemas.microsoft.com/office/drawing/2014/main" id="{D96DFABD-05C1-4DA5-9A9D-5EB6EC1D735B}"/>
              </a:ext>
            </a:extLst>
          </p:cNvPr>
          <p:cNvSpPr txBox="1"/>
          <p:nvPr/>
        </p:nvSpPr>
        <p:spPr>
          <a:xfrm>
            <a:off x="9095316" y="6142566"/>
            <a:ext cx="221403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a:t>
            </a:r>
            <a:r>
              <a:rPr lang="en-US" sz="1400" b="1" err="1"/>
              <a:t>ProofHub</a:t>
            </a:r>
            <a:r>
              <a:rPr lang="en-US" sz="1400" b="1"/>
              <a:t>, 2018)</a:t>
            </a:r>
            <a:r>
              <a:rPr lang="es-ES" sz="1400"/>
              <a:t>​</a:t>
            </a:r>
          </a:p>
        </p:txBody>
      </p:sp>
    </p:spTree>
    <p:extLst>
      <p:ext uri="{BB962C8B-B14F-4D97-AF65-F5344CB8AC3E}">
        <p14:creationId xmlns:p14="http://schemas.microsoft.com/office/powerpoint/2010/main" val="2618840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14565-9638-BA4E-859D-9CBAF73C2605}"/>
              </a:ext>
            </a:extLst>
          </p:cNvPr>
          <p:cNvSpPr>
            <a:spLocks noGrp="1"/>
          </p:cNvSpPr>
          <p:nvPr>
            <p:ph type="title"/>
          </p:nvPr>
        </p:nvSpPr>
        <p:spPr>
          <a:xfrm>
            <a:off x="2231136" y="964692"/>
            <a:ext cx="7729728" cy="747563"/>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BENEFITS OF TEAM WORKING</a:t>
            </a:r>
            <a:endParaRPr lang="en-US"/>
          </a:p>
        </p:txBody>
      </p:sp>
      <p:sp>
        <p:nvSpPr>
          <p:cNvPr id="6" name="Footer Placeholder 5">
            <a:extLst>
              <a:ext uri="{FF2B5EF4-FFF2-40B4-BE49-F238E27FC236}">
                <a16:creationId xmlns:a16="http://schemas.microsoft.com/office/drawing/2014/main" id="{9CEF3F2A-EC22-3242-89C7-E764FBCAEE16}"/>
              </a:ext>
            </a:extLst>
          </p:cNvPr>
          <p:cNvSpPr>
            <a:spLocks noGrp="1"/>
          </p:cNvSpPr>
          <p:nvPr>
            <p:ph type="ftr" sz="quarter" idx="11"/>
          </p:nvPr>
        </p:nvSpPr>
        <p:spPr>
          <a:xfrm>
            <a:off x="8330643" y="6270465"/>
            <a:ext cx="5901189" cy="320040"/>
          </a:xfrm>
        </p:spPr>
        <p:txBody>
          <a:bodyPr/>
          <a:lstStyle/>
          <a:p>
            <a:r>
              <a:rPr lang="en-US" sz="1100" b="1">
                <a:solidFill>
                  <a:srgbClr val="000000"/>
                </a:solidFill>
              </a:rPr>
              <a:t>(</a:t>
            </a:r>
            <a:r>
              <a:rPr lang="en-US" sz="1400" b="1">
                <a:solidFill>
                  <a:srgbClr val="000000"/>
                </a:solidFill>
              </a:rPr>
              <a:t>Education Executive, 2020)</a:t>
            </a:r>
            <a:endParaRPr lang="en-US" sz="1400" b="1">
              <a:solidFill>
                <a:srgbClr val="000000">
                  <a:alpha val="70000"/>
                </a:srgbClr>
              </a:solidFill>
            </a:endParaRPr>
          </a:p>
        </p:txBody>
      </p:sp>
      <p:sp>
        <p:nvSpPr>
          <p:cNvPr id="7" name="Slide Number Placeholder 6">
            <a:extLst>
              <a:ext uri="{FF2B5EF4-FFF2-40B4-BE49-F238E27FC236}">
                <a16:creationId xmlns:a16="http://schemas.microsoft.com/office/drawing/2014/main" id="{E79188DF-8CD0-5548-AF49-5743288DB8BD}"/>
              </a:ext>
            </a:extLst>
          </p:cNvPr>
          <p:cNvSpPr>
            <a:spLocks noGrp="1"/>
          </p:cNvSpPr>
          <p:nvPr>
            <p:ph type="sldNum" sz="quarter" idx="12"/>
          </p:nvPr>
        </p:nvSpPr>
        <p:spPr/>
        <p:txBody>
          <a:bodyPr/>
          <a:lstStyle/>
          <a:p>
            <a:fld id="{D28C0A89-8B70-4240-B13E-26C70933D148}" type="slidenum">
              <a:rPr lang="en-US" smtClean="0"/>
              <a:t>7</a:t>
            </a:fld>
            <a:endParaRPr lang="en-US"/>
          </a:p>
        </p:txBody>
      </p:sp>
      <p:sp>
        <p:nvSpPr>
          <p:cNvPr id="9" name="TextBox 8">
            <a:extLst>
              <a:ext uri="{FF2B5EF4-FFF2-40B4-BE49-F238E27FC236}">
                <a16:creationId xmlns:a16="http://schemas.microsoft.com/office/drawing/2014/main" id="{F35552CA-62A4-1742-AE7F-D63DFE6DFC5B}"/>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14" name="Content Placeholder 2">
            <a:extLst>
              <a:ext uri="{FF2B5EF4-FFF2-40B4-BE49-F238E27FC236}">
                <a16:creationId xmlns:a16="http://schemas.microsoft.com/office/drawing/2014/main" id="{A0D600E0-ED44-4AB8-906F-1836A55BB447}"/>
              </a:ext>
            </a:extLst>
          </p:cNvPr>
          <p:cNvSpPr txBox="1">
            <a:spLocks/>
          </p:cNvSpPr>
          <p:nvPr/>
        </p:nvSpPr>
        <p:spPr>
          <a:xfrm>
            <a:off x="2426625" y="2161794"/>
            <a:ext cx="7751499" cy="641813"/>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sz="3200" b="1">
                <a:solidFill>
                  <a:schemeClr val="tx1"/>
                </a:solidFill>
              </a:rPr>
              <a:t>4. Construct reputation</a:t>
            </a:r>
          </a:p>
        </p:txBody>
      </p:sp>
      <p:pic>
        <p:nvPicPr>
          <p:cNvPr id="13" name="Imagen 14">
            <a:extLst>
              <a:ext uri="{FF2B5EF4-FFF2-40B4-BE49-F238E27FC236}">
                <a16:creationId xmlns:a16="http://schemas.microsoft.com/office/drawing/2014/main" id="{95107D02-3BA8-430F-8808-A351D4B2EC48}"/>
              </a:ext>
            </a:extLst>
          </p:cNvPr>
          <p:cNvPicPr>
            <a:picLocks noGrp="1" noChangeAspect="1"/>
          </p:cNvPicPr>
          <p:nvPr>
            <p:ph idx="1"/>
          </p:nvPr>
        </p:nvPicPr>
        <p:blipFill rotWithShape="1">
          <a:blip r:embed="rId2"/>
          <a:srcRect l="10903" t="17406" r="13288" b="3242"/>
          <a:stretch/>
        </p:blipFill>
        <p:spPr>
          <a:xfrm>
            <a:off x="4865404" y="3426501"/>
            <a:ext cx="2817271" cy="2921838"/>
          </a:xfrm>
          <a:prstGeom prst="rect">
            <a:avLst/>
          </a:prstGeom>
          <a:ln w="228600" cap="sq" cmpd="thickThin">
            <a:solidFill>
              <a:srgbClr val="000000"/>
            </a:solidFill>
            <a:prstDash val="solid"/>
            <a:miter lim="800000"/>
          </a:ln>
          <a:effectLst>
            <a:innerShdw blurRad="76200">
              <a:srgbClr val="000000"/>
            </a:innerShdw>
          </a:effectLst>
        </p:spPr>
      </p:pic>
      <p:pic>
        <p:nvPicPr>
          <p:cNvPr id="4" name="Imagen 7" descr="Gráfico, Forma, Gráfico de proyección solar&#10;&#10;Descripción generada automáticamente">
            <a:extLst>
              <a:ext uri="{FF2B5EF4-FFF2-40B4-BE49-F238E27FC236}">
                <a16:creationId xmlns:a16="http://schemas.microsoft.com/office/drawing/2014/main" id="{111A4038-3CF1-436D-9D8F-F646C766811A}"/>
              </a:ext>
            </a:extLst>
          </p:cNvPr>
          <p:cNvPicPr>
            <a:picLocks noChangeAspect="1"/>
          </p:cNvPicPr>
          <p:nvPr/>
        </p:nvPicPr>
        <p:blipFill>
          <a:blip r:embed="rId3"/>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2104385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F16A-933F-3C45-BE01-47C8D1E16668}"/>
              </a:ext>
            </a:extLst>
          </p:cNvPr>
          <p:cNvSpPr>
            <a:spLocks noGrp="1"/>
          </p:cNvSpPr>
          <p:nvPr>
            <p:ph type="title"/>
          </p:nvPr>
        </p:nvSpPr>
        <p:spPr>
          <a:xfrm>
            <a:off x="2231136" y="964692"/>
            <a:ext cx="7729728" cy="687405"/>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BENEFITS OF TEAM WORKING</a:t>
            </a:r>
            <a:endParaRPr lang="en-US"/>
          </a:p>
        </p:txBody>
      </p:sp>
      <p:sp>
        <p:nvSpPr>
          <p:cNvPr id="3" name="Content Placeholder 2">
            <a:extLst>
              <a:ext uri="{FF2B5EF4-FFF2-40B4-BE49-F238E27FC236}">
                <a16:creationId xmlns:a16="http://schemas.microsoft.com/office/drawing/2014/main" id="{55327F9E-679F-1A4D-B189-D4E782190683}"/>
              </a:ext>
            </a:extLst>
          </p:cNvPr>
          <p:cNvSpPr>
            <a:spLocks noGrp="1"/>
          </p:cNvSpPr>
          <p:nvPr>
            <p:ph idx="1"/>
          </p:nvPr>
        </p:nvSpPr>
        <p:spPr>
          <a:xfrm>
            <a:off x="5498356" y="2390346"/>
            <a:ext cx="6867187" cy="614900"/>
          </a:xfrm>
        </p:spPr>
        <p:txBody>
          <a:bodyPr vert="horz" lIns="91440" tIns="45720" rIns="91440" bIns="45720" rtlCol="0" anchor="t">
            <a:normAutofit/>
          </a:bodyPr>
          <a:lstStyle/>
          <a:p>
            <a:pPr marL="0" indent="0" algn="ctr">
              <a:buNone/>
            </a:pPr>
            <a:r>
              <a:rPr lang="en-US" sz="3200" b="1">
                <a:solidFill>
                  <a:schemeClr val="tx1"/>
                </a:solidFill>
              </a:rPr>
              <a:t>6. Greater service</a:t>
            </a:r>
          </a:p>
        </p:txBody>
      </p:sp>
      <p:sp>
        <p:nvSpPr>
          <p:cNvPr id="7" name="Slide Number Placeholder 6">
            <a:extLst>
              <a:ext uri="{FF2B5EF4-FFF2-40B4-BE49-F238E27FC236}">
                <a16:creationId xmlns:a16="http://schemas.microsoft.com/office/drawing/2014/main" id="{5C3FBE72-D286-BD46-882A-9B9881D7A497}"/>
              </a:ext>
            </a:extLst>
          </p:cNvPr>
          <p:cNvSpPr>
            <a:spLocks noGrp="1"/>
          </p:cNvSpPr>
          <p:nvPr>
            <p:ph type="sldNum" sz="quarter" idx="12"/>
          </p:nvPr>
        </p:nvSpPr>
        <p:spPr/>
        <p:txBody>
          <a:bodyPr/>
          <a:lstStyle/>
          <a:p>
            <a:fld id="{D28C0A89-8B70-4240-B13E-26C70933D148}" type="slidenum">
              <a:rPr lang="en-US" smtClean="0"/>
              <a:t>8</a:t>
            </a:fld>
            <a:endParaRPr lang="en-US"/>
          </a:p>
        </p:txBody>
      </p:sp>
      <p:sp>
        <p:nvSpPr>
          <p:cNvPr id="9" name="TextBox 8">
            <a:extLst>
              <a:ext uri="{FF2B5EF4-FFF2-40B4-BE49-F238E27FC236}">
                <a16:creationId xmlns:a16="http://schemas.microsoft.com/office/drawing/2014/main" id="{84EF560A-155B-0348-B906-6C83BA00ECF1}"/>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12" name="Imagen 12" descr="Imagen que contiene Logotipo&#10;&#10;Descripción generada automáticamente">
            <a:extLst>
              <a:ext uri="{FF2B5EF4-FFF2-40B4-BE49-F238E27FC236}">
                <a16:creationId xmlns:a16="http://schemas.microsoft.com/office/drawing/2014/main" id="{60B65EB4-164D-45C9-B1DB-7906A34735C5}"/>
              </a:ext>
            </a:extLst>
          </p:cNvPr>
          <p:cNvPicPr>
            <a:picLocks noChangeAspect="1"/>
          </p:cNvPicPr>
          <p:nvPr/>
        </p:nvPicPr>
        <p:blipFill>
          <a:blip r:embed="rId2"/>
          <a:stretch>
            <a:fillRect/>
          </a:stretch>
        </p:blipFill>
        <p:spPr>
          <a:xfrm>
            <a:off x="7111486" y="3556783"/>
            <a:ext cx="3759225" cy="153896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5" name="Imagen 7" descr="Gráfico, Forma, Gráfico de proyección solar&#10;&#10;Descripción generada automáticamente">
            <a:extLst>
              <a:ext uri="{FF2B5EF4-FFF2-40B4-BE49-F238E27FC236}">
                <a16:creationId xmlns:a16="http://schemas.microsoft.com/office/drawing/2014/main" id="{B7D7809D-7B5A-4B27-A1F1-CCDC08DAA58B}"/>
              </a:ext>
            </a:extLst>
          </p:cNvPr>
          <p:cNvPicPr>
            <a:picLocks noChangeAspect="1"/>
          </p:cNvPicPr>
          <p:nvPr/>
        </p:nvPicPr>
        <p:blipFill>
          <a:blip r:embed="rId3"/>
          <a:stretch>
            <a:fillRect/>
          </a:stretch>
        </p:blipFill>
        <p:spPr>
          <a:xfrm>
            <a:off x="10201886" y="-34248"/>
            <a:ext cx="1990557" cy="1779069"/>
          </a:xfrm>
          <a:prstGeom prst="rect">
            <a:avLst/>
          </a:prstGeom>
        </p:spPr>
      </p:pic>
      <p:sp>
        <p:nvSpPr>
          <p:cNvPr id="6" name="Content Placeholder 2">
            <a:extLst>
              <a:ext uri="{FF2B5EF4-FFF2-40B4-BE49-F238E27FC236}">
                <a16:creationId xmlns:a16="http://schemas.microsoft.com/office/drawing/2014/main" id="{77256211-9980-4613-91E6-16C100EEEE65}"/>
              </a:ext>
            </a:extLst>
          </p:cNvPr>
          <p:cNvSpPr txBox="1">
            <a:spLocks/>
          </p:cNvSpPr>
          <p:nvPr/>
        </p:nvSpPr>
        <p:spPr>
          <a:xfrm>
            <a:off x="-294411" y="2391024"/>
            <a:ext cx="7729728" cy="614900"/>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gn="ctr">
              <a:buNone/>
            </a:pPr>
            <a:r>
              <a:rPr lang="en-US" sz="3200" b="1">
                <a:solidFill>
                  <a:schemeClr val="tx1"/>
                </a:solidFill>
              </a:rPr>
              <a:t>5. Improve individual's career.</a:t>
            </a:r>
          </a:p>
        </p:txBody>
      </p:sp>
      <p:pic>
        <p:nvPicPr>
          <p:cNvPr id="14" name="Imagen 14" descr="Icono&#10;&#10;Descripción generada automáticamente">
            <a:extLst>
              <a:ext uri="{FF2B5EF4-FFF2-40B4-BE49-F238E27FC236}">
                <a16:creationId xmlns:a16="http://schemas.microsoft.com/office/drawing/2014/main" id="{B56B2E55-4637-464D-B10B-921EBA2E9163}"/>
              </a:ext>
            </a:extLst>
          </p:cNvPr>
          <p:cNvPicPr>
            <a:picLocks noChangeAspect="1"/>
          </p:cNvPicPr>
          <p:nvPr/>
        </p:nvPicPr>
        <p:blipFill rotWithShape="1">
          <a:blip r:embed="rId4"/>
          <a:srcRect l="14437" t="28390" r="14650" b="23727"/>
          <a:stretch/>
        </p:blipFill>
        <p:spPr>
          <a:xfrm>
            <a:off x="2386048" y="3499964"/>
            <a:ext cx="2468801" cy="16509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Footer Placeholder 5">
            <a:extLst>
              <a:ext uri="{FF2B5EF4-FFF2-40B4-BE49-F238E27FC236}">
                <a16:creationId xmlns:a16="http://schemas.microsoft.com/office/drawing/2014/main" id="{D700FBF7-2781-447E-A5E0-6CBEE993602E}"/>
              </a:ext>
            </a:extLst>
          </p:cNvPr>
          <p:cNvSpPr>
            <a:spLocks noGrp="1"/>
          </p:cNvSpPr>
          <p:nvPr>
            <p:ph type="ftr" sz="quarter" idx="11"/>
          </p:nvPr>
        </p:nvSpPr>
        <p:spPr>
          <a:xfrm>
            <a:off x="8330643" y="6270465"/>
            <a:ext cx="5901189" cy="320040"/>
          </a:xfrm>
        </p:spPr>
        <p:txBody>
          <a:bodyPr/>
          <a:lstStyle/>
          <a:p>
            <a:r>
              <a:rPr lang="en-US" sz="1100" b="1">
                <a:solidFill>
                  <a:srgbClr val="000000"/>
                </a:solidFill>
              </a:rPr>
              <a:t>(</a:t>
            </a:r>
            <a:r>
              <a:rPr lang="en-US" sz="1100" b="1" err="1">
                <a:solidFill>
                  <a:srgbClr val="000000"/>
                </a:solidFill>
              </a:rPr>
              <a:t>CareerAddict</a:t>
            </a:r>
            <a:r>
              <a:rPr lang="en-US" sz="1400" b="1">
                <a:solidFill>
                  <a:srgbClr val="000000"/>
                </a:solidFill>
              </a:rPr>
              <a:t>, 2020)</a:t>
            </a:r>
            <a:endParaRPr lang="en-US" sz="1400" b="1">
              <a:solidFill>
                <a:srgbClr val="000000">
                  <a:alpha val="70000"/>
                </a:srgbClr>
              </a:solidFill>
            </a:endParaRPr>
          </a:p>
        </p:txBody>
      </p:sp>
    </p:spTree>
    <p:extLst>
      <p:ext uri="{BB962C8B-B14F-4D97-AF65-F5344CB8AC3E}">
        <p14:creationId xmlns:p14="http://schemas.microsoft.com/office/powerpoint/2010/main" val="1678943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73AA84-C873-7A46-97F0-3B092C9CE118}"/>
              </a:ext>
            </a:extLst>
          </p:cNvPr>
          <p:cNvSpPr>
            <a:spLocks noGrp="1"/>
          </p:cNvSpPr>
          <p:nvPr>
            <p:ph idx="1"/>
          </p:nvPr>
        </p:nvSpPr>
        <p:spPr>
          <a:xfrm>
            <a:off x="3817039" y="1414370"/>
            <a:ext cx="8095305" cy="4993366"/>
          </a:xfrm>
          <a:ln>
            <a:noFill/>
          </a:ln>
        </p:spPr>
        <p:txBody>
          <a:bodyPr anchor="ctr">
            <a:normAutofit/>
          </a:bodyPr>
          <a:lstStyle/>
          <a:p>
            <a:endParaRPr lang="en-US"/>
          </a:p>
          <a:p>
            <a:pPr marL="0" indent="0">
              <a:buNone/>
            </a:pPr>
            <a:endParaRPr lang="en-US"/>
          </a:p>
          <a:p>
            <a:endParaRPr lang="en-US"/>
          </a:p>
          <a:p>
            <a:r>
              <a:rPr lang="en-US">
                <a:ea typeface="+mn-lt"/>
                <a:cs typeface="+mn-lt"/>
              </a:rPr>
              <a:t>''</a:t>
            </a:r>
            <a:r>
              <a:rPr lang="en-US" sz="2000" b="1">
                <a:ea typeface="+mn-lt"/>
                <a:cs typeface="+mn-lt"/>
              </a:rPr>
              <a:t>A team</a:t>
            </a:r>
            <a:r>
              <a:rPr lang="en-US">
                <a:ea typeface="+mn-lt"/>
                <a:cs typeface="+mn-lt"/>
              </a:rPr>
              <a:t> is a group of people bound together by a common purpose who perform interdependent tasks''. (Adair, 2009)</a:t>
            </a:r>
            <a:endParaRPr lang="en-US"/>
          </a:p>
          <a:p>
            <a:endParaRPr lang="en-US"/>
          </a:p>
          <a:p>
            <a:r>
              <a:rPr lang="en-US"/>
              <a:t>In 1965, Bruce Tuckman , a psychologist, came up with 5 stages of development: Forming, Storming, Norming, Performing and Adjourning. </a:t>
            </a:r>
          </a:p>
          <a:p>
            <a:endParaRPr lang="en-US"/>
          </a:p>
          <a:p>
            <a:r>
              <a:rPr lang="en-US"/>
              <a:t>All this stages plays a vital part in the development of a team.</a:t>
            </a:r>
          </a:p>
          <a:p>
            <a:endParaRPr lang="en-US"/>
          </a:p>
          <a:p>
            <a:pPr marL="0" indent="0" algn="just">
              <a:buNone/>
            </a:pPr>
            <a:r>
              <a:rPr lang="en-US" b="1">
                <a:ea typeface="+mn-lt"/>
                <a:cs typeface="+mn-lt"/>
              </a:rPr>
              <a:t>                                                                                 </a:t>
            </a:r>
            <a:endParaRPr lang="en-US" sz="1400" b="1">
              <a:ea typeface="+mn-lt"/>
              <a:cs typeface="+mn-lt"/>
            </a:endParaRPr>
          </a:p>
          <a:p>
            <a:pPr marL="0" indent="0" algn="just">
              <a:buNone/>
            </a:pPr>
            <a:r>
              <a:rPr lang="en-US" b="1">
                <a:ea typeface="+mn-lt"/>
                <a:cs typeface="+mn-lt"/>
              </a:rPr>
              <a:t>                                                                                     </a:t>
            </a:r>
            <a:r>
              <a:rPr lang="en-US" sz="1400" b="1">
                <a:ea typeface="+mn-lt"/>
                <a:cs typeface="+mn-lt"/>
              </a:rPr>
              <a:t>Adair J (2009) </a:t>
            </a:r>
            <a:endParaRPr lang="en-US" sz="1400" b="1"/>
          </a:p>
          <a:p>
            <a:pPr marL="0" indent="0">
              <a:buNone/>
            </a:pPr>
            <a:endParaRPr lang="en-US"/>
          </a:p>
        </p:txBody>
      </p:sp>
      <p:sp>
        <p:nvSpPr>
          <p:cNvPr id="5" name="Slide Number Placeholder 4">
            <a:extLst>
              <a:ext uri="{FF2B5EF4-FFF2-40B4-BE49-F238E27FC236}">
                <a16:creationId xmlns:a16="http://schemas.microsoft.com/office/drawing/2014/main" id="{8FB88141-C1B0-CB45-BC1F-62AE9E04B7BC}"/>
              </a:ext>
            </a:extLst>
          </p:cNvPr>
          <p:cNvSpPr>
            <a:spLocks noGrp="1"/>
          </p:cNvSpPr>
          <p:nvPr>
            <p:ph type="sldNum" sz="quarter" idx="12"/>
          </p:nvPr>
        </p:nvSpPr>
        <p:spPr/>
        <p:txBody>
          <a:bodyPr/>
          <a:lstStyle/>
          <a:p>
            <a:fld id="{D28C0A89-8B70-4240-B13E-26C70933D148}" type="slidenum">
              <a:rPr lang="en-US" smtClean="0"/>
              <a:t>9</a:t>
            </a:fld>
            <a:endParaRPr lang="en-US"/>
          </a:p>
        </p:txBody>
      </p:sp>
      <p:sp>
        <p:nvSpPr>
          <p:cNvPr id="14" name="TextBox 13">
            <a:extLst>
              <a:ext uri="{FF2B5EF4-FFF2-40B4-BE49-F238E27FC236}">
                <a16:creationId xmlns:a16="http://schemas.microsoft.com/office/drawing/2014/main" id="{AE402CBF-9803-6B49-B786-3A91896F9E9F}"/>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6" name="Imagen 7" descr="Gráfico, Forma, Gráfico de proyección solar&#10;&#10;Descripción generada automáticamente">
            <a:extLst>
              <a:ext uri="{FF2B5EF4-FFF2-40B4-BE49-F238E27FC236}">
                <a16:creationId xmlns:a16="http://schemas.microsoft.com/office/drawing/2014/main" id="{376A58F5-0F09-4E78-AC54-971A5CE4D753}"/>
              </a:ext>
            </a:extLst>
          </p:cNvPr>
          <p:cNvPicPr>
            <a:picLocks noChangeAspect="1"/>
          </p:cNvPicPr>
          <p:nvPr/>
        </p:nvPicPr>
        <p:blipFill>
          <a:blip r:embed="rId2"/>
          <a:stretch>
            <a:fillRect/>
          </a:stretch>
        </p:blipFill>
        <p:spPr>
          <a:xfrm>
            <a:off x="10201886" y="-34248"/>
            <a:ext cx="1990557" cy="1779069"/>
          </a:xfrm>
          <a:prstGeom prst="rect">
            <a:avLst/>
          </a:prstGeom>
        </p:spPr>
      </p:pic>
      <p:sp>
        <p:nvSpPr>
          <p:cNvPr id="20" name="Title 1">
            <a:extLst>
              <a:ext uri="{FF2B5EF4-FFF2-40B4-BE49-F238E27FC236}">
                <a16:creationId xmlns:a16="http://schemas.microsoft.com/office/drawing/2014/main" id="{F7B454A6-6F58-46D5-9E9E-B4FF0AFB9C04}"/>
              </a:ext>
            </a:extLst>
          </p:cNvPr>
          <p:cNvSpPr txBox="1">
            <a:spLocks/>
          </p:cNvSpPr>
          <p:nvPr/>
        </p:nvSpPr>
        <p:spPr>
          <a:xfrm>
            <a:off x="711960" y="2449137"/>
            <a:ext cx="2706941" cy="2624328"/>
          </a:xfrm>
          <a:prstGeom prst="ellipse">
            <a:avLst/>
          </a:prstGeom>
          <a:solidFill>
            <a:srgbClr val="0070C0"/>
          </a:solidFill>
          <a:ln w="31750" cap="sq">
            <a:no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r>
              <a:rPr lang="en-US" sz="1300">
                <a:solidFill>
                  <a:srgbClr val="FFFFFF"/>
                </a:solidFill>
              </a:rPr>
              <a:t>2. stages of team development </a:t>
            </a:r>
          </a:p>
        </p:txBody>
      </p:sp>
    </p:spTree>
    <p:extLst>
      <p:ext uri="{BB962C8B-B14F-4D97-AF65-F5344CB8AC3E}">
        <p14:creationId xmlns:p14="http://schemas.microsoft.com/office/powerpoint/2010/main" val="292656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23B29-8D07-6A4E-9311-8FAF5814387C}"/>
              </a:ext>
            </a:extLst>
          </p:cNvPr>
          <p:cNvSpPr>
            <a:spLocks noGrp="1"/>
          </p:cNvSpPr>
          <p:nvPr>
            <p:ph type="title"/>
          </p:nvPr>
        </p:nvSpPr>
        <p:spPr>
          <a:xfrm>
            <a:off x="2231136" y="964692"/>
            <a:ext cx="7729728" cy="767615"/>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a:solidFill>
                  <a:schemeClr val="tx1"/>
                </a:solidFill>
              </a:rPr>
              <a:t>STAGES OF TEAM DEVELOPMENT</a:t>
            </a:r>
          </a:p>
        </p:txBody>
      </p:sp>
      <p:graphicFrame>
        <p:nvGraphicFramePr>
          <p:cNvPr id="27" name="Diagram 27">
            <a:extLst>
              <a:ext uri="{FF2B5EF4-FFF2-40B4-BE49-F238E27FC236}">
                <a16:creationId xmlns:a16="http://schemas.microsoft.com/office/drawing/2014/main" id="{BCB2E2A1-EBCA-48E8-AFF7-75062FC61A65}"/>
              </a:ext>
            </a:extLst>
          </p:cNvPr>
          <p:cNvGraphicFramePr>
            <a:graphicFrameLocks noGrp="1"/>
          </p:cNvGraphicFramePr>
          <p:nvPr>
            <p:ph idx="1"/>
            <p:extLst>
              <p:ext uri="{D42A27DB-BD31-4B8C-83A1-F6EECF244321}">
                <p14:modId xmlns:p14="http://schemas.microsoft.com/office/powerpoint/2010/main" val="2914797202"/>
              </p:ext>
            </p:extLst>
          </p:nvPr>
        </p:nvGraphicFramePr>
        <p:xfrm>
          <a:off x="933980" y="2807758"/>
          <a:ext cx="10334624"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7DCCD551-245E-504B-8DAF-E92881FF8D76}"/>
              </a:ext>
            </a:extLst>
          </p:cNvPr>
          <p:cNvSpPr>
            <a:spLocks noGrp="1"/>
          </p:cNvSpPr>
          <p:nvPr>
            <p:ph type="sldNum" sz="quarter" idx="12"/>
          </p:nvPr>
        </p:nvSpPr>
        <p:spPr/>
        <p:txBody>
          <a:bodyPr/>
          <a:lstStyle/>
          <a:p>
            <a:fld id="{D28C0A89-8B70-4240-B13E-26C70933D148}" type="slidenum">
              <a:rPr lang="en-US" smtClean="0"/>
              <a:t>10</a:t>
            </a:fld>
            <a:endParaRPr lang="en-US"/>
          </a:p>
        </p:txBody>
      </p:sp>
      <p:sp>
        <p:nvSpPr>
          <p:cNvPr id="9" name="TextBox 8">
            <a:extLst>
              <a:ext uri="{FF2B5EF4-FFF2-40B4-BE49-F238E27FC236}">
                <a16:creationId xmlns:a16="http://schemas.microsoft.com/office/drawing/2014/main" id="{3217CFA5-706C-8243-A5A5-B57141A0B853}"/>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72" name="TextBox 71">
            <a:extLst>
              <a:ext uri="{FF2B5EF4-FFF2-40B4-BE49-F238E27FC236}">
                <a16:creationId xmlns:a16="http://schemas.microsoft.com/office/drawing/2014/main" id="{5FC9F8FB-37C1-4BAA-B7B2-A4AC42B4CDB2}"/>
              </a:ext>
            </a:extLst>
          </p:cNvPr>
          <p:cNvSpPr txBox="1"/>
          <p:nvPr/>
        </p:nvSpPr>
        <p:spPr>
          <a:xfrm>
            <a:off x="8470900" y="6031442"/>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Tuckman, B. (1965)</a:t>
            </a:r>
          </a:p>
        </p:txBody>
      </p:sp>
      <p:sp>
        <p:nvSpPr>
          <p:cNvPr id="23" name="CuadroTexto 22">
            <a:extLst>
              <a:ext uri="{FF2B5EF4-FFF2-40B4-BE49-F238E27FC236}">
                <a16:creationId xmlns:a16="http://schemas.microsoft.com/office/drawing/2014/main" id="{15936942-4BCB-4904-BA03-462B415E148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56" name="Imagen 7" descr="Gráfico, Forma, Gráfico de proyección solar&#10;&#10;Descripción generada automáticamente">
            <a:extLst>
              <a:ext uri="{FF2B5EF4-FFF2-40B4-BE49-F238E27FC236}">
                <a16:creationId xmlns:a16="http://schemas.microsoft.com/office/drawing/2014/main" id="{F27A7C22-1408-4571-9514-ECE45B46A826}"/>
              </a:ext>
            </a:extLst>
          </p:cNvPr>
          <p:cNvPicPr>
            <a:picLocks noChangeAspect="1"/>
          </p:cNvPicPr>
          <p:nvPr/>
        </p:nvPicPr>
        <p:blipFill>
          <a:blip r:embed="rId7"/>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3751609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3B19-DF84-024F-85AB-334E2D5C7DA5}"/>
              </a:ext>
            </a:extLst>
          </p:cNvPr>
          <p:cNvSpPr>
            <a:spLocks noGrp="1"/>
          </p:cNvSpPr>
          <p:nvPr>
            <p:ph type="title"/>
          </p:nvPr>
        </p:nvSpPr>
        <p:spPr>
          <a:xfrm>
            <a:off x="2231136" y="964692"/>
            <a:ext cx="7729728" cy="767616"/>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a:solidFill>
                  <a:schemeClr val="tx1"/>
                </a:solidFill>
              </a:rPr>
              <a:t>STAGES OF TEAM DEVELOPMENT</a:t>
            </a:r>
          </a:p>
        </p:txBody>
      </p:sp>
      <p:sp>
        <p:nvSpPr>
          <p:cNvPr id="3" name="Content Placeholder 2">
            <a:extLst>
              <a:ext uri="{FF2B5EF4-FFF2-40B4-BE49-F238E27FC236}">
                <a16:creationId xmlns:a16="http://schemas.microsoft.com/office/drawing/2014/main" id="{D86C7216-FE27-6940-896B-79C5E0B7A474}"/>
              </a:ext>
            </a:extLst>
          </p:cNvPr>
          <p:cNvSpPr>
            <a:spLocks noGrp="1"/>
          </p:cNvSpPr>
          <p:nvPr>
            <p:ph idx="1"/>
          </p:nvPr>
        </p:nvSpPr>
        <p:spPr/>
        <p:txBody>
          <a:bodyPr vert="horz" lIns="91440" tIns="45720" rIns="91440" bIns="45720" rtlCol="0" anchor="t">
            <a:normAutofit/>
          </a:bodyPr>
          <a:lstStyle/>
          <a:p>
            <a:pPr marL="0" indent="0">
              <a:buNone/>
            </a:pPr>
            <a:r>
              <a:rPr lang="en-US" b="1"/>
              <a:t>The importance of stages:</a:t>
            </a:r>
            <a:endParaRPr lang="es-ES" b="1"/>
          </a:p>
        </p:txBody>
      </p:sp>
      <p:sp>
        <p:nvSpPr>
          <p:cNvPr id="7" name="Slide Number Placeholder 6">
            <a:extLst>
              <a:ext uri="{FF2B5EF4-FFF2-40B4-BE49-F238E27FC236}">
                <a16:creationId xmlns:a16="http://schemas.microsoft.com/office/drawing/2014/main" id="{403A40DA-CFAC-D64B-B273-B174825BEA65}"/>
              </a:ext>
            </a:extLst>
          </p:cNvPr>
          <p:cNvSpPr>
            <a:spLocks noGrp="1"/>
          </p:cNvSpPr>
          <p:nvPr>
            <p:ph type="sldNum" sz="quarter" idx="12"/>
          </p:nvPr>
        </p:nvSpPr>
        <p:spPr/>
        <p:txBody>
          <a:bodyPr/>
          <a:lstStyle/>
          <a:p>
            <a:fld id="{D28C0A89-8B70-4240-B13E-26C70933D148}" type="slidenum">
              <a:rPr lang="en-US" smtClean="0"/>
              <a:t>11</a:t>
            </a:fld>
            <a:endParaRPr lang="en-US"/>
          </a:p>
        </p:txBody>
      </p:sp>
      <p:sp>
        <p:nvSpPr>
          <p:cNvPr id="9" name="TextBox 8">
            <a:extLst>
              <a:ext uri="{FF2B5EF4-FFF2-40B4-BE49-F238E27FC236}">
                <a16:creationId xmlns:a16="http://schemas.microsoft.com/office/drawing/2014/main" id="{B36D1FC9-0B35-1F42-BC14-6B85C7508595}"/>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graphicFrame>
        <p:nvGraphicFramePr>
          <p:cNvPr id="54" name="Diagram 54">
            <a:extLst>
              <a:ext uri="{FF2B5EF4-FFF2-40B4-BE49-F238E27FC236}">
                <a16:creationId xmlns:a16="http://schemas.microsoft.com/office/drawing/2014/main" id="{B99439B8-5BEC-46BE-8DAD-3946E4AF1FC9}"/>
              </a:ext>
            </a:extLst>
          </p:cNvPr>
          <p:cNvGraphicFramePr/>
          <p:nvPr>
            <p:extLst>
              <p:ext uri="{D42A27DB-BD31-4B8C-83A1-F6EECF244321}">
                <p14:modId xmlns:p14="http://schemas.microsoft.com/office/powerpoint/2010/main" val="3792620969"/>
              </p:ext>
            </p:extLst>
          </p:nvPr>
        </p:nvGraphicFramePr>
        <p:xfrm>
          <a:off x="3757083" y="2637367"/>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7" name="Imagen 7" descr="Gráfico, Forma, Gráfico de proyección solar&#10;&#10;Descripción generada automáticamente">
            <a:extLst>
              <a:ext uri="{FF2B5EF4-FFF2-40B4-BE49-F238E27FC236}">
                <a16:creationId xmlns:a16="http://schemas.microsoft.com/office/drawing/2014/main" id="{734EB31F-7A43-4440-90BD-1FF3FC9E235C}"/>
              </a:ext>
            </a:extLst>
          </p:cNvPr>
          <p:cNvPicPr>
            <a:picLocks noChangeAspect="1"/>
          </p:cNvPicPr>
          <p:nvPr/>
        </p:nvPicPr>
        <p:blipFill>
          <a:blip r:embed="rId7"/>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3237509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D0B9-5FF5-9E4F-BB9D-D28E67EFA217}"/>
              </a:ext>
            </a:extLst>
          </p:cNvPr>
          <p:cNvSpPr>
            <a:spLocks noGrp="1"/>
          </p:cNvSpPr>
          <p:nvPr>
            <p:ph type="title"/>
          </p:nvPr>
        </p:nvSpPr>
        <p:spPr>
          <a:xfrm>
            <a:off x="2231136" y="964692"/>
            <a:ext cx="7729728" cy="777642"/>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a:solidFill>
                  <a:schemeClr val="tx1"/>
                </a:solidFill>
              </a:rPr>
              <a:t>STAGES OF TEAM DEVELOPMENT</a:t>
            </a:r>
          </a:p>
        </p:txBody>
      </p:sp>
      <p:sp>
        <p:nvSpPr>
          <p:cNvPr id="7" name="Slide Number Placeholder 6">
            <a:extLst>
              <a:ext uri="{FF2B5EF4-FFF2-40B4-BE49-F238E27FC236}">
                <a16:creationId xmlns:a16="http://schemas.microsoft.com/office/drawing/2014/main" id="{D672FA30-F833-9342-A904-755C2741B3D5}"/>
              </a:ext>
            </a:extLst>
          </p:cNvPr>
          <p:cNvSpPr>
            <a:spLocks noGrp="1"/>
          </p:cNvSpPr>
          <p:nvPr>
            <p:ph type="sldNum" sz="quarter" idx="12"/>
          </p:nvPr>
        </p:nvSpPr>
        <p:spPr/>
        <p:txBody>
          <a:bodyPr/>
          <a:lstStyle/>
          <a:p>
            <a:fld id="{D28C0A89-8B70-4240-B13E-26C70933D148}" type="slidenum">
              <a:rPr lang="en-US" smtClean="0"/>
              <a:t>12</a:t>
            </a:fld>
            <a:endParaRPr lang="en-US"/>
          </a:p>
        </p:txBody>
      </p:sp>
      <p:sp>
        <p:nvSpPr>
          <p:cNvPr id="9" name="TextBox 8">
            <a:extLst>
              <a:ext uri="{FF2B5EF4-FFF2-40B4-BE49-F238E27FC236}">
                <a16:creationId xmlns:a16="http://schemas.microsoft.com/office/drawing/2014/main" id="{100CDB62-4BB7-7D4E-9A18-3B7DF55B6AC2}"/>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16" name="Content Placeholder 15">
            <a:extLst>
              <a:ext uri="{FF2B5EF4-FFF2-40B4-BE49-F238E27FC236}">
                <a16:creationId xmlns:a16="http://schemas.microsoft.com/office/drawing/2014/main" id="{DBE72312-3E89-48D5-B0FD-30A20C94B0CE}"/>
              </a:ext>
            </a:extLst>
          </p:cNvPr>
          <p:cNvSpPr>
            <a:spLocks noGrp="1"/>
          </p:cNvSpPr>
          <p:nvPr>
            <p:ph idx="1"/>
          </p:nvPr>
        </p:nvSpPr>
        <p:spPr/>
        <p:txBody>
          <a:bodyPr vert="horz" lIns="91440" tIns="45720" rIns="91440" bIns="45720" rtlCol="0" anchor="t">
            <a:normAutofit/>
          </a:bodyPr>
          <a:lstStyle/>
          <a:p>
            <a:endParaRPr lang="en-GB"/>
          </a:p>
          <a:p>
            <a:endParaRPr lang="en-GB"/>
          </a:p>
          <a:p>
            <a:pPr marL="0" indent="0">
              <a:buNone/>
            </a:pPr>
            <a:r>
              <a:rPr lang="en-GB"/>
              <a:t>  </a:t>
            </a:r>
          </a:p>
          <a:p>
            <a:pPr marL="0" indent="0">
              <a:buNone/>
            </a:pPr>
            <a:endParaRPr lang="en-GB"/>
          </a:p>
        </p:txBody>
      </p:sp>
      <p:graphicFrame>
        <p:nvGraphicFramePr>
          <p:cNvPr id="3" name="Diagram 3">
            <a:extLst>
              <a:ext uri="{FF2B5EF4-FFF2-40B4-BE49-F238E27FC236}">
                <a16:creationId xmlns:a16="http://schemas.microsoft.com/office/drawing/2014/main" id="{3BD48EFE-5A18-4C9A-AAAD-717B55C563B0}"/>
              </a:ext>
            </a:extLst>
          </p:cNvPr>
          <p:cNvGraphicFramePr/>
          <p:nvPr>
            <p:extLst>
              <p:ext uri="{D42A27DB-BD31-4B8C-83A1-F6EECF244321}">
                <p14:modId xmlns:p14="http://schemas.microsoft.com/office/powerpoint/2010/main" val="4277002468"/>
              </p:ext>
            </p:extLst>
          </p:nvPr>
        </p:nvGraphicFramePr>
        <p:xfrm>
          <a:off x="3222625" y="2378075"/>
          <a:ext cx="5746750" cy="43825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2" name="Rectangle: Rounded Corners 201">
            <a:extLst>
              <a:ext uri="{FF2B5EF4-FFF2-40B4-BE49-F238E27FC236}">
                <a16:creationId xmlns:a16="http://schemas.microsoft.com/office/drawing/2014/main" id="{5BEC6C40-0435-45A9-93B0-62532580F82A}"/>
              </a:ext>
            </a:extLst>
          </p:cNvPr>
          <p:cNvSpPr/>
          <p:nvPr/>
        </p:nvSpPr>
        <p:spPr>
          <a:xfrm>
            <a:off x="5400675" y="4035424"/>
            <a:ext cx="1391707" cy="1074207"/>
          </a:xfrm>
          <a:prstGeom prst="roundRect">
            <a:avLst/>
          </a:prstGeom>
          <a:solidFill>
            <a:srgbClr val="85B6BD"/>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rPr>
              <a:t>Using Tuckman tools</a:t>
            </a:r>
            <a:endParaRPr lang="en-GB">
              <a:solidFill>
                <a:schemeClr val="tx1"/>
              </a:solidFill>
            </a:endParaRPr>
          </a:p>
        </p:txBody>
      </p:sp>
      <p:pic>
        <p:nvPicPr>
          <p:cNvPr id="35" name="Imagen 7" descr="Gráfico, Forma, Gráfico de proyección solar&#10;&#10;Descripción generada automáticamente">
            <a:extLst>
              <a:ext uri="{FF2B5EF4-FFF2-40B4-BE49-F238E27FC236}">
                <a16:creationId xmlns:a16="http://schemas.microsoft.com/office/drawing/2014/main" id="{AFAF2C80-A290-4A2E-A6DF-20AF8C8FC581}"/>
              </a:ext>
            </a:extLst>
          </p:cNvPr>
          <p:cNvPicPr>
            <a:picLocks noChangeAspect="1"/>
          </p:cNvPicPr>
          <p:nvPr/>
        </p:nvPicPr>
        <p:blipFill>
          <a:blip r:embed="rId7"/>
          <a:stretch>
            <a:fillRect/>
          </a:stretch>
        </p:blipFill>
        <p:spPr>
          <a:xfrm>
            <a:off x="10201886" y="-34248"/>
            <a:ext cx="1990557" cy="1779069"/>
          </a:xfrm>
          <a:prstGeom prst="rect">
            <a:avLst/>
          </a:prstGeom>
        </p:spPr>
      </p:pic>
      <p:sp>
        <p:nvSpPr>
          <p:cNvPr id="15" name="TextBox 14">
            <a:extLst>
              <a:ext uri="{FF2B5EF4-FFF2-40B4-BE49-F238E27FC236}">
                <a16:creationId xmlns:a16="http://schemas.microsoft.com/office/drawing/2014/main" id="{F53C5615-3387-4C0F-9E46-9A2F3FF3F1EA}"/>
              </a:ext>
            </a:extLst>
          </p:cNvPr>
          <p:cNvSpPr txBox="1"/>
          <p:nvPr/>
        </p:nvSpPr>
        <p:spPr>
          <a:xfrm>
            <a:off x="8518525" y="6258983"/>
            <a:ext cx="27432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ea typeface="+mn-lt"/>
                <a:cs typeface="+mn-lt"/>
              </a:rPr>
              <a:t>Seligman M (2011)</a:t>
            </a:r>
            <a:endParaRPr lang="en-US" sz="1600" b="1"/>
          </a:p>
          <a:p>
            <a:pPr algn="l"/>
            <a:endParaRPr lang="en-US"/>
          </a:p>
        </p:txBody>
      </p:sp>
    </p:spTree>
    <p:extLst>
      <p:ext uri="{BB962C8B-B14F-4D97-AF65-F5344CB8AC3E}">
        <p14:creationId xmlns:p14="http://schemas.microsoft.com/office/powerpoint/2010/main" val="649810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FCA1-EE8E-6E4C-B561-A7C43CD3E56D}"/>
              </a:ext>
            </a:extLst>
          </p:cNvPr>
          <p:cNvSpPr>
            <a:spLocks noGrp="1"/>
          </p:cNvSpPr>
          <p:nvPr>
            <p:ph type="title"/>
          </p:nvPr>
        </p:nvSpPr>
        <p:spPr>
          <a:xfrm>
            <a:off x="2231136" y="964692"/>
            <a:ext cx="7729728" cy="737536"/>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STAGES OF TEAM DEVELOPMENT</a:t>
            </a:r>
            <a:endParaRPr lang="en-US"/>
          </a:p>
        </p:txBody>
      </p:sp>
      <p:sp>
        <p:nvSpPr>
          <p:cNvPr id="3" name="Content Placeholder 2">
            <a:extLst>
              <a:ext uri="{FF2B5EF4-FFF2-40B4-BE49-F238E27FC236}">
                <a16:creationId xmlns:a16="http://schemas.microsoft.com/office/drawing/2014/main" id="{BC5493EF-7003-4544-B06B-B83F837E9982}"/>
              </a:ext>
            </a:extLst>
          </p:cNvPr>
          <p:cNvSpPr>
            <a:spLocks noGrp="1"/>
          </p:cNvSpPr>
          <p:nvPr>
            <p:ph idx="1"/>
          </p:nvPr>
        </p:nvSpPr>
        <p:spPr>
          <a:xfrm>
            <a:off x="558970" y="2638044"/>
            <a:ext cx="10936477" cy="3641733"/>
          </a:xfrm>
        </p:spPr>
        <p:txBody>
          <a:bodyPr vert="horz" lIns="91440" tIns="45720" rIns="91440" bIns="45720" rtlCol="0" anchor="t">
            <a:normAutofit/>
          </a:bodyPr>
          <a:lstStyle/>
          <a:p>
            <a:pPr marL="0" indent="0" algn="ctr">
              <a:buNone/>
            </a:pPr>
            <a:r>
              <a:rPr lang="en-US" b="1"/>
              <a:t>Strategies using Tuckman's model</a:t>
            </a:r>
            <a:br>
              <a:rPr lang="en-US"/>
            </a:br>
            <a:endParaRPr lang="en-US"/>
          </a:p>
        </p:txBody>
      </p:sp>
      <p:sp>
        <p:nvSpPr>
          <p:cNvPr id="7" name="Slide Number Placeholder 6">
            <a:extLst>
              <a:ext uri="{FF2B5EF4-FFF2-40B4-BE49-F238E27FC236}">
                <a16:creationId xmlns:a16="http://schemas.microsoft.com/office/drawing/2014/main" id="{8A92BAD8-457D-E449-8A4A-4B3F6759E893}"/>
              </a:ext>
            </a:extLst>
          </p:cNvPr>
          <p:cNvSpPr>
            <a:spLocks noGrp="1"/>
          </p:cNvSpPr>
          <p:nvPr>
            <p:ph type="sldNum" sz="quarter" idx="12"/>
          </p:nvPr>
        </p:nvSpPr>
        <p:spPr/>
        <p:txBody>
          <a:bodyPr/>
          <a:lstStyle/>
          <a:p>
            <a:fld id="{D28C0A89-8B70-4240-B13E-26C70933D148}" type="slidenum">
              <a:rPr lang="en-US" smtClean="0"/>
              <a:t>13</a:t>
            </a:fld>
            <a:endParaRPr lang="en-US"/>
          </a:p>
        </p:txBody>
      </p:sp>
      <p:sp>
        <p:nvSpPr>
          <p:cNvPr id="9" name="TextBox 8">
            <a:extLst>
              <a:ext uri="{FF2B5EF4-FFF2-40B4-BE49-F238E27FC236}">
                <a16:creationId xmlns:a16="http://schemas.microsoft.com/office/drawing/2014/main" id="{07A24CB6-32AE-BF46-B7DE-208ACFFF990E}"/>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graphicFrame>
        <p:nvGraphicFramePr>
          <p:cNvPr id="10" name="Table 10">
            <a:extLst>
              <a:ext uri="{FF2B5EF4-FFF2-40B4-BE49-F238E27FC236}">
                <a16:creationId xmlns:a16="http://schemas.microsoft.com/office/drawing/2014/main" id="{BF4B90D0-B676-4334-B71A-ECD553A12971}"/>
              </a:ext>
            </a:extLst>
          </p:cNvPr>
          <p:cNvGraphicFramePr>
            <a:graphicFrameLocks noGrp="1"/>
          </p:cNvGraphicFramePr>
          <p:nvPr>
            <p:extLst>
              <p:ext uri="{D42A27DB-BD31-4B8C-83A1-F6EECF244321}">
                <p14:modId xmlns:p14="http://schemas.microsoft.com/office/powerpoint/2010/main" val="194447479"/>
              </p:ext>
            </p:extLst>
          </p:nvPr>
        </p:nvGraphicFramePr>
        <p:xfrm>
          <a:off x="963929" y="3611627"/>
          <a:ext cx="9957232" cy="1608476"/>
        </p:xfrm>
        <a:graphic>
          <a:graphicData uri="http://schemas.openxmlformats.org/drawingml/2006/table">
            <a:tbl>
              <a:tblPr firstRow="1" bandRow="1">
                <a:tableStyleId>{5C22544A-7EE6-4342-B048-85BDC9FD1C3A}</a:tableStyleId>
              </a:tblPr>
              <a:tblGrid>
                <a:gridCol w="1991446">
                  <a:extLst>
                    <a:ext uri="{9D8B030D-6E8A-4147-A177-3AD203B41FA5}">
                      <a16:colId xmlns:a16="http://schemas.microsoft.com/office/drawing/2014/main" val="2988734786"/>
                    </a:ext>
                  </a:extLst>
                </a:gridCol>
                <a:gridCol w="2021416">
                  <a:extLst>
                    <a:ext uri="{9D8B030D-6E8A-4147-A177-3AD203B41FA5}">
                      <a16:colId xmlns:a16="http://schemas.microsoft.com/office/drawing/2014/main" val="3210560871"/>
                    </a:ext>
                  </a:extLst>
                </a:gridCol>
                <a:gridCol w="1961475">
                  <a:extLst>
                    <a:ext uri="{9D8B030D-6E8A-4147-A177-3AD203B41FA5}">
                      <a16:colId xmlns:a16="http://schemas.microsoft.com/office/drawing/2014/main" val="2653137918"/>
                    </a:ext>
                  </a:extLst>
                </a:gridCol>
                <a:gridCol w="2257614">
                  <a:extLst>
                    <a:ext uri="{9D8B030D-6E8A-4147-A177-3AD203B41FA5}">
                      <a16:colId xmlns:a16="http://schemas.microsoft.com/office/drawing/2014/main" val="604862099"/>
                    </a:ext>
                  </a:extLst>
                </a:gridCol>
                <a:gridCol w="1725281">
                  <a:extLst>
                    <a:ext uri="{9D8B030D-6E8A-4147-A177-3AD203B41FA5}">
                      <a16:colId xmlns:a16="http://schemas.microsoft.com/office/drawing/2014/main" val="3233612927"/>
                    </a:ext>
                  </a:extLst>
                </a:gridCol>
              </a:tblGrid>
              <a:tr h="584900">
                <a:tc>
                  <a:txBody>
                    <a:bodyPr/>
                    <a:lstStyle/>
                    <a:p>
                      <a:pPr algn="ctr"/>
                      <a:r>
                        <a:rPr lang="en-GB"/>
                        <a:t>NORMING</a:t>
                      </a:r>
                    </a:p>
                  </a:txBody>
                  <a:tcPr>
                    <a:solidFill>
                      <a:srgbClr val="83B82E">
                        <a:alpha val="63000"/>
                      </a:srgbClr>
                    </a:solidFill>
                  </a:tcPr>
                </a:tc>
                <a:tc>
                  <a:txBody>
                    <a:bodyPr/>
                    <a:lstStyle/>
                    <a:p>
                      <a:pPr algn="ctr"/>
                      <a:r>
                        <a:rPr lang="en-GB"/>
                        <a:t>STORMING</a:t>
                      </a:r>
                    </a:p>
                  </a:txBody>
                  <a:tcPr>
                    <a:solidFill>
                      <a:srgbClr val="EB490E"/>
                    </a:solidFill>
                  </a:tcPr>
                </a:tc>
                <a:tc>
                  <a:txBody>
                    <a:bodyPr/>
                    <a:lstStyle/>
                    <a:p>
                      <a:pPr lvl="0" algn="ctr">
                        <a:buNone/>
                      </a:pPr>
                      <a:r>
                        <a:rPr lang="en-GB" sz="1800" b="1" i="0" u="none" strike="noStrike" noProof="0">
                          <a:latin typeface="Gill Sans MT"/>
                        </a:rPr>
                        <a:t>FORMING</a:t>
                      </a:r>
                      <a:endParaRPr lang="en-US"/>
                    </a:p>
                  </a:txBody>
                  <a:tcPr>
                    <a:solidFill>
                      <a:srgbClr val="00B0F0"/>
                    </a:solidFill>
                  </a:tcPr>
                </a:tc>
                <a:tc>
                  <a:txBody>
                    <a:bodyPr/>
                    <a:lstStyle/>
                    <a:p>
                      <a:pPr lvl="0" algn="ctr">
                        <a:buNone/>
                      </a:pPr>
                      <a:r>
                        <a:rPr lang="en-GB" sz="1800" b="1" i="0" u="none" strike="noStrike" noProof="0">
                          <a:latin typeface="Gill Sans MT"/>
                        </a:rPr>
                        <a:t>PERFORMING</a:t>
                      </a:r>
                      <a:endParaRPr lang="en-US"/>
                    </a:p>
                  </a:txBody>
                  <a:tcPr>
                    <a:solidFill>
                      <a:srgbClr val="FFC000"/>
                    </a:solidFill>
                  </a:tcPr>
                </a:tc>
                <a:tc>
                  <a:txBody>
                    <a:bodyPr/>
                    <a:lstStyle/>
                    <a:p>
                      <a:pPr algn="ctr"/>
                      <a:r>
                        <a:rPr lang="en-GB"/>
                        <a:t>ADJOUNING </a:t>
                      </a:r>
                    </a:p>
                  </a:txBody>
                  <a:tcPr/>
                </a:tc>
                <a:extLst>
                  <a:ext uri="{0D108BD9-81ED-4DB2-BD59-A6C34878D82A}">
                    <a16:rowId xmlns:a16="http://schemas.microsoft.com/office/drawing/2014/main" val="3737947856"/>
                  </a:ext>
                </a:extLst>
              </a:tr>
              <a:tr h="511788">
                <a:tc>
                  <a:txBody>
                    <a:bodyPr/>
                    <a:lstStyle/>
                    <a:p>
                      <a:pPr algn="ctr"/>
                      <a:r>
                        <a:rPr lang="en-GB"/>
                        <a:t>communication</a:t>
                      </a:r>
                    </a:p>
                  </a:txBody>
                  <a:tcPr>
                    <a:solidFill>
                      <a:srgbClr val="83B82E">
                        <a:alpha val="34000"/>
                      </a:srgbClr>
                    </a:solidFill>
                  </a:tcPr>
                </a:tc>
                <a:tc>
                  <a:txBody>
                    <a:bodyPr/>
                    <a:lstStyle/>
                    <a:p>
                      <a:pPr algn="ctr"/>
                      <a:r>
                        <a:rPr lang="en-GB"/>
                        <a:t>feedback</a:t>
                      </a:r>
                    </a:p>
                  </a:txBody>
                  <a:tcPr>
                    <a:solidFill>
                      <a:srgbClr val="E39B7D">
                        <a:alpha val="70000"/>
                      </a:srgbClr>
                    </a:solidFill>
                  </a:tcPr>
                </a:tc>
                <a:tc>
                  <a:txBody>
                    <a:bodyPr/>
                    <a:lstStyle/>
                    <a:p>
                      <a:pPr algn="ctr"/>
                      <a:r>
                        <a:rPr lang="en-GB"/>
                        <a:t>opportunities</a:t>
                      </a:r>
                    </a:p>
                  </a:txBody>
                  <a:tcPr>
                    <a:solidFill>
                      <a:srgbClr val="A5CAED"/>
                    </a:solidFill>
                  </a:tcPr>
                </a:tc>
                <a:tc>
                  <a:txBody>
                    <a:bodyPr/>
                    <a:lstStyle/>
                    <a:p>
                      <a:pPr algn="ctr"/>
                      <a:r>
                        <a:rPr lang="en-GB"/>
                        <a:t>guiding</a:t>
                      </a:r>
                    </a:p>
                  </a:txBody>
                  <a:tcPr>
                    <a:solidFill>
                      <a:srgbClr val="CFAF25">
                        <a:alpha val="70000"/>
                      </a:srgbClr>
                    </a:solidFill>
                  </a:tcPr>
                </a:tc>
                <a:tc>
                  <a:txBody>
                    <a:bodyPr/>
                    <a:lstStyle/>
                    <a:p>
                      <a:pPr algn="ctr"/>
                      <a:r>
                        <a:rPr lang="en-GB"/>
                        <a:t>opportunities</a:t>
                      </a:r>
                    </a:p>
                  </a:txBody>
                  <a:tcPr/>
                </a:tc>
                <a:extLst>
                  <a:ext uri="{0D108BD9-81ED-4DB2-BD59-A6C34878D82A}">
                    <a16:rowId xmlns:a16="http://schemas.microsoft.com/office/drawing/2014/main" val="739715836"/>
                  </a:ext>
                </a:extLst>
              </a:tr>
              <a:tr h="511788">
                <a:tc>
                  <a:txBody>
                    <a:bodyPr/>
                    <a:lstStyle/>
                    <a:p>
                      <a:pPr algn="ctr"/>
                      <a:r>
                        <a:rPr lang="en-GB"/>
                        <a:t>clear purpose</a:t>
                      </a:r>
                    </a:p>
                  </a:txBody>
                  <a:tcPr>
                    <a:solidFill>
                      <a:srgbClr val="83B82E">
                        <a:alpha val="34000"/>
                      </a:srgbClr>
                    </a:solidFill>
                  </a:tcPr>
                </a:tc>
                <a:tc>
                  <a:txBody>
                    <a:bodyPr/>
                    <a:lstStyle/>
                    <a:p>
                      <a:pPr algn="ctr"/>
                      <a:r>
                        <a:rPr lang="en-GB"/>
                        <a:t>building the trust</a:t>
                      </a:r>
                    </a:p>
                  </a:txBody>
                  <a:tcPr>
                    <a:solidFill>
                      <a:srgbClr val="E39B7D">
                        <a:alpha val="70000"/>
                      </a:srgbClr>
                    </a:solidFill>
                  </a:tcPr>
                </a:tc>
                <a:tc>
                  <a:txBody>
                    <a:bodyPr/>
                    <a:lstStyle/>
                    <a:p>
                      <a:pPr algn="ctr"/>
                      <a:r>
                        <a:rPr lang="en-GB"/>
                        <a:t>recognition </a:t>
                      </a:r>
                    </a:p>
                  </a:txBody>
                  <a:tcPr>
                    <a:solidFill>
                      <a:srgbClr val="A5CAED"/>
                    </a:solidFill>
                  </a:tcPr>
                </a:tc>
                <a:tc>
                  <a:txBody>
                    <a:bodyPr/>
                    <a:lstStyle/>
                    <a:p>
                      <a:pPr algn="ctr"/>
                      <a:r>
                        <a:rPr lang="en-GB"/>
                        <a:t>encouraging </a:t>
                      </a:r>
                    </a:p>
                  </a:txBody>
                  <a:tcPr>
                    <a:solidFill>
                      <a:srgbClr val="CFAF25">
                        <a:alpha val="70000"/>
                      </a:srgbClr>
                    </a:solidFill>
                  </a:tcPr>
                </a:tc>
                <a:tc>
                  <a:txBody>
                    <a:bodyPr/>
                    <a:lstStyle/>
                    <a:p>
                      <a:pPr algn="ctr"/>
                      <a:r>
                        <a:rPr lang="en-GB"/>
                        <a:t>celebrating </a:t>
                      </a:r>
                    </a:p>
                  </a:txBody>
                  <a:tcPr/>
                </a:tc>
                <a:extLst>
                  <a:ext uri="{0D108BD9-81ED-4DB2-BD59-A6C34878D82A}">
                    <a16:rowId xmlns:a16="http://schemas.microsoft.com/office/drawing/2014/main" val="71425766"/>
                  </a:ext>
                </a:extLst>
              </a:tr>
            </a:tbl>
          </a:graphicData>
        </a:graphic>
      </p:graphicFrame>
      <p:pic>
        <p:nvPicPr>
          <p:cNvPr id="6" name="Imagen 7" descr="Gráfico, Forma, Gráfico de proyección solar&#10;&#10;Descripción generada automáticamente">
            <a:extLst>
              <a:ext uri="{FF2B5EF4-FFF2-40B4-BE49-F238E27FC236}">
                <a16:creationId xmlns:a16="http://schemas.microsoft.com/office/drawing/2014/main" id="{DC2D5293-F920-490D-A0D6-CD2F5F897292}"/>
              </a:ext>
            </a:extLst>
          </p:cNvPr>
          <p:cNvPicPr>
            <a:picLocks noChangeAspect="1"/>
          </p:cNvPicPr>
          <p:nvPr/>
        </p:nvPicPr>
        <p:blipFill>
          <a:blip r:embed="rId2"/>
          <a:stretch>
            <a:fillRect/>
          </a:stretch>
        </p:blipFill>
        <p:spPr>
          <a:xfrm>
            <a:off x="10201886" y="-34248"/>
            <a:ext cx="1990557" cy="1779069"/>
          </a:xfrm>
          <a:prstGeom prst="rect">
            <a:avLst/>
          </a:prstGeom>
        </p:spPr>
      </p:pic>
      <p:sp>
        <p:nvSpPr>
          <p:cNvPr id="4" name="TextBox 3">
            <a:extLst>
              <a:ext uri="{FF2B5EF4-FFF2-40B4-BE49-F238E27FC236}">
                <a16:creationId xmlns:a16="http://schemas.microsoft.com/office/drawing/2014/main" id="{F19F39EC-FBA8-4D9A-AF24-9396AD9149F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817AA867-15BC-49D6-84E6-DCBDAEB93048}"/>
              </a:ext>
            </a:extLst>
          </p:cNvPr>
          <p:cNvSpPr txBox="1"/>
          <p:nvPr/>
        </p:nvSpPr>
        <p:spPr>
          <a:xfrm>
            <a:off x="8264525" y="586210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Tuckman, B. (1965)</a:t>
            </a:r>
          </a:p>
          <a:p>
            <a:pPr algn="l"/>
            <a:endParaRPr lang="en-GB"/>
          </a:p>
        </p:txBody>
      </p:sp>
    </p:spTree>
    <p:extLst>
      <p:ext uri="{BB962C8B-B14F-4D97-AF65-F5344CB8AC3E}">
        <p14:creationId xmlns:p14="http://schemas.microsoft.com/office/powerpoint/2010/main" val="40368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94C25B-3D1F-1B49-AF6B-397E39FF9FD8}"/>
              </a:ext>
            </a:extLst>
          </p:cNvPr>
          <p:cNvSpPr>
            <a:spLocks noGrp="1"/>
          </p:cNvSpPr>
          <p:nvPr>
            <p:ph idx="1"/>
          </p:nvPr>
        </p:nvSpPr>
        <p:spPr>
          <a:xfrm>
            <a:off x="3248400" y="918422"/>
            <a:ext cx="9819977" cy="5899622"/>
          </a:xfrm>
          <a:noFill/>
          <a:ln>
            <a:noFill/>
          </a:ln>
        </p:spPr>
        <p:txBody>
          <a:bodyPr vert="horz" lIns="91440" tIns="45720" rIns="91440" bIns="45720" rtlCol="0" anchor="ctr">
            <a:noAutofit/>
          </a:bodyPr>
          <a:lstStyle/>
          <a:p>
            <a:pPr marL="0" indent="0">
              <a:buNone/>
            </a:pPr>
            <a:endParaRPr lang="en-US">
              <a:latin typeface="Arial"/>
              <a:ea typeface="+mn-lt"/>
              <a:cs typeface="Arial"/>
            </a:endParaRPr>
          </a:p>
          <a:p>
            <a:pPr marL="0" indent="0">
              <a:buNone/>
            </a:pPr>
            <a:endParaRPr lang="en-US" b="1" i="1">
              <a:latin typeface="Arial"/>
              <a:ea typeface="+mn-lt"/>
              <a:cs typeface="+mn-lt"/>
            </a:endParaRPr>
          </a:p>
          <a:p>
            <a:pPr marL="0" indent="0">
              <a:buNone/>
            </a:pPr>
            <a:endParaRPr lang="en-US" b="1" i="1">
              <a:latin typeface="Arial"/>
              <a:ea typeface="+mn-lt"/>
              <a:cs typeface="+mn-lt"/>
            </a:endParaRPr>
          </a:p>
          <a:p>
            <a:pPr marL="0" indent="0">
              <a:buNone/>
            </a:pPr>
            <a:r>
              <a:rPr lang="en-US" sz="1600" b="1" i="1">
                <a:latin typeface="Arial"/>
                <a:ea typeface="+mn-lt"/>
                <a:cs typeface="+mn-lt"/>
              </a:rPr>
              <a:t>                          </a:t>
            </a:r>
            <a:r>
              <a:rPr lang="en-US" sz="2000" b="1" i="1">
                <a:latin typeface="Arial"/>
                <a:ea typeface="+mn-lt"/>
                <a:cs typeface="+mn-lt"/>
              </a:rPr>
              <a:t> Belbin’s 8 team roles</a:t>
            </a:r>
            <a:endParaRPr lang="en-US" sz="2000">
              <a:latin typeface="Arial"/>
              <a:cs typeface="Arial"/>
            </a:endParaRPr>
          </a:p>
          <a:p>
            <a:pPr marL="0" indent="0">
              <a:buNone/>
            </a:pPr>
            <a:endParaRPr lang="en-US" sz="1600" b="1" i="1">
              <a:latin typeface="Arial"/>
              <a:ea typeface="+mn-lt"/>
              <a:cs typeface="+mn-lt"/>
            </a:endParaRPr>
          </a:p>
          <a:p>
            <a:pPr marL="0" indent="0">
              <a:buNone/>
            </a:pPr>
            <a:endParaRPr lang="en-US" sz="1600" b="1" i="1">
              <a:latin typeface="Arial"/>
              <a:ea typeface="+mn-lt"/>
              <a:cs typeface="+mn-lt"/>
            </a:endParaRPr>
          </a:p>
          <a:p>
            <a:r>
              <a:rPr lang="en-US" sz="1600" b="1">
                <a:latin typeface="Arial"/>
                <a:ea typeface="+mn-lt"/>
                <a:cs typeface="+mn-lt"/>
              </a:rPr>
              <a:t>Meredith Belbin </a:t>
            </a:r>
            <a:r>
              <a:rPr lang="en-US" sz="1600">
                <a:latin typeface="Arial"/>
                <a:ea typeface="+mn-lt"/>
                <a:cs typeface="+mn-lt"/>
              </a:rPr>
              <a:t>– father of team roles theory.</a:t>
            </a:r>
            <a:endParaRPr lang="en-US" sz="1600">
              <a:latin typeface="Arial"/>
              <a:ea typeface="+mn-lt"/>
              <a:cs typeface="Arial"/>
            </a:endParaRPr>
          </a:p>
          <a:p>
            <a:pPr>
              <a:buFont typeface="Wingdings" panose="020B0604020202020204" pitchFamily="34" charset="0"/>
              <a:buChar char="q"/>
            </a:pPr>
            <a:r>
              <a:rPr lang="en-US" sz="1600">
                <a:latin typeface="Arial"/>
                <a:ea typeface="+mn-lt"/>
                <a:cs typeface="+mn-lt"/>
              </a:rPr>
              <a:t>( 9 years of study)</a:t>
            </a:r>
            <a:endParaRPr lang="en-US" sz="1600">
              <a:latin typeface="Arial"/>
              <a:cs typeface="Arial"/>
            </a:endParaRPr>
          </a:p>
          <a:p>
            <a:pPr marL="0" indent="0">
              <a:buNone/>
            </a:pPr>
            <a:endParaRPr lang="en-US" sz="1600">
              <a:latin typeface="Arial"/>
              <a:ea typeface="+mn-lt"/>
              <a:cs typeface="+mn-lt"/>
            </a:endParaRPr>
          </a:p>
          <a:p>
            <a:r>
              <a:rPr lang="en-US" sz="1600" b="1">
                <a:latin typeface="Arial"/>
                <a:ea typeface="+mn-lt"/>
                <a:cs typeface="+mn-lt"/>
              </a:rPr>
              <a:t>1981   </a:t>
            </a:r>
            <a:r>
              <a:rPr lang="en-US" sz="1600">
                <a:latin typeface="Arial"/>
                <a:ea typeface="+mn-lt"/>
                <a:cs typeface="+mn-lt"/>
              </a:rPr>
              <a:t>-  8 role model was introduced, </a:t>
            </a:r>
            <a:endParaRPr lang="en-US" sz="1600">
              <a:latin typeface="Arial"/>
              <a:cs typeface="Arial"/>
            </a:endParaRPr>
          </a:p>
          <a:p>
            <a:pPr marL="285750" indent="-285750">
              <a:buFont typeface="Wingdings" panose="020B0604020202020204" pitchFamily="34" charset="0"/>
              <a:buChar char="q"/>
            </a:pPr>
            <a:r>
              <a:rPr lang="en-US" sz="1600">
                <a:latin typeface="Arial"/>
                <a:ea typeface="+mn-lt"/>
                <a:cs typeface="+mn-lt"/>
              </a:rPr>
              <a:t>names, descriptive adjectives included.</a:t>
            </a:r>
            <a:endParaRPr lang="en-US" sz="1600">
              <a:latin typeface="Arial"/>
              <a:cs typeface="Arial"/>
            </a:endParaRPr>
          </a:p>
          <a:p>
            <a:endParaRPr lang="en-US" sz="1600">
              <a:latin typeface="Arial"/>
              <a:cs typeface="Arial"/>
            </a:endParaRPr>
          </a:p>
          <a:p>
            <a:r>
              <a:rPr lang="en-US" sz="1600" b="1">
                <a:latin typeface="Arial"/>
                <a:ea typeface="+mn-lt"/>
                <a:cs typeface="+mn-lt"/>
              </a:rPr>
              <a:t>1993</a:t>
            </a:r>
            <a:r>
              <a:rPr lang="en-US" sz="1600">
                <a:latin typeface="Arial"/>
                <a:ea typeface="+mn-lt"/>
                <a:cs typeface="+mn-lt"/>
              </a:rPr>
              <a:t> -  </a:t>
            </a:r>
            <a:r>
              <a:rPr lang="en-US" sz="2000" b="1">
                <a:solidFill>
                  <a:srgbClr val="0070C0"/>
                </a:solidFill>
                <a:latin typeface="Arial"/>
                <a:ea typeface="+mn-lt"/>
                <a:cs typeface="+mn-lt"/>
              </a:rPr>
              <a:t>8+1</a:t>
            </a:r>
            <a:r>
              <a:rPr lang="en-US" sz="2000">
                <a:latin typeface="Arial"/>
                <a:ea typeface="+mn-lt"/>
                <a:cs typeface="+mn-lt"/>
              </a:rPr>
              <a:t> </a:t>
            </a:r>
            <a:r>
              <a:rPr lang="en-US" sz="1600">
                <a:latin typeface="Arial"/>
                <a:ea typeface="+mn-lt"/>
                <a:cs typeface="+mn-lt"/>
              </a:rPr>
              <a:t>(</a:t>
            </a:r>
            <a:r>
              <a:rPr lang="en-US" sz="1600" err="1">
                <a:latin typeface="Arial"/>
                <a:ea typeface="+mn-lt"/>
                <a:cs typeface="+mn-lt"/>
              </a:rPr>
              <a:t>Aritzeta</a:t>
            </a:r>
            <a:r>
              <a:rPr lang="en-US" sz="1600">
                <a:latin typeface="Arial"/>
                <a:ea typeface="+mn-lt"/>
                <a:cs typeface="+mn-lt"/>
              </a:rPr>
              <a:t>, 2007).</a:t>
            </a:r>
            <a:endParaRPr lang="en-US" sz="1600">
              <a:latin typeface="Arial"/>
              <a:ea typeface="+mn-lt"/>
              <a:cs typeface="Arial"/>
            </a:endParaRPr>
          </a:p>
          <a:p>
            <a:pPr marL="0" indent="0">
              <a:buNone/>
            </a:pPr>
            <a:endParaRPr lang="en-US" sz="1600">
              <a:latin typeface="Arial"/>
              <a:ea typeface="+mn-lt"/>
              <a:cs typeface="+mn-lt"/>
            </a:endParaRPr>
          </a:p>
          <a:p>
            <a:r>
              <a:rPr lang="en-US" sz="1600" b="1" u="sng">
                <a:solidFill>
                  <a:srgbClr val="00B050"/>
                </a:solidFill>
                <a:latin typeface="Arial"/>
                <a:ea typeface="+mn-lt"/>
                <a:cs typeface="+mn-lt"/>
              </a:rPr>
              <a:t>Team Role</a:t>
            </a:r>
            <a:r>
              <a:rPr lang="en-US" sz="1600">
                <a:latin typeface="Arial"/>
                <a:ea typeface="+mn-lt"/>
                <a:cs typeface="+mn-lt"/>
              </a:rPr>
              <a:t>-  ‘ pattern of behavior characteristic of the way in which  one team member</a:t>
            </a:r>
            <a:endParaRPr lang="en-US" sz="1600">
              <a:latin typeface="Gill Sans MT" panose="020B0502020104020203"/>
              <a:ea typeface="+mn-lt"/>
              <a:cs typeface="+mn-lt"/>
            </a:endParaRPr>
          </a:p>
          <a:p>
            <a:pPr marL="0" indent="0">
              <a:buNone/>
            </a:pPr>
            <a:r>
              <a:rPr lang="en-US" sz="1600">
                <a:latin typeface="Arial"/>
                <a:ea typeface="+mn-lt"/>
                <a:cs typeface="+mn-lt"/>
              </a:rPr>
              <a:t> interacts with another in order to facilitate the progress of the team as a whole’ (</a:t>
            </a:r>
            <a:r>
              <a:rPr lang="en-US" sz="1600" err="1">
                <a:latin typeface="Arial"/>
                <a:ea typeface="+mn-lt"/>
                <a:cs typeface="+mn-lt"/>
              </a:rPr>
              <a:t>Aritzeta</a:t>
            </a:r>
            <a:r>
              <a:rPr lang="en-US" sz="1600">
                <a:latin typeface="Arial"/>
                <a:ea typeface="+mn-lt"/>
                <a:cs typeface="+mn-lt"/>
              </a:rPr>
              <a:t>, 2007).</a:t>
            </a:r>
            <a:endParaRPr lang="en-US" sz="1600"/>
          </a:p>
          <a:p>
            <a:endParaRPr lang="en-US">
              <a:latin typeface="Arial"/>
              <a:cs typeface="Arial"/>
            </a:endParaRPr>
          </a:p>
          <a:p>
            <a:pPr marL="0" indent="0">
              <a:buNone/>
            </a:pPr>
            <a:endParaRPr lang="en-US">
              <a:solidFill>
                <a:srgbClr val="002060"/>
              </a:solidFill>
              <a:highlight>
                <a:srgbClr val="C0C0C0"/>
              </a:highlight>
              <a:latin typeface="Arial"/>
              <a:cs typeface="Arial"/>
            </a:endParaRPr>
          </a:p>
          <a:p>
            <a:pPr algn="ctr"/>
            <a:endParaRPr lang="en-US"/>
          </a:p>
          <a:p>
            <a:pPr algn="ctr"/>
            <a:endParaRPr lang="en-US">
              <a:ea typeface="+mn-lt"/>
              <a:cs typeface="+mn-lt"/>
            </a:endParaRPr>
          </a:p>
          <a:p>
            <a:pPr algn="ctr"/>
            <a:endParaRPr lang="en-US"/>
          </a:p>
        </p:txBody>
      </p:sp>
      <p:sp>
        <p:nvSpPr>
          <p:cNvPr id="5" name="Slide Number Placeholder 4">
            <a:extLst>
              <a:ext uri="{FF2B5EF4-FFF2-40B4-BE49-F238E27FC236}">
                <a16:creationId xmlns:a16="http://schemas.microsoft.com/office/drawing/2014/main" id="{F59149BE-B6B5-CF4F-B6F3-2A6E17604735}"/>
              </a:ext>
            </a:extLst>
          </p:cNvPr>
          <p:cNvSpPr>
            <a:spLocks noGrp="1"/>
          </p:cNvSpPr>
          <p:nvPr>
            <p:ph type="sldNum" sz="quarter" idx="12"/>
          </p:nvPr>
        </p:nvSpPr>
        <p:spPr/>
        <p:txBody>
          <a:bodyPr/>
          <a:lstStyle/>
          <a:p>
            <a:fld id="{D28C0A89-8B70-4240-B13E-26C70933D148}" type="slidenum">
              <a:rPr lang="en-US" smtClean="0"/>
              <a:t>14</a:t>
            </a:fld>
            <a:endParaRPr lang="en-US"/>
          </a:p>
        </p:txBody>
      </p:sp>
      <p:sp>
        <p:nvSpPr>
          <p:cNvPr id="15" name="TextBox 14">
            <a:extLst>
              <a:ext uri="{FF2B5EF4-FFF2-40B4-BE49-F238E27FC236}">
                <a16:creationId xmlns:a16="http://schemas.microsoft.com/office/drawing/2014/main" id="{E4237E12-8378-CB46-A616-1A87617306DD}"/>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4" name="Picture 5" descr="Diagram, venn diagram&#10;&#10;Description automatically generated">
            <a:extLst>
              <a:ext uri="{FF2B5EF4-FFF2-40B4-BE49-F238E27FC236}">
                <a16:creationId xmlns:a16="http://schemas.microsoft.com/office/drawing/2014/main" id="{7117E63E-FC49-4C4A-9317-98782FE623A4}"/>
              </a:ext>
            </a:extLst>
          </p:cNvPr>
          <p:cNvPicPr>
            <a:picLocks noChangeAspect="1"/>
          </p:cNvPicPr>
          <p:nvPr/>
        </p:nvPicPr>
        <p:blipFill>
          <a:blip r:embed="rId3"/>
          <a:stretch>
            <a:fillRect/>
          </a:stretch>
        </p:blipFill>
        <p:spPr>
          <a:xfrm>
            <a:off x="7807095" y="1269087"/>
            <a:ext cx="3980234" cy="3420287"/>
          </a:xfrm>
          <a:prstGeom prst="rect">
            <a:avLst/>
          </a:prstGeom>
        </p:spPr>
      </p:pic>
      <p:pic>
        <p:nvPicPr>
          <p:cNvPr id="7" name="Imagen 7" descr="Gráfico, Forma, Gráfico de proyección solar&#10;&#10;Descripción generada automáticamente">
            <a:extLst>
              <a:ext uri="{FF2B5EF4-FFF2-40B4-BE49-F238E27FC236}">
                <a16:creationId xmlns:a16="http://schemas.microsoft.com/office/drawing/2014/main" id="{7663112E-C3E2-477D-AC67-5B1219F2B3D9}"/>
              </a:ext>
            </a:extLst>
          </p:cNvPr>
          <p:cNvPicPr>
            <a:picLocks noChangeAspect="1"/>
          </p:cNvPicPr>
          <p:nvPr/>
        </p:nvPicPr>
        <p:blipFill>
          <a:blip r:embed="rId4"/>
          <a:stretch>
            <a:fillRect/>
          </a:stretch>
        </p:blipFill>
        <p:spPr>
          <a:xfrm>
            <a:off x="10201886" y="-34248"/>
            <a:ext cx="1990557" cy="1779069"/>
          </a:xfrm>
          <a:prstGeom prst="rect">
            <a:avLst/>
          </a:prstGeom>
        </p:spPr>
      </p:pic>
      <p:sp>
        <p:nvSpPr>
          <p:cNvPr id="6" name="Title 1">
            <a:extLst>
              <a:ext uri="{FF2B5EF4-FFF2-40B4-BE49-F238E27FC236}">
                <a16:creationId xmlns:a16="http://schemas.microsoft.com/office/drawing/2014/main" id="{61BDAC54-ECCB-4FA3-9983-411A270792F9}"/>
              </a:ext>
            </a:extLst>
          </p:cNvPr>
          <p:cNvSpPr txBox="1">
            <a:spLocks/>
          </p:cNvSpPr>
          <p:nvPr/>
        </p:nvSpPr>
        <p:spPr>
          <a:xfrm>
            <a:off x="389169" y="2554970"/>
            <a:ext cx="2706941" cy="2624328"/>
          </a:xfrm>
          <a:prstGeom prst="ellipse">
            <a:avLst/>
          </a:prstGeom>
          <a:solidFill>
            <a:srgbClr val="0070C0"/>
          </a:solidFill>
          <a:ln w="31750" cap="sq">
            <a:no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endParaRPr lang="en-US" sz="1300" b="1">
              <a:solidFill>
                <a:srgbClr val="FFFFFF"/>
              </a:solidFill>
            </a:endParaRPr>
          </a:p>
          <a:p>
            <a:r>
              <a:rPr lang="en-US" sz="1300" b="1">
                <a:solidFill>
                  <a:srgbClr val="FFFFFF"/>
                </a:solidFill>
              </a:rPr>
              <a:t>3.team</a:t>
            </a:r>
            <a:endParaRPr lang="es-ES" b="1"/>
          </a:p>
          <a:p>
            <a:r>
              <a:rPr lang="en-US" sz="1300" b="1">
                <a:solidFill>
                  <a:srgbClr val="FFFFFF"/>
                </a:solidFill>
              </a:rPr>
              <a:t> roles </a:t>
            </a:r>
            <a:endParaRPr lang="en-US" b="1"/>
          </a:p>
        </p:txBody>
      </p:sp>
    </p:spTree>
    <p:extLst>
      <p:ext uri="{BB962C8B-B14F-4D97-AF65-F5344CB8AC3E}">
        <p14:creationId xmlns:p14="http://schemas.microsoft.com/office/powerpoint/2010/main" val="1590520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2C17-C68F-B24C-96C9-EE51824B94CB}"/>
              </a:ext>
            </a:extLst>
          </p:cNvPr>
          <p:cNvSpPr>
            <a:spLocks noGrp="1"/>
          </p:cNvSpPr>
          <p:nvPr>
            <p:ph type="title"/>
          </p:nvPr>
        </p:nvSpPr>
        <p:spPr>
          <a:xfrm>
            <a:off x="2231136" y="578473"/>
            <a:ext cx="7729728" cy="531105"/>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TEAM ROLES</a:t>
            </a:r>
          </a:p>
        </p:txBody>
      </p:sp>
      <p:graphicFrame>
        <p:nvGraphicFramePr>
          <p:cNvPr id="6" name="Content Placeholder 5">
            <a:extLst>
              <a:ext uri="{FF2B5EF4-FFF2-40B4-BE49-F238E27FC236}">
                <a16:creationId xmlns:a16="http://schemas.microsoft.com/office/drawing/2014/main" id="{7437CD78-436B-4A2E-AC1E-7D7E9B412943}"/>
              </a:ext>
            </a:extLst>
          </p:cNvPr>
          <p:cNvGraphicFramePr>
            <a:graphicFrameLocks noGrp="1"/>
          </p:cNvGraphicFramePr>
          <p:nvPr>
            <p:ph idx="1"/>
            <p:extLst>
              <p:ext uri="{D42A27DB-BD31-4B8C-83A1-F6EECF244321}">
                <p14:modId xmlns:p14="http://schemas.microsoft.com/office/powerpoint/2010/main" val="2776994310"/>
              </p:ext>
            </p:extLst>
          </p:nvPr>
        </p:nvGraphicFramePr>
        <p:xfrm>
          <a:off x="1403684" y="1183105"/>
          <a:ext cx="10006236" cy="5401115"/>
        </p:xfrm>
        <a:graphic>
          <a:graphicData uri="http://schemas.openxmlformats.org/drawingml/2006/table">
            <a:tbl>
              <a:tblPr firstRow="1" bandRow="1">
                <a:tableStyleId>{5C22544A-7EE6-4342-B048-85BDC9FD1C3A}</a:tableStyleId>
              </a:tblPr>
              <a:tblGrid>
                <a:gridCol w="2501559">
                  <a:extLst>
                    <a:ext uri="{9D8B030D-6E8A-4147-A177-3AD203B41FA5}">
                      <a16:colId xmlns:a16="http://schemas.microsoft.com/office/drawing/2014/main" val="3107512538"/>
                    </a:ext>
                  </a:extLst>
                </a:gridCol>
                <a:gridCol w="2501559">
                  <a:extLst>
                    <a:ext uri="{9D8B030D-6E8A-4147-A177-3AD203B41FA5}">
                      <a16:colId xmlns:a16="http://schemas.microsoft.com/office/drawing/2014/main" val="1910003122"/>
                    </a:ext>
                  </a:extLst>
                </a:gridCol>
                <a:gridCol w="2501559">
                  <a:extLst>
                    <a:ext uri="{9D8B030D-6E8A-4147-A177-3AD203B41FA5}">
                      <a16:colId xmlns:a16="http://schemas.microsoft.com/office/drawing/2014/main" val="2308557373"/>
                    </a:ext>
                  </a:extLst>
                </a:gridCol>
                <a:gridCol w="2501559">
                  <a:extLst>
                    <a:ext uri="{9D8B030D-6E8A-4147-A177-3AD203B41FA5}">
                      <a16:colId xmlns:a16="http://schemas.microsoft.com/office/drawing/2014/main" val="3268127144"/>
                    </a:ext>
                  </a:extLst>
                </a:gridCol>
              </a:tblGrid>
              <a:tr h="509316">
                <a:tc>
                  <a:txBody>
                    <a:bodyPr/>
                    <a:lstStyle/>
                    <a:p>
                      <a:pPr marL="0" algn="l" rtl="0" eaLnBrk="1" latinLnBrk="0" hangingPunct="1">
                        <a:spcBef>
                          <a:spcPts val="0"/>
                        </a:spcBef>
                        <a:spcAft>
                          <a:spcPts val="0"/>
                        </a:spcAft>
                      </a:pPr>
                      <a:r>
                        <a:rPr lang="en-GB" sz="1800" kern="1200">
                          <a:solidFill>
                            <a:srgbClr val="0070C0"/>
                          </a:solidFill>
                          <a:effectLst/>
                        </a:rPr>
                        <a:t>Team role</a:t>
                      </a:r>
                      <a:endParaRPr lang="en-GB">
                        <a:solidFill>
                          <a:srgbClr val="0070C0"/>
                        </a:solidFill>
                        <a:effectLst/>
                      </a:endParaRPr>
                    </a:p>
                  </a:txBody>
                  <a:tcPr marL="0" marR="0" marT="0" marB="0" anchor="ctr"/>
                </a:tc>
                <a:tc>
                  <a:txBody>
                    <a:bodyPr/>
                    <a:lstStyle/>
                    <a:p>
                      <a:pPr marL="0" algn="l" rtl="0" eaLnBrk="1" latinLnBrk="0" hangingPunct="1">
                        <a:spcBef>
                          <a:spcPts val="0"/>
                        </a:spcBef>
                        <a:spcAft>
                          <a:spcPts val="0"/>
                        </a:spcAft>
                      </a:pPr>
                      <a:r>
                        <a:rPr lang="en-GB" sz="1800" kern="1200">
                          <a:solidFill>
                            <a:srgbClr val="0070C0"/>
                          </a:solidFill>
                          <a:effectLst/>
                        </a:rPr>
                        <a:t>Description</a:t>
                      </a:r>
                      <a:endParaRPr lang="en-GB">
                        <a:solidFill>
                          <a:srgbClr val="0070C0"/>
                        </a:solidFill>
                        <a:effectLst/>
                      </a:endParaRPr>
                    </a:p>
                  </a:txBody>
                  <a:tcPr marL="0" marR="0" marT="0" marB="0" anchor="ctr"/>
                </a:tc>
                <a:tc>
                  <a:txBody>
                    <a:bodyPr/>
                    <a:lstStyle/>
                    <a:p>
                      <a:pPr marL="0" algn="l" rtl="0" eaLnBrk="1" latinLnBrk="0" hangingPunct="1">
                        <a:spcBef>
                          <a:spcPts val="0"/>
                        </a:spcBef>
                        <a:spcAft>
                          <a:spcPts val="0"/>
                        </a:spcAft>
                      </a:pPr>
                      <a:r>
                        <a:rPr lang="en-GB" sz="1800" kern="1200">
                          <a:solidFill>
                            <a:srgbClr val="0070C0"/>
                          </a:solidFill>
                          <a:effectLst/>
                        </a:rPr>
                        <a:t>Strengths</a:t>
                      </a:r>
                      <a:endParaRPr lang="en-GB">
                        <a:solidFill>
                          <a:srgbClr val="0070C0"/>
                        </a:solidFill>
                        <a:effectLst/>
                      </a:endParaRPr>
                    </a:p>
                  </a:txBody>
                  <a:tcPr marL="0" marR="0" marT="0" marB="0" anchor="ctr"/>
                </a:tc>
                <a:tc>
                  <a:txBody>
                    <a:bodyPr/>
                    <a:lstStyle/>
                    <a:p>
                      <a:pPr marL="0" algn="l" rtl="0" eaLnBrk="1" latinLnBrk="0" hangingPunct="1">
                        <a:spcBef>
                          <a:spcPts val="0"/>
                        </a:spcBef>
                        <a:spcAft>
                          <a:spcPts val="0"/>
                        </a:spcAft>
                      </a:pPr>
                      <a:r>
                        <a:rPr lang="en-GB" sz="1800" kern="1200">
                          <a:solidFill>
                            <a:srgbClr val="0070C0"/>
                          </a:solidFill>
                          <a:effectLst/>
                        </a:rPr>
                        <a:t>Weaknesses </a:t>
                      </a:r>
                      <a:endParaRPr lang="en-GB">
                        <a:solidFill>
                          <a:srgbClr val="0070C0"/>
                        </a:solidFill>
                        <a:effectLst/>
                      </a:endParaRPr>
                    </a:p>
                  </a:txBody>
                  <a:tcPr marL="0" marR="0" marT="0" marB="0" anchor="ctr"/>
                </a:tc>
                <a:extLst>
                  <a:ext uri="{0D108BD9-81ED-4DB2-BD59-A6C34878D82A}">
                    <a16:rowId xmlns:a16="http://schemas.microsoft.com/office/drawing/2014/main" val="1605291984"/>
                  </a:ext>
                </a:extLst>
              </a:tr>
              <a:tr h="1385812">
                <a:tc>
                  <a:txBody>
                    <a:bodyPr/>
                    <a:lstStyle/>
                    <a:p>
                      <a:pPr marL="0" algn="l" rtl="0" eaLnBrk="1" latinLnBrk="0" hangingPunct="1">
                        <a:spcBef>
                          <a:spcPts val="0"/>
                        </a:spcBef>
                        <a:spcAft>
                          <a:spcPts val="0"/>
                        </a:spcAft>
                      </a:pPr>
                      <a:r>
                        <a:rPr lang="en-GB" sz="1800" kern="1200">
                          <a:effectLst/>
                        </a:rPr>
                        <a:t>Co – Ordinator (CO)</a:t>
                      </a:r>
                    </a:p>
                    <a:p>
                      <a:pPr marL="0" lvl="0" algn="l">
                        <a:spcBef>
                          <a:spcPts val="0"/>
                        </a:spcBef>
                        <a:spcAft>
                          <a:spcPts val="0"/>
                        </a:spcAft>
                        <a:buNone/>
                      </a:pPr>
                      <a:endParaRPr lang="en-GB" sz="1800" kern="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Dominant</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Original</a:t>
                      </a:r>
                      <a:endParaRPr lang="en-GB" sz="1200">
                        <a:effectLst/>
                      </a:endParaRPr>
                    </a:p>
                    <a:p>
                      <a:pPr marL="0" algn="l" rtl="0" eaLnBrk="1" latinLnBrk="0" hangingPunct="1">
                        <a:spcBef>
                          <a:spcPts val="0"/>
                        </a:spcBef>
                        <a:spcAft>
                          <a:spcPts val="0"/>
                        </a:spcAft>
                      </a:pPr>
                      <a:endParaRPr lang="en-GB" sz="1200" kern="1200">
                        <a:effectLst/>
                      </a:endParaRPr>
                    </a:p>
                    <a:p>
                      <a:pPr marL="0" algn="l" rtl="0" eaLnBrk="1" latinLnBrk="0" hangingPunct="1">
                        <a:spcBef>
                          <a:spcPts val="0"/>
                        </a:spcBef>
                        <a:spcAft>
                          <a:spcPts val="0"/>
                        </a:spcAft>
                      </a:pPr>
                      <a:r>
                        <a:rPr lang="en-GB" sz="1200" kern="1200">
                          <a:effectLst/>
                        </a:rPr>
                        <a:t>Trustful</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Mature and confident</a:t>
                      </a:r>
                      <a:endParaRPr lang="en-GB" sz="1200">
                        <a:effectLst/>
                      </a:endParaRPr>
                    </a:p>
                    <a:p>
                      <a:pPr marL="0" algn="l" rtl="0" eaLnBrk="1" latinLnBrk="0" hangingPunct="1">
                        <a:spcBef>
                          <a:spcPts val="0"/>
                        </a:spcBef>
                        <a:spcAft>
                          <a:spcPts val="0"/>
                        </a:spcAft>
                      </a:pPr>
                      <a:r>
                        <a:rPr lang="en-GB" sz="1200" kern="1200">
                          <a:effectLst/>
                        </a:rPr>
                        <a:t>Clarifies goals</a:t>
                      </a:r>
                      <a:endParaRPr lang="en-GB" sz="1200">
                        <a:effectLst/>
                      </a:endParaRPr>
                    </a:p>
                    <a:p>
                      <a:pPr marL="0" algn="l" rtl="0" eaLnBrk="1" latinLnBrk="0" hangingPunct="1">
                        <a:spcBef>
                          <a:spcPts val="0"/>
                        </a:spcBef>
                        <a:spcAft>
                          <a:spcPts val="0"/>
                        </a:spcAft>
                      </a:pPr>
                      <a:r>
                        <a:rPr lang="en-GB" sz="1200" kern="1200">
                          <a:effectLst/>
                        </a:rPr>
                        <a:t>Promotes decisions making</a:t>
                      </a:r>
                      <a:endParaRPr lang="en-GB" sz="1200">
                        <a:effectLst/>
                      </a:endParaRPr>
                    </a:p>
                    <a:p>
                      <a:pPr marL="0" algn="l" rtl="0" eaLnBrk="1" latinLnBrk="0" hangingPunct="1">
                        <a:spcBef>
                          <a:spcPts val="0"/>
                        </a:spcBef>
                        <a:spcAft>
                          <a:spcPts val="0"/>
                        </a:spcAft>
                      </a:pPr>
                      <a:r>
                        <a:rPr lang="en-GB" sz="1200" b="1" kern="1200">
                          <a:effectLst/>
                        </a:rPr>
                        <a:t>Delegates well</a:t>
                      </a:r>
                      <a:endParaRPr lang="en-GB" sz="1200" b="1">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Not ideal person</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Manipulative</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Offloads personal work</a:t>
                      </a:r>
                      <a:endParaRPr lang="en-GB" sz="1200">
                        <a:effectLst/>
                      </a:endParaRPr>
                    </a:p>
                  </a:txBody>
                  <a:tcPr marL="0" marR="0" marT="0" marB="0" anchor="ctr"/>
                </a:tc>
                <a:extLst>
                  <a:ext uri="{0D108BD9-81ED-4DB2-BD59-A6C34878D82A}">
                    <a16:rowId xmlns:a16="http://schemas.microsoft.com/office/drawing/2014/main" val="4078942645"/>
                  </a:ext>
                </a:extLst>
              </a:tr>
              <a:tr h="1421343">
                <a:tc>
                  <a:txBody>
                    <a:bodyPr/>
                    <a:lstStyle/>
                    <a:p>
                      <a:pPr marL="0" algn="l" rtl="0" eaLnBrk="1" latinLnBrk="0" hangingPunct="1">
                        <a:spcBef>
                          <a:spcPts val="0"/>
                        </a:spcBef>
                        <a:spcAft>
                          <a:spcPts val="0"/>
                        </a:spcAft>
                      </a:pPr>
                      <a:r>
                        <a:rPr lang="en-GB" sz="1800" kern="1200">
                          <a:effectLst/>
                        </a:rPr>
                        <a:t>Implementer (IMP)</a:t>
                      </a:r>
                      <a:endParaRPr lang="en-GB">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Conservative</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Disciplined</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Efficient</a:t>
                      </a:r>
                      <a:endParaRPr lang="en-GB" sz="1200">
                        <a:effectLst/>
                      </a:endParaRPr>
                    </a:p>
                    <a:p>
                      <a:pPr marL="0" algn="l" rtl="0" eaLnBrk="1" latinLnBrk="0" hangingPunct="1">
                        <a:spcBef>
                          <a:spcPts val="0"/>
                        </a:spcBef>
                        <a:spcAft>
                          <a:spcPts val="0"/>
                        </a:spcAft>
                      </a:pPr>
                      <a:endParaRPr lang="en-GB" sz="1200" kern="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Reliable</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Conservative</a:t>
                      </a:r>
                      <a:endParaRPr lang="en-GB" sz="1200">
                        <a:effectLst/>
                      </a:endParaRPr>
                    </a:p>
                    <a:p>
                      <a:pPr marL="0" algn="l" rtl="0" eaLnBrk="1" latinLnBrk="0" hangingPunct="1">
                        <a:spcBef>
                          <a:spcPts val="0"/>
                        </a:spcBef>
                        <a:spcAft>
                          <a:spcPts val="0"/>
                        </a:spcAft>
                      </a:pPr>
                      <a:endParaRPr lang="en-GB" sz="1200" kern="1200">
                        <a:effectLst/>
                      </a:endParaRPr>
                    </a:p>
                    <a:p>
                      <a:pPr marL="0" algn="l" rtl="0" eaLnBrk="1" latinLnBrk="0" hangingPunct="1">
                        <a:spcBef>
                          <a:spcPts val="0"/>
                        </a:spcBef>
                        <a:spcAft>
                          <a:spcPts val="0"/>
                        </a:spcAft>
                      </a:pPr>
                      <a:r>
                        <a:rPr lang="en-GB" sz="1200" b="1" kern="1200">
                          <a:effectLst/>
                        </a:rPr>
                        <a:t>Turns ideas in practical actions</a:t>
                      </a:r>
                      <a:endParaRPr lang="en-GB" sz="1200" b="1">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Can be</a:t>
                      </a:r>
                      <a:r>
                        <a:rPr lang="en-GB" sz="1200" b="1" kern="1200">
                          <a:effectLst/>
                        </a:rPr>
                        <a:t> inflexible</a:t>
                      </a:r>
                      <a:endParaRPr lang="en-GB" sz="1200" b="1">
                        <a:effectLst/>
                      </a:endParaRPr>
                    </a:p>
                    <a:p>
                      <a:pPr marL="0" lvl="0" algn="l">
                        <a:spcBef>
                          <a:spcPts val="0"/>
                        </a:spcBef>
                        <a:spcAft>
                          <a:spcPts val="0"/>
                        </a:spcAft>
                        <a:buNone/>
                      </a:pPr>
                      <a:endParaRPr lang="en-GB" sz="1200" b="1" kern="1200">
                        <a:effectLst/>
                      </a:endParaRPr>
                    </a:p>
                    <a:p>
                      <a:pPr marL="0" algn="l" rtl="0" eaLnBrk="1" latinLnBrk="0" hangingPunct="1">
                        <a:spcBef>
                          <a:spcPts val="0"/>
                        </a:spcBef>
                        <a:spcAft>
                          <a:spcPts val="0"/>
                        </a:spcAft>
                      </a:pPr>
                      <a:r>
                        <a:rPr lang="en-GB" sz="1200" kern="1200">
                          <a:effectLst/>
                        </a:rPr>
                        <a:t>Respond slow to new possibilities.</a:t>
                      </a:r>
                      <a:endParaRPr lang="en-GB" sz="1200">
                        <a:effectLst/>
                      </a:endParaRPr>
                    </a:p>
                  </a:txBody>
                  <a:tcPr marL="0" marR="0" marT="0" marB="0" anchor="ctr"/>
                </a:tc>
                <a:extLst>
                  <a:ext uri="{0D108BD9-81ED-4DB2-BD59-A6C34878D82A}">
                    <a16:rowId xmlns:a16="http://schemas.microsoft.com/office/drawing/2014/main" val="1208055946"/>
                  </a:ext>
                </a:extLst>
              </a:tr>
              <a:tr h="1113389">
                <a:tc>
                  <a:txBody>
                    <a:bodyPr/>
                    <a:lstStyle/>
                    <a:p>
                      <a:pPr marL="0" algn="l" rtl="0" eaLnBrk="1" latinLnBrk="0" hangingPunct="1">
                        <a:spcBef>
                          <a:spcPts val="0"/>
                        </a:spcBef>
                        <a:spcAft>
                          <a:spcPts val="0"/>
                        </a:spcAft>
                      </a:pPr>
                      <a:r>
                        <a:rPr lang="en-GB" sz="1800" kern="1200">
                          <a:effectLst/>
                        </a:rPr>
                        <a:t>Plant (PL)</a:t>
                      </a:r>
                      <a:endParaRPr lang="en-GB">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Dominant</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Radical-minded</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Trustful</a:t>
                      </a:r>
                      <a:endParaRPr lang="en-GB" sz="1200">
                        <a:effectLst/>
                      </a:endParaRPr>
                    </a:p>
                    <a:p>
                      <a:pPr marL="0" algn="l" rtl="0" eaLnBrk="1" latinLnBrk="0" hangingPunct="1">
                        <a:spcBef>
                          <a:spcPts val="0"/>
                        </a:spcBef>
                        <a:spcAft>
                          <a:spcPts val="0"/>
                        </a:spcAft>
                      </a:pPr>
                      <a:endParaRPr lang="en-GB" sz="1200" kern="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Creative</a:t>
                      </a:r>
                      <a:endParaRPr lang="en-GB" sz="1200">
                        <a:effectLst/>
                      </a:endParaRPr>
                    </a:p>
                    <a:p>
                      <a:pPr marL="0" algn="l" rtl="0" eaLnBrk="1" latinLnBrk="0" hangingPunct="1">
                        <a:spcBef>
                          <a:spcPts val="0"/>
                        </a:spcBef>
                        <a:spcAft>
                          <a:spcPts val="0"/>
                        </a:spcAft>
                      </a:pPr>
                      <a:r>
                        <a:rPr lang="en-GB" sz="1200" kern="1200">
                          <a:effectLst/>
                        </a:rPr>
                        <a:t>Solves difficult problems</a:t>
                      </a:r>
                      <a:endParaRPr lang="en-GB" sz="1200">
                        <a:effectLst/>
                      </a:endParaRPr>
                    </a:p>
                    <a:p>
                      <a:pPr marL="0" algn="l" rtl="0" eaLnBrk="1" latinLnBrk="0" hangingPunct="1">
                        <a:spcBef>
                          <a:spcPts val="0"/>
                        </a:spcBef>
                        <a:spcAft>
                          <a:spcPts val="0"/>
                        </a:spcAft>
                      </a:pPr>
                      <a:r>
                        <a:rPr lang="en-GB" sz="1200" b="1" kern="1200">
                          <a:effectLst/>
                        </a:rPr>
                        <a:t>Genius</a:t>
                      </a:r>
                      <a:r>
                        <a:rPr lang="en-GB" sz="1200" kern="1200">
                          <a:effectLst/>
                        </a:rPr>
                        <a:t> </a:t>
                      </a:r>
                      <a:endParaRPr lang="en-GB" sz="1200">
                        <a:effectLst/>
                      </a:endParaRPr>
                    </a:p>
                    <a:p>
                      <a:pPr marL="0" algn="l" rtl="0" eaLnBrk="1" latinLnBrk="0" hangingPunct="1">
                        <a:spcBef>
                          <a:spcPts val="0"/>
                        </a:spcBef>
                        <a:spcAft>
                          <a:spcPts val="0"/>
                        </a:spcAft>
                      </a:pPr>
                      <a:r>
                        <a:rPr lang="en-GB" sz="1200" kern="1200">
                          <a:effectLst/>
                        </a:rPr>
                        <a:t>Out -of –the- box thinker</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Can cause offence when criticising</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Emotional very week</a:t>
                      </a:r>
                      <a:endParaRPr lang="en-GB" sz="1200">
                        <a:effectLst/>
                      </a:endParaRPr>
                    </a:p>
                  </a:txBody>
                  <a:tcPr marL="0" marR="0" marT="0" marB="0" anchor="ctr"/>
                </a:tc>
                <a:extLst>
                  <a:ext uri="{0D108BD9-81ED-4DB2-BD59-A6C34878D82A}">
                    <a16:rowId xmlns:a16="http://schemas.microsoft.com/office/drawing/2014/main" val="1780571785"/>
                  </a:ext>
                </a:extLst>
              </a:tr>
              <a:tr h="971255">
                <a:tc>
                  <a:txBody>
                    <a:bodyPr/>
                    <a:lstStyle/>
                    <a:p>
                      <a:pPr marL="0" algn="l" rtl="0" eaLnBrk="1" latinLnBrk="0" hangingPunct="1">
                        <a:spcBef>
                          <a:spcPts val="0"/>
                        </a:spcBef>
                        <a:spcAft>
                          <a:spcPts val="0"/>
                        </a:spcAft>
                      </a:pPr>
                      <a:r>
                        <a:rPr lang="en-GB" sz="1800" kern="1200">
                          <a:effectLst/>
                        </a:rPr>
                        <a:t>Monitor/Evaluator (ME)</a:t>
                      </a:r>
                      <a:endParaRPr lang="en-GB">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Fair-minded</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Open to change</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Stable and unambitious</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b="1" kern="1200">
                          <a:effectLst/>
                        </a:rPr>
                        <a:t>The most objective mind in the team</a:t>
                      </a:r>
                      <a:endParaRPr lang="en-GB" sz="1200" b="1">
                        <a:effectLst/>
                      </a:endParaRPr>
                    </a:p>
                    <a:p>
                      <a:pPr marL="0" algn="l" rtl="0" eaLnBrk="1" latinLnBrk="0" hangingPunct="1">
                        <a:spcBef>
                          <a:spcPts val="0"/>
                        </a:spcBef>
                        <a:spcAft>
                          <a:spcPts val="0"/>
                        </a:spcAft>
                      </a:pPr>
                      <a:r>
                        <a:rPr lang="en-GB" sz="1200" kern="1200">
                          <a:effectLst/>
                        </a:rPr>
                        <a:t>Judges accurately</a:t>
                      </a:r>
                      <a:endParaRPr lang="en-GB" sz="1200">
                        <a:effectLst/>
                      </a:endParaRPr>
                    </a:p>
                    <a:p>
                      <a:pPr marL="0" algn="l" rtl="0" eaLnBrk="1" latinLnBrk="0" hangingPunct="1">
                        <a:spcBef>
                          <a:spcPts val="0"/>
                        </a:spcBef>
                        <a:spcAft>
                          <a:spcPts val="0"/>
                        </a:spcAft>
                      </a:pPr>
                      <a:r>
                        <a:rPr lang="en-GB" sz="1200" kern="1200">
                          <a:effectLst/>
                        </a:rPr>
                        <a:t>Strategic </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Lack of abilities to inspire others</a:t>
                      </a:r>
                    </a:p>
                    <a:p>
                      <a:pPr marL="0" lvl="0" algn="l">
                        <a:spcBef>
                          <a:spcPts val="0"/>
                        </a:spcBef>
                        <a:spcAft>
                          <a:spcPts val="0"/>
                        </a:spcAft>
                        <a:buNone/>
                      </a:pPr>
                      <a:endParaRPr lang="en-GB" sz="1200" kern="1200">
                        <a:effectLst/>
                      </a:endParaRPr>
                    </a:p>
                    <a:p>
                      <a:pPr marL="0" lvl="0" algn="l">
                        <a:spcBef>
                          <a:spcPts val="0"/>
                        </a:spcBef>
                        <a:spcAft>
                          <a:spcPts val="0"/>
                        </a:spcAft>
                        <a:buNone/>
                      </a:pPr>
                      <a:r>
                        <a:rPr lang="en-GB" sz="1200" b="1" i="0" u="none" strike="noStrike" kern="1200" noProof="0">
                          <a:effectLst/>
                          <a:latin typeface="Gill Sans MT"/>
                        </a:rPr>
                        <a:t>(</a:t>
                      </a:r>
                      <a:r>
                        <a:rPr lang="en-GB" sz="1200" b="1" i="0" u="none" strike="noStrike" kern="1200" noProof="0" err="1">
                          <a:effectLst/>
                          <a:latin typeface="Gill Sans MT"/>
                        </a:rPr>
                        <a:t>Aritzeta</a:t>
                      </a:r>
                      <a:r>
                        <a:rPr lang="en-GB" sz="1200" b="1" i="0" u="none" strike="noStrike" kern="1200" noProof="0">
                          <a:effectLst/>
                          <a:latin typeface="Gill Sans MT"/>
                        </a:rPr>
                        <a:t>, 2007).</a:t>
                      </a:r>
                      <a:endParaRPr lang="en-GB"/>
                    </a:p>
                  </a:txBody>
                  <a:tcPr marL="0" marR="0" marT="0" marB="0" anchor="ctr"/>
                </a:tc>
                <a:extLst>
                  <a:ext uri="{0D108BD9-81ED-4DB2-BD59-A6C34878D82A}">
                    <a16:rowId xmlns:a16="http://schemas.microsoft.com/office/drawing/2014/main" val="645269668"/>
                  </a:ext>
                </a:extLst>
              </a:tr>
            </a:tbl>
          </a:graphicData>
        </a:graphic>
      </p:graphicFrame>
      <p:sp>
        <p:nvSpPr>
          <p:cNvPr id="7" name="Slide Number Placeholder 6">
            <a:extLst>
              <a:ext uri="{FF2B5EF4-FFF2-40B4-BE49-F238E27FC236}">
                <a16:creationId xmlns:a16="http://schemas.microsoft.com/office/drawing/2014/main" id="{1E988503-F8EC-314F-A93B-BC28385F2F8D}"/>
              </a:ext>
            </a:extLst>
          </p:cNvPr>
          <p:cNvSpPr>
            <a:spLocks noGrp="1"/>
          </p:cNvSpPr>
          <p:nvPr>
            <p:ph type="sldNum" sz="quarter" idx="12"/>
          </p:nvPr>
        </p:nvSpPr>
        <p:spPr/>
        <p:txBody>
          <a:bodyPr/>
          <a:lstStyle/>
          <a:p>
            <a:fld id="{D28C0A89-8B70-4240-B13E-26C70933D148}" type="slidenum">
              <a:rPr lang="en-US" smtClean="0"/>
              <a:t>15</a:t>
            </a:fld>
            <a:endParaRPr lang="en-US"/>
          </a:p>
        </p:txBody>
      </p:sp>
      <p:sp>
        <p:nvSpPr>
          <p:cNvPr id="9" name="TextBox 8">
            <a:extLst>
              <a:ext uri="{FF2B5EF4-FFF2-40B4-BE49-F238E27FC236}">
                <a16:creationId xmlns:a16="http://schemas.microsoft.com/office/drawing/2014/main" id="{63620565-820F-C844-8B03-41D3C442EE09}"/>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10" name="TextBox 9">
            <a:extLst>
              <a:ext uri="{FF2B5EF4-FFF2-40B4-BE49-F238E27FC236}">
                <a16:creationId xmlns:a16="http://schemas.microsoft.com/office/drawing/2014/main" id="{7CECEB2F-40A2-440A-BDC2-6968B6AE673C}"/>
              </a:ext>
            </a:extLst>
          </p:cNvPr>
          <p:cNvSpPr txBox="1"/>
          <p:nvPr/>
        </p:nvSpPr>
        <p:spPr>
          <a:xfrm>
            <a:off x="4854742" y="483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11" name="Picture 11" descr="A picture containing text&#10;&#10;Description automatically generated">
            <a:extLst>
              <a:ext uri="{FF2B5EF4-FFF2-40B4-BE49-F238E27FC236}">
                <a16:creationId xmlns:a16="http://schemas.microsoft.com/office/drawing/2014/main" id="{CBCB4DFF-908B-41B5-8975-B52852373B48}"/>
              </a:ext>
            </a:extLst>
          </p:cNvPr>
          <p:cNvPicPr>
            <a:picLocks noChangeAspect="1"/>
          </p:cNvPicPr>
          <p:nvPr/>
        </p:nvPicPr>
        <p:blipFill>
          <a:blip r:embed="rId2"/>
          <a:stretch>
            <a:fillRect/>
          </a:stretch>
        </p:blipFill>
        <p:spPr>
          <a:xfrm>
            <a:off x="596065" y="1988719"/>
            <a:ext cx="722898" cy="694824"/>
          </a:xfrm>
          <a:prstGeom prst="rect">
            <a:avLst/>
          </a:prstGeom>
        </p:spPr>
      </p:pic>
      <p:pic>
        <p:nvPicPr>
          <p:cNvPr id="12" name="Picture 12" descr="A picture containing logo&#10;&#10;Description automatically generated">
            <a:extLst>
              <a:ext uri="{FF2B5EF4-FFF2-40B4-BE49-F238E27FC236}">
                <a16:creationId xmlns:a16="http://schemas.microsoft.com/office/drawing/2014/main" id="{740074EE-28A8-4618-9A82-A2A25F93BB05}"/>
              </a:ext>
            </a:extLst>
          </p:cNvPr>
          <p:cNvPicPr>
            <a:picLocks noChangeAspect="1"/>
          </p:cNvPicPr>
          <p:nvPr/>
        </p:nvPicPr>
        <p:blipFill>
          <a:blip r:embed="rId3"/>
          <a:stretch>
            <a:fillRect/>
          </a:stretch>
        </p:blipFill>
        <p:spPr>
          <a:xfrm>
            <a:off x="535906" y="3530767"/>
            <a:ext cx="783055" cy="628650"/>
          </a:xfrm>
          <a:prstGeom prst="rect">
            <a:avLst/>
          </a:prstGeom>
        </p:spPr>
      </p:pic>
      <p:pic>
        <p:nvPicPr>
          <p:cNvPr id="13" name="Picture 13" descr="Icon&#10;&#10;Description automatically generated">
            <a:extLst>
              <a:ext uri="{FF2B5EF4-FFF2-40B4-BE49-F238E27FC236}">
                <a16:creationId xmlns:a16="http://schemas.microsoft.com/office/drawing/2014/main" id="{3518E866-F3D5-497B-95D5-0495008270F4}"/>
              </a:ext>
            </a:extLst>
          </p:cNvPr>
          <p:cNvPicPr>
            <a:picLocks noChangeAspect="1"/>
          </p:cNvPicPr>
          <p:nvPr/>
        </p:nvPicPr>
        <p:blipFill>
          <a:blip r:embed="rId4"/>
          <a:stretch>
            <a:fillRect/>
          </a:stretch>
        </p:blipFill>
        <p:spPr>
          <a:xfrm>
            <a:off x="555959" y="4733925"/>
            <a:ext cx="682793" cy="568493"/>
          </a:xfrm>
          <a:prstGeom prst="rect">
            <a:avLst/>
          </a:prstGeom>
        </p:spPr>
      </p:pic>
      <p:pic>
        <p:nvPicPr>
          <p:cNvPr id="14" name="Picture 14" descr="Icon&#10;&#10;Description automatically generated">
            <a:extLst>
              <a:ext uri="{FF2B5EF4-FFF2-40B4-BE49-F238E27FC236}">
                <a16:creationId xmlns:a16="http://schemas.microsoft.com/office/drawing/2014/main" id="{4E6B6E9D-500B-4AC3-B7EB-60059D9FB272}"/>
              </a:ext>
            </a:extLst>
          </p:cNvPr>
          <p:cNvPicPr>
            <a:picLocks noChangeAspect="1"/>
          </p:cNvPicPr>
          <p:nvPr/>
        </p:nvPicPr>
        <p:blipFill>
          <a:blip r:embed="rId5"/>
          <a:stretch>
            <a:fillRect/>
          </a:stretch>
        </p:blipFill>
        <p:spPr>
          <a:xfrm>
            <a:off x="535906" y="5873916"/>
            <a:ext cx="702846" cy="434140"/>
          </a:xfrm>
          <a:prstGeom prst="rect">
            <a:avLst/>
          </a:prstGeom>
        </p:spPr>
      </p:pic>
      <p:pic>
        <p:nvPicPr>
          <p:cNvPr id="4" name="Imagen 7" descr="Gráfico, Forma, Gráfico de proyección solar&#10;&#10;Descripción generada automáticamente">
            <a:extLst>
              <a:ext uri="{FF2B5EF4-FFF2-40B4-BE49-F238E27FC236}">
                <a16:creationId xmlns:a16="http://schemas.microsoft.com/office/drawing/2014/main" id="{911DA270-9DB1-4060-9241-1140EBFAB88D}"/>
              </a:ext>
            </a:extLst>
          </p:cNvPr>
          <p:cNvPicPr>
            <a:picLocks noChangeAspect="1"/>
          </p:cNvPicPr>
          <p:nvPr/>
        </p:nvPicPr>
        <p:blipFill>
          <a:blip r:embed="rId6"/>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4291698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10841-C5AA-214F-B705-0D9CB0CE8E02}"/>
              </a:ext>
            </a:extLst>
          </p:cNvPr>
          <p:cNvSpPr>
            <a:spLocks noGrp="1"/>
          </p:cNvSpPr>
          <p:nvPr>
            <p:ph type="title"/>
          </p:nvPr>
        </p:nvSpPr>
        <p:spPr>
          <a:xfrm>
            <a:off x="2291294" y="503482"/>
            <a:ext cx="7729728" cy="607194"/>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TEAM ROLES</a:t>
            </a:r>
            <a:endParaRPr lang="en-US"/>
          </a:p>
        </p:txBody>
      </p:sp>
      <p:graphicFrame>
        <p:nvGraphicFramePr>
          <p:cNvPr id="6" name="Content Placeholder 5">
            <a:extLst>
              <a:ext uri="{FF2B5EF4-FFF2-40B4-BE49-F238E27FC236}">
                <a16:creationId xmlns:a16="http://schemas.microsoft.com/office/drawing/2014/main" id="{05AE901F-319D-4483-9574-413014DADCD9}"/>
              </a:ext>
            </a:extLst>
          </p:cNvPr>
          <p:cNvGraphicFramePr>
            <a:graphicFrameLocks noGrp="1"/>
          </p:cNvGraphicFramePr>
          <p:nvPr>
            <p:ph idx="1"/>
            <p:extLst>
              <p:ext uri="{D42A27DB-BD31-4B8C-83A1-F6EECF244321}">
                <p14:modId xmlns:p14="http://schemas.microsoft.com/office/powerpoint/2010/main" val="2248823529"/>
              </p:ext>
            </p:extLst>
          </p:nvPr>
        </p:nvGraphicFramePr>
        <p:xfrm>
          <a:off x="1664368" y="1183105"/>
          <a:ext cx="10260084" cy="5693662"/>
        </p:xfrm>
        <a:graphic>
          <a:graphicData uri="http://schemas.openxmlformats.org/drawingml/2006/table">
            <a:tbl>
              <a:tblPr firstRow="1" bandRow="1">
                <a:tableStyleId>{5C22544A-7EE6-4342-B048-85BDC9FD1C3A}</a:tableStyleId>
              </a:tblPr>
              <a:tblGrid>
                <a:gridCol w="2565021">
                  <a:extLst>
                    <a:ext uri="{9D8B030D-6E8A-4147-A177-3AD203B41FA5}">
                      <a16:colId xmlns:a16="http://schemas.microsoft.com/office/drawing/2014/main" val="2728403635"/>
                    </a:ext>
                  </a:extLst>
                </a:gridCol>
                <a:gridCol w="2565021">
                  <a:extLst>
                    <a:ext uri="{9D8B030D-6E8A-4147-A177-3AD203B41FA5}">
                      <a16:colId xmlns:a16="http://schemas.microsoft.com/office/drawing/2014/main" val="3353136277"/>
                    </a:ext>
                  </a:extLst>
                </a:gridCol>
                <a:gridCol w="2565021">
                  <a:extLst>
                    <a:ext uri="{9D8B030D-6E8A-4147-A177-3AD203B41FA5}">
                      <a16:colId xmlns:a16="http://schemas.microsoft.com/office/drawing/2014/main" val="3151259269"/>
                    </a:ext>
                  </a:extLst>
                </a:gridCol>
                <a:gridCol w="2565021">
                  <a:extLst>
                    <a:ext uri="{9D8B030D-6E8A-4147-A177-3AD203B41FA5}">
                      <a16:colId xmlns:a16="http://schemas.microsoft.com/office/drawing/2014/main" val="1358331868"/>
                    </a:ext>
                  </a:extLst>
                </a:gridCol>
              </a:tblGrid>
              <a:tr h="698806">
                <a:tc>
                  <a:txBody>
                    <a:bodyPr/>
                    <a:lstStyle/>
                    <a:p>
                      <a:pPr marL="0" algn="l" rtl="0" eaLnBrk="1" latinLnBrk="0" hangingPunct="1">
                        <a:spcBef>
                          <a:spcPts val="0"/>
                        </a:spcBef>
                        <a:spcAft>
                          <a:spcPts val="0"/>
                        </a:spcAft>
                      </a:pPr>
                      <a:r>
                        <a:rPr lang="en-GB" sz="1800" kern="1200">
                          <a:solidFill>
                            <a:srgbClr val="0070C0"/>
                          </a:solidFill>
                          <a:effectLst/>
                        </a:rPr>
                        <a:t>Team role</a:t>
                      </a:r>
                      <a:endParaRPr lang="en-GB">
                        <a:solidFill>
                          <a:srgbClr val="0070C0"/>
                        </a:solidFill>
                        <a:effectLst/>
                      </a:endParaRPr>
                    </a:p>
                  </a:txBody>
                  <a:tcPr marL="0" marR="0" marT="0" marB="0" anchor="ctr"/>
                </a:tc>
                <a:tc>
                  <a:txBody>
                    <a:bodyPr/>
                    <a:lstStyle/>
                    <a:p>
                      <a:pPr marL="0" algn="l" rtl="0" eaLnBrk="1" latinLnBrk="0" hangingPunct="1">
                        <a:spcBef>
                          <a:spcPts val="0"/>
                        </a:spcBef>
                        <a:spcAft>
                          <a:spcPts val="0"/>
                        </a:spcAft>
                      </a:pPr>
                      <a:r>
                        <a:rPr lang="en-GB" sz="1800" kern="1200">
                          <a:solidFill>
                            <a:srgbClr val="0070C0"/>
                          </a:solidFill>
                          <a:effectLst/>
                        </a:rPr>
                        <a:t>Description</a:t>
                      </a:r>
                      <a:endParaRPr lang="en-GB">
                        <a:solidFill>
                          <a:srgbClr val="0070C0"/>
                        </a:solidFill>
                        <a:effectLst/>
                      </a:endParaRPr>
                    </a:p>
                  </a:txBody>
                  <a:tcPr marL="0" marR="0" marT="0" marB="0" anchor="ctr"/>
                </a:tc>
                <a:tc>
                  <a:txBody>
                    <a:bodyPr/>
                    <a:lstStyle/>
                    <a:p>
                      <a:pPr marL="0" algn="l" rtl="0" eaLnBrk="1" latinLnBrk="0" hangingPunct="1">
                        <a:spcBef>
                          <a:spcPts val="0"/>
                        </a:spcBef>
                        <a:spcAft>
                          <a:spcPts val="0"/>
                        </a:spcAft>
                      </a:pPr>
                      <a:r>
                        <a:rPr lang="en-GB" sz="1800" kern="1200">
                          <a:solidFill>
                            <a:srgbClr val="0070C0"/>
                          </a:solidFill>
                          <a:effectLst/>
                        </a:rPr>
                        <a:t>Strengths</a:t>
                      </a:r>
                      <a:endParaRPr lang="en-GB">
                        <a:solidFill>
                          <a:srgbClr val="0070C0"/>
                        </a:solidFill>
                        <a:effectLst/>
                      </a:endParaRPr>
                    </a:p>
                  </a:txBody>
                  <a:tcPr marL="0" marR="0" marT="0" marB="0" anchor="ctr"/>
                </a:tc>
                <a:tc>
                  <a:txBody>
                    <a:bodyPr/>
                    <a:lstStyle/>
                    <a:p>
                      <a:pPr marL="0" algn="l" rtl="0" eaLnBrk="1" latinLnBrk="0" hangingPunct="1">
                        <a:spcBef>
                          <a:spcPts val="0"/>
                        </a:spcBef>
                        <a:spcAft>
                          <a:spcPts val="0"/>
                        </a:spcAft>
                      </a:pPr>
                      <a:r>
                        <a:rPr lang="en-GB" sz="1800" kern="1200">
                          <a:solidFill>
                            <a:srgbClr val="0070C0"/>
                          </a:solidFill>
                          <a:effectLst/>
                        </a:rPr>
                        <a:t>Weaknesses </a:t>
                      </a:r>
                      <a:endParaRPr lang="en-GB">
                        <a:solidFill>
                          <a:srgbClr val="0070C0"/>
                        </a:solidFill>
                        <a:effectLst/>
                      </a:endParaRPr>
                    </a:p>
                  </a:txBody>
                  <a:tcPr marL="0" marR="0" marT="0" marB="0" anchor="ctr"/>
                </a:tc>
                <a:extLst>
                  <a:ext uri="{0D108BD9-81ED-4DB2-BD59-A6C34878D82A}">
                    <a16:rowId xmlns:a16="http://schemas.microsoft.com/office/drawing/2014/main" val="286334935"/>
                  </a:ext>
                </a:extLst>
              </a:tr>
              <a:tr h="977565">
                <a:tc>
                  <a:txBody>
                    <a:bodyPr/>
                    <a:lstStyle/>
                    <a:p>
                      <a:pPr marL="0" algn="l" rtl="0" eaLnBrk="1" latinLnBrk="0" hangingPunct="1">
                        <a:spcBef>
                          <a:spcPts val="0"/>
                        </a:spcBef>
                        <a:spcAft>
                          <a:spcPts val="0"/>
                        </a:spcAft>
                      </a:pPr>
                      <a:r>
                        <a:rPr lang="en-GB" sz="1600" kern="1200">
                          <a:effectLst/>
                        </a:rPr>
                        <a:t>Resource Investigator (RI)</a:t>
                      </a:r>
                      <a:endParaRPr lang="en-GB">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Dominant   </a:t>
                      </a:r>
                      <a:endParaRPr lang="en-GB" sz="1200">
                        <a:effectLst/>
                      </a:endParaRPr>
                    </a:p>
                    <a:p>
                      <a:pPr marL="0" algn="l" rtl="0" eaLnBrk="1" latinLnBrk="0" hangingPunct="1">
                        <a:spcBef>
                          <a:spcPts val="0"/>
                        </a:spcBef>
                        <a:spcAft>
                          <a:spcPts val="0"/>
                        </a:spcAft>
                      </a:pPr>
                      <a:r>
                        <a:rPr lang="en-GB" sz="1200" kern="1200">
                          <a:effectLst/>
                        </a:rPr>
                        <a:t>       </a:t>
                      </a:r>
                      <a:endParaRPr lang="en-GB" sz="1200">
                        <a:effectLst/>
                      </a:endParaRPr>
                    </a:p>
                    <a:p>
                      <a:pPr marL="0" algn="l" rtl="0" eaLnBrk="1" latinLnBrk="0" hangingPunct="1">
                        <a:spcBef>
                          <a:spcPts val="0"/>
                        </a:spcBef>
                        <a:spcAft>
                          <a:spcPts val="0"/>
                        </a:spcAft>
                      </a:pPr>
                      <a:r>
                        <a:rPr lang="en-GB" sz="1200" kern="1200">
                          <a:effectLst/>
                        </a:rPr>
                        <a:t>Optimistic</a:t>
                      </a:r>
                      <a:endParaRPr lang="en-GB" sz="1200">
                        <a:effectLst/>
                      </a:endParaRPr>
                    </a:p>
                    <a:p>
                      <a:pPr marL="0" algn="l" rtl="0" eaLnBrk="1" latinLnBrk="0" hangingPunct="1">
                        <a:spcBef>
                          <a:spcPts val="0"/>
                        </a:spcBef>
                        <a:spcAft>
                          <a:spcPts val="0"/>
                        </a:spcAft>
                      </a:pPr>
                      <a:r>
                        <a:rPr lang="en-GB" sz="1200" kern="1200">
                          <a:effectLst/>
                        </a:rPr>
                        <a:t>   </a:t>
                      </a:r>
                      <a:endParaRPr lang="en-GB" sz="1200">
                        <a:effectLst/>
                      </a:endParaRPr>
                    </a:p>
                    <a:p>
                      <a:pPr marL="0" algn="l" rtl="0" eaLnBrk="1" latinLnBrk="0" hangingPunct="1">
                        <a:spcBef>
                          <a:spcPts val="0"/>
                        </a:spcBef>
                        <a:spcAft>
                          <a:spcPts val="0"/>
                        </a:spcAft>
                      </a:pPr>
                      <a:r>
                        <a:rPr lang="en-GB" sz="1200" kern="1200">
                          <a:effectLst/>
                        </a:rPr>
                        <a:t> Persuasive</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Communicative</a:t>
                      </a:r>
                      <a:endParaRPr lang="en-GB" sz="1200">
                        <a:effectLst/>
                      </a:endParaRPr>
                    </a:p>
                    <a:p>
                      <a:pPr marL="0" algn="l" rtl="0" eaLnBrk="1" latinLnBrk="0" hangingPunct="1">
                        <a:spcBef>
                          <a:spcPts val="0"/>
                        </a:spcBef>
                        <a:spcAft>
                          <a:spcPts val="0"/>
                        </a:spcAft>
                      </a:pPr>
                      <a:r>
                        <a:rPr lang="en-GB" sz="1200" kern="1200">
                          <a:effectLst/>
                        </a:rPr>
                        <a:t>Explorer opportunities</a:t>
                      </a:r>
                      <a:endParaRPr lang="en-GB" sz="1200">
                        <a:effectLst/>
                      </a:endParaRPr>
                    </a:p>
                    <a:p>
                      <a:pPr marL="0" algn="l" rtl="0" eaLnBrk="1" latinLnBrk="0" hangingPunct="1">
                        <a:spcBef>
                          <a:spcPts val="0"/>
                        </a:spcBef>
                        <a:spcAft>
                          <a:spcPts val="0"/>
                        </a:spcAft>
                      </a:pPr>
                      <a:r>
                        <a:rPr lang="en-GB" sz="1200" b="1" kern="1200">
                          <a:effectLst/>
                        </a:rPr>
                        <a:t>Develops contacts</a:t>
                      </a:r>
                      <a:endParaRPr lang="en-GB" sz="1200" b="1">
                        <a:effectLst/>
                      </a:endParaRPr>
                    </a:p>
                    <a:p>
                      <a:pPr marL="0" algn="l" rtl="0" eaLnBrk="1" latinLnBrk="0" hangingPunct="1">
                        <a:spcBef>
                          <a:spcPts val="0"/>
                        </a:spcBef>
                        <a:spcAft>
                          <a:spcPts val="0"/>
                        </a:spcAft>
                      </a:pPr>
                      <a:r>
                        <a:rPr lang="en-GB" sz="1200" kern="1200">
                          <a:effectLst/>
                        </a:rPr>
                        <a:t>Active under pressure</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Over-optimistic</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Loose interest after initial enthusiasm</a:t>
                      </a:r>
                      <a:endParaRPr lang="en-GB" sz="1200">
                        <a:effectLst/>
                      </a:endParaRPr>
                    </a:p>
                  </a:txBody>
                  <a:tcPr marL="0" marR="0" marT="0" marB="0" anchor="ctr"/>
                </a:tc>
                <a:extLst>
                  <a:ext uri="{0D108BD9-81ED-4DB2-BD59-A6C34878D82A}">
                    <a16:rowId xmlns:a16="http://schemas.microsoft.com/office/drawing/2014/main" val="4275015192"/>
                  </a:ext>
                </a:extLst>
              </a:tr>
              <a:tr h="1077828">
                <a:tc>
                  <a:txBody>
                    <a:bodyPr/>
                    <a:lstStyle/>
                    <a:p>
                      <a:pPr marL="0" algn="l" rtl="0" eaLnBrk="1" latinLnBrk="0" hangingPunct="1">
                        <a:spcBef>
                          <a:spcPts val="0"/>
                        </a:spcBef>
                        <a:spcAft>
                          <a:spcPts val="0"/>
                        </a:spcAft>
                      </a:pPr>
                      <a:r>
                        <a:rPr lang="en-GB" sz="1600" kern="1200">
                          <a:effectLst/>
                        </a:rPr>
                        <a:t>Team Worker (TW)</a:t>
                      </a:r>
                      <a:endParaRPr lang="en-GB">
                        <a:effectLst/>
                      </a:endParaRPr>
                    </a:p>
                  </a:txBody>
                  <a:tcPr marL="0" marR="0" marT="0" marB="0" anchor="ctr"/>
                </a:tc>
                <a:tc>
                  <a:txBody>
                    <a:bodyPr/>
                    <a:lstStyle/>
                    <a:p>
                      <a:pPr marL="0" algn="l" rtl="0" eaLnBrk="1" latinLnBrk="0" hangingPunct="1">
                        <a:spcBef>
                          <a:spcPts val="0"/>
                        </a:spcBef>
                        <a:spcAft>
                          <a:spcPts val="0"/>
                        </a:spcAft>
                      </a:pPr>
                      <a:endParaRPr lang="en-GB" sz="1200" kern="1200">
                        <a:effectLst/>
                      </a:endParaRPr>
                    </a:p>
                    <a:p>
                      <a:pPr marL="0" algn="l" rtl="0" eaLnBrk="1" latinLnBrk="0" hangingPunct="1">
                        <a:spcBef>
                          <a:spcPts val="0"/>
                        </a:spcBef>
                        <a:spcAft>
                          <a:spcPts val="0"/>
                        </a:spcAft>
                      </a:pPr>
                      <a:r>
                        <a:rPr lang="en-GB" sz="1200" kern="1200">
                          <a:effectLst/>
                        </a:rPr>
                        <a:t>Stabile</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Supportive</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Uncompetitive </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Co-operative</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b="1" kern="1200">
                          <a:effectLst/>
                        </a:rPr>
                        <a:t>The cement of the team</a:t>
                      </a:r>
                      <a:endParaRPr lang="en-GB" sz="1200" b="1">
                        <a:effectLst/>
                      </a:endParaRPr>
                    </a:p>
                    <a:p>
                      <a:pPr marL="0" lvl="0" algn="l">
                        <a:spcBef>
                          <a:spcPts val="0"/>
                        </a:spcBef>
                        <a:spcAft>
                          <a:spcPts val="0"/>
                        </a:spcAft>
                        <a:buNone/>
                      </a:pPr>
                      <a:endParaRPr lang="en-GB" sz="1200" b="1" kern="1200">
                        <a:effectLst/>
                      </a:endParaRPr>
                    </a:p>
                    <a:p>
                      <a:pPr marL="0" algn="l" rtl="0" eaLnBrk="1" latinLnBrk="0" hangingPunct="1">
                        <a:spcBef>
                          <a:spcPts val="0"/>
                        </a:spcBef>
                        <a:spcAft>
                          <a:spcPts val="0"/>
                        </a:spcAft>
                      </a:pPr>
                      <a:r>
                        <a:rPr lang="en-GB" sz="1200" kern="1200">
                          <a:effectLst/>
                        </a:rPr>
                        <a:t>Averts frictions and calm the waters</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Indecisive in crunch situation</a:t>
                      </a:r>
                      <a:endParaRPr lang="en-GB" sz="1200">
                        <a:effectLst/>
                      </a:endParaRPr>
                    </a:p>
                  </a:txBody>
                  <a:tcPr marL="0" marR="0" marT="0" marB="0" anchor="ctr"/>
                </a:tc>
                <a:extLst>
                  <a:ext uri="{0D108BD9-81ED-4DB2-BD59-A6C34878D82A}">
                    <a16:rowId xmlns:a16="http://schemas.microsoft.com/office/drawing/2014/main" val="1371091375"/>
                  </a:ext>
                </a:extLst>
              </a:tr>
              <a:tr h="973337">
                <a:tc>
                  <a:txBody>
                    <a:bodyPr/>
                    <a:lstStyle/>
                    <a:p>
                      <a:pPr marL="0" algn="l" rtl="0" eaLnBrk="1" latinLnBrk="0" hangingPunct="1">
                        <a:spcBef>
                          <a:spcPts val="0"/>
                        </a:spcBef>
                        <a:spcAft>
                          <a:spcPts val="0"/>
                        </a:spcAft>
                      </a:pPr>
                      <a:r>
                        <a:rPr lang="en-GB" sz="1600" kern="1200">
                          <a:effectLst/>
                        </a:rPr>
                        <a:t>Shaper (SH)</a:t>
                      </a:r>
                      <a:endParaRPr lang="en-GB">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Anxious  </a:t>
                      </a:r>
                      <a:endParaRPr lang="en-GB" sz="1200">
                        <a:effectLst/>
                      </a:endParaRPr>
                    </a:p>
                    <a:p>
                      <a:pPr marL="0" lvl="0" algn="l">
                        <a:spcBef>
                          <a:spcPts val="0"/>
                        </a:spcBef>
                        <a:spcAft>
                          <a:spcPts val="0"/>
                        </a:spcAft>
                        <a:buNone/>
                      </a:pPr>
                      <a:r>
                        <a:rPr lang="en-GB" sz="1200" kern="1200">
                          <a:effectLst/>
                        </a:rPr>
                        <a:t>        </a:t>
                      </a:r>
                      <a:endParaRPr lang="en-GB" sz="1200">
                        <a:effectLst/>
                      </a:endParaRPr>
                    </a:p>
                    <a:p>
                      <a:pPr marL="0" algn="l" rtl="0" eaLnBrk="1" latinLnBrk="0" hangingPunct="1">
                        <a:spcBef>
                          <a:spcPts val="0"/>
                        </a:spcBef>
                        <a:spcAft>
                          <a:spcPts val="0"/>
                        </a:spcAft>
                      </a:pPr>
                      <a:r>
                        <a:rPr lang="en-GB" sz="1200" kern="1200">
                          <a:effectLst/>
                        </a:rPr>
                        <a:t>Impatient</a:t>
                      </a:r>
                      <a:endParaRPr lang="en-GB" sz="1200">
                        <a:effectLst/>
                      </a:endParaRPr>
                    </a:p>
                    <a:p>
                      <a:pPr marL="0" algn="l" rtl="0" eaLnBrk="1" latinLnBrk="0" hangingPunct="1">
                        <a:spcBef>
                          <a:spcPts val="0"/>
                        </a:spcBef>
                        <a:spcAft>
                          <a:spcPts val="0"/>
                        </a:spcAft>
                      </a:pPr>
                      <a:r>
                        <a:rPr lang="en-GB" sz="1200" kern="1200">
                          <a:effectLst/>
                        </a:rPr>
                        <a:t>        </a:t>
                      </a:r>
                      <a:endParaRPr lang="en-GB" sz="1200">
                        <a:effectLst/>
                      </a:endParaRPr>
                    </a:p>
                    <a:p>
                      <a:pPr marL="0" algn="l" rtl="0" eaLnBrk="1" latinLnBrk="0" hangingPunct="1">
                        <a:spcBef>
                          <a:spcPts val="0"/>
                        </a:spcBef>
                        <a:spcAft>
                          <a:spcPts val="0"/>
                        </a:spcAft>
                      </a:pPr>
                      <a:r>
                        <a:rPr lang="en-GB" sz="1200" kern="1200">
                          <a:effectLst/>
                        </a:rPr>
                        <a:t>Dominant</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Dynamic</a:t>
                      </a:r>
                      <a:endParaRPr lang="en-GB" sz="1200">
                        <a:effectLst/>
                      </a:endParaRPr>
                    </a:p>
                    <a:p>
                      <a:pPr marL="0" algn="l" rtl="0" eaLnBrk="1" latinLnBrk="0" hangingPunct="1">
                        <a:spcBef>
                          <a:spcPts val="0"/>
                        </a:spcBef>
                        <a:spcAft>
                          <a:spcPts val="0"/>
                        </a:spcAft>
                      </a:pPr>
                      <a:endParaRPr lang="en-GB" sz="1200" kern="1200">
                        <a:effectLst/>
                      </a:endParaRPr>
                    </a:p>
                    <a:p>
                      <a:pPr marL="0" algn="l" rtl="0" eaLnBrk="1" latinLnBrk="0" hangingPunct="1">
                        <a:spcBef>
                          <a:spcPts val="0"/>
                        </a:spcBef>
                        <a:spcAft>
                          <a:spcPts val="0"/>
                        </a:spcAft>
                      </a:pPr>
                      <a:r>
                        <a:rPr lang="en-GB" sz="1200" b="1" kern="1200">
                          <a:effectLst/>
                        </a:rPr>
                        <a:t>Task leader</a:t>
                      </a:r>
                      <a:r>
                        <a:rPr lang="en-GB" sz="1200" kern="1200">
                          <a:effectLst/>
                        </a:rPr>
                        <a:t> </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Convert ideas into decision and action</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Impulsive</a:t>
                      </a:r>
                      <a:endParaRPr lang="en-GB" sz="1200">
                        <a:effectLst/>
                      </a:endParaRPr>
                    </a:p>
                    <a:p>
                      <a:pPr marL="0" algn="l" rtl="0" eaLnBrk="1" latinLnBrk="0" hangingPunct="1">
                        <a:spcBef>
                          <a:spcPts val="0"/>
                        </a:spcBef>
                        <a:spcAft>
                          <a:spcPts val="0"/>
                        </a:spcAft>
                      </a:pPr>
                      <a:r>
                        <a:rPr lang="en-GB" sz="1200" kern="1200">
                          <a:effectLst/>
                        </a:rPr>
                        <a:t>Inpatient</a:t>
                      </a:r>
                      <a:endParaRPr lang="en-GB" sz="1200">
                        <a:effectLst/>
                      </a:endParaRPr>
                    </a:p>
                    <a:p>
                      <a:pPr marL="0" algn="l" rtl="0" eaLnBrk="1" latinLnBrk="0" hangingPunct="1">
                        <a:spcBef>
                          <a:spcPts val="0"/>
                        </a:spcBef>
                        <a:spcAft>
                          <a:spcPts val="0"/>
                        </a:spcAft>
                      </a:pPr>
                      <a:r>
                        <a:rPr lang="en-GB" sz="1200" kern="1200">
                          <a:effectLst/>
                        </a:rPr>
                        <a:t>Offends people feelings.</a:t>
                      </a:r>
                      <a:endParaRPr lang="en-GB" sz="1200">
                        <a:effectLst/>
                      </a:endParaRPr>
                    </a:p>
                    <a:p>
                      <a:pPr marL="0" algn="l" rtl="0" eaLnBrk="1" latinLnBrk="0" hangingPunct="1">
                        <a:spcBef>
                          <a:spcPts val="0"/>
                        </a:spcBef>
                        <a:spcAft>
                          <a:spcPts val="0"/>
                        </a:spcAft>
                      </a:pPr>
                      <a:r>
                        <a:rPr lang="en-GB" sz="1200" kern="1200">
                          <a:effectLst/>
                        </a:rPr>
                        <a:t>Arrogant</a:t>
                      </a:r>
                      <a:endParaRPr lang="en-GB" sz="1200">
                        <a:effectLst/>
                      </a:endParaRPr>
                    </a:p>
                  </a:txBody>
                  <a:tcPr marL="0" marR="0" marT="0" marB="0" anchor="ctr"/>
                </a:tc>
                <a:extLst>
                  <a:ext uri="{0D108BD9-81ED-4DB2-BD59-A6C34878D82A}">
                    <a16:rowId xmlns:a16="http://schemas.microsoft.com/office/drawing/2014/main" val="12994130"/>
                  </a:ext>
                </a:extLst>
              </a:tr>
              <a:tr h="973337">
                <a:tc>
                  <a:txBody>
                    <a:bodyPr/>
                    <a:lstStyle/>
                    <a:p>
                      <a:pPr marL="0" algn="l" rtl="0" eaLnBrk="1" latinLnBrk="0" hangingPunct="1">
                        <a:spcBef>
                          <a:spcPts val="0"/>
                        </a:spcBef>
                        <a:spcAft>
                          <a:spcPts val="0"/>
                        </a:spcAft>
                      </a:pPr>
                      <a:r>
                        <a:rPr lang="en-GB" sz="1600" kern="1200">
                          <a:effectLst/>
                        </a:rPr>
                        <a:t>Completer/Finisher (CF)</a:t>
                      </a:r>
                      <a:endParaRPr lang="en-GB">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Anxious</a:t>
                      </a:r>
                      <a:endParaRPr lang="en-GB" sz="1200">
                        <a:effectLst/>
                      </a:endParaRPr>
                    </a:p>
                    <a:p>
                      <a:pPr marL="0" lvl="0" algn="l">
                        <a:spcBef>
                          <a:spcPts val="0"/>
                        </a:spcBef>
                        <a:spcAft>
                          <a:spcPts val="0"/>
                        </a:spcAft>
                        <a:buNone/>
                      </a:pPr>
                      <a:endParaRPr lang="en-GB" sz="1200">
                        <a:effectLst/>
                      </a:endParaRPr>
                    </a:p>
                    <a:p>
                      <a:pPr marL="0" algn="l" rtl="0" eaLnBrk="1" latinLnBrk="0" hangingPunct="1">
                        <a:spcBef>
                          <a:spcPts val="0"/>
                        </a:spcBef>
                        <a:spcAft>
                          <a:spcPts val="0"/>
                        </a:spcAft>
                      </a:pPr>
                      <a:r>
                        <a:rPr lang="en-GB" sz="1200" kern="1200">
                          <a:effectLst/>
                        </a:rPr>
                        <a:t>Self-controlled</a:t>
                      </a:r>
                      <a:endParaRPr lang="en-GB" sz="1200">
                        <a:effectLst/>
                      </a:endParaRPr>
                    </a:p>
                    <a:p>
                      <a:pPr marL="0" lvl="0" algn="l">
                        <a:spcBef>
                          <a:spcPts val="0"/>
                        </a:spcBef>
                        <a:spcAft>
                          <a:spcPts val="0"/>
                        </a:spcAft>
                        <a:buNone/>
                      </a:pPr>
                      <a:endParaRPr lang="en-GB" sz="1200" kern="1200">
                        <a:effectLst/>
                      </a:endParaRPr>
                    </a:p>
                    <a:p>
                      <a:pPr marL="0" algn="l" rtl="0" eaLnBrk="1" latinLnBrk="0" hangingPunct="1">
                        <a:spcBef>
                          <a:spcPts val="0"/>
                        </a:spcBef>
                        <a:spcAft>
                          <a:spcPts val="0"/>
                        </a:spcAft>
                      </a:pPr>
                      <a:r>
                        <a:rPr lang="en-GB" sz="1200" kern="1200">
                          <a:effectLst/>
                        </a:rPr>
                        <a:t>Self-disciplined</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Conscientious</a:t>
                      </a:r>
                      <a:endParaRPr lang="en-GB" sz="1200">
                        <a:effectLst/>
                      </a:endParaRPr>
                    </a:p>
                    <a:p>
                      <a:pPr marL="0" algn="l" rtl="0" eaLnBrk="1" latinLnBrk="0" hangingPunct="1">
                        <a:spcBef>
                          <a:spcPts val="0"/>
                        </a:spcBef>
                        <a:spcAft>
                          <a:spcPts val="0"/>
                        </a:spcAft>
                      </a:pPr>
                      <a:r>
                        <a:rPr lang="en-GB" sz="1200" kern="1200">
                          <a:effectLst/>
                        </a:rPr>
                        <a:t>Compulsive in meeting deadlines</a:t>
                      </a:r>
                      <a:endParaRPr lang="en-GB" sz="1200">
                        <a:effectLst/>
                      </a:endParaRPr>
                    </a:p>
                    <a:p>
                      <a:pPr marL="0" algn="l" rtl="0" eaLnBrk="1" latinLnBrk="0" hangingPunct="1">
                        <a:spcBef>
                          <a:spcPts val="0"/>
                        </a:spcBef>
                        <a:spcAft>
                          <a:spcPts val="0"/>
                        </a:spcAft>
                      </a:pPr>
                      <a:r>
                        <a:rPr lang="en-GB" sz="1200" kern="1200">
                          <a:effectLst/>
                        </a:rPr>
                        <a:t>Search out errors and omissions</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Worried about might go wrong</a:t>
                      </a:r>
                      <a:endParaRPr lang="en-GB" sz="1200">
                        <a:effectLst/>
                      </a:endParaRPr>
                    </a:p>
                    <a:p>
                      <a:pPr marL="0" algn="l" rtl="0" eaLnBrk="1" latinLnBrk="0" hangingPunct="1">
                        <a:spcBef>
                          <a:spcPts val="0"/>
                        </a:spcBef>
                        <a:spcAft>
                          <a:spcPts val="0"/>
                        </a:spcAft>
                      </a:pPr>
                      <a:r>
                        <a:rPr lang="en-GB" sz="1200" b="1" kern="1200">
                          <a:effectLst/>
                        </a:rPr>
                        <a:t>Obsessed with details</a:t>
                      </a:r>
                      <a:endParaRPr lang="en-GB" sz="1200" b="1">
                        <a:effectLst/>
                      </a:endParaRPr>
                    </a:p>
                    <a:p>
                      <a:pPr marL="0" lvl="0" algn="l">
                        <a:spcBef>
                          <a:spcPts val="0"/>
                        </a:spcBef>
                        <a:spcAft>
                          <a:spcPts val="0"/>
                        </a:spcAft>
                        <a:buNone/>
                      </a:pPr>
                      <a:r>
                        <a:rPr lang="en-GB" sz="1200" kern="1200">
                          <a:effectLst/>
                        </a:rPr>
                        <a:t>  morale lowering worrier</a:t>
                      </a:r>
                      <a:endParaRPr lang="en-GB" sz="1200">
                        <a:effectLst/>
                      </a:endParaRPr>
                    </a:p>
                  </a:txBody>
                  <a:tcPr marL="0" marR="0" marT="0" marB="0" anchor="ctr"/>
                </a:tc>
                <a:extLst>
                  <a:ext uri="{0D108BD9-81ED-4DB2-BD59-A6C34878D82A}">
                    <a16:rowId xmlns:a16="http://schemas.microsoft.com/office/drawing/2014/main" val="1609678773"/>
                  </a:ext>
                </a:extLst>
              </a:tr>
              <a:tr h="973337">
                <a:tc>
                  <a:txBody>
                    <a:bodyPr/>
                    <a:lstStyle/>
                    <a:p>
                      <a:pPr marL="0" algn="l" rtl="0" eaLnBrk="1" latinLnBrk="0" hangingPunct="1">
                        <a:spcBef>
                          <a:spcPts val="0"/>
                        </a:spcBef>
                        <a:spcAft>
                          <a:spcPts val="0"/>
                        </a:spcAft>
                      </a:pPr>
                      <a:r>
                        <a:rPr lang="en-GB" sz="1600" kern="1200">
                          <a:effectLst/>
                        </a:rPr>
                        <a:t>Specialist </a:t>
                      </a:r>
                      <a:endParaRPr lang="en-GB">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Single-minded</a:t>
                      </a:r>
                      <a:endParaRPr lang="en-GB" sz="1200">
                        <a:effectLst/>
                      </a:endParaRPr>
                    </a:p>
                    <a:p>
                      <a:pPr marL="0" algn="l" rtl="0" eaLnBrk="1" latinLnBrk="0" hangingPunct="1">
                        <a:spcBef>
                          <a:spcPts val="0"/>
                        </a:spcBef>
                        <a:spcAft>
                          <a:spcPts val="0"/>
                        </a:spcAft>
                      </a:pPr>
                      <a:r>
                        <a:rPr lang="en-GB" sz="1200" kern="1200">
                          <a:effectLst/>
                        </a:rPr>
                        <a:t>Self-starting</a:t>
                      </a:r>
                      <a:endParaRPr lang="en-GB" sz="1200">
                        <a:effectLst/>
                      </a:endParaRPr>
                    </a:p>
                    <a:p>
                      <a:pPr marL="0" algn="l" rtl="0" eaLnBrk="1" latinLnBrk="0" hangingPunct="1">
                        <a:spcBef>
                          <a:spcPts val="0"/>
                        </a:spcBef>
                        <a:spcAft>
                          <a:spcPts val="0"/>
                        </a:spcAft>
                      </a:pPr>
                      <a:r>
                        <a:rPr lang="en-GB" sz="1200" kern="1200">
                          <a:effectLst/>
                        </a:rPr>
                        <a:t>Dedicate</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b="1" kern="1200">
                          <a:effectLst/>
                        </a:rPr>
                        <a:t>Expert in the area</a:t>
                      </a:r>
                      <a:endParaRPr lang="en-GB" sz="1200" b="1">
                        <a:effectLst/>
                      </a:endParaRPr>
                    </a:p>
                    <a:p>
                      <a:pPr marL="0" algn="l" rtl="0" eaLnBrk="1" latinLnBrk="0" hangingPunct="1">
                        <a:spcBef>
                          <a:spcPts val="0"/>
                        </a:spcBef>
                        <a:spcAft>
                          <a:spcPts val="0"/>
                        </a:spcAft>
                      </a:pPr>
                      <a:r>
                        <a:rPr lang="en-GB" sz="1200" kern="1200">
                          <a:effectLst/>
                        </a:rPr>
                        <a:t>Feeding the team with special knowledges </a:t>
                      </a:r>
                      <a:endParaRPr lang="en-GB" sz="1200">
                        <a:effectLst/>
                      </a:endParaRPr>
                    </a:p>
                  </a:txBody>
                  <a:tcPr marL="0" marR="0" marT="0" marB="0" anchor="ctr"/>
                </a:tc>
                <a:tc>
                  <a:txBody>
                    <a:bodyPr/>
                    <a:lstStyle/>
                    <a:p>
                      <a:pPr marL="0" algn="l" rtl="0" eaLnBrk="1" latinLnBrk="0" hangingPunct="1">
                        <a:spcBef>
                          <a:spcPts val="0"/>
                        </a:spcBef>
                        <a:spcAft>
                          <a:spcPts val="0"/>
                        </a:spcAft>
                      </a:pPr>
                      <a:r>
                        <a:rPr lang="en-GB" sz="1200" kern="1200">
                          <a:effectLst/>
                        </a:rPr>
                        <a:t>Come across arrogant</a:t>
                      </a:r>
                      <a:endParaRPr lang="en-GB" sz="1200">
                        <a:effectLst/>
                      </a:endParaRPr>
                    </a:p>
                    <a:p>
                      <a:pPr marL="0" algn="l" rtl="0" eaLnBrk="1" latinLnBrk="0" hangingPunct="1">
                        <a:spcBef>
                          <a:spcPts val="0"/>
                        </a:spcBef>
                        <a:spcAft>
                          <a:spcPts val="0"/>
                        </a:spcAft>
                      </a:pPr>
                      <a:r>
                        <a:rPr lang="en-GB" sz="1200" kern="1200">
                          <a:effectLst/>
                        </a:rPr>
                        <a:t>Clash with the planter</a:t>
                      </a:r>
                    </a:p>
                    <a:p>
                      <a:pPr marL="0" lvl="0" algn="l">
                        <a:spcBef>
                          <a:spcPts val="0"/>
                        </a:spcBef>
                        <a:spcAft>
                          <a:spcPts val="0"/>
                        </a:spcAft>
                        <a:buNone/>
                      </a:pPr>
                      <a:endParaRPr lang="en-GB" sz="1200" b="1" i="0" u="none" strike="noStrike" kern="1200" noProof="0">
                        <a:effectLst/>
                        <a:latin typeface="Gill Sans MT"/>
                      </a:endParaRPr>
                    </a:p>
                    <a:p>
                      <a:pPr marL="0" lvl="0" algn="l">
                        <a:spcBef>
                          <a:spcPts val="0"/>
                        </a:spcBef>
                        <a:spcAft>
                          <a:spcPts val="0"/>
                        </a:spcAft>
                        <a:buNone/>
                      </a:pPr>
                      <a:r>
                        <a:rPr lang="en-GB" sz="1200" b="1" i="0" u="none" strike="noStrike" kern="1200" noProof="0">
                          <a:effectLst/>
                          <a:latin typeface="Gill Sans MT"/>
                        </a:rPr>
                        <a:t>(Aritzeta, 2007).</a:t>
                      </a:r>
                      <a:endParaRPr lang="en-GB"/>
                    </a:p>
                  </a:txBody>
                  <a:tcPr marL="0" marR="0" marT="0" marB="0" anchor="ctr"/>
                </a:tc>
                <a:extLst>
                  <a:ext uri="{0D108BD9-81ED-4DB2-BD59-A6C34878D82A}">
                    <a16:rowId xmlns:a16="http://schemas.microsoft.com/office/drawing/2014/main" val="3742493937"/>
                  </a:ext>
                </a:extLst>
              </a:tr>
            </a:tbl>
          </a:graphicData>
        </a:graphic>
      </p:graphicFrame>
      <p:sp>
        <p:nvSpPr>
          <p:cNvPr id="7" name="Slide Number Placeholder 6">
            <a:extLst>
              <a:ext uri="{FF2B5EF4-FFF2-40B4-BE49-F238E27FC236}">
                <a16:creationId xmlns:a16="http://schemas.microsoft.com/office/drawing/2014/main" id="{946F4758-406A-FC40-90C1-16DAB9DC384A}"/>
              </a:ext>
            </a:extLst>
          </p:cNvPr>
          <p:cNvSpPr>
            <a:spLocks noGrp="1"/>
          </p:cNvSpPr>
          <p:nvPr>
            <p:ph type="sldNum" sz="quarter" idx="12"/>
          </p:nvPr>
        </p:nvSpPr>
        <p:spPr/>
        <p:txBody>
          <a:bodyPr/>
          <a:lstStyle/>
          <a:p>
            <a:fld id="{D28C0A89-8B70-4240-B13E-26C70933D148}" type="slidenum">
              <a:rPr lang="en-US" smtClean="0"/>
              <a:t>16</a:t>
            </a:fld>
            <a:endParaRPr lang="en-US"/>
          </a:p>
        </p:txBody>
      </p:sp>
      <p:sp>
        <p:nvSpPr>
          <p:cNvPr id="9" name="TextBox 8">
            <a:extLst>
              <a:ext uri="{FF2B5EF4-FFF2-40B4-BE49-F238E27FC236}">
                <a16:creationId xmlns:a16="http://schemas.microsoft.com/office/drawing/2014/main" id="{D4F4F7F4-5D68-8841-8B14-77F31201BD36}"/>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10" name="TextBox 9">
            <a:extLst>
              <a:ext uri="{FF2B5EF4-FFF2-40B4-BE49-F238E27FC236}">
                <a16:creationId xmlns:a16="http://schemas.microsoft.com/office/drawing/2014/main" id="{5F9941E0-8BF8-480A-9BB2-0ECAF16E0F92}"/>
              </a:ext>
            </a:extLst>
          </p:cNvPr>
          <p:cNvSpPr txBox="1"/>
          <p:nvPr/>
        </p:nvSpPr>
        <p:spPr>
          <a:xfrm>
            <a:off x="4774531" y="30600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11" name="Picture 11" descr="A picture containing text, clipart&#10;&#10;Description automatically generated">
            <a:extLst>
              <a:ext uri="{FF2B5EF4-FFF2-40B4-BE49-F238E27FC236}">
                <a16:creationId xmlns:a16="http://schemas.microsoft.com/office/drawing/2014/main" id="{EAFAE54D-20FA-45AA-99DA-24A61AC58D51}"/>
              </a:ext>
            </a:extLst>
          </p:cNvPr>
          <p:cNvPicPr>
            <a:picLocks noChangeAspect="1"/>
          </p:cNvPicPr>
          <p:nvPr/>
        </p:nvPicPr>
        <p:blipFill>
          <a:blip r:embed="rId3"/>
          <a:stretch>
            <a:fillRect/>
          </a:stretch>
        </p:blipFill>
        <p:spPr>
          <a:xfrm>
            <a:off x="786314" y="2170447"/>
            <a:ext cx="773532" cy="411581"/>
          </a:xfrm>
          <a:prstGeom prst="rect">
            <a:avLst/>
          </a:prstGeom>
        </p:spPr>
      </p:pic>
      <p:pic>
        <p:nvPicPr>
          <p:cNvPr id="12" name="Picture 12" descr="Icon&#10;&#10;Description automatically generated">
            <a:extLst>
              <a:ext uri="{FF2B5EF4-FFF2-40B4-BE49-F238E27FC236}">
                <a16:creationId xmlns:a16="http://schemas.microsoft.com/office/drawing/2014/main" id="{64C4AFF4-9CCA-4658-AC50-144C887F5BC7}"/>
              </a:ext>
            </a:extLst>
          </p:cNvPr>
          <p:cNvPicPr>
            <a:picLocks noChangeAspect="1"/>
          </p:cNvPicPr>
          <p:nvPr/>
        </p:nvPicPr>
        <p:blipFill>
          <a:blip r:embed="rId4"/>
          <a:stretch>
            <a:fillRect/>
          </a:stretch>
        </p:blipFill>
        <p:spPr>
          <a:xfrm>
            <a:off x="786314" y="3200150"/>
            <a:ext cx="793585" cy="447676"/>
          </a:xfrm>
          <a:prstGeom prst="rect">
            <a:avLst/>
          </a:prstGeom>
        </p:spPr>
      </p:pic>
      <p:pic>
        <p:nvPicPr>
          <p:cNvPr id="13" name="Picture 13" descr="Logo, company name&#10;&#10;Description automatically generated">
            <a:extLst>
              <a:ext uri="{FF2B5EF4-FFF2-40B4-BE49-F238E27FC236}">
                <a16:creationId xmlns:a16="http://schemas.microsoft.com/office/drawing/2014/main" id="{5469BF2E-8E1A-4294-8BC4-16AEE9E9F38C}"/>
              </a:ext>
            </a:extLst>
          </p:cNvPr>
          <p:cNvPicPr>
            <a:picLocks noChangeAspect="1"/>
          </p:cNvPicPr>
          <p:nvPr/>
        </p:nvPicPr>
        <p:blipFill>
          <a:blip r:embed="rId5"/>
          <a:stretch>
            <a:fillRect/>
          </a:stretch>
        </p:blipFill>
        <p:spPr>
          <a:xfrm>
            <a:off x="866524" y="4191000"/>
            <a:ext cx="693320" cy="461211"/>
          </a:xfrm>
          <a:prstGeom prst="rect">
            <a:avLst/>
          </a:prstGeom>
        </p:spPr>
      </p:pic>
      <p:pic>
        <p:nvPicPr>
          <p:cNvPr id="14" name="Picture 14" descr="A picture containing logo&#10;&#10;Description automatically generated">
            <a:extLst>
              <a:ext uri="{FF2B5EF4-FFF2-40B4-BE49-F238E27FC236}">
                <a16:creationId xmlns:a16="http://schemas.microsoft.com/office/drawing/2014/main" id="{E61DA45B-52D4-455A-B892-264F07A6013C}"/>
              </a:ext>
            </a:extLst>
          </p:cNvPr>
          <p:cNvPicPr>
            <a:picLocks noChangeAspect="1"/>
          </p:cNvPicPr>
          <p:nvPr/>
        </p:nvPicPr>
        <p:blipFill>
          <a:blip r:embed="rId6"/>
          <a:stretch>
            <a:fillRect/>
          </a:stretch>
        </p:blipFill>
        <p:spPr>
          <a:xfrm>
            <a:off x="776288" y="5108157"/>
            <a:ext cx="783557" cy="531897"/>
          </a:xfrm>
          <a:prstGeom prst="rect">
            <a:avLst/>
          </a:prstGeom>
        </p:spPr>
      </p:pic>
      <p:pic>
        <p:nvPicPr>
          <p:cNvPr id="15" name="Picture 15">
            <a:extLst>
              <a:ext uri="{FF2B5EF4-FFF2-40B4-BE49-F238E27FC236}">
                <a16:creationId xmlns:a16="http://schemas.microsoft.com/office/drawing/2014/main" id="{1E705692-B9A6-4943-8175-64B967DBDBD2}"/>
              </a:ext>
            </a:extLst>
          </p:cNvPr>
          <p:cNvPicPr>
            <a:picLocks noChangeAspect="1"/>
          </p:cNvPicPr>
          <p:nvPr/>
        </p:nvPicPr>
        <p:blipFill>
          <a:blip r:embed="rId7"/>
          <a:stretch>
            <a:fillRect/>
          </a:stretch>
        </p:blipFill>
        <p:spPr>
          <a:xfrm>
            <a:off x="846472" y="6089735"/>
            <a:ext cx="643189" cy="423612"/>
          </a:xfrm>
          <a:prstGeom prst="rect">
            <a:avLst/>
          </a:prstGeom>
        </p:spPr>
      </p:pic>
      <p:pic>
        <p:nvPicPr>
          <p:cNvPr id="4" name="Imagen 7" descr="Gráfico, Forma, Gráfico de proyección solar&#10;&#10;Descripción generada automáticamente">
            <a:extLst>
              <a:ext uri="{FF2B5EF4-FFF2-40B4-BE49-F238E27FC236}">
                <a16:creationId xmlns:a16="http://schemas.microsoft.com/office/drawing/2014/main" id="{B67E2FA6-E1D5-4E4D-97F2-B41D20619436}"/>
              </a:ext>
            </a:extLst>
          </p:cNvPr>
          <p:cNvPicPr>
            <a:picLocks noChangeAspect="1"/>
          </p:cNvPicPr>
          <p:nvPr/>
        </p:nvPicPr>
        <p:blipFill>
          <a:blip r:embed="rId8"/>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2525660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D1D7B-559D-764B-8D81-B36342DF787A}"/>
              </a:ext>
            </a:extLst>
          </p:cNvPr>
          <p:cNvSpPr>
            <a:spLocks noGrp="1"/>
          </p:cNvSpPr>
          <p:nvPr>
            <p:ph type="title"/>
          </p:nvPr>
        </p:nvSpPr>
        <p:spPr>
          <a:xfrm>
            <a:off x="1810031" y="663903"/>
            <a:ext cx="7729728" cy="597168"/>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TEAM ROLES</a:t>
            </a:r>
            <a:endParaRPr lang="en-US"/>
          </a:p>
        </p:txBody>
      </p:sp>
      <p:sp>
        <p:nvSpPr>
          <p:cNvPr id="7" name="Slide Number Placeholder 6">
            <a:extLst>
              <a:ext uri="{FF2B5EF4-FFF2-40B4-BE49-F238E27FC236}">
                <a16:creationId xmlns:a16="http://schemas.microsoft.com/office/drawing/2014/main" id="{A0E48530-D856-E34F-8D6E-E13299844DE7}"/>
              </a:ext>
            </a:extLst>
          </p:cNvPr>
          <p:cNvSpPr>
            <a:spLocks noGrp="1"/>
          </p:cNvSpPr>
          <p:nvPr>
            <p:ph type="sldNum" sz="quarter" idx="12"/>
          </p:nvPr>
        </p:nvSpPr>
        <p:spPr/>
        <p:txBody>
          <a:bodyPr/>
          <a:lstStyle/>
          <a:p>
            <a:fld id="{D28C0A89-8B70-4240-B13E-26C70933D148}" type="slidenum">
              <a:rPr lang="en-US" smtClean="0"/>
              <a:t>17</a:t>
            </a:fld>
            <a:endParaRPr lang="en-US"/>
          </a:p>
        </p:txBody>
      </p:sp>
      <p:sp>
        <p:nvSpPr>
          <p:cNvPr id="9" name="TextBox 8">
            <a:extLst>
              <a:ext uri="{FF2B5EF4-FFF2-40B4-BE49-F238E27FC236}">
                <a16:creationId xmlns:a16="http://schemas.microsoft.com/office/drawing/2014/main" id="{0A609D69-789F-164E-909A-7AFB03D4A1EB}"/>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11" name="TextBox 10">
            <a:extLst>
              <a:ext uri="{FF2B5EF4-FFF2-40B4-BE49-F238E27FC236}">
                <a16:creationId xmlns:a16="http://schemas.microsoft.com/office/drawing/2014/main" id="{3FF2DEA8-B692-4C78-B99D-42E6C3C222D5}"/>
              </a:ext>
            </a:extLst>
          </p:cNvPr>
          <p:cNvSpPr txBox="1"/>
          <p:nvPr/>
        </p:nvSpPr>
        <p:spPr>
          <a:xfrm>
            <a:off x="5095375" y="3340770"/>
            <a:ext cx="17906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a:solidFill>
                  <a:srgbClr val="00B050"/>
                </a:solidFill>
              </a:rPr>
              <a:t>TEAM</a:t>
            </a:r>
          </a:p>
        </p:txBody>
      </p:sp>
      <p:sp>
        <p:nvSpPr>
          <p:cNvPr id="12" name="Arrow: Left 11">
            <a:extLst>
              <a:ext uri="{FF2B5EF4-FFF2-40B4-BE49-F238E27FC236}">
                <a16:creationId xmlns:a16="http://schemas.microsoft.com/office/drawing/2014/main" id="{D9939F11-C762-498B-A352-121C14044CC7}"/>
              </a:ext>
            </a:extLst>
          </p:cNvPr>
          <p:cNvSpPr/>
          <p:nvPr/>
        </p:nvSpPr>
        <p:spPr>
          <a:xfrm rot="19200000">
            <a:off x="6530081" y="2619850"/>
            <a:ext cx="1443787" cy="30434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Up 12">
            <a:extLst>
              <a:ext uri="{FF2B5EF4-FFF2-40B4-BE49-F238E27FC236}">
                <a16:creationId xmlns:a16="http://schemas.microsoft.com/office/drawing/2014/main" id="{287FA91F-2713-46B4-B1A2-7ED619C51386}"/>
              </a:ext>
            </a:extLst>
          </p:cNvPr>
          <p:cNvSpPr/>
          <p:nvPr/>
        </p:nvSpPr>
        <p:spPr>
          <a:xfrm rot="16980000">
            <a:off x="7596562" y="3135183"/>
            <a:ext cx="280737" cy="152399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Up 13">
            <a:extLst>
              <a:ext uri="{FF2B5EF4-FFF2-40B4-BE49-F238E27FC236}">
                <a16:creationId xmlns:a16="http://schemas.microsoft.com/office/drawing/2014/main" id="{FCD9EEBD-5326-49D5-BF59-0AE93061F995}"/>
              </a:ext>
            </a:extLst>
          </p:cNvPr>
          <p:cNvSpPr/>
          <p:nvPr/>
        </p:nvSpPr>
        <p:spPr>
          <a:xfrm rot="19980000">
            <a:off x="6650794" y="3881102"/>
            <a:ext cx="313404" cy="134352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441EF562-4DA0-4BA7-A5E1-EC9723AC7920}"/>
              </a:ext>
            </a:extLst>
          </p:cNvPr>
          <p:cNvSpPr/>
          <p:nvPr/>
        </p:nvSpPr>
        <p:spPr>
          <a:xfrm rot="2340000">
            <a:off x="4323790" y="2679474"/>
            <a:ext cx="1072813" cy="3098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E54ACCD-0683-4D78-9616-A4A10D58114B}"/>
              </a:ext>
            </a:extLst>
          </p:cNvPr>
          <p:cNvSpPr/>
          <p:nvPr/>
        </p:nvSpPr>
        <p:spPr>
          <a:xfrm rot="21060000">
            <a:off x="3049203" y="3806568"/>
            <a:ext cx="2029844" cy="3389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Up 16">
            <a:extLst>
              <a:ext uri="{FF2B5EF4-FFF2-40B4-BE49-F238E27FC236}">
                <a16:creationId xmlns:a16="http://schemas.microsoft.com/office/drawing/2014/main" id="{2A0C7793-0F51-4762-AE59-4C6FF67E938B}"/>
              </a:ext>
            </a:extLst>
          </p:cNvPr>
          <p:cNvSpPr/>
          <p:nvPr/>
        </p:nvSpPr>
        <p:spPr>
          <a:xfrm rot="1380000">
            <a:off x="5319852" y="4061205"/>
            <a:ext cx="296585" cy="121997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EA4BC6B-875D-4FC2-8B52-3211F2A06F6F}"/>
              </a:ext>
            </a:extLst>
          </p:cNvPr>
          <p:cNvSpPr txBox="1"/>
          <p:nvPr/>
        </p:nvSpPr>
        <p:spPr>
          <a:xfrm>
            <a:off x="8003840" y="1576415"/>
            <a:ext cx="1921043" cy="923330"/>
          </a:xfrm>
          <a:prstGeom prst="rect">
            <a:avLst/>
          </a:prstGeom>
          <a:solidFill>
            <a:srgbClr val="E39B7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Implementer</a:t>
            </a:r>
            <a:endParaRPr lang="en-US"/>
          </a:p>
          <a:p>
            <a:r>
              <a:rPr lang="en-GB" b="1">
                <a:ea typeface="+mn-lt"/>
                <a:cs typeface="+mn-lt"/>
              </a:rPr>
              <a:t>Co-ordinator</a:t>
            </a:r>
            <a:endParaRPr lang="en-GB"/>
          </a:p>
          <a:p>
            <a:pPr algn="l"/>
            <a:endParaRPr lang="en-GB"/>
          </a:p>
        </p:txBody>
      </p:sp>
      <p:sp>
        <p:nvSpPr>
          <p:cNvPr id="19" name="TextBox 18">
            <a:extLst>
              <a:ext uri="{FF2B5EF4-FFF2-40B4-BE49-F238E27FC236}">
                <a16:creationId xmlns:a16="http://schemas.microsoft.com/office/drawing/2014/main" id="{EDD89906-C418-49F4-94CF-F6A0AB2293E5}"/>
              </a:ext>
            </a:extLst>
          </p:cNvPr>
          <p:cNvSpPr txBox="1"/>
          <p:nvPr/>
        </p:nvSpPr>
        <p:spPr>
          <a:xfrm>
            <a:off x="9045743" y="3892215"/>
            <a:ext cx="2662990" cy="923330"/>
          </a:xfrm>
          <a:prstGeom prst="rect">
            <a:avLst/>
          </a:prstGeom>
          <a:solidFill>
            <a:srgbClr val="E39B7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ea typeface="+mn-lt"/>
                <a:cs typeface="+mn-lt"/>
              </a:rPr>
              <a:t>Implementer</a:t>
            </a:r>
            <a:endParaRPr lang="en-US"/>
          </a:p>
          <a:p>
            <a:pPr algn="ctr"/>
            <a:r>
              <a:rPr lang="en-GB" b="1">
                <a:ea typeface="+mn-lt"/>
                <a:cs typeface="+mn-lt"/>
              </a:rPr>
              <a:t>Completer/finisher</a:t>
            </a:r>
            <a:endParaRPr lang="en-GB"/>
          </a:p>
          <a:p>
            <a:pPr algn="l"/>
            <a:endParaRPr lang="en-GB"/>
          </a:p>
        </p:txBody>
      </p:sp>
      <p:sp>
        <p:nvSpPr>
          <p:cNvPr id="20" name="TextBox 19">
            <a:extLst>
              <a:ext uri="{FF2B5EF4-FFF2-40B4-BE49-F238E27FC236}">
                <a16:creationId xmlns:a16="http://schemas.microsoft.com/office/drawing/2014/main" id="{CFF4340A-562B-4AC7-8884-61679DE06792}"/>
              </a:ext>
            </a:extLst>
          </p:cNvPr>
          <p:cNvSpPr txBox="1"/>
          <p:nvPr/>
        </p:nvSpPr>
        <p:spPr>
          <a:xfrm>
            <a:off x="7143250" y="5468854"/>
            <a:ext cx="2743200" cy="923330"/>
          </a:xfrm>
          <a:prstGeom prst="rect">
            <a:avLst/>
          </a:prstGeom>
          <a:solidFill>
            <a:srgbClr val="E39B7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ea typeface="+mn-lt"/>
                <a:cs typeface="+mn-lt"/>
              </a:rPr>
              <a:t>Plant</a:t>
            </a:r>
            <a:endParaRPr lang="en-US"/>
          </a:p>
          <a:p>
            <a:pPr algn="ctr"/>
            <a:r>
              <a:rPr lang="en-GB" b="1">
                <a:ea typeface="+mn-lt"/>
                <a:cs typeface="+mn-lt"/>
              </a:rPr>
              <a:t>Resource Investigator</a:t>
            </a:r>
            <a:endParaRPr lang="en-GB"/>
          </a:p>
          <a:p>
            <a:pPr algn="l"/>
            <a:endParaRPr lang="en-GB"/>
          </a:p>
        </p:txBody>
      </p:sp>
      <p:sp>
        <p:nvSpPr>
          <p:cNvPr id="21" name="TextBox 20">
            <a:extLst>
              <a:ext uri="{FF2B5EF4-FFF2-40B4-BE49-F238E27FC236}">
                <a16:creationId xmlns:a16="http://schemas.microsoft.com/office/drawing/2014/main" id="{2AC1AE95-0AA9-4DA0-A2C4-6F7AD3DBB958}"/>
              </a:ext>
            </a:extLst>
          </p:cNvPr>
          <p:cNvSpPr txBox="1"/>
          <p:nvPr/>
        </p:nvSpPr>
        <p:spPr>
          <a:xfrm>
            <a:off x="2794334" y="5802229"/>
            <a:ext cx="2743200" cy="923330"/>
          </a:xfrm>
          <a:prstGeom prst="rect">
            <a:avLst/>
          </a:prstGeom>
          <a:solidFill>
            <a:srgbClr val="E39B7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ea typeface="+mn-lt"/>
                <a:cs typeface="+mn-lt"/>
              </a:rPr>
              <a:t>Monitor/Evaluator</a:t>
            </a:r>
            <a:endParaRPr lang="en-US"/>
          </a:p>
          <a:p>
            <a:pPr algn="ctr"/>
            <a:r>
              <a:rPr lang="en-GB" b="1">
                <a:ea typeface="+mn-lt"/>
                <a:cs typeface="+mn-lt"/>
              </a:rPr>
              <a:t>Specialist</a:t>
            </a:r>
            <a:endParaRPr lang="en-GB"/>
          </a:p>
          <a:p>
            <a:pPr algn="l"/>
            <a:endParaRPr lang="en-GB"/>
          </a:p>
        </p:txBody>
      </p:sp>
      <p:sp>
        <p:nvSpPr>
          <p:cNvPr id="22" name="TextBox 21">
            <a:extLst>
              <a:ext uri="{FF2B5EF4-FFF2-40B4-BE49-F238E27FC236}">
                <a16:creationId xmlns:a16="http://schemas.microsoft.com/office/drawing/2014/main" id="{99892D0F-6CBF-4B4D-A7F0-34ED89F1C4F3}"/>
              </a:ext>
            </a:extLst>
          </p:cNvPr>
          <p:cNvSpPr txBox="1"/>
          <p:nvPr/>
        </p:nvSpPr>
        <p:spPr>
          <a:xfrm>
            <a:off x="169945" y="3659105"/>
            <a:ext cx="2743200" cy="923330"/>
          </a:xfrm>
          <a:prstGeom prst="rect">
            <a:avLst/>
          </a:prstGeom>
          <a:solidFill>
            <a:srgbClr val="E39B7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ea typeface="+mn-lt"/>
                <a:cs typeface="+mn-lt"/>
              </a:rPr>
              <a:t>Resource Investigator</a:t>
            </a:r>
            <a:endParaRPr lang="en-US"/>
          </a:p>
          <a:p>
            <a:pPr algn="ctr"/>
            <a:r>
              <a:rPr lang="en-GB" b="1">
                <a:ea typeface="+mn-lt"/>
                <a:cs typeface="+mn-lt"/>
              </a:rPr>
              <a:t>Teamwork</a:t>
            </a:r>
            <a:endParaRPr lang="en-GB"/>
          </a:p>
          <a:p>
            <a:pPr algn="l"/>
            <a:endParaRPr lang="en-GB"/>
          </a:p>
        </p:txBody>
      </p:sp>
      <p:sp>
        <p:nvSpPr>
          <p:cNvPr id="23" name="TextBox 22">
            <a:extLst>
              <a:ext uri="{FF2B5EF4-FFF2-40B4-BE49-F238E27FC236}">
                <a16:creationId xmlns:a16="http://schemas.microsoft.com/office/drawing/2014/main" id="{C037A942-3F43-4A3C-941A-39CF0AC0F0E2}"/>
              </a:ext>
            </a:extLst>
          </p:cNvPr>
          <p:cNvSpPr txBox="1"/>
          <p:nvPr/>
        </p:nvSpPr>
        <p:spPr>
          <a:xfrm>
            <a:off x="2267954" y="1716506"/>
            <a:ext cx="1931068" cy="923330"/>
          </a:xfrm>
          <a:prstGeom prst="rect">
            <a:avLst/>
          </a:prstGeom>
          <a:solidFill>
            <a:srgbClr val="E39B7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Shaper</a:t>
            </a:r>
            <a:endParaRPr lang="en-US"/>
          </a:p>
          <a:p>
            <a:r>
              <a:rPr lang="en-GB" b="1">
                <a:ea typeface="+mn-lt"/>
                <a:cs typeface="+mn-lt"/>
              </a:rPr>
              <a:t>Co-ordinator</a:t>
            </a:r>
            <a:endParaRPr lang="en-GB"/>
          </a:p>
          <a:p>
            <a:pPr algn="l"/>
            <a:endParaRPr lang="en-GB"/>
          </a:p>
        </p:txBody>
      </p:sp>
      <p:sp>
        <p:nvSpPr>
          <p:cNvPr id="24" name="TextBox 23">
            <a:extLst>
              <a:ext uri="{FF2B5EF4-FFF2-40B4-BE49-F238E27FC236}">
                <a16:creationId xmlns:a16="http://schemas.microsoft.com/office/drawing/2014/main" id="{3F06DEB2-2857-4F42-9AED-CF7ED942E9AF}"/>
              </a:ext>
            </a:extLst>
          </p:cNvPr>
          <p:cNvSpPr txBox="1"/>
          <p:nvPr/>
        </p:nvSpPr>
        <p:spPr>
          <a:xfrm>
            <a:off x="7363829" y="2771774"/>
            <a:ext cx="22920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Keep team organised</a:t>
            </a:r>
            <a:endParaRPr lang="en-US"/>
          </a:p>
          <a:p>
            <a:pPr algn="l"/>
            <a:endParaRPr lang="en-GB"/>
          </a:p>
        </p:txBody>
      </p:sp>
      <p:sp>
        <p:nvSpPr>
          <p:cNvPr id="25" name="TextBox 24">
            <a:extLst>
              <a:ext uri="{FF2B5EF4-FFF2-40B4-BE49-F238E27FC236}">
                <a16:creationId xmlns:a16="http://schemas.microsoft.com/office/drawing/2014/main" id="{87717CA8-4CBC-41B7-A62A-6432BDB10E52}"/>
              </a:ext>
            </a:extLst>
          </p:cNvPr>
          <p:cNvSpPr txBox="1"/>
          <p:nvPr/>
        </p:nvSpPr>
        <p:spPr>
          <a:xfrm>
            <a:off x="7787440" y="3576386"/>
            <a:ext cx="20614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ea typeface="+mn-lt"/>
                <a:cs typeface="+mn-lt"/>
              </a:rPr>
              <a:t>Best skills for job</a:t>
            </a:r>
            <a:endParaRPr lang="en-US"/>
          </a:p>
          <a:p>
            <a:pPr algn="l"/>
            <a:endParaRPr lang="en-GB"/>
          </a:p>
        </p:txBody>
      </p:sp>
      <p:sp>
        <p:nvSpPr>
          <p:cNvPr id="26" name="TextBox 25">
            <a:extLst>
              <a:ext uri="{FF2B5EF4-FFF2-40B4-BE49-F238E27FC236}">
                <a16:creationId xmlns:a16="http://schemas.microsoft.com/office/drawing/2014/main" id="{6FB25E98-83BF-409D-A66D-4702357AB1AC}"/>
              </a:ext>
            </a:extLst>
          </p:cNvPr>
          <p:cNvSpPr txBox="1"/>
          <p:nvPr/>
        </p:nvSpPr>
        <p:spPr>
          <a:xfrm>
            <a:off x="7078076" y="4902366"/>
            <a:ext cx="26329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Generate new ideas</a:t>
            </a:r>
            <a:endParaRPr lang="en-US"/>
          </a:p>
          <a:p>
            <a:pPr algn="l"/>
            <a:endParaRPr lang="en-GB"/>
          </a:p>
        </p:txBody>
      </p:sp>
      <p:sp>
        <p:nvSpPr>
          <p:cNvPr id="27" name="TextBox 26">
            <a:extLst>
              <a:ext uri="{FF2B5EF4-FFF2-40B4-BE49-F238E27FC236}">
                <a16:creationId xmlns:a16="http://schemas.microsoft.com/office/drawing/2014/main" id="{E4E79082-642B-40DB-8F50-BA5C65BDF772}"/>
              </a:ext>
            </a:extLst>
          </p:cNvPr>
          <p:cNvSpPr txBox="1"/>
          <p:nvPr/>
        </p:nvSpPr>
        <p:spPr>
          <a:xfrm>
            <a:off x="3060033" y="5155531"/>
            <a:ext cx="35954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Forming plans and schedules</a:t>
            </a:r>
            <a:endParaRPr lang="en-US"/>
          </a:p>
          <a:p>
            <a:pPr algn="l"/>
            <a:endParaRPr lang="en-GB"/>
          </a:p>
        </p:txBody>
      </p:sp>
      <p:sp>
        <p:nvSpPr>
          <p:cNvPr id="28" name="TextBox 27">
            <a:extLst>
              <a:ext uri="{FF2B5EF4-FFF2-40B4-BE49-F238E27FC236}">
                <a16:creationId xmlns:a16="http://schemas.microsoft.com/office/drawing/2014/main" id="{EFE1BF6B-7508-4AC5-9010-12316ED80838}"/>
              </a:ext>
            </a:extLst>
          </p:cNvPr>
          <p:cNvSpPr txBox="1"/>
          <p:nvPr/>
        </p:nvSpPr>
        <p:spPr>
          <a:xfrm>
            <a:off x="1759118" y="2962275"/>
            <a:ext cx="221180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Making and maintaining contacts</a:t>
            </a:r>
            <a:endParaRPr lang="en-US"/>
          </a:p>
          <a:p>
            <a:pPr algn="l"/>
            <a:endParaRPr lang="en-GB"/>
          </a:p>
        </p:txBody>
      </p:sp>
      <p:sp>
        <p:nvSpPr>
          <p:cNvPr id="29" name="TextBox 28">
            <a:extLst>
              <a:ext uri="{FF2B5EF4-FFF2-40B4-BE49-F238E27FC236}">
                <a16:creationId xmlns:a16="http://schemas.microsoft.com/office/drawing/2014/main" id="{15E7E902-1EBB-4D16-88D2-F6258635B129}"/>
              </a:ext>
            </a:extLst>
          </p:cNvPr>
          <p:cNvSpPr txBox="1"/>
          <p:nvPr/>
        </p:nvSpPr>
        <p:spPr>
          <a:xfrm>
            <a:off x="4528887" y="2132596"/>
            <a:ext cx="16904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Focus on goals</a:t>
            </a:r>
            <a:endParaRPr lang="en-US"/>
          </a:p>
          <a:p>
            <a:pPr algn="l"/>
            <a:endParaRPr lang="en-GB"/>
          </a:p>
        </p:txBody>
      </p:sp>
      <p:sp>
        <p:nvSpPr>
          <p:cNvPr id="30" name="TextBox 29">
            <a:extLst>
              <a:ext uri="{FF2B5EF4-FFF2-40B4-BE49-F238E27FC236}">
                <a16:creationId xmlns:a16="http://schemas.microsoft.com/office/drawing/2014/main" id="{2A3266B9-5214-4B29-ABFB-AE28D2939685}"/>
              </a:ext>
            </a:extLst>
          </p:cNvPr>
          <p:cNvSpPr txBox="1"/>
          <p:nvPr/>
        </p:nvSpPr>
        <p:spPr>
          <a:xfrm>
            <a:off x="9203657" y="6406314"/>
            <a:ext cx="13796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(Jeffs, 2014).</a:t>
            </a:r>
            <a:endParaRPr lang="en-US"/>
          </a:p>
          <a:p>
            <a:pPr algn="l"/>
            <a:endParaRPr lang="en-GB"/>
          </a:p>
        </p:txBody>
      </p:sp>
      <p:pic>
        <p:nvPicPr>
          <p:cNvPr id="3" name="Imagen 7" descr="Gráfico, Forma, Gráfico de proyección solar&#10;&#10;Descripción generada automáticamente">
            <a:extLst>
              <a:ext uri="{FF2B5EF4-FFF2-40B4-BE49-F238E27FC236}">
                <a16:creationId xmlns:a16="http://schemas.microsoft.com/office/drawing/2014/main" id="{808A8EEA-2D6E-4779-88BF-E6B831CFB888}"/>
              </a:ext>
            </a:extLst>
          </p:cNvPr>
          <p:cNvPicPr>
            <a:picLocks noChangeAspect="1"/>
          </p:cNvPicPr>
          <p:nvPr/>
        </p:nvPicPr>
        <p:blipFill>
          <a:blip r:embed="rId3"/>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2974102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7FFF40-1A40-4C2C-AC8D-81EE900E7E3E}"/>
              </a:ext>
            </a:extLst>
          </p:cNvPr>
          <p:cNvSpPr>
            <a:spLocks noGrp="1"/>
          </p:cNvSpPr>
          <p:nvPr>
            <p:ph idx="1"/>
          </p:nvPr>
        </p:nvSpPr>
        <p:spPr>
          <a:xfrm>
            <a:off x="2291295" y="1757992"/>
            <a:ext cx="10299050" cy="5258933"/>
          </a:xfrm>
          <a:ln>
            <a:noFill/>
          </a:ln>
        </p:spPr>
        <p:txBody>
          <a:bodyPr vert="horz" lIns="91440" tIns="45720" rIns="91440" bIns="45720" rtlCol="0" anchor="t">
            <a:normAutofit/>
          </a:bodyPr>
          <a:lstStyle/>
          <a:p>
            <a:r>
              <a:rPr lang="en-GB" b="1">
                <a:ea typeface="+mn-lt"/>
                <a:cs typeface="+mn-lt"/>
              </a:rPr>
              <a:t>Importance for </a:t>
            </a:r>
            <a:r>
              <a:rPr lang="en-GB" sz="2000" b="1">
                <a:solidFill>
                  <a:srgbClr val="7030A0"/>
                </a:solidFill>
                <a:highlight>
                  <a:srgbClr val="00FFFF"/>
                </a:highlight>
                <a:ea typeface="+mn-lt"/>
                <a:cs typeface="+mn-lt"/>
              </a:rPr>
              <a:t>YOUR TEAM</a:t>
            </a:r>
            <a:endParaRPr lang="en-GB" b="1" i="1">
              <a:solidFill>
                <a:srgbClr val="7030A0"/>
              </a:solidFill>
              <a:highlight>
                <a:srgbClr val="00FFFF"/>
              </a:highlight>
              <a:ea typeface="+mn-lt"/>
              <a:cs typeface="+mn-lt"/>
            </a:endParaRPr>
          </a:p>
          <a:p>
            <a:endParaRPr lang="en-GB" i="1"/>
          </a:p>
          <a:p>
            <a:endParaRPr lang="en-GB" i="1"/>
          </a:p>
          <a:p>
            <a:endParaRPr lang="en-GB" i="1"/>
          </a:p>
          <a:p>
            <a:r>
              <a:rPr lang="en-GB" b="1">
                <a:ea typeface="+mn-lt"/>
                <a:cs typeface="+mn-lt"/>
              </a:rPr>
              <a:t>Effective team- work and </a:t>
            </a:r>
            <a:endParaRPr lang="en-GB" i="1"/>
          </a:p>
          <a:p>
            <a:pPr marL="0" indent="0">
              <a:buNone/>
            </a:pPr>
            <a:r>
              <a:rPr lang="en-GB" b="1">
                <a:ea typeface="+mn-lt"/>
                <a:cs typeface="+mn-lt"/>
              </a:rPr>
              <a:t>        communication</a:t>
            </a:r>
            <a:endParaRPr lang="en-GB">
              <a:ea typeface="+mn-lt"/>
              <a:cs typeface="+mn-lt"/>
            </a:endParaRPr>
          </a:p>
          <a:p>
            <a:pPr marL="0" indent="0">
              <a:buNone/>
            </a:pPr>
            <a:r>
              <a:rPr lang="en-GB" b="1">
                <a:ea typeface="+mn-lt"/>
                <a:cs typeface="+mn-lt"/>
              </a:rPr>
              <a:t>             </a:t>
            </a:r>
            <a:endParaRPr lang="en-GB"/>
          </a:p>
          <a:p>
            <a:endParaRPr lang="en-GB" i="1"/>
          </a:p>
        </p:txBody>
      </p:sp>
      <p:sp>
        <p:nvSpPr>
          <p:cNvPr id="5" name="Slide Number Placeholder 4">
            <a:extLst>
              <a:ext uri="{FF2B5EF4-FFF2-40B4-BE49-F238E27FC236}">
                <a16:creationId xmlns:a16="http://schemas.microsoft.com/office/drawing/2014/main" id="{EF34F59D-40AC-410E-9EC7-589D946E7485}"/>
              </a:ext>
            </a:extLst>
          </p:cNvPr>
          <p:cNvSpPr>
            <a:spLocks noGrp="1"/>
          </p:cNvSpPr>
          <p:nvPr>
            <p:ph type="sldNum" sz="quarter" idx="12"/>
          </p:nvPr>
        </p:nvSpPr>
        <p:spPr/>
        <p:txBody>
          <a:bodyPr/>
          <a:lstStyle/>
          <a:p>
            <a:fld id="{D28C0A89-8B70-4240-B13E-26C70933D148}" type="slidenum">
              <a:rPr lang="en-US" smtClean="0"/>
              <a:t>18</a:t>
            </a:fld>
            <a:endParaRPr lang="en-US"/>
          </a:p>
        </p:txBody>
      </p:sp>
      <p:cxnSp>
        <p:nvCxnSpPr>
          <p:cNvPr id="6" name="Straight Arrow Connector 5">
            <a:extLst>
              <a:ext uri="{FF2B5EF4-FFF2-40B4-BE49-F238E27FC236}">
                <a16:creationId xmlns:a16="http://schemas.microsoft.com/office/drawing/2014/main" id="{AC3B2317-7324-4EA2-8EDD-D4AB4226099B}"/>
              </a:ext>
            </a:extLst>
          </p:cNvPr>
          <p:cNvCxnSpPr/>
          <p:nvPr/>
        </p:nvCxnSpPr>
        <p:spPr>
          <a:xfrm flipV="1">
            <a:off x="5147511" y="2061411"/>
            <a:ext cx="1185111" cy="920415"/>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1E0C70B1-DD69-4EFC-8311-C50553E4DF8F}"/>
              </a:ext>
            </a:extLst>
          </p:cNvPr>
          <p:cNvCxnSpPr>
            <a:cxnSpLocks/>
          </p:cNvCxnSpPr>
          <p:nvPr/>
        </p:nvCxnSpPr>
        <p:spPr>
          <a:xfrm flipV="1">
            <a:off x="5277853" y="2713121"/>
            <a:ext cx="1485899" cy="38902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7A9EA33-6E0D-451B-A52D-43B430BC0646}"/>
              </a:ext>
            </a:extLst>
          </p:cNvPr>
          <p:cNvCxnSpPr>
            <a:cxnSpLocks/>
          </p:cNvCxnSpPr>
          <p:nvPr/>
        </p:nvCxnSpPr>
        <p:spPr>
          <a:xfrm flipV="1">
            <a:off x="5418221" y="3254542"/>
            <a:ext cx="1455820" cy="8020"/>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4D159F9-CCB9-4AE3-B83C-73490E470D97}"/>
              </a:ext>
            </a:extLst>
          </p:cNvPr>
          <p:cNvCxnSpPr>
            <a:cxnSpLocks/>
          </p:cNvCxnSpPr>
          <p:nvPr/>
        </p:nvCxnSpPr>
        <p:spPr>
          <a:xfrm>
            <a:off x="5277854" y="3543299"/>
            <a:ext cx="1626268" cy="312822"/>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CCEE9AF-27DA-4EFB-8CBC-2A97E0406339}"/>
              </a:ext>
            </a:extLst>
          </p:cNvPr>
          <p:cNvCxnSpPr>
            <a:cxnSpLocks/>
          </p:cNvCxnSpPr>
          <p:nvPr/>
        </p:nvCxnSpPr>
        <p:spPr>
          <a:xfrm>
            <a:off x="5247774" y="3854114"/>
            <a:ext cx="1505953" cy="483269"/>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C779CACE-DC1E-4EA7-8BE5-CC53F2BCE94A}"/>
              </a:ext>
            </a:extLst>
          </p:cNvPr>
          <p:cNvCxnSpPr>
            <a:cxnSpLocks/>
          </p:cNvCxnSpPr>
          <p:nvPr/>
        </p:nvCxnSpPr>
        <p:spPr>
          <a:xfrm>
            <a:off x="5147512" y="4114799"/>
            <a:ext cx="1335505" cy="904374"/>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DE04A12-00F3-4575-84E1-83A7EC0CD2BA}"/>
              </a:ext>
            </a:extLst>
          </p:cNvPr>
          <p:cNvCxnSpPr>
            <a:cxnSpLocks/>
          </p:cNvCxnSpPr>
          <p:nvPr/>
        </p:nvCxnSpPr>
        <p:spPr>
          <a:xfrm>
            <a:off x="4957011" y="4285246"/>
            <a:ext cx="1004637" cy="1235243"/>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F1F43EF-60F6-47B0-A97F-82A9E86C1698}"/>
              </a:ext>
            </a:extLst>
          </p:cNvPr>
          <p:cNvCxnSpPr>
            <a:cxnSpLocks/>
          </p:cNvCxnSpPr>
          <p:nvPr/>
        </p:nvCxnSpPr>
        <p:spPr>
          <a:xfrm>
            <a:off x="4596063" y="4335377"/>
            <a:ext cx="372979" cy="1305427"/>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253E8565-EB82-44CD-B172-E3C128BA6C34}"/>
              </a:ext>
            </a:extLst>
          </p:cNvPr>
          <p:cNvSpPr txBox="1"/>
          <p:nvPr/>
        </p:nvSpPr>
        <p:spPr>
          <a:xfrm>
            <a:off x="6371222" y="169895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Problem</a:t>
            </a:r>
            <a:r>
              <a:rPr lang="en-GB">
                <a:ea typeface="+mn-lt"/>
                <a:cs typeface="+mn-lt"/>
              </a:rPr>
              <a:t> solving</a:t>
            </a:r>
            <a:endParaRPr lang="en-US"/>
          </a:p>
          <a:p>
            <a:endParaRPr lang="en-GB"/>
          </a:p>
        </p:txBody>
      </p:sp>
      <p:sp>
        <p:nvSpPr>
          <p:cNvPr id="15" name="TextBox 14">
            <a:extLst>
              <a:ext uri="{FF2B5EF4-FFF2-40B4-BE49-F238E27FC236}">
                <a16:creationId xmlns:a16="http://schemas.microsoft.com/office/drawing/2014/main" id="{199E3826-C90F-4CD6-8689-D22794FB3656}"/>
              </a:ext>
            </a:extLst>
          </p:cNvPr>
          <p:cNvSpPr txBox="1"/>
          <p:nvPr/>
        </p:nvSpPr>
        <p:spPr>
          <a:xfrm>
            <a:off x="6885072" y="24534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Anxiety/stress</a:t>
            </a:r>
          </a:p>
        </p:txBody>
      </p:sp>
      <p:sp>
        <p:nvSpPr>
          <p:cNvPr id="16" name="TextBox 15">
            <a:extLst>
              <a:ext uri="{FF2B5EF4-FFF2-40B4-BE49-F238E27FC236}">
                <a16:creationId xmlns:a16="http://schemas.microsoft.com/office/drawing/2014/main" id="{5B17AD7E-A897-4B52-AADB-85B05976CD06}"/>
              </a:ext>
            </a:extLst>
          </p:cNvPr>
          <p:cNvSpPr txBox="1"/>
          <p:nvPr/>
        </p:nvSpPr>
        <p:spPr>
          <a:xfrm>
            <a:off x="6917657" y="31277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Chronic fatigue</a:t>
            </a:r>
          </a:p>
        </p:txBody>
      </p:sp>
      <p:sp>
        <p:nvSpPr>
          <p:cNvPr id="17" name="TextBox 16">
            <a:extLst>
              <a:ext uri="{FF2B5EF4-FFF2-40B4-BE49-F238E27FC236}">
                <a16:creationId xmlns:a16="http://schemas.microsoft.com/office/drawing/2014/main" id="{583DFF98-D744-4F38-A734-F9B9B1E07757}"/>
              </a:ext>
            </a:extLst>
          </p:cNvPr>
          <p:cNvSpPr txBox="1"/>
          <p:nvPr/>
        </p:nvSpPr>
        <p:spPr>
          <a:xfrm>
            <a:off x="6880058" y="36415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Control over situation</a:t>
            </a:r>
          </a:p>
        </p:txBody>
      </p:sp>
      <p:sp>
        <p:nvSpPr>
          <p:cNvPr id="18" name="TextBox 17">
            <a:extLst>
              <a:ext uri="{FF2B5EF4-FFF2-40B4-BE49-F238E27FC236}">
                <a16:creationId xmlns:a16="http://schemas.microsoft.com/office/drawing/2014/main" id="{5991CF22-4717-4EBF-A0EB-F656834E175C}"/>
              </a:ext>
            </a:extLst>
          </p:cNvPr>
          <p:cNvSpPr txBox="1"/>
          <p:nvPr/>
        </p:nvSpPr>
        <p:spPr>
          <a:xfrm>
            <a:off x="6782302" y="41955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Satisfaction</a:t>
            </a:r>
          </a:p>
        </p:txBody>
      </p:sp>
      <p:sp>
        <p:nvSpPr>
          <p:cNvPr id="19" name="TextBox 18">
            <a:extLst>
              <a:ext uri="{FF2B5EF4-FFF2-40B4-BE49-F238E27FC236}">
                <a16:creationId xmlns:a16="http://schemas.microsoft.com/office/drawing/2014/main" id="{B8486A68-5DE2-4A1C-A920-0D3EDDA3D04E}"/>
              </a:ext>
            </a:extLst>
          </p:cNvPr>
          <p:cNvSpPr txBox="1"/>
          <p:nvPr/>
        </p:nvSpPr>
        <p:spPr>
          <a:xfrm>
            <a:off x="6473992" y="49098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Managing workload</a:t>
            </a:r>
          </a:p>
        </p:txBody>
      </p:sp>
      <p:sp>
        <p:nvSpPr>
          <p:cNvPr id="20" name="TextBox 19">
            <a:extLst>
              <a:ext uri="{FF2B5EF4-FFF2-40B4-BE49-F238E27FC236}">
                <a16:creationId xmlns:a16="http://schemas.microsoft.com/office/drawing/2014/main" id="{D8C311E0-6689-4005-AA3F-46F80EFD73C8}"/>
              </a:ext>
            </a:extLst>
          </p:cNvPr>
          <p:cNvSpPr txBox="1"/>
          <p:nvPr/>
        </p:nvSpPr>
        <p:spPr>
          <a:xfrm>
            <a:off x="5935078" y="54738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Delivery quality care</a:t>
            </a:r>
          </a:p>
        </p:txBody>
      </p:sp>
      <p:sp>
        <p:nvSpPr>
          <p:cNvPr id="21" name="TextBox 20">
            <a:extLst>
              <a:ext uri="{FF2B5EF4-FFF2-40B4-BE49-F238E27FC236}">
                <a16:creationId xmlns:a16="http://schemas.microsoft.com/office/drawing/2014/main" id="{33833970-EEF9-47CC-88AB-4AB80B320E2D}"/>
              </a:ext>
            </a:extLst>
          </p:cNvPr>
          <p:cNvSpPr txBox="1"/>
          <p:nvPr/>
        </p:nvSpPr>
        <p:spPr>
          <a:xfrm>
            <a:off x="4373479" y="583732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Reduce medical errors</a:t>
            </a:r>
          </a:p>
        </p:txBody>
      </p:sp>
      <p:sp>
        <p:nvSpPr>
          <p:cNvPr id="22" name="TextBox 21">
            <a:extLst>
              <a:ext uri="{FF2B5EF4-FFF2-40B4-BE49-F238E27FC236}">
                <a16:creationId xmlns:a16="http://schemas.microsoft.com/office/drawing/2014/main" id="{1AB630BC-138B-4E8E-BB5B-AC90CEC7DD61}"/>
              </a:ext>
            </a:extLst>
          </p:cNvPr>
          <p:cNvSpPr txBox="1"/>
          <p:nvPr/>
        </p:nvSpPr>
        <p:spPr>
          <a:xfrm>
            <a:off x="9208669" y="5839828"/>
            <a:ext cx="24925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t>
            </a:r>
            <a:r>
              <a:rPr lang="en-US" b="1" err="1"/>
              <a:t>Gheraveis</a:t>
            </a:r>
            <a:r>
              <a:rPr lang="en-US" b="1"/>
              <a:t>, 2017)</a:t>
            </a:r>
            <a:endParaRPr lang="en-US"/>
          </a:p>
        </p:txBody>
      </p:sp>
      <p:sp>
        <p:nvSpPr>
          <p:cNvPr id="23" name="Arrow: Curved Right 22">
            <a:extLst>
              <a:ext uri="{FF2B5EF4-FFF2-40B4-BE49-F238E27FC236}">
                <a16:creationId xmlns:a16="http://schemas.microsoft.com/office/drawing/2014/main" id="{8BFE3DEA-772D-4ECD-A6BB-215BCBAE18AC}"/>
              </a:ext>
            </a:extLst>
          </p:cNvPr>
          <p:cNvSpPr/>
          <p:nvPr/>
        </p:nvSpPr>
        <p:spPr>
          <a:xfrm>
            <a:off x="1474068" y="1903517"/>
            <a:ext cx="822157" cy="1664367"/>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6" name="Title 1">
            <a:extLst>
              <a:ext uri="{FF2B5EF4-FFF2-40B4-BE49-F238E27FC236}">
                <a16:creationId xmlns:a16="http://schemas.microsoft.com/office/drawing/2014/main" id="{F765DD20-0BC5-4264-81B4-2E5561ABB5E6}"/>
              </a:ext>
            </a:extLst>
          </p:cNvPr>
          <p:cNvSpPr txBox="1">
            <a:spLocks/>
          </p:cNvSpPr>
          <p:nvPr/>
        </p:nvSpPr>
        <p:spPr>
          <a:xfrm>
            <a:off x="2341424" y="653597"/>
            <a:ext cx="7729728" cy="597168"/>
          </a:xfrm>
          <a:prstGeom prst="rect">
            <a:avLst/>
          </a:prstGeom>
          <a:solidFill>
            <a:srgbClr val="7B94EF"/>
          </a:solidFill>
          <a:ln w="31750" cap="sq">
            <a:noFill/>
            <a:miter lim="800000"/>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182880" tIns="182880" rIns="182880" bIns="182880" rtlCol="0" anchor="ctr">
            <a:normAutofit fontScale="67500" lnSpcReduction="20000"/>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r>
              <a:rPr lang="en-US">
                <a:solidFill>
                  <a:schemeClr val="tx1"/>
                </a:solidFill>
              </a:rPr>
              <a:t>TEAM ROLES</a:t>
            </a:r>
          </a:p>
        </p:txBody>
      </p:sp>
      <p:pic>
        <p:nvPicPr>
          <p:cNvPr id="4" name="Imagen 7" descr="Gráfico, Forma, Gráfico de proyección solar&#10;&#10;Descripción generada automáticamente">
            <a:extLst>
              <a:ext uri="{FF2B5EF4-FFF2-40B4-BE49-F238E27FC236}">
                <a16:creationId xmlns:a16="http://schemas.microsoft.com/office/drawing/2014/main" id="{D6A6BD64-3CC2-4015-A981-608CC25C9B70}"/>
              </a:ext>
            </a:extLst>
          </p:cNvPr>
          <p:cNvPicPr>
            <a:picLocks noChangeAspect="1"/>
          </p:cNvPicPr>
          <p:nvPr/>
        </p:nvPicPr>
        <p:blipFill>
          <a:blip r:embed="rId3"/>
          <a:stretch>
            <a:fillRect/>
          </a:stretch>
        </p:blipFill>
        <p:spPr>
          <a:xfrm>
            <a:off x="10201886" y="-34248"/>
            <a:ext cx="1990557" cy="1779069"/>
          </a:xfrm>
          <a:prstGeom prst="rect">
            <a:avLst/>
          </a:prstGeom>
        </p:spPr>
      </p:pic>
      <p:sp>
        <p:nvSpPr>
          <p:cNvPr id="2" name="TextBox 15">
            <a:extLst>
              <a:ext uri="{FF2B5EF4-FFF2-40B4-BE49-F238E27FC236}">
                <a16:creationId xmlns:a16="http://schemas.microsoft.com/office/drawing/2014/main" id="{D02BF305-7247-4444-BCC7-E0E66A6F7EFF}"/>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Tree>
    <p:extLst>
      <p:ext uri="{BB962C8B-B14F-4D97-AF65-F5344CB8AC3E}">
        <p14:creationId xmlns:p14="http://schemas.microsoft.com/office/powerpoint/2010/main" val="1464842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8AF3B6F-757B-6147-B9FA-6F7EB2CE47DD}"/>
              </a:ext>
            </a:extLst>
          </p:cNvPr>
          <p:cNvSpPr>
            <a:spLocks noGrp="1"/>
          </p:cNvSpPr>
          <p:nvPr>
            <p:ph type="sldNum" sz="quarter" idx="12"/>
          </p:nvPr>
        </p:nvSpPr>
        <p:spPr/>
        <p:txBody>
          <a:bodyPr/>
          <a:lstStyle/>
          <a:p>
            <a:fld id="{D28C0A89-8B70-4240-B13E-26C70933D148}" type="slidenum">
              <a:rPr lang="en-US" smtClean="0"/>
              <a:t>19</a:t>
            </a:fld>
            <a:endParaRPr lang="en-US"/>
          </a:p>
        </p:txBody>
      </p:sp>
      <p:sp>
        <p:nvSpPr>
          <p:cNvPr id="16" name="TextBox 15">
            <a:extLst>
              <a:ext uri="{FF2B5EF4-FFF2-40B4-BE49-F238E27FC236}">
                <a16:creationId xmlns:a16="http://schemas.microsoft.com/office/drawing/2014/main" id="{A26ACCD1-0A8C-044D-8447-871B57689393}"/>
              </a:ext>
            </a:extLst>
          </p:cNvPr>
          <p:cNvSpPr txBox="1"/>
          <p:nvPr/>
        </p:nvSpPr>
        <p:spPr>
          <a:xfrm>
            <a:off x="3679371" y="455191"/>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7" name="Marcador de contenido 6">
            <a:extLst>
              <a:ext uri="{FF2B5EF4-FFF2-40B4-BE49-F238E27FC236}">
                <a16:creationId xmlns:a16="http://schemas.microsoft.com/office/drawing/2014/main" id="{77842516-F7EF-4FAA-880C-99677B2BF376}"/>
              </a:ext>
            </a:extLst>
          </p:cNvPr>
          <p:cNvSpPr>
            <a:spLocks noGrp="1"/>
          </p:cNvSpPr>
          <p:nvPr>
            <p:ph idx="1"/>
          </p:nvPr>
        </p:nvSpPr>
        <p:spPr>
          <a:xfrm>
            <a:off x="3574367" y="877797"/>
            <a:ext cx="8148622" cy="3888563"/>
          </a:xfrm>
        </p:spPr>
        <p:txBody>
          <a:bodyPr vert="horz" lIns="91440" tIns="45720" rIns="91440" bIns="45720" rtlCol="0" anchor="t">
            <a:normAutofit/>
          </a:bodyPr>
          <a:lstStyle/>
          <a:p>
            <a:pPr marL="0" indent="0">
              <a:buNone/>
            </a:pPr>
            <a:endParaRPr lang="es-ES" b="1">
              <a:solidFill>
                <a:srgbClr val="0070C0"/>
              </a:solidFill>
              <a:ea typeface="+mn-lt"/>
              <a:cs typeface="+mn-lt"/>
            </a:endParaRPr>
          </a:p>
          <a:p>
            <a:pPr marL="0" indent="0">
              <a:buNone/>
            </a:pPr>
            <a:r>
              <a:rPr lang="es-ES" sz="2000" b="1" err="1">
                <a:solidFill>
                  <a:srgbClr val="0070C0"/>
                </a:solidFill>
                <a:latin typeface="Arial"/>
                <a:ea typeface="+mn-lt"/>
                <a:cs typeface="+mn-lt"/>
              </a:rPr>
              <a:t>Conflict</a:t>
            </a:r>
            <a:r>
              <a:rPr lang="es-ES" sz="1600" b="1">
                <a:solidFill>
                  <a:srgbClr val="0070C0"/>
                </a:solidFill>
                <a:latin typeface="Arial"/>
                <a:ea typeface="+mn-lt"/>
                <a:cs typeface="+mn-lt"/>
              </a:rPr>
              <a:t>: </a:t>
            </a:r>
            <a:r>
              <a:rPr lang="es-ES" sz="1600">
                <a:latin typeface="Arial"/>
                <a:ea typeface="+mn-lt"/>
                <a:cs typeface="+mn-lt"/>
              </a:rPr>
              <a:t>- </a:t>
            </a:r>
            <a:r>
              <a:rPr lang="es-ES" sz="1600" err="1">
                <a:latin typeface="Arial"/>
                <a:ea typeface="+mn-lt"/>
                <a:cs typeface="+mn-lt"/>
              </a:rPr>
              <a:t>An</a:t>
            </a:r>
            <a:r>
              <a:rPr lang="es-ES" sz="1600">
                <a:latin typeface="Arial"/>
                <a:ea typeface="+mn-lt"/>
                <a:cs typeface="+mn-lt"/>
              </a:rPr>
              <a:t> active </a:t>
            </a:r>
            <a:r>
              <a:rPr lang="es-ES" sz="1600" err="1">
                <a:latin typeface="Arial"/>
                <a:ea typeface="+mn-lt"/>
                <a:cs typeface="+mn-lt"/>
              </a:rPr>
              <a:t>disagreement</a:t>
            </a:r>
            <a:r>
              <a:rPr lang="es-ES" sz="1600">
                <a:latin typeface="Arial"/>
                <a:ea typeface="+mn-lt"/>
                <a:cs typeface="+mn-lt"/>
              </a:rPr>
              <a:t> </a:t>
            </a:r>
            <a:r>
              <a:rPr lang="es-ES" sz="1600" err="1">
                <a:latin typeface="Arial"/>
                <a:ea typeface="+mn-lt"/>
                <a:cs typeface="+mn-lt"/>
              </a:rPr>
              <a:t>between</a:t>
            </a:r>
            <a:r>
              <a:rPr lang="es-ES" sz="1600">
                <a:latin typeface="Arial"/>
                <a:ea typeface="+mn-lt"/>
                <a:cs typeface="+mn-lt"/>
              </a:rPr>
              <a:t> </a:t>
            </a:r>
            <a:r>
              <a:rPr lang="es-ES" sz="1600" err="1">
                <a:latin typeface="Arial"/>
                <a:ea typeface="+mn-lt"/>
                <a:cs typeface="+mn-lt"/>
              </a:rPr>
              <a:t>people</a:t>
            </a:r>
            <a:r>
              <a:rPr lang="es-ES" sz="1600">
                <a:latin typeface="Arial"/>
                <a:ea typeface="+mn-lt"/>
                <a:cs typeface="+mn-lt"/>
              </a:rPr>
              <a:t> </a:t>
            </a:r>
            <a:r>
              <a:rPr lang="es-ES" sz="1600" err="1">
                <a:latin typeface="Arial"/>
                <a:ea typeface="+mn-lt"/>
                <a:cs typeface="+mn-lt"/>
              </a:rPr>
              <a:t>with</a:t>
            </a:r>
            <a:r>
              <a:rPr lang="es-ES" sz="1600">
                <a:latin typeface="Arial"/>
                <a:ea typeface="+mn-lt"/>
                <a:cs typeface="+mn-lt"/>
              </a:rPr>
              <a:t> </a:t>
            </a:r>
            <a:r>
              <a:rPr lang="es-ES" sz="1600" err="1">
                <a:latin typeface="Arial"/>
                <a:ea typeface="+mn-lt"/>
                <a:cs typeface="+mn-lt"/>
              </a:rPr>
              <a:t>opposite</a:t>
            </a:r>
            <a:r>
              <a:rPr lang="es-ES" sz="1600">
                <a:latin typeface="Arial"/>
                <a:ea typeface="+mn-lt"/>
                <a:cs typeface="+mn-lt"/>
              </a:rPr>
              <a:t> </a:t>
            </a:r>
            <a:r>
              <a:rPr lang="es-ES" sz="1600" err="1">
                <a:latin typeface="Arial"/>
                <a:ea typeface="+mn-lt"/>
                <a:cs typeface="+mn-lt"/>
              </a:rPr>
              <a:t>opinions</a:t>
            </a:r>
            <a:r>
              <a:rPr lang="es-ES" sz="1600">
                <a:latin typeface="Arial"/>
                <a:ea typeface="+mn-lt"/>
                <a:cs typeface="+mn-lt"/>
              </a:rPr>
              <a:t> </a:t>
            </a:r>
            <a:r>
              <a:rPr lang="es-ES" sz="1600" err="1">
                <a:latin typeface="Arial"/>
                <a:ea typeface="+mn-lt"/>
                <a:cs typeface="+mn-lt"/>
              </a:rPr>
              <a:t>or</a:t>
            </a:r>
            <a:r>
              <a:rPr lang="es-ES" sz="1600">
                <a:latin typeface="Arial"/>
                <a:ea typeface="+mn-lt"/>
                <a:cs typeface="+mn-lt"/>
              </a:rPr>
              <a:t> </a:t>
            </a:r>
            <a:r>
              <a:rPr lang="es-ES" sz="1600" err="1">
                <a:latin typeface="Arial"/>
                <a:ea typeface="+mn-lt"/>
                <a:cs typeface="+mn-lt"/>
              </a:rPr>
              <a:t>principles</a:t>
            </a:r>
            <a:r>
              <a:rPr lang="es-ES" sz="1600">
                <a:latin typeface="Arial"/>
                <a:ea typeface="+mn-lt"/>
                <a:cs typeface="+mn-lt"/>
              </a:rPr>
              <a:t>. (Cambridge </a:t>
            </a:r>
            <a:r>
              <a:rPr lang="es-ES" sz="1600" err="1">
                <a:latin typeface="Arial"/>
                <a:ea typeface="+mn-lt"/>
                <a:cs typeface="+mn-lt"/>
              </a:rPr>
              <a:t>Dictionary</a:t>
            </a:r>
            <a:r>
              <a:rPr lang="es-ES" sz="1600">
                <a:latin typeface="Arial"/>
                <a:ea typeface="+mn-lt"/>
                <a:cs typeface="+mn-lt"/>
              </a:rPr>
              <a:t>, 2021)</a:t>
            </a:r>
            <a:endParaRPr lang="es-ES" sz="1600">
              <a:latin typeface="Arial"/>
              <a:cs typeface="Arial"/>
            </a:endParaRPr>
          </a:p>
          <a:p>
            <a:pPr marL="0" indent="0">
              <a:buNone/>
            </a:pPr>
            <a:endParaRPr lang="es-ES" sz="1600">
              <a:latin typeface="Arial"/>
              <a:ea typeface="+mn-lt"/>
              <a:cs typeface="+mn-lt"/>
            </a:endParaRPr>
          </a:p>
          <a:p>
            <a:pPr marL="0" indent="0">
              <a:buNone/>
            </a:pPr>
            <a:r>
              <a:rPr lang="es-ES" sz="1600">
                <a:latin typeface="Arial"/>
                <a:ea typeface="+mn-lt"/>
                <a:cs typeface="+mn-lt"/>
              </a:rPr>
              <a:t> </a:t>
            </a:r>
            <a:r>
              <a:rPr lang="es-ES" sz="1600" err="1">
                <a:latin typeface="Arial"/>
                <a:ea typeface="+mn-lt"/>
                <a:cs typeface="+mn-lt"/>
              </a:rPr>
              <a:t>We</a:t>
            </a:r>
            <a:r>
              <a:rPr lang="es-ES" sz="1600">
                <a:latin typeface="Arial"/>
                <a:ea typeface="+mn-lt"/>
                <a:cs typeface="+mn-lt"/>
              </a:rPr>
              <a:t> </a:t>
            </a:r>
            <a:r>
              <a:rPr lang="es-ES" sz="1600" err="1">
                <a:latin typeface="Arial"/>
                <a:ea typeface="+mn-lt"/>
                <a:cs typeface="+mn-lt"/>
              </a:rPr>
              <a:t>usually</a:t>
            </a:r>
            <a:r>
              <a:rPr lang="es-ES" sz="1600">
                <a:latin typeface="Arial"/>
                <a:ea typeface="+mn-lt"/>
                <a:cs typeface="+mn-lt"/>
              </a:rPr>
              <a:t> </a:t>
            </a:r>
            <a:r>
              <a:rPr lang="es-ES" sz="1600" err="1">
                <a:latin typeface="Arial"/>
                <a:ea typeface="+mn-lt"/>
                <a:cs typeface="+mn-lt"/>
              </a:rPr>
              <a:t>experience</a:t>
            </a:r>
            <a:r>
              <a:rPr lang="es-ES" sz="1600">
                <a:latin typeface="Arial"/>
                <a:ea typeface="+mn-lt"/>
                <a:cs typeface="+mn-lt"/>
              </a:rPr>
              <a:t> </a:t>
            </a:r>
            <a:r>
              <a:rPr lang="es-ES" sz="1600" err="1">
                <a:latin typeface="Arial"/>
                <a:ea typeface="+mn-lt"/>
                <a:cs typeface="+mn-lt"/>
              </a:rPr>
              <a:t>it</a:t>
            </a:r>
            <a:r>
              <a:rPr lang="es-ES" sz="1600">
                <a:latin typeface="Arial"/>
                <a:ea typeface="+mn-lt"/>
                <a:cs typeface="+mn-lt"/>
              </a:rPr>
              <a:t> as a </a:t>
            </a:r>
            <a:r>
              <a:rPr lang="es-ES" sz="1600" err="1">
                <a:latin typeface="Arial"/>
                <a:ea typeface="+mn-lt"/>
                <a:cs typeface="+mn-lt"/>
              </a:rPr>
              <a:t>negative</a:t>
            </a:r>
            <a:r>
              <a:rPr lang="es-ES" sz="1600">
                <a:latin typeface="Arial"/>
                <a:ea typeface="+mn-lt"/>
                <a:cs typeface="+mn-lt"/>
              </a:rPr>
              <a:t> </a:t>
            </a:r>
            <a:r>
              <a:rPr lang="es-ES" sz="1600" err="1">
                <a:latin typeface="Arial"/>
                <a:ea typeface="+mn-lt"/>
                <a:cs typeface="+mn-lt"/>
              </a:rPr>
              <a:t>phenomenon</a:t>
            </a:r>
            <a:r>
              <a:rPr lang="es-ES" sz="1600">
                <a:latin typeface="Arial"/>
                <a:ea typeface="+mn-lt"/>
                <a:cs typeface="+mn-lt"/>
              </a:rPr>
              <a:t> </a:t>
            </a:r>
            <a:r>
              <a:rPr lang="es-ES" sz="1600" err="1">
                <a:latin typeface="Arial"/>
                <a:ea typeface="+mn-lt"/>
                <a:cs typeface="+mn-lt"/>
              </a:rPr>
              <a:t>that</a:t>
            </a:r>
            <a:r>
              <a:rPr lang="es-ES" sz="1600">
                <a:latin typeface="Arial"/>
                <a:ea typeface="+mn-lt"/>
                <a:cs typeface="+mn-lt"/>
              </a:rPr>
              <a:t> </a:t>
            </a:r>
            <a:r>
              <a:rPr lang="es-ES" sz="1600" err="1">
                <a:latin typeface="Arial"/>
                <a:ea typeface="+mn-lt"/>
                <a:cs typeface="+mn-lt"/>
              </a:rPr>
              <a:t>we</a:t>
            </a:r>
            <a:r>
              <a:rPr lang="es-ES" sz="1600">
                <a:latin typeface="Arial"/>
                <a:ea typeface="+mn-lt"/>
                <a:cs typeface="+mn-lt"/>
              </a:rPr>
              <a:t> </a:t>
            </a:r>
            <a:r>
              <a:rPr lang="es-ES" sz="1600" err="1">
                <a:latin typeface="Arial"/>
                <a:ea typeface="+mn-lt"/>
                <a:cs typeface="+mn-lt"/>
              </a:rPr>
              <a:t>would</a:t>
            </a:r>
            <a:r>
              <a:rPr lang="es-ES" sz="1600">
                <a:latin typeface="Arial"/>
                <a:ea typeface="+mn-lt"/>
                <a:cs typeface="+mn-lt"/>
              </a:rPr>
              <a:t> </a:t>
            </a:r>
            <a:r>
              <a:rPr lang="es-ES" sz="1600" err="1">
                <a:latin typeface="Arial"/>
                <a:ea typeface="+mn-lt"/>
                <a:cs typeface="+mn-lt"/>
              </a:rPr>
              <a:t>rather</a:t>
            </a:r>
            <a:r>
              <a:rPr lang="es-ES" sz="1600">
                <a:latin typeface="Arial"/>
                <a:ea typeface="+mn-lt"/>
                <a:cs typeface="+mn-lt"/>
              </a:rPr>
              <a:t> </a:t>
            </a:r>
            <a:r>
              <a:rPr lang="es-ES" sz="1600" err="1">
                <a:latin typeface="Arial"/>
                <a:ea typeface="+mn-lt"/>
                <a:cs typeface="+mn-lt"/>
              </a:rPr>
              <a:t>avoid</a:t>
            </a:r>
            <a:r>
              <a:rPr lang="es-ES" sz="1600">
                <a:latin typeface="Arial"/>
                <a:ea typeface="+mn-lt"/>
                <a:cs typeface="+mn-lt"/>
              </a:rPr>
              <a:t>!</a:t>
            </a:r>
            <a:r>
              <a:rPr lang="es-ES" b="1">
                <a:latin typeface="Gill Sans MT"/>
                <a:ea typeface="+mn-lt"/>
                <a:cs typeface="+mn-lt"/>
              </a:rPr>
              <a:t>  </a:t>
            </a:r>
            <a:endParaRPr lang="es-ES">
              <a:ea typeface="+mn-lt"/>
              <a:cs typeface="+mn-lt"/>
            </a:endParaRPr>
          </a:p>
          <a:p>
            <a:pPr marL="0" indent="0">
              <a:buNone/>
            </a:pPr>
            <a:endParaRPr lang="es-ES" b="1">
              <a:solidFill>
                <a:srgbClr val="0070C0"/>
              </a:solidFill>
              <a:ea typeface="+mn-lt"/>
              <a:cs typeface="+mn-lt"/>
            </a:endParaRPr>
          </a:p>
          <a:p>
            <a:pPr marL="0" indent="0">
              <a:buNone/>
            </a:pPr>
            <a:r>
              <a:rPr lang="es-ES" b="1" err="1">
                <a:solidFill>
                  <a:srgbClr val="0070C0"/>
                </a:solidFill>
                <a:ea typeface="+mn-lt"/>
                <a:cs typeface="+mn-lt"/>
              </a:rPr>
              <a:t>Arise</a:t>
            </a:r>
            <a:r>
              <a:rPr lang="es-ES" b="1">
                <a:solidFill>
                  <a:srgbClr val="0070C0"/>
                </a:solidFill>
                <a:ea typeface="+mn-lt"/>
                <a:cs typeface="+mn-lt"/>
              </a:rPr>
              <a:t> </a:t>
            </a:r>
            <a:r>
              <a:rPr lang="es-ES" b="1" err="1">
                <a:solidFill>
                  <a:srgbClr val="0070C0"/>
                </a:solidFill>
                <a:ea typeface="+mn-lt"/>
                <a:cs typeface="+mn-lt"/>
              </a:rPr>
              <a:t>from</a:t>
            </a:r>
            <a:r>
              <a:rPr lang="es-ES" b="1">
                <a:solidFill>
                  <a:srgbClr val="0070C0"/>
                </a:solidFill>
                <a:ea typeface="+mn-lt"/>
                <a:cs typeface="+mn-lt"/>
              </a:rPr>
              <a:t> :</a:t>
            </a:r>
            <a:r>
              <a:rPr lang="es-ES">
                <a:ea typeface="+mn-lt"/>
                <a:cs typeface="+mn-lt"/>
              </a:rPr>
              <a:t> </a:t>
            </a:r>
            <a:r>
              <a:rPr lang="es-ES" err="1">
                <a:ea typeface="+mn-lt"/>
                <a:cs typeface="+mn-lt"/>
              </a:rPr>
              <a:t>poor</a:t>
            </a:r>
            <a:r>
              <a:rPr lang="es-ES">
                <a:ea typeface="+mn-lt"/>
                <a:cs typeface="+mn-lt"/>
              </a:rPr>
              <a:t> </a:t>
            </a:r>
            <a:r>
              <a:rPr lang="es-ES" err="1">
                <a:ea typeface="+mn-lt"/>
                <a:cs typeface="+mn-lt"/>
              </a:rPr>
              <a:t>communication</a:t>
            </a:r>
            <a:r>
              <a:rPr lang="es-ES">
                <a:ea typeface="+mn-lt"/>
                <a:cs typeface="+mn-lt"/>
              </a:rPr>
              <a:t>, personal factor and </a:t>
            </a:r>
            <a:r>
              <a:rPr lang="es-ES" err="1">
                <a:ea typeface="+mn-lt"/>
                <a:cs typeface="+mn-lt"/>
              </a:rPr>
              <a:t>structural</a:t>
            </a:r>
            <a:r>
              <a:rPr lang="es-ES">
                <a:ea typeface="+mn-lt"/>
                <a:cs typeface="+mn-lt"/>
              </a:rPr>
              <a:t> factor. (Jones, 2019)</a:t>
            </a:r>
            <a:endParaRPr lang="es-ES"/>
          </a:p>
          <a:p>
            <a:pPr marL="0" indent="0" algn="r">
              <a:buNone/>
            </a:pPr>
            <a:r>
              <a:rPr lang="es-ES">
                <a:ea typeface="+mn-lt"/>
                <a:cs typeface="+mn-lt"/>
              </a:rPr>
              <a:t>                                                                          </a:t>
            </a:r>
            <a:endParaRPr lang="es-ES"/>
          </a:p>
          <a:p>
            <a:pPr marL="0" indent="0" algn="r">
              <a:buNone/>
            </a:pPr>
            <a:r>
              <a:rPr lang="es-ES">
                <a:ea typeface="+mn-lt"/>
                <a:cs typeface="+mn-lt"/>
              </a:rPr>
              <a:t>                                                                                        </a:t>
            </a:r>
            <a:endParaRPr lang="es-ES"/>
          </a:p>
          <a:p>
            <a:pPr algn="r"/>
            <a:endParaRPr lang="es-ES"/>
          </a:p>
        </p:txBody>
      </p:sp>
      <p:pic>
        <p:nvPicPr>
          <p:cNvPr id="9" name="Imagen 9" descr="Imagen que contiene interior, preparando, cocina, hombre&#10;&#10;Descripción generada automáticamente">
            <a:extLst>
              <a:ext uri="{FF2B5EF4-FFF2-40B4-BE49-F238E27FC236}">
                <a16:creationId xmlns:a16="http://schemas.microsoft.com/office/drawing/2014/main" id="{5EBC558C-C4FF-49B3-B20B-1EA465D536C9}"/>
              </a:ext>
            </a:extLst>
          </p:cNvPr>
          <p:cNvPicPr>
            <a:picLocks noChangeAspect="1"/>
          </p:cNvPicPr>
          <p:nvPr/>
        </p:nvPicPr>
        <p:blipFill>
          <a:blip r:embed="rId2"/>
          <a:stretch>
            <a:fillRect/>
          </a:stretch>
        </p:blipFill>
        <p:spPr>
          <a:xfrm>
            <a:off x="4295363" y="3718874"/>
            <a:ext cx="5288661" cy="2959782"/>
          </a:xfrm>
          <a:prstGeom prst="rect">
            <a:avLst/>
          </a:prstGeom>
        </p:spPr>
      </p:pic>
      <p:sp>
        <p:nvSpPr>
          <p:cNvPr id="10" name="CuadroTexto 9">
            <a:extLst>
              <a:ext uri="{FF2B5EF4-FFF2-40B4-BE49-F238E27FC236}">
                <a16:creationId xmlns:a16="http://schemas.microsoft.com/office/drawing/2014/main" id="{F3606110-CCE5-4196-A9D6-9311A97DC7E2}"/>
              </a:ext>
            </a:extLst>
          </p:cNvPr>
          <p:cNvSpPr txBox="1"/>
          <p:nvPr/>
        </p:nvSpPr>
        <p:spPr>
          <a:xfrm>
            <a:off x="9496647" y="5600635"/>
            <a:ext cx="271444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hr-HR" sz="1200" b="1" kern="1200">
                <a:latin typeface="Arial"/>
                <a:ea typeface="+mn-ea"/>
                <a:cs typeface="+mn-cs"/>
              </a:rPr>
              <a:t>(</a:t>
            </a:r>
            <a:r>
              <a:rPr lang="hr-HR" sz="1200" b="1" kern="1200" err="1">
                <a:latin typeface="Arial"/>
                <a:ea typeface="+mn-ea"/>
                <a:cs typeface="+mn-cs"/>
              </a:rPr>
              <a:t>Moneyguyshow</a:t>
            </a:r>
            <a:r>
              <a:rPr lang="hr-HR" sz="1200" b="1" kern="1200">
                <a:latin typeface="Arial"/>
                <a:ea typeface="+mn-ea"/>
                <a:cs typeface="+mn-cs"/>
              </a:rPr>
              <a:t>,</a:t>
            </a:r>
            <a:r>
              <a:rPr lang="hr-HR" sz="1200" b="1">
                <a:latin typeface="Arial"/>
              </a:rPr>
              <a:t> </a:t>
            </a:r>
            <a:r>
              <a:rPr lang="hr-HR" sz="1200" b="1" kern="1200">
                <a:latin typeface="Arial"/>
                <a:ea typeface="+mn-ea"/>
                <a:cs typeface="+mn-cs"/>
              </a:rPr>
              <a:t>2017)</a:t>
            </a:r>
            <a:endParaRPr lang="hr-HR" sz="1600" b="1">
              <a:latin typeface="Arial"/>
            </a:endParaRPr>
          </a:p>
        </p:txBody>
      </p:sp>
      <p:pic>
        <p:nvPicPr>
          <p:cNvPr id="4" name="Imagen 7" descr="Gráfico, Forma, Gráfico de proyección solar&#10;&#10;Descripción generada automáticamente">
            <a:extLst>
              <a:ext uri="{FF2B5EF4-FFF2-40B4-BE49-F238E27FC236}">
                <a16:creationId xmlns:a16="http://schemas.microsoft.com/office/drawing/2014/main" id="{09E921E6-36F2-48AC-A1DE-F52001414588}"/>
              </a:ext>
            </a:extLst>
          </p:cNvPr>
          <p:cNvPicPr>
            <a:picLocks noChangeAspect="1"/>
          </p:cNvPicPr>
          <p:nvPr/>
        </p:nvPicPr>
        <p:blipFill>
          <a:blip r:embed="rId3"/>
          <a:stretch>
            <a:fillRect/>
          </a:stretch>
        </p:blipFill>
        <p:spPr>
          <a:xfrm>
            <a:off x="10412439" y="-4169"/>
            <a:ext cx="1990557" cy="1779069"/>
          </a:xfrm>
          <a:prstGeom prst="rect">
            <a:avLst/>
          </a:prstGeom>
        </p:spPr>
      </p:pic>
      <p:sp>
        <p:nvSpPr>
          <p:cNvPr id="18" name="Title 1">
            <a:extLst>
              <a:ext uri="{FF2B5EF4-FFF2-40B4-BE49-F238E27FC236}">
                <a16:creationId xmlns:a16="http://schemas.microsoft.com/office/drawing/2014/main" id="{14179757-A219-4CFE-B921-CB3891726D5B}"/>
              </a:ext>
            </a:extLst>
          </p:cNvPr>
          <p:cNvSpPr txBox="1">
            <a:spLocks/>
          </p:cNvSpPr>
          <p:nvPr/>
        </p:nvSpPr>
        <p:spPr>
          <a:xfrm>
            <a:off x="462194" y="2405745"/>
            <a:ext cx="2706941" cy="2624328"/>
          </a:xfrm>
          <a:prstGeom prst="ellipse">
            <a:avLst/>
          </a:prstGeom>
          <a:solidFill>
            <a:srgbClr val="0070C0"/>
          </a:solidFill>
          <a:ln w="31750" cap="sq">
            <a:no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r>
              <a:rPr lang="en-US" sz="1300">
                <a:solidFill>
                  <a:srgbClr val="FFFFFF"/>
                </a:solidFill>
              </a:rPr>
              <a:t>4. managing conflict</a:t>
            </a:r>
          </a:p>
        </p:txBody>
      </p:sp>
    </p:spTree>
    <p:extLst>
      <p:ext uri="{BB962C8B-B14F-4D97-AF65-F5344CB8AC3E}">
        <p14:creationId xmlns:p14="http://schemas.microsoft.com/office/powerpoint/2010/main" val="347860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99173-FECD-0242-BE2C-0F38DFA5870B}"/>
              </a:ext>
            </a:extLst>
          </p:cNvPr>
          <p:cNvSpPr>
            <a:spLocks noGrp="1"/>
          </p:cNvSpPr>
          <p:nvPr>
            <p:ph type="title"/>
          </p:nvPr>
        </p:nvSpPr>
        <p:spPr>
          <a:xfrm>
            <a:off x="3338192" y="518994"/>
            <a:ext cx="5529993" cy="688297"/>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MANAGING CONFLICT</a:t>
            </a:r>
          </a:p>
        </p:txBody>
      </p:sp>
      <p:sp>
        <p:nvSpPr>
          <p:cNvPr id="7" name="Slide Number Placeholder 6">
            <a:extLst>
              <a:ext uri="{FF2B5EF4-FFF2-40B4-BE49-F238E27FC236}">
                <a16:creationId xmlns:a16="http://schemas.microsoft.com/office/drawing/2014/main" id="{4C77322A-E39E-044D-AC34-18C17DDDB70F}"/>
              </a:ext>
            </a:extLst>
          </p:cNvPr>
          <p:cNvSpPr>
            <a:spLocks noGrp="1"/>
          </p:cNvSpPr>
          <p:nvPr>
            <p:ph type="sldNum" sz="quarter" idx="12"/>
          </p:nvPr>
        </p:nvSpPr>
        <p:spPr/>
        <p:txBody>
          <a:bodyPr/>
          <a:lstStyle/>
          <a:p>
            <a:fld id="{D28C0A89-8B70-4240-B13E-26C70933D148}" type="slidenum">
              <a:rPr lang="en-US" smtClean="0"/>
              <a:t>20</a:t>
            </a:fld>
            <a:endParaRPr lang="en-US"/>
          </a:p>
        </p:txBody>
      </p:sp>
      <p:sp>
        <p:nvSpPr>
          <p:cNvPr id="9" name="TextBox 8">
            <a:extLst>
              <a:ext uri="{FF2B5EF4-FFF2-40B4-BE49-F238E27FC236}">
                <a16:creationId xmlns:a16="http://schemas.microsoft.com/office/drawing/2014/main" id="{2189663C-B228-CA45-9E4D-92C3223A8CEB}"/>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11" name="Marcador de contenido 10">
            <a:extLst>
              <a:ext uri="{FF2B5EF4-FFF2-40B4-BE49-F238E27FC236}">
                <a16:creationId xmlns:a16="http://schemas.microsoft.com/office/drawing/2014/main" id="{1D439644-37CF-4E50-B7D5-5CB549791066}"/>
              </a:ext>
            </a:extLst>
          </p:cNvPr>
          <p:cNvSpPr>
            <a:spLocks noGrp="1"/>
          </p:cNvSpPr>
          <p:nvPr>
            <p:ph idx="1"/>
          </p:nvPr>
        </p:nvSpPr>
        <p:spPr>
          <a:xfrm>
            <a:off x="-234779" y="1355073"/>
            <a:ext cx="12432140" cy="6819120"/>
          </a:xfrm>
        </p:spPr>
        <p:txBody>
          <a:bodyPr vert="horz" lIns="91440" tIns="45720" rIns="91440" bIns="45720" rtlCol="0" anchor="t">
            <a:normAutofit/>
          </a:bodyPr>
          <a:lstStyle/>
          <a:p>
            <a:pPr marL="0" indent="0" algn="ctr">
              <a:buNone/>
            </a:pPr>
            <a:endParaRPr lang="es-ES" sz="2200" b="1">
              <a:ea typeface="+mn-lt"/>
              <a:cs typeface="+mn-lt"/>
            </a:endParaRPr>
          </a:p>
          <a:p>
            <a:pPr marL="0" indent="0" algn="ctr">
              <a:buNone/>
            </a:pPr>
            <a:r>
              <a:rPr lang="es-ES" sz="2400" b="1" u="sng" err="1">
                <a:ea typeface="+mn-lt"/>
                <a:cs typeface="+mn-lt"/>
              </a:rPr>
              <a:t>We</a:t>
            </a:r>
            <a:r>
              <a:rPr lang="es-ES" sz="2400" b="1" u="sng">
                <a:ea typeface="+mn-lt"/>
                <a:cs typeface="+mn-lt"/>
              </a:rPr>
              <a:t> can </a:t>
            </a:r>
            <a:r>
              <a:rPr lang="es-ES" sz="2400" b="1" u="sng" err="1">
                <a:ea typeface="+mn-lt"/>
                <a:cs typeface="+mn-lt"/>
              </a:rPr>
              <a:t>not</a:t>
            </a:r>
            <a:r>
              <a:rPr lang="es-ES" sz="2400" b="1" u="sng">
                <a:ea typeface="+mn-lt"/>
                <a:cs typeface="+mn-lt"/>
              </a:rPr>
              <a:t> </a:t>
            </a:r>
            <a:r>
              <a:rPr lang="es-ES" sz="2400" b="1" u="sng" err="1">
                <a:ea typeface="+mn-lt"/>
                <a:cs typeface="+mn-lt"/>
              </a:rPr>
              <a:t>avoid</a:t>
            </a:r>
            <a:r>
              <a:rPr lang="es-ES" sz="2400" b="1" u="sng">
                <a:ea typeface="+mn-lt"/>
                <a:cs typeface="+mn-lt"/>
              </a:rPr>
              <a:t> </a:t>
            </a:r>
            <a:r>
              <a:rPr lang="es-ES" sz="2400" b="1" u="sng" err="1">
                <a:ea typeface="+mn-lt"/>
                <a:cs typeface="+mn-lt"/>
              </a:rPr>
              <a:t>conflict</a:t>
            </a:r>
            <a:r>
              <a:rPr lang="es-ES" sz="2400" b="1" u="sng">
                <a:ea typeface="+mn-lt"/>
                <a:cs typeface="+mn-lt"/>
              </a:rPr>
              <a:t> </a:t>
            </a:r>
            <a:r>
              <a:rPr lang="es-ES" sz="2400" b="1" u="sng" err="1">
                <a:ea typeface="+mn-lt"/>
                <a:cs typeface="+mn-lt"/>
              </a:rPr>
              <a:t>but</a:t>
            </a:r>
            <a:r>
              <a:rPr lang="es-ES" sz="2400" b="1" u="sng">
                <a:ea typeface="+mn-lt"/>
                <a:cs typeface="+mn-lt"/>
              </a:rPr>
              <a:t> </a:t>
            </a:r>
            <a:r>
              <a:rPr lang="es-ES" sz="2400" b="1" u="sng" err="1">
                <a:ea typeface="+mn-lt"/>
                <a:cs typeface="+mn-lt"/>
              </a:rPr>
              <a:t>what</a:t>
            </a:r>
            <a:r>
              <a:rPr lang="es-ES" sz="2400" b="1" u="sng">
                <a:ea typeface="+mn-lt"/>
                <a:cs typeface="+mn-lt"/>
              </a:rPr>
              <a:t> </a:t>
            </a:r>
            <a:r>
              <a:rPr lang="es-ES" sz="2400" b="1" u="sng" err="1">
                <a:ea typeface="+mn-lt"/>
                <a:cs typeface="+mn-lt"/>
              </a:rPr>
              <a:t>we</a:t>
            </a:r>
            <a:r>
              <a:rPr lang="es-ES" sz="2400" b="1" u="sng">
                <a:ea typeface="+mn-lt"/>
                <a:cs typeface="+mn-lt"/>
              </a:rPr>
              <a:t> can?</a:t>
            </a:r>
            <a:br>
              <a:rPr lang="es-ES" sz="2200" b="1">
                <a:ea typeface="+mn-lt"/>
                <a:cs typeface="+mn-lt"/>
              </a:rPr>
            </a:br>
            <a:r>
              <a:rPr lang="es-ES" sz="2200">
                <a:ea typeface="+mn-lt"/>
                <a:cs typeface="+mn-lt"/>
              </a:rPr>
              <a:t> </a:t>
            </a:r>
            <a:br>
              <a:rPr lang="es-ES" sz="2200">
                <a:ea typeface="+mn-lt"/>
                <a:cs typeface="+mn-lt"/>
              </a:rPr>
            </a:br>
            <a:r>
              <a:rPr lang="es-ES" sz="2200" b="1" err="1">
                <a:solidFill>
                  <a:srgbClr val="0070C0"/>
                </a:solidFill>
                <a:ea typeface="+mn-lt"/>
                <a:cs typeface="+mn-lt"/>
              </a:rPr>
              <a:t>We</a:t>
            </a:r>
            <a:r>
              <a:rPr lang="es-ES" sz="2200" b="1">
                <a:solidFill>
                  <a:srgbClr val="0070C0"/>
                </a:solidFill>
                <a:ea typeface="+mn-lt"/>
                <a:cs typeface="+mn-lt"/>
              </a:rPr>
              <a:t> </a:t>
            </a:r>
            <a:r>
              <a:rPr lang="es-ES" sz="2200" b="1" err="1">
                <a:solidFill>
                  <a:srgbClr val="0070C0"/>
                </a:solidFill>
                <a:ea typeface="+mn-lt"/>
                <a:cs typeface="+mn-lt"/>
              </a:rPr>
              <a:t>have</a:t>
            </a:r>
            <a:r>
              <a:rPr lang="es-ES" sz="2200" b="1">
                <a:solidFill>
                  <a:srgbClr val="0070C0"/>
                </a:solidFill>
                <a:ea typeface="+mn-lt"/>
                <a:cs typeface="+mn-lt"/>
              </a:rPr>
              <a:t> </a:t>
            </a:r>
            <a:r>
              <a:rPr lang="es-ES" sz="2200" b="1" err="1">
                <a:solidFill>
                  <a:srgbClr val="0070C0"/>
                </a:solidFill>
                <a:ea typeface="+mn-lt"/>
                <a:cs typeface="+mn-lt"/>
              </a:rPr>
              <a:t>to</a:t>
            </a:r>
            <a:r>
              <a:rPr lang="es-ES" sz="2200" b="1">
                <a:solidFill>
                  <a:srgbClr val="0070C0"/>
                </a:solidFill>
                <a:ea typeface="+mn-lt"/>
                <a:cs typeface="+mn-lt"/>
              </a:rPr>
              <a:t> be </a:t>
            </a:r>
            <a:r>
              <a:rPr lang="es-ES" sz="2200" b="1" err="1">
                <a:solidFill>
                  <a:srgbClr val="0070C0"/>
                </a:solidFill>
                <a:ea typeface="+mn-lt"/>
                <a:cs typeface="+mn-lt"/>
              </a:rPr>
              <a:t>aware</a:t>
            </a:r>
            <a:r>
              <a:rPr lang="es-ES" sz="2200" b="1">
                <a:solidFill>
                  <a:srgbClr val="0070C0"/>
                </a:solidFill>
                <a:ea typeface="+mn-lt"/>
                <a:cs typeface="+mn-lt"/>
              </a:rPr>
              <a:t> </a:t>
            </a:r>
            <a:r>
              <a:rPr lang="es-ES" sz="2200" b="1" err="1">
                <a:solidFill>
                  <a:srgbClr val="0070C0"/>
                </a:solidFill>
                <a:ea typeface="+mn-lt"/>
                <a:cs typeface="+mn-lt"/>
              </a:rPr>
              <a:t>of</a:t>
            </a:r>
            <a:r>
              <a:rPr lang="es-ES" sz="2200" b="1">
                <a:solidFill>
                  <a:srgbClr val="0070C0"/>
                </a:solidFill>
                <a:ea typeface="+mn-lt"/>
                <a:cs typeface="+mn-lt"/>
              </a:rPr>
              <a:t> :</a:t>
            </a:r>
            <a:br>
              <a:rPr lang="es-ES" sz="2200" b="1">
                <a:ea typeface="+mn-lt"/>
                <a:cs typeface="+mn-lt"/>
              </a:rPr>
            </a:br>
            <a:r>
              <a:rPr lang="es-ES" sz="2200" b="1">
                <a:ea typeface="+mn-lt"/>
                <a:cs typeface="+mn-lt"/>
              </a:rPr>
              <a:t> </a:t>
            </a:r>
            <a:endParaRPr lang="es-ES">
              <a:ea typeface="+mn-lt"/>
              <a:cs typeface="+mn-lt"/>
            </a:endParaRPr>
          </a:p>
          <a:p>
            <a:pPr marL="0" indent="0">
              <a:buNone/>
            </a:pPr>
            <a:r>
              <a:rPr lang="es-ES" sz="2200">
                <a:ea typeface="+mn-lt"/>
                <a:cs typeface="+mn-lt"/>
              </a:rPr>
              <a:t>                                                 1. </a:t>
            </a:r>
            <a:r>
              <a:rPr lang="es-ES" sz="2200" err="1">
                <a:ea typeface="+mn-lt"/>
                <a:cs typeface="+mn-lt"/>
              </a:rPr>
              <a:t>Everyone</a:t>
            </a:r>
            <a:r>
              <a:rPr lang="es-ES" sz="2200">
                <a:ea typeface="+mn-lt"/>
                <a:cs typeface="+mn-lt"/>
              </a:rPr>
              <a:t> </a:t>
            </a:r>
            <a:r>
              <a:rPr lang="es-ES" sz="2200" err="1">
                <a:ea typeface="+mn-lt"/>
                <a:cs typeface="+mn-lt"/>
              </a:rPr>
              <a:t>is</a:t>
            </a:r>
            <a:r>
              <a:rPr lang="es-ES" sz="2200">
                <a:ea typeface="+mn-lt"/>
                <a:cs typeface="+mn-lt"/>
              </a:rPr>
              <a:t> </a:t>
            </a:r>
            <a:r>
              <a:rPr lang="es-ES" sz="2200" err="1">
                <a:ea typeface="+mn-lt"/>
                <a:cs typeface="+mn-lt"/>
              </a:rPr>
              <a:t>different</a:t>
            </a:r>
            <a:r>
              <a:rPr lang="es-ES" sz="2200">
                <a:ea typeface="+mn-lt"/>
                <a:cs typeface="+mn-lt"/>
              </a:rPr>
              <a:t>.</a:t>
            </a:r>
            <a:endParaRPr lang="es-ES">
              <a:ea typeface="+mn-lt"/>
              <a:cs typeface="+mn-lt"/>
            </a:endParaRPr>
          </a:p>
          <a:p>
            <a:pPr marL="0" indent="0">
              <a:buNone/>
            </a:pPr>
            <a:br>
              <a:rPr lang="es-ES" sz="2200">
                <a:ea typeface="+mn-lt"/>
                <a:cs typeface="+mn-lt"/>
              </a:rPr>
            </a:br>
            <a:r>
              <a:rPr lang="es-ES" sz="2200">
                <a:ea typeface="+mn-lt"/>
                <a:cs typeface="+mn-lt"/>
              </a:rPr>
              <a:t>                                                 2. </a:t>
            </a:r>
            <a:r>
              <a:rPr lang="es-ES" sz="2200" err="1">
                <a:ea typeface="+mn-lt"/>
                <a:cs typeface="+mn-lt"/>
              </a:rPr>
              <a:t>Conflict</a:t>
            </a:r>
            <a:r>
              <a:rPr lang="es-ES" sz="2200">
                <a:ea typeface="+mn-lt"/>
                <a:cs typeface="+mn-lt"/>
              </a:rPr>
              <a:t> </a:t>
            </a:r>
            <a:r>
              <a:rPr lang="es-ES" sz="2200" err="1">
                <a:ea typeface="+mn-lt"/>
                <a:cs typeface="+mn-lt"/>
              </a:rPr>
              <a:t>handling</a:t>
            </a:r>
            <a:r>
              <a:rPr lang="es-ES" sz="2200">
                <a:ea typeface="+mn-lt"/>
                <a:cs typeface="+mn-lt"/>
              </a:rPr>
              <a:t> </a:t>
            </a:r>
            <a:r>
              <a:rPr lang="es-ES" sz="2200" err="1">
                <a:ea typeface="+mn-lt"/>
                <a:cs typeface="+mn-lt"/>
              </a:rPr>
              <a:t>style</a:t>
            </a:r>
            <a:r>
              <a:rPr lang="es-ES" sz="2200">
                <a:ea typeface="+mn-lt"/>
                <a:cs typeface="+mn-lt"/>
              </a:rPr>
              <a:t> -</a:t>
            </a:r>
            <a:r>
              <a:rPr lang="es-ES" sz="2200" i="1">
                <a:ea typeface="+mn-lt"/>
                <a:cs typeface="+mn-lt"/>
              </a:rPr>
              <a:t>Thomas-</a:t>
            </a:r>
            <a:r>
              <a:rPr lang="es-ES" sz="2200" i="1" err="1">
                <a:ea typeface="+mn-lt"/>
                <a:cs typeface="+mn-lt"/>
              </a:rPr>
              <a:t>Kilman</a:t>
            </a:r>
            <a:r>
              <a:rPr lang="es-ES" sz="2200" i="1">
                <a:ea typeface="+mn-lt"/>
                <a:cs typeface="+mn-lt"/>
              </a:rPr>
              <a:t> </a:t>
            </a:r>
            <a:r>
              <a:rPr lang="es-ES" sz="2200" i="1" err="1">
                <a:ea typeface="+mn-lt"/>
                <a:cs typeface="+mn-lt"/>
              </a:rPr>
              <a:t>model</a:t>
            </a:r>
            <a:r>
              <a:rPr lang="es-ES" sz="2200" i="1">
                <a:ea typeface="+mn-lt"/>
                <a:cs typeface="+mn-lt"/>
              </a:rPr>
              <a:t>. </a:t>
            </a:r>
            <a:r>
              <a:rPr lang="es-ES" sz="2200">
                <a:ea typeface="+mn-lt"/>
                <a:cs typeface="+mn-lt"/>
              </a:rPr>
              <a:t>(Wageningen, 2012)</a:t>
            </a:r>
            <a:endParaRPr lang="es-ES">
              <a:ea typeface="+mn-lt"/>
              <a:cs typeface="+mn-lt"/>
            </a:endParaRPr>
          </a:p>
          <a:p>
            <a:pPr marL="0" indent="0">
              <a:buNone/>
            </a:pPr>
            <a:br>
              <a:rPr lang="es-ES" sz="2200">
                <a:ea typeface="+mn-lt"/>
                <a:cs typeface="+mn-lt"/>
              </a:rPr>
            </a:br>
            <a:r>
              <a:rPr lang="es-ES" sz="2200">
                <a:ea typeface="+mn-lt"/>
                <a:cs typeface="+mn-lt"/>
              </a:rPr>
              <a:t>                                                 3. </a:t>
            </a:r>
            <a:r>
              <a:rPr lang="es-ES" sz="2200" err="1">
                <a:ea typeface="+mn-lt"/>
                <a:cs typeface="+mn-lt"/>
              </a:rPr>
              <a:t>Recognise</a:t>
            </a:r>
            <a:r>
              <a:rPr lang="es-ES" sz="2200">
                <a:ea typeface="+mn-lt"/>
                <a:cs typeface="+mn-lt"/>
              </a:rPr>
              <a:t> </a:t>
            </a:r>
            <a:r>
              <a:rPr lang="es-ES" sz="2200" err="1">
                <a:ea typeface="+mn-lt"/>
                <a:cs typeface="+mn-lt"/>
              </a:rPr>
              <a:t>your</a:t>
            </a:r>
            <a:r>
              <a:rPr lang="es-ES" sz="2200">
                <a:ea typeface="+mn-lt"/>
                <a:cs typeface="+mn-lt"/>
              </a:rPr>
              <a:t> </a:t>
            </a:r>
            <a:r>
              <a:rPr lang="es-ES" sz="2200" err="1">
                <a:ea typeface="+mn-lt"/>
                <a:cs typeface="+mn-lt"/>
              </a:rPr>
              <a:t>own</a:t>
            </a:r>
            <a:r>
              <a:rPr lang="es-ES" sz="2200">
                <a:ea typeface="+mn-lt"/>
                <a:cs typeface="+mn-lt"/>
              </a:rPr>
              <a:t> </a:t>
            </a:r>
            <a:r>
              <a:rPr lang="es-ES" sz="2200" err="1">
                <a:ea typeface="+mn-lt"/>
                <a:cs typeface="+mn-lt"/>
              </a:rPr>
              <a:t>style</a:t>
            </a:r>
            <a:r>
              <a:rPr lang="es-ES" sz="2200">
                <a:ea typeface="+mn-lt"/>
                <a:cs typeface="+mn-lt"/>
              </a:rPr>
              <a:t> : W</a:t>
            </a:r>
            <a:r>
              <a:rPr lang="es-ES" sz="2200" i="1">
                <a:ea typeface="+mn-lt"/>
                <a:cs typeface="+mn-lt"/>
              </a:rPr>
              <a:t>ho are </a:t>
            </a:r>
            <a:r>
              <a:rPr lang="es-ES" sz="2200" i="1" err="1">
                <a:ea typeface="+mn-lt"/>
                <a:cs typeface="+mn-lt"/>
              </a:rPr>
              <a:t>you</a:t>
            </a:r>
            <a:r>
              <a:rPr lang="es-ES" sz="2200" i="1">
                <a:ea typeface="+mn-lt"/>
                <a:cs typeface="+mn-lt"/>
              </a:rPr>
              <a:t> in a </a:t>
            </a:r>
            <a:r>
              <a:rPr lang="es-ES" sz="2200" i="1" err="1">
                <a:ea typeface="+mn-lt"/>
                <a:cs typeface="+mn-lt"/>
              </a:rPr>
              <a:t>conflict</a:t>
            </a:r>
            <a:r>
              <a:rPr lang="es-ES" sz="2200" i="1">
                <a:ea typeface="+mn-lt"/>
                <a:cs typeface="+mn-lt"/>
              </a:rPr>
              <a:t> </a:t>
            </a:r>
            <a:r>
              <a:rPr lang="es-ES" sz="2200" i="1" err="1">
                <a:ea typeface="+mn-lt"/>
                <a:cs typeface="+mn-lt"/>
              </a:rPr>
              <a:t>situations</a:t>
            </a:r>
            <a:r>
              <a:rPr lang="es-ES" sz="2200">
                <a:ea typeface="+mn-lt"/>
                <a:cs typeface="+mn-lt"/>
              </a:rPr>
              <a:t>?</a:t>
            </a:r>
            <a:endParaRPr lang="es-ES">
              <a:ea typeface="+mn-lt"/>
              <a:cs typeface="+mn-lt"/>
            </a:endParaRPr>
          </a:p>
          <a:p>
            <a:pPr marL="0" indent="0">
              <a:buNone/>
            </a:pPr>
            <a:br>
              <a:rPr lang="es-ES" sz="2200">
                <a:ea typeface="+mn-lt"/>
                <a:cs typeface="+mn-lt"/>
              </a:rPr>
            </a:br>
            <a:r>
              <a:rPr lang="es-ES" sz="2200">
                <a:ea typeface="+mn-lt"/>
                <a:cs typeface="+mn-lt"/>
              </a:rPr>
              <a:t>                                                 4. </a:t>
            </a:r>
            <a:r>
              <a:rPr lang="es-ES" sz="2200" err="1">
                <a:ea typeface="+mn-lt"/>
                <a:cs typeface="+mn-lt"/>
              </a:rPr>
              <a:t>Learn</a:t>
            </a:r>
            <a:r>
              <a:rPr lang="es-ES" sz="2200">
                <a:ea typeface="+mn-lt"/>
                <a:cs typeface="+mn-lt"/>
              </a:rPr>
              <a:t> </a:t>
            </a:r>
            <a:r>
              <a:rPr lang="es-ES" sz="2200" err="1">
                <a:ea typeface="+mn-lt"/>
                <a:cs typeface="+mn-lt"/>
              </a:rPr>
              <a:t>about</a:t>
            </a:r>
            <a:r>
              <a:rPr lang="es-ES" sz="2200">
                <a:ea typeface="+mn-lt"/>
                <a:cs typeface="+mn-lt"/>
              </a:rPr>
              <a:t> </a:t>
            </a:r>
            <a:r>
              <a:rPr lang="es-ES" sz="2200" err="1">
                <a:ea typeface="+mn-lt"/>
                <a:cs typeface="+mn-lt"/>
              </a:rPr>
              <a:t>other</a:t>
            </a:r>
            <a:r>
              <a:rPr lang="es-ES" sz="2200">
                <a:ea typeface="+mn-lt"/>
                <a:cs typeface="+mn-lt"/>
              </a:rPr>
              <a:t> </a:t>
            </a:r>
            <a:r>
              <a:rPr lang="es-ES" sz="2200" err="1">
                <a:ea typeface="+mn-lt"/>
                <a:cs typeface="+mn-lt"/>
              </a:rPr>
              <a:t>style</a:t>
            </a:r>
            <a:r>
              <a:rPr lang="es-ES" sz="2200">
                <a:ea typeface="+mn-lt"/>
                <a:cs typeface="+mn-lt"/>
              </a:rPr>
              <a:t>.</a:t>
            </a:r>
            <a:br>
              <a:rPr lang="es-ES" sz="3600">
                <a:ea typeface="+mn-lt"/>
                <a:cs typeface="+mn-lt"/>
              </a:rPr>
            </a:br>
            <a:r>
              <a:rPr lang="es-ES" sz="3600">
                <a:ea typeface="+mn-lt"/>
                <a:cs typeface="+mn-lt"/>
              </a:rPr>
              <a:t>  </a:t>
            </a:r>
            <a:br>
              <a:rPr lang="es-ES">
                <a:ea typeface="+mn-lt"/>
                <a:cs typeface="+mn-lt"/>
              </a:rPr>
            </a:br>
            <a:r>
              <a:rPr lang="es-ES">
                <a:ea typeface="+mn-lt"/>
                <a:cs typeface="+mn-lt"/>
              </a:rPr>
              <a:t> </a:t>
            </a:r>
            <a:endParaRPr lang="es-ES"/>
          </a:p>
        </p:txBody>
      </p:sp>
      <p:pic>
        <p:nvPicPr>
          <p:cNvPr id="13" name="Imagen 13">
            <a:extLst>
              <a:ext uri="{FF2B5EF4-FFF2-40B4-BE49-F238E27FC236}">
                <a16:creationId xmlns:a16="http://schemas.microsoft.com/office/drawing/2014/main" id="{D0FD50A7-CF89-4E5F-BC78-A47D5EFA1B5C}"/>
              </a:ext>
            </a:extLst>
          </p:cNvPr>
          <p:cNvPicPr>
            <a:picLocks noChangeAspect="1"/>
          </p:cNvPicPr>
          <p:nvPr/>
        </p:nvPicPr>
        <p:blipFill>
          <a:blip r:embed="rId2"/>
          <a:stretch>
            <a:fillRect/>
          </a:stretch>
        </p:blipFill>
        <p:spPr>
          <a:xfrm>
            <a:off x="2537355" y="2864380"/>
            <a:ext cx="460375" cy="642408"/>
          </a:xfrm>
          <a:prstGeom prst="rect">
            <a:avLst/>
          </a:prstGeom>
        </p:spPr>
      </p:pic>
      <p:pic>
        <p:nvPicPr>
          <p:cNvPr id="14" name="Imagen 14" descr="Imagen que contiene luz&#10;&#10;Descripción generada automáticamente">
            <a:extLst>
              <a:ext uri="{FF2B5EF4-FFF2-40B4-BE49-F238E27FC236}">
                <a16:creationId xmlns:a16="http://schemas.microsoft.com/office/drawing/2014/main" id="{40C06BC5-70A1-419F-A905-A9C748761CB2}"/>
              </a:ext>
            </a:extLst>
          </p:cNvPr>
          <p:cNvPicPr>
            <a:picLocks noChangeAspect="1"/>
          </p:cNvPicPr>
          <p:nvPr/>
        </p:nvPicPr>
        <p:blipFill>
          <a:blip r:embed="rId3"/>
          <a:stretch>
            <a:fillRect/>
          </a:stretch>
        </p:blipFill>
        <p:spPr>
          <a:xfrm>
            <a:off x="9397470" y="2988733"/>
            <a:ext cx="466725" cy="647700"/>
          </a:xfrm>
          <a:prstGeom prst="rect">
            <a:avLst/>
          </a:prstGeom>
        </p:spPr>
      </p:pic>
      <p:sp>
        <p:nvSpPr>
          <p:cNvPr id="15" name="CuadroTexto 14">
            <a:extLst>
              <a:ext uri="{FF2B5EF4-FFF2-40B4-BE49-F238E27FC236}">
                <a16:creationId xmlns:a16="http://schemas.microsoft.com/office/drawing/2014/main" id="{BFAEBAF8-DEC3-4274-AB6F-BB1912A81E67}"/>
              </a:ext>
            </a:extLst>
          </p:cNvPr>
          <p:cNvSpPr txBox="1"/>
          <p:nvPr/>
        </p:nvSpPr>
        <p:spPr>
          <a:xfrm>
            <a:off x="8259233" y="3083983"/>
            <a:ext cx="1837427" cy="3549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4" name="Imagen 7" descr="Gráfico, Forma, Gráfico de proyección solar&#10;&#10;Descripción generada automáticamente">
            <a:extLst>
              <a:ext uri="{FF2B5EF4-FFF2-40B4-BE49-F238E27FC236}">
                <a16:creationId xmlns:a16="http://schemas.microsoft.com/office/drawing/2014/main" id="{AB7ACC6C-AB4A-4492-9056-4F109C16E66E}"/>
              </a:ext>
            </a:extLst>
          </p:cNvPr>
          <p:cNvPicPr>
            <a:picLocks noChangeAspect="1"/>
          </p:cNvPicPr>
          <p:nvPr/>
        </p:nvPicPr>
        <p:blipFill>
          <a:blip r:embed="rId4"/>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33440680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ABC68-4428-FC49-B942-A27F1174F154}"/>
              </a:ext>
            </a:extLst>
          </p:cNvPr>
          <p:cNvSpPr>
            <a:spLocks noGrp="1"/>
          </p:cNvSpPr>
          <p:nvPr>
            <p:ph type="title"/>
          </p:nvPr>
        </p:nvSpPr>
        <p:spPr>
          <a:xfrm>
            <a:off x="2231136" y="630863"/>
            <a:ext cx="7685096" cy="620778"/>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MANAGING CONFLICT</a:t>
            </a:r>
            <a:endParaRPr lang="en-US"/>
          </a:p>
        </p:txBody>
      </p:sp>
      <p:sp>
        <p:nvSpPr>
          <p:cNvPr id="7" name="Slide Number Placeholder 6">
            <a:extLst>
              <a:ext uri="{FF2B5EF4-FFF2-40B4-BE49-F238E27FC236}">
                <a16:creationId xmlns:a16="http://schemas.microsoft.com/office/drawing/2014/main" id="{A0FF862F-59EC-2A4E-986A-7648D4296A29}"/>
              </a:ext>
            </a:extLst>
          </p:cNvPr>
          <p:cNvSpPr>
            <a:spLocks noGrp="1"/>
          </p:cNvSpPr>
          <p:nvPr>
            <p:ph type="sldNum" sz="quarter" idx="12"/>
          </p:nvPr>
        </p:nvSpPr>
        <p:spPr/>
        <p:txBody>
          <a:bodyPr/>
          <a:lstStyle/>
          <a:p>
            <a:fld id="{D28C0A89-8B70-4240-B13E-26C70933D148}" type="slidenum">
              <a:rPr lang="en-US" smtClean="0"/>
              <a:t>21</a:t>
            </a:fld>
            <a:endParaRPr lang="en-US"/>
          </a:p>
        </p:txBody>
      </p:sp>
      <p:sp>
        <p:nvSpPr>
          <p:cNvPr id="9" name="TextBox 8">
            <a:extLst>
              <a:ext uri="{FF2B5EF4-FFF2-40B4-BE49-F238E27FC236}">
                <a16:creationId xmlns:a16="http://schemas.microsoft.com/office/drawing/2014/main" id="{2A90775B-DA38-7D45-AD55-0BC9E5DC9F40}"/>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6" name="Imagen 10" descr="Logotipo, nombre de la empresa&#10;&#10;Descripción generada automáticamente">
            <a:extLst>
              <a:ext uri="{FF2B5EF4-FFF2-40B4-BE49-F238E27FC236}">
                <a16:creationId xmlns:a16="http://schemas.microsoft.com/office/drawing/2014/main" id="{5FF15CF8-53A0-47EA-AB06-720E5F0D73A0}"/>
              </a:ext>
            </a:extLst>
          </p:cNvPr>
          <p:cNvPicPr>
            <a:picLocks noChangeAspect="1"/>
          </p:cNvPicPr>
          <p:nvPr/>
        </p:nvPicPr>
        <p:blipFill>
          <a:blip r:embed="rId2"/>
          <a:stretch>
            <a:fillRect/>
          </a:stretch>
        </p:blipFill>
        <p:spPr>
          <a:xfrm>
            <a:off x="1705429" y="2574082"/>
            <a:ext cx="8904513" cy="4228064"/>
          </a:xfrm>
          <a:prstGeom prst="rect">
            <a:avLst/>
          </a:prstGeom>
        </p:spPr>
      </p:pic>
      <p:sp>
        <p:nvSpPr>
          <p:cNvPr id="12" name="CuadroTexto 11">
            <a:extLst>
              <a:ext uri="{FF2B5EF4-FFF2-40B4-BE49-F238E27FC236}">
                <a16:creationId xmlns:a16="http://schemas.microsoft.com/office/drawing/2014/main" id="{AD6CC48E-4A2D-4A8D-B2F1-5F1AE3247924}"/>
              </a:ext>
            </a:extLst>
          </p:cNvPr>
          <p:cNvSpPr txBox="1"/>
          <p:nvPr/>
        </p:nvSpPr>
        <p:spPr>
          <a:xfrm>
            <a:off x="667658" y="1821543"/>
            <a:ext cx="10856685"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solidFill>
                  <a:srgbClr val="0070C0"/>
                </a:solidFill>
                <a:latin typeface="Calibri Light"/>
                <a:ea typeface="+mj-ea"/>
                <a:cs typeface="+mj-cs"/>
              </a:rPr>
              <a:t>Thomas Kilmann conflict model instrument 1974</a:t>
            </a:r>
            <a:r>
              <a:rPr lang="en-US" sz="3200" b="1">
                <a:solidFill>
                  <a:schemeClr val="accent1"/>
                </a:solidFill>
                <a:latin typeface="Calibri Light"/>
                <a:ea typeface="+mj-ea"/>
                <a:cs typeface="+mj-cs"/>
              </a:rPr>
              <a:t> </a:t>
            </a:r>
            <a:br>
              <a:rPr lang="en-US" sz="3200" b="1">
                <a:latin typeface="Calibri Light"/>
                <a:ea typeface="+mj-ea"/>
                <a:cs typeface="+mj-cs"/>
              </a:rPr>
            </a:br>
            <a:r>
              <a:rPr lang="en-US" sz="1100" b="1">
                <a:latin typeface="Arial"/>
                <a:ea typeface="+mj-ea"/>
                <a:cs typeface="Arial"/>
              </a:rPr>
              <a:t>( Wageningen, 2012)</a:t>
            </a:r>
            <a:endParaRPr lang="es-ES" sz="1100" b="1"/>
          </a:p>
        </p:txBody>
      </p:sp>
      <p:pic>
        <p:nvPicPr>
          <p:cNvPr id="14" name="Imagen 14" descr="Diagrama&#10;&#10;Descripción generada automáticamente">
            <a:extLst>
              <a:ext uri="{FF2B5EF4-FFF2-40B4-BE49-F238E27FC236}">
                <a16:creationId xmlns:a16="http://schemas.microsoft.com/office/drawing/2014/main" id="{B5140373-5788-4743-8C48-B67A3DE5AFD1}"/>
              </a:ext>
            </a:extLst>
          </p:cNvPr>
          <p:cNvPicPr>
            <a:picLocks noChangeAspect="1"/>
          </p:cNvPicPr>
          <p:nvPr/>
        </p:nvPicPr>
        <p:blipFill>
          <a:blip r:embed="rId3"/>
          <a:stretch>
            <a:fillRect/>
          </a:stretch>
        </p:blipFill>
        <p:spPr>
          <a:xfrm>
            <a:off x="1759176" y="2719841"/>
            <a:ext cx="1285875" cy="866775"/>
          </a:xfrm>
          <a:prstGeom prst="rect">
            <a:avLst/>
          </a:prstGeom>
        </p:spPr>
      </p:pic>
      <p:pic>
        <p:nvPicPr>
          <p:cNvPr id="16" name="Imagen 16" descr="Diagrama&#10;&#10;Descripción generada automáticamente">
            <a:extLst>
              <a:ext uri="{FF2B5EF4-FFF2-40B4-BE49-F238E27FC236}">
                <a16:creationId xmlns:a16="http://schemas.microsoft.com/office/drawing/2014/main" id="{A26E5C29-FAF0-4B9A-AB18-C4E1D0064566}"/>
              </a:ext>
            </a:extLst>
          </p:cNvPr>
          <p:cNvPicPr>
            <a:picLocks noChangeAspect="1"/>
          </p:cNvPicPr>
          <p:nvPr/>
        </p:nvPicPr>
        <p:blipFill>
          <a:blip r:embed="rId4"/>
          <a:stretch>
            <a:fillRect/>
          </a:stretch>
        </p:blipFill>
        <p:spPr>
          <a:xfrm>
            <a:off x="1997529" y="5224009"/>
            <a:ext cx="1143000" cy="923925"/>
          </a:xfrm>
          <a:prstGeom prst="rect">
            <a:avLst/>
          </a:prstGeom>
        </p:spPr>
      </p:pic>
      <p:pic>
        <p:nvPicPr>
          <p:cNvPr id="18" name="Imagen 18" descr="Diagrama&#10;&#10;Descripción generada automáticamente">
            <a:extLst>
              <a:ext uri="{FF2B5EF4-FFF2-40B4-BE49-F238E27FC236}">
                <a16:creationId xmlns:a16="http://schemas.microsoft.com/office/drawing/2014/main" id="{7FE72270-8ECA-4C0A-A625-501B676369E8}"/>
              </a:ext>
            </a:extLst>
          </p:cNvPr>
          <p:cNvPicPr>
            <a:picLocks noChangeAspect="1"/>
          </p:cNvPicPr>
          <p:nvPr/>
        </p:nvPicPr>
        <p:blipFill>
          <a:blip r:embed="rId5"/>
          <a:stretch>
            <a:fillRect/>
          </a:stretch>
        </p:blipFill>
        <p:spPr>
          <a:xfrm>
            <a:off x="5801405" y="5020014"/>
            <a:ext cx="1285875" cy="1076864"/>
          </a:xfrm>
          <a:prstGeom prst="rect">
            <a:avLst/>
          </a:prstGeom>
        </p:spPr>
      </p:pic>
      <p:pic>
        <p:nvPicPr>
          <p:cNvPr id="20" name="Imagen 20" descr="Diagrama&#10;&#10;Descripción generada automáticamente">
            <a:extLst>
              <a:ext uri="{FF2B5EF4-FFF2-40B4-BE49-F238E27FC236}">
                <a16:creationId xmlns:a16="http://schemas.microsoft.com/office/drawing/2014/main" id="{5A66F6CF-C761-4A18-8827-0515642213F3}"/>
              </a:ext>
            </a:extLst>
          </p:cNvPr>
          <p:cNvPicPr>
            <a:picLocks noChangeAspect="1"/>
          </p:cNvPicPr>
          <p:nvPr/>
        </p:nvPicPr>
        <p:blipFill>
          <a:blip r:embed="rId6"/>
          <a:stretch>
            <a:fillRect/>
          </a:stretch>
        </p:blipFill>
        <p:spPr>
          <a:xfrm>
            <a:off x="9177743" y="2636162"/>
            <a:ext cx="1412421" cy="1028246"/>
          </a:xfrm>
          <a:prstGeom prst="rect">
            <a:avLst/>
          </a:prstGeom>
        </p:spPr>
      </p:pic>
      <p:pic>
        <p:nvPicPr>
          <p:cNvPr id="22" name="Imagen 22" descr="Diagrama&#10;&#10;Descripción generada automáticamente">
            <a:extLst>
              <a:ext uri="{FF2B5EF4-FFF2-40B4-BE49-F238E27FC236}">
                <a16:creationId xmlns:a16="http://schemas.microsoft.com/office/drawing/2014/main" id="{6591DD1A-212E-47B4-A85F-A8D5C529821E}"/>
              </a:ext>
            </a:extLst>
          </p:cNvPr>
          <p:cNvPicPr>
            <a:picLocks noChangeAspect="1"/>
          </p:cNvPicPr>
          <p:nvPr/>
        </p:nvPicPr>
        <p:blipFill>
          <a:blip r:embed="rId7"/>
          <a:stretch>
            <a:fillRect/>
          </a:stretch>
        </p:blipFill>
        <p:spPr>
          <a:xfrm>
            <a:off x="9224829" y="5056513"/>
            <a:ext cx="1357761" cy="962025"/>
          </a:xfrm>
          <a:prstGeom prst="rect">
            <a:avLst/>
          </a:prstGeom>
        </p:spPr>
      </p:pic>
      <p:pic>
        <p:nvPicPr>
          <p:cNvPr id="4" name="Imagen 7" descr="Gráfico, Forma, Gráfico de proyección solar&#10;&#10;Descripción generada automáticamente">
            <a:extLst>
              <a:ext uri="{FF2B5EF4-FFF2-40B4-BE49-F238E27FC236}">
                <a16:creationId xmlns:a16="http://schemas.microsoft.com/office/drawing/2014/main" id="{F2C1251D-8521-4F22-B66B-9ACF93B58700}"/>
              </a:ext>
            </a:extLst>
          </p:cNvPr>
          <p:cNvPicPr>
            <a:picLocks noChangeAspect="1"/>
          </p:cNvPicPr>
          <p:nvPr/>
        </p:nvPicPr>
        <p:blipFill>
          <a:blip r:embed="rId8"/>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4280485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D7A5F-E113-F34C-9D3B-8407EEED672C}"/>
              </a:ext>
            </a:extLst>
          </p:cNvPr>
          <p:cNvSpPr>
            <a:spLocks noGrp="1"/>
          </p:cNvSpPr>
          <p:nvPr>
            <p:ph type="title"/>
          </p:nvPr>
        </p:nvSpPr>
        <p:spPr>
          <a:xfrm>
            <a:off x="2231136" y="604859"/>
            <a:ext cx="7729728" cy="677702"/>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MANAGING CONFLICT</a:t>
            </a:r>
            <a:endParaRPr lang="en-US"/>
          </a:p>
        </p:txBody>
      </p:sp>
      <p:sp>
        <p:nvSpPr>
          <p:cNvPr id="8" name="Slide Number Placeholder 7">
            <a:extLst>
              <a:ext uri="{FF2B5EF4-FFF2-40B4-BE49-F238E27FC236}">
                <a16:creationId xmlns:a16="http://schemas.microsoft.com/office/drawing/2014/main" id="{AC657983-4B18-D448-819C-DF5FF92B96F0}"/>
              </a:ext>
            </a:extLst>
          </p:cNvPr>
          <p:cNvSpPr>
            <a:spLocks noGrp="1"/>
          </p:cNvSpPr>
          <p:nvPr>
            <p:ph type="sldNum" sz="quarter" idx="12"/>
          </p:nvPr>
        </p:nvSpPr>
        <p:spPr/>
        <p:txBody>
          <a:bodyPr/>
          <a:lstStyle/>
          <a:p>
            <a:fld id="{D28C0A89-8B70-4240-B13E-26C70933D148}" type="slidenum">
              <a:rPr lang="en-US" smtClean="0"/>
              <a:t>22</a:t>
            </a:fld>
            <a:endParaRPr lang="en-US"/>
          </a:p>
        </p:txBody>
      </p:sp>
      <p:sp>
        <p:nvSpPr>
          <p:cNvPr id="10" name="TextBox 9">
            <a:extLst>
              <a:ext uri="{FF2B5EF4-FFF2-40B4-BE49-F238E27FC236}">
                <a16:creationId xmlns:a16="http://schemas.microsoft.com/office/drawing/2014/main" id="{C298AC06-F168-E94B-9785-AAB723C39BFB}"/>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7" name="Rezervirano mjesto sadržaja 6">
            <a:extLst>
              <a:ext uri="{FF2B5EF4-FFF2-40B4-BE49-F238E27FC236}">
                <a16:creationId xmlns:a16="http://schemas.microsoft.com/office/drawing/2014/main" id="{E260BEC6-75B0-49FC-BBF8-F513AB7CC2D1}"/>
              </a:ext>
            </a:extLst>
          </p:cNvPr>
          <p:cNvSpPr>
            <a:spLocks noGrp="1"/>
          </p:cNvSpPr>
          <p:nvPr>
            <p:ph idx="1"/>
          </p:nvPr>
        </p:nvSpPr>
        <p:spPr>
          <a:xfrm>
            <a:off x="949837" y="1556718"/>
            <a:ext cx="9809897" cy="4002045"/>
          </a:xfrm>
        </p:spPr>
        <p:txBody>
          <a:bodyPr vert="horz" lIns="91440" tIns="45720" rIns="91440" bIns="45720" rtlCol="0" anchor="t">
            <a:noAutofit/>
          </a:bodyPr>
          <a:lstStyle/>
          <a:p>
            <a:pPr marL="0" indent="0">
              <a:buNone/>
            </a:pPr>
            <a:endParaRPr lang="hr-HR" sz="1400" b="1">
              <a:solidFill>
                <a:srgbClr val="0070C0"/>
              </a:solidFill>
              <a:ea typeface="+mn-lt"/>
              <a:cs typeface="+mn-lt"/>
            </a:endParaRPr>
          </a:p>
          <a:p>
            <a:pPr marL="0" indent="0">
              <a:buNone/>
            </a:pPr>
            <a:r>
              <a:rPr lang="hr-HR" sz="2000" b="1">
                <a:solidFill>
                  <a:srgbClr val="0070C0"/>
                </a:solidFill>
                <a:ea typeface="+mn-lt"/>
                <a:cs typeface="+mn-lt"/>
              </a:rPr>
              <a:t>                </a:t>
            </a:r>
            <a:r>
              <a:rPr lang="hr-HR" sz="2000" b="1" err="1">
                <a:solidFill>
                  <a:srgbClr val="0070C0"/>
                </a:solidFill>
                <a:ea typeface="+mn-lt"/>
                <a:cs typeface="+mn-lt"/>
              </a:rPr>
              <a:t>Skills</a:t>
            </a:r>
            <a:r>
              <a:rPr lang="hr-HR" sz="2000" b="1">
                <a:solidFill>
                  <a:srgbClr val="0070C0"/>
                </a:solidFill>
                <a:ea typeface="+mn-lt"/>
                <a:cs typeface="+mn-lt"/>
              </a:rPr>
              <a:t> </a:t>
            </a:r>
            <a:r>
              <a:rPr lang="hr-HR" sz="2000" b="1" err="1">
                <a:solidFill>
                  <a:srgbClr val="0070C0"/>
                </a:solidFill>
                <a:ea typeface="+mn-lt"/>
                <a:cs typeface="+mn-lt"/>
              </a:rPr>
              <a:t>you</a:t>
            </a:r>
            <a:r>
              <a:rPr lang="hr-HR" sz="2000" b="1">
                <a:solidFill>
                  <a:srgbClr val="0070C0"/>
                </a:solidFill>
                <a:ea typeface="+mn-lt"/>
                <a:cs typeface="+mn-lt"/>
              </a:rPr>
              <a:t> </a:t>
            </a:r>
            <a:r>
              <a:rPr lang="hr-HR" sz="2000" b="1" err="1">
                <a:solidFill>
                  <a:srgbClr val="0070C0"/>
                </a:solidFill>
                <a:ea typeface="+mn-lt"/>
                <a:cs typeface="+mn-lt"/>
              </a:rPr>
              <a:t>need</a:t>
            </a:r>
            <a:r>
              <a:rPr lang="hr-HR" sz="2000" b="1">
                <a:solidFill>
                  <a:srgbClr val="0070C0"/>
                </a:solidFill>
                <a:ea typeface="+mn-lt"/>
                <a:cs typeface="+mn-lt"/>
              </a:rPr>
              <a:t> to </a:t>
            </a:r>
            <a:r>
              <a:rPr lang="hr-HR" sz="2000" b="1" err="1">
                <a:solidFill>
                  <a:srgbClr val="0070C0"/>
                </a:solidFill>
                <a:ea typeface="+mn-lt"/>
                <a:cs typeface="+mn-lt"/>
              </a:rPr>
              <a:t>resolve</a:t>
            </a:r>
            <a:r>
              <a:rPr lang="hr-HR" sz="2000" b="1">
                <a:solidFill>
                  <a:srgbClr val="0070C0"/>
                </a:solidFill>
                <a:ea typeface="+mn-lt"/>
                <a:cs typeface="+mn-lt"/>
              </a:rPr>
              <a:t> </a:t>
            </a:r>
            <a:r>
              <a:rPr lang="hr-HR" sz="2000" b="1" err="1">
                <a:solidFill>
                  <a:srgbClr val="0070C0"/>
                </a:solidFill>
                <a:ea typeface="+mn-lt"/>
                <a:cs typeface="+mn-lt"/>
              </a:rPr>
              <a:t>conflict</a:t>
            </a:r>
            <a:r>
              <a:rPr lang="hr-HR" sz="2000" b="1">
                <a:solidFill>
                  <a:srgbClr val="0070C0"/>
                </a:solidFill>
                <a:ea typeface="+mn-lt"/>
                <a:cs typeface="+mn-lt"/>
              </a:rPr>
              <a:t>:</a:t>
            </a:r>
            <a:endParaRPr lang="hr-HR" sz="2000"/>
          </a:p>
          <a:p>
            <a:pPr>
              <a:buFont typeface="Wingdings" panose="020B0604020202020204" pitchFamily="34" charset="0"/>
              <a:buChar char="v"/>
            </a:pPr>
            <a:r>
              <a:rPr lang="hr-HR" sz="2000" b="1" err="1">
                <a:ea typeface="+mn-lt"/>
                <a:cs typeface="+mn-lt"/>
              </a:rPr>
              <a:t>Listening</a:t>
            </a:r>
            <a:endParaRPr lang="hr-HR" sz="2000" b="1"/>
          </a:p>
          <a:p>
            <a:pPr>
              <a:buFont typeface="Wingdings" panose="020B0604020202020204" pitchFamily="34" charset="0"/>
              <a:buChar char="v"/>
            </a:pPr>
            <a:r>
              <a:rPr lang="hr-HR" sz="2000" b="1" err="1">
                <a:ea typeface="+mn-lt"/>
                <a:cs typeface="+mn-lt"/>
              </a:rPr>
              <a:t>Acknowledge</a:t>
            </a:r>
            <a:endParaRPr lang="hr-HR" sz="2000" b="1"/>
          </a:p>
          <a:p>
            <a:pPr>
              <a:buFont typeface="Wingdings" panose="020B0604020202020204" pitchFamily="34" charset="0"/>
              <a:buChar char="v"/>
            </a:pPr>
            <a:r>
              <a:rPr lang="hr-HR" sz="2000" b="1" err="1">
                <a:ea typeface="+mn-lt"/>
                <a:cs typeface="+mn-lt"/>
              </a:rPr>
              <a:t>Respond</a:t>
            </a:r>
            <a:r>
              <a:rPr lang="hr-HR" sz="2000" b="1">
                <a:ea typeface="+mn-lt"/>
                <a:cs typeface="+mn-lt"/>
              </a:rPr>
              <a:t>: </a:t>
            </a:r>
            <a:r>
              <a:rPr lang="hr-HR" sz="2000">
                <a:ea typeface="+mn-lt"/>
                <a:cs typeface="+mn-lt"/>
              </a:rPr>
              <a:t>- </a:t>
            </a:r>
            <a:r>
              <a:rPr lang="hr-HR" sz="2000" err="1">
                <a:ea typeface="+mn-lt"/>
                <a:cs typeface="+mn-lt"/>
              </a:rPr>
              <a:t>constructive</a:t>
            </a:r>
            <a:r>
              <a:rPr lang="hr-HR" sz="2000">
                <a:ea typeface="+mn-lt"/>
                <a:cs typeface="+mn-lt"/>
              </a:rPr>
              <a:t> </a:t>
            </a:r>
            <a:r>
              <a:rPr lang="hr-HR" sz="2000" err="1">
                <a:ea typeface="+mn-lt"/>
                <a:cs typeface="+mn-lt"/>
              </a:rPr>
              <a:t>criticism</a:t>
            </a:r>
            <a:r>
              <a:rPr lang="hr-HR" sz="2000">
                <a:ea typeface="+mn-lt"/>
                <a:cs typeface="+mn-lt"/>
              </a:rPr>
              <a:t>.</a:t>
            </a:r>
            <a:endParaRPr lang="hr-HR" sz="2000"/>
          </a:p>
          <a:p>
            <a:pPr marL="0" indent="0">
              <a:buNone/>
            </a:pPr>
            <a:r>
              <a:rPr lang="hr-HR" sz="2000">
                <a:ea typeface="+mn-lt"/>
                <a:cs typeface="+mn-lt"/>
              </a:rPr>
              <a:t>                  - </a:t>
            </a:r>
            <a:r>
              <a:rPr lang="hr-HR" sz="2000" err="1">
                <a:ea typeface="+mn-lt"/>
                <a:cs typeface="+mn-lt"/>
              </a:rPr>
              <a:t>disagreeing</a:t>
            </a:r>
            <a:r>
              <a:rPr lang="hr-HR" sz="2000">
                <a:ea typeface="+mn-lt"/>
                <a:cs typeface="+mn-lt"/>
              </a:rPr>
              <a:t> but </a:t>
            </a:r>
            <a:r>
              <a:rPr lang="hr-HR" sz="2000" err="1">
                <a:ea typeface="+mn-lt"/>
                <a:cs typeface="+mn-lt"/>
              </a:rPr>
              <a:t>offering</a:t>
            </a:r>
            <a:r>
              <a:rPr lang="hr-HR" sz="2000">
                <a:ea typeface="+mn-lt"/>
                <a:cs typeface="+mn-lt"/>
              </a:rPr>
              <a:t> </a:t>
            </a:r>
            <a:r>
              <a:rPr lang="hr-HR" sz="2000" err="1">
                <a:ea typeface="+mn-lt"/>
                <a:cs typeface="+mn-lt"/>
              </a:rPr>
              <a:t>an</a:t>
            </a:r>
            <a:r>
              <a:rPr lang="hr-HR" sz="2000">
                <a:ea typeface="+mn-lt"/>
                <a:cs typeface="+mn-lt"/>
              </a:rPr>
              <a:t> alternative </a:t>
            </a:r>
            <a:r>
              <a:rPr lang="hr-HR" sz="2000" err="1">
                <a:ea typeface="+mn-lt"/>
                <a:cs typeface="+mn-lt"/>
              </a:rPr>
              <a:t>idea</a:t>
            </a:r>
            <a:endParaRPr lang="hr-HR" sz="2000"/>
          </a:p>
          <a:p>
            <a:pPr>
              <a:buFont typeface="Wingdings" panose="020B0604020202020204" pitchFamily="34" charset="0"/>
              <a:buChar char="v"/>
            </a:pPr>
            <a:r>
              <a:rPr lang="hr-HR" sz="2000" b="1" err="1">
                <a:ea typeface="+mn-lt"/>
                <a:cs typeface="+mn-lt"/>
              </a:rPr>
              <a:t>Resolve</a:t>
            </a:r>
            <a:r>
              <a:rPr lang="hr-HR" sz="2000" b="1">
                <a:ea typeface="+mn-lt"/>
                <a:cs typeface="+mn-lt"/>
              </a:rPr>
              <a:t> </a:t>
            </a:r>
            <a:r>
              <a:rPr lang="hr-HR" sz="2000" b="1" err="1">
                <a:ea typeface="+mn-lt"/>
                <a:cs typeface="+mn-lt"/>
              </a:rPr>
              <a:t>remaining</a:t>
            </a:r>
            <a:r>
              <a:rPr lang="hr-HR" sz="2000" b="1">
                <a:ea typeface="+mn-lt"/>
                <a:cs typeface="+mn-lt"/>
              </a:rPr>
              <a:t> </a:t>
            </a:r>
            <a:r>
              <a:rPr lang="hr-HR" sz="2000" b="1" err="1">
                <a:ea typeface="+mn-lt"/>
                <a:cs typeface="+mn-lt"/>
              </a:rPr>
              <a:t>difference</a:t>
            </a:r>
            <a:r>
              <a:rPr lang="hr-HR" sz="2000" b="1">
                <a:ea typeface="+mn-lt"/>
                <a:cs typeface="+mn-lt"/>
              </a:rPr>
              <a:t>: - </a:t>
            </a:r>
            <a:r>
              <a:rPr lang="hr-HR" sz="2000" err="1">
                <a:ea typeface="+mn-lt"/>
                <a:cs typeface="+mn-lt"/>
              </a:rPr>
              <a:t>find</a:t>
            </a:r>
            <a:r>
              <a:rPr lang="hr-HR" sz="2000">
                <a:ea typeface="+mn-lt"/>
                <a:cs typeface="+mn-lt"/>
              </a:rPr>
              <a:t> </a:t>
            </a:r>
            <a:r>
              <a:rPr lang="hr-HR" sz="2000" err="1">
                <a:ea typeface="+mn-lt"/>
                <a:cs typeface="+mn-lt"/>
              </a:rPr>
              <a:t>what</a:t>
            </a:r>
            <a:r>
              <a:rPr lang="hr-HR" sz="2000">
                <a:ea typeface="+mn-lt"/>
                <a:cs typeface="+mn-lt"/>
              </a:rPr>
              <a:t> </a:t>
            </a:r>
            <a:r>
              <a:rPr lang="hr-HR" sz="2000" err="1">
                <a:ea typeface="+mn-lt"/>
                <a:cs typeface="+mn-lt"/>
              </a:rPr>
              <a:t>cousing</a:t>
            </a:r>
            <a:r>
              <a:rPr lang="hr-HR" sz="2000">
                <a:ea typeface="+mn-lt"/>
                <a:cs typeface="+mn-lt"/>
              </a:rPr>
              <a:t> </a:t>
            </a:r>
            <a:r>
              <a:rPr lang="hr-HR" sz="2000" err="1">
                <a:ea typeface="+mn-lt"/>
                <a:cs typeface="+mn-lt"/>
              </a:rPr>
              <a:t>disagreement</a:t>
            </a:r>
            <a:endParaRPr lang="hr-HR" sz="2000">
              <a:ea typeface="+mn-lt"/>
              <a:cs typeface="+mn-lt"/>
            </a:endParaRPr>
          </a:p>
          <a:p>
            <a:pPr marL="0" indent="0">
              <a:buNone/>
            </a:pPr>
            <a:r>
              <a:rPr lang="hr-HR" sz="2000">
                <a:ea typeface="+mn-lt"/>
                <a:cs typeface="+mn-lt"/>
              </a:rPr>
              <a:t>                                               - </a:t>
            </a:r>
            <a:r>
              <a:rPr lang="hr-HR" sz="2000" err="1">
                <a:ea typeface="+mn-lt"/>
                <a:cs typeface="+mn-lt"/>
              </a:rPr>
              <a:t>analyze</a:t>
            </a:r>
            <a:r>
              <a:rPr lang="hr-HR" sz="2000">
                <a:ea typeface="+mn-lt"/>
                <a:cs typeface="+mn-lt"/>
              </a:rPr>
              <a:t> </a:t>
            </a:r>
            <a:r>
              <a:rPr lang="hr-HR" sz="2000" err="1">
                <a:ea typeface="+mn-lt"/>
                <a:cs typeface="+mn-lt"/>
              </a:rPr>
              <a:t>it</a:t>
            </a:r>
            <a:r>
              <a:rPr lang="hr-HR" sz="2000">
                <a:ea typeface="+mn-lt"/>
                <a:cs typeface="+mn-lt"/>
              </a:rPr>
              <a:t> </a:t>
            </a:r>
            <a:r>
              <a:rPr lang="hr-HR" sz="2000" err="1">
                <a:ea typeface="+mn-lt"/>
                <a:cs typeface="+mn-lt"/>
              </a:rPr>
              <a:t>in</a:t>
            </a:r>
            <a:r>
              <a:rPr lang="hr-HR" sz="2000">
                <a:ea typeface="+mn-lt"/>
                <a:cs typeface="+mn-lt"/>
              </a:rPr>
              <a:t> </a:t>
            </a:r>
            <a:r>
              <a:rPr lang="hr-HR" sz="2000" err="1">
                <a:ea typeface="+mn-lt"/>
                <a:cs typeface="+mn-lt"/>
              </a:rPr>
              <a:t>parts</a:t>
            </a:r>
            <a:endParaRPr lang="hr-HR" sz="2000"/>
          </a:p>
          <a:p>
            <a:pPr marL="0" indent="0">
              <a:buNone/>
            </a:pPr>
            <a:r>
              <a:rPr lang="hr-HR" sz="2000">
                <a:ea typeface="+mn-lt"/>
                <a:cs typeface="+mn-lt"/>
              </a:rPr>
              <a:t>                                               - </a:t>
            </a:r>
            <a:r>
              <a:rPr lang="hr-HR" sz="2000" err="1">
                <a:ea typeface="+mn-lt"/>
                <a:cs typeface="+mn-lt"/>
              </a:rPr>
              <a:t>select</a:t>
            </a:r>
            <a:r>
              <a:rPr lang="hr-HR" sz="2000">
                <a:ea typeface="+mn-lt"/>
                <a:cs typeface="+mn-lt"/>
              </a:rPr>
              <a:t> alternative </a:t>
            </a:r>
            <a:r>
              <a:rPr lang="hr-HR" sz="2000" err="1">
                <a:ea typeface="+mn-lt"/>
                <a:cs typeface="+mn-lt"/>
              </a:rPr>
              <a:t>that</a:t>
            </a:r>
            <a:r>
              <a:rPr lang="hr-HR" sz="2000">
                <a:ea typeface="+mn-lt"/>
                <a:cs typeface="+mn-lt"/>
              </a:rPr>
              <a:t> </a:t>
            </a:r>
            <a:r>
              <a:rPr lang="hr-HR" sz="2000" err="1">
                <a:ea typeface="+mn-lt"/>
                <a:cs typeface="+mn-lt"/>
              </a:rPr>
              <a:t>everyone</a:t>
            </a:r>
            <a:r>
              <a:rPr lang="hr-HR" sz="2000">
                <a:ea typeface="+mn-lt"/>
                <a:cs typeface="+mn-lt"/>
              </a:rPr>
              <a:t> </a:t>
            </a:r>
            <a:r>
              <a:rPr lang="hr-HR" sz="2000" err="1">
                <a:ea typeface="+mn-lt"/>
                <a:cs typeface="+mn-lt"/>
              </a:rPr>
              <a:t>agrees</a:t>
            </a:r>
            <a:endParaRPr lang="hr-HR" sz="2000"/>
          </a:p>
          <a:p>
            <a:pPr marL="0" indent="0">
              <a:buNone/>
            </a:pPr>
            <a:endParaRPr lang="hr-HR" b="1"/>
          </a:p>
          <a:p>
            <a:pPr marL="0" indent="0">
              <a:buNone/>
            </a:pPr>
            <a:endParaRPr lang="hr-HR" b="1"/>
          </a:p>
          <a:p>
            <a:pPr marL="0" indent="0">
              <a:buNone/>
            </a:pPr>
            <a:endParaRPr lang="hr-HR" b="1"/>
          </a:p>
        </p:txBody>
      </p:sp>
      <p:pic>
        <p:nvPicPr>
          <p:cNvPr id="4" name="Imagen 7" descr="Gráfico, Forma, Gráfico de proyección solar&#10;&#10;Descripción generada automáticamente">
            <a:extLst>
              <a:ext uri="{FF2B5EF4-FFF2-40B4-BE49-F238E27FC236}">
                <a16:creationId xmlns:a16="http://schemas.microsoft.com/office/drawing/2014/main" id="{E5306140-9739-4D9A-B710-4C0A0406E46D}"/>
              </a:ext>
            </a:extLst>
          </p:cNvPr>
          <p:cNvPicPr>
            <a:picLocks noChangeAspect="1"/>
          </p:cNvPicPr>
          <p:nvPr/>
        </p:nvPicPr>
        <p:blipFill>
          <a:blip r:embed="rId2"/>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1632513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70ADC-84D8-8E4D-A8E2-075F48787B43}"/>
              </a:ext>
            </a:extLst>
          </p:cNvPr>
          <p:cNvSpPr>
            <a:spLocks noGrp="1"/>
          </p:cNvSpPr>
          <p:nvPr>
            <p:ph type="title"/>
          </p:nvPr>
        </p:nvSpPr>
        <p:spPr>
          <a:xfrm>
            <a:off x="2181004" y="653876"/>
            <a:ext cx="7729728" cy="666706"/>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MANAGING CONFLICT</a:t>
            </a:r>
            <a:endParaRPr lang="en-US"/>
          </a:p>
        </p:txBody>
      </p:sp>
      <p:sp>
        <p:nvSpPr>
          <p:cNvPr id="7" name="Slide Number Placeholder 6">
            <a:extLst>
              <a:ext uri="{FF2B5EF4-FFF2-40B4-BE49-F238E27FC236}">
                <a16:creationId xmlns:a16="http://schemas.microsoft.com/office/drawing/2014/main" id="{C80747E5-E01A-5945-8E42-0F14E5854DF6}"/>
              </a:ext>
            </a:extLst>
          </p:cNvPr>
          <p:cNvSpPr>
            <a:spLocks noGrp="1"/>
          </p:cNvSpPr>
          <p:nvPr>
            <p:ph type="sldNum" sz="quarter" idx="12"/>
          </p:nvPr>
        </p:nvSpPr>
        <p:spPr/>
        <p:txBody>
          <a:bodyPr/>
          <a:lstStyle/>
          <a:p>
            <a:fld id="{D28C0A89-8B70-4240-B13E-26C70933D148}" type="slidenum">
              <a:rPr lang="en-US" smtClean="0"/>
              <a:t>23</a:t>
            </a:fld>
            <a:endParaRPr lang="en-US"/>
          </a:p>
        </p:txBody>
      </p:sp>
      <p:sp>
        <p:nvSpPr>
          <p:cNvPr id="9" name="TextBox 8">
            <a:extLst>
              <a:ext uri="{FF2B5EF4-FFF2-40B4-BE49-F238E27FC236}">
                <a16:creationId xmlns:a16="http://schemas.microsoft.com/office/drawing/2014/main" id="{70D9E42F-D2DB-854A-8301-7E715ACE706B}"/>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6" name="CuadroTexto 5">
            <a:extLst>
              <a:ext uri="{FF2B5EF4-FFF2-40B4-BE49-F238E27FC236}">
                <a16:creationId xmlns:a16="http://schemas.microsoft.com/office/drawing/2014/main" id="{A61DD344-F2E9-4F01-9A1B-504116FDEE0C}"/>
              </a:ext>
            </a:extLst>
          </p:cNvPr>
          <p:cNvSpPr txBox="1"/>
          <p:nvPr/>
        </p:nvSpPr>
        <p:spPr>
          <a:xfrm>
            <a:off x="391885" y="1939925"/>
            <a:ext cx="11550348"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hr-HR" sz="2200" b="1">
                <a:solidFill>
                  <a:srgbClr val="0070C0"/>
                </a:solidFill>
                <a:latin typeface="Arial"/>
                <a:cs typeface="Arial"/>
              </a:rPr>
              <a:t>     </a:t>
            </a:r>
            <a:r>
              <a:rPr lang="hr-HR" sz="2200" b="1" err="1">
                <a:solidFill>
                  <a:srgbClr val="0070C0"/>
                </a:solidFill>
                <a:latin typeface="Arial"/>
                <a:cs typeface="Arial"/>
              </a:rPr>
              <a:t>Is</a:t>
            </a:r>
            <a:r>
              <a:rPr lang="hr-HR" sz="2200" b="1">
                <a:solidFill>
                  <a:srgbClr val="0070C0"/>
                </a:solidFill>
                <a:latin typeface="Arial"/>
                <a:cs typeface="Arial"/>
              </a:rPr>
              <a:t> </a:t>
            </a:r>
            <a:r>
              <a:rPr lang="hr-HR" sz="2200" b="1" err="1">
                <a:solidFill>
                  <a:srgbClr val="0070C0"/>
                </a:solidFill>
                <a:latin typeface="Arial"/>
                <a:cs typeface="Arial"/>
              </a:rPr>
              <a:t>conflict</a:t>
            </a:r>
            <a:r>
              <a:rPr lang="hr-HR" sz="2200" b="1">
                <a:solidFill>
                  <a:srgbClr val="0070C0"/>
                </a:solidFill>
                <a:latin typeface="Arial"/>
                <a:cs typeface="Arial"/>
              </a:rPr>
              <a:t> </a:t>
            </a:r>
            <a:r>
              <a:rPr lang="hr-HR" sz="2200" b="1" err="1">
                <a:solidFill>
                  <a:srgbClr val="0070C0"/>
                </a:solidFill>
                <a:latin typeface="Arial"/>
                <a:cs typeface="Arial"/>
              </a:rPr>
              <a:t>good</a:t>
            </a:r>
            <a:r>
              <a:rPr lang="hr-HR" sz="2200" b="1">
                <a:solidFill>
                  <a:srgbClr val="0070C0"/>
                </a:solidFill>
                <a:latin typeface="Arial"/>
                <a:cs typeface="Arial"/>
              </a:rPr>
              <a:t> </a:t>
            </a:r>
            <a:r>
              <a:rPr lang="hr-HR" sz="2200" b="1" err="1">
                <a:solidFill>
                  <a:srgbClr val="0070C0"/>
                </a:solidFill>
                <a:latin typeface="Arial"/>
                <a:cs typeface="Arial"/>
              </a:rPr>
              <a:t>or</a:t>
            </a:r>
            <a:r>
              <a:rPr lang="hr-HR" sz="2200" b="1">
                <a:solidFill>
                  <a:srgbClr val="0070C0"/>
                </a:solidFill>
                <a:latin typeface="Arial"/>
                <a:cs typeface="Arial"/>
              </a:rPr>
              <a:t> </a:t>
            </a:r>
            <a:r>
              <a:rPr lang="hr-HR" sz="2200" b="1" err="1">
                <a:solidFill>
                  <a:srgbClr val="0070C0"/>
                </a:solidFill>
                <a:latin typeface="Arial"/>
                <a:cs typeface="Arial"/>
              </a:rPr>
              <a:t>bad</a:t>
            </a:r>
            <a:r>
              <a:rPr lang="hr-HR" sz="2200" b="1">
                <a:solidFill>
                  <a:srgbClr val="0070C0"/>
                </a:solidFill>
                <a:latin typeface="Arial"/>
                <a:cs typeface="Arial"/>
              </a:rPr>
              <a:t>?</a:t>
            </a:r>
          </a:p>
          <a:p>
            <a:endParaRPr lang="en-GB"/>
          </a:p>
          <a:p>
            <a:r>
              <a:rPr lang="hr-HR" sz="2200">
                <a:latin typeface="Arial"/>
                <a:cs typeface="Arial"/>
              </a:rPr>
              <a:t>     </a:t>
            </a:r>
            <a:r>
              <a:rPr lang="hr-HR" sz="2200" err="1">
                <a:latin typeface="Arial"/>
                <a:cs typeface="Arial"/>
              </a:rPr>
              <a:t>Well</a:t>
            </a:r>
            <a:r>
              <a:rPr lang="hr-HR" sz="2200">
                <a:latin typeface="Arial"/>
                <a:cs typeface="Arial"/>
              </a:rPr>
              <a:t> </a:t>
            </a:r>
            <a:r>
              <a:rPr lang="hr-HR" sz="2200" err="1">
                <a:latin typeface="Arial"/>
                <a:cs typeface="Arial"/>
              </a:rPr>
              <a:t>managed</a:t>
            </a:r>
            <a:r>
              <a:rPr lang="hr-HR" sz="2200">
                <a:latin typeface="Arial"/>
                <a:cs typeface="Arial"/>
              </a:rPr>
              <a:t> </a:t>
            </a:r>
            <a:r>
              <a:rPr lang="hr-HR" sz="2200" err="1">
                <a:latin typeface="Arial"/>
                <a:cs typeface="Arial"/>
              </a:rPr>
              <a:t>conflict</a:t>
            </a:r>
            <a:r>
              <a:rPr lang="hr-HR" sz="2200">
                <a:latin typeface="Arial"/>
                <a:cs typeface="Arial"/>
              </a:rPr>
              <a:t> </a:t>
            </a:r>
            <a:r>
              <a:rPr lang="hr-HR" sz="2200" err="1">
                <a:latin typeface="Arial"/>
                <a:cs typeface="Arial"/>
              </a:rPr>
              <a:t>can</a:t>
            </a:r>
            <a:r>
              <a:rPr lang="hr-HR" sz="2200">
                <a:latin typeface="Arial"/>
                <a:cs typeface="Arial"/>
              </a:rPr>
              <a:t>:          </a:t>
            </a:r>
            <a:r>
              <a:rPr lang="hr-HR" sz="2200" err="1">
                <a:latin typeface="Arial"/>
                <a:cs typeface="Arial"/>
              </a:rPr>
              <a:t>motivating</a:t>
            </a:r>
            <a:r>
              <a:rPr lang="hr-HR" sz="2200">
                <a:latin typeface="Arial"/>
                <a:cs typeface="Arial"/>
              </a:rPr>
              <a:t> </a:t>
            </a:r>
            <a:r>
              <a:rPr lang="hr-HR" sz="2200" err="1">
                <a:latin typeface="Arial"/>
                <a:cs typeface="Arial"/>
              </a:rPr>
              <a:t>people</a:t>
            </a:r>
            <a:r>
              <a:rPr lang="hr-HR" sz="2200">
                <a:latin typeface="Arial"/>
                <a:cs typeface="Arial"/>
              </a:rPr>
              <a:t> </a:t>
            </a:r>
            <a:r>
              <a:rPr lang="hr-HR" sz="2200" err="1">
                <a:latin typeface="Arial"/>
                <a:cs typeface="Arial"/>
              </a:rPr>
              <a:t>in</a:t>
            </a:r>
            <a:r>
              <a:rPr lang="hr-HR" sz="2200">
                <a:latin typeface="Arial"/>
                <a:cs typeface="Arial"/>
              </a:rPr>
              <a:t> </a:t>
            </a:r>
            <a:r>
              <a:rPr lang="hr-HR" sz="2200" err="1">
                <a:latin typeface="Arial"/>
                <a:cs typeface="Arial"/>
              </a:rPr>
              <a:t>team</a:t>
            </a:r>
            <a:r>
              <a:rPr lang="hr-HR" sz="2200">
                <a:latin typeface="Arial"/>
                <a:cs typeface="Arial"/>
              </a:rPr>
              <a:t> to </a:t>
            </a:r>
            <a:r>
              <a:rPr lang="hr-HR" sz="2200" err="1">
                <a:latin typeface="Arial"/>
                <a:cs typeface="Arial"/>
              </a:rPr>
              <a:t>deeply</a:t>
            </a:r>
            <a:r>
              <a:rPr lang="hr-HR" sz="2200">
                <a:latin typeface="Arial"/>
                <a:cs typeface="Arial"/>
              </a:rPr>
              <a:t> </a:t>
            </a:r>
            <a:r>
              <a:rPr lang="hr-HR" sz="2200" err="1">
                <a:latin typeface="Arial"/>
                <a:cs typeface="Arial"/>
              </a:rPr>
              <a:t>examine</a:t>
            </a:r>
            <a:endParaRPr lang="hr-HR" sz="2200">
              <a:latin typeface="Arial"/>
              <a:cs typeface="Arial"/>
            </a:endParaRPr>
          </a:p>
          <a:p>
            <a:r>
              <a:rPr lang="hr-HR" sz="2200">
                <a:latin typeface="Arial"/>
                <a:cs typeface="Arial"/>
              </a:rPr>
              <a:t>                                                          problem </a:t>
            </a:r>
            <a:r>
              <a:rPr lang="hr-HR" sz="2200" err="1">
                <a:latin typeface="Arial"/>
                <a:cs typeface="Arial"/>
              </a:rPr>
              <a:t>when</a:t>
            </a:r>
            <a:r>
              <a:rPr lang="hr-HR" sz="2200">
                <a:latin typeface="Arial"/>
                <a:cs typeface="Arial"/>
              </a:rPr>
              <a:t> </a:t>
            </a:r>
            <a:r>
              <a:rPr lang="hr-HR" sz="2200" err="1">
                <a:latin typeface="Arial"/>
                <a:cs typeface="Arial"/>
              </a:rPr>
              <a:t>they</a:t>
            </a:r>
            <a:r>
              <a:rPr lang="hr-HR" sz="2200">
                <a:latin typeface="Arial"/>
                <a:cs typeface="Arial"/>
              </a:rPr>
              <a:t> do problem-</a:t>
            </a:r>
            <a:r>
              <a:rPr lang="hr-HR" sz="2200" err="1">
                <a:latin typeface="Arial"/>
                <a:cs typeface="Arial"/>
              </a:rPr>
              <a:t>solving</a:t>
            </a:r>
            <a:endParaRPr lang="hr-HR" sz="2200">
              <a:latin typeface="Arial"/>
              <a:cs typeface="Arial"/>
            </a:endParaRPr>
          </a:p>
          <a:p>
            <a:r>
              <a:rPr lang="hr-HR" sz="2200">
                <a:latin typeface="Arial"/>
                <a:cs typeface="Arial"/>
              </a:rPr>
              <a:t>                                                          </a:t>
            </a:r>
            <a:r>
              <a:rPr lang="hr-HR" sz="2200" err="1">
                <a:latin typeface="Arial"/>
                <a:cs typeface="Arial"/>
              </a:rPr>
              <a:t>and</a:t>
            </a:r>
            <a:r>
              <a:rPr lang="hr-HR" sz="2200">
                <a:latin typeface="Arial"/>
                <a:cs typeface="Arial"/>
              </a:rPr>
              <a:t> </a:t>
            </a:r>
            <a:r>
              <a:rPr lang="hr-HR" sz="2200" err="1">
                <a:latin typeface="Arial"/>
                <a:cs typeface="Arial"/>
              </a:rPr>
              <a:t>decision</a:t>
            </a:r>
            <a:r>
              <a:rPr lang="hr-HR" sz="2200">
                <a:latin typeface="Arial"/>
                <a:cs typeface="Arial"/>
              </a:rPr>
              <a:t> </a:t>
            </a:r>
            <a:r>
              <a:rPr lang="hr-HR" sz="2200" err="1">
                <a:latin typeface="Arial"/>
                <a:cs typeface="Arial"/>
              </a:rPr>
              <a:t>making</a:t>
            </a:r>
            <a:r>
              <a:rPr lang="hr-HR" sz="2200">
                <a:latin typeface="Arial"/>
                <a:cs typeface="Arial"/>
              </a:rPr>
              <a:t>.</a:t>
            </a:r>
          </a:p>
          <a:p>
            <a:endParaRPr lang="en-GB"/>
          </a:p>
          <a:p>
            <a:r>
              <a:rPr lang="hr-HR" sz="2200">
                <a:latin typeface="Arial"/>
                <a:cs typeface="Arial"/>
              </a:rPr>
              <a:t>                                                           </a:t>
            </a:r>
            <a:r>
              <a:rPr lang="hr-HR" sz="2200" err="1">
                <a:latin typeface="Arial"/>
                <a:cs typeface="Arial"/>
              </a:rPr>
              <a:t>be</a:t>
            </a:r>
            <a:r>
              <a:rPr lang="hr-HR" sz="2200">
                <a:latin typeface="Arial"/>
                <a:cs typeface="Arial"/>
              </a:rPr>
              <a:t> a </a:t>
            </a:r>
            <a:r>
              <a:rPr lang="hr-HR" sz="2200" err="1">
                <a:latin typeface="Arial"/>
                <a:cs typeface="Arial"/>
              </a:rPr>
              <a:t>source</a:t>
            </a:r>
            <a:r>
              <a:rPr lang="hr-HR" sz="2200">
                <a:latin typeface="Arial"/>
                <a:cs typeface="Arial"/>
              </a:rPr>
              <a:t> </a:t>
            </a:r>
            <a:r>
              <a:rPr lang="hr-HR" sz="2200" err="1">
                <a:latin typeface="Arial"/>
                <a:cs typeface="Arial"/>
              </a:rPr>
              <a:t>of</a:t>
            </a:r>
            <a:r>
              <a:rPr lang="hr-HR" sz="2200">
                <a:latin typeface="Arial"/>
                <a:cs typeface="Arial"/>
              </a:rPr>
              <a:t> </a:t>
            </a:r>
            <a:r>
              <a:rPr lang="hr-HR" sz="2200" err="1">
                <a:latin typeface="Arial"/>
                <a:cs typeface="Arial"/>
              </a:rPr>
              <a:t>creativity</a:t>
            </a:r>
            <a:r>
              <a:rPr lang="hr-HR" sz="2200">
                <a:latin typeface="Arial"/>
                <a:cs typeface="Arial"/>
              </a:rPr>
              <a:t> </a:t>
            </a:r>
            <a:r>
              <a:rPr lang="hr-HR" sz="2200" err="1">
                <a:latin typeface="Arial"/>
                <a:cs typeface="Arial"/>
              </a:rPr>
              <a:t>and</a:t>
            </a:r>
            <a:r>
              <a:rPr lang="hr-HR" sz="2200">
                <a:latin typeface="Arial"/>
                <a:cs typeface="Arial"/>
              </a:rPr>
              <a:t> </a:t>
            </a:r>
            <a:r>
              <a:rPr lang="hr-HR" sz="2200" err="1">
                <a:latin typeface="Arial"/>
                <a:cs typeface="Arial"/>
              </a:rPr>
              <a:t>innovation</a:t>
            </a:r>
            <a:r>
              <a:rPr lang="hr-HR" sz="2200">
                <a:latin typeface="Arial"/>
                <a:cs typeface="Arial"/>
              </a:rPr>
              <a:t>.</a:t>
            </a:r>
          </a:p>
          <a:p>
            <a:r>
              <a:rPr lang="hr-HR" sz="1600">
                <a:latin typeface="Arial"/>
                <a:cs typeface="Arial"/>
              </a:rPr>
              <a:t>                                                                                 </a:t>
            </a:r>
            <a:r>
              <a:rPr lang="hr-HR" sz="2200">
                <a:latin typeface="Arial"/>
                <a:cs typeface="Arial"/>
              </a:rPr>
              <a:t>(</a:t>
            </a:r>
            <a:r>
              <a:rPr lang="hr-HR" sz="2200" err="1">
                <a:latin typeface="Arial"/>
                <a:cs typeface="Arial"/>
              </a:rPr>
              <a:t>Aequilibre</a:t>
            </a:r>
            <a:r>
              <a:rPr lang="hr-HR" sz="2200">
                <a:latin typeface="Arial"/>
                <a:cs typeface="Arial"/>
              </a:rPr>
              <a:t>, 2019)</a:t>
            </a:r>
          </a:p>
          <a:p>
            <a:endParaRPr lang="en-GB"/>
          </a:p>
          <a:p>
            <a:r>
              <a:rPr lang="hr-HR" sz="2200">
                <a:latin typeface="Arial"/>
                <a:cs typeface="Arial"/>
              </a:rPr>
              <a:t>                                                           </a:t>
            </a:r>
            <a:r>
              <a:rPr lang="hr-HR" sz="2200" err="1">
                <a:latin typeface="Arial"/>
                <a:cs typeface="Arial"/>
              </a:rPr>
              <a:t>encourage</a:t>
            </a:r>
            <a:r>
              <a:rPr lang="hr-HR" sz="2200">
                <a:latin typeface="Arial"/>
                <a:cs typeface="Arial"/>
              </a:rPr>
              <a:t> </a:t>
            </a:r>
            <a:r>
              <a:rPr lang="hr-HR" sz="2200" err="1">
                <a:latin typeface="Arial"/>
                <a:cs typeface="Arial"/>
              </a:rPr>
              <a:t>individual</a:t>
            </a:r>
            <a:r>
              <a:rPr lang="hr-HR" sz="2200">
                <a:latin typeface="Arial"/>
                <a:cs typeface="Arial"/>
              </a:rPr>
              <a:t> </a:t>
            </a:r>
            <a:r>
              <a:rPr lang="hr-HR" sz="2200" err="1">
                <a:latin typeface="Arial"/>
                <a:cs typeface="Arial"/>
              </a:rPr>
              <a:t>in</a:t>
            </a:r>
            <a:r>
              <a:rPr lang="hr-HR" sz="2200">
                <a:latin typeface="Arial"/>
                <a:cs typeface="Arial"/>
              </a:rPr>
              <a:t> </a:t>
            </a:r>
            <a:r>
              <a:rPr lang="hr-HR" sz="2200" err="1">
                <a:latin typeface="Arial"/>
                <a:cs typeface="Arial"/>
              </a:rPr>
              <a:t>team</a:t>
            </a:r>
            <a:r>
              <a:rPr lang="hr-HR" sz="2200">
                <a:latin typeface="Arial"/>
                <a:cs typeface="Arial"/>
              </a:rPr>
              <a:t> to </a:t>
            </a:r>
            <a:r>
              <a:rPr lang="hr-HR" sz="2200" err="1">
                <a:latin typeface="Arial"/>
                <a:cs typeface="Arial"/>
              </a:rPr>
              <a:t>accept</a:t>
            </a:r>
            <a:r>
              <a:rPr lang="hr-HR" sz="2200">
                <a:latin typeface="Arial"/>
                <a:cs typeface="Arial"/>
              </a:rPr>
              <a:t>    </a:t>
            </a:r>
          </a:p>
          <a:p>
            <a:r>
              <a:rPr lang="hr-HR" sz="2200">
                <a:latin typeface="Arial"/>
                <a:cs typeface="Arial"/>
              </a:rPr>
              <a:t>                                                           </a:t>
            </a:r>
            <a:r>
              <a:rPr lang="hr-HR" sz="2200" err="1">
                <a:latin typeface="Arial"/>
                <a:cs typeface="Arial"/>
              </a:rPr>
              <a:t>different</a:t>
            </a:r>
            <a:r>
              <a:rPr lang="hr-HR" sz="2200">
                <a:latin typeface="Arial"/>
                <a:cs typeface="Arial"/>
              </a:rPr>
              <a:t> </a:t>
            </a:r>
            <a:r>
              <a:rPr lang="hr-HR" sz="2200" err="1">
                <a:latin typeface="Arial"/>
                <a:cs typeface="Arial"/>
              </a:rPr>
              <a:t>thinking</a:t>
            </a:r>
            <a:r>
              <a:rPr lang="hr-HR" sz="2200">
                <a:latin typeface="Arial"/>
                <a:cs typeface="Arial"/>
              </a:rPr>
              <a:t> (</a:t>
            </a:r>
            <a:r>
              <a:rPr lang="hr-HR" sz="2200" err="1">
                <a:latin typeface="Arial"/>
                <a:cs typeface="Arial"/>
              </a:rPr>
              <a:t>Why</a:t>
            </a:r>
            <a:r>
              <a:rPr lang="hr-HR" sz="2200">
                <a:latin typeface="Arial"/>
                <a:cs typeface="Arial"/>
              </a:rPr>
              <a:t> he/</a:t>
            </a:r>
            <a:r>
              <a:rPr lang="hr-HR" sz="2200" err="1">
                <a:latin typeface="Arial"/>
                <a:cs typeface="Arial"/>
              </a:rPr>
              <a:t>she</a:t>
            </a:r>
            <a:r>
              <a:rPr lang="hr-HR" sz="2200">
                <a:latin typeface="Arial"/>
                <a:cs typeface="Arial"/>
              </a:rPr>
              <a:t> </a:t>
            </a:r>
            <a:r>
              <a:rPr lang="hr-HR" sz="2200" err="1">
                <a:latin typeface="Arial"/>
                <a:cs typeface="Arial"/>
              </a:rPr>
              <a:t>think</a:t>
            </a:r>
            <a:r>
              <a:rPr lang="hr-HR" sz="2200">
                <a:latin typeface="Arial"/>
                <a:cs typeface="Arial"/>
              </a:rPr>
              <a:t> </a:t>
            </a:r>
            <a:r>
              <a:rPr lang="hr-HR" sz="2200" err="1">
                <a:latin typeface="Arial"/>
                <a:cs typeface="Arial"/>
              </a:rPr>
              <a:t>like</a:t>
            </a:r>
            <a:endParaRPr lang="hr-HR" sz="2200">
              <a:latin typeface="Arial"/>
              <a:cs typeface="Arial"/>
            </a:endParaRPr>
          </a:p>
          <a:p>
            <a:r>
              <a:rPr lang="hr-HR" sz="2200">
                <a:latin typeface="Arial"/>
                <a:cs typeface="Arial"/>
              </a:rPr>
              <a:t>                                                           </a:t>
            </a:r>
            <a:r>
              <a:rPr lang="hr-HR" sz="2200" err="1">
                <a:latin typeface="Arial"/>
                <a:cs typeface="Arial"/>
              </a:rPr>
              <a:t>that</a:t>
            </a:r>
            <a:r>
              <a:rPr lang="hr-HR" sz="2200">
                <a:latin typeface="Arial"/>
                <a:cs typeface="Arial"/>
              </a:rPr>
              <a:t>?)        </a:t>
            </a:r>
            <a:r>
              <a:rPr lang="en-US" sz="2200">
                <a:latin typeface="Arial"/>
                <a:cs typeface="Arial"/>
              </a:rPr>
              <a:t>expand the </a:t>
            </a:r>
            <a:r>
              <a:rPr lang="en-US" sz="2200" err="1">
                <a:latin typeface="Arial"/>
                <a:cs typeface="Arial"/>
              </a:rPr>
              <a:t>consciousnes</a:t>
            </a:r>
            <a:r>
              <a:rPr lang="hr-HR" sz="2200">
                <a:latin typeface="Arial"/>
                <a:cs typeface="Arial"/>
              </a:rPr>
              <a:t>s </a:t>
            </a:r>
            <a:r>
              <a:rPr lang="hr-HR" sz="2200" err="1">
                <a:latin typeface="Arial"/>
                <a:cs typeface="Arial"/>
              </a:rPr>
              <a:t>and</a:t>
            </a:r>
            <a:r>
              <a:rPr lang="hr-HR" sz="2200">
                <a:latin typeface="Arial"/>
                <a:cs typeface="Arial"/>
              </a:rPr>
              <a:t> </a:t>
            </a:r>
            <a:r>
              <a:rPr lang="hr-HR" sz="2200" err="1">
                <a:latin typeface="Arial"/>
                <a:cs typeface="Arial"/>
              </a:rPr>
              <a:t>the</a:t>
            </a:r>
            <a:endParaRPr lang="hr-HR" sz="2200">
              <a:latin typeface="Arial"/>
              <a:cs typeface="Arial"/>
            </a:endParaRPr>
          </a:p>
          <a:p>
            <a:r>
              <a:rPr lang="hr-HR" sz="2200">
                <a:latin typeface="Arial"/>
                <a:cs typeface="Arial"/>
              </a:rPr>
              <a:t>                                                           </a:t>
            </a:r>
            <a:r>
              <a:rPr lang="hr-HR" sz="2200" err="1">
                <a:latin typeface="Arial"/>
                <a:cs typeface="Arial"/>
              </a:rPr>
              <a:t>empathy</a:t>
            </a:r>
            <a:r>
              <a:rPr lang="en-US" sz="2200">
                <a:latin typeface="Arial"/>
                <a:cs typeface="Arial"/>
              </a:rPr>
              <a:t> of the individual</a:t>
            </a:r>
            <a:r>
              <a:rPr lang="hr-HR" sz="2200">
                <a:latin typeface="Arial"/>
                <a:cs typeface="Arial"/>
              </a:rPr>
              <a:t>        YOU WIN!	</a:t>
            </a:r>
          </a:p>
        </p:txBody>
      </p:sp>
      <p:pic>
        <p:nvPicPr>
          <p:cNvPr id="11" name="Imagen 11">
            <a:extLst>
              <a:ext uri="{FF2B5EF4-FFF2-40B4-BE49-F238E27FC236}">
                <a16:creationId xmlns:a16="http://schemas.microsoft.com/office/drawing/2014/main" id="{5E353481-FDCE-41F8-A491-0D1EC5C27CB9}"/>
              </a:ext>
            </a:extLst>
          </p:cNvPr>
          <p:cNvPicPr>
            <a:picLocks noChangeAspect="1"/>
          </p:cNvPicPr>
          <p:nvPr/>
        </p:nvPicPr>
        <p:blipFill>
          <a:blip r:embed="rId2"/>
          <a:stretch>
            <a:fillRect/>
          </a:stretch>
        </p:blipFill>
        <p:spPr>
          <a:xfrm>
            <a:off x="4373336" y="2593068"/>
            <a:ext cx="440871" cy="486228"/>
          </a:xfrm>
          <a:prstGeom prst="rect">
            <a:avLst/>
          </a:prstGeom>
        </p:spPr>
      </p:pic>
      <p:pic>
        <p:nvPicPr>
          <p:cNvPr id="14" name="Imagen 11" descr="Imagen que contiene Icono&#10;&#10;Descripción generada automáticamente">
            <a:extLst>
              <a:ext uri="{FF2B5EF4-FFF2-40B4-BE49-F238E27FC236}">
                <a16:creationId xmlns:a16="http://schemas.microsoft.com/office/drawing/2014/main" id="{E18171B8-45F4-498A-BC48-A657A91D202D}"/>
              </a:ext>
            </a:extLst>
          </p:cNvPr>
          <p:cNvPicPr>
            <a:picLocks noChangeAspect="1"/>
          </p:cNvPicPr>
          <p:nvPr/>
        </p:nvPicPr>
        <p:blipFill>
          <a:blip r:embed="rId2"/>
          <a:stretch>
            <a:fillRect/>
          </a:stretch>
        </p:blipFill>
        <p:spPr>
          <a:xfrm>
            <a:off x="4373335" y="4771571"/>
            <a:ext cx="440871" cy="486228"/>
          </a:xfrm>
          <a:prstGeom prst="rect">
            <a:avLst/>
          </a:prstGeom>
        </p:spPr>
      </p:pic>
      <p:pic>
        <p:nvPicPr>
          <p:cNvPr id="15" name="Imagen 11" descr="Imagen que contiene Icono&#10;&#10;Descripción generada automáticamente">
            <a:extLst>
              <a:ext uri="{FF2B5EF4-FFF2-40B4-BE49-F238E27FC236}">
                <a16:creationId xmlns:a16="http://schemas.microsoft.com/office/drawing/2014/main" id="{9DA74BAF-C113-49F3-B778-9AF31978A4A7}"/>
              </a:ext>
            </a:extLst>
          </p:cNvPr>
          <p:cNvPicPr>
            <a:picLocks noChangeAspect="1"/>
          </p:cNvPicPr>
          <p:nvPr/>
        </p:nvPicPr>
        <p:blipFill>
          <a:blip r:embed="rId2"/>
          <a:stretch>
            <a:fillRect/>
          </a:stretch>
        </p:blipFill>
        <p:spPr>
          <a:xfrm>
            <a:off x="4411436" y="3851955"/>
            <a:ext cx="440871" cy="486228"/>
          </a:xfrm>
          <a:prstGeom prst="rect">
            <a:avLst/>
          </a:prstGeom>
        </p:spPr>
      </p:pic>
      <p:pic>
        <p:nvPicPr>
          <p:cNvPr id="13" name="Imagen 11" descr="Imagen que contiene Icono&#10;&#10;Descripción generada automáticamente">
            <a:extLst>
              <a:ext uri="{FF2B5EF4-FFF2-40B4-BE49-F238E27FC236}">
                <a16:creationId xmlns:a16="http://schemas.microsoft.com/office/drawing/2014/main" id="{3AEC85F2-0ECA-42DF-BD65-99CAE5F5C777}"/>
              </a:ext>
            </a:extLst>
          </p:cNvPr>
          <p:cNvPicPr>
            <a:picLocks noChangeAspect="1"/>
          </p:cNvPicPr>
          <p:nvPr/>
        </p:nvPicPr>
        <p:blipFill>
          <a:blip r:embed="rId2"/>
          <a:stretch>
            <a:fillRect/>
          </a:stretch>
        </p:blipFill>
        <p:spPr>
          <a:xfrm>
            <a:off x="8288640" y="5763149"/>
            <a:ext cx="440871" cy="486228"/>
          </a:xfrm>
          <a:prstGeom prst="rect">
            <a:avLst/>
          </a:prstGeom>
        </p:spPr>
      </p:pic>
      <p:pic>
        <p:nvPicPr>
          <p:cNvPr id="3" name="Imagen 3" descr="Imagen que contiene Logotipo&#10;&#10;Descripción generada automáticamente">
            <a:extLst>
              <a:ext uri="{FF2B5EF4-FFF2-40B4-BE49-F238E27FC236}">
                <a16:creationId xmlns:a16="http://schemas.microsoft.com/office/drawing/2014/main" id="{34B7F374-9449-4A51-A48E-3AB35D1D4105}"/>
              </a:ext>
            </a:extLst>
          </p:cNvPr>
          <p:cNvPicPr>
            <a:picLocks noChangeAspect="1"/>
          </p:cNvPicPr>
          <p:nvPr/>
        </p:nvPicPr>
        <p:blipFill>
          <a:blip r:embed="rId3"/>
          <a:stretch>
            <a:fillRect/>
          </a:stretch>
        </p:blipFill>
        <p:spPr>
          <a:xfrm>
            <a:off x="1191986" y="3300413"/>
            <a:ext cx="2647950" cy="2428875"/>
          </a:xfrm>
          <a:prstGeom prst="rect">
            <a:avLst/>
          </a:prstGeom>
        </p:spPr>
      </p:pic>
      <p:pic>
        <p:nvPicPr>
          <p:cNvPr id="12" name="Imagen 11" descr="Imagen que contiene Icono&#10;&#10;Descripción generada automáticamente">
            <a:extLst>
              <a:ext uri="{FF2B5EF4-FFF2-40B4-BE49-F238E27FC236}">
                <a16:creationId xmlns:a16="http://schemas.microsoft.com/office/drawing/2014/main" id="{B237716E-8DDE-4244-AD0A-15763B6DB620}"/>
              </a:ext>
            </a:extLst>
          </p:cNvPr>
          <p:cNvPicPr>
            <a:picLocks noChangeAspect="1"/>
          </p:cNvPicPr>
          <p:nvPr/>
        </p:nvPicPr>
        <p:blipFill>
          <a:blip r:embed="rId2"/>
          <a:stretch>
            <a:fillRect/>
          </a:stretch>
        </p:blipFill>
        <p:spPr>
          <a:xfrm>
            <a:off x="5901918" y="5485227"/>
            <a:ext cx="440871" cy="486228"/>
          </a:xfrm>
          <a:prstGeom prst="rect">
            <a:avLst/>
          </a:prstGeom>
        </p:spPr>
      </p:pic>
      <p:pic>
        <p:nvPicPr>
          <p:cNvPr id="5" name="Imagen 7" descr="Gráfico, Forma, Gráfico de proyección solar&#10;&#10;Descripción generada automáticamente">
            <a:extLst>
              <a:ext uri="{FF2B5EF4-FFF2-40B4-BE49-F238E27FC236}">
                <a16:creationId xmlns:a16="http://schemas.microsoft.com/office/drawing/2014/main" id="{C2AB52F9-16C2-429D-AFB6-DE54B8135F5E}"/>
              </a:ext>
            </a:extLst>
          </p:cNvPr>
          <p:cNvPicPr>
            <a:picLocks noChangeAspect="1"/>
          </p:cNvPicPr>
          <p:nvPr/>
        </p:nvPicPr>
        <p:blipFill>
          <a:blip r:embed="rId4"/>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2110125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9534AD-E72A-E149-8DEC-C07395BC8D8A}"/>
              </a:ext>
            </a:extLst>
          </p:cNvPr>
          <p:cNvSpPr>
            <a:spLocks noGrp="1"/>
          </p:cNvSpPr>
          <p:nvPr>
            <p:ph idx="1"/>
          </p:nvPr>
        </p:nvSpPr>
        <p:spPr>
          <a:xfrm>
            <a:off x="3833557" y="448828"/>
            <a:ext cx="7145485" cy="4033788"/>
          </a:xfrm>
        </p:spPr>
        <p:txBody>
          <a:bodyPr anchor="ctr">
            <a:normAutofit/>
          </a:bodyPr>
          <a:lstStyle/>
          <a:p>
            <a:pPr marL="0" indent="0" algn="ctr">
              <a:buNone/>
            </a:pPr>
            <a:r>
              <a:rPr lang="en-US" sz="2800" b="1">
                <a:solidFill>
                  <a:schemeClr val="tx1"/>
                </a:solidFill>
              </a:rPr>
              <a:t>How to have a successful team development?</a:t>
            </a:r>
          </a:p>
          <a:p>
            <a:pPr marL="0" indent="0" algn="ctr">
              <a:buNone/>
            </a:pPr>
            <a:endParaRPr lang="en-US" sz="2800" b="1">
              <a:solidFill>
                <a:schemeClr val="tx1"/>
              </a:solidFill>
            </a:endParaRPr>
          </a:p>
          <a:p>
            <a:pPr marL="514350" indent="-514350" algn="ctr">
              <a:buFont typeface="Wingdings" panose="020B0604020202020204" pitchFamily="34" charset="0"/>
              <a:buChar char="§"/>
            </a:pPr>
            <a:r>
              <a:rPr lang="en-US" sz="2800" b="1">
                <a:solidFill>
                  <a:schemeClr val="tx1"/>
                </a:solidFill>
              </a:rPr>
              <a:t>LEADER</a:t>
            </a:r>
          </a:p>
        </p:txBody>
      </p:sp>
      <p:sp>
        <p:nvSpPr>
          <p:cNvPr id="5" name="Slide Number Placeholder 4">
            <a:extLst>
              <a:ext uri="{FF2B5EF4-FFF2-40B4-BE49-F238E27FC236}">
                <a16:creationId xmlns:a16="http://schemas.microsoft.com/office/drawing/2014/main" id="{EE8B61F2-BA29-C645-9D15-31A3CB7129A8}"/>
              </a:ext>
            </a:extLst>
          </p:cNvPr>
          <p:cNvSpPr>
            <a:spLocks noGrp="1"/>
          </p:cNvSpPr>
          <p:nvPr>
            <p:ph type="sldNum" sz="quarter" idx="12"/>
          </p:nvPr>
        </p:nvSpPr>
        <p:spPr/>
        <p:txBody>
          <a:bodyPr/>
          <a:lstStyle/>
          <a:p>
            <a:fld id="{D28C0A89-8B70-4240-B13E-26C70933D148}" type="slidenum">
              <a:rPr lang="en-US" smtClean="0"/>
              <a:t>24</a:t>
            </a:fld>
            <a:endParaRPr lang="en-US"/>
          </a:p>
        </p:txBody>
      </p:sp>
      <p:sp>
        <p:nvSpPr>
          <p:cNvPr id="15" name="TextBox 14">
            <a:extLst>
              <a:ext uri="{FF2B5EF4-FFF2-40B4-BE49-F238E27FC236}">
                <a16:creationId xmlns:a16="http://schemas.microsoft.com/office/drawing/2014/main" id="{83D0503D-5E36-8E49-90DB-4B7E89AA784D}"/>
              </a:ext>
            </a:extLst>
          </p:cNvPr>
          <p:cNvSpPr txBox="1"/>
          <p:nvPr/>
        </p:nvSpPr>
        <p:spPr>
          <a:xfrm>
            <a:off x="3679371" y="485270"/>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4" name="Imagen 7" descr="Gráfico, Forma, Gráfico de proyección solar&#10;&#10;Descripción generada automáticamente">
            <a:extLst>
              <a:ext uri="{FF2B5EF4-FFF2-40B4-BE49-F238E27FC236}">
                <a16:creationId xmlns:a16="http://schemas.microsoft.com/office/drawing/2014/main" id="{EC7272F7-8F33-44DD-A333-F64E13E5312C}"/>
              </a:ext>
            </a:extLst>
          </p:cNvPr>
          <p:cNvPicPr>
            <a:picLocks noChangeAspect="1"/>
          </p:cNvPicPr>
          <p:nvPr/>
        </p:nvPicPr>
        <p:blipFill>
          <a:blip r:embed="rId2"/>
          <a:stretch>
            <a:fillRect/>
          </a:stretch>
        </p:blipFill>
        <p:spPr>
          <a:xfrm>
            <a:off x="10201886" y="-34248"/>
            <a:ext cx="1990557" cy="1779069"/>
          </a:xfrm>
          <a:prstGeom prst="rect">
            <a:avLst/>
          </a:prstGeom>
        </p:spPr>
      </p:pic>
      <p:sp>
        <p:nvSpPr>
          <p:cNvPr id="6" name="Title 1">
            <a:extLst>
              <a:ext uri="{FF2B5EF4-FFF2-40B4-BE49-F238E27FC236}">
                <a16:creationId xmlns:a16="http://schemas.microsoft.com/office/drawing/2014/main" id="{B7AD1BD6-5B1C-4A0D-96FB-92AF3A77DB6B}"/>
              </a:ext>
            </a:extLst>
          </p:cNvPr>
          <p:cNvSpPr txBox="1">
            <a:spLocks/>
          </p:cNvSpPr>
          <p:nvPr/>
        </p:nvSpPr>
        <p:spPr>
          <a:xfrm>
            <a:off x="849544" y="2427970"/>
            <a:ext cx="2706941" cy="2624328"/>
          </a:xfrm>
          <a:prstGeom prst="ellipse">
            <a:avLst/>
          </a:prstGeom>
          <a:solidFill>
            <a:srgbClr val="0070C0"/>
          </a:solidFill>
          <a:ln w="31750" cap="sq">
            <a:noFill/>
            <a:miter lim="800000"/>
          </a:ln>
        </p:spPr>
        <p:txBody>
          <a:bodyPr vert="horz" lIns="182880" tIns="182880" rIns="182880" bIns="182880" rtlCol="0" anchor="ctr">
            <a:noAutofit/>
          </a:bodyPr>
          <a:lst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a:lstStyle>
          <a:p>
            <a:r>
              <a:rPr lang="en-US" sz="1300">
                <a:solidFill>
                  <a:srgbClr val="FFFFFF"/>
                </a:solidFill>
              </a:rPr>
              <a:t>5. Successful team development </a:t>
            </a:r>
          </a:p>
        </p:txBody>
      </p:sp>
      <p:sp>
        <p:nvSpPr>
          <p:cNvPr id="12" name="Símbolo &quot;No permitido&quot; 11">
            <a:extLst>
              <a:ext uri="{FF2B5EF4-FFF2-40B4-BE49-F238E27FC236}">
                <a16:creationId xmlns:a16="http://schemas.microsoft.com/office/drawing/2014/main" id="{41FC0AF9-5574-4284-8C50-23D3B5B9BF2F}"/>
              </a:ext>
            </a:extLst>
          </p:cNvPr>
          <p:cNvSpPr/>
          <p:nvPr/>
        </p:nvSpPr>
        <p:spPr>
          <a:xfrm>
            <a:off x="9533951" y="3653375"/>
            <a:ext cx="1040236" cy="1050819"/>
          </a:xfrm>
          <a:prstGeom prst="noSmoking">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solidFill>
                <a:schemeClr val="tx1"/>
              </a:solidFill>
            </a:endParaRPr>
          </a:p>
        </p:txBody>
      </p:sp>
      <p:sp>
        <p:nvSpPr>
          <p:cNvPr id="13" name="Rectángulo 12">
            <a:extLst>
              <a:ext uri="{FF2B5EF4-FFF2-40B4-BE49-F238E27FC236}">
                <a16:creationId xmlns:a16="http://schemas.microsoft.com/office/drawing/2014/main" id="{5A2DAF8B-C105-43A0-8118-6EC8CF29C1E1}"/>
              </a:ext>
            </a:extLst>
          </p:cNvPr>
          <p:cNvSpPr/>
          <p:nvPr/>
        </p:nvSpPr>
        <p:spPr>
          <a:xfrm rot="18840000">
            <a:off x="5002545" y="3992480"/>
            <a:ext cx="173978" cy="722778"/>
          </a:xfrm>
          <a:prstGeom prst="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7" name="Rectángulo 16">
            <a:extLst>
              <a:ext uri="{FF2B5EF4-FFF2-40B4-BE49-F238E27FC236}">
                <a16:creationId xmlns:a16="http://schemas.microsoft.com/office/drawing/2014/main" id="{20D0AEAF-CA95-4365-847F-DED2B063DA7C}"/>
              </a:ext>
            </a:extLst>
          </p:cNvPr>
          <p:cNvSpPr/>
          <p:nvPr/>
        </p:nvSpPr>
        <p:spPr>
          <a:xfrm rot="2580000">
            <a:off x="5532131" y="3600458"/>
            <a:ext cx="197770" cy="1157543"/>
          </a:xfrm>
          <a:prstGeom prst="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9" name="CuadroTexto 18">
            <a:extLst>
              <a:ext uri="{FF2B5EF4-FFF2-40B4-BE49-F238E27FC236}">
                <a16:creationId xmlns:a16="http://schemas.microsoft.com/office/drawing/2014/main" id="{1C663C2E-6959-466C-8B51-3E6F043166A0}"/>
              </a:ext>
            </a:extLst>
          </p:cNvPr>
          <p:cNvSpPr txBox="1"/>
          <p:nvPr/>
        </p:nvSpPr>
        <p:spPr>
          <a:xfrm>
            <a:off x="4324657" y="5126486"/>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 </a:t>
            </a:r>
            <a:r>
              <a:rPr lang="es-ES" err="1"/>
              <a:t>Build</a:t>
            </a:r>
            <a:r>
              <a:rPr lang="es-ES"/>
              <a:t> </a:t>
            </a:r>
            <a:r>
              <a:rPr lang="es-ES" err="1"/>
              <a:t>relationship</a:t>
            </a:r>
            <a:r>
              <a:rPr lang="es-ES"/>
              <a:t> </a:t>
            </a:r>
            <a:r>
              <a:rPr lang="es-ES" err="1"/>
              <a:t>of</a:t>
            </a:r>
            <a:r>
              <a:rPr lang="es-ES"/>
              <a:t> trust</a:t>
            </a:r>
          </a:p>
          <a:p>
            <a:r>
              <a:rPr lang="es-ES"/>
              <a:t>- </a:t>
            </a:r>
            <a:r>
              <a:rPr lang="es-ES" err="1"/>
              <a:t>Build</a:t>
            </a:r>
            <a:r>
              <a:rPr lang="es-ES"/>
              <a:t> trust</a:t>
            </a:r>
          </a:p>
        </p:txBody>
      </p:sp>
      <p:sp>
        <p:nvSpPr>
          <p:cNvPr id="20" name="CuadroTexto 19">
            <a:extLst>
              <a:ext uri="{FF2B5EF4-FFF2-40B4-BE49-F238E27FC236}">
                <a16:creationId xmlns:a16="http://schemas.microsoft.com/office/drawing/2014/main" id="{B15CB651-1E59-42E8-8D2E-58CEAC5B410F}"/>
              </a:ext>
            </a:extLst>
          </p:cNvPr>
          <p:cNvSpPr txBox="1"/>
          <p:nvPr/>
        </p:nvSpPr>
        <p:spPr>
          <a:xfrm>
            <a:off x="8506043" y="5126486"/>
            <a:ext cx="33830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 </a:t>
            </a:r>
            <a:r>
              <a:rPr lang="es-ES" err="1"/>
              <a:t>Build</a:t>
            </a:r>
            <a:r>
              <a:rPr lang="es-ES"/>
              <a:t> </a:t>
            </a:r>
            <a:r>
              <a:rPr lang="es-ES" err="1"/>
              <a:t>fear</a:t>
            </a:r>
            <a:endParaRPr lang="es-ES"/>
          </a:p>
          <a:p>
            <a:r>
              <a:rPr lang="es-ES"/>
              <a:t>- </a:t>
            </a:r>
            <a:r>
              <a:rPr lang="es-ES" err="1"/>
              <a:t>Build</a:t>
            </a:r>
            <a:r>
              <a:rPr lang="es-ES"/>
              <a:t> </a:t>
            </a:r>
            <a:r>
              <a:rPr lang="es-ES" err="1"/>
              <a:t>power</a:t>
            </a:r>
            <a:r>
              <a:rPr lang="es-ES"/>
              <a:t> </a:t>
            </a:r>
            <a:r>
              <a:rPr lang="es-ES" err="1"/>
              <a:t>of</a:t>
            </a:r>
            <a:r>
              <a:rPr lang="es-ES"/>
              <a:t> </a:t>
            </a:r>
            <a:r>
              <a:rPr lang="es-ES" err="1"/>
              <a:t>their</a:t>
            </a:r>
            <a:r>
              <a:rPr lang="es-ES"/>
              <a:t> position</a:t>
            </a:r>
          </a:p>
        </p:txBody>
      </p:sp>
      <p:sp>
        <p:nvSpPr>
          <p:cNvPr id="2" name="TextBox 29">
            <a:extLst>
              <a:ext uri="{FF2B5EF4-FFF2-40B4-BE49-F238E27FC236}">
                <a16:creationId xmlns:a16="http://schemas.microsoft.com/office/drawing/2014/main" id="{1211BF3A-585B-439D-88EE-9E2223DD3CC1}"/>
              </a:ext>
            </a:extLst>
          </p:cNvPr>
          <p:cNvSpPr txBox="1"/>
          <p:nvPr/>
        </p:nvSpPr>
        <p:spPr>
          <a:xfrm>
            <a:off x="9203657" y="6401023"/>
            <a:ext cx="17764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(Forbs, 2012).</a:t>
            </a:r>
            <a:endParaRPr lang="en-US"/>
          </a:p>
          <a:p>
            <a:pPr algn="l"/>
            <a:endParaRPr lang="en-GB"/>
          </a:p>
        </p:txBody>
      </p:sp>
    </p:spTree>
    <p:extLst>
      <p:ext uri="{BB962C8B-B14F-4D97-AF65-F5344CB8AC3E}">
        <p14:creationId xmlns:p14="http://schemas.microsoft.com/office/powerpoint/2010/main" val="367747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B8203-8985-4C4D-8E09-0EC7A1762578}"/>
              </a:ext>
            </a:extLst>
          </p:cNvPr>
          <p:cNvSpPr>
            <a:spLocks noGrp="1"/>
          </p:cNvSpPr>
          <p:nvPr>
            <p:ph type="title"/>
          </p:nvPr>
        </p:nvSpPr>
        <p:spPr>
          <a:xfrm>
            <a:off x="2231136" y="964692"/>
            <a:ext cx="7729728" cy="737536"/>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SUCCESSFUL TEAM DEVELOPMENT</a:t>
            </a:r>
          </a:p>
        </p:txBody>
      </p:sp>
      <p:sp>
        <p:nvSpPr>
          <p:cNvPr id="3" name="Content Placeholder 2">
            <a:extLst>
              <a:ext uri="{FF2B5EF4-FFF2-40B4-BE49-F238E27FC236}">
                <a16:creationId xmlns:a16="http://schemas.microsoft.com/office/drawing/2014/main" id="{A5A8AD1C-E9B4-774B-AC0D-4F938C4C3010}"/>
              </a:ext>
            </a:extLst>
          </p:cNvPr>
          <p:cNvSpPr>
            <a:spLocks noGrp="1"/>
          </p:cNvSpPr>
          <p:nvPr>
            <p:ph idx="1"/>
          </p:nvPr>
        </p:nvSpPr>
        <p:spPr/>
        <p:txBody>
          <a:bodyPr vert="horz" lIns="91440" tIns="45720" rIns="91440" bIns="45720" rtlCol="0" anchor="t">
            <a:normAutofit/>
          </a:bodyPr>
          <a:lstStyle/>
          <a:p>
            <a:pPr marL="342900" indent="-342900"/>
            <a:r>
              <a:rPr lang="en-US" sz="2200"/>
              <a:t>Knowing and understanding all responsibilities</a:t>
            </a:r>
            <a:endParaRPr lang="es-ES"/>
          </a:p>
          <a:p>
            <a:pPr marL="342900" indent="-342900"/>
            <a:endParaRPr lang="en-US" sz="2200"/>
          </a:p>
          <a:p>
            <a:pPr marL="342900" indent="-342900"/>
            <a:endParaRPr lang="en-US" sz="2200"/>
          </a:p>
          <a:p>
            <a:pPr marL="342900" indent="-342900"/>
            <a:r>
              <a:rPr lang="en-US" sz="2200"/>
              <a:t>Taking into account Belbin Roles</a:t>
            </a:r>
          </a:p>
        </p:txBody>
      </p:sp>
      <p:sp>
        <p:nvSpPr>
          <p:cNvPr id="7" name="Slide Number Placeholder 6">
            <a:extLst>
              <a:ext uri="{FF2B5EF4-FFF2-40B4-BE49-F238E27FC236}">
                <a16:creationId xmlns:a16="http://schemas.microsoft.com/office/drawing/2014/main" id="{ABAC37D7-2D57-E04C-8D6F-AF0E27F14BD9}"/>
              </a:ext>
            </a:extLst>
          </p:cNvPr>
          <p:cNvSpPr>
            <a:spLocks noGrp="1"/>
          </p:cNvSpPr>
          <p:nvPr>
            <p:ph type="sldNum" sz="quarter" idx="12"/>
          </p:nvPr>
        </p:nvSpPr>
        <p:spPr/>
        <p:txBody>
          <a:bodyPr/>
          <a:lstStyle/>
          <a:p>
            <a:fld id="{D28C0A89-8B70-4240-B13E-26C70933D148}" type="slidenum">
              <a:rPr lang="en-US" smtClean="0"/>
              <a:t>25</a:t>
            </a:fld>
            <a:endParaRPr lang="en-US"/>
          </a:p>
        </p:txBody>
      </p:sp>
      <p:sp>
        <p:nvSpPr>
          <p:cNvPr id="9" name="TextBox 8">
            <a:extLst>
              <a:ext uri="{FF2B5EF4-FFF2-40B4-BE49-F238E27FC236}">
                <a16:creationId xmlns:a16="http://schemas.microsoft.com/office/drawing/2014/main" id="{24B51AFB-B716-5741-BD63-B67D80B572F4}"/>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6" name="Imagen 9">
            <a:extLst>
              <a:ext uri="{FF2B5EF4-FFF2-40B4-BE49-F238E27FC236}">
                <a16:creationId xmlns:a16="http://schemas.microsoft.com/office/drawing/2014/main" id="{24227310-D5E9-4330-A0EB-55A5DD81E221}"/>
              </a:ext>
            </a:extLst>
          </p:cNvPr>
          <p:cNvPicPr>
            <a:picLocks noChangeAspect="1"/>
          </p:cNvPicPr>
          <p:nvPr/>
        </p:nvPicPr>
        <p:blipFill>
          <a:blip r:embed="rId2"/>
          <a:stretch>
            <a:fillRect/>
          </a:stretch>
        </p:blipFill>
        <p:spPr>
          <a:xfrm>
            <a:off x="5872692" y="1925108"/>
            <a:ext cx="5981699" cy="5971116"/>
          </a:xfrm>
          <a:prstGeom prst="rect">
            <a:avLst/>
          </a:prstGeom>
        </p:spPr>
      </p:pic>
      <p:pic>
        <p:nvPicPr>
          <p:cNvPr id="4" name="Imagen 7" descr="Gráfico, Forma, Gráfico de proyección solar&#10;&#10;Descripción generada automáticamente">
            <a:extLst>
              <a:ext uri="{FF2B5EF4-FFF2-40B4-BE49-F238E27FC236}">
                <a16:creationId xmlns:a16="http://schemas.microsoft.com/office/drawing/2014/main" id="{2037E7FE-B944-48AC-8E30-F6B0372D54A7}"/>
              </a:ext>
            </a:extLst>
          </p:cNvPr>
          <p:cNvPicPr>
            <a:picLocks noChangeAspect="1"/>
          </p:cNvPicPr>
          <p:nvPr/>
        </p:nvPicPr>
        <p:blipFill>
          <a:blip r:embed="rId3"/>
          <a:stretch>
            <a:fillRect/>
          </a:stretch>
        </p:blipFill>
        <p:spPr>
          <a:xfrm>
            <a:off x="10201886" y="-34248"/>
            <a:ext cx="1990557" cy="1779069"/>
          </a:xfrm>
          <a:prstGeom prst="rect">
            <a:avLst/>
          </a:prstGeom>
        </p:spPr>
      </p:pic>
      <p:sp>
        <p:nvSpPr>
          <p:cNvPr id="5" name="TextBox 29">
            <a:extLst>
              <a:ext uri="{FF2B5EF4-FFF2-40B4-BE49-F238E27FC236}">
                <a16:creationId xmlns:a16="http://schemas.microsoft.com/office/drawing/2014/main" id="{FC29936C-3AD5-4090-B478-3139AA57D048}"/>
              </a:ext>
            </a:extLst>
          </p:cNvPr>
          <p:cNvSpPr txBox="1"/>
          <p:nvPr/>
        </p:nvSpPr>
        <p:spPr>
          <a:xfrm>
            <a:off x="5478324" y="6401023"/>
            <a:ext cx="17764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(Forbs, 2012).</a:t>
            </a:r>
            <a:endParaRPr lang="en-US"/>
          </a:p>
          <a:p>
            <a:pPr algn="l"/>
            <a:endParaRPr lang="en-GB"/>
          </a:p>
        </p:txBody>
      </p:sp>
    </p:spTree>
    <p:extLst>
      <p:ext uri="{BB962C8B-B14F-4D97-AF65-F5344CB8AC3E}">
        <p14:creationId xmlns:p14="http://schemas.microsoft.com/office/powerpoint/2010/main" val="34710851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6AD01-CC07-4544-899E-375AC983F8CF}"/>
              </a:ext>
            </a:extLst>
          </p:cNvPr>
          <p:cNvSpPr>
            <a:spLocks noGrp="1"/>
          </p:cNvSpPr>
          <p:nvPr>
            <p:ph type="title"/>
          </p:nvPr>
        </p:nvSpPr>
        <p:spPr>
          <a:xfrm>
            <a:off x="2231136" y="964692"/>
            <a:ext cx="7729728" cy="637273"/>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US">
                <a:solidFill>
                  <a:schemeClr val="tx1"/>
                </a:solidFill>
              </a:rPr>
              <a:t>SUCCESSFUL TEAM DEVELOPMENT</a:t>
            </a:r>
          </a:p>
        </p:txBody>
      </p:sp>
      <p:sp>
        <p:nvSpPr>
          <p:cNvPr id="3" name="Content Placeholder 2">
            <a:extLst>
              <a:ext uri="{FF2B5EF4-FFF2-40B4-BE49-F238E27FC236}">
                <a16:creationId xmlns:a16="http://schemas.microsoft.com/office/drawing/2014/main" id="{D7054637-F1FE-BA41-9B32-C16DE4AB822D}"/>
              </a:ext>
            </a:extLst>
          </p:cNvPr>
          <p:cNvSpPr>
            <a:spLocks noGrp="1"/>
          </p:cNvSpPr>
          <p:nvPr>
            <p:ph idx="1"/>
          </p:nvPr>
        </p:nvSpPr>
        <p:spPr>
          <a:xfrm>
            <a:off x="1510849" y="2475174"/>
            <a:ext cx="6013556" cy="3101983"/>
          </a:xfrm>
        </p:spPr>
        <p:txBody>
          <a:bodyPr vert="horz" lIns="91440" tIns="45720" rIns="91440" bIns="45720" rtlCol="0" anchor="t">
            <a:normAutofit/>
          </a:bodyPr>
          <a:lstStyle/>
          <a:p>
            <a:r>
              <a:rPr lang="en-US" sz="2400"/>
              <a:t>Having same goals.</a:t>
            </a:r>
          </a:p>
          <a:p>
            <a:pPr>
              <a:buFont typeface="Wingdings" panose="020B0604020202020204" pitchFamily="34" charset="0"/>
              <a:buChar char="§"/>
            </a:pPr>
            <a:r>
              <a:rPr lang="en-US" sz="2200">
                <a:ea typeface="+mn-lt"/>
                <a:cs typeface="+mn-lt"/>
              </a:rPr>
              <a:t>Create and maintain a good environment.</a:t>
            </a:r>
            <a:endParaRPr lang="en-US" sz="2200"/>
          </a:p>
          <a:p>
            <a:pPr>
              <a:buFont typeface="Wingdings" panose="020B0604020202020204" pitchFamily="34" charset="0"/>
              <a:buChar char="§"/>
            </a:pPr>
            <a:r>
              <a:rPr lang="en-US" sz="2200">
                <a:ea typeface="+mn-lt"/>
                <a:cs typeface="+mn-lt"/>
              </a:rPr>
              <a:t>Provide care that considers the patient’s needs.</a:t>
            </a:r>
            <a:endParaRPr lang="en-US" sz="2200"/>
          </a:p>
          <a:p>
            <a:pPr marL="0" indent="0">
              <a:buNone/>
            </a:pPr>
            <a:endParaRPr lang="en-US" sz="2200"/>
          </a:p>
          <a:p>
            <a:r>
              <a:rPr lang="en-US" sz="2400"/>
              <a:t>Accepting and dealing with changes.</a:t>
            </a:r>
            <a:endParaRPr lang="en-US" sz="2200"/>
          </a:p>
          <a:p>
            <a:endParaRPr lang="en-US"/>
          </a:p>
        </p:txBody>
      </p:sp>
      <p:sp>
        <p:nvSpPr>
          <p:cNvPr id="7" name="Slide Number Placeholder 6">
            <a:extLst>
              <a:ext uri="{FF2B5EF4-FFF2-40B4-BE49-F238E27FC236}">
                <a16:creationId xmlns:a16="http://schemas.microsoft.com/office/drawing/2014/main" id="{A53C87CB-FDA0-AD4B-A483-DC6347D005EA}"/>
              </a:ext>
            </a:extLst>
          </p:cNvPr>
          <p:cNvSpPr>
            <a:spLocks noGrp="1"/>
          </p:cNvSpPr>
          <p:nvPr>
            <p:ph type="sldNum" sz="quarter" idx="12"/>
          </p:nvPr>
        </p:nvSpPr>
        <p:spPr/>
        <p:txBody>
          <a:bodyPr/>
          <a:lstStyle/>
          <a:p>
            <a:fld id="{D28C0A89-8B70-4240-B13E-26C70933D148}" type="slidenum">
              <a:rPr lang="en-US" smtClean="0"/>
              <a:t>26</a:t>
            </a:fld>
            <a:endParaRPr lang="en-US"/>
          </a:p>
        </p:txBody>
      </p:sp>
      <p:sp>
        <p:nvSpPr>
          <p:cNvPr id="9" name="TextBox 8">
            <a:extLst>
              <a:ext uri="{FF2B5EF4-FFF2-40B4-BE49-F238E27FC236}">
                <a16:creationId xmlns:a16="http://schemas.microsoft.com/office/drawing/2014/main" id="{2D3D4625-FC77-BB40-A8C6-708B375CD9C1}"/>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4" name="Imagen 5" descr="Imagen que contiene Icono&#10;&#10;Descripción generada automáticamente">
            <a:extLst>
              <a:ext uri="{FF2B5EF4-FFF2-40B4-BE49-F238E27FC236}">
                <a16:creationId xmlns:a16="http://schemas.microsoft.com/office/drawing/2014/main" id="{3D15FFFB-FC8D-4222-9A80-369DCA30F3AE}"/>
              </a:ext>
            </a:extLst>
          </p:cNvPr>
          <p:cNvPicPr>
            <a:picLocks noChangeAspect="1"/>
          </p:cNvPicPr>
          <p:nvPr/>
        </p:nvPicPr>
        <p:blipFill>
          <a:blip r:embed="rId2"/>
          <a:stretch>
            <a:fillRect/>
          </a:stretch>
        </p:blipFill>
        <p:spPr>
          <a:xfrm>
            <a:off x="6502400" y="1655234"/>
            <a:ext cx="5732992" cy="5732992"/>
          </a:xfrm>
          <a:prstGeom prst="rect">
            <a:avLst/>
          </a:prstGeom>
        </p:spPr>
      </p:pic>
      <p:pic>
        <p:nvPicPr>
          <p:cNvPr id="5" name="Imagen 7" descr="Gráfico, Forma, Gráfico de proyección solar&#10;&#10;Descripción generada automáticamente">
            <a:extLst>
              <a:ext uri="{FF2B5EF4-FFF2-40B4-BE49-F238E27FC236}">
                <a16:creationId xmlns:a16="http://schemas.microsoft.com/office/drawing/2014/main" id="{790E81F7-157B-459D-9594-5D0DF6A46774}"/>
              </a:ext>
            </a:extLst>
          </p:cNvPr>
          <p:cNvPicPr>
            <a:picLocks noChangeAspect="1"/>
          </p:cNvPicPr>
          <p:nvPr/>
        </p:nvPicPr>
        <p:blipFill>
          <a:blip r:embed="rId3"/>
          <a:stretch>
            <a:fillRect/>
          </a:stretch>
        </p:blipFill>
        <p:spPr>
          <a:xfrm>
            <a:off x="10201886" y="-34248"/>
            <a:ext cx="1990557" cy="1779069"/>
          </a:xfrm>
          <a:prstGeom prst="rect">
            <a:avLst/>
          </a:prstGeom>
        </p:spPr>
      </p:pic>
      <p:sp>
        <p:nvSpPr>
          <p:cNvPr id="6" name="TextBox 29">
            <a:extLst>
              <a:ext uri="{FF2B5EF4-FFF2-40B4-BE49-F238E27FC236}">
                <a16:creationId xmlns:a16="http://schemas.microsoft.com/office/drawing/2014/main" id="{CFDBEF7F-86DE-4699-AF69-C355E235CB86}"/>
              </a:ext>
            </a:extLst>
          </p:cNvPr>
          <p:cNvSpPr txBox="1"/>
          <p:nvPr/>
        </p:nvSpPr>
        <p:spPr>
          <a:xfrm>
            <a:off x="9203657" y="6401023"/>
            <a:ext cx="17764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(Forbs, 2012).</a:t>
            </a:r>
            <a:endParaRPr lang="en-US"/>
          </a:p>
          <a:p>
            <a:pPr algn="l"/>
            <a:endParaRPr lang="en-GB"/>
          </a:p>
        </p:txBody>
      </p:sp>
    </p:spTree>
    <p:extLst>
      <p:ext uri="{BB962C8B-B14F-4D97-AF65-F5344CB8AC3E}">
        <p14:creationId xmlns:p14="http://schemas.microsoft.com/office/powerpoint/2010/main" val="3252275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AB5B4-F4CF-AA4E-95BB-E2BC2EEB1226}"/>
              </a:ext>
            </a:extLst>
          </p:cNvPr>
          <p:cNvSpPr>
            <a:spLocks noGrp="1"/>
          </p:cNvSpPr>
          <p:nvPr>
            <p:ph type="title"/>
          </p:nvPr>
        </p:nvSpPr>
        <p:spPr>
          <a:xfrm>
            <a:off x="2231136" y="964692"/>
            <a:ext cx="7729728" cy="827773"/>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a:solidFill>
                  <a:schemeClr val="tx1"/>
                </a:solidFill>
              </a:rPr>
              <a:t>SUCCESSFUL TEAM DEVELOPMENT</a:t>
            </a:r>
          </a:p>
        </p:txBody>
      </p:sp>
      <p:sp>
        <p:nvSpPr>
          <p:cNvPr id="3" name="Content Placeholder 2">
            <a:extLst>
              <a:ext uri="{FF2B5EF4-FFF2-40B4-BE49-F238E27FC236}">
                <a16:creationId xmlns:a16="http://schemas.microsoft.com/office/drawing/2014/main" id="{9C8CADD2-6F18-7548-B74B-2576D5B2AE2C}"/>
              </a:ext>
            </a:extLst>
          </p:cNvPr>
          <p:cNvSpPr>
            <a:spLocks noGrp="1"/>
          </p:cNvSpPr>
          <p:nvPr>
            <p:ph idx="1"/>
          </p:nvPr>
        </p:nvSpPr>
        <p:spPr>
          <a:xfrm>
            <a:off x="1929512" y="2198835"/>
            <a:ext cx="8338269" cy="3101983"/>
          </a:xfrm>
        </p:spPr>
        <p:txBody>
          <a:bodyPr vert="horz" lIns="91440" tIns="45720" rIns="91440" bIns="45720" rtlCol="0" anchor="t">
            <a:normAutofit fontScale="77500" lnSpcReduction="20000"/>
          </a:bodyPr>
          <a:lstStyle/>
          <a:p>
            <a:r>
              <a:rPr lang="en-US" sz="2200">
                <a:ea typeface="+mn-lt"/>
                <a:cs typeface="+mn-lt"/>
              </a:rPr>
              <a:t>Having transparency in everything.</a:t>
            </a:r>
          </a:p>
          <a:p>
            <a:pPr marL="0" indent="0">
              <a:buNone/>
            </a:pPr>
            <a:endParaRPr lang="en-US" sz="2200"/>
          </a:p>
          <a:p>
            <a:pPr marL="0" indent="0">
              <a:buNone/>
            </a:pPr>
            <a:endParaRPr lang="en-US" sz="2200"/>
          </a:p>
          <a:p>
            <a:pPr marL="0" indent="0">
              <a:buNone/>
            </a:pPr>
            <a:endParaRPr lang="en-US" sz="2200"/>
          </a:p>
          <a:p>
            <a:pPr marL="0" indent="0">
              <a:buNone/>
            </a:pPr>
            <a:endParaRPr lang="en-US" sz="2200"/>
          </a:p>
          <a:p>
            <a:r>
              <a:rPr lang="en-US" sz="2200"/>
              <a:t>Not forgetting that each team member helps and is necessary.</a:t>
            </a:r>
          </a:p>
          <a:p>
            <a:pPr marL="0" indent="0">
              <a:buNone/>
            </a:pPr>
            <a:r>
              <a:rPr lang="en-US" sz="2200"/>
              <a:t>             </a:t>
            </a:r>
          </a:p>
          <a:p>
            <a:pPr marL="0" indent="0">
              <a:buNone/>
            </a:pPr>
            <a:r>
              <a:rPr lang="en-US" sz="2200"/>
              <a:t>                                  </a:t>
            </a:r>
          </a:p>
          <a:p>
            <a:pPr marL="0" indent="0">
              <a:buNone/>
            </a:pPr>
            <a:r>
              <a:rPr lang="en-US" sz="2200"/>
              <a:t>                                </a:t>
            </a:r>
          </a:p>
          <a:p>
            <a:endParaRPr lang="en-US"/>
          </a:p>
          <a:p>
            <a:endParaRPr lang="en-US"/>
          </a:p>
        </p:txBody>
      </p:sp>
      <p:sp>
        <p:nvSpPr>
          <p:cNvPr id="7" name="Slide Number Placeholder 6">
            <a:extLst>
              <a:ext uri="{FF2B5EF4-FFF2-40B4-BE49-F238E27FC236}">
                <a16:creationId xmlns:a16="http://schemas.microsoft.com/office/drawing/2014/main" id="{391787AF-0F4A-654E-B35A-4A6182A2F140}"/>
              </a:ext>
            </a:extLst>
          </p:cNvPr>
          <p:cNvSpPr>
            <a:spLocks noGrp="1"/>
          </p:cNvSpPr>
          <p:nvPr>
            <p:ph type="sldNum" sz="quarter" idx="12"/>
          </p:nvPr>
        </p:nvSpPr>
        <p:spPr/>
        <p:txBody>
          <a:bodyPr/>
          <a:lstStyle/>
          <a:p>
            <a:fld id="{D28C0A89-8B70-4240-B13E-26C70933D148}" type="slidenum">
              <a:rPr lang="en-US" smtClean="0"/>
              <a:t>27</a:t>
            </a:fld>
            <a:endParaRPr lang="en-US"/>
          </a:p>
        </p:txBody>
      </p:sp>
      <p:sp>
        <p:nvSpPr>
          <p:cNvPr id="9" name="TextBox 8">
            <a:extLst>
              <a:ext uri="{FF2B5EF4-FFF2-40B4-BE49-F238E27FC236}">
                <a16:creationId xmlns:a16="http://schemas.microsoft.com/office/drawing/2014/main" id="{FDDF5CC6-7263-6A4F-811B-AA7B84F814D3}"/>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10" name="Imagen 10" descr="Imagen que contiene Teams&#10;&#10;Descripción generada automáticamente">
            <a:extLst>
              <a:ext uri="{FF2B5EF4-FFF2-40B4-BE49-F238E27FC236}">
                <a16:creationId xmlns:a16="http://schemas.microsoft.com/office/drawing/2014/main" id="{52C2869A-25C1-44A2-95D1-9388AEE622F7}"/>
              </a:ext>
            </a:extLst>
          </p:cNvPr>
          <p:cNvPicPr>
            <a:picLocks noChangeAspect="1"/>
          </p:cNvPicPr>
          <p:nvPr/>
        </p:nvPicPr>
        <p:blipFill>
          <a:blip r:embed="rId2"/>
          <a:stretch>
            <a:fillRect/>
          </a:stretch>
        </p:blipFill>
        <p:spPr>
          <a:xfrm>
            <a:off x="94192" y="2882900"/>
            <a:ext cx="4124325" cy="4124325"/>
          </a:xfrm>
          <a:prstGeom prst="rect">
            <a:avLst/>
          </a:prstGeom>
        </p:spPr>
      </p:pic>
      <p:pic>
        <p:nvPicPr>
          <p:cNvPr id="5" name="Imagen 7" descr="Gráfico, Forma, Gráfico de proyección solar&#10;&#10;Descripción generada automáticamente">
            <a:extLst>
              <a:ext uri="{FF2B5EF4-FFF2-40B4-BE49-F238E27FC236}">
                <a16:creationId xmlns:a16="http://schemas.microsoft.com/office/drawing/2014/main" id="{45DB6407-C553-4653-84BB-2922D8A7CE32}"/>
              </a:ext>
            </a:extLst>
          </p:cNvPr>
          <p:cNvPicPr>
            <a:picLocks noChangeAspect="1"/>
          </p:cNvPicPr>
          <p:nvPr/>
        </p:nvPicPr>
        <p:blipFill>
          <a:blip r:embed="rId3"/>
          <a:stretch>
            <a:fillRect/>
          </a:stretch>
        </p:blipFill>
        <p:spPr>
          <a:xfrm>
            <a:off x="10201886" y="-34248"/>
            <a:ext cx="1990557" cy="1779069"/>
          </a:xfrm>
          <a:prstGeom prst="rect">
            <a:avLst/>
          </a:prstGeom>
        </p:spPr>
      </p:pic>
      <p:sp>
        <p:nvSpPr>
          <p:cNvPr id="4" name="CuadroTexto 3">
            <a:extLst>
              <a:ext uri="{FF2B5EF4-FFF2-40B4-BE49-F238E27FC236}">
                <a16:creationId xmlns:a16="http://schemas.microsoft.com/office/drawing/2014/main" id="{37C4A79E-6B57-43C6-8DFB-682AB3FC5342}"/>
              </a:ext>
            </a:extLst>
          </p:cNvPr>
          <p:cNvSpPr txBox="1"/>
          <p:nvPr/>
        </p:nvSpPr>
        <p:spPr>
          <a:xfrm>
            <a:off x="2232025" y="3025775"/>
            <a:ext cx="1653117" cy="369332"/>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err="1"/>
              <a:t>Confidence</a:t>
            </a:r>
          </a:p>
        </p:txBody>
      </p:sp>
      <p:sp>
        <p:nvSpPr>
          <p:cNvPr id="6" name="CuadroTexto 5">
            <a:extLst>
              <a:ext uri="{FF2B5EF4-FFF2-40B4-BE49-F238E27FC236}">
                <a16:creationId xmlns:a16="http://schemas.microsoft.com/office/drawing/2014/main" id="{8936E73E-51A1-4533-9DD4-F08CB72EF52F}"/>
              </a:ext>
            </a:extLst>
          </p:cNvPr>
          <p:cNvSpPr txBox="1"/>
          <p:nvPr/>
        </p:nvSpPr>
        <p:spPr>
          <a:xfrm>
            <a:off x="4581524" y="3025774"/>
            <a:ext cx="1515534" cy="369332"/>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a:t>Security</a:t>
            </a:r>
          </a:p>
        </p:txBody>
      </p:sp>
      <p:sp>
        <p:nvSpPr>
          <p:cNvPr id="8" name="CuadroTexto 7">
            <a:extLst>
              <a:ext uri="{FF2B5EF4-FFF2-40B4-BE49-F238E27FC236}">
                <a16:creationId xmlns:a16="http://schemas.microsoft.com/office/drawing/2014/main" id="{FFB2FCED-2CD2-4D5B-8E28-67E73685DD60}"/>
              </a:ext>
            </a:extLst>
          </p:cNvPr>
          <p:cNvSpPr txBox="1"/>
          <p:nvPr/>
        </p:nvSpPr>
        <p:spPr>
          <a:xfrm>
            <a:off x="5306483" y="4777317"/>
            <a:ext cx="2743200" cy="923330"/>
          </a:xfrm>
          <a:prstGeom prst="rect">
            <a:avLst/>
          </a:prstGeom>
          <a:solidFill>
            <a:srgbClr val="E39B7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mn-lt"/>
                <a:cs typeface="+mn-lt"/>
              </a:rPr>
              <a:t> A machine doesn't work well if one piece of it is missing!</a:t>
            </a:r>
            <a:endParaRPr lang="es-ES">
              <a:ea typeface="+mn-lt"/>
              <a:cs typeface="+mn-lt"/>
            </a:endParaRPr>
          </a:p>
        </p:txBody>
      </p:sp>
      <p:sp>
        <p:nvSpPr>
          <p:cNvPr id="12" name="TextBox 29">
            <a:extLst>
              <a:ext uri="{FF2B5EF4-FFF2-40B4-BE49-F238E27FC236}">
                <a16:creationId xmlns:a16="http://schemas.microsoft.com/office/drawing/2014/main" id="{51DED11C-34AA-4186-86EF-3D35147236CF}"/>
              </a:ext>
            </a:extLst>
          </p:cNvPr>
          <p:cNvSpPr txBox="1"/>
          <p:nvPr/>
        </p:nvSpPr>
        <p:spPr>
          <a:xfrm>
            <a:off x="9203657" y="6401023"/>
            <a:ext cx="17764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(Forbs, 2012).</a:t>
            </a:r>
            <a:endParaRPr lang="en-US"/>
          </a:p>
          <a:p>
            <a:pPr algn="l"/>
            <a:endParaRPr lang="en-GB"/>
          </a:p>
        </p:txBody>
      </p:sp>
    </p:spTree>
    <p:extLst>
      <p:ext uri="{BB962C8B-B14F-4D97-AF65-F5344CB8AC3E}">
        <p14:creationId xmlns:p14="http://schemas.microsoft.com/office/powerpoint/2010/main" val="21457980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2F84D-44B7-764A-9805-E0B7CA9A61F4}"/>
              </a:ext>
            </a:extLst>
          </p:cNvPr>
          <p:cNvSpPr>
            <a:spLocks noGrp="1"/>
          </p:cNvSpPr>
          <p:nvPr>
            <p:ph type="title"/>
          </p:nvPr>
        </p:nvSpPr>
        <p:spPr>
          <a:xfrm>
            <a:off x="2221110" y="964692"/>
            <a:ext cx="7739754" cy="817747"/>
          </a:xfrm>
          <a:solidFill>
            <a:srgbClr val="7B94EF"/>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lstStyle/>
          <a:p>
            <a:r>
              <a:rPr lang="en-US">
                <a:solidFill>
                  <a:schemeClr val="tx1"/>
                </a:solidFill>
              </a:rPr>
              <a:t>SUCCESSFUL TEAM DEVELOPMENT</a:t>
            </a:r>
          </a:p>
        </p:txBody>
      </p:sp>
      <p:pic>
        <p:nvPicPr>
          <p:cNvPr id="4" name="Imagen 5" descr="Diagrama, Dibujo de ingeniería&#10;&#10;Descripción generada automáticamente">
            <a:extLst>
              <a:ext uri="{FF2B5EF4-FFF2-40B4-BE49-F238E27FC236}">
                <a16:creationId xmlns:a16="http://schemas.microsoft.com/office/drawing/2014/main" id="{EACAD81B-E9D8-4B67-BF69-6E2985172B72}"/>
              </a:ext>
            </a:extLst>
          </p:cNvPr>
          <p:cNvPicPr>
            <a:picLocks noGrp="1" noChangeAspect="1"/>
          </p:cNvPicPr>
          <p:nvPr>
            <p:ph idx="1"/>
          </p:nvPr>
        </p:nvPicPr>
        <p:blipFill>
          <a:blip r:embed="rId2"/>
          <a:stretch>
            <a:fillRect/>
          </a:stretch>
        </p:blipFill>
        <p:spPr>
          <a:xfrm>
            <a:off x="7305216" y="2994553"/>
            <a:ext cx="4201442" cy="3121637"/>
          </a:xfrm>
          <a:prstGeom prst="rect">
            <a:avLst/>
          </a:prstGeom>
          <a:ln>
            <a:noFill/>
          </a:ln>
          <a:effectLst>
            <a:softEdge rad="112500"/>
          </a:effectLst>
        </p:spPr>
      </p:pic>
      <p:sp>
        <p:nvSpPr>
          <p:cNvPr id="7" name="Slide Number Placeholder 6">
            <a:extLst>
              <a:ext uri="{FF2B5EF4-FFF2-40B4-BE49-F238E27FC236}">
                <a16:creationId xmlns:a16="http://schemas.microsoft.com/office/drawing/2014/main" id="{87A0B0BC-39B5-5646-8D1C-3B2F52566F04}"/>
              </a:ext>
            </a:extLst>
          </p:cNvPr>
          <p:cNvSpPr>
            <a:spLocks noGrp="1"/>
          </p:cNvSpPr>
          <p:nvPr>
            <p:ph type="sldNum" sz="quarter" idx="12"/>
          </p:nvPr>
        </p:nvSpPr>
        <p:spPr/>
        <p:txBody>
          <a:bodyPr/>
          <a:lstStyle/>
          <a:p>
            <a:fld id="{D28C0A89-8B70-4240-B13E-26C70933D148}" type="slidenum">
              <a:rPr lang="en-US" smtClean="0"/>
              <a:t>28</a:t>
            </a:fld>
            <a:endParaRPr lang="en-US"/>
          </a:p>
        </p:txBody>
      </p:sp>
      <p:sp>
        <p:nvSpPr>
          <p:cNvPr id="9" name="TextBox 8">
            <a:extLst>
              <a:ext uri="{FF2B5EF4-FFF2-40B4-BE49-F238E27FC236}">
                <a16:creationId xmlns:a16="http://schemas.microsoft.com/office/drawing/2014/main" id="{5EE9F808-5D98-F842-B8AC-C00638A8329C}"/>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6" name="Content Placeholder 2">
            <a:extLst>
              <a:ext uri="{FF2B5EF4-FFF2-40B4-BE49-F238E27FC236}">
                <a16:creationId xmlns:a16="http://schemas.microsoft.com/office/drawing/2014/main" id="{B0A8BD50-52C0-489F-B0D9-16AE790F9E11}"/>
              </a:ext>
            </a:extLst>
          </p:cNvPr>
          <p:cNvSpPr txBox="1">
            <a:spLocks/>
          </p:cNvSpPr>
          <p:nvPr/>
        </p:nvSpPr>
        <p:spPr>
          <a:xfrm>
            <a:off x="2294636" y="1904619"/>
            <a:ext cx="7729728" cy="3101983"/>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200"/>
              <a:t>Communication Skills.</a:t>
            </a:r>
          </a:p>
          <a:p>
            <a:endParaRPr lang="en-US"/>
          </a:p>
          <a:p>
            <a:endParaRPr lang="en-US"/>
          </a:p>
          <a:p>
            <a:endParaRPr lang="en-US"/>
          </a:p>
          <a:p>
            <a:endParaRPr lang="en-US"/>
          </a:p>
          <a:p>
            <a:endParaRPr lang="en-US"/>
          </a:p>
        </p:txBody>
      </p:sp>
      <p:sp>
        <p:nvSpPr>
          <p:cNvPr id="13" name="Elipse 12">
            <a:extLst>
              <a:ext uri="{FF2B5EF4-FFF2-40B4-BE49-F238E27FC236}">
                <a16:creationId xmlns:a16="http://schemas.microsoft.com/office/drawing/2014/main" id="{D6575A36-27B9-4689-AAAA-73799C0AD34E}"/>
              </a:ext>
            </a:extLst>
          </p:cNvPr>
          <p:cNvSpPr/>
          <p:nvPr/>
        </p:nvSpPr>
        <p:spPr>
          <a:xfrm>
            <a:off x="2596091" y="3952876"/>
            <a:ext cx="2561166" cy="1264708"/>
          </a:xfrm>
          <a:prstGeom prst="ellipse">
            <a:avLst/>
          </a:prstGeom>
          <a:solidFill>
            <a:srgbClr val="0070C0"/>
          </a:solidFill>
          <a:ln>
            <a:solidFill>
              <a:srgbClr val="A5CAED"/>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a:solidFill>
                  <a:srgbClr val="FFFFFF"/>
                </a:solidFill>
              </a:rPr>
              <a:t>Communication</a:t>
            </a:r>
          </a:p>
          <a:p>
            <a:pPr algn="ctr"/>
            <a:r>
              <a:rPr lang="es-ES">
                <a:solidFill>
                  <a:srgbClr val="FFFFFF"/>
                </a:solidFill>
              </a:rPr>
              <a:t>Skills</a:t>
            </a:r>
          </a:p>
        </p:txBody>
      </p:sp>
      <p:sp>
        <p:nvSpPr>
          <p:cNvPr id="15" name="Rectángulo 14">
            <a:extLst>
              <a:ext uri="{FF2B5EF4-FFF2-40B4-BE49-F238E27FC236}">
                <a16:creationId xmlns:a16="http://schemas.microsoft.com/office/drawing/2014/main" id="{25A0E457-B524-4E2D-8DD8-C9BC35C6B3DC}"/>
              </a:ext>
            </a:extLst>
          </p:cNvPr>
          <p:cNvSpPr/>
          <p:nvPr/>
        </p:nvSpPr>
        <p:spPr>
          <a:xfrm rot="1500000">
            <a:off x="3233066" y="4956286"/>
            <a:ext cx="37040" cy="873124"/>
          </a:xfrm>
          <a:prstGeom prst="rect">
            <a:avLst/>
          </a:prstGeom>
          <a:solidFill>
            <a:srgbClr val="0070C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6" name="Rectángulo 15">
            <a:extLst>
              <a:ext uri="{FF2B5EF4-FFF2-40B4-BE49-F238E27FC236}">
                <a16:creationId xmlns:a16="http://schemas.microsoft.com/office/drawing/2014/main" id="{FA94F538-AB58-4AC9-97E8-360C9E052260}"/>
              </a:ext>
            </a:extLst>
          </p:cNvPr>
          <p:cNvSpPr/>
          <p:nvPr/>
        </p:nvSpPr>
        <p:spPr>
          <a:xfrm rot="2520000">
            <a:off x="4557505" y="3479590"/>
            <a:ext cx="31749" cy="592665"/>
          </a:xfrm>
          <a:prstGeom prst="rect">
            <a:avLst/>
          </a:prstGeom>
          <a:solidFill>
            <a:srgbClr val="0070C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8" name="Rectángulo 17">
            <a:extLst>
              <a:ext uri="{FF2B5EF4-FFF2-40B4-BE49-F238E27FC236}">
                <a16:creationId xmlns:a16="http://schemas.microsoft.com/office/drawing/2014/main" id="{C8CAC591-9EFF-4C20-B864-C3219AF2EBA5}"/>
              </a:ext>
            </a:extLst>
          </p:cNvPr>
          <p:cNvSpPr/>
          <p:nvPr/>
        </p:nvSpPr>
        <p:spPr>
          <a:xfrm rot="5400000">
            <a:off x="5011068" y="4442994"/>
            <a:ext cx="37040" cy="936624"/>
          </a:xfrm>
          <a:prstGeom prst="rect">
            <a:avLst/>
          </a:prstGeom>
          <a:solidFill>
            <a:srgbClr val="0070C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9" name="Rectángulo 18">
            <a:extLst>
              <a:ext uri="{FF2B5EF4-FFF2-40B4-BE49-F238E27FC236}">
                <a16:creationId xmlns:a16="http://schemas.microsoft.com/office/drawing/2014/main" id="{877E5CEB-A4F3-4BBA-B882-25A49FBC76ED}"/>
              </a:ext>
            </a:extLst>
          </p:cNvPr>
          <p:cNvSpPr/>
          <p:nvPr/>
        </p:nvSpPr>
        <p:spPr>
          <a:xfrm rot="5400000">
            <a:off x="2494882" y="4625557"/>
            <a:ext cx="31748" cy="587375"/>
          </a:xfrm>
          <a:prstGeom prst="rect">
            <a:avLst/>
          </a:prstGeom>
          <a:solidFill>
            <a:srgbClr val="0070C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0" name="Rectángulo 19">
            <a:extLst>
              <a:ext uri="{FF2B5EF4-FFF2-40B4-BE49-F238E27FC236}">
                <a16:creationId xmlns:a16="http://schemas.microsoft.com/office/drawing/2014/main" id="{F8167AF8-E659-4669-A5CC-5ADB214CF22E}"/>
              </a:ext>
            </a:extLst>
          </p:cNvPr>
          <p:cNvSpPr/>
          <p:nvPr/>
        </p:nvSpPr>
        <p:spPr>
          <a:xfrm rot="3300000">
            <a:off x="5153942" y="3834453"/>
            <a:ext cx="37040" cy="936624"/>
          </a:xfrm>
          <a:prstGeom prst="rect">
            <a:avLst/>
          </a:prstGeom>
          <a:solidFill>
            <a:srgbClr val="0070C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1" name="Rectángulo 20">
            <a:extLst>
              <a:ext uri="{FF2B5EF4-FFF2-40B4-BE49-F238E27FC236}">
                <a16:creationId xmlns:a16="http://schemas.microsoft.com/office/drawing/2014/main" id="{25FDAA3A-B556-44AB-A606-8EA6DA097598}"/>
              </a:ext>
            </a:extLst>
          </p:cNvPr>
          <p:cNvSpPr/>
          <p:nvPr/>
        </p:nvSpPr>
        <p:spPr>
          <a:xfrm>
            <a:off x="3402401" y="3331744"/>
            <a:ext cx="37040" cy="936624"/>
          </a:xfrm>
          <a:prstGeom prst="rect">
            <a:avLst/>
          </a:prstGeom>
          <a:solidFill>
            <a:srgbClr val="0070C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2" name="Rectángulo 21">
            <a:extLst>
              <a:ext uri="{FF2B5EF4-FFF2-40B4-BE49-F238E27FC236}">
                <a16:creationId xmlns:a16="http://schemas.microsoft.com/office/drawing/2014/main" id="{19F55BA4-5017-4954-84B8-4BC4EBB12F9A}"/>
              </a:ext>
            </a:extLst>
          </p:cNvPr>
          <p:cNvSpPr/>
          <p:nvPr/>
        </p:nvSpPr>
        <p:spPr>
          <a:xfrm rot="7920000">
            <a:off x="2497526" y="3638661"/>
            <a:ext cx="37040" cy="936624"/>
          </a:xfrm>
          <a:prstGeom prst="rect">
            <a:avLst/>
          </a:prstGeom>
          <a:solidFill>
            <a:srgbClr val="0070C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3" name="Rectángulo 22">
            <a:extLst>
              <a:ext uri="{FF2B5EF4-FFF2-40B4-BE49-F238E27FC236}">
                <a16:creationId xmlns:a16="http://schemas.microsoft.com/office/drawing/2014/main" id="{C9008521-75B1-40CA-8F91-1B3C3D31853C}"/>
              </a:ext>
            </a:extLst>
          </p:cNvPr>
          <p:cNvSpPr/>
          <p:nvPr/>
        </p:nvSpPr>
        <p:spPr>
          <a:xfrm rot="7260000">
            <a:off x="4296693" y="4834578"/>
            <a:ext cx="37040" cy="936624"/>
          </a:xfrm>
          <a:prstGeom prst="rect">
            <a:avLst/>
          </a:prstGeom>
          <a:solidFill>
            <a:srgbClr val="0070C0"/>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6" name="Rectángulo 25">
            <a:extLst>
              <a:ext uri="{FF2B5EF4-FFF2-40B4-BE49-F238E27FC236}">
                <a16:creationId xmlns:a16="http://schemas.microsoft.com/office/drawing/2014/main" id="{F6D72A15-E519-4E9F-BA9E-3B7FFFC968C0}"/>
              </a:ext>
            </a:extLst>
          </p:cNvPr>
          <p:cNvSpPr/>
          <p:nvPr/>
        </p:nvSpPr>
        <p:spPr>
          <a:xfrm>
            <a:off x="2807759" y="2828924"/>
            <a:ext cx="1116541" cy="481542"/>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a:t>Active Listening</a:t>
            </a:r>
          </a:p>
        </p:txBody>
      </p:sp>
      <p:sp>
        <p:nvSpPr>
          <p:cNvPr id="29" name="Rectángulo 28">
            <a:extLst>
              <a:ext uri="{FF2B5EF4-FFF2-40B4-BE49-F238E27FC236}">
                <a16:creationId xmlns:a16="http://schemas.microsoft.com/office/drawing/2014/main" id="{859376C0-BFB7-4C26-A4D0-72712B4B4BB7}"/>
              </a:ext>
            </a:extLst>
          </p:cNvPr>
          <p:cNvSpPr/>
          <p:nvPr/>
        </p:nvSpPr>
        <p:spPr>
          <a:xfrm>
            <a:off x="4315882" y="3061758"/>
            <a:ext cx="1714499" cy="4815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a:t>Non-verbal communication</a:t>
            </a:r>
          </a:p>
        </p:txBody>
      </p:sp>
      <p:sp>
        <p:nvSpPr>
          <p:cNvPr id="30" name="Rectángulo 29">
            <a:extLst>
              <a:ext uri="{FF2B5EF4-FFF2-40B4-BE49-F238E27FC236}">
                <a16:creationId xmlns:a16="http://schemas.microsoft.com/office/drawing/2014/main" id="{ACC73381-6033-4AC4-BFAB-C7D06C1F2DBA}"/>
              </a:ext>
            </a:extLst>
          </p:cNvPr>
          <p:cNvSpPr/>
          <p:nvPr/>
        </p:nvSpPr>
        <p:spPr>
          <a:xfrm>
            <a:off x="1326091" y="3373966"/>
            <a:ext cx="1190625" cy="492125"/>
          </a:xfrm>
          <a:prstGeom prst="rect">
            <a:avLst/>
          </a:prstGeom>
          <a:solidFill>
            <a:srgbClr val="CC049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a:t>Feedback</a:t>
            </a:r>
          </a:p>
        </p:txBody>
      </p:sp>
      <p:sp>
        <p:nvSpPr>
          <p:cNvPr id="31" name="Rectángulo 30">
            <a:extLst>
              <a:ext uri="{FF2B5EF4-FFF2-40B4-BE49-F238E27FC236}">
                <a16:creationId xmlns:a16="http://schemas.microsoft.com/office/drawing/2014/main" id="{92A7E689-4F3A-4704-8B2D-B9E2A59BEEC6}"/>
              </a:ext>
            </a:extLst>
          </p:cNvPr>
          <p:cNvSpPr/>
          <p:nvPr/>
        </p:nvSpPr>
        <p:spPr>
          <a:xfrm>
            <a:off x="839258" y="4686299"/>
            <a:ext cx="1455206" cy="71437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a:t>Friendliness</a:t>
            </a:r>
          </a:p>
        </p:txBody>
      </p:sp>
      <p:sp>
        <p:nvSpPr>
          <p:cNvPr id="34" name="Rectángulo 33">
            <a:extLst>
              <a:ext uri="{FF2B5EF4-FFF2-40B4-BE49-F238E27FC236}">
                <a16:creationId xmlns:a16="http://schemas.microsoft.com/office/drawing/2014/main" id="{15DE5FC9-20DD-47B6-8FAE-7DD49EC3844D}"/>
              </a:ext>
            </a:extLst>
          </p:cNvPr>
          <p:cNvSpPr/>
          <p:nvPr/>
        </p:nvSpPr>
        <p:spPr>
          <a:xfrm>
            <a:off x="2188633" y="5802840"/>
            <a:ext cx="1883833" cy="476251"/>
          </a:xfrm>
          <a:prstGeom prst="rect">
            <a:avLst/>
          </a:prstGeom>
          <a:solidFill>
            <a:srgbClr val="A5CAED"/>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a:t>Open-Mindeness</a:t>
            </a:r>
          </a:p>
        </p:txBody>
      </p:sp>
      <p:sp>
        <p:nvSpPr>
          <p:cNvPr id="35" name="Rectángulo 34">
            <a:extLst>
              <a:ext uri="{FF2B5EF4-FFF2-40B4-BE49-F238E27FC236}">
                <a16:creationId xmlns:a16="http://schemas.microsoft.com/office/drawing/2014/main" id="{82E347B2-BB42-421D-9CBE-E361D5734752}"/>
              </a:ext>
            </a:extLst>
          </p:cNvPr>
          <p:cNvSpPr/>
          <p:nvPr/>
        </p:nvSpPr>
        <p:spPr>
          <a:xfrm>
            <a:off x="5495924" y="3781426"/>
            <a:ext cx="1365249" cy="486833"/>
          </a:xfrm>
          <a:prstGeom prst="rect">
            <a:avLst/>
          </a:prstGeom>
          <a:solidFill>
            <a:srgbClr val="E39B7D"/>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a:t>Confidence</a:t>
            </a:r>
          </a:p>
        </p:txBody>
      </p:sp>
      <p:sp>
        <p:nvSpPr>
          <p:cNvPr id="36" name="Rectángulo 35">
            <a:extLst>
              <a:ext uri="{FF2B5EF4-FFF2-40B4-BE49-F238E27FC236}">
                <a16:creationId xmlns:a16="http://schemas.microsoft.com/office/drawing/2014/main" id="{A5953745-B4C4-4116-9ECA-9BF08401F4D4}"/>
              </a:ext>
            </a:extLst>
          </p:cNvPr>
          <p:cNvSpPr/>
          <p:nvPr/>
        </p:nvSpPr>
        <p:spPr>
          <a:xfrm>
            <a:off x="5495925" y="4654550"/>
            <a:ext cx="1164166" cy="481542"/>
          </a:xfrm>
          <a:prstGeom prst="rect">
            <a:avLst/>
          </a:prstGeom>
          <a:solidFill>
            <a:srgbClr val="707DF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err="1"/>
              <a:t>Respect</a:t>
            </a:r>
          </a:p>
        </p:txBody>
      </p:sp>
      <p:sp>
        <p:nvSpPr>
          <p:cNvPr id="37" name="Rectángulo 36">
            <a:extLst>
              <a:ext uri="{FF2B5EF4-FFF2-40B4-BE49-F238E27FC236}">
                <a16:creationId xmlns:a16="http://schemas.microsoft.com/office/drawing/2014/main" id="{412D5E2B-08C1-465B-8AA0-0BF28E634B8D}"/>
              </a:ext>
            </a:extLst>
          </p:cNvPr>
          <p:cNvSpPr/>
          <p:nvPr/>
        </p:nvSpPr>
        <p:spPr>
          <a:xfrm>
            <a:off x="4453465" y="5480050"/>
            <a:ext cx="1264708" cy="486833"/>
          </a:xfrm>
          <a:prstGeom prst="rect">
            <a:avLst/>
          </a:prstGeom>
          <a:solidFill>
            <a:srgbClr val="FAE73E"/>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s-ES"/>
              <a:t>Empathy</a:t>
            </a:r>
          </a:p>
        </p:txBody>
      </p:sp>
      <p:pic>
        <p:nvPicPr>
          <p:cNvPr id="5" name="Imagen 7" descr="Gráfico, Forma, Gráfico de proyección solar&#10;&#10;Descripción generada automáticamente">
            <a:extLst>
              <a:ext uri="{FF2B5EF4-FFF2-40B4-BE49-F238E27FC236}">
                <a16:creationId xmlns:a16="http://schemas.microsoft.com/office/drawing/2014/main" id="{26DBA020-FADD-4032-85A9-37154F7DAA82}"/>
              </a:ext>
            </a:extLst>
          </p:cNvPr>
          <p:cNvPicPr>
            <a:picLocks noChangeAspect="1"/>
          </p:cNvPicPr>
          <p:nvPr/>
        </p:nvPicPr>
        <p:blipFill>
          <a:blip r:embed="rId3"/>
          <a:stretch>
            <a:fillRect/>
          </a:stretch>
        </p:blipFill>
        <p:spPr>
          <a:xfrm>
            <a:off x="10201886" y="-34248"/>
            <a:ext cx="1990557" cy="1779069"/>
          </a:xfrm>
          <a:prstGeom prst="rect">
            <a:avLst/>
          </a:prstGeom>
        </p:spPr>
      </p:pic>
      <p:sp>
        <p:nvSpPr>
          <p:cNvPr id="3" name="TextBox 29">
            <a:extLst>
              <a:ext uri="{FF2B5EF4-FFF2-40B4-BE49-F238E27FC236}">
                <a16:creationId xmlns:a16="http://schemas.microsoft.com/office/drawing/2014/main" id="{9417DB3C-AB50-4D83-84CB-BA2A4E60681A}"/>
              </a:ext>
            </a:extLst>
          </p:cNvPr>
          <p:cNvSpPr txBox="1"/>
          <p:nvPr/>
        </p:nvSpPr>
        <p:spPr>
          <a:xfrm>
            <a:off x="8240574" y="6326940"/>
            <a:ext cx="3046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a:t>(Thebalancecareers,2021)</a:t>
            </a:r>
            <a:endParaRPr lang="en-GB"/>
          </a:p>
        </p:txBody>
      </p:sp>
    </p:spTree>
    <p:extLst>
      <p:ext uri="{BB962C8B-B14F-4D97-AF65-F5344CB8AC3E}">
        <p14:creationId xmlns:p14="http://schemas.microsoft.com/office/powerpoint/2010/main" val="2639703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8F34-420F-D645-980A-5177897B906F}"/>
              </a:ext>
            </a:extLst>
          </p:cNvPr>
          <p:cNvSpPr>
            <a:spLocks noGrp="1"/>
          </p:cNvSpPr>
          <p:nvPr>
            <p:ph type="title"/>
          </p:nvPr>
        </p:nvSpPr>
        <p:spPr>
          <a:xfrm>
            <a:off x="351663" y="2327488"/>
            <a:ext cx="3169864" cy="2984484"/>
          </a:xfrm>
          <a:prstGeom prst="ellipse">
            <a:avLst/>
          </a:prstGeom>
          <a:solidFill>
            <a:srgbClr val="0070C0"/>
          </a:solidFill>
          <a:ln>
            <a:noFill/>
          </a:ln>
        </p:spPr>
        <p:txBody>
          <a:bodyPr>
            <a:normAutofit/>
          </a:bodyPr>
          <a:lstStyle/>
          <a:p>
            <a:r>
              <a:rPr lang="en-US" sz="1800">
                <a:solidFill>
                  <a:srgbClr val="FFFFFF"/>
                </a:solidFill>
              </a:rPr>
              <a:t>CONCLUS1ON</a:t>
            </a:r>
          </a:p>
        </p:txBody>
      </p:sp>
      <p:sp>
        <p:nvSpPr>
          <p:cNvPr id="3" name="Content Placeholder 2">
            <a:extLst>
              <a:ext uri="{FF2B5EF4-FFF2-40B4-BE49-F238E27FC236}">
                <a16:creationId xmlns:a16="http://schemas.microsoft.com/office/drawing/2014/main" id="{3A4D2063-263D-4641-BFD4-8AF43071F57A}"/>
              </a:ext>
            </a:extLst>
          </p:cNvPr>
          <p:cNvSpPr>
            <a:spLocks noGrp="1"/>
          </p:cNvSpPr>
          <p:nvPr>
            <p:ph idx="1"/>
          </p:nvPr>
        </p:nvSpPr>
        <p:spPr>
          <a:xfrm>
            <a:off x="3678157" y="1549365"/>
            <a:ext cx="8299134" cy="4902559"/>
          </a:xfrm>
        </p:spPr>
        <p:txBody>
          <a:bodyPr anchor="ctr">
            <a:normAutofit/>
          </a:bodyPr>
          <a:lstStyle/>
          <a:p>
            <a:pPr>
              <a:buFont typeface="Wingdings" panose="020B0604020202020204" pitchFamily="34" charset="0"/>
              <a:buChar char="Ø"/>
            </a:pPr>
            <a:r>
              <a:rPr lang="en-US">
                <a:solidFill>
                  <a:schemeClr val="tx1"/>
                </a:solidFill>
                <a:ea typeface="+mn-lt"/>
                <a:cs typeface="+mn-lt"/>
              </a:rPr>
              <a:t>In healthcare, good team building happens where all team members understand, believe in and work towards the shared purpose of caring and working for patients.</a:t>
            </a:r>
            <a:endParaRPr lang="en-US">
              <a:solidFill>
                <a:schemeClr val="tx1"/>
              </a:solidFill>
            </a:endParaRPr>
          </a:p>
          <a:p>
            <a:pPr marL="0" indent="0">
              <a:buNone/>
            </a:pPr>
            <a:endParaRPr lang="en-US">
              <a:solidFill>
                <a:schemeClr val="tx1"/>
              </a:solidFill>
              <a:ea typeface="+mn-lt"/>
              <a:cs typeface="+mn-lt"/>
            </a:endParaRPr>
          </a:p>
          <a:p>
            <a:pPr>
              <a:buFont typeface="Wingdings" panose="020B0604020202020204" pitchFamily="34" charset="0"/>
              <a:buChar char="Ø"/>
            </a:pPr>
            <a:r>
              <a:rPr lang="en-US">
                <a:solidFill>
                  <a:schemeClr val="tx1"/>
                </a:solidFill>
                <a:ea typeface="+mn-lt"/>
                <a:cs typeface="+mn-lt"/>
              </a:rPr>
              <a:t>When you are finding synergy in a team the more productive you will become, and you can get more job-satisfaction.</a:t>
            </a:r>
            <a:endParaRPr lang="en-US">
              <a:solidFill>
                <a:schemeClr val="tx1"/>
              </a:solidFill>
            </a:endParaRPr>
          </a:p>
          <a:p>
            <a:pPr marL="0" indent="0">
              <a:buNone/>
            </a:pPr>
            <a:endParaRPr lang="en-US">
              <a:solidFill>
                <a:schemeClr val="tx1"/>
              </a:solidFill>
            </a:endParaRPr>
          </a:p>
          <a:p>
            <a:pPr>
              <a:buFont typeface="Wingdings" panose="020B0604020202020204" pitchFamily="34" charset="0"/>
              <a:buChar char="Ø"/>
            </a:pPr>
            <a:r>
              <a:rPr lang="en-US">
                <a:solidFill>
                  <a:schemeClr val="tx1"/>
                </a:solidFill>
              </a:rPr>
              <a:t> Defining role + clear goal = important strategy for creating a successful teamwork environment. </a:t>
            </a:r>
          </a:p>
          <a:p>
            <a:endParaRPr lang="en-US">
              <a:solidFill>
                <a:schemeClr val="tx1"/>
              </a:solidFill>
            </a:endParaRPr>
          </a:p>
          <a:p>
            <a:pPr>
              <a:buFont typeface="Wingdings" panose="020B0604020202020204" pitchFamily="34" charset="0"/>
              <a:buChar char="Ø"/>
            </a:pPr>
            <a:r>
              <a:rPr lang="en-US">
                <a:solidFill>
                  <a:schemeClr val="tx1"/>
                </a:solidFill>
              </a:rPr>
              <a:t>1+1=3 Power of a team over a power of a single person.</a:t>
            </a:r>
          </a:p>
          <a:p>
            <a:endParaRPr lang="en-US" b="1">
              <a:solidFill>
                <a:schemeClr val="tx1"/>
              </a:solidFill>
            </a:endParaRPr>
          </a:p>
          <a:p>
            <a:endParaRPr lang="en-US">
              <a:solidFill>
                <a:schemeClr val="tx1"/>
              </a:solidFill>
            </a:endParaRPr>
          </a:p>
        </p:txBody>
      </p:sp>
      <p:sp>
        <p:nvSpPr>
          <p:cNvPr id="5" name="Slide Number Placeholder 4">
            <a:extLst>
              <a:ext uri="{FF2B5EF4-FFF2-40B4-BE49-F238E27FC236}">
                <a16:creationId xmlns:a16="http://schemas.microsoft.com/office/drawing/2014/main" id="{2C029E03-F2DB-D045-989C-38037B3DE0DD}"/>
              </a:ext>
            </a:extLst>
          </p:cNvPr>
          <p:cNvSpPr>
            <a:spLocks noGrp="1"/>
          </p:cNvSpPr>
          <p:nvPr>
            <p:ph type="sldNum" sz="quarter" idx="12"/>
          </p:nvPr>
        </p:nvSpPr>
        <p:spPr/>
        <p:txBody>
          <a:bodyPr/>
          <a:lstStyle/>
          <a:p>
            <a:fld id="{D28C0A89-8B70-4240-B13E-26C70933D148}" type="slidenum">
              <a:rPr lang="en-US" smtClean="0"/>
              <a:t>29</a:t>
            </a:fld>
            <a:endParaRPr lang="en-US"/>
          </a:p>
        </p:txBody>
      </p:sp>
      <p:sp>
        <p:nvSpPr>
          <p:cNvPr id="6" name="TextBox 5">
            <a:extLst>
              <a:ext uri="{FF2B5EF4-FFF2-40B4-BE49-F238E27FC236}">
                <a16:creationId xmlns:a16="http://schemas.microsoft.com/office/drawing/2014/main" id="{95F1DB68-7D1A-BB40-87F7-718C181DF445}"/>
              </a:ext>
            </a:extLst>
          </p:cNvPr>
          <p:cNvSpPr txBox="1"/>
          <p:nvPr/>
        </p:nvSpPr>
        <p:spPr>
          <a:xfrm>
            <a:off x="-3099460" y="2648197"/>
            <a:ext cx="184731" cy="369332"/>
          </a:xfrm>
          <a:prstGeom prst="rect">
            <a:avLst/>
          </a:prstGeom>
          <a:noFill/>
        </p:spPr>
        <p:txBody>
          <a:bodyPr wrap="none" rtlCol="0">
            <a:spAutoFit/>
          </a:bodyPr>
          <a:lstStyle/>
          <a:p>
            <a:endParaRPr lang="en-US"/>
          </a:p>
        </p:txBody>
      </p:sp>
      <p:sp>
        <p:nvSpPr>
          <p:cNvPr id="10" name="TextBox 9">
            <a:extLst>
              <a:ext uri="{FF2B5EF4-FFF2-40B4-BE49-F238E27FC236}">
                <a16:creationId xmlns:a16="http://schemas.microsoft.com/office/drawing/2014/main" id="{FBEACA7D-03C9-C94A-A458-9F12F56F9BD2}"/>
              </a:ext>
            </a:extLst>
          </p:cNvPr>
          <p:cNvSpPr txBox="1"/>
          <p:nvPr/>
        </p:nvSpPr>
        <p:spPr>
          <a:xfrm>
            <a:off x="3679650" y="198406"/>
            <a:ext cx="5324546" cy="400110"/>
          </a:xfrm>
          <a:prstGeom prst="rect">
            <a:avLst/>
          </a:prstGeom>
          <a:noFill/>
          <a:ln>
            <a:noFill/>
          </a:ln>
        </p:spPr>
        <p:txBody>
          <a:bodyPr wrap="square" lIns="91440" tIns="45720" rIns="91440" bIns="45720" rtlCol="0" anchor="t">
            <a:spAutoFit/>
          </a:bodyPr>
          <a:lstStyle/>
          <a:p>
            <a:pPr algn="ctr"/>
            <a:r>
              <a:rPr lang="en-US" sz="2000">
                <a:solidFill>
                  <a:schemeClr val="accent3"/>
                </a:solidFill>
              </a:rPr>
              <a:t>Effective Teamwork and Communication</a:t>
            </a:r>
          </a:p>
        </p:txBody>
      </p:sp>
      <p:pic>
        <p:nvPicPr>
          <p:cNvPr id="8" name="Imagen 7" descr="Gráfico, Forma, Gráfico de proyección solar&#10;&#10;Descripción generada automáticamente">
            <a:extLst>
              <a:ext uri="{FF2B5EF4-FFF2-40B4-BE49-F238E27FC236}">
                <a16:creationId xmlns:a16="http://schemas.microsoft.com/office/drawing/2014/main" id="{9229C861-C1C8-4496-8CD3-D45FC9857999}"/>
              </a:ext>
            </a:extLst>
          </p:cNvPr>
          <p:cNvPicPr>
            <a:picLocks noChangeAspect="1"/>
          </p:cNvPicPr>
          <p:nvPr/>
        </p:nvPicPr>
        <p:blipFill>
          <a:blip r:embed="rId2"/>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4315916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8F34-420F-D645-980A-5177897B906F}"/>
              </a:ext>
            </a:extLst>
          </p:cNvPr>
          <p:cNvSpPr>
            <a:spLocks noGrp="1"/>
          </p:cNvSpPr>
          <p:nvPr>
            <p:ph type="title"/>
          </p:nvPr>
        </p:nvSpPr>
        <p:spPr>
          <a:xfrm>
            <a:off x="105067" y="2253234"/>
            <a:ext cx="3033321" cy="2882927"/>
          </a:xfrm>
          <a:prstGeom prst="ellipse">
            <a:avLst/>
          </a:prstGeom>
          <a:solidFill>
            <a:srgbClr val="0070C0"/>
          </a:solidFill>
          <a:ln>
            <a:noFill/>
          </a:ln>
        </p:spPr>
        <p:txBody>
          <a:bodyPr>
            <a:normAutofit/>
          </a:bodyPr>
          <a:lstStyle/>
          <a:p>
            <a:r>
              <a:rPr lang="en-US" sz="2000">
                <a:solidFill>
                  <a:srgbClr val="FFFFFF"/>
                </a:solidFill>
              </a:rPr>
              <a:t>references</a:t>
            </a:r>
          </a:p>
        </p:txBody>
      </p:sp>
      <p:sp>
        <p:nvSpPr>
          <p:cNvPr id="3" name="Content Placeholder 2">
            <a:extLst>
              <a:ext uri="{FF2B5EF4-FFF2-40B4-BE49-F238E27FC236}">
                <a16:creationId xmlns:a16="http://schemas.microsoft.com/office/drawing/2014/main" id="{3A4D2063-263D-4641-BFD4-8AF43071F57A}"/>
              </a:ext>
            </a:extLst>
          </p:cNvPr>
          <p:cNvSpPr>
            <a:spLocks noGrp="1"/>
          </p:cNvSpPr>
          <p:nvPr>
            <p:ph idx="1"/>
          </p:nvPr>
        </p:nvSpPr>
        <p:spPr>
          <a:xfrm>
            <a:off x="2988153" y="1955745"/>
            <a:ext cx="8988767" cy="5114842"/>
          </a:xfrm>
          <a:ln>
            <a:noFill/>
          </a:ln>
        </p:spPr>
        <p:txBody>
          <a:bodyPr vert="horz" lIns="91440" tIns="45720" rIns="91440" bIns="45720" rtlCol="0" anchor="ctr">
            <a:noAutofit/>
          </a:bodyPr>
          <a:lstStyle/>
          <a:p>
            <a:endParaRPr lang="en-US">
              <a:ea typeface="+mn-lt"/>
              <a:cs typeface="+mn-lt"/>
            </a:endParaRPr>
          </a:p>
          <a:p>
            <a:endParaRPr lang="en-US" sz="1400">
              <a:ea typeface="+mn-lt"/>
              <a:cs typeface="+mn-lt"/>
            </a:endParaRPr>
          </a:p>
          <a:p>
            <a:r>
              <a:rPr lang="en-US" sz="1400">
                <a:ea typeface="+mn-lt"/>
                <a:cs typeface="+mn-lt"/>
              </a:rPr>
              <a:t>Adair J (2009) </a:t>
            </a:r>
            <a:r>
              <a:rPr lang="en-US" sz="1400" i="1">
                <a:ea typeface="+mn-lt"/>
                <a:cs typeface="+mn-lt"/>
              </a:rPr>
              <a:t>Effective Teambuilding (revised ed): How to make a winning team</a:t>
            </a:r>
            <a:r>
              <a:rPr lang="en-US" sz="1400">
                <a:ea typeface="+mn-lt"/>
                <a:cs typeface="+mn-lt"/>
              </a:rPr>
              <a:t>. London: Pan Books.</a:t>
            </a:r>
            <a:endParaRPr lang="en-US" sz="1400"/>
          </a:p>
          <a:p>
            <a:r>
              <a:rPr lang="en-US" sz="1400" err="1">
                <a:ea typeface="+mn-lt"/>
                <a:cs typeface="+mn-lt"/>
              </a:rPr>
              <a:t>Aequilibre</a:t>
            </a:r>
            <a:r>
              <a:rPr lang="en-US" sz="1400">
                <a:ea typeface="+mn-lt"/>
                <a:cs typeface="+mn-lt"/>
              </a:rPr>
              <a:t> (2019) </a:t>
            </a:r>
            <a:r>
              <a:rPr lang="en-US" sz="1400" i="1">
                <a:ea typeface="+mn-lt"/>
                <a:cs typeface="+mn-lt"/>
              </a:rPr>
              <a:t>Effective Conflict Management – A source of Creativity and Innovation. </a:t>
            </a:r>
            <a:r>
              <a:rPr lang="en-US" sz="1400">
                <a:ea typeface="+mn-lt"/>
                <a:cs typeface="+mn-lt"/>
              </a:rPr>
              <a:t>Available at: </a:t>
            </a:r>
            <a:r>
              <a:rPr lang="en-US" sz="1400">
                <a:ea typeface="+mn-lt"/>
                <a:cs typeface="+mn-lt"/>
                <a:hlinkClick r:id="rId2"/>
              </a:rPr>
              <a:t>https://aequilibre.org/2019/09/10/effective-conflict-management-a-source-of-creativity-and-innovation</a:t>
            </a:r>
            <a:r>
              <a:rPr lang="en-US" sz="1400">
                <a:ea typeface="+mn-lt"/>
                <a:cs typeface="+mn-lt"/>
              </a:rPr>
              <a:t> (Accessed: 07. April 2021)</a:t>
            </a:r>
          </a:p>
          <a:p>
            <a:r>
              <a:rPr lang="en-US" sz="1400">
                <a:ea typeface="+mn-lt"/>
                <a:cs typeface="+mn-lt"/>
              </a:rPr>
              <a:t>Andriotis, N. (2018). ‘Employee Recognition in the Workplace: The Why and How’. </a:t>
            </a:r>
            <a:r>
              <a:rPr lang="en-US" sz="1400">
                <a:solidFill>
                  <a:schemeClr val="accent2">
                    <a:lumMod val="50000"/>
                  </a:schemeClr>
                </a:solidFill>
                <a:ea typeface="+mn-lt"/>
                <a:cs typeface="+mn-lt"/>
                <a:hlinkClick r:id="rId3">
                  <a:extLst>
                    <a:ext uri="{A12FA001-AC4F-418D-AE19-62706E023703}">
                      <ahyp:hlinkClr xmlns:ahyp="http://schemas.microsoft.com/office/drawing/2018/hyperlinkcolor" val="tx"/>
                    </a:ext>
                  </a:extLst>
                </a:hlinkClick>
              </a:rPr>
              <a:t>https://tsebo.academy/wp-content/uploads/2020/10/3.1.7.-Workplace-Employee-Recognition-Why-and-How.pdf</a:t>
            </a:r>
            <a:r>
              <a:rPr lang="en-US" sz="1400">
                <a:solidFill>
                  <a:schemeClr val="bg1">
                    <a:lumMod val="50000"/>
                  </a:schemeClr>
                </a:solidFill>
                <a:ea typeface="+mn-lt"/>
                <a:cs typeface="+mn-lt"/>
              </a:rPr>
              <a:t> </a:t>
            </a:r>
            <a:r>
              <a:rPr lang="en-US" sz="1400">
                <a:ea typeface="+mn-lt"/>
                <a:cs typeface="+mn-lt"/>
              </a:rPr>
              <a:t>. (Accessed 06.04.21).</a:t>
            </a:r>
          </a:p>
          <a:p>
            <a:r>
              <a:rPr lang="en-US" sz="1400" err="1">
                <a:ea typeface="+mn-lt"/>
                <a:cs typeface="+mn-lt"/>
              </a:rPr>
              <a:t>Aritzeta</a:t>
            </a:r>
            <a:r>
              <a:rPr lang="en-US" sz="1400">
                <a:ea typeface="+mn-lt"/>
                <a:cs typeface="+mn-lt"/>
              </a:rPr>
              <a:t>, A. Swailes, S. Senior, B.(2007)’Belbin’s Team role Model: Development, Validity and Applications for Team Building’.</a:t>
            </a:r>
            <a:r>
              <a:rPr lang="en-US" sz="1400" i="1">
                <a:ea typeface="+mn-lt"/>
                <a:cs typeface="+mn-lt"/>
              </a:rPr>
              <a:t> Journal of Management Studies, </a:t>
            </a:r>
            <a:r>
              <a:rPr lang="en-US" sz="1400">
                <a:ea typeface="+mn-lt"/>
                <a:cs typeface="+mn-lt"/>
              </a:rPr>
              <a:t>44(1), DOI/</a:t>
            </a:r>
            <a:r>
              <a:rPr lang="en-US" sz="1400" err="1">
                <a:ea typeface="+mn-lt"/>
                <a:cs typeface="+mn-lt"/>
              </a:rPr>
              <a:t>epdf</a:t>
            </a:r>
            <a:r>
              <a:rPr lang="en-US" sz="1400">
                <a:ea typeface="+mn-lt"/>
                <a:cs typeface="+mn-lt"/>
              </a:rPr>
              <a:t>/10.1111/j.1467-6486.2007.00666.</a:t>
            </a:r>
            <a:endParaRPr lang="en-US" sz="1400">
              <a:solidFill>
                <a:srgbClr val="404040"/>
              </a:solidFill>
            </a:endParaRPr>
          </a:p>
          <a:p>
            <a:r>
              <a:rPr lang="en-US" sz="1400">
                <a:solidFill>
                  <a:srgbClr val="404040"/>
                </a:solidFill>
                <a:ea typeface="+mn-lt"/>
                <a:cs typeface="+mn-lt"/>
              </a:rPr>
              <a:t>Bible (NIV) </a:t>
            </a:r>
            <a:r>
              <a:rPr lang="en-US" sz="1400" i="1"/>
              <a:t>Oppression, Toil, Friendlessness. </a:t>
            </a:r>
            <a:r>
              <a:rPr lang="en-US" sz="1400"/>
              <a:t>Available at: </a:t>
            </a:r>
            <a:r>
              <a:rPr lang="en-US" sz="1400">
                <a:ea typeface="+mn-lt"/>
                <a:cs typeface="+mn-lt"/>
                <a:hlinkClick r:id="rId4"/>
              </a:rPr>
              <a:t>https://www.biblegateway.com/passage/?search=Ecclesiastes+4&amp;version=NIV</a:t>
            </a:r>
            <a:r>
              <a:rPr lang="en-US" sz="1400">
                <a:ea typeface="+mn-lt"/>
                <a:cs typeface="+mn-lt"/>
              </a:rPr>
              <a:t>. (Accessed at: 10 April 2021)</a:t>
            </a:r>
            <a:endParaRPr lang="en-US" sz="1400" i="1"/>
          </a:p>
          <a:p>
            <a:r>
              <a:rPr lang="en-US" sz="1400">
                <a:ea typeface="+mn-lt"/>
                <a:cs typeface="+mn-lt"/>
              </a:rPr>
              <a:t>Cambridge </a:t>
            </a:r>
            <a:r>
              <a:rPr lang="en-US" sz="1400" err="1">
                <a:ea typeface="+mn-lt"/>
                <a:cs typeface="+mn-lt"/>
              </a:rPr>
              <a:t>Dictonary</a:t>
            </a:r>
            <a:r>
              <a:rPr lang="en-US" sz="1400">
                <a:ea typeface="+mn-lt"/>
                <a:cs typeface="+mn-lt"/>
              </a:rPr>
              <a:t> (2021) </a:t>
            </a:r>
            <a:r>
              <a:rPr lang="en-US" sz="1400" i="1">
                <a:ea typeface="+mn-lt"/>
                <a:cs typeface="+mn-lt"/>
              </a:rPr>
              <a:t>Conflict</a:t>
            </a:r>
            <a:r>
              <a:rPr lang="en-US" sz="1400">
                <a:ea typeface="+mn-lt"/>
                <a:cs typeface="+mn-lt"/>
              </a:rPr>
              <a:t>. Available at: </a:t>
            </a:r>
            <a:r>
              <a:rPr lang="en-US" sz="1400">
                <a:ea typeface="+mn-lt"/>
                <a:cs typeface="+mn-lt"/>
                <a:hlinkClick r:id="rId5"/>
              </a:rPr>
              <a:t>https://dictionary.cambridge.org/dictionary/english/conflict</a:t>
            </a:r>
            <a:r>
              <a:rPr lang="en-US" sz="1400">
                <a:ea typeface="+mn-lt"/>
                <a:cs typeface="+mn-lt"/>
              </a:rPr>
              <a:t> (Accessed: 07. April 2021)</a:t>
            </a:r>
          </a:p>
          <a:p>
            <a:r>
              <a:rPr lang="en-US" sz="1400" err="1">
                <a:ea typeface="+mn-lt"/>
                <a:cs typeface="+mn-lt"/>
              </a:rPr>
              <a:t>CareerAddict</a:t>
            </a:r>
            <a:r>
              <a:rPr lang="en-US" sz="1400">
                <a:ea typeface="+mn-lt"/>
                <a:cs typeface="+mn-lt"/>
              </a:rPr>
              <a:t> (2020) </a:t>
            </a:r>
            <a:r>
              <a:rPr lang="en-US" sz="1400" i="1">
                <a:ea typeface="+mn-lt"/>
                <a:cs typeface="+mn-lt"/>
              </a:rPr>
              <a:t>1</a:t>
            </a:r>
            <a:r>
              <a:rPr lang="en-US" sz="1400" i="1"/>
              <a:t>0 Powerful Benefits of Teamwork in the Workplace.  </a:t>
            </a:r>
            <a:r>
              <a:rPr lang="en-US" sz="1400"/>
              <a:t>Available at: </a:t>
            </a:r>
            <a:r>
              <a:rPr lang="en-US" sz="1400">
                <a:ea typeface="+mn-lt"/>
                <a:cs typeface="+mn-lt"/>
                <a:hlinkClick r:id="rId6"/>
              </a:rPr>
              <a:t>https://www.careeraddict.com/5-benefits-of-teamwork-in-the-workplace</a:t>
            </a:r>
            <a:r>
              <a:rPr lang="en-US" sz="1400">
                <a:ea typeface="+mn-lt"/>
                <a:cs typeface="+mn-lt"/>
              </a:rPr>
              <a:t> (Accessed at 09 April, 2021)</a:t>
            </a:r>
            <a:endParaRPr lang="en-US" sz="1400" i="1">
              <a:ea typeface="+mn-lt"/>
              <a:cs typeface="+mn-lt"/>
            </a:endParaRPr>
          </a:p>
          <a:p>
            <a:r>
              <a:rPr lang="en-US" sz="1400">
                <a:ea typeface="+mn-lt"/>
                <a:cs typeface="+mn-lt"/>
              </a:rPr>
              <a:t>Clinical Editor • </a:t>
            </a:r>
            <a:r>
              <a:rPr lang="en-US" sz="1400" i="1">
                <a:ea typeface="+mn-lt"/>
                <a:cs typeface="+mn-lt"/>
              </a:rPr>
              <a:t>Nursing made Incredibly Easy! </a:t>
            </a:r>
            <a:r>
              <a:rPr lang="en-US" sz="1400">
                <a:ea typeface="+mn-lt"/>
                <a:cs typeface="+mn-lt"/>
              </a:rPr>
              <a:t>(2017) </a:t>
            </a:r>
            <a:r>
              <a:rPr lang="en-US" sz="1400" i="1">
                <a:ea typeface="+mn-lt"/>
                <a:cs typeface="+mn-lt"/>
              </a:rPr>
              <a:t>Teamwork and the patient care experience</a:t>
            </a:r>
            <a:r>
              <a:rPr lang="en-US" sz="1400">
                <a:ea typeface="+mn-lt"/>
                <a:cs typeface="+mn-lt"/>
              </a:rPr>
              <a:t>. Available at: </a:t>
            </a:r>
            <a:r>
              <a:rPr lang="en-US" sz="1400">
                <a:ea typeface="+mn-lt"/>
                <a:cs typeface="+mn-lt"/>
                <a:hlinkClick r:id="rId7"/>
              </a:rPr>
              <a:t>https://journals.lww.com/nursingmadeincrediblyeasy/fulltext/2017/09000/teamwork_and_the_patient_care_experience.1.aspx</a:t>
            </a:r>
            <a:r>
              <a:rPr lang="en-US" sz="1400">
                <a:ea typeface="+mn-lt"/>
                <a:cs typeface="+mn-lt"/>
              </a:rPr>
              <a:t> (Accessed at: 12 April at 2021).</a:t>
            </a:r>
          </a:p>
          <a:p>
            <a:r>
              <a:rPr lang="en-US" sz="1400">
                <a:ea typeface="+mn-lt"/>
                <a:cs typeface="+mn-lt"/>
              </a:rPr>
              <a:t>Eastern Illinois University. (2019) </a:t>
            </a:r>
            <a:r>
              <a:rPr lang="en-US" sz="1400" i="1">
                <a:ea typeface="+mn-lt"/>
                <a:cs typeface="+mn-lt"/>
              </a:rPr>
              <a:t>Why Teamwork And Communication Are Critical In Nursing. </a:t>
            </a:r>
            <a:r>
              <a:rPr lang="en-US" sz="1400">
                <a:ea typeface="+mn-lt"/>
                <a:cs typeface="+mn-lt"/>
              </a:rPr>
              <a:t>Available at: </a:t>
            </a:r>
            <a:r>
              <a:rPr lang="en-US" sz="1400" i="1">
                <a:ea typeface="+mn-lt"/>
                <a:cs typeface="+mn-lt"/>
                <a:hlinkClick r:id="rId8"/>
              </a:rPr>
              <a:t>https://learnonline.eiu.edu/articles/rnbsn/teamwork-communication-critical-in-nursing.aspx</a:t>
            </a:r>
            <a:r>
              <a:rPr lang="en-US" sz="1400" i="1">
                <a:ea typeface="+mn-lt"/>
                <a:cs typeface="+mn-lt"/>
              </a:rPr>
              <a:t>. </a:t>
            </a:r>
            <a:r>
              <a:rPr lang="en-US" sz="1400">
                <a:ea typeface="+mn-lt"/>
                <a:cs typeface="+mn-lt"/>
              </a:rPr>
              <a:t>(Accessed at: 12 April 2021).</a:t>
            </a:r>
          </a:p>
          <a:p>
            <a:r>
              <a:rPr lang="en-US" sz="1400" err="1"/>
              <a:t>EducationExecutive</a:t>
            </a:r>
            <a:r>
              <a:rPr lang="en-US" sz="1400"/>
              <a:t> (2020)</a:t>
            </a:r>
            <a:r>
              <a:rPr lang="en-US" sz="1400" i="1"/>
              <a:t> The benefits of effective team collaboration in the workplace. </a:t>
            </a:r>
            <a:r>
              <a:rPr lang="en-US" sz="1400"/>
              <a:t>Available </a:t>
            </a:r>
            <a:r>
              <a:rPr lang="en-US" sz="1400" err="1"/>
              <a:t>at:</a:t>
            </a:r>
            <a:r>
              <a:rPr lang="en-US" sz="1400" err="1">
                <a:ea typeface="+mn-lt"/>
                <a:cs typeface="+mn-lt"/>
              </a:rPr>
              <a:t>https</a:t>
            </a:r>
            <a:r>
              <a:rPr lang="en-US" sz="1400">
                <a:ea typeface="+mn-lt"/>
                <a:cs typeface="+mn-lt"/>
              </a:rPr>
              <a:t>://edexec.co.uk/the-benefits-of-effective-team-collaboration-in-the-workplace/. (Accessed at: 12 April 20</a:t>
            </a:r>
            <a:r>
              <a:rPr lang="en-US" sz="1600">
                <a:ea typeface="+mn-lt"/>
                <a:cs typeface="+mn-lt"/>
              </a:rPr>
              <a:t>2</a:t>
            </a:r>
            <a:r>
              <a:rPr lang="en-US" sz="1400">
                <a:ea typeface="+mn-lt"/>
                <a:cs typeface="+mn-lt"/>
              </a:rPr>
              <a:t>1)</a:t>
            </a:r>
            <a:endParaRPr lang="en-US" sz="1400" i="1"/>
          </a:p>
          <a:p>
            <a:endParaRPr lang="en-US"/>
          </a:p>
          <a:p>
            <a:endParaRPr lang="en-US">
              <a:ea typeface="+mn-lt"/>
              <a:cs typeface="+mn-lt"/>
            </a:endParaRPr>
          </a:p>
          <a:p>
            <a:pPr marL="0" indent="0">
              <a:buNone/>
            </a:pPr>
            <a:endParaRPr lang="en-US"/>
          </a:p>
          <a:p>
            <a:endParaRPr lang="en-US"/>
          </a:p>
          <a:p>
            <a:endParaRPr lang="en-US"/>
          </a:p>
          <a:p>
            <a:endParaRPr lang="en-US"/>
          </a:p>
        </p:txBody>
      </p:sp>
      <p:sp>
        <p:nvSpPr>
          <p:cNvPr id="5" name="Slide Number Placeholder 4">
            <a:extLst>
              <a:ext uri="{FF2B5EF4-FFF2-40B4-BE49-F238E27FC236}">
                <a16:creationId xmlns:a16="http://schemas.microsoft.com/office/drawing/2014/main" id="{2C029E03-F2DB-D045-989C-38037B3DE0DD}"/>
              </a:ext>
            </a:extLst>
          </p:cNvPr>
          <p:cNvSpPr>
            <a:spLocks noGrp="1"/>
          </p:cNvSpPr>
          <p:nvPr>
            <p:ph type="sldNum" sz="quarter" idx="12"/>
          </p:nvPr>
        </p:nvSpPr>
        <p:spPr>
          <a:xfrm>
            <a:off x="11610880" y="6408420"/>
            <a:ext cx="365760" cy="365760"/>
          </a:xfrm>
        </p:spPr>
        <p:txBody>
          <a:bodyPr/>
          <a:lstStyle/>
          <a:p>
            <a:fld id="{D28C0A89-8B70-4240-B13E-26C70933D148}" type="slidenum">
              <a:rPr lang="en-US" smtClean="0"/>
              <a:t>30</a:t>
            </a:fld>
            <a:endParaRPr lang="en-US"/>
          </a:p>
        </p:txBody>
      </p:sp>
      <p:sp>
        <p:nvSpPr>
          <p:cNvPr id="6" name="TextBox 5">
            <a:extLst>
              <a:ext uri="{FF2B5EF4-FFF2-40B4-BE49-F238E27FC236}">
                <a16:creationId xmlns:a16="http://schemas.microsoft.com/office/drawing/2014/main" id="{95F1DB68-7D1A-BB40-87F7-718C181DF445}"/>
              </a:ext>
            </a:extLst>
          </p:cNvPr>
          <p:cNvSpPr txBox="1"/>
          <p:nvPr/>
        </p:nvSpPr>
        <p:spPr>
          <a:xfrm>
            <a:off x="-3099460" y="2648197"/>
            <a:ext cx="184731" cy="369332"/>
          </a:xfrm>
          <a:prstGeom prst="rect">
            <a:avLst/>
          </a:prstGeom>
          <a:noFill/>
        </p:spPr>
        <p:txBody>
          <a:bodyPr wrap="none" rtlCol="0">
            <a:spAutoFit/>
          </a:bodyPr>
          <a:lstStyle/>
          <a:p>
            <a:endParaRPr lang="en-US"/>
          </a:p>
        </p:txBody>
      </p:sp>
      <p:sp>
        <p:nvSpPr>
          <p:cNvPr id="10" name="TextBox 9">
            <a:extLst>
              <a:ext uri="{FF2B5EF4-FFF2-40B4-BE49-F238E27FC236}">
                <a16:creationId xmlns:a16="http://schemas.microsoft.com/office/drawing/2014/main" id="{F9CEEA9A-A628-2742-907C-72D7621EE398}"/>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7" name="Imagen 7" descr="Gráfico, Forma, Gráfico de proyección solar&#10;&#10;Descripción generada automáticamente">
            <a:extLst>
              <a:ext uri="{FF2B5EF4-FFF2-40B4-BE49-F238E27FC236}">
                <a16:creationId xmlns:a16="http://schemas.microsoft.com/office/drawing/2014/main" id="{4A54C0C2-6C80-487C-8E98-F820213C8869}"/>
              </a:ext>
            </a:extLst>
          </p:cNvPr>
          <p:cNvPicPr>
            <a:picLocks noChangeAspect="1"/>
          </p:cNvPicPr>
          <p:nvPr/>
        </p:nvPicPr>
        <p:blipFill>
          <a:blip r:embed="rId9"/>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17199462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pie de página 3">
            <a:extLst>
              <a:ext uri="{FF2B5EF4-FFF2-40B4-BE49-F238E27FC236}">
                <a16:creationId xmlns:a16="http://schemas.microsoft.com/office/drawing/2014/main" id="{57BB3B79-3AFC-41A1-9853-2BCE99BBEA40}"/>
              </a:ext>
            </a:extLst>
          </p:cNvPr>
          <p:cNvSpPr>
            <a:spLocks noGrp="1"/>
          </p:cNvSpPr>
          <p:nvPr>
            <p:ph type="ftr" sz="quarter" idx="11"/>
          </p:nvPr>
        </p:nvSpPr>
        <p:spPr/>
        <p:txBody>
          <a:bodyPr/>
          <a:lstStyle/>
          <a:p>
            <a:endParaRPr lang="en-US"/>
          </a:p>
        </p:txBody>
      </p:sp>
      <p:sp>
        <p:nvSpPr>
          <p:cNvPr id="5" name="Marcador de número de diapositiva 4">
            <a:extLst>
              <a:ext uri="{FF2B5EF4-FFF2-40B4-BE49-F238E27FC236}">
                <a16:creationId xmlns:a16="http://schemas.microsoft.com/office/drawing/2014/main" id="{DA2A863D-45EB-4982-ADAF-9D15D5865393}"/>
              </a:ext>
            </a:extLst>
          </p:cNvPr>
          <p:cNvSpPr>
            <a:spLocks noGrp="1"/>
          </p:cNvSpPr>
          <p:nvPr>
            <p:ph type="sldNum" sz="quarter" idx="12"/>
          </p:nvPr>
        </p:nvSpPr>
        <p:spPr/>
        <p:txBody>
          <a:bodyPr/>
          <a:lstStyle/>
          <a:p>
            <a:fld id="{D28C0A89-8B70-4240-B13E-26C70933D148}" type="slidenum">
              <a:rPr lang="en-US" smtClean="0"/>
              <a:t>31</a:t>
            </a:fld>
            <a:endParaRPr lang="en-US"/>
          </a:p>
        </p:txBody>
      </p:sp>
      <p:sp>
        <p:nvSpPr>
          <p:cNvPr id="19" name="Title 1">
            <a:extLst>
              <a:ext uri="{FF2B5EF4-FFF2-40B4-BE49-F238E27FC236}">
                <a16:creationId xmlns:a16="http://schemas.microsoft.com/office/drawing/2014/main" id="{8ADA1567-AB32-4786-974D-F76724EF8EF0}"/>
              </a:ext>
            </a:extLst>
          </p:cNvPr>
          <p:cNvSpPr>
            <a:spLocks noGrp="1"/>
          </p:cNvSpPr>
          <p:nvPr>
            <p:ph type="title"/>
          </p:nvPr>
        </p:nvSpPr>
        <p:spPr>
          <a:xfrm>
            <a:off x="105067" y="2253234"/>
            <a:ext cx="3033321" cy="2882927"/>
          </a:xfrm>
          <a:prstGeom prst="ellipse">
            <a:avLst/>
          </a:prstGeom>
          <a:solidFill>
            <a:srgbClr val="0070C0"/>
          </a:solidFill>
          <a:ln>
            <a:noFill/>
          </a:ln>
        </p:spPr>
        <p:txBody>
          <a:bodyPr>
            <a:normAutofit/>
          </a:bodyPr>
          <a:lstStyle/>
          <a:p>
            <a:r>
              <a:rPr lang="en-US" sz="2000">
                <a:solidFill>
                  <a:srgbClr val="FFFFFF"/>
                </a:solidFill>
              </a:rPr>
              <a:t>references</a:t>
            </a:r>
          </a:p>
        </p:txBody>
      </p:sp>
      <p:sp>
        <p:nvSpPr>
          <p:cNvPr id="23" name="TextBox 9">
            <a:extLst>
              <a:ext uri="{FF2B5EF4-FFF2-40B4-BE49-F238E27FC236}">
                <a16:creationId xmlns:a16="http://schemas.microsoft.com/office/drawing/2014/main" id="{87CA8942-852C-41CB-905C-CE7A4A12D15D}"/>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pic>
        <p:nvPicPr>
          <p:cNvPr id="27" name="Imagen 7" descr="Gráfico, Forma, Gráfico de proyección solar&#10;&#10;Descripción generada automáticamente">
            <a:extLst>
              <a:ext uri="{FF2B5EF4-FFF2-40B4-BE49-F238E27FC236}">
                <a16:creationId xmlns:a16="http://schemas.microsoft.com/office/drawing/2014/main" id="{227D48CF-1265-42D5-BDC1-032FD7F3F83D}"/>
              </a:ext>
            </a:extLst>
          </p:cNvPr>
          <p:cNvPicPr>
            <a:picLocks noChangeAspect="1"/>
          </p:cNvPicPr>
          <p:nvPr/>
        </p:nvPicPr>
        <p:blipFill>
          <a:blip r:embed="rId2"/>
          <a:stretch>
            <a:fillRect/>
          </a:stretch>
        </p:blipFill>
        <p:spPr>
          <a:xfrm>
            <a:off x="10201886" y="-34248"/>
            <a:ext cx="1990557" cy="1779069"/>
          </a:xfrm>
          <a:prstGeom prst="rect">
            <a:avLst/>
          </a:prstGeom>
        </p:spPr>
      </p:pic>
      <p:sp>
        <p:nvSpPr>
          <p:cNvPr id="2" name="Content Placeholder 2">
            <a:extLst>
              <a:ext uri="{FF2B5EF4-FFF2-40B4-BE49-F238E27FC236}">
                <a16:creationId xmlns:a16="http://schemas.microsoft.com/office/drawing/2014/main" id="{7D97727C-6982-4AD4-AA44-8D2373B27D96}"/>
              </a:ext>
            </a:extLst>
          </p:cNvPr>
          <p:cNvSpPr>
            <a:spLocks noGrp="1"/>
          </p:cNvSpPr>
          <p:nvPr>
            <p:ph idx="1"/>
          </p:nvPr>
        </p:nvSpPr>
        <p:spPr>
          <a:xfrm>
            <a:off x="3137348" y="632828"/>
            <a:ext cx="8468376" cy="6024341"/>
          </a:xfrm>
          <a:ln>
            <a:noFill/>
          </a:ln>
        </p:spPr>
        <p:txBody>
          <a:bodyPr anchor="ctr">
            <a:normAutofit lnSpcReduction="10000"/>
          </a:bodyPr>
          <a:lstStyle/>
          <a:p>
            <a:pPr>
              <a:buFont typeface="Arial"/>
              <a:buChar char="•"/>
            </a:pPr>
            <a:endParaRPr lang="en-US" sz="1500">
              <a:ea typeface="+mn-lt"/>
              <a:cs typeface="+mn-lt"/>
            </a:endParaRPr>
          </a:p>
          <a:p>
            <a:pPr>
              <a:buFont typeface="Arial"/>
              <a:buChar char="•"/>
            </a:pPr>
            <a:r>
              <a:rPr lang="en-US" sz="1500">
                <a:ea typeface="+mn-lt"/>
                <a:cs typeface="+mn-lt"/>
              </a:rPr>
              <a:t>Forbes (2012) </a:t>
            </a:r>
            <a:r>
              <a:rPr lang="en-US" sz="1600" i="1"/>
              <a:t>6 Ways Successful Teams Are Built To Last. </a:t>
            </a:r>
            <a:r>
              <a:rPr lang="en-US" sz="1600"/>
              <a:t>Available </a:t>
            </a:r>
            <a:r>
              <a:rPr lang="en-US" sz="1600" err="1"/>
              <a:t>at:https</a:t>
            </a:r>
            <a:r>
              <a:rPr lang="en-US" sz="1600"/>
              <a:t>://www.forbes.com/sites/glennllopis/2012/10/01/6-ways-successful-teams-are-built-to-last/. (Accessed at: 09 April 2021)</a:t>
            </a:r>
            <a:endParaRPr lang="en-US" sz="1500">
              <a:ea typeface="+mn-lt"/>
              <a:cs typeface="+mn-lt"/>
            </a:endParaRPr>
          </a:p>
          <a:p>
            <a:pPr>
              <a:buFont typeface="Arial"/>
              <a:buChar char="•"/>
            </a:pPr>
            <a:r>
              <a:rPr lang="en-US" sz="1500" err="1">
                <a:ea typeface="+mn-lt"/>
                <a:cs typeface="+mn-lt"/>
              </a:rPr>
              <a:t>Gheraveis</a:t>
            </a:r>
            <a:r>
              <a:rPr lang="en-US" sz="1500">
                <a:ea typeface="+mn-lt"/>
                <a:cs typeface="+mn-lt"/>
              </a:rPr>
              <a:t>, A. Hamilton, D. </a:t>
            </a:r>
            <a:r>
              <a:rPr lang="en-US" sz="1500" err="1">
                <a:ea typeface="+mn-lt"/>
                <a:cs typeface="+mn-lt"/>
              </a:rPr>
              <a:t>Debayjoti</a:t>
            </a:r>
            <a:r>
              <a:rPr lang="en-US" sz="1500">
                <a:ea typeface="+mn-lt"/>
                <a:cs typeface="+mn-lt"/>
              </a:rPr>
              <a:t>, P. ‘The Impact of Environmental Design on Teamwork and Communication in Healthcare Facilities: A systematic Literature Review’. </a:t>
            </a:r>
            <a:r>
              <a:rPr lang="en-US" sz="1500" i="1">
                <a:ea typeface="+mn-lt"/>
                <a:cs typeface="+mn-lt"/>
              </a:rPr>
              <a:t>HERD: Health Environments Research and Design Journal.</a:t>
            </a:r>
            <a:r>
              <a:rPr lang="en-US" sz="1500">
                <a:ea typeface="+mn-lt"/>
                <a:cs typeface="+mn-lt"/>
              </a:rPr>
              <a:t> DOI.org/10.1177/1937586717730333.</a:t>
            </a:r>
            <a:endParaRPr lang="en-US"/>
          </a:p>
          <a:p>
            <a:pPr>
              <a:buFont typeface="Arial"/>
              <a:buChar char="•"/>
            </a:pPr>
            <a:r>
              <a:rPr lang="en-US" sz="1500">
                <a:ea typeface="+mn-lt"/>
                <a:cs typeface="+mn-lt"/>
              </a:rPr>
              <a:t>Glassdoor (2019) </a:t>
            </a:r>
            <a:r>
              <a:rPr lang="en-US" sz="1500" i="1"/>
              <a:t>Transparency in the Workplace: Why It Matters and How to Practice It. </a:t>
            </a:r>
            <a:r>
              <a:rPr lang="en-US" sz="1500"/>
              <a:t>Available </a:t>
            </a:r>
            <a:r>
              <a:rPr lang="en-US" sz="1500" err="1"/>
              <a:t>at:</a:t>
            </a:r>
            <a:r>
              <a:rPr lang="en-US" sz="1500" err="1">
                <a:ea typeface="+mn-lt"/>
                <a:cs typeface="+mn-lt"/>
              </a:rPr>
              <a:t>https</a:t>
            </a:r>
            <a:r>
              <a:rPr lang="en-US" sz="1500">
                <a:ea typeface="+mn-lt"/>
                <a:cs typeface="+mn-lt"/>
              </a:rPr>
              <a:t>://www.glassdoor.com/employers/blog/transparency-in-the-workplace/ (Accessed at: 12 April 2021).</a:t>
            </a:r>
            <a:endParaRPr lang="en-US" sz="1500" i="1"/>
          </a:p>
          <a:p>
            <a:pPr>
              <a:buFont typeface="Arial"/>
              <a:buChar char="•"/>
            </a:pPr>
            <a:r>
              <a:rPr lang="en-US" sz="1500">
                <a:ea typeface="+mn-lt"/>
                <a:cs typeface="+mn-lt"/>
              </a:rPr>
              <a:t>Gutierrez, L. </a:t>
            </a:r>
            <a:r>
              <a:rPr lang="en-US" sz="1500" err="1">
                <a:ea typeface="+mn-lt"/>
                <a:cs typeface="+mn-lt"/>
              </a:rPr>
              <a:t>Floves</a:t>
            </a:r>
            <a:r>
              <a:rPr lang="en-US" sz="1500">
                <a:ea typeface="+mn-lt"/>
                <a:cs typeface="+mn-lt"/>
              </a:rPr>
              <a:t>, V. Keith, B. </a:t>
            </a:r>
            <a:r>
              <a:rPr lang="en-US" sz="1500" err="1">
                <a:ea typeface="+mn-lt"/>
                <a:cs typeface="+mn-lt"/>
              </a:rPr>
              <a:t>Quelopana</a:t>
            </a:r>
            <a:r>
              <a:rPr lang="en-US" sz="1500">
                <a:ea typeface="+mn-lt"/>
                <a:cs typeface="+mn-lt"/>
              </a:rPr>
              <a:t>, A. (2019)‘Using the Belbin method and models for predicting the academic performance of engineering students ‘. </a:t>
            </a:r>
            <a:r>
              <a:rPr lang="en-US" sz="1500" i="1">
                <a:ea typeface="+mn-lt"/>
                <a:cs typeface="+mn-lt"/>
              </a:rPr>
              <a:t>Wiley Online Library. </a:t>
            </a:r>
            <a:r>
              <a:rPr lang="en-US" sz="1500" err="1">
                <a:ea typeface="+mn-lt"/>
                <a:cs typeface="+mn-lt"/>
              </a:rPr>
              <a:t>DOI:org</a:t>
            </a:r>
            <a:r>
              <a:rPr lang="en-US" sz="1500">
                <a:ea typeface="+mn-lt"/>
                <a:cs typeface="+mn-lt"/>
              </a:rPr>
              <a:t>/10.1002/cae.22092.</a:t>
            </a:r>
            <a:endParaRPr lang="en-US" sz="1500"/>
          </a:p>
          <a:p>
            <a:pPr>
              <a:buFont typeface="Arial"/>
              <a:buChar char="•"/>
            </a:pPr>
            <a:r>
              <a:rPr lang="en-US" sz="1500">
                <a:ea typeface="+mn-lt"/>
                <a:cs typeface="+mn-lt"/>
              </a:rPr>
              <a:t>Jeffs, M. Hamelin, D.R. (2014) ‘Systematic Approach to the Development, Evolution, and </a:t>
            </a:r>
            <a:r>
              <a:rPr lang="en-US" sz="1500" err="1">
                <a:ea typeface="+mn-lt"/>
                <a:cs typeface="+mn-lt"/>
              </a:rPr>
              <a:t>Effectivnes</a:t>
            </a:r>
            <a:r>
              <a:rPr lang="en-US" sz="1500">
                <a:ea typeface="+mn-lt"/>
                <a:cs typeface="+mn-lt"/>
              </a:rPr>
              <a:t> of Integrated Product Development Teams (IPDTs)’ </a:t>
            </a:r>
            <a:r>
              <a:rPr lang="en-US" sz="1500" i="1">
                <a:ea typeface="+mn-lt"/>
                <a:cs typeface="+mn-lt"/>
              </a:rPr>
              <a:t>Wiley Online Library</a:t>
            </a:r>
            <a:r>
              <a:rPr lang="en-US" sz="1500">
                <a:ea typeface="+mn-lt"/>
                <a:cs typeface="+mn-lt"/>
              </a:rPr>
              <a:t>. DOI.org/10.1002/j.23345837.2011.tb01215.x. </a:t>
            </a:r>
            <a:r>
              <a:rPr lang="en-US" sz="1500">
                <a:ea typeface="+mn-lt"/>
                <a:cs typeface="+mn-lt"/>
                <a:hlinkClick r:id="rId3"/>
              </a:rPr>
              <a:t>https://onlinelibrary.wiley.com/doi/epdf/10.1002/j.2334-5837.2011.tb01215.x?saml_referrer</a:t>
            </a:r>
            <a:r>
              <a:rPr lang="en-US" sz="1500">
                <a:ea typeface="+mn-lt"/>
                <a:cs typeface="+mn-lt"/>
              </a:rPr>
              <a:t> (</a:t>
            </a:r>
            <a:r>
              <a:rPr lang="en-US" sz="1500" err="1">
                <a:ea typeface="+mn-lt"/>
                <a:cs typeface="+mn-lt"/>
              </a:rPr>
              <a:t>Accesed</a:t>
            </a:r>
            <a:r>
              <a:rPr lang="en-US" sz="1500">
                <a:ea typeface="+mn-lt"/>
                <a:cs typeface="+mn-lt"/>
              </a:rPr>
              <a:t> 06.04.21).</a:t>
            </a:r>
          </a:p>
          <a:p>
            <a:pPr>
              <a:buFont typeface="Arial"/>
            </a:pPr>
            <a:r>
              <a:rPr lang="en-US" sz="1500" err="1">
                <a:ea typeface="+mn-lt"/>
                <a:cs typeface="+mn-lt"/>
              </a:rPr>
              <a:t>ProofHub</a:t>
            </a:r>
            <a:r>
              <a:rPr lang="en-US" sz="1500">
                <a:ea typeface="+mn-lt"/>
                <a:cs typeface="+mn-lt"/>
              </a:rPr>
              <a:t> (2018)</a:t>
            </a:r>
            <a:r>
              <a:rPr lang="en-US" sz="1500" i="1">
                <a:ea typeface="+mn-lt"/>
                <a:cs typeface="+mn-lt"/>
              </a:rPr>
              <a:t> </a:t>
            </a:r>
            <a:r>
              <a:rPr lang="en-US" sz="1500" i="1"/>
              <a:t>Top 11 Benefits of Teamwork in Workplace. </a:t>
            </a:r>
            <a:r>
              <a:rPr lang="en-US" sz="1500"/>
              <a:t>Available </a:t>
            </a:r>
            <a:r>
              <a:rPr lang="en-US" sz="1500" err="1"/>
              <a:t>at:</a:t>
            </a:r>
            <a:r>
              <a:rPr lang="en-US" sz="1500" err="1">
                <a:ea typeface="+mn-lt"/>
                <a:cs typeface="+mn-lt"/>
              </a:rPr>
              <a:t>https</a:t>
            </a:r>
            <a:r>
              <a:rPr lang="en-US" sz="1500">
                <a:ea typeface="+mn-lt"/>
                <a:cs typeface="+mn-lt"/>
              </a:rPr>
              <a:t>://blog.proofhub.com/top-11-benefits-of-teamwork-in-workplace-24a55b8ab46e. (Accessed at: 12 April 2020)</a:t>
            </a:r>
            <a:endParaRPr lang="en-US" sz="1500" i="1">
              <a:ea typeface="+mn-lt"/>
              <a:cs typeface="+mn-lt"/>
            </a:endParaRPr>
          </a:p>
          <a:p>
            <a:r>
              <a:rPr lang="en-US" sz="1500">
                <a:ea typeface="+mn-lt"/>
                <a:cs typeface="+mn-lt"/>
              </a:rPr>
              <a:t>Seligman M (2011) Flourish: A New Understanding of Happiness and Well-being - and How to Achieve Them. London: Nicholas Brealey Publishing.</a:t>
            </a:r>
            <a:endParaRPr lang="en-US" sz="1500"/>
          </a:p>
          <a:p>
            <a:r>
              <a:rPr lang="en-US" sz="1500" err="1">
                <a:ea typeface="+mn-lt"/>
                <a:cs typeface="+mn-lt"/>
              </a:rPr>
              <a:t>TheBalanceCareers</a:t>
            </a:r>
            <a:r>
              <a:rPr lang="en-US" sz="1500">
                <a:ea typeface="+mn-lt"/>
                <a:cs typeface="+mn-lt"/>
              </a:rPr>
              <a:t> (2021) </a:t>
            </a:r>
            <a:r>
              <a:rPr lang="en-US" sz="1500" i="1"/>
              <a:t>Communication Skills for Workplace Success. </a:t>
            </a:r>
            <a:r>
              <a:rPr lang="en-US" sz="1500"/>
              <a:t>Available at: </a:t>
            </a:r>
            <a:r>
              <a:rPr lang="en-US" sz="1500">
                <a:ea typeface="+mn-lt"/>
                <a:cs typeface="+mn-lt"/>
                <a:hlinkClick r:id="rId4"/>
              </a:rPr>
              <a:t>https://www.thebalancecareers.com/communication-skills-list-2063779</a:t>
            </a:r>
            <a:r>
              <a:rPr lang="en-US" sz="1500">
                <a:ea typeface="+mn-lt"/>
                <a:cs typeface="+mn-lt"/>
              </a:rPr>
              <a:t>. (Accessed at: 09 April 2021)</a:t>
            </a:r>
          </a:p>
          <a:p>
            <a:r>
              <a:rPr lang="en-US" sz="1500">
                <a:ea typeface="+mn-lt"/>
                <a:cs typeface="+mn-lt"/>
              </a:rPr>
              <a:t>Tuckman, B (1965) </a:t>
            </a:r>
            <a:r>
              <a:rPr lang="en-US" sz="1500">
                <a:ea typeface="+mn-lt"/>
                <a:cs typeface="+mn-lt"/>
                <a:hlinkClick r:id="rId5"/>
              </a:rPr>
              <a:t>Developmental sequence in small groups</a:t>
            </a:r>
            <a:r>
              <a:rPr lang="en-US" sz="1500">
                <a:ea typeface="+mn-lt"/>
                <a:cs typeface="+mn-lt"/>
              </a:rPr>
              <a:t>. </a:t>
            </a:r>
            <a:r>
              <a:rPr lang="en-US" sz="1500" i="1">
                <a:ea typeface="+mn-lt"/>
                <a:cs typeface="+mn-lt"/>
              </a:rPr>
              <a:t>Psychological Bulletin</a:t>
            </a:r>
            <a:r>
              <a:rPr lang="en-US" sz="1500">
                <a:ea typeface="+mn-lt"/>
                <a:cs typeface="+mn-lt"/>
              </a:rPr>
              <a:t>; 63:6, 384-399.</a:t>
            </a:r>
            <a:endParaRPr lang="en-US"/>
          </a:p>
          <a:p>
            <a:endParaRPr lang="en-US"/>
          </a:p>
          <a:p>
            <a:endParaRPr lang="en-US"/>
          </a:p>
        </p:txBody>
      </p:sp>
    </p:spTree>
    <p:extLst>
      <p:ext uri="{BB962C8B-B14F-4D97-AF65-F5344CB8AC3E}">
        <p14:creationId xmlns:p14="http://schemas.microsoft.com/office/powerpoint/2010/main" val="10057027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75E85A0-0ACF-794B-8E17-EBC52D2BBF6A}"/>
              </a:ext>
            </a:extLst>
          </p:cNvPr>
          <p:cNvSpPr>
            <a:spLocks noGrp="1"/>
          </p:cNvSpPr>
          <p:nvPr>
            <p:ph type="sldNum" sz="quarter" idx="12"/>
          </p:nvPr>
        </p:nvSpPr>
        <p:spPr/>
        <p:txBody>
          <a:bodyPr/>
          <a:lstStyle/>
          <a:p>
            <a:fld id="{D28C0A89-8B70-4240-B13E-26C70933D148}" type="slidenum">
              <a:rPr lang="en-US" smtClean="0"/>
              <a:t>32</a:t>
            </a:fld>
            <a:endParaRPr lang="en-US"/>
          </a:p>
        </p:txBody>
      </p:sp>
      <p:sp>
        <p:nvSpPr>
          <p:cNvPr id="6" name="TextBox 5">
            <a:extLst>
              <a:ext uri="{FF2B5EF4-FFF2-40B4-BE49-F238E27FC236}">
                <a16:creationId xmlns:a16="http://schemas.microsoft.com/office/drawing/2014/main" id="{81DDE653-0E47-3F44-B7FA-3F0D24E340AB}"/>
              </a:ext>
            </a:extLst>
          </p:cNvPr>
          <p:cNvSpPr txBox="1"/>
          <p:nvPr/>
        </p:nvSpPr>
        <p:spPr>
          <a:xfrm>
            <a:off x="3679371" y="144375"/>
            <a:ext cx="4833257" cy="369332"/>
          </a:xfrm>
          <a:prstGeom prst="rect">
            <a:avLst/>
          </a:prstGeom>
          <a:noFill/>
          <a:ln>
            <a:noFill/>
          </a:ln>
        </p:spPr>
        <p:txBody>
          <a:bodyPr wrap="square" rtlCol="0">
            <a:spAutoFit/>
          </a:bodyPr>
          <a:lstStyle/>
          <a:p>
            <a:pPr algn="ctr"/>
            <a:r>
              <a:rPr lang="en-US">
                <a:solidFill>
                  <a:schemeClr val="accent3"/>
                </a:solidFill>
              </a:rPr>
              <a:t>Effective Teamwork and Communication</a:t>
            </a:r>
          </a:p>
        </p:txBody>
      </p:sp>
      <p:sp>
        <p:nvSpPr>
          <p:cNvPr id="11" name="TextBox 10">
            <a:extLst>
              <a:ext uri="{FF2B5EF4-FFF2-40B4-BE49-F238E27FC236}">
                <a16:creationId xmlns:a16="http://schemas.microsoft.com/office/drawing/2014/main" id="{E8F99DFF-7C24-394D-9301-838ED8FFDA47}"/>
              </a:ext>
            </a:extLst>
          </p:cNvPr>
          <p:cNvSpPr txBox="1"/>
          <p:nvPr/>
        </p:nvSpPr>
        <p:spPr>
          <a:xfrm>
            <a:off x="342330" y="2388421"/>
            <a:ext cx="11507339" cy="3557384"/>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scene3d>
              <a:camera prst="orthographicFront"/>
              <a:lightRig rig="threePt" dir="t"/>
            </a:scene3d>
            <a:sp3d extrusionH="57150">
              <a:bevelT w="38100" h="38100" prst="angle"/>
            </a:sp3d>
          </a:bodyPr>
          <a:lstStyle/>
          <a:p>
            <a:pPr algn="ctr"/>
            <a:r>
              <a:rPr lang="en-US" sz="8000">
                <a:effectLst>
                  <a:outerShdw blurRad="50800" dist="38100" dir="5400000" algn="t" rotWithShape="0">
                    <a:prstClr val="black">
                      <a:alpha val="40000"/>
                    </a:prstClr>
                  </a:outerShdw>
                </a:effectLst>
                <a:latin typeface="Zapfino" panose="03030300040707070C03" pitchFamily="66" charset="77"/>
                <a:ea typeface="Xingkai TC Light" panose="02010600040101010101" pitchFamily="2" charset="-120"/>
              </a:rPr>
              <a:t>Thank</a:t>
            </a:r>
            <a:r>
              <a:rPr lang="en-US" sz="8000">
                <a:effectLst>
                  <a:reflection blurRad="6350" stA="55000" endA="300" endPos="45500" dir="5400000" sy="-100000" algn="bl" rotWithShape="0"/>
                </a:effectLst>
                <a:latin typeface="Zapfino" panose="03030300040707070C03" pitchFamily="66" charset="77"/>
                <a:ea typeface="Xingkai TC Light" panose="02010600040101010101" pitchFamily="2" charset="-120"/>
              </a:rPr>
              <a:t> </a:t>
            </a:r>
            <a:r>
              <a:rPr lang="en-US" sz="8000">
                <a:effectLst>
                  <a:outerShdw blurRad="50800" dist="38100" dir="2700000" algn="tl" rotWithShape="0">
                    <a:prstClr val="black">
                      <a:alpha val="40000"/>
                    </a:prstClr>
                  </a:outerShdw>
                </a:effectLst>
                <a:latin typeface="Zapfino" panose="03030300040707070C03" pitchFamily="66" charset="77"/>
                <a:ea typeface="Xingkai TC Light" panose="02010600040101010101" pitchFamily="2" charset="-120"/>
              </a:rPr>
              <a:t>you</a:t>
            </a:r>
            <a:r>
              <a:rPr lang="en-US" sz="8000">
                <a:effectLst>
                  <a:reflection blurRad="6350" stA="55000" endA="300" endPos="45500" dir="5400000" sy="-100000" algn="bl" rotWithShape="0"/>
                </a:effectLst>
                <a:latin typeface="Zapfino" panose="03030300040707070C03" pitchFamily="66" charset="77"/>
                <a:ea typeface="Xingkai TC Light" panose="02010600040101010101" pitchFamily="2" charset="-120"/>
              </a:rPr>
              <a:t>!</a:t>
            </a:r>
          </a:p>
        </p:txBody>
      </p:sp>
      <p:pic>
        <p:nvPicPr>
          <p:cNvPr id="2" name="Imagen 7" descr="Gráfico, Forma, Gráfico de proyección solar&#10;&#10;Descripción generada automáticamente">
            <a:extLst>
              <a:ext uri="{FF2B5EF4-FFF2-40B4-BE49-F238E27FC236}">
                <a16:creationId xmlns:a16="http://schemas.microsoft.com/office/drawing/2014/main" id="{BAAC6E7C-A0BE-40DD-BACD-31AD228650FC}"/>
              </a:ext>
            </a:extLst>
          </p:cNvPr>
          <p:cNvPicPr>
            <a:picLocks noChangeAspect="1"/>
          </p:cNvPicPr>
          <p:nvPr/>
        </p:nvPicPr>
        <p:blipFill>
          <a:blip r:embed="rId2"/>
          <a:stretch>
            <a:fillRect/>
          </a:stretch>
        </p:blipFill>
        <p:spPr>
          <a:xfrm>
            <a:off x="10201886" y="-34248"/>
            <a:ext cx="1990557" cy="1779069"/>
          </a:xfrm>
          <a:prstGeom prst="rect">
            <a:avLst/>
          </a:prstGeom>
        </p:spPr>
      </p:pic>
    </p:spTree>
    <p:extLst>
      <p:ext uri="{BB962C8B-B14F-4D97-AF65-F5344CB8AC3E}">
        <p14:creationId xmlns:p14="http://schemas.microsoft.com/office/powerpoint/2010/main" val="788909202"/>
      </p:ext>
    </p:extLst>
  </p:cSld>
  <p:clrMapOvr>
    <a:masterClrMapping/>
  </p:clrMapOvr>
</p:sld>
</file>

<file path=ppt/theme/theme1.xml><?xml version="1.0" encoding="utf-8"?>
<a:theme xmlns:a="http://schemas.openxmlformats.org/drawingml/2006/main" name="Parcel">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{C1A774C7-D13B-A741-92FA-8210A1FBBE0B}tf10001120</Template>
  <Application>Microsoft Office PowerPoint</Application>
  <PresentationFormat>Widescreen</PresentationFormat>
  <Slides>32</Slides>
  <Notes>5</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Parcel</vt:lpstr>
      <vt:lpstr>Effective teamwork and communication (BMSW4002)</vt:lpstr>
      <vt:lpstr>INTRODUCTION</vt:lpstr>
      <vt:lpstr>Table of contents</vt:lpstr>
      <vt:lpstr>PowerPoint Presentation</vt:lpstr>
      <vt:lpstr>BENEFITS OF TEAM WORKING</vt:lpstr>
      <vt:lpstr>BENEFITS OF TEAM WORKING</vt:lpstr>
      <vt:lpstr>BENEFITS OF TEAM WORKING</vt:lpstr>
      <vt:lpstr>BENEFITS OF TEAM WORKING</vt:lpstr>
      <vt:lpstr>PowerPoint Presentation</vt:lpstr>
      <vt:lpstr>STAGES OF TEAM DEVELOPMENT</vt:lpstr>
      <vt:lpstr>STAGES OF TEAM DEVELOPMENT</vt:lpstr>
      <vt:lpstr>STAGES OF TEAM DEVELOPMENT</vt:lpstr>
      <vt:lpstr>STAGES OF TEAM DEVELOPMENT</vt:lpstr>
      <vt:lpstr>PowerPoint Presentation</vt:lpstr>
      <vt:lpstr>TEAM ROLES</vt:lpstr>
      <vt:lpstr>TEAM ROLES</vt:lpstr>
      <vt:lpstr>TEAM ROLES</vt:lpstr>
      <vt:lpstr>PowerPoint Presentation</vt:lpstr>
      <vt:lpstr>PowerPoint Presentation</vt:lpstr>
      <vt:lpstr>MANAGING CONFLICT</vt:lpstr>
      <vt:lpstr>MANAGING CONFLICT</vt:lpstr>
      <vt:lpstr>MANAGING CONFLICT</vt:lpstr>
      <vt:lpstr>MANAGING CONFLICT</vt:lpstr>
      <vt:lpstr>PowerPoint Presentation</vt:lpstr>
      <vt:lpstr>SUCCESSFUL TEAM DEVELOPMENT</vt:lpstr>
      <vt:lpstr>SUCCESSFUL TEAM DEVELOPMENT</vt:lpstr>
      <vt:lpstr>SUCCESSFUL TEAM DEVELOPMENT</vt:lpstr>
      <vt:lpstr>SUCCESSFUL TEAM DEVELOPMENT</vt:lpstr>
      <vt:lpstr>CONCLUS1ON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Ana Sofia Hernandez Amaya (2008116)</dc:creator>
  <cp:revision>1</cp:revision>
  <dcterms:created xsi:type="dcterms:W3CDTF">2021-04-06T14:47:18Z</dcterms:created>
  <dcterms:modified xsi:type="dcterms:W3CDTF">2021-04-19T14:53:54Z</dcterms:modified>
</cp:coreProperties>
</file>