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5" r:id="rId3"/>
    <p:sldMasterId id="2147483666"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Lst>
  <p:sldSz cy="6858000" cx="12192000"/>
  <p:notesSz cx="6858000" cy="9144000"/>
  <p:embeddedFontLst>
    <p:embeddedFont>
      <p:font typeface="Tahoma"/>
      <p:regular r:id="rId29"/>
      <p:bold r:id="rId30"/>
    </p:embeddedFont>
    <p:embeddedFont>
      <p:font typeface="Arial Black"/>
      <p:regular r:id="rId31"/>
    </p:embeddedFont>
    <p:embeddedFont>
      <p:font typeface="Rubik"/>
      <p:regular r:id="rId32"/>
      <p:bold r:id="rId33"/>
      <p:italic r:id="rId34"/>
      <p:boldItalic r:id="rId35"/>
    </p:embeddedFont>
    <p:embeddedFont>
      <p:font typeface="Gill Sans"/>
      <p:regular r:id="rId36"/>
      <p:bold r:id="rId3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Tahoma-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ArialBlack-regular.fntdata"/><Relationship Id="rId30" Type="http://schemas.openxmlformats.org/officeDocument/2006/relationships/font" Target="fonts/Tahoma-bold.fntdata"/><Relationship Id="rId11" Type="http://schemas.openxmlformats.org/officeDocument/2006/relationships/slide" Target="slides/slide6.xml"/><Relationship Id="rId33" Type="http://schemas.openxmlformats.org/officeDocument/2006/relationships/font" Target="fonts/Rubik-bold.fntdata"/><Relationship Id="rId10" Type="http://schemas.openxmlformats.org/officeDocument/2006/relationships/slide" Target="slides/slide5.xml"/><Relationship Id="rId32" Type="http://schemas.openxmlformats.org/officeDocument/2006/relationships/font" Target="fonts/Rubik-regular.fntdata"/><Relationship Id="rId13" Type="http://schemas.openxmlformats.org/officeDocument/2006/relationships/slide" Target="slides/slide8.xml"/><Relationship Id="rId35" Type="http://schemas.openxmlformats.org/officeDocument/2006/relationships/font" Target="fonts/Rubik-boldItalic.fntdata"/><Relationship Id="rId12" Type="http://schemas.openxmlformats.org/officeDocument/2006/relationships/slide" Target="slides/slide7.xml"/><Relationship Id="rId34" Type="http://schemas.openxmlformats.org/officeDocument/2006/relationships/font" Target="fonts/Rubik-italic.fntdata"/><Relationship Id="rId15" Type="http://schemas.openxmlformats.org/officeDocument/2006/relationships/slide" Target="slides/slide10.xml"/><Relationship Id="rId37" Type="http://schemas.openxmlformats.org/officeDocument/2006/relationships/font" Target="fonts/GillSans-bold.fntdata"/><Relationship Id="rId14" Type="http://schemas.openxmlformats.org/officeDocument/2006/relationships/slide" Target="slides/slide9.xml"/><Relationship Id="rId36" Type="http://schemas.openxmlformats.org/officeDocument/2006/relationships/font" Target="fonts/GillSans-regular.fnt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8" name="Google Shape;16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7" name="Google Shape;19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6" name="Google Shape;20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7" name="Google Shape;217;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0" name="Google Shape;230;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0" name="Google Shape;24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0" name="Google Shape;26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1" name="Google Shape;26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0" name="Google Shape;27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8" name="Google Shape;28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 name="Shape 304"/>
        <p:cNvGrpSpPr/>
        <p:nvPr/>
      </p:nvGrpSpPr>
      <p:grpSpPr>
        <a:xfrm>
          <a:off x="0" y="0"/>
          <a:ext cx="0" cy="0"/>
          <a:chOff x="0" y="0"/>
          <a:chExt cx="0" cy="0"/>
        </a:xfrm>
      </p:grpSpPr>
      <p:sp>
        <p:nvSpPr>
          <p:cNvPr id="305" name="Google Shape;305;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6" name="Google Shape;30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2" name="Shape 312"/>
        <p:cNvGrpSpPr/>
        <p:nvPr/>
      </p:nvGrpSpPr>
      <p:grpSpPr>
        <a:xfrm>
          <a:off x="0" y="0"/>
          <a:ext cx="0" cy="0"/>
          <a:chOff x="0" y="0"/>
          <a:chExt cx="0" cy="0"/>
        </a:xfrm>
      </p:grpSpPr>
      <p:sp>
        <p:nvSpPr>
          <p:cNvPr id="313" name="Google Shape;313;p1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4" name="Google Shape;31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0" name="Shape 320"/>
        <p:cNvGrpSpPr/>
        <p:nvPr/>
      </p:nvGrpSpPr>
      <p:grpSpPr>
        <a:xfrm>
          <a:off x="0" y="0"/>
          <a:ext cx="0" cy="0"/>
          <a:chOff x="0" y="0"/>
          <a:chExt cx="0" cy="0"/>
        </a:xfrm>
      </p:grpSpPr>
      <p:sp>
        <p:nvSpPr>
          <p:cNvPr id="321" name="Google Shape;321;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2" name="Google Shape;322;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1" name="Google Shape;341;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8" name="Google Shape;358;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82" name="Google Shape;382;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8" name="Shape 388"/>
        <p:cNvGrpSpPr/>
        <p:nvPr/>
      </p:nvGrpSpPr>
      <p:grpSpPr>
        <a:xfrm>
          <a:off x="0" y="0"/>
          <a:ext cx="0" cy="0"/>
          <a:chOff x="0" y="0"/>
          <a:chExt cx="0" cy="0"/>
        </a:xfrm>
      </p:grpSpPr>
      <p:sp>
        <p:nvSpPr>
          <p:cNvPr id="389" name="Google Shape;389;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90" name="Google Shape;390;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0" name="Google Shape;410;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a:solidFill>
                  <a:srgbClr val="000000"/>
                </a:solidFill>
                <a:latin typeface="Arial"/>
                <a:ea typeface="Arial"/>
                <a:cs typeface="Arial"/>
                <a:sym typeface="Arial"/>
              </a:rPr>
              <a:t>On August 18, 1949, Adi Dassler started over again at the age of 49, registered the ‘Adi Dassler adidas Sportschuhfabrik’ and set to work with 47 employees in the small town of Herzogenaurach. In the same year, he registered a shoe that included the registration of the soon-to-become-famous adidas 3-Stripes. From humble beginnings to a global success story – which was accelerated by a miracle…</a:t>
            </a:r>
            <a:endParaRPr/>
          </a:p>
        </p:txBody>
      </p:sp>
      <p:sp>
        <p:nvSpPr>
          <p:cNvPr id="411" name="Google Shape;411;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8" name="Shape 418"/>
        <p:cNvGrpSpPr/>
        <p:nvPr/>
      </p:nvGrpSpPr>
      <p:grpSpPr>
        <a:xfrm>
          <a:off x="0" y="0"/>
          <a:ext cx="0" cy="0"/>
          <a:chOff x="0" y="0"/>
          <a:chExt cx="0" cy="0"/>
        </a:xfrm>
      </p:grpSpPr>
      <p:sp>
        <p:nvSpPr>
          <p:cNvPr id="419" name="Google Shape;419;p1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0" name="Google Shape;420;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6" name="Shape 426"/>
        <p:cNvGrpSpPr/>
        <p:nvPr/>
      </p:nvGrpSpPr>
      <p:grpSpPr>
        <a:xfrm>
          <a:off x="0" y="0"/>
          <a:ext cx="0" cy="0"/>
          <a:chOff x="0" y="0"/>
          <a:chExt cx="0" cy="0"/>
        </a:xfrm>
      </p:grpSpPr>
      <p:sp>
        <p:nvSpPr>
          <p:cNvPr id="427" name="Google Shape;427;p1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8" name="Google Shape;428;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5" name="Shape 435"/>
        <p:cNvGrpSpPr/>
        <p:nvPr/>
      </p:nvGrpSpPr>
      <p:grpSpPr>
        <a:xfrm>
          <a:off x="0" y="0"/>
          <a:ext cx="0" cy="0"/>
          <a:chOff x="0" y="0"/>
          <a:chExt cx="0" cy="0"/>
        </a:xfrm>
      </p:grpSpPr>
      <p:sp>
        <p:nvSpPr>
          <p:cNvPr id="436" name="Google Shape;436;p2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37" name="Google Shape;437;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2" name="Shape 462"/>
        <p:cNvGrpSpPr/>
        <p:nvPr/>
      </p:nvGrpSpPr>
      <p:grpSpPr>
        <a:xfrm>
          <a:off x="0" y="0"/>
          <a:ext cx="0" cy="0"/>
          <a:chOff x="0" y="0"/>
          <a:chExt cx="0" cy="0"/>
        </a:xfrm>
      </p:grpSpPr>
      <p:sp>
        <p:nvSpPr>
          <p:cNvPr id="463" name="Google Shape;463;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64" name="Google Shape;464;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3" name="Shape 473"/>
        <p:cNvGrpSpPr/>
        <p:nvPr/>
      </p:nvGrpSpPr>
      <p:grpSpPr>
        <a:xfrm>
          <a:off x="0" y="0"/>
          <a:ext cx="0" cy="0"/>
          <a:chOff x="0" y="0"/>
          <a:chExt cx="0" cy="0"/>
        </a:xfrm>
      </p:grpSpPr>
      <p:sp>
        <p:nvSpPr>
          <p:cNvPr id="474" name="Google Shape;474;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75" name="Google Shape;475;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1" name="Shape 481"/>
        <p:cNvGrpSpPr/>
        <p:nvPr/>
      </p:nvGrpSpPr>
      <p:grpSpPr>
        <a:xfrm>
          <a:off x="0" y="0"/>
          <a:ext cx="0" cy="0"/>
          <a:chOff x="0" y="0"/>
          <a:chExt cx="0" cy="0"/>
        </a:xfrm>
      </p:grpSpPr>
      <p:sp>
        <p:nvSpPr>
          <p:cNvPr id="482" name="Google Shape;482;p2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83" name="Google Shape;483;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6" name="Shape 26"/>
        <p:cNvGrpSpPr/>
        <p:nvPr/>
      </p:nvGrpSpPr>
      <p:grpSpPr>
        <a:xfrm>
          <a:off x="0" y="0"/>
          <a:ext cx="0" cy="0"/>
          <a:chOff x="0" y="0"/>
          <a:chExt cx="0" cy="0"/>
        </a:xfrm>
      </p:grpSpPr>
      <p:grpSp>
        <p:nvGrpSpPr>
          <p:cNvPr id="27" name="Google Shape;27;p2"/>
          <p:cNvGrpSpPr/>
          <p:nvPr/>
        </p:nvGrpSpPr>
        <p:grpSpPr>
          <a:xfrm>
            <a:off x="0" y="-8467"/>
            <a:ext cx="12192000" cy="6866467"/>
            <a:chOff x="0" y="-8467"/>
            <a:chExt cx="12192000" cy="6866467"/>
          </a:xfrm>
        </p:grpSpPr>
        <p:cxnSp>
          <p:nvCxnSpPr>
            <p:cNvPr id="28" name="Google Shape;28;p2"/>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9" name="Google Shape;29;p2"/>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0" name="Google Shape;30;p2"/>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1" name="Google Shape;31;p2"/>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2"/>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4" name="Google Shape;34;p2"/>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5" name="Google Shape;35;p2"/>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6" name="Google Shape;36;p2"/>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2"/>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 name="Google Shape;38;p2"/>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lvl1pPr lvl="0" algn="r">
              <a:spcBef>
                <a:spcPts val="1000"/>
              </a:spcBef>
              <a:spcAft>
                <a:spcPts val="0"/>
              </a:spcAft>
              <a:buSzPts val="1440"/>
              <a:buNone/>
              <a:defRPr>
                <a:solidFill>
                  <a:srgbClr val="7F7F7F"/>
                </a:solidFill>
              </a:defRPr>
            </a:lvl1pPr>
            <a:lvl2pPr lvl="1" algn="ctr">
              <a:spcBef>
                <a:spcPts val="1000"/>
              </a:spcBef>
              <a:spcAft>
                <a:spcPts val="0"/>
              </a:spcAft>
              <a:buSzPts val="1280"/>
              <a:buNone/>
              <a:defRPr>
                <a:solidFill>
                  <a:srgbClr val="888888"/>
                </a:solidFill>
              </a:defRPr>
            </a:lvl2pPr>
            <a:lvl3pPr lvl="2" algn="ctr">
              <a:spcBef>
                <a:spcPts val="1000"/>
              </a:spcBef>
              <a:spcAft>
                <a:spcPts val="0"/>
              </a:spcAft>
              <a:buSzPts val="1120"/>
              <a:buNone/>
              <a:defRPr>
                <a:solidFill>
                  <a:srgbClr val="888888"/>
                </a:solidFill>
              </a:defRPr>
            </a:lvl3pPr>
            <a:lvl4pPr lvl="3" algn="ctr">
              <a:spcBef>
                <a:spcPts val="1000"/>
              </a:spcBef>
              <a:spcAft>
                <a:spcPts val="0"/>
              </a:spcAft>
              <a:buSzPts val="960"/>
              <a:buNone/>
              <a:defRPr>
                <a:solidFill>
                  <a:srgbClr val="888888"/>
                </a:solidFill>
              </a:defRPr>
            </a:lvl4pPr>
            <a:lvl5pPr lvl="4" algn="ctr">
              <a:spcBef>
                <a:spcPts val="1000"/>
              </a:spcBef>
              <a:spcAft>
                <a:spcPts val="0"/>
              </a:spcAft>
              <a:buSzPts val="960"/>
              <a:buNone/>
              <a:defRPr>
                <a:solidFill>
                  <a:srgbClr val="888888"/>
                </a:solidFill>
              </a:defRPr>
            </a:lvl5pPr>
            <a:lvl6pPr lvl="5" algn="ctr">
              <a:spcBef>
                <a:spcPts val="1000"/>
              </a:spcBef>
              <a:spcAft>
                <a:spcPts val="0"/>
              </a:spcAft>
              <a:buSzPts val="960"/>
              <a:buNone/>
              <a:defRPr>
                <a:solidFill>
                  <a:srgbClr val="888888"/>
                </a:solidFill>
              </a:defRPr>
            </a:lvl6pPr>
            <a:lvl7pPr lvl="6" algn="ctr">
              <a:spcBef>
                <a:spcPts val="1000"/>
              </a:spcBef>
              <a:spcAft>
                <a:spcPts val="0"/>
              </a:spcAft>
              <a:buSzPts val="960"/>
              <a:buNone/>
              <a:defRPr>
                <a:solidFill>
                  <a:srgbClr val="888888"/>
                </a:solidFill>
              </a:defRPr>
            </a:lvl7pPr>
            <a:lvl8pPr lvl="7" algn="ctr">
              <a:spcBef>
                <a:spcPts val="1000"/>
              </a:spcBef>
              <a:spcAft>
                <a:spcPts val="0"/>
              </a:spcAft>
              <a:buSzPts val="960"/>
              <a:buNone/>
              <a:defRPr>
                <a:solidFill>
                  <a:srgbClr val="888888"/>
                </a:solidFill>
              </a:defRPr>
            </a:lvl8pPr>
            <a:lvl9pPr lvl="8" algn="ctr">
              <a:spcBef>
                <a:spcPts val="1000"/>
              </a:spcBef>
              <a:spcAft>
                <a:spcPts val="0"/>
              </a:spcAft>
              <a:buSzPts val="960"/>
              <a:buNone/>
              <a:defRPr>
                <a:solidFill>
                  <a:srgbClr val="888888"/>
                </a:solidFill>
              </a:defRPr>
            </a:lvl9pPr>
          </a:lstStyle>
          <a:p/>
        </p:txBody>
      </p:sp>
      <p:sp>
        <p:nvSpPr>
          <p:cNvPr id="40" name="Google Shape;40;p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3" name="Shape 43"/>
        <p:cNvGrpSpPr/>
        <p:nvPr/>
      </p:nvGrpSpPr>
      <p:grpSpPr>
        <a:xfrm>
          <a:off x="0" y="0"/>
          <a:ext cx="0" cy="0"/>
          <a:chOff x="0" y="0"/>
          <a:chExt cx="0" cy="0"/>
        </a:xfrm>
      </p:grpSpPr>
      <p:sp>
        <p:nvSpPr>
          <p:cNvPr id="44" name="Google Shape;44;p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3"/>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46" name="Google Shape;46;p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49" name="Shape 49"/>
        <p:cNvGrpSpPr/>
        <p:nvPr/>
      </p:nvGrpSpPr>
      <p:grpSpPr>
        <a:xfrm>
          <a:off x="0" y="0"/>
          <a:ext cx="0" cy="0"/>
          <a:chOff x="0" y="0"/>
          <a:chExt cx="0" cy="0"/>
        </a:xfrm>
      </p:grpSpPr>
      <p:sp>
        <p:nvSpPr>
          <p:cNvPr id="50" name="Google Shape;50;p4"/>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4"/>
          <p:cNvSpPr txBox="1"/>
          <p:nvPr>
            <p:ph idx="1" type="body"/>
          </p:nvPr>
        </p:nvSpPr>
        <p:spPr>
          <a:xfrm>
            <a:off x="4760461" y="514924"/>
            <a:ext cx="4513541" cy="552643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2" name="Google Shape;52;p4"/>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1120"/>
              <a:buNone/>
              <a:defRPr sz="1400"/>
            </a:lvl2pPr>
            <a:lvl3pPr indent="-228600" lvl="2" marL="1371600" algn="l">
              <a:spcBef>
                <a:spcPts val="1000"/>
              </a:spcBef>
              <a:spcAft>
                <a:spcPts val="0"/>
              </a:spcAft>
              <a:buSzPts val="960"/>
              <a:buNone/>
              <a:defRPr sz="1200"/>
            </a:lvl3pPr>
            <a:lvl4pPr indent="-228600" lvl="3" marL="1828800" algn="l">
              <a:spcBef>
                <a:spcPts val="1000"/>
              </a:spcBef>
              <a:spcAft>
                <a:spcPts val="0"/>
              </a:spcAft>
              <a:buSzPts val="800"/>
              <a:buNone/>
              <a:defRPr sz="1000"/>
            </a:lvl4pPr>
            <a:lvl5pPr indent="-228600" lvl="4" marL="2286000" algn="l">
              <a:spcBef>
                <a:spcPts val="1000"/>
              </a:spcBef>
              <a:spcAft>
                <a:spcPts val="0"/>
              </a:spcAft>
              <a:buSzPts val="800"/>
              <a:buNone/>
              <a:defRPr sz="1000"/>
            </a:lvl5pPr>
            <a:lvl6pPr indent="-228600" lvl="5" marL="2743200" algn="l">
              <a:spcBef>
                <a:spcPts val="1000"/>
              </a:spcBef>
              <a:spcAft>
                <a:spcPts val="0"/>
              </a:spcAft>
              <a:buSzPts val="800"/>
              <a:buNone/>
              <a:defRPr sz="1000"/>
            </a:lvl6pPr>
            <a:lvl7pPr indent="-228600" lvl="6" marL="3200400" algn="l">
              <a:spcBef>
                <a:spcPts val="1000"/>
              </a:spcBef>
              <a:spcAft>
                <a:spcPts val="0"/>
              </a:spcAft>
              <a:buSzPts val="800"/>
              <a:buNone/>
              <a:defRPr sz="1000"/>
            </a:lvl7pPr>
            <a:lvl8pPr indent="-228600" lvl="7" marL="3657600" algn="l">
              <a:spcBef>
                <a:spcPts val="1000"/>
              </a:spcBef>
              <a:spcAft>
                <a:spcPts val="0"/>
              </a:spcAft>
              <a:buSzPts val="800"/>
              <a:buNone/>
              <a:defRPr sz="1000"/>
            </a:lvl8pPr>
            <a:lvl9pPr indent="-228600" lvl="8" marL="4114800" algn="l">
              <a:spcBef>
                <a:spcPts val="1000"/>
              </a:spcBef>
              <a:spcAft>
                <a:spcPts val="0"/>
              </a:spcAft>
              <a:buSzPts val="800"/>
              <a:buNone/>
              <a:defRPr sz="1000"/>
            </a:lvl9pPr>
          </a:lstStyle>
          <a:p/>
        </p:txBody>
      </p:sp>
      <p:sp>
        <p:nvSpPr>
          <p:cNvPr id="53" name="Google Shape;53;p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6" name="Shape 56"/>
        <p:cNvGrpSpPr/>
        <p:nvPr/>
      </p:nvGrpSpPr>
      <p:grpSpPr>
        <a:xfrm>
          <a:off x="0" y="0"/>
          <a:ext cx="0" cy="0"/>
          <a:chOff x="0" y="0"/>
          <a:chExt cx="0" cy="0"/>
        </a:xfrm>
      </p:grpSpPr>
      <p:sp>
        <p:nvSpPr>
          <p:cNvPr id="57" name="Google Shape;57;p5"/>
          <p:cNvSpPr txBox="1"/>
          <p:nvPr>
            <p:ph type="title"/>
          </p:nvPr>
        </p:nvSpPr>
        <p:spPr>
          <a:xfrm>
            <a:off x="677335" y="2700867"/>
            <a:ext cx="8596668" cy="18265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000"/>
              <a:buFont typeface="Trebuchet MS"/>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5"/>
          <p:cNvSpPr txBox="1"/>
          <p:nvPr>
            <p:ph idx="1" type="body"/>
          </p:nvPr>
        </p:nvSpPr>
        <p:spPr>
          <a:xfrm>
            <a:off x="677335" y="4527448"/>
            <a:ext cx="859666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59" name="Google Shape;59;p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2" name="Shape 62"/>
        <p:cNvGrpSpPr/>
        <p:nvPr/>
      </p:nvGrpSpPr>
      <p:grpSpPr>
        <a:xfrm>
          <a:off x="0" y="0"/>
          <a:ext cx="0" cy="0"/>
          <a:chOff x="0" y="0"/>
          <a:chExt cx="0" cy="0"/>
        </a:xfrm>
      </p:grpSpPr>
      <p:sp>
        <p:nvSpPr>
          <p:cNvPr id="63" name="Google Shape;63;p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6"/>
          <p:cNvSpPr txBox="1"/>
          <p:nvPr>
            <p:ph idx="1" type="body"/>
          </p:nvPr>
        </p:nvSpPr>
        <p:spPr>
          <a:xfrm>
            <a:off x="677334" y="2160589"/>
            <a:ext cx="4184035" cy="3880772"/>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5" name="Google Shape;65;p6"/>
          <p:cNvSpPr txBox="1"/>
          <p:nvPr>
            <p:ph idx="2" type="body"/>
          </p:nvPr>
        </p:nvSpPr>
        <p:spPr>
          <a:xfrm>
            <a:off x="5089970" y="2160589"/>
            <a:ext cx="4184034"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6" name="Google Shape;66;p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9" name="Shape 69"/>
        <p:cNvGrpSpPr/>
        <p:nvPr/>
      </p:nvGrpSpPr>
      <p:grpSpPr>
        <a:xfrm>
          <a:off x="0" y="0"/>
          <a:ext cx="0" cy="0"/>
          <a:chOff x="0" y="0"/>
          <a:chExt cx="0" cy="0"/>
        </a:xfrm>
      </p:grpSpPr>
      <p:sp>
        <p:nvSpPr>
          <p:cNvPr id="70" name="Google Shape;70;p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7"/>
          <p:cNvSpPr txBox="1"/>
          <p:nvPr>
            <p:ph idx="1" type="body"/>
          </p:nvPr>
        </p:nvSpPr>
        <p:spPr>
          <a:xfrm>
            <a:off x="675745" y="2160983"/>
            <a:ext cx="418562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72" name="Google Shape;72;p7"/>
          <p:cNvSpPr txBox="1"/>
          <p:nvPr>
            <p:ph idx="2" type="body"/>
          </p:nvPr>
        </p:nvSpPr>
        <p:spPr>
          <a:xfrm>
            <a:off x="675745" y="2737245"/>
            <a:ext cx="4185623"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73" name="Google Shape;73;p7"/>
          <p:cNvSpPr txBox="1"/>
          <p:nvPr>
            <p:ph idx="3" type="body"/>
          </p:nvPr>
        </p:nvSpPr>
        <p:spPr>
          <a:xfrm>
            <a:off x="5088383" y="2160983"/>
            <a:ext cx="418561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74" name="Google Shape;74;p7"/>
          <p:cNvSpPr txBox="1"/>
          <p:nvPr>
            <p:ph idx="4" type="body"/>
          </p:nvPr>
        </p:nvSpPr>
        <p:spPr>
          <a:xfrm>
            <a:off x="5088384" y="2737245"/>
            <a:ext cx="4185617"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75" name="Google Shape;75;p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8" name="Shape 78"/>
        <p:cNvGrpSpPr/>
        <p:nvPr/>
      </p:nvGrpSpPr>
      <p:grpSpPr>
        <a:xfrm>
          <a:off x="0" y="0"/>
          <a:ext cx="0" cy="0"/>
          <a:chOff x="0" y="0"/>
          <a:chExt cx="0" cy="0"/>
        </a:xfrm>
      </p:grpSpPr>
      <p:sp>
        <p:nvSpPr>
          <p:cNvPr id="79" name="Google Shape;79;p8"/>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3" name="Shape 83"/>
        <p:cNvGrpSpPr/>
        <p:nvPr/>
      </p:nvGrpSpPr>
      <p:grpSpPr>
        <a:xfrm>
          <a:off x="0" y="0"/>
          <a:ext cx="0" cy="0"/>
          <a:chOff x="0" y="0"/>
          <a:chExt cx="0" cy="0"/>
        </a:xfrm>
      </p:grpSpPr>
      <p:sp>
        <p:nvSpPr>
          <p:cNvPr id="84" name="Google Shape;84;p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7" name="Shape 87"/>
        <p:cNvGrpSpPr/>
        <p:nvPr/>
      </p:nvGrpSpPr>
      <p:grpSpPr>
        <a:xfrm>
          <a:off x="0" y="0"/>
          <a:ext cx="0" cy="0"/>
          <a:chOff x="0" y="0"/>
          <a:chExt cx="0" cy="0"/>
        </a:xfrm>
      </p:grpSpPr>
      <p:sp>
        <p:nvSpPr>
          <p:cNvPr id="88" name="Google Shape;88;p10"/>
          <p:cNvSpPr txBox="1"/>
          <p:nvPr>
            <p:ph type="title"/>
          </p:nvPr>
        </p:nvSpPr>
        <p:spPr>
          <a:xfrm>
            <a:off x="677334" y="4800600"/>
            <a:ext cx="859666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400"/>
              <a:buFont typeface="Trebuchet MS"/>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0"/>
          <p:cNvSpPr/>
          <p:nvPr>
            <p:ph idx="2" type="pic"/>
          </p:nvPr>
        </p:nvSpPr>
        <p:spPr>
          <a:xfrm>
            <a:off x="677334" y="609600"/>
            <a:ext cx="8596668" cy="3845718"/>
          </a:xfrm>
          <a:prstGeom prst="rect">
            <a:avLst/>
          </a:prstGeom>
          <a:noFill/>
          <a:ln>
            <a:noFill/>
          </a:ln>
        </p:spPr>
      </p:sp>
      <p:sp>
        <p:nvSpPr>
          <p:cNvPr id="90" name="Google Shape;90;p10"/>
          <p:cNvSpPr txBox="1"/>
          <p:nvPr>
            <p:ph idx="1" type="body"/>
          </p:nvPr>
        </p:nvSpPr>
        <p:spPr>
          <a:xfrm>
            <a:off x="677334" y="5367338"/>
            <a:ext cx="8596667" cy="67402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1" name="Google Shape;91;p1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4" name="Shape 94"/>
        <p:cNvGrpSpPr/>
        <p:nvPr/>
      </p:nvGrpSpPr>
      <p:grpSpPr>
        <a:xfrm>
          <a:off x="0" y="0"/>
          <a:ext cx="0" cy="0"/>
          <a:chOff x="0" y="0"/>
          <a:chExt cx="0" cy="0"/>
        </a:xfrm>
      </p:grpSpPr>
      <p:sp>
        <p:nvSpPr>
          <p:cNvPr id="95" name="Google Shape;95;p11"/>
          <p:cNvSpPr txBox="1"/>
          <p:nvPr>
            <p:ph type="title"/>
          </p:nvPr>
        </p:nvSpPr>
        <p:spPr>
          <a:xfrm>
            <a:off x="677335" y="609600"/>
            <a:ext cx="8596668" cy="3403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11"/>
          <p:cNvSpPr txBox="1"/>
          <p:nvPr>
            <p:ph idx="1"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97" name="Google Shape;97;p1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1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0" name="Shape 100"/>
        <p:cNvGrpSpPr/>
        <p:nvPr/>
      </p:nvGrpSpPr>
      <p:grpSpPr>
        <a:xfrm>
          <a:off x="0" y="0"/>
          <a:ext cx="0" cy="0"/>
          <a:chOff x="0" y="0"/>
          <a:chExt cx="0" cy="0"/>
        </a:xfrm>
      </p:grpSpPr>
      <p:sp>
        <p:nvSpPr>
          <p:cNvPr id="101" name="Google Shape;101;p12"/>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2"/>
          <p:cNvSpPr txBox="1"/>
          <p:nvPr>
            <p:ph idx="1" type="body"/>
          </p:nvPr>
        </p:nvSpPr>
        <p:spPr>
          <a:xfrm>
            <a:off x="1366139" y="3632200"/>
            <a:ext cx="722452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280"/>
              <a:buFont typeface="Trebuchet MS"/>
              <a:buNone/>
              <a:defRPr sz="1600">
                <a:solidFill>
                  <a:srgbClr val="7F7F7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03" name="Google Shape;103;p12"/>
          <p:cNvSpPr txBox="1"/>
          <p:nvPr>
            <p:ph idx="2"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04" name="Google Shape;104;p1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07" name="Google Shape;107;p12"/>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rgbClr val="BFE471"/>
                </a:solidFill>
                <a:latin typeface="Arial"/>
                <a:ea typeface="Arial"/>
                <a:cs typeface="Arial"/>
                <a:sym typeface="Arial"/>
              </a:rPr>
              <a:t>“</a:t>
            </a:r>
            <a:endParaRPr/>
          </a:p>
        </p:txBody>
      </p:sp>
      <p:sp>
        <p:nvSpPr>
          <p:cNvPr id="108" name="Google Shape;108;p12"/>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rgbClr val="BFE471"/>
                </a:solidFill>
                <a:latin typeface="Arial"/>
                <a:ea typeface="Arial"/>
                <a:cs typeface="Arial"/>
                <a:sym typeface="Arial"/>
              </a:rPr>
              <a:t>”</a:t>
            </a:r>
            <a:endParaRPr sz="1800">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9" name="Shape 109"/>
        <p:cNvGrpSpPr/>
        <p:nvPr/>
      </p:nvGrpSpPr>
      <p:grpSpPr>
        <a:xfrm>
          <a:off x="0" y="0"/>
          <a:ext cx="0" cy="0"/>
          <a:chOff x="0" y="0"/>
          <a:chExt cx="0" cy="0"/>
        </a:xfrm>
      </p:grpSpPr>
      <p:sp>
        <p:nvSpPr>
          <p:cNvPr id="110" name="Google Shape;110;p13"/>
          <p:cNvSpPr txBox="1"/>
          <p:nvPr>
            <p:ph type="title"/>
          </p:nvPr>
        </p:nvSpPr>
        <p:spPr>
          <a:xfrm>
            <a:off x="677335" y="1931988"/>
            <a:ext cx="8596668" cy="259546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13"/>
          <p:cNvSpPr txBox="1"/>
          <p:nvPr>
            <p:ph idx="1"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3F3F3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2" name="Google Shape;112;p1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1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4" name="Google Shape;114;p1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5" name="Shape 115"/>
        <p:cNvGrpSpPr/>
        <p:nvPr/>
      </p:nvGrpSpPr>
      <p:grpSpPr>
        <a:xfrm>
          <a:off x="0" y="0"/>
          <a:ext cx="0" cy="0"/>
          <a:chOff x="0" y="0"/>
          <a:chExt cx="0" cy="0"/>
        </a:xfrm>
      </p:grpSpPr>
      <p:sp>
        <p:nvSpPr>
          <p:cNvPr id="116" name="Google Shape;116;p14"/>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14"/>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rgbClr val="3F3F3F"/>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18" name="Google Shape;118;p14"/>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19" name="Google Shape;119;p1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1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1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22" name="Google Shape;122;p14"/>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rgbClr val="BFE471"/>
                </a:solidFill>
                <a:latin typeface="Arial"/>
                <a:ea typeface="Arial"/>
                <a:cs typeface="Arial"/>
                <a:sym typeface="Arial"/>
              </a:rPr>
              <a:t>“</a:t>
            </a:r>
            <a:endParaRPr/>
          </a:p>
        </p:txBody>
      </p:sp>
      <p:sp>
        <p:nvSpPr>
          <p:cNvPr id="123" name="Google Shape;123;p14"/>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US" sz="8000">
                <a:solidFill>
                  <a:srgbClr val="BFE47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4" name="Shape 124"/>
        <p:cNvGrpSpPr/>
        <p:nvPr/>
      </p:nvGrpSpPr>
      <p:grpSpPr>
        <a:xfrm>
          <a:off x="0" y="0"/>
          <a:ext cx="0" cy="0"/>
          <a:chOff x="0" y="0"/>
          <a:chExt cx="0" cy="0"/>
        </a:xfrm>
      </p:grpSpPr>
      <p:sp>
        <p:nvSpPr>
          <p:cNvPr id="125" name="Google Shape;125;p15"/>
          <p:cNvSpPr txBox="1"/>
          <p:nvPr>
            <p:ph type="title"/>
          </p:nvPr>
        </p:nvSpPr>
        <p:spPr>
          <a:xfrm>
            <a:off x="685799" y="609600"/>
            <a:ext cx="8588203"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15"/>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chemeClr val="accent1"/>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27" name="Google Shape;127;p15"/>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7F7F7F"/>
                </a:solidFill>
              </a:defRPr>
            </a:lvl1pPr>
            <a:lvl2pPr indent="-228600" lvl="1" marL="914400" algn="l">
              <a:spcBef>
                <a:spcPts val="1000"/>
              </a:spcBef>
              <a:spcAft>
                <a:spcPts val="0"/>
              </a:spcAft>
              <a:buSzPts val="1440"/>
              <a:buNone/>
              <a:defRPr sz="1800">
                <a:solidFill>
                  <a:srgbClr val="888888"/>
                </a:solidFill>
              </a:defRPr>
            </a:lvl2pPr>
            <a:lvl3pPr indent="-228600" lvl="2" marL="1371600" algn="l">
              <a:spcBef>
                <a:spcPts val="1000"/>
              </a:spcBef>
              <a:spcAft>
                <a:spcPts val="0"/>
              </a:spcAft>
              <a:buSzPts val="1280"/>
              <a:buNone/>
              <a:defRPr sz="1600">
                <a:solidFill>
                  <a:srgbClr val="888888"/>
                </a:solidFill>
              </a:defRPr>
            </a:lvl3pPr>
            <a:lvl4pPr indent="-228600" lvl="3" marL="1828800" algn="l">
              <a:spcBef>
                <a:spcPts val="1000"/>
              </a:spcBef>
              <a:spcAft>
                <a:spcPts val="0"/>
              </a:spcAft>
              <a:buSzPts val="1120"/>
              <a:buNone/>
              <a:defRPr sz="1400">
                <a:solidFill>
                  <a:srgbClr val="888888"/>
                </a:solidFill>
              </a:defRPr>
            </a:lvl4pPr>
            <a:lvl5pPr indent="-228600" lvl="4" marL="2286000" algn="l">
              <a:spcBef>
                <a:spcPts val="1000"/>
              </a:spcBef>
              <a:spcAft>
                <a:spcPts val="0"/>
              </a:spcAft>
              <a:buSzPts val="1120"/>
              <a:buNone/>
              <a:defRPr sz="1400">
                <a:solidFill>
                  <a:srgbClr val="888888"/>
                </a:solidFill>
              </a:defRPr>
            </a:lvl5pPr>
            <a:lvl6pPr indent="-228600" lvl="5" marL="2743200" algn="l">
              <a:spcBef>
                <a:spcPts val="1000"/>
              </a:spcBef>
              <a:spcAft>
                <a:spcPts val="0"/>
              </a:spcAft>
              <a:buSzPts val="1120"/>
              <a:buNone/>
              <a:defRPr sz="1400">
                <a:solidFill>
                  <a:srgbClr val="888888"/>
                </a:solidFill>
              </a:defRPr>
            </a:lvl6pPr>
            <a:lvl7pPr indent="-228600" lvl="6" marL="3200400" algn="l">
              <a:spcBef>
                <a:spcPts val="1000"/>
              </a:spcBef>
              <a:spcAft>
                <a:spcPts val="0"/>
              </a:spcAft>
              <a:buSzPts val="1120"/>
              <a:buNone/>
              <a:defRPr sz="1400">
                <a:solidFill>
                  <a:srgbClr val="888888"/>
                </a:solidFill>
              </a:defRPr>
            </a:lvl7pPr>
            <a:lvl8pPr indent="-228600" lvl="7" marL="3657600" algn="l">
              <a:spcBef>
                <a:spcPts val="1000"/>
              </a:spcBef>
              <a:spcAft>
                <a:spcPts val="0"/>
              </a:spcAft>
              <a:buSzPts val="1120"/>
              <a:buNone/>
              <a:defRPr sz="1400">
                <a:solidFill>
                  <a:srgbClr val="888888"/>
                </a:solidFill>
              </a:defRPr>
            </a:lvl8pPr>
            <a:lvl9pPr indent="-228600" lvl="8" marL="4114800" algn="l">
              <a:spcBef>
                <a:spcPts val="1000"/>
              </a:spcBef>
              <a:spcAft>
                <a:spcPts val="0"/>
              </a:spcAft>
              <a:buSzPts val="1120"/>
              <a:buNone/>
              <a:defRPr sz="1400">
                <a:solidFill>
                  <a:srgbClr val="888888"/>
                </a:solidFill>
              </a:defRPr>
            </a:lvl9pPr>
          </a:lstStyle>
          <a:p/>
        </p:txBody>
      </p:sp>
      <p:sp>
        <p:nvSpPr>
          <p:cNvPr id="128" name="Google Shape;128;p1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1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1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1" name="Shape 131"/>
        <p:cNvGrpSpPr/>
        <p:nvPr/>
      </p:nvGrpSpPr>
      <p:grpSpPr>
        <a:xfrm>
          <a:off x="0" y="0"/>
          <a:ext cx="0" cy="0"/>
          <a:chOff x="0" y="0"/>
          <a:chExt cx="0" cy="0"/>
        </a:xfrm>
      </p:grpSpPr>
      <p:sp>
        <p:nvSpPr>
          <p:cNvPr id="132" name="Google Shape;132;p1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16"/>
          <p:cNvSpPr txBox="1"/>
          <p:nvPr>
            <p:ph idx="1" type="body"/>
          </p:nvPr>
        </p:nvSpPr>
        <p:spPr>
          <a:xfrm rot="5400000">
            <a:off x="3035282" y="-197358"/>
            <a:ext cx="3880773" cy="859666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4" name="Google Shape;134;p1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1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1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sp>
        <p:nvSpPr>
          <p:cNvPr id="138" name="Google Shape;138;p17"/>
          <p:cNvSpPr txBox="1"/>
          <p:nvPr>
            <p:ph type="title"/>
          </p:nvPr>
        </p:nvSpPr>
        <p:spPr>
          <a:xfrm rot="5400000">
            <a:off x="5994319" y="2582953"/>
            <a:ext cx="5251451" cy="1304743"/>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17"/>
          <p:cNvSpPr txBox="1"/>
          <p:nvPr>
            <p:ph idx="1" type="body"/>
          </p:nvPr>
        </p:nvSpPr>
        <p:spPr>
          <a:xfrm rot="5400000">
            <a:off x="1581685" y="-294750"/>
            <a:ext cx="5251450" cy="7060150"/>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40" name="Google Shape;140;p1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1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1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60" name="Shape 160"/>
        <p:cNvGrpSpPr/>
        <p:nvPr/>
      </p:nvGrpSpPr>
      <p:grpSpPr>
        <a:xfrm>
          <a:off x="0" y="0"/>
          <a:ext cx="0" cy="0"/>
          <a:chOff x="0" y="0"/>
          <a:chExt cx="0" cy="0"/>
        </a:xfrm>
      </p:grpSpPr>
      <p:sp>
        <p:nvSpPr>
          <p:cNvPr id="161" name="Google Shape;161;p19"/>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2" name="Google Shape;162;p19"/>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63" name="Google Shape;163;p1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4" name="Google Shape;164;p1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5" name="Google Shape;165;p1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2.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AFDF1"/>
            </a:gs>
            <a:gs pos="74000">
              <a:srgbClr val="CEEA96"/>
            </a:gs>
            <a:gs pos="83000">
              <a:srgbClr val="CEEA96"/>
            </a:gs>
            <a:gs pos="100000">
              <a:srgbClr val="DFF1B8"/>
            </a:gs>
          </a:gsLst>
          <a:lin ang="5400000" scaled="0"/>
        </a:gradFill>
      </p:bgPr>
    </p:bg>
    <p:spTree>
      <p:nvGrpSpPr>
        <p:cNvPr id="9" name="Shape 9"/>
        <p:cNvGrpSpPr/>
        <p:nvPr/>
      </p:nvGrpSpPr>
      <p:grpSpPr>
        <a:xfrm>
          <a:off x="0" y="0"/>
          <a:ext cx="0" cy="0"/>
          <a:chOff x="0" y="0"/>
          <a:chExt cx="0" cy="0"/>
        </a:xfrm>
      </p:grpSpPr>
      <p:grpSp>
        <p:nvGrpSpPr>
          <p:cNvPr id="10" name="Google Shape;10;p1"/>
          <p:cNvGrpSpPr/>
          <p:nvPr/>
        </p:nvGrpSpPr>
        <p:grpSpPr>
          <a:xfrm>
            <a:off x="0" y="-8467"/>
            <a:ext cx="12192000" cy="6866467"/>
            <a:chOff x="0" y="-8467"/>
            <a:chExt cx="12192000" cy="6866467"/>
          </a:xfrm>
        </p:grpSpPr>
        <p:cxnSp>
          <p:nvCxnSpPr>
            <p:cNvPr id="11" name="Google Shape;11;p1"/>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2" name="Google Shape;12;p1"/>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13" name="Google Shape;13;p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 name="Google Shape;14;p1"/>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7" name="Google Shape;17;p1"/>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8" name="Google Shape;18;p1"/>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9" name="Google Shape;19;p1"/>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
            <p:cNvSpPr/>
            <p:nvPr/>
          </p:nvSpPr>
          <p:spPr>
            <a:xfrm>
              <a:off x="0"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22" name="Google Shape;22;p1"/>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3F3F3F"/>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3F3F3F"/>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3F3F3F"/>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9pPr>
          </a:lstStyle>
          <a:p/>
        </p:txBody>
      </p:sp>
      <p:sp>
        <p:nvSpPr>
          <p:cNvPr id="23" name="Google Shape;23;p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4" name="Google Shape;24;p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5" name="Google Shape;25;p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1"/>
                </a:solidFill>
                <a:latin typeface="Trebuchet MS"/>
                <a:ea typeface="Trebuchet MS"/>
                <a:cs typeface="Trebuchet MS"/>
                <a:sym typeface="Trebuchet MS"/>
              </a:defRPr>
            </a:lvl1pPr>
            <a:lvl2pPr indent="0" lvl="1" marL="0" marR="0" rtl="0" algn="r">
              <a:spcBef>
                <a:spcPts val="0"/>
              </a:spcBef>
              <a:buNone/>
              <a:defRPr b="0" i="0" sz="900" u="none" cap="none" strike="noStrike">
                <a:solidFill>
                  <a:schemeClr val="accent1"/>
                </a:solidFill>
                <a:latin typeface="Trebuchet MS"/>
                <a:ea typeface="Trebuchet MS"/>
                <a:cs typeface="Trebuchet MS"/>
                <a:sym typeface="Trebuchet MS"/>
              </a:defRPr>
            </a:lvl2pPr>
            <a:lvl3pPr indent="0" lvl="2" marL="0" marR="0" rtl="0" algn="r">
              <a:spcBef>
                <a:spcPts val="0"/>
              </a:spcBef>
              <a:buNone/>
              <a:defRPr b="0" i="0" sz="900" u="none" cap="none" strike="noStrike">
                <a:solidFill>
                  <a:schemeClr val="accent1"/>
                </a:solidFill>
                <a:latin typeface="Trebuchet MS"/>
                <a:ea typeface="Trebuchet MS"/>
                <a:cs typeface="Trebuchet MS"/>
                <a:sym typeface="Trebuchet MS"/>
              </a:defRPr>
            </a:lvl3pPr>
            <a:lvl4pPr indent="0" lvl="3" marL="0" marR="0" rtl="0" algn="r">
              <a:spcBef>
                <a:spcPts val="0"/>
              </a:spcBef>
              <a:buNone/>
              <a:defRPr b="0" i="0" sz="900" u="none" cap="none" strike="noStrike">
                <a:solidFill>
                  <a:schemeClr val="accent1"/>
                </a:solidFill>
                <a:latin typeface="Trebuchet MS"/>
                <a:ea typeface="Trebuchet MS"/>
                <a:cs typeface="Trebuchet MS"/>
                <a:sym typeface="Trebuchet MS"/>
              </a:defRPr>
            </a:lvl4pPr>
            <a:lvl5pPr indent="0" lvl="4" marL="0" marR="0" rtl="0" algn="r">
              <a:spcBef>
                <a:spcPts val="0"/>
              </a:spcBef>
              <a:buNone/>
              <a:defRPr b="0" i="0" sz="900" u="none" cap="none" strike="noStrike">
                <a:solidFill>
                  <a:schemeClr val="accent1"/>
                </a:solidFill>
                <a:latin typeface="Trebuchet MS"/>
                <a:ea typeface="Trebuchet MS"/>
                <a:cs typeface="Trebuchet MS"/>
                <a:sym typeface="Trebuchet MS"/>
              </a:defRPr>
            </a:lvl5pPr>
            <a:lvl6pPr indent="0" lvl="5" marL="0" marR="0" rtl="0" algn="r">
              <a:spcBef>
                <a:spcPts val="0"/>
              </a:spcBef>
              <a:buNone/>
              <a:defRPr b="0" i="0" sz="900" u="none" cap="none" strike="noStrike">
                <a:solidFill>
                  <a:schemeClr val="accent1"/>
                </a:solidFill>
                <a:latin typeface="Trebuchet MS"/>
                <a:ea typeface="Trebuchet MS"/>
                <a:cs typeface="Trebuchet MS"/>
                <a:sym typeface="Trebuchet MS"/>
              </a:defRPr>
            </a:lvl6pPr>
            <a:lvl7pPr indent="0" lvl="6" marL="0" marR="0" rtl="0" algn="r">
              <a:spcBef>
                <a:spcPts val="0"/>
              </a:spcBef>
              <a:buNone/>
              <a:defRPr b="0" i="0" sz="900" u="none" cap="none" strike="noStrike">
                <a:solidFill>
                  <a:schemeClr val="accent1"/>
                </a:solidFill>
                <a:latin typeface="Trebuchet MS"/>
                <a:ea typeface="Trebuchet MS"/>
                <a:cs typeface="Trebuchet MS"/>
                <a:sym typeface="Trebuchet MS"/>
              </a:defRPr>
            </a:lvl7pPr>
            <a:lvl8pPr indent="0" lvl="7" marL="0" marR="0" rtl="0" algn="r">
              <a:spcBef>
                <a:spcPts val="0"/>
              </a:spcBef>
              <a:buNone/>
              <a:defRPr b="0" i="0" sz="900" u="none" cap="none" strike="noStrike">
                <a:solidFill>
                  <a:schemeClr val="accent1"/>
                </a:solidFill>
                <a:latin typeface="Trebuchet MS"/>
                <a:ea typeface="Trebuchet MS"/>
                <a:cs typeface="Trebuchet MS"/>
                <a:sym typeface="Trebuchet MS"/>
              </a:defRPr>
            </a:lvl8pPr>
            <a:lvl9pPr indent="0" lvl="8" marL="0" marR="0" rtl="0" algn="r">
              <a:spcBef>
                <a:spcPts val="0"/>
              </a:spcBef>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AFDF1"/>
            </a:gs>
            <a:gs pos="74000">
              <a:srgbClr val="CEEA96"/>
            </a:gs>
            <a:gs pos="83000">
              <a:srgbClr val="CEEA96"/>
            </a:gs>
            <a:gs pos="100000">
              <a:srgbClr val="DFF1B8"/>
            </a:gs>
          </a:gsLst>
          <a:lin ang="5400000" scaled="0"/>
        </a:gradFill>
      </p:bgPr>
    </p:bg>
    <p:spTree>
      <p:nvGrpSpPr>
        <p:cNvPr id="143" name="Shape 143"/>
        <p:cNvGrpSpPr/>
        <p:nvPr/>
      </p:nvGrpSpPr>
      <p:grpSpPr>
        <a:xfrm>
          <a:off x="0" y="0"/>
          <a:ext cx="0" cy="0"/>
          <a:chOff x="0" y="0"/>
          <a:chExt cx="0" cy="0"/>
        </a:xfrm>
      </p:grpSpPr>
      <p:grpSp>
        <p:nvGrpSpPr>
          <p:cNvPr id="144" name="Google Shape;144;p18"/>
          <p:cNvGrpSpPr/>
          <p:nvPr/>
        </p:nvGrpSpPr>
        <p:grpSpPr>
          <a:xfrm>
            <a:off x="0" y="-8467"/>
            <a:ext cx="12192000" cy="6866467"/>
            <a:chOff x="0" y="-8467"/>
            <a:chExt cx="12192000" cy="6866467"/>
          </a:xfrm>
        </p:grpSpPr>
        <p:cxnSp>
          <p:nvCxnSpPr>
            <p:cNvPr id="145" name="Google Shape;145;p18"/>
            <p:cNvCxnSpPr/>
            <p:nvPr/>
          </p:nvCxnSpPr>
          <p:spPr>
            <a:xfrm>
              <a:off x="9371012" y="0"/>
              <a:ext cx="1219200" cy="6858000"/>
            </a:xfrm>
            <a:prstGeom prst="straightConnector1">
              <a:avLst/>
            </a:prstGeom>
            <a:noFill/>
            <a:ln cap="flat" cmpd="sng" w="9525">
              <a:solidFill>
                <a:schemeClr val="dk1"/>
              </a:solidFill>
              <a:prstDash val="solid"/>
              <a:round/>
              <a:headEnd len="sm" w="sm" type="none"/>
              <a:tailEnd len="sm" w="sm" type="none"/>
            </a:ln>
          </p:spPr>
        </p:cxnSp>
        <p:cxnSp>
          <p:nvCxnSpPr>
            <p:cNvPr id="146" name="Google Shape;146;p18"/>
            <p:cNvCxnSpPr/>
            <p:nvPr/>
          </p:nvCxnSpPr>
          <p:spPr>
            <a:xfrm flipH="1">
              <a:off x="7425267" y="3681413"/>
              <a:ext cx="4763558" cy="3176587"/>
            </a:xfrm>
            <a:prstGeom prst="straightConnector1">
              <a:avLst/>
            </a:prstGeom>
            <a:noFill/>
            <a:ln cap="flat" cmpd="sng" w="9525">
              <a:solidFill>
                <a:schemeClr val="dk1"/>
              </a:solidFill>
              <a:prstDash val="solid"/>
              <a:round/>
              <a:headEnd len="sm" w="sm" type="none"/>
              <a:tailEnd len="sm" w="sm" type="none"/>
            </a:ln>
          </p:spPr>
        </p:cxnSp>
        <p:sp>
          <p:nvSpPr>
            <p:cNvPr id="147" name="Google Shape;147;p18"/>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8" name="Google Shape;148;p18"/>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49" name="Google Shape;149;p18"/>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8"/>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51" name="Google Shape;151;p18"/>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52" name="Google Shape;152;p18"/>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53" name="Google Shape;153;p18"/>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18"/>
            <p:cNvSpPr/>
            <p:nvPr/>
          </p:nvSpPr>
          <p:spPr>
            <a:xfrm>
              <a:off x="0"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5" name="Google Shape;155;p18"/>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56" name="Google Shape;156;p18"/>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FEFEFE"/>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FEFEFE"/>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FEFEFE"/>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9pPr>
          </a:lstStyle>
          <a:p/>
        </p:txBody>
      </p:sp>
      <p:sp>
        <p:nvSpPr>
          <p:cNvPr id="157" name="Google Shape;157;p1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158" name="Google Shape;158;p1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159" name="Google Shape;159;p1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1"/>
                </a:solidFill>
                <a:latin typeface="Trebuchet MS"/>
                <a:ea typeface="Trebuchet MS"/>
                <a:cs typeface="Trebuchet MS"/>
                <a:sym typeface="Trebuchet MS"/>
              </a:defRPr>
            </a:lvl1pPr>
            <a:lvl2pPr indent="0" lvl="1" marL="0" marR="0" rtl="0" algn="r">
              <a:spcBef>
                <a:spcPts val="0"/>
              </a:spcBef>
              <a:buNone/>
              <a:defRPr b="0" i="0" sz="900" u="none" cap="none" strike="noStrike">
                <a:solidFill>
                  <a:schemeClr val="accent1"/>
                </a:solidFill>
                <a:latin typeface="Trebuchet MS"/>
                <a:ea typeface="Trebuchet MS"/>
                <a:cs typeface="Trebuchet MS"/>
                <a:sym typeface="Trebuchet MS"/>
              </a:defRPr>
            </a:lvl2pPr>
            <a:lvl3pPr indent="0" lvl="2" marL="0" marR="0" rtl="0" algn="r">
              <a:spcBef>
                <a:spcPts val="0"/>
              </a:spcBef>
              <a:buNone/>
              <a:defRPr b="0" i="0" sz="900" u="none" cap="none" strike="noStrike">
                <a:solidFill>
                  <a:schemeClr val="accent1"/>
                </a:solidFill>
                <a:latin typeface="Trebuchet MS"/>
                <a:ea typeface="Trebuchet MS"/>
                <a:cs typeface="Trebuchet MS"/>
                <a:sym typeface="Trebuchet MS"/>
              </a:defRPr>
            </a:lvl3pPr>
            <a:lvl4pPr indent="0" lvl="3" marL="0" marR="0" rtl="0" algn="r">
              <a:spcBef>
                <a:spcPts val="0"/>
              </a:spcBef>
              <a:buNone/>
              <a:defRPr b="0" i="0" sz="900" u="none" cap="none" strike="noStrike">
                <a:solidFill>
                  <a:schemeClr val="accent1"/>
                </a:solidFill>
                <a:latin typeface="Trebuchet MS"/>
                <a:ea typeface="Trebuchet MS"/>
                <a:cs typeface="Trebuchet MS"/>
                <a:sym typeface="Trebuchet MS"/>
              </a:defRPr>
            </a:lvl4pPr>
            <a:lvl5pPr indent="0" lvl="4" marL="0" marR="0" rtl="0" algn="r">
              <a:spcBef>
                <a:spcPts val="0"/>
              </a:spcBef>
              <a:buNone/>
              <a:defRPr b="0" i="0" sz="900" u="none" cap="none" strike="noStrike">
                <a:solidFill>
                  <a:schemeClr val="accent1"/>
                </a:solidFill>
                <a:latin typeface="Trebuchet MS"/>
                <a:ea typeface="Trebuchet MS"/>
                <a:cs typeface="Trebuchet MS"/>
                <a:sym typeface="Trebuchet MS"/>
              </a:defRPr>
            </a:lvl5pPr>
            <a:lvl6pPr indent="0" lvl="5" marL="0" marR="0" rtl="0" algn="r">
              <a:spcBef>
                <a:spcPts val="0"/>
              </a:spcBef>
              <a:buNone/>
              <a:defRPr b="0" i="0" sz="900" u="none" cap="none" strike="noStrike">
                <a:solidFill>
                  <a:schemeClr val="accent1"/>
                </a:solidFill>
                <a:latin typeface="Trebuchet MS"/>
                <a:ea typeface="Trebuchet MS"/>
                <a:cs typeface="Trebuchet MS"/>
                <a:sym typeface="Trebuchet MS"/>
              </a:defRPr>
            </a:lvl6pPr>
            <a:lvl7pPr indent="0" lvl="6" marL="0" marR="0" rtl="0" algn="r">
              <a:spcBef>
                <a:spcPts val="0"/>
              </a:spcBef>
              <a:buNone/>
              <a:defRPr b="0" i="0" sz="900" u="none" cap="none" strike="noStrike">
                <a:solidFill>
                  <a:schemeClr val="accent1"/>
                </a:solidFill>
                <a:latin typeface="Trebuchet MS"/>
                <a:ea typeface="Trebuchet MS"/>
                <a:cs typeface="Trebuchet MS"/>
                <a:sym typeface="Trebuchet MS"/>
              </a:defRPr>
            </a:lvl7pPr>
            <a:lvl8pPr indent="0" lvl="7" marL="0" marR="0" rtl="0" algn="r">
              <a:spcBef>
                <a:spcPts val="0"/>
              </a:spcBef>
              <a:buNone/>
              <a:defRPr b="0" i="0" sz="900" u="none" cap="none" strike="noStrike">
                <a:solidFill>
                  <a:schemeClr val="accent1"/>
                </a:solidFill>
                <a:latin typeface="Trebuchet MS"/>
                <a:ea typeface="Trebuchet MS"/>
                <a:cs typeface="Trebuchet MS"/>
                <a:sym typeface="Trebuchet MS"/>
              </a:defRPr>
            </a:lvl8pPr>
            <a:lvl9pPr indent="0" lvl="8" marL="0" marR="0" rtl="0" algn="r">
              <a:spcBef>
                <a:spcPts val="0"/>
              </a:spcBef>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64" r:id="rId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0.jpg"/><Relationship Id="rId4" Type="http://schemas.openxmlformats.org/officeDocument/2006/relationships/image" Target="../media/image1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jp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4.xml"/><Relationship Id="rId3" Type="http://schemas.openxmlformats.org/officeDocument/2006/relationships/image" Target="../media/image12.png"/><Relationship Id="rId4" Type="http://schemas.openxmlformats.org/officeDocument/2006/relationships/image" Target="../media/image28.jpg"/><Relationship Id="rId5" Type="http://schemas.openxmlformats.org/officeDocument/2006/relationships/image" Target="../media/image17.png"/><Relationship Id="rId6" Type="http://schemas.openxmlformats.org/officeDocument/2006/relationships/hyperlink" Target="https://commons.wikimedia.org/wiki/File:Paul_Breitner_penalty_1974.jpg" TargetMode="External"/><Relationship Id="rId7"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8.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3.png"/><Relationship Id="rId4" Type="http://schemas.openxmlformats.org/officeDocument/2006/relationships/image" Target="../media/image9.jpg"/><Relationship Id="rId5" Type="http://schemas.openxmlformats.org/officeDocument/2006/relationships/hyperlink" Target="https://es.wikipedia.org/wiki/Botas_de_f%C3%BAtbol" TargetMode="External"/><Relationship Id="rId6"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7.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30.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20.jpg"/><Relationship Id="rId4" Type="http://schemas.openxmlformats.org/officeDocument/2006/relationships/image" Target="../media/image27.jpg"/><Relationship Id="rId5" Type="http://schemas.openxmlformats.org/officeDocument/2006/relationships/hyperlink" Target="http://www.mentenaturaldemoda.com/2012/04/adidas-is-all-in-nuevo-anuncio-todos.html" TargetMode="External"/><Relationship Id="rId6" Type="http://schemas.openxmlformats.org/officeDocument/2006/relationships/hyperlink" Target="https://creativecommons.org/licenses/by-nc/3.0/" TargetMode="External"/><Relationship Id="rId7" Type="http://schemas.openxmlformats.org/officeDocument/2006/relationships/hyperlink" Target="http://spanishfootballsports.blogspot.com/2014/03/lionel-messi-highest-income-generator.html" TargetMode="External"/><Relationship Id="rId8" Type="http://schemas.openxmlformats.org/officeDocument/2006/relationships/hyperlink" Target="https://creativecommons.org/licenses/by-nc-sa/3.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1.png"/><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9.xml"/><Relationship Id="rId3" Type="http://schemas.openxmlformats.org/officeDocument/2006/relationships/image" Target="../media/image2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2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22.xml"/><Relationship Id="rId3" Type="http://schemas.openxmlformats.org/officeDocument/2006/relationships/hyperlink" Target="http://www.adidas-group.com/en/investors/financial-reports/" TargetMode="External"/><Relationship Id="rId4" Type="http://schemas.openxmlformats.org/officeDocument/2006/relationships/image" Target="../media/image29.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AFDF1"/>
            </a:gs>
            <a:gs pos="74000">
              <a:srgbClr val="CEEA96"/>
            </a:gs>
            <a:gs pos="83000">
              <a:srgbClr val="CEEA96"/>
            </a:gs>
            <a:gs pos="100000">
              <a:srgbClr val="DFF1B8"/>
            </a:gs>
          </a:gsLst>
          <a:lin ang="5400000" scaled="0"/>
        </a:gradFill>
      </p:bgPr>
    </p:bg>
    <p:spTree>
      <p:nvGrpSpPr>
        <p:cNvPr id="169" name="Shape 169"/>
        <p:cNvGrpSpPr/>
        <p:nvPr/>
      </p:nvGrpSpPr>
      <p:grpSpPr>
        <a:xfrm>
          <a:off x="0" y="0"/>
          <a:ext cx="0" cy="0"/>
          <a:chOff x="0" y="0"/>
          <a:chExt cx="0" cy="0"/>
        </a:xfrm>
      </p:grpSpPr>
      <p:grpSp>
        <p:nvGrpSpPr>
          <p:cNvPr id="170" name="Google Shape;170;p20"/>
          <p:cNvGrpSpPr/>
          <p:nvPr/>
        </p:nvGrpSpPr>
        <p:grpSpPr>
          <a:xfrm>
            <a:off x="0" y="-8467"/>
            <a:ext cx="12192000" cy="6866467"/>
            <a:chOff x="0" y="-8467"/>
            <a:chExt cx="12192000" cy="6866467"/>
          </a:xfrm>
        </p:grpSpPr>
        <p:cxnSp>
          <p:nvCxnSpPr>
            <p:cNvPr id="171" name="Google Shape;171;p20"/>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72" name="Google Shape;172;p20"/>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173" name="Google Shape;173;p20"/>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74" name="Google Shape;174;p20"/>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75" name="Google Shape;175;p20"/>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20"/>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77" name="Google Shape;177;p20"/>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78" name="Google Shape;178;p20"/>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79" name="Google Shape;179;p20"/>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20"/>
            <p:cNvSpPr/>
            <p:nvPr/>
          </p:nvSpPr>
          <p:spPr>
            <a:xfrm>
              <a:off x="0"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81" name="Google Shape;181;p20"/>
          <p:cNvSpPr/>
          <p:nvPr/>
        </p:nvSpPr>
        <p:spPr>
          <a:xfrm>
            <a:off x="0" y="0"/>
            <a:ext cx="12192000" cy="6858000"/>
          </a:xfrm>
          <a:prstGeom prst="rect">
            <a:avLst/>
          </a:prstGeom>
          <a:gradFill>
            <a:gsLst>
              <a:gs pos="0">
                <a:srgbClr val="FAFDF1"/>
              </a:gs>
              <a:gs pos="74000">
                <a:srgbClr val="CEEA96"/>
              </a:gs>
              <a:gs pos="83000">
                <a:srgbClr val="CEEA96"/>
              </a:gs>
              <a:gs pos="100000">
                <a:srgbClr val="DFF1B8"/>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82" name="Google Shape;182;p20"/>
          <p:cNvSpPr/>
          <p:nvPr/>
        </p:nvSpPr>
        <p:spPr>
          <a:xfrm>
            <a:off x="0" y="0"/>
            <a:ext cx="12192000" cy="6858000"/>
          </a:xfrm>
          <a:prstGeom prst="rect">
            <a:avLst/>
          </a:prstGeom>
          <a:gradFill>
            <a:gsLst>
              <a:gs pos="0">
                <a:srgbClr val="FAFDF1"/>
              </a:gs>
              <a:gs pos="74000">
                <a:srgbClr val="CEEA96"/>
              </a:gs>
              <a:gs pos="83000">
                <a:srgbClr val="CEEA96"/>
              </a:gs>
              <a:gs pos="100000">
                <a:srgbClr val="DFF1B8"/>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cxnSp>
        <p:nvCxnSpPr>
          <p:cNvPr id="183" name="Google Shape;183;p20"/>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184" name="Google Shape;184;p20"/>
          <p:cNvCxnSpPr/>
          <p:nvPr/>
        </p:nvCxnSpPr>
        <p:spPr>
          <a:xfrm flipH="1">
            <a:off x="3290979" y="3681413"/>
            <a:ext cx="4763558" cy="3176587"/>
          </a:xfrm>
          <a:prstGeom prst="straightConnector1">
            <a:avLst/>
          </a:prstGeom>
          <a:noFill/>
          <a:ln cap="flat" cmpd="sng" w="9525">
            <a:solidFill>
              <a:srgbClr val="7F7F7F">
                <a:alpha val="80000"/>
              </a:srgbClr>
            </a:solidFill>
            <a:prstDash val="solid"/>
            <a:round/>
            <a:headEnd len="sm" w="sm" type="none"/>
            <a:tailEnd len="sm" w="sm" type="none"/>
          </a:ln>
        </p:spPr>
      </p:cxnSp>
      <p:sp>
        <p:nvSpPr>
          <p:cNvPr id="185" name="Google Shape;185;p20"/>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86" name="Google Shape;186;p20"/>
          <p:cNvSpPr/>
          <p:nvPr/>
        </p:nvSpPr>
        <p:spPr>
          <a:xfrm>
            <a:off x="4904534"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87" name="Google Shape;187;p20"/>
          <p:cNvSpPr/>
          <p:nvPr/>
        </p:nvSpPr>
        <p:spPr>
          <a:xfrm>
            <a:off x="4233425"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20"/>
          <p:cNvSpPr/>
          <p:nvPr/>
        </p:nvSpPr>
        <p:spPr>
          <a:xfrm>
            <a:off x="4635592"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89" name="Google Shape;189;p20"/>
          <p:cNvSpPr/>
          <p:nvPr/>
        </p:nvSpPr>
        <p:spPr>
          <a:xfrm>
            <a:off x="5672758"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20"/>
          <p:cNvSpPr/>
          <p:nvPr/>
        </p:nvSpPr>
        <p:spPr>
          <a:xfrm>
            <a:off x="61976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91" name="Google Shape;191;p20"/>
          <p:cNvSpPr txBox="1"/>
          <p:nvPr>
            <p:ph type="ctrTitle"/>
          </p:nvPr>
        </p:nvSpPr>
        <p:spPr>
          <a:xfrm>
            <a:off x="7181723" y="609600"/>
            <a:ext cx="4512989" cy="2227730"/>
          </a:xfrm>
          <a:prstGeom prst="rect">
            <a:avLst/>
          </a:prstGeom>
          <a:noFill/>
          <a:ln>
            <a:noFill/>
          </a:ln>
        </p:spPr>
        <p:txBody>
          <a:bodyPr anchorCtr="0" anchor="ctr" bIns="45700" lIns="91425" spcFirstLastPara="1" rIns="91425" wrap="square" tIns="45700">
            <a:normAutofit fontScale="90000"/>
          </a:bodyPr>
          <a:lstStyle/>
          <a:p>
            <a:pPr indent="0" lvl="0" marL="0" rtl="0" algn="l">
              <a:spcBef>
                <a:spcPts val="0"/>
              </a:spcBef>
              <a:spcAft>
                <a:spcPts val="0"/>
              </a:spcAft>
              <a:buClr>
                <a:srgbClr val="FFFFFF"/>
              </a:buClr>
              <a:buSzPct val="100000"/>
              <a:buFont typeface="Trebuchet MS"/>
              <a:buNone/>
            </a:pPr>
            <a:r>
              <a:rPr lang="en-US" sz="3300">
                <a:solidFill>
                  <a:srgbClr val="FFFFFF"/>
                </a:solidFill>
              </a:rPr>
              <a:t>GROUP PRESENTATION</a:t>
            </a:r>
            <a:br>
              <a:rPr lang="en-US" sz="3300">
                <a:solidFill>
                  <a:srgbClr val="FFFFFF"/>
                </a:solidFill>
              </a:rPr>
            </a:br>
            <a:br>
              <a:rPr lang="en-US" sz="3300">
                <a:solidFill>
                  <a:srgbClr val="FFFFFF"/>
                </a:solidFill>
              </a:rPr>
            </a:br>
            <a:r>
              <a:rPr lang="en-US" sz="3300">
                <a:solidFill>
                  <a:srgbClr val="FFFFFF"/>
                </a:solidFill>
              </a:rPr>
              <a:t>Topic-Covid-19 impact on ADIDAS company</a:t>
            </a:r>
            <a:br>
              <a:rPr lang="en-US" sz="3300">
                <a:solidFill>
                  <a:srgbClr val="FFFFFF"/>
                </a:solidFill>
              </a:rPr>
            </a:br>
            <a:endParaRPr sz="3300">
              <a:solidFill>
                <a:srgbClr val="FFFFFF"/>
              </a:solidFill>
            </a:endParaRPr>
          </a:p>
        </p:txBody>
      </p:sp>
      <p:pic>
        <p:nvPicPr>
          <p:cNvPr descr="Text&#10;&#10;Description automatically generated with low confidence" id="192" name="Google Shape;192;p20"/>
          <p:cNvPicPr preferRelativeResize="0"/>
          <p:nvPr/>
        </p:nvPicPr>
        <p:blipFill rotWithShape="1">
          <a:blip r:embed="rId3">
            <a:alphaModFix/>
          </a:blip>
          <a:srcRect b="12645" l="0" r="243" t="0"/>
          <a:stretch/>
        </p:blipFill>
        <p:spPr>
          <a:xfrm>
            <a:off x="757251" y="2350500"/>
            <a:ext cx="3856774" cy="2245899"/>
          </a:xfrm>
          <a:prstGeom prst="rect">
            <a:avLst/>
          </a:prstGeom>
          <a:solidFill>
            <a:srgbClr val="ECECEC"/>
          </a:solidFill>
          <a:ln>
            <a:noFill/>
          </a:ln>
        </p:spPr>
      </p:pic>
      <p:sp>
        <p:nvSpPr>
          <p:cNvPr id="193" name="Google Shape;193;p20"/>
          <p:cNvSpPr txBox="1"/>
          <p:nvPr>
            <p:ph idx="1" type="subTitle"/>
          </p:nvPr>
        </p:nvSpPr>
        <p:spPr>
          <a:xfrm>
            <a:off x="7181725" y="2837329"/>
            <a:ext cx="4512988" cy="3317938"/>
          </a:xfrm>
          <a:prstGeom prst="rect">
            <a:avLst/>
          </a:prstGeom>
          <a:noFill/>
          <a:ln>
            <a:noFill/>
          </a:ln>
        </p:spPr>
        <p:txBody>
          <a:bodyPr anchorCtr="0" anchor="t" bIns="45700" lIns="91425" spcFirstLastPara="1" rIns="91425" wrap="square" tIns="45700">
            <a:normAutofit/>
          </a:bodyPr>
          <a:lstStyle/>
          <a:p>
            <a:pPr indent="-91440" lvl="0" marL="0" rtl="0" algn="l">
              <a:spcBef>
                <a:spcPts val="0"/>
              </a:spcBef>
              <a:spcAft>
                <a:spcPts val="0"/>
              </a:spcAft>
              <a:buSzPts val="1440"/>
              <a:buFont typeface="Noto Sans Symbols"/>
              <a:buChar char="►"/>
            </a:pPr>
            <a:r>
              <a:rPr lang="en-US">
                <a:solidFill>
                  <a:srgbClr val="FFFFFF"/>
                </a:solidFill>
              </a:rPr>
              <a:t>Module: Academic Skills (LCBB4000)</a:t>
            </a:r>
            <a:endParaRPr/>
          </a:p>
          <a:p>
            <a:pPr indent="-91440" lvl="0" marL="0" rtl="0" algn="l">
              <a:spcBef>
                <a:spcPts val="1000"/>
              </a:spcBef>
              <a:spcAft>
                <a:spcPts val="0"/>
              </a:spcAft>
              <a:buSzPts val="1440"/>
              <a:buFont typeface="Noto Sans Symbols"/>
              <a:buChar char="►"/>
            </a:pPr>
            <a:r>
              <a:rPr lang="en-US">
                <a:solidFill>
                  <a:srgbClr val="FFFFFF"/>
                </a:solidFill>
              </a:rPr>
              <a:t>Students: Georgeta Marilena Gheorghe 2113968</a:t>
            </a:r>
            <a:endParaRPr/>
          </a:p>
          <a:p>
            <a:pPr indent="-91440" lvl="0" marL="0" rtl="0" algn="l">
              <a:spcBef>
                <a:spcPts val="1000"/>
              </a:spcBef>
              <a:spcAft>
                <a:spcPts val="0"/>
              </a:spcAft>
              <a:buSzPts val="1440"/>
              <a:buFont typeface="Noto Sans Symbols"/>
              <a:buChar char="►"/>
            </a:pPr>
            <a:r>
              <a:rPr lang="en-US">
                <a:solidFill>
                  <a:srgbClr val="FFFFFF"/>
                </a:solidFill>
              </a:rPr>
              <a:t>Diana Florentina Caburgan 2112513</a:t>
            </a:r>
            <a:endParaRPr/>
          </a:p>
          <a:p>
            <a:pPr indent="-91440" lvl="0" marL="0" rtl="0" algn="l">
              <a:spcBef>
                <a:spcPts val="1000"/>
              </a:spcBef>
              <a:spcAft>
                <a:spcPts val="0"/>
              </a:spcAft>
              <a:buSzPts val="1440"/>
              <a:buFont typeface="Noto Sans Symbols"/>
              <a:buChar char="►"/>
            </a:pPr>
            <a:r>
              <a:rPr lang="en-US">
                <a:solidFill>
                  <a:srgbClr val="FFFFFF"/>
                </a:solidFill>
              </a:rPr>
              <a:t>Yovana Georgieva Markova 2113435</a:t>
            </a:r>
            <a:endParaRPr/>
          </a:p>
          <a:p>
            <a:pPr indent="-91440" lvl="0" marL="0" rtl="0" algn="l">
              <a:spcBef>
                <a:spcPts val="1000"/>
              </a:spcBef>
              <a:spcAft>
                <a:spcPts val="0"/>
              </a:spcAft>
              <a:buSzPts val="1440"/>
              <a:buFont typeface="Noto Sans Symbols"/>
              <a:buChar char="►"/>
            </a:pPr>
            <a:r>
              <a:rPr lang="en-US">
                <a:solidFill>
                  <a:srgbClr val="FFFFFF"/>
                </a:solidFill>
              </a:rPr>
              <a:t>Marin Dimitrov Karakolev 2029731</a:t>
            </a:r>
            <a:endParaRPr/>
          </a:p>
          <a:p>
            <a:pPr indent="-91440" lvl="0" marL="0" rtl="0" algn="l">
              <a:spcBef>
                <a:spcPts val="1000"/>
              </a:spcBef>
              <a:spcAft>
                <a:spcPts val="0"/>
              </a:spcAft>
              <a:buSzPts val="1440"/>
              <a:buFont typeface="Noto Sans Symbols"/>
              <a:buChar char="►"/>
            </a:pPr>
            <a:r>
              <a:rPr lang="en-US">
                <a:solidFill>
                  <a:srgbClr val="FFFFFF"/>
                </a:solidFill>
              </a:rPr>
              <a:t>Module Coordinator:Tarila  Zuofa</a:t>
            </a:r>
            <a:endParaRPr>
              <a:solidFill>
                <a:srgbClr val="FFFFFF"/>
              </a:solidFill>
            </a:endParaRPr>
          </a:p>
          <a:p>
            <a:pPr indent="0" lvl="0" marL="0" rtl="0" algn="l">
              <a:spcBef>
                <a:spcPts val="1000"/>
              </a:spcBef>
              <a:spcAft>
                <a:spcPts val="0"/>
              </a:spcAft>
              <a:buSzPts val="1440"/>
              <a:buFont typeface="Noto Sans Symbols"/>
              <a:buNone/>
            </a:pPr>
            <a:r>
              <a:t/>
            </a:r>
            <a:endParaRPr>
              <a:solidFill>
                <a:srgbClr val="FFFFFF"/>
              </a:solidFill>
            </a:endParaRPr>
          </a:p>
        </p:txBody>
      </p:sp>
      <p:sp>
        <p:nvSpPr>
          <p:cNvPr id="194" name="Google Shape;194;p2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2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Arial Black"/>
              <a:buNone/>
            </a:pPr>
            <a:r>
              <a:rPr lang="en-US">
                <a:latin typeface="Arial Black"/>
                <a:ea typeface="Arial Black"/>
                <a:cs typeface="Arial Black"/>
                <a:sym typeface="Arial Black"/>
              </a:rPr>
              <a:t>Shoe (Britannica.com definition)</a:t>
            </a:r>
            <a:endParaRPr/>
          </a:p>
        </p:txBody>
      </p:sp>
      <p:sp>
        <p:nvSpPr>
          <p:cNvPr id="200" name="Google Shape;200;p21"/>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US" sz="2000">
                <a:solidFill>
                  <a:srgbClr val="295E68"/>
                </a:solidFill>
              </a:rPr>
              <a:t>“outer covering for the foot, usually of leather with a stiff or thick sole and heel, and generally (distinguishing it from a boot) reaching no higher than the ankle.”</a:t>
            </a:r>
            <a:endParaRPr sz="2000"/>
          </a:p>
          <a:p>
            <a:pPr indent="-251459" lvl="0" marL="342900" rtl="0" algn="l">
              <a:spcBef>
                <a:spcPts val="1000"/>
              </a:spcBef>
              <a:spcAft>
                <a:spcPts val="0"/>
              </a:spcAft>
              <a:buSzPts val="1440"/>
              <a:buNone/>
            </a:pPr>
            <a:r>
              <a:t/>
            </a:r>
            <a:endParaRPr/>
          </a:p>
        </p:txBody>
      </p:sp>
      <p:pic>
        <p:nvPicPr>
          <p:cNvPr id="201" name="Google Shape;201;p21"/>
          <p:cNvPicPr preferRelativeResize="0"/>
          <p:nvPr/>
        </p:nvPicPr>
        <p:blipFill rotWithShape="1">
          <a:blip r:embed="rId3">
            <a:alphaModFix/>
          </a:blip>
          <a:srcRect b="0" l="0" r="0" t="0"/>
          <a:stretch/>
        </p:blipFill>
        <p:spPr>
          <a:xfrm>
            <a:off x="5368828" y="3245884"/>
            <a:ext cx="3905174" cy="2940543"/>
          </a:xfrm>
          <a:prstGeom prst="rect">
            <a:avLst/>
          </a:prstGeom>
          <a:noFill/>
          <a:ln>
            <a:noFill/>
          </a:ln>
        </p:spPr>
      </p:pic>
      <p:pic>
        <p:nvPicPr>
          <p:cNvPr id="202" name="Google Shape;202;p21"/>
          <p:cNvPicPr preferRelativeResize="0"/>
          <p:nvPr/>
        </p:nvPicPr>
        <p:blipFill rotWithShape="1">
          <a:blip r:embed="rId4">
            <a:alphaModFix/>
          </a:blip>
          <a:srcRect b="0" l="0" r="0" t="0"/>
          <a:stretch/>
        </p:blipFill>
        <p:spPr>
          <a:xfrm>
            <a:off x="1644491" y="3429000"/>
            <a:ext cx="2698910" cy="2902492"/>
          </a:xfrm>
          <a:prstGeom prst="rect">
            <a:avLst/>
          </a:prstGeom>
          <a:noFill/>
          <a:ln>
            <a:noFill/>
          </a:ln>
        </p:spPr>
      </p:pic>
      <p:sp>
        <p:nvSpPr>
          <p:cNvPr id="203" name="Google Shape;203;p2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7" name="Shape 207"/>
        <p:cNvGrpSpPr/>
        <p:nvPr/>
      </p:nvGrpSpPr>
      <p:grpSpPr>
        <a:xfrm>
          <a:off x="0" y="0"/>
          <a:ext cx="0" cy="0"/>
          <a:chOff x="0" y="0"/>
          <a:chExt cx="0" cy="0"/>
        </a:xfrm>
      </p:grpSpPr>
      <p:sp>
        <p:nvSpPr>
          <p:cNvPr id="208" name="Google Shape;208;p22"/>
          <p:cNvSpPr/>
          <p:nvPr/>
        </p:nvSpPr>
        <p:spPr>
          <a:xfrm>
            <a:off x="0" y="0"/>
            <a:ext cx="12192000" cy="6858000"/>
          </a:xfrm>
          <a:prstGeom prst="rect">
            <a:avLst/>
          </a:prstGeom>
          <a:gradFill>
            <a:gsLst>
              <a:gs pos="0">
                <a:srgbClr val="FAFDF1"/>
              </a:gs>
              <a:gs pos="74000">
                <a:srgbClr val="CEEA96"/>
              </a:gs>
              <a:gs pos="83000">
                <a:srgbClr val="CEEA96"/>
              </a:gs>
              <a:gs pos="100000">
                <a:srgbClr val="DFF1B8"/>
              </a:gs>
            </a:gsLst>
            <a:lin ang="54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Trebuchet MS"/>
              <a:buNone/>
            </a:pPr>
            <a:r>
              <a:t/>
            </a:r>
            <a:endParaRPr b="0" i="0" sz="1800" u="none" cap="none" strike="noStrike">
              <a:solidFill>
                <a:srgbClr val="FFFFFF"/>
              </a:solidFill>
              <a:latin typeface="Trebuchet MS"/>
              <a:ea typeface="Trebuchet MS"/>
              <a:cs typeface="Trebuchet MS"/>
              <a:sym typeface="Trebuchet MS"/>
            </a:endParaRPr>
          </a:p>
        </p:txBody>
      </p:sp>
      <p:pic>
        <p:nvPicPr>
          <p:cNvPr descr="A person standing in a factory&#10;&#10;Description automatically generated with low confidence" id="209" name="Google Shape;209;p22"/>
          <p:cNvPicPr preferRelativeResize="0"/>
          <p:nvPr/>
        </p:nvPicPr>
        <p:blipFill rotWithShape="1">
          <a:blip r:embed="rId3">
            <a:alphaModFix/>
          </a:blip>
          <a:srcRect b="1" l="24838" r="688" t="0"/>
          <a:stretch/>
        </p:blipFill>
        <p:spPr>
          <a:xfrm>
            <a:off x="4041994" y="-4"/>
            <a:ext cx="8139373" cy="6858000"/>
          </a:xfrm>
          <a:custGeom>
            <a:rect b="b" l="l" r="r" t="t"/>
            <a:pathLst>
              <a:path extrusionOk="0" h="6858000" w="8139373">
                <a:moveTo>
                  <a:pt x="5181344" y="0"/>
                </a:moveTo>
                <a:lnTo>
                  <a:pt x="8139373" y="0"/>
                </a:lnTo>
                <a:lnTo>
                  <a:pt x="8139373" y="6858000"/>
                </a:lnTo>
                <a:lnTo>
                  <a:pt x="0" y="6858000"/>
                </a:lnTo>
                <a:close/>
              </a:path>
            </a:pathLst>
          </a:custGeom>
          <a:noFill/>
          <a:ln>
            <a:noFill/>
          </a:ln>
        </p:spPr>
      </p:pic>
      <p:sp>
        <p:nvSpPr>
          <p:cNvPr id="210" name="Google Shape;210;p22"/>
          <p:cNvSpPr txBox="1"/>
          <p:nvPr>
            <p:ph type="title"/>
          </p:nvPr>
        </p:nvSpPr>
        <p:spPr>
          <a:xfrm>
            <a:off x="677334" y="1176489"/>
            <a:ext cx="3749061" cy="1508469"/>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accent1"/>
              </a:buClr>
              <a:buSzPts val="3200"/>
              <a:buFont typeface="Trebuchet MS"/>
              <a:buNone/>
            </a:pPr>
            <a:r>
              <a:rPr lang="en-US" sz="3200"/>
              <a:t>Adidas History</a:t>
            </a:r>
            <a:endParaRPr sz="3200"/>
          </a:p>
        </p:txBody>
      </p:sp>
      <p:sp>
        <p:nvSpPr>
          <p:cNvPr id="211" name="Google Shape;211;p22"/>
          <p:cNvSpPr/>
          <p:nvPr/>
        </p:nvSpPr>
        <p:spPr>
          <a:xfrm flipH="1" rot="10800000">
            <a:off x="0" y="435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22"/>
          <p:cNvSpPr txBox="1"/>
          <p:nvPr>
            <p:ph idx="1" type="body"/>
          </p:nvPr>
        </p:nvSpPr>
        <p:spPr>
          <a:xfrm>
            <a:off x="677334" y="2795618"/>
            <a:ext cx="3749061" cy="3822896"/>
          </a:xfrm>
          <a:prstGeom prst="rect">
            <a:avLst/>
          </a:prstGeom>
          <a:noFill/>
          <a:ln>
            <a:noFill/>
          </a:ln>
        </p:spPr>
        <p:txBody>
          <a:bodyPr anchorCtr="0" anchor="t" bIns="45700" lIns="91425" spcFirstLastPara="1" rIns="91425" wrap="square" tIns="45700">
            <a:normAutofit fontScale="85000" lnSpcReduction="10000"/>
          </a:bodyPr>
          <a:lstStyle/>
          <a:p>
            <a:pPr indent="-342900" lvl="0" marL="342900" rtl="0" algn="l">
              <a:spcBef>
                <a:spcPts val="0"/>
              </a:spcBef>
              <a:spcAft>
                <a:spcPts val="0"/>
              </a:spcAft>
              <a:buSzPct val="80000"/>
              <a:buChar char="►"/>
            </a:pPr>
            <a:r>
              <a:rPr lang="en-US" sz="2400">
                <a:latin typeface="Trebuchet MS"/>
                <a:ea typeface="Trebuchet MS"/>
                <a:cs typeface="Trebuchet MS"/>
                <a:sym typeface="Trebuchet MS"/>
              </a:rPr>
              <a:t>1924 - in the South-East Germany, Adi Dassler founded along with his brother the “Gebrüder Dassler Schuhfabrik” having in mind a sport footwear production.</a:t>
            </a:r>
            <a:endParaRPr/>
          </a:p>
          <a:p>
            <a:pPr indent="-342900" lvl="0" marL="342900" rtl="0" algn="l">
              <a:spcBef>
                <a:spcPts val="1000"/>
              </a:spcBef>
              <a:spcAft>
                <a:spcPts val="0"/>
              </a:spcAft>
              <a:buSzPct val="80000"/>
              <a:buChar char="►"/>
            </a:pPr>
            <a:r>
              <a:rPr lang="en-US" sz="2400">
                <a:latin typeface="Trebuchet MS"/>
                <a:ea typeface="Trebuchet MS"/>
                <a:cs typeface="Trebuchet MS"/>
                <a:sym typeface="Trebuchet MS"/>
              </a:rPr>
              <a:t>1949 - Adi Dassler restarts the business with a new name: the “Adi Dassler adidas Sportschuhfabrik” and starts the 3-Stripes sport shoe revolution.</a:t>
            </a:r>
            <a:endParaRPr/>
          </a:p>
          <a:p>
            <a:pPr indent="-273812" lvl="0" marL="342900" rtl="0" algn="l">
              <a:spcBef>
                <a:spcPts val="1000"/>
              </a:spcBef>
              <a:spcAft>
                <a:spcPts val="0"/>
              </a:spcAft>
              <a:buSzPct val="80000"/>
              <a:buNone/>
            </a:pPr>
            <a:r>
              <a:t/>
            </a:r>
            <a:endParaRPr sz="1600"/>
          </a:p>
        </p:txBody>
      </p:sp>
      <p:pic>
        <p:nvPicPr>
          <p:cNvPr id="213" name="Google Shape;213;p22"/>
          <p:cNvPicPr preferRelativeResize="0"/>
          <p:nvPr/>
        </p:nvPicPr>
        <p:blipFill rotWithShape="1">
          <a:blip r:embed="rId4">
            <a:alphaModFix/>
          </a:blip>
          <a:srcRect b="0" l="0" r="0" t="0"/>
          <a:stretch/>
        </p:blipFill>
        <p:spPr>
          <a:xfrm>
            <a:off x="4031361" y="385349"/>
            <a:ext cx="3362035" cy="1891145"/>
          </a:xfrm>
          <a:prstGeom prst="rect">
            <a:avLst/>
          </a:prstGeom>
          <a:noFill/>
          <a:ln>
            <a:noFill/>
          </a:ln>
        </p:spPr>
      </p:pic>
      <p:sp>
        <p:nvSpPr>
          <p:cNvPr id="214" name="Google Shape;214;p2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18" name="Shape 218"/>
        <p:cNvGrpSpPr/>
        <p:nvPr/>
      </p:nvGrpSpPr>
      <p:grpSpPr>
        <a:xfrm>
          <a:off x="0" y="0"/>
          <a:ext cx="0" cy="0"/>
          <a:chOff x="0" y="0"/>
          <a:chExt cx="0" cy="0"/>
        </a:xfrm>
      </p:grpSpPr>
      <p:sp>
        <p:nvSpPr>
          <p:cNvPr id="219" name="Google Shape;219;p23"/>
          <p:cNvSpPr/>
          <p:nvPr/>
        </p:nvSpPr>
        <p:spPr>
          <a:xfrm>
            <a:off x="0" y="0"/>
            <a:ext cx="12188952" cy="6858000"/>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pic>
        <p:nvPicPr>
          <p:cNvPr descr="A blue and white shirt&#10;&#10;Description automatically generated with medium confidence" id="220" name="Google Shape;220;p23"/>
          <p:cNvPicPr preferRelativeResize="0"/>
          <p:nvPr/>
        </p:nvPicPr>
        <p:blipFill rotWithShape="1">
          <a:blip r:embed="rId3">
            <a:alphaModFix/>
          </a:blip>
          <a:srcRect b="6688" l="0" r="1" t="8547"/>
          <a:stretch/>
        </p:blipFill>
        <p:spPr>
          <a:xfrm>
            <a:off x="20" y="10"/>
            <a:ext cx="7497313" cy="6857990"/>
          </a:xfrm>
          <a:prstGeom prst="rect">
            <a:avLst/>
          </a:prstGeom>
          <a:noFill/>
          <a:ln>
            <a:noFill/>
          </a:ln>
        </p:spPr>
      </p:pic>
      <p:sp>
        <p:nvSpPr>
          <p:cNvPr id="221" name="Google Shape;221;p23"/>
          <p:cNvSpPr/>
          <p:nvPr/>
        </p:nvSpPr>
        <p:spPr>
          <a:xfrm>
            <a:off x="2" y="1250779"/>
            <a:ext cx="6067887" cy="4515399"/>
          </a:xfrm>
          <a:custGeom>
            <a:rect b="b" l="l" r="r" t="t"/>
            <a:pathLst>
              <a:path extrusionOk="0" h="4515399" w="6067887">
                <a:moveTo>
                  <a:pt x="0" y="0"/>
                </a:moveTo>
                <a:lnTo>
                  <a:pt x="6067887" y="0"/>
                </a:lnTo>
                <a:lnTo>
                  <a:pt x="4705907" y="4515399"/>
                </a:lnTo>
                <a:lnTo>
                  <a:pt x="0" y="4515399"/>
                </a:lnTo>
                <a:close/>
              </a:path>
            </a:pathLst>
          </a:custGeom>
          <a:solidFill>
            <a:schemeClr val="dk1">
              <a:alpha val="8784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222" name="Google Shape;222;p23"/>
          <p:cNvSpPr txBox="1"/>
          <p:nvPr>
            <p:ph type="title"/>
          </p:nvPr>
        </p:nvSpPr>
        <p:spPr>
          <a:xfrm>
            <a:off x="573206" y="1711250"/>
            <a:ext cx="4817660" cy="977359"/>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200"/>
              <a:buFont typeface="Trebuchet MS"/>
              <a:buNone/>
            </a:pPr>
            <a:r>
              <a:rPr lang="en-US" sz="3200"/>
              <a:t>History</a:t>
            </a:r>
            <a:endParaRPr sz="3200"/>
          </a:p>
        </p:txBody>
      </p:sp>
      <p:sp>
        <p:nvSpPr>
          <p:cNvPr id="223" name="Google Shape;223;p23"/>
          <p:cNvSpPr txBox="1"/>
          <p:nvPr>
            <p:ph idx="1" type="body"/>
          </p:nvPr>
        </p:nvSpPr>
        <p:spPr>
          <a:xfrm>
            <a:off x="573206" y="2879678"/>
            <a:ext cx="4257667" cy="2169993"/>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lt1"/>
              </a:buClr>
              <a:buSzPts val="1500"/>
              <a:buChar char="•"/>
            </a:pPr>
            <a:r>
              <a:rPr lang="en-US" sz="1500">
                <a:latin typeface="Verdana"/>
                <a:ea typeface="Verdana"/>
                <a:cs typeface="Verdana"/>
                <a:sym typeface="Verdana"/>
              </a:rPr>
              <a:t>1954 - The German national football team won  the World Cup, and their Adidas screw-in football boots made a real difference.</a:t>
            </a:r>
            <a:endParaRPr sz="1500"/>
          </a:p>
          <a:p>
            <a:pPr indent="-87629" lvl="0" marL="228600" rtl="0" algn="l">
              <a:lnSpc>
                <a:spcPct val="90000"/>
              </a:lnSpc>
              <a:spcBef>
                <a:spcPts val="1000"/>
              </a:spcBef>
              <a:spcAft>
                <a:spcPts val="0"/>
              </a:spcAft>
              <a:buClr>
                <a:schemeClr val="lt1"/>
              </a:buClr>
              <a:buSzPts val="1500"/>
              <a:buNone/>
            </a:pPr>
            <a:r>
              <a:t/>
            </a:r>
            <a:endParaRPr sz="1500">
              <a:latin typeface="Verdana"/>
              <a:ea typeface="Verdana"/>
              <a:cs typeface="Verdana"/>
              <a:sym typeface="Verdana"/>
            </a:endParaRPr>
          </a:p>
          <a:p>
            <a:pPr indent="-87629" lvl="0" marL="228600" rtl="0" algn="l">
              <a:lnSpc>
                <a:spcPct val="90000"/>
              </a:lnSpc>
              <a:spcBef>
                <a:spcPts val="1000"/>
              </a:spcBef>
              <a:spcAft>
                <a:spcPts val="0"/>
              </a:spcAft>
              <a:buClr>
                <a:schemeClr val="lt1"/>
              </a:buClr>
              <a:buSzPts val="1500"/>
              <a:buNone/>
            </a:pPr>
            <a:r>
              <a:t/>
            </a:r>
            <a:endParaRPr sz="1500">
              <a:latin typeface="Verdana"/>
              <a:ea typeface="Verdana"/>
              <a:cs typeface="Verdana"/>
              <a:sym typeface="Verdana"/>
            </a:endParaRPr>
          </a:p>
          <a:p>
            <a:pPr indent="-228600" lvl="0" marL="228600" rtl="0" algn="l">
              <a:lnSpc>
                <a:spcPct val="90000"/>
              </a:lnSpc>
              <a:spcBef>
                <a:spcPts val="1000"/>
              </a:spcBef>
              <a:spcAft>
                <a:spcPts val="0"/>
              </a:spcAft>
              <a:buClr>
                <a:schemeClr val="lt1"/>
              </a:buClr>
              <a:buSzPts val="1500"/>
              <a:buChar char="•"/>
            </a:pPr>
            <a:r>
              <a:rPr lang="en-US" sz="1500">
                <a:latin typeface="Verdana"/>
                <a:ea typeface="Verdana"/>
                <a:cs typeface="Verdana"/>
                <a:sym typeface="Verdana"/>
              </a:rPr>
              <a:t>1967 – A new Adidas branch is started: sport clothes </a:t>
            </a:r>
            <a:endParaRPr sz="1500"/>
          </a:p>
          <a:p>
            <a:pPr indent="-266700" lvl="0" marL="342900" rtl="0" algn="l">
              <a:lnSpc>
                <a:spcPct val="90000"/>
              </a:lnSpc>
              <a:spcBef>
                <a:spcPts val="1000"/>
              </a:spcBef>
              <a:spcAft>
                <a:spcPts val="0"/>
              </a:spcAft>
              <a:buSzPts val="1200"/>
              <a:buNone/>
            </a:pPr>
            <a:r>
              <a:t/>
            </a:r>
            <a:endParaRPr sz="1500"/>
          </a:p>
        </p:txBody>
      </p:sp>
      <p:pic>
        <p:nvPicPr>
          <p:cNvPr descr="A group of men playing football&#10;&#10;Description automatically generated with medium confidence" id="224" name="Google Shape;224;p23"/>
          <p:cNvPicPr preferRelativeResize="0"/>
          <p:nvPr/>
        </p:nvPicPr>
        <p:blipFill rotWithShape="1">
          <a:blip r:embed="rId4">
            <a:alphaModFix/>
          </a:blip>
          <a:srcRect b="3" l="9295" r="3" t="0"/>
          <a:stretch/>
        </p:blipFill>
        <p:spPr>
          <a:xfrm>
            <a:off x="7497333" y="10"/>
            <a:ext cx="4694666" cy="3428990"/>
          </a:xfrm>
          <a:prstGeom prst="rect">
            <a:avLst/>
          </a:prstGeom>
          <a:noFill/>
          <a:ln>
            <a:noFill/>
          </a:ln>
        </p:spPr>
      </p:pic>
      <p:pic>
        <p:nvPicPr>
          <p:cNvPr descr="A picture containing grass, person, outdoor, striped&#10;&#10;Description automatically generated" id="225" name="Google Shape;225;p23"/>
          <p:cNvPicPr preferRelativeResize="0"/>
          <p:nvPr/>
        </p:nvPicPr>
        <p:blipFill rotWithShape="1">
          <a:blip r:embed="rId5">
            <a:alphaModFix/>
          </a:blip>
          <a:srcRect b="6913" l="0" r="1" t="9339"/>
          <a:stretch/>
        </p:blipFill>
        <p:spPr>
          <a:xfrm>
            <a:off x="7497333" y="3429000"/>
            <a:ext cx="4690872" cy="3429000"/>
          </a:xfrm>
          <a:prstGeom prst="rect">
            <a:avLst/>
          </a:prstGeom>
          <a:noFill/>
          <a:ln>
            <a:noFill/>
          </a:ln>
        </p:spPr>
      </p:pic>
      <p:sp>
        <p:nvSpPr>
          <p:cNvPr id="226" name="Google Shape;226;p23"/>
          <p:cNvSpPr txBox="1"/>
          <p:nvPr/>
        </p:nvSpPr>
        <p:spPr>
          <a:xfrm>
            <a:off x="9665346" y="3228945"/>
            <a:ext cx="2526653"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700" u="sng" cap="none" strike="noStrike">
                <a:solidFill>
                  <a:schemeClr val="hlink"/>
                </a:solidFill>
                <a:latin typeface="Trebuchet MS"/>
                <a:ea typeface="Trebuchet MS"/>
                <a:cs typeface="Trebuchet MS"/>
                <a:sym typeface="Trebuchet MS"/>
                <a:hlinkClick r:id="rId6"/>
              </a:rPr>
              <a:t>This Photo</a:t>
            </a:r>
            <a:r>
              <a:rPr b="0" i="0" lang="en-US" sz="700" u="none" cap="none" strike="noStrike">
                <a:solidFill>
                  <a:srgbClr val="FFFFFF"/>
                </a:solidFill>
                <a:latin typeface="Trebuchet MS"/>
                <a:ea typeface="Trebuchet MS"/>
                <a:cs typeface="Trebuchet MS"/>
                <a:sym typeface="Trebuchet MS"/>
              </a:rPr>
              <a:t> by Unknown Author is licensed under </a:t>
            </a:r>
            <a:r>
              <a:rPr b="0" i="0" lang="en-US" sz="700" u="sng" cap="none" strike="noStrike">
                <a:solidFill>
                  <a:schemeClr val="hlink"/>
                </a:solidFill>
                <a:latin typeface="Trebuchet MS"/>
                <a:ea typeface="Trebuchet MS"/>
                <a:cs typeface="Trebuchet MS"/>
                <a:sym typeface="Trebuchet MS"/>
                <a:hlinkClick r:id="rId7"/>
              </a:rPr>
              <a:t>CC BY-SA</a:t>
            </a:r>
            <a:endParaRPr b="0" i="0" sz="700" u="none" cap="none" strike="noStrike">
              <a:solidFill>
                <a:srgbClr val="FFFFFF"/>
              </a:solidFill>
              <a:latin typeface="Trebuchet MS"/>
              <a:ea typeface="Trebuchet MS"/>
              <a:cs typeface="Trebuchet MS"/>
              <a:sym typeface="Trebuchet MS"/>
            </a:endParaRPr>
          </a:p>
        </p:txBody>
      </p:sp>
      <p:sp>
        <p:nvSpPr>
          <p:cNvPr id="227" name="Google Shape;227;p2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pic>
        <p:nvPicPr>
          <p:cNvPr descr="A person holding a glass&#10;&#10;Description automatically generated with low confidence" id="232" name="Google Shape;232;p24"/>
          <p:cNvPicPr preferRelativeResize="0"/>
          <p:nvPr/>
        </p:nvPicPr>
        <p:blipFill rotWithShape="1">
          <a:blip r:embed="rId3">
            <a:alphaModFix/>
          </a:blip>
          <a:srcRect b="0" l="0" r="-1" t="8560"/>
          <a:stretch/>
        </p:blipFill>
        <p:spPr>
          <a:xfrm>
            <a:off x="20" y="10"/>
            <a:ext cx="2849542" cy="3592298"/>
          </a:xfrm>
          <a:custGeom>
            <a:rect b="b" l="l" r="r" t="t"/>
            <a:pathLst>
              <a:path extrusionOk="0" h="2621145" w="2079200">
                <a:moveTo>
                  <a:pt x="0" y="0"/>
                </a:moveTo>
                <a:lnTo>
                  <a:pt x="1674254" y="0"/>
                </a:lnTo>
                <a:lnTo>
                  <a:pt x="2079200" y="2621145"/>
                </a:lnTo>
                <a:lnTo>
                  <a:pt x="0" y="2621145"/>
                </a:lnTo>
                <a:close/>
              </a:path>
            </a:pathLst>
          </a:custGeom>
          <a:noFill/>
          <a:ln>
            <a:noFill/>
          </a:ln>
        </p:spPr>
      </p:pic>
      <p:pic>
        <p:nvPicPr>
          <p:cNvPr descr="A person doing a handstand&#10;&#10;Description automatically generated with low confidence" id="233" name="Google Shape;233;p24"/>
          <p:cNvPicPr preferRelativeResize="0"/>
          <p:nvPr/>
        </p:nvPicPr>
        <p:blipFill rotWithShape="1">
          <a:blip r:embed="rId4">
            <a:alphaModFix/>
          </a:blip>
          <a:srcRect b="-4" l="5598" r="5594" t="0"/>
          <a:stretch/>
        </p:blipFill>
        <p:spPr>
          <a:xfrm>
            <a:off x="19" y="2621145"/>
            <a:ext cx="3483409" cy="4246584"/>
          </a:xfrm>
          <a:custGeom>
            <a:rect b="b" l="l" r="r" t="t"/>
            <a:pathLst>
              <a:path extrusionOk="0" h="4246584" w="2734056">
                <a:moveTo>
                  <a:pt x="0" y="0"/>
                </a:moveTo>
                <a:lnTo>
                  <a:pt x="2079200" y="0"/>
                </a:lnTo>
                <a:lnTo>
                  <a:pt x="2734056" y="4238772"/>
                </a:lnTo>
                <a:lnTo>
                  <a:pt x="2734056" y="4246584"/>
                </a:lnTo>
                <a:lnTo>
                  <a:pt x="461457" y="4246584"/>
                </a:lnTo>
                <a:lnTo>
                  <a:pt x="0" y="1518838"/>
                </a:lnTo>
                <a:close/>
              </a:path>
            </a:pathLst>
          </a:custGeom>
          <a:noFill/>
          <a:ln>
            <a:noFill/>
          </a:ln>
        </p:spPr>
      </p:pic>
      <p:cxnSp>
        <p:nvCxnSpPr>
          <p:cNvPr id="234" name="Google Shape;234;p24"/>
          <p:cNvCxnSpPr/>
          <p:nvPr/>
        </p:nvCxnSpPr>
        <p:spPr>
          <a:xfrm>
            <a:off x="0" y="2621146"/>
            <a:ext cx="2091267" cy="0"/>
          </a:xfrm>
          <a:prstGeom prst="straightConnector1">
            <a:avLst/>
          </a:prstGeom>
          <a:noFill/>
          <a:ln cap="rnd" cmpd="sng" w="12700">
            <a:solidFill>
              <a:schemeClr val="lt1"/>
            </a:solidFill>
            <a:prstDash val="solid"/>
            <a:round/>
            <a:headEnd len="sm" w="sm" type="none"/>
            <a:tailEnd len="sm" w="sm" type="none"/>
          </a:ln>
        </p:spPr>
      </p:cxnSp>
      <p:sp>
        <p:nvSpPr>
          <p:cNvPr id="235" name="Google Shape;235;p24"/>
          <p:cNvSpPr/>
          <p:nvPr/>
        </p:nvSpPr>
        <p:spPr>
          <a:xfrm>
            <a:off x="0" y="4013201"/>
            <a:ext cx="476655" cy="2844800"/>
          </a:xfrm>
          <a:prstGeom prst="triangle">
            <a:avLst>
              <a:gd fmla="val 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24"/>
          <p:cNvSpPr txBox="1"/>
          <p:nvPr>
            <p:ph idx="1" type="body"/>
          </p:nvPr>
        </p:nvSpPr>
        <p:spPr>
          <a:xfrm>
            <a:off x="2849562" y="2160589"/>
            <a:ext cx="6424439" cy="388077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920"/>
              <a:buChar char="►"/>
            </a:pPr>
            <a:r>
              <a:rPr lang="en-US" sz="2400"/>
              <a:t>during 1970 - 1980: Adidas expands the range or sports in which activates</a:t>
            </a:r>
            <a:endParaRPr/>
          </a:p>
          <a:p>
            <a:pPr indent="-342900" lvl="0" marL="342900" rtl="0" algn="l">
              <a:spcBef>
                <a:spcPts val="1000"/>
              </a:spcBef>
              <a:spcAft>
                <a:spcPts val="0"/>
              </a:spcAft>
              <a:buSzPts val="1920"/>
              <a:buChar char="►"/>
            </a:pPr>
            <a:r>
              <a:rPr lang="en-US" sz="2400"/>
              <a:t>afterwards a lot of innovation was poured into adidas products</a:t>
            </a:r>
            <a:endParaRPr/>
          </a:p>
          <a:p>
            <a:pPr indent="-251459" lvl="0" marL="342900" rtl="0" algn="l">
              <a:spcBef>
                <a:spcPts val="1000"/>
              </a:spcBef>
              <a:spcAft>
                <a:spcPts val="0"/>
              </a:spcAft>
              <a:buSzPts val="1440"/>
              <a:buNone/>
            </a:pPr>
            <a:r>
              <a:t/>
            </a:r>
            <a:endParaRPr/>
          </a:p>
        </p:txBody>
      </p:sp>
      <p:sp>
        <p:nvSpPr>
          <p:cNvPr id="237" name="Google Shape;237;p2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1" name="Shape 241"/>
        <p:cNvGrpSpPr/>
        <p:nvPr/>
      </p:nvGrpSpPr>
      <p:grpSpPr>
        <a:xfrm>
          <a:off x="0" y="0"/>
          <a:ext cx="0" cy="0"/>
          <a:chOff x="0" y="0"/>
          <a:chExt cx="0" cy="0"/>
        </a:xfrm>
      </p:grpSpPr>
      <p:grpSp>
        <p:nvGrpSpPr>
          <p:cNvPr id="242" name="Google Shape;242;p25"/>
          <p:cNvGrpSpPr/>
          <p:nvPr/>
        </p:nvGrpSpPr>
        <p:grpSpPr>
          <a:xfrm>
            <a:off x="0" y="-8467"/>
            <a:ext cx="12192000" cy="6866467"/>
            <a:chOff x="0" y="-8467"/>
            <a:chExt cx="12192000" cy="6866467"/>
          </a:xfrm>
        </p:grpSpPr>
        <p:cxnSp>
          <p:nvCxnSpPr>
            <p:cNvPr id="243" name="Google Shape;243;p25"/>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44" name="Google Shape;244;p25"/>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245" name="Google Shape;245;p25"/>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46" name="Google Shape;246;p25"/>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47" name="Google Shape;247;p25"/>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25"/>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249" name="Google Shape;249;p25"/>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250" name="Google Shape;250;p25"/>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251" name="Google Shape;251;p25"/>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25"/>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53" name="Google Shape;253;p25"/>
          <p:cNvSpPr txBox="1"/>
          <p:nvPr>
            <p:ph type="title"/>
          </p:nvPr>
        </p:nvSpPr>
        <p:spPr>
          <a:xfrm>
            <a:off x="6211365" y="2441543"/>
            <a:ext cx="3281625" cy="1621410"/>
          </a:xfrm>
          <a:prstGeom prst="rect">
            <a:avLst/>
          </a:prstGeom>
          <a:noFill/>
          <a:ln>
            <a:noFill/>
          </a:ln>
        </p:spPr>
        <p:txBody>
          <a:bodyPr anchorCtr="0" anchor="b" bIns="45700" lIns="91425" spcFirstLastPara="1" rIns="91425" wrap="square" tIns="45700">
            <a:normAutofit/>
          </a:bodyPr>
          <a:lstStyle/>
          <a:p>
            <a:pPr indent="0" lvl="0" marL="0" rtl="0" algn="r">
              <a:spcBef>
                <a:spcPts val="0"/>
              </a:spcBef>
              <a:spcAft>
                <a:spcPts val="0"/>
              </a:spcAft>
              <a:buClr>
                <a:schemeClr val="dk1"/>
              </a:buClr>
              <a:buSzPts val="3200"/>
              <a:buFont typeface="Arial"/>
              <a:buNone/>
            </a:pPr>
            <a:r>
              <a:rPr lang="en-US" sz="3200">
                <a:solidFill>
                  <a:schemeClr val="dk1"/>
                </a:solidFill>
                <a:latin typeface="Arial"/>
                <a:ea typeface="Arial"/>
                <a:cs typeface="Arial"/>
                <a:sym typeface="Arial"/>
              </a:rPr>
              <a:t>Now,let’s go back to our days</a:t>
            </a:r>
            <a:endParaRPr/>
          </a:p>
        </p:txBody>
      </p:sp>
      <p:pic>
        <p:nvPicPr>
          <p:cNvPr id="254" name="Google Shape;254;p25"/>
          <p:cNvPicPr preferRelativeResize="0"/>
          <p:nvPr>
            <p:ph idx="1" type="body"/>
          </p:nvPr>
        </p:nvPicPr>
        <p:blipFill rotWithShape="1">
          <a:blip r:embed="rId3">
            <a:alphaModFix/>
          </a:blip>
          <a:srcRect b="-1" l="13965" r="0" t="0"/>
          <a:stretch/>
        </p:blipFill>
        <p:spPr>
          <a:xfrm>
            <a:off x="752269" y="3429000"/>
            <a:ext cx="4690872" cy="3548414"/>
          </a:xfrm>
          <a:prstGeom prst="rect">
            <a:avLst/>
          </a:prstGeom>
          <a:noFill/>
          <a:ln>
            <a:noFill/>
          </a:ln>
        </p:spPr>
      </p:pic>
      <p:pic>
        <p:nvPicPr>
          <p:cNvPr descr="A group of shoes&#10;&#10;Description automatically generated with low confidence" id="255" name="Google Shape;255;p25"/>
          <p:cNvPicPr preferRelativeResize="0"/>
          <p:nvPr/>
        </p:nvPicPr>
        <p:blipFill rotWithShape="1">
          <a:blip r:embed="rId4">
            <a:alphaModFix/>
          </a:blip>
          <a:srcRect b="-2" l="0" r="-2" t="5982"/>
          <a:stretch/>
        </p:blipFill>
        <p:spPr>
          <a:xfrm>
            <a:off x="752270" y="0"/>
            <a:ext cx="4679288" cy="3420532"/>
          </a:xfrm>
          <a:prstGeom prst="rect">
            <a:avLst/>
          </a:prstGeom>
          <a:noFill/>
          <a:ln>
            <a:noFill/>
          </a:ln>
        </p:spPr>
      </p:pic>
      <p:sp>
        <p:nvSpPr>
          <p:cNvPr id="256" name="Google Shape;256;p25"/>
          <p:cNvSpPr txBox="1"/>
          <p:nvPr/>
        </p:nvSpPr>
        <p:spPr>
          <a:xfrm>
            <a:off x="9661552" y="6657945"/>
            <a:ext cx="2526653"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700" u="sng" cap="none" strike="noStrike">
                <a:solidFill>
                  <a:schemeClr val="hlink"/>
                </a:solidFill>
                <a:latin typeface="Trebuchet MS"/>
                <a:ea typeface="Trebuchet MS"/>
                <a:cs typeface="Trebuchet MS"/>
                <a:sym typeface="Trebuchet MS"/>
                <a:hlinkClick r:id="rId5"/>
              </a:rPr>
              <a:t>This Photo</a:t>
            </a:r>
            <a:r>
              <a:rPr b="0" i="0" lang="en-US" sz="700" u="none" cap="none" strike="noStrike">
                <a:solidFill>
                  <a:srgbClr val="FFFFFF"/>
                </a:solidFill>
                <a:latin typeface="Trebuchet MS"/>
                <a:ea typeface="Trebuchet MS"/>
                <a:cs typeface="Trebuchet MS"/>
                <a:sym typeface="Trebuchet MS"/>
              </a:rPr>
              <a:t> by Unknown Author is licensed under </a:t>
            </a:r>
            <a:r>
              <a:rPr b="0" i="0" lang="en-US" sz="700" u="sng" cap="none" strike="noStrike">
                <a:solidFill>
                  <a:schemeClr val="hlink"/>
                </a:solidFill>
                <a:latin typeface="Trebuchet MS"/>
                <a:ea typeface="Trebuchet MS"/>
                <a:cs typeface="Trebuchet MS"/>
                <a:sym typeface="Trebuchet MS"/>
                <a:hlinkClick r:id="rId6"/>
              </a:rPr>
              <a:t>CC BY-SA</a:t>
            </a:r>
            <a:endParaRPr b="0" i="0" sz="700" u="none" cap="none" strike="noStrike">
              <a:solidFill>
                <a:srgbClr val="FFFFFF"/>
              </a:solidFill>
              <a:latin typeface="Trebuchet MS"/>
              <a:ea typeface="Trebuchet MS"/>
              <a:cs typeface="Trebuchet MS"/>
              <a:sym typeface="Trebuchet MS"/>
            </a:endParaRPr>
          </a:p>
        </p:txBody>
      </p:sp>
      <p:sp>
        <p:nvSpPr>
          <p:cNvPr id="257" name="Google Shape;257;p2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2" name="Shape 262"/>
        <p:cNvGrpSpPr/>
        <p:nvPr/>
      </p:nvGrpSpPr>
      <p:grpSpPr>
        <a:xfrm>
          <a:off x="0" y="0"/>
          <a:ext cx="0" cy="0"/>
          <a:chOff x="0" y="0"/>
          <a:chExt cx="0" cy="0"/>
        </a:xfrm>
      </p:grpSpPr>
      <p:sp>
        <p:nvSpPr>
          <p:cNvPr id="263" name="Google Shape;263;p26"/>
          <p:cNvSpPr txBox="1"/>
          <p:nvPr>
            <p:ph type="ctrTitle"/>
          </p:nvPr>
        </p:nvSpPr>
        <p:spPr>
          <a:xfrm>
            <a:off x="1524000" y="2008518"/>
            <a:ext cx="9144000" cy="2128049"/>
          </a:xfrm>
          <a:prstGeom prst="rect">
            <a:avLst/>
          </a:prstGeom>
          <a:noFill/>
          <a:ln>
            <a:noFill/>
          </a:ln>
        </p:spPr>
        <p:txBody>
          <a:bodyPr anchorCtr="0" anchor="b" bIns="45700" lIns="91425" spcFirstLastPara="1" rIns="91425" wrap="square" tIns="45700">
            <a:normAutofit/>
          </a:bodyPr>
          <a:lstStyle/>
          <a:p>
            <a:pPr indent="0" lvl="0" marL="0" rtl="0" algn="r">
              <a:lnSpc>
                <a:spcPct val="125000"/>
              </a:lnSpc>
              <a:spcBef>
                <a:spcPts val="0"/>
              </a:spcBef>
              <a:spcAft>
                <a:spcPts val="0"/>
              </a:spcAft>
              <a:buClr>
                <a:schemeClr val="lt1"/>
              </a:buClr>
              <a:buSzPts val="5000"/>
              <a:buFont typeface="Gill Sans"/>
              <a:buNone/>
            </a:pPr>
            <a:r>
              <a:rPr lang="en-US" sz="5000">
                <a:solidFill>
                  <a:schemeClr val="lt1"/>
                </a:solidFill>
                <a:latin typeface="Gill Sans"/>
                <a:ea typeface="Gill Sans"/>
                <a:cs typeface="Gill Sans"/>
                <a:sym typeface="Gill Sans"/>
              </a:rPr>
              <a:t>GENERAL SERVICES</a:t>
            </a:r>
            <a:br>
              <a:rPr lang="en-US" sz="5000">
                <a:solidFill>
                  <a:schemeClr val="lt1"/>
                </a:solidFill>
                <a:latin typeface="Gill Sans"/>
                <a:ea typeface="Gill Sans"/>
                <a:cs typeface="Gill Sans"/>
                <a:sym typeface="Gill Sans"/>
              </a:rPr>
            </a:br>
            <a:r>
              <a:rPr lang="en-US" sz="5000">
                <a:latin typeface="Gill Sans"/>
                <a:ea typeface="Gill Sans"/>
                <a:cs typeface="Gill Sans"/>
                <a:sym typeface="Gill Sans"/>
              </a:rPr>
              <a:t>MARKETING PLAN</a:t>
            </a:r>
            <a:endParaRPr sz="5000">
              <a:solidFill>
                <a:schemeClr val="lt1"/>
              </a:solidFill>
              <a:latin typeface="Gill Sans"/>
              <a:ea typeface="Gill Sans"/>
              <a:cs typeface="Gill Sans"/>
              <a:sym typeface="Gill Sans"/>
            </a:endParaRPr>
          </a:p>
        </p:txBody>
      </p:sp>
      <p:sp>
        <p:nvSpPr>
          <p:cNvPr id="264" name="Google Shape;264;p26"/>
          <p:cNvSpPr txBox="1"/>
          <p:nvPr>
            <p:ph idx="1" type="subTitle"/>
          </p:nvPr>
        </p:nvSpPr>
        <p:spPr>
          <a:xfrm>
            <a:off x="1940376" y="1882171"/>
            <a:ext cx="3888000" cy="882001"/>
          </a:xfrm>
          <a:prstGeom prst="rect">
            <a:avLst/>
          </a:prstGeom>
          <a:solidFill>
            <a:schemeClr val="accent2">
              <a:alpha val="89803"/>
            </a:schemeClr>
          </a:solidFill>
          <a:ln>
            <a:noFill/>
          </a:ln>
        </p:spPr>
        <p:txBody>
          <a:bodyPr anchorCtr="0" anchor="ctr" bIns="45700" lIns="91425" spcFirstLastPara="1" rIns="91425" wrap="square" tIns="45700">
            <a:normAutofit/>
          </a:bodyPr>
          <a:lstStyle/>
          <a:p>
            <a:pPr indent="0" lvl="0" marL="0" rtl="0" algn="r">
              <a:spcBef>
                <a:spcPts val="0"/>
              </a:spcBef>
              <a:spcAft>
                <a:spcPts val="0"/>
              </a:spcAft>
              <a:buSzPts val="2000"/>
              <a:buNone/>
            </a:pPr>
            <a:r>
              <a:rPr b="1" i="1" lang="en-US" sz="2500">
                <a:solidFill>
                  <a:schemeClr val="accent1"/>
                </a:solidFill>
                <a:latin typeface="Arial"/>
                <a:ea typeface="Arial"/>
                <a:cs typeface="Arial"/>
                <a:sym typeface="Arial"/>
              </a:rPr>
              <a:t>Investor Opportunity</a:t>
            </a:r>
            <a:endParaRPr/>
          </a:p>
        </p:txBody>
      </p:sp>
      <p:sp>
        <p:nvSpPr>
          <p:cNvPr descr="Beige rectangle" id="265" name="Google Shape;265;p26"/>
          <p:cNvSpPr/>
          <p:nvPr/>
        </p:nvSpPr>
        <p:spPr>
          <a:xfrm>
            <a:off x="3108000" y="3229869"/>
            <a:ext cx="5976000" cy="0"/>
          </a:xfrm>
          <a:custGeom>
            <a:rect b="b" l="l" r="r" t="t"/>
            <a:pathLst>
              <a:path extrusionOk="0" h="120000" w="3935729">
                <a:moveTo>
                  <a:pt x="0" y="0"/>
                </a:moveTo>
                <a:lnTo>
                  <a:pt x="3935349" y="0"/>
                </a:lnTo>
              </a:path>
            </a:pathLst>
          </a:custGeom>
          <a:noFill/>
          <a:ln cap="flat" cmpd="sng" w="54850">
            <a:solidFill>
              <a:schemeClr val="accent1"/>
            </a:solidFill>
            <a:prstDash val="solid"/>
            <a:round/>
            <a:headEnd len="sm" w="sm" type="none"/>
            <a:tailEnd len="sm" w="sm" type="none"/>
          </a:ln>
        </p:spPr>
        <p:txBody>
          <a:bodyPr anchorCtr="0" anchor="t" bIns="0" lIns="0" spcFirstLastPara="1" rIns="0" wrap="square" tIns="0">
            <a:noAutofit/>
          </a:bodyPr>
          <a:lstStyle/>
          <a:p>
            <a:pPr indent="0" lvl="0" marL="0" marR="0" rtl="0" algn="l">
              <a:spcBef>
                <a:spcPts val="0"/>
              </a:spcBef>
              <a:spcAft>
                <a:spcPts val="0"/>
              </a:spcAft>
              <a:buNone/>
            </a:pPr>
            <a:r>
              <a:t/>
            </a:r>
            <a:endParaRPr sz="1800">
              <a:solidFill>
                <a:schemeClr val="dk1"/>
              </a:solidFill>
              <a:latin typeface="Trebuchet MS"/>
              <a:ea typeface="Trebuchet MS"/>
              <a:cs typeface="Trebuchet MS"/>
              <a:sym typeface="Trebuchet MS"/>
            </a:endParaRPr>
          </a:p>
        </p:txBody>
      </p:sp>
      <p:pic>
        <p:nvPicPr>
          <p:cNvPr id="266" name="Google Shape;266;p26"/>
          <p:cNvPicPr preferRelativeResize="0"/>
          <p:nvPr/>
        </p:nvPicPr>
        <p:blipFill rotWithShape="1">
          <a:blip r:embed="rId3">
            <a:alphaModFix/>
          </a:blip>
          <a:srcRect b="0" l="0" r="0" t="0"/>
          <a:stretch/>
        </p:blipFill>
        <p:spPr>
          <a:xfrm>
            <a:off x="0" y="3266"/>
            <a:ext cx="12192000" cy="6851468"/>
          </a:xfrm>
          <a:prstGeom prst="rect">
            <a:avLst/>
          </a:prstGeom>
          <a:noFill/>
          <a:ln>
            <a:noFill/>
          </a:ln>
        </p:spPr>
      </p:pic>
      <p:sp>
        <p:nvSpPr>
          <p:cNvPr id="267" name="Google Shape;267;p2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grpSp>
        <p:nvGrpSpPr>
          <p:cNvPr id="272" name="Google Shape;272;p27"/>
          <p:cNvGrpSpPr/>
          <p:nvPr/>
        </p:nvGrpSpPr>
        <p:grpSpPr>
          <a:xfrm>
            <a:off x="0" y="-8467"/>
            <a:ext cx="12192000" cy="6866467"/>
            <a:chOff x="0" y="-8467"/>
            <a:chExt cx="12192000" cy="6866467"/>
          </a:xfrm>
        </p:grpSpPr>
        <p:cxnSp>
          <p:nvCxnSpPr>
            <p:cNvPr id="273" name="Google Shape;273;p27"/>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74" name="Google Shape;274;p27"/>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275" name="Google Shape;275;p27"/>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76" name="Google Shape;276;p27"/>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77" name="Google Shape;277;p27"/>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27"/>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279" name="Google Shape;279;p27"/>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280" name="Google Shape;280;p27"/>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281" name="Google Shape;281;p27"/>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27"/>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3" name="Google Shape;283;p27"/>
          <p:cNvSpPr txBox="1"/>
          <p:nvPr>
            <p:ph type="title"/>
          </p:nvPr>
        </p:nvSpPr>
        <p:spPr>
          <a:xfrm>
            <a:off x="985969" y="4553712"/>
            <a:ext cx="8288032" cy="1096316"/>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accent1"/>
              </a:buClr>
              <a:buSzPts val="4800"/>
              <a:buFont typeface="Trebuchet MS"/>
              <a:buNone/>
            </a:pPr>
            <a:r>
              <a:rPr lang="en-US" sz="4800">
                <a:solidFill>
                  <a:schemeClr val="accent1"/>
                </a:solidFill>
                <a:latin typeface="Trebuchet MS"/>
                <a:ea typeface="Trebuchet MS"/>
                <a:cs typeface="Trebuchet MS"/>
                <a:sym typeface="Trebuchet MS"/>
              </a:rPr>
              <a:t>Adidas during the pandemic</a:t>
            </a:r>
            <a:endParaRPr/>
          </a:p>
        </p:txBody>
      </p:sp>
      <p:pic>
        <p:nvPicPr>
          <p:cNvPr id="284" name="Google Shape;284;p27"/>
          <p:cNvPicPr preferRelativeResize="0"/>
          <p:nvPr>
            <p:ph idx="1" type="body"/>
          </p:nvPr>
        </p:nvPicPr>
        <p:blipFill rotWithShape="1">
          <a:blip r:embed="rId3">
            <a:alphaModFix/>
          </a:blip>
          <a:srcRect b="0" l="0" r="0" t="0"/>
          <a:stretch/>
        </p:blipFill>
        <p:spPr>
          <a:xfrm>
            <a:off x="985968" y="1747264"/>
            <a:ext cx="8288033" cy="2486408"/>
          </a:xfrm>
          <a:prstGeom prst="rect">
            <a:avLst/>
          </a:prstGeom>
          <a:noFill/>
          <a:ln>
            <a:noFill/>
          </a:ln>
        </p:spPr>
      </p:pic>
      <p:sp>
        <p:nvSpPr>
          <p:cNvPr id="285" name="Google Shape;285;p2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sp>
        <p:nvSpPr>
          <p:cNvPr id="290" name="Google Shape;290;p28"/>
          <p:cNvSpPr/>
          <p:nvPr/>
        </p:nvSpPr>
        <p:spPr>
          <a:xfrm>
            <a:off x="0" y="0"/>
            <a:ext cx="12192000" cy="6858000"/>
          </a:xfrm>
          <a:prstGeom prst="rect">
            <a:avLst/>
          </a:prstGeom>
          <a:gradFill>
            <a:gsLst>
              <a:gs pos="0">
                <a:srgbClr val="FAFDF1"/>
              </a:gs>
              <a:gs pos="74000">
                <a:srgbClr val="CEEA96"/>
              </a:gs>
              <a:gs pos="83000">
                <a:srgbClr val="CEEA96"/>
              </a:gs>
              <a:gs pos="100000">
                <a:srgbClr val="DFF1B8"/>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91" name="Google Shape;291;p28"/>
          <p:cNvSpPr/>
          <p:nvPr/>
        </p:nvSpPr>
        <p:spPr>
          <a:xfrm>
            <a:off x="0" y="0"/>
            <a:ext cx="12192000" cy="6858000"/>
          </a:xfrm>
          <a:prstGeom prst="rect">
            <a:avLst/>
          </a:prstGeom>
          <a:gradFill>
            <a:gsLst>
              <a:gs pos="0">
                <a:srgbClr val="FAFDF1"/>
              </a:gs>
              <a:gs pos="74000">
                <a:srgbClr val="CEEA96"/>
              </a:gs>
              <a:gs pos="83000">
                <a:srgbClr val="CEEA96"/>
              </a:gs>
              <a:gs pos="100000">
                <a:srgbClr val="DFF1B8"/>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292" name="Google Shape;292;p28"/>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293" name="Google Shape;293;p28"/>
          <p:cNvCxnSpPr/>
          <p:nvPr/>
        </p:nvCxnSpPr>
        <p:spPr>
          <a:xfrm flipH="1">
            <a:off x="3290979" y="3681413"/>
            <a:ext cx="4763558" cy="3176587"/>
          </a:xfrm>
          <a:prstGeom prst="straightConnector1">
            <a:avLst/>
          </a:prstGeom>
          <a:noFill/>
          <a:ln cap="flat" cmpd="sng" w="9525">
            <a:solidFill>
              <a:srgbClr val="7F7F7F">
                <a:alpha val="80000"/>
              </a:srgbClr>
            </a:solidFill>
            <a:prstDash val="solid"/>
            <a:round/>
            <a:headEnd len="sm" w="sm" type="none"/>
            <a:tailEnd len="sm" w="sm" type="none"/>
          </a:ln>
        </p:spPr>
      </p:cxnSp>
      <p:sp>
        <p:nvSpPr>
          <p:cNvPr id="294" name="Google Shape;294;p28"/>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295" name="Google Shape;295;p28"/>
          <p:cNvSpPr/>
          <p:nvPr/>
        </p:nvSpPr>
        <p:spPr>
          <a:xfrm>
            <a:off x="4904534"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96" name="Google Shape;296;p28"/>
          <p:cNvSpPr/>
          <p:nvPr/>
        </p:nvSpPr>
        <p:spPr>
          <a:xfrm>
            <a:off x="4233425"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p28"/>
          <p:cNvSpPr/>
          <p:nvPr/>
        </p:nvSpPr>
        <p:spPr>
          <a:xfrm>
            <a:off x="4635592"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298" name="Google Shape;298;p28"/>
          <p:cNvSpPr/>
          <p:nvPr/>
        </p:nvSpPr>
        <p:spPr>
          <a:xfrm>
            <a:off x="5672758"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28"/>
          <p:cNvSpPr/>
          <p:nvPr/>
        </p:nvSpPr>
        <p:spPr>
          <a:xfrm>
            <a:off x="61976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00" name="Google Shape;300;p28"/>
          <p:cNvSpPr txBox="1"/>
          <p:nvPr>
            <p:ph type="title"/>
          </p:nvPr>
        </p:nvSpPr>
        <p:spPr>
          <a:xfrm>
            <a:off x="7181723" y="609600"/>
            <a:ext cx="5010277" cy="1621971"/>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4000"/>
              <a:buFont typeface="Trebuchet MS"/>
              <a:buNone/>
            </a:pPr>
            <a:r>
              <a:rPr lang="en-US" sz="4000">
                <a:solidFill>
                  <a:srgbClr val="FFFFFF"/>
                </a:solidFill>
              </a:rPr>
              <a:t>2020</a:t>
            </a:r>
            <a:endParaRPr sz="4000">
              <a:solidFill>
                <a:srgbClr val="FFFFFF"/>
              </a:solidFill>
            </a:endParaRPr>
          </a:p>
        </p:txBody>
      </p:sp>
      <p:pic>
        <p:nvPicPr>
          <p:cNvPr id="301" name="Google Shape;301;p28"/>
          <p:cNvPicPr preferRelativeResize="0"/>
          <p:nvPr/>
        </p:nvPicPr>
        <p:blipFill rotWithShape="1">
          <a:blip r:embed="rId3">
            <a:alphaModFix/>
          </a:blip>
          <a:srcRect b="0" l="0" r="0" t="0"/>
          <a:stretch/>
        </p:blipFill>
        <p:spPr>
          <a:xfrm>
            <a:off x="757251" y="1848783"/>
            <a:ext cx="3856774" cy="3249332"/>
          </a:xfrm>
          <a:prstGeom prst="rect">
            <a:avLst/>
          </a:prstGeom>
          <a:noFill/>
          <a:ln>
            <a:noFill/>
          </a:ln>
        </p:spPr>
      </p:pic>
      <p:sp>
        <p:nvSpPr>
          <p:cNvPr id="302" name="Google Shape;302;p28"/>
          <p:cNvSpPr txBox="1"/>
          <p:nvPr>
            <p:ph idx="1" type="body"/>
          </p:nvPr>
        </p:nvSpPr>
        <p:spPr>
          <a:xfrm>
            <a:off x="7181725" y="2837329"/>
            <a:ext cx="4512988" cy="3317938"/>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US" sz="2000">
                <a:solidFill>
                  <a:srgbClr val="FFFFFF"/>
                </a:solidFill>
              </a:rPr>
              <a:t>Adidas suffers 97% dive in Q1 net profit due to coronavirus</a:t>
            </a:r>
            <a:endParaRPr/>
          </a:p>
          <a:p>
            <a:pPr indent="-342900" lvl="0" marL="342900" rtl="0" algn="l">
              <a:spcBef>
                <a:spcPts val="1000"/>
              </a:spcBef>
              <a:spcAft>
                <a:spcPts val="0"/>
              </a:spcAft>
              <a:buSzPts val="1600"/>
              <a:buChar char="►"/>
            </a:pPr>
            <a:r>
              <a:rPr lang="en-US" sz="2000">
                <a:solidFill>
                  <a:srgbClr val="FFFFFF"/>
                </a:solidFill>
              </a:rPr>
              <a:t>Reported net profits for the period of  €20 million (US$21.5 million) compared to €631 million (US$681.3 million) a year ago</a:t>
            </a:r>
            <a:endParaRPr/>
          </a:p>
          <a:p>
            <a:pPr indent="-251459" lvl="0" marL="342900" rtl="0" algn="l">
              <a:spcBef>
                <a:spcPts val="1000"/>
              </a:spcBef>
              <a:spcAft>
                <a:spcPts val="0"/>
              </a:spcAft>
              <a:buSzPts val="1440"/>
              <a:buNone/>
            </a:pPr>
            <a:r>
              <a:t/>
            </a:r>
            <a:endParaRPr>
              <a:solidFill>
                <a:srgbClr val="FFFFFF"/>
              </a:solidFill>
            </a:endParaRPr>
          </a:p>
        </p:txBody>
      </p:sp>
      <p:sp>
        <p:nvSpPr>
          <p:cNvPr id="303" name="Google Shape;303;p2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 name="Shape 307"/>
        <p:cNvGrpSpPr/>
        <p:nvPr/>
      </p:nvGrpSpPr>
      <p:grpSpPr>
        <a:xfrm>
          <a:off x="0" y="0"/>
          <a:ext cx="0" cy="0"/>
          <a:chOff x="0" y="0"/>
          <a:chExt cx="0" cy="0"/>
        </a:xfrm>
      </p:grpSpPr>
      <p:sp>
        <p:nvSpPr>
          <p:cNvPr id="308" name="Google Shape;308;p29"/>
          <p:cNvSpPr txBox="1"/>
          <p:nvPr>
            <p:ph idx="1" type="body"/>
          </p:nvPr>
        </p:nvSpPr>
        <p:spPr>
          <a:xfrm>
            <a:off x="671361" y="805543"/>
            <a:ext cx="3193068" cy="571500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920"/>
              <a:buChar char="►"/>
            </a:pPr>
            <a:r>
              <a:rPr lang="en-US" sz="2400"/>
              <a:t>Sales fell 35% in Q2 to 3.6 billion euros ($ 4.3 million), while the company suffered a loss of 333 million euros ($ 394 million</a:t>
            </a:r>
            <a:endParaRPr/>
          </a:p>
          <a:p>
            <a:pPr indent="-342900" lvl="0" marL="342900" rtl="0" algn="l">
              <a:spcBef>
                <a:spcPts val="1000"/>
              </a:spcBef>
              <a:spcAft>
                <a:spcPts val="0"/>
              </a:spcAft>
              <a:buSzPts val="1920"/>
              <a:buChar char="►"/>
            </a:pPr>
            <a:r>
              <a:rPr lang="en-US" sz="2400"/>
              <a:t>Stores closed worldwide </a:t>
            </a:r>
            <a:br>
              <a:rPr lang="en-US" sz="2400"/>
            </a:br>
            <a:r>
              <a:rPr lang="en-US" sz="2400"/>
              <a:t>All big sporting events postponed or cancelled</a:t>
            </a:r>
            <a:endParaRPr sz="2400"/>
          </a:p>
        </p:txBody>
      </p:sp>
      <p:pic>
        <p:nvPicPr>
          <p:cNvPr id="309" name="Google Shape;309;p29"/>
          <p:cNvPicPr preferRelativeResize="0"/>
          <p:nvPr/>
        </p:nvPicPr>
        <p:blipFill rotWithShape="1">
          <a:blip r:embed="rId3">
            <a:alphaModFix/>
          </a:blip>
          <a:srcRect b="0" l="0" r="0" t="0"/>
          <a:stretch/>
        </p:blipFill>
        <p:spPr>
          <a:xfrm>
            <a:off x="4295798" y="370114"/>
            <a:ext cx="4625326" cy="2601747"/>
          </a:xfrm>
          <a:prstGeom prst="rect">
            <a:avLst/>
          </a:prstGeom>
          <a:noFill/>
          <a:ln>
            <a:noFill/>
          </a:ln>
        </p:spPr>
      </p:pic>
      <p:pic>
        <p:nvPicPr>
          <p:cNvPr descr="Company name&#10;&#10;Description automatically generated with medium confidence" id="310" name="Google Shape;310;p29"/>
          <p:cNvPicPr preferRelativeResize="0"/>
          <p:nvPr/>
        </p:nvPicPr>
        <p:blipFill rotWithShape="1">
          <a:blip r:embed="rId4">
            <a:alphaModFix/>
          </a:blip>
          <a:srcRect b="0" l="0" r="0" t="0"/>
          <a:stretch/>
        </p:blipFill>
        <p:spPr>
          <a:xfrm>
            <a:off x="7235172" y="3439021"/>
            <a:ext cx="3841093" cy="2602341"/>
          </a:xfrm>
          <a:prstGeom prst="rect">
            <a:avLst/>
          </a:prstGeom>
          <a:noFill/>
          <a:ln>
            <a:noFill/>
          </a:ln>
        </p:spPr>
      </p:pic>
      <p:sp>
        <p:nvSpPr>
          <p:cNvPr id="311" name="Google Shape;311;p2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315" name="Shape 315"/>
        <p:cNvGrpSpPr/>
        <p:nvPr/>
      </p:nvGrpSpPr>
      <p:grpSpPr>
        <a:xfrm>
          <a:off x="0" y="0"/>
          <a:ext cx="0" cy="0"/>
          <a:chOff x="0" y="0"/>
          <a:chExt cx="0" cy="0"/>
        </a:xfrm>
      </p:grpSpPr>
      <p:sp>
        <p:nvSpPr>
          <p:cNvPr id="316" name="Google Shape;316;p30"/>
          <p:cNvSpPr txBox="1"/>
          <p:nvPr>
            <p:ph idx="1" type="body"/>
          </p:nvPr>
        </p:nvSpPr>
        <p:spPr>
          <a:xfrm>
            <a:off x="5209563" y="2160589"/>
            <a:ext cx="4064439" cy="388077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440"/>
              <a:buChar char="►"/>
            </a:pPr>
            <a:r>
              <a:rPr b="1" lang="en-US"/>
              <a:t>Activity in China decreased by 85%</a:t>
            </a:r>
            <a:endParaRPr/>
          </a:p>
          <a:p>
            <a:pPr indent="-342900" lvl="0" marL="342900" rtl="0" algn="l">
              <a:spcBef>
                <a:spcPts val="1000"/>
              </a:spcBef>
              <a:spcAft>
                <a:spcPts val="0"/>
              </a:spcAft>
              <a:buSzPts val="1440"/>
              <a:buChar char="►"/>
            </a:pPr>
            <a:r>
              <a:rPr b="1" lang="en-US"/>
              <a:t>Sales fell 35% in Q2 to 3.6 billion euros ($ 4.3 million), while the company suffered a loss of 333 million euros ($ 394 million)</a:t>
            </a:r>
            <a:endParaRPr/>
          </a:p>
          <a:p>
            <a:pPr indent="-342900" lvl="0" marL="342900" rtl="0" algn="l">
              <a:spcBef>
                <a:spcPts val="1000"/>
              </a:spcBef>
              <a:spcAft>
                <a:spcPts val="0"/>
              </a:spcAft>
              <a:buSzPts val="1440"/>
              <a:buChar char="►"/>
            </a:pPr>
            <a:r>
              <a:rPr b="1" lang="en-US"/>
              <a:t>Temporarily closes all stores in Europe and North America</a:t>
            </a:r>
            <a:endParaRPr/>
          </a:p>
          <a:p>
            <a:pPr indent="-251459" lvl="0" marL="342900" rtl="0" algn="l">
              <a:spcBef>
                <a:spcPts val="1000"/>
              </a:spcBef>
              <a:spcAft>
                <a:spcPts val="0"/>
              </a:spcAft>
              <a:buSzPts val="1440"/>
              <a:buNone/>
            </a:pPr>
            <a:r>
              <a:t/>
            </a:r>
            <a:endParaRPr/>
          </a:p>
        </p:txBody>
      </p:sp>
      <p:pic>
        <p:nvPicPr>
          <p:cNvPr id="317" name="Google Shape;317;p30"/>
          <p:cNvPicPr preferRelativeResize="0"/>
          <p:nvPr/>
        </p:nvPicPr>
        <p:blipFill rotWithShape="1">
          <a:blip r:embed="rId3">
            <a:alphaModFix/>
          </a:blip>
          <a:srcRect b="4660" l="0" r="-1" t="0"/>
          <a:stretch/>
        </p:blipFill>
        <p:spPr>
          <a:xfrm>
            <a:off x="20" y="-1"/>
            <a:ext cx="5394940" cy="6858001"/>
          </a:xfrm>
          <a:custGeom>
            <a:rect b="b" l="l" r="r" t="t"/>
            <a:pathLst>
              <a:path extrusionOk="0" h="6858000" w="5394960">
                <a:moveTo>
                  <a:pt x="842596" y="0"/>
                </a:moveTo>
                <a:lnTo>
                  <a:pt x="5394960" y="0"/>
                </a:lnTo>
                <a:lnTo>
                  <a:pt x="5394960" y="21851"/>
                </a:lnTo>
                <a:lnTo>
                  <a:pt x="4365943" y="6858000"/>
                </a:lnTo>
                <a:lnTo>
                  <a:pt x="0" y="6858000"/>
                </a:lnTo>
                <a:lnTo>
                  <a:pt x="0" y="5666154"/>
                </a:lnTo>
                <a:close/>
              </a:path>
            </a:pathLst>
          </a:custGeom>
          <a:noFill/>
          <a:ln>
            <a:noFill/>
          </a:ln>
        </p:spPr>
      </p:pic>
      <p:sp>
        <p:nvSpPr>
          <p:cNvPr id="318" name="Google Shape;318;p30"/>
          <p:cNvSpPr/>
          <p:nvPr/>
        </p:nvSpPr>
        <p:spPr>
          <a:xfrm rot="10800000">
            <a:off x="0" y="0"/>
            <a:ext cx="842596" cy="5666154"/>
          </a:xfrm>
          <a:prstGeom prst="triangle">
            <a:avLst>
              <a:gd fmla="val 10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3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3" name="Shape 323"/>
        <p:cNvGrpSpPr/>
        <p:nvPr/>
      </p:nvGrpSpPr>
      <p:grpSpPr>
        <a:xfrm>
          <a:off x="0" y="0"/>
          <a:ext cx="0" cy="0"/>
          <a:chOff x="0" y="0"/>
          <a:chExt cx="0" cy="0"/>
        </a:xfrm>
      </p:grpSpPr>
      <p:grpSp>
        <p:nvGrpSpPr>
          <p:cNvPr id="324" name="Google Shape;324;p31"/>
          <p:cNvGrpSpPr/>
          <p:nvPr/>
        </p:nvGrpSpPr>
        <p:grpSpPr>
          <a:xfrm>
            <a:off x="0" y="-8467"/>
            <a:ext cx="12192000" cy="6866467"/>
            <a:chOff x="0" y="-8467"/>
            <a:chExt cx="12192000" cy="6866467"/>
          </a:xfrm>
        </p:grpSpPr>
        <p:cxnSp>
          <p:nvCxnSpPr>
            <p:cNvPr id="325" name="Google Shape;325;p31"/>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326" name="Google Shape;326;p31"/>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27" name="Google Shape;327;p3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28" name="Google Shape;328;p31"/>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9" name="Google Shape;329;p31"/>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31"/>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331" name="Google Shape;331;p31"/>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32" name="Google Shape;332;p31"/>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33" name="Google Shape;333;p31"/>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31"/>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35" name="Google Shape;335;p31"/>
          <p:cNvSpPr txBox="1"/>
          <p:nvPr>
            <p:ph type="title"/>
          </p:nvPr>
        </p:nvSpPr>
        <p:spPr>
          <a:xfrm>
            <a:off x="5863793" y="446314"/>
            <a:ext cx="3666985" cy="4626429"/>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accent1"/>
              </a:buClr>
              <a:buSzPts val="2600"/>
              <a:buFont typeface="Trebuchet MS"/>
              <a:buNone/>
            </a:pPr>
            <a:r>
              <a:rPr b="1" lang="en-US" sz="2600"/>
              <a:t>Was forced to suspend dividend payments as a condition for a government-backed loan to get it through the crisis as it burns cash</a:t>
            </a:r>
            <a:endParaRPr/>
          </a:p>
        </p:txBody>
      </p:sp>
      <p:pic>
        <p:nvPicPr>
          <p:cNvPr id="336" name="Google Shape;336;p31"/>
          <p:cNvPicPr preferRelativeResize="0"/>
          <p:nvPr/>
        </p:nvPicPr>
        <p:blipFill rotWithShape="1">
          <a:blip r:embed="rId3">
            <a:alphaModFix/>
          </a:blip>
          <a:srcRect b="0" l="0" r="0" t="0"/>
          <a:stretch/>
        </p:blipFill>
        <p:spPr>
          <a:xfrm>
            <a:off x="1966967" y="835016"/>
            <a:ext cx="2819372" cy="1987658"/>
          </a:xfrm>
          <a:prstGeom prst="rect">
            <a:avLst/>
          </a:prstGeom>
          <a:noFill/>
          <a:ln>
            <a:noFill/>
          </a:ln>
        </p:spPr>
      </p:pic>
      <p:pic>
        <p:nvPicPr>
          <p:cNvPr id="337" name="Google Shape;337;p31"/>
          <p:cNvPicPr preferRelativeResize="0"/>
          <p:nvPr/>
        </p:nvPicPr>
        <p:blipFill rotWithShape="1">
          <a:blip r:embed="rId4">
            <a:alphaModFix/>
          </a:blip>
          <a:srcRect b="0" l="0" r="0" t="0"/>
          <a:stretch/>
        </p:blipFill>
        <p:spPr>
          <a:xfrm>
            <a:off x="1659200" y="3051274"/>
            <a:ext cx="3436369" cy="2990088"/>
          </a:xfrm>
          <a:prstGeom prst="rect">
            <a:avLst/>
          </a:prstGeom>
          <a:noFill/>
          <a:ln>
            <a:noFill/>
          </a:ln>
        </p:spPr>
      </p:pic>
      <p:sp>
        <p:nvSpPr>
          <p:cNvPr id="338" name="Google Shape;338;p3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2" name="Shape 342"/>
        <p:cNvGrpSpPr/>
        <p:nvPr/>
      </p:nvGrpSpPr>
      <p:grpSpPr>
        <a:xfrm>
          <a:off x="0" y="0"/>
          <a:ext cx="0" cy="0"/>
          <a:chOff x="0" y="0"/>
          <a:chExt cx="0" cy="0"/>
        </a:xfrm>
      </p:grpSpPr>
      <p:pic>
        <p:nvPicPr>
          <p:cNvPr id="343" name="Google Shape;343;p32"/>
          <p:cNvPicPr preferRelativeResize="0"/>
          <p:nvPr/>
        </p:nvPicPr>
        <p:blipFill rotWithShape="1">
          <a:blip r:embed="rId3">
            <a:alphaModFix/>
          </a:blip>
          <a:srcRect b="0" l="12527" r="22495" t="0"/>
          <a:stretch/>
        </p:blipFill>
        <p:spPr>
          <a:xfrm>
            <a:off x="4269854" y="-1"/>
            <a:ext cx="7922146" cy="6858001"/>
          </a:xfrm>
          <a:custGeom>
            <a:rect b="b" l="l" r="r" t="t"/>
            <a:pathLst>
              <a:path extrusionOk="0" h="6858001" w="7922146">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344" name="Google Shape;344;p32"/>
          <p:cNvSpPr txBox="1"/>
          <p:nvPr>
            <p:ph type="title"/>
          </p:nvPr>
        </p:nvSpPr>
        <p:spPr>
          <a:xfrm>
            <a:off x="677333" y="609600"/>
            <a:ext cx="3851123"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4000"/>
              <a:buFont typeface="Trebuchet MS"/>
              <a:buNone/>
            </a:pPr>
            <a:r>
              <a:rPr lang="en-US" sz="4000"/>
              <a:t>2020   Overall</a:t>
            </a:r>
            <a:endParaRPr/>
          </a:p>
        </p:txBody>
      </p:sp>
      <p:sp>
        <p:nvSpPr>
          <p:cNvPr id="345" name="Google Shape;345;p32"/>
          <p:cNvSpPr txBox="1"/>
          <p:nvPr>
            <p:ph idx="1" type="body"/>
          </p:nvPr>
        </p:nvSpPr>
        <p:spPr>
          <a:xfrm>
            <a:off x="677334" y="2160589"/>
            <a:ext cx="3851122" cy="3880773"/>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Clr>
                <a:schemeClr val="dk1"/>
              </a:buClr>
              <a:buSzPts val="2800"/>
              <a:buFont typeface="Arial"/>
              <a:buChar char="•"/>
            </a:pPr>
            <a:r>
              <a:rPr i="0" lang="en-US" sz="2400">
                <a:latin typeface="Tahoma"/>
                <a:ea typeface="Tahoma"/>
                <a:cs typeface="Tahoma"/>
                <a:sym typeface="Tahoma"/>
              </a:rPr>
              <a:t>Coronavirus causes standstill of majority of adidas’ business</a:t>
            </a:r>
            <a:endParaRPr sz="2400"/>
          </a:p>
          <a:p>
            <a:pPr indent="0" lvl="0" marL="0" marR="0" rtl="0" algn="l">
              <a:spcBef>
                <a:spcPts val="0"/>
              </a:spcBef>
              <a:spcAft>
                <a:spcPts val="0"/>
              </a:spcAft>
              <a:buClr>
                <a:schemeClr val="dk1"/>
              </a:buClr>
              <a:buSzPts val="2800"/>
              <a:buFont typeface="Arial"/>
              <a:buChar char="•"/>
            </a:pPr>
            <a:r>
              <a:rPr i="0" lang="en-US" sz="2400">
                <a:latin typeface="Tahoma"/>
                <a:ea typeface="Tahoma"/>
                <a:cs typeface="Tahoma"/>
                <a:sym typeface="Tahoma"/>
              </a:rPr>
              <a:t>Most of the year,the company’s global store base closed</a:t>
            </a:r>
            <a:endParaRPr sz="2400"/>
          </a:p>
          <a:p>
            <a:pPr indent="0" lvl="0" marL="0" marR="0" rtl="0" algn="l">
              <a:spcBef>
                <a:spcPts val="0"/>
              </a:spcBef>
              <a:spcAft>
                <a:spcPts val="0"/>
              </a:spcAft>
              <a:buClr>
                <a:schemeClr val="dk1"/>
              </a:buClr>
              <a:buSzPts val="2800"/>
              <a:buFont typeface="Arial"/>
              <a:buChar char="•"/>
            </a:pPr>
            <a:r>
              <a:rPr lang="en-US" sz="2400">
                <a:latin typeface="Tahoma"/>
                <a:ea typeface="Tahoma"/>
                <a:cs typeface="Tahoma"/>
                <a:sym typeface="Tahoma"/>
              </a:rPr>
              <a:t>H</a:t>
            </a:r>
            <a:r>
              <a:rPr i="0" lang="en-US" sz="2400">
                <a:latin typeface="Tahoma"/>
                <a:ea typeface="Tahoma"/>
                <a:cs typeface="Tahoma"/>
                <a:sym typeface="Tahoma"/>
              </a:rPr>
              <a:t>as lost €3.5B of revenue in COVID crisis</a:t>
            </a:r>
            <a:endParaRPr sz="2400"/>
          </a:p>
          <a:p>
            <a:pPr indent="-251459" lvl="0" marL="342900" rtl="0" algn="l">
              <a:spcBef>
                <a:spcPts val="1000"/>
              </a:spcBef>
              <a:spcAft>
                <a:spcPts val="0"/>
              </a:spcAft>
              <a:buSzPts val="1440"/>
              <a:buNone/>
            </a:pPr>
            <a:r>
              <a:t/>
            </a:r>
            <a:endParaRPr/>
          </a:p>
        </p:txBody>
      </p:sp>
      <p:cxnSp>
        <p:nvCxnSpPr>
          <p:cNvPr id="346" name="Google Shape;346;p32"/>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347" name="Google Shape;347;p32"/>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48" name="Google Shape;348;p32"/>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49" name="Google Shape;349;p32"/>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50" name="Google Shape;350;p32"/>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p32"/>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46666"/>
            </a:srgbClr>
          </a:solidFill>
          <a:ln>
            <a:noFill/>
          </a:ln>
        </p:spPr>
      </p:sp>
      <p:sp>
        <p:nvSpPr>
          <p:cNvPr id="352" name="Google Shape;352;p32"/>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353" name="Google Shape;353;p32"/>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54" name="Google Shape;354;p32"/>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3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9" name="Shape 359"/>
        <p:cNvGrpSpPr/>
        <p:nvPr/>
      </p:nvGrpSpPr>
      <p:grpSpPr>
        <a:xfrm>
          <a:off x="0" y="0"/>
          <a:ext cx="0" cy="0"/>
          <a:chOff x="0" y="0"/>
          <a:chExt cx="0" cy="0"/>
        </a:xfrm>
      </p:grpSpPr>
      <p:sp>
        <p:nvSpPr>
          <p:cNvPr id="360" name="Google Shape;360;p33"/>
          <p:cNvSpPr/>
          <p:nvPr/>
        </p:nvSpPr>
        <p:spPr>
          <a:xfrm>
            <a:off x="0" y="0"/>
            <a:ext cx="12192000" cy="6858000"/>
          </a:xfrm>
          <a:prstGeom prst="rect">
            <a:avLst/>
          </a:prstGeom>
          <a:gradFill>
            <a:gsLst>
              <a:gs pos="0">
                <a:srgbClr val="FAFDF1"/>
              </a:gs>
              <a:gs pos="74000">
                <a:srgbClr val="CEEA96"/>
              </a:gs>
              <a:gs pos="83000">
                <a:srgbClr val="CEEA96"/>
              </a:gs>
              <a:gs pos="100000">
                <a:srgbClr val="DFF1B8"/>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1" name="Google Shape;361;p33"/>
          <p:cNvSpPr txBox="1"/>
          <p:nvPr>
            <p:ph type="title"/>
          </p:nvPr>
        </p:nvSpPr>
        <p:spPr>
          <a:xfrm>
            <a:off x="1286933" y="609600"/>
            <a:ext cx="10197494" cy="1099457"/>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US"/>
              <a:t>2021</a:t>
            </a:r>
            <a:endParaRPr/>
          </a:p>
        </p:txBody>
      </p:sp>
      <p:sp>
        <p:nvSpPr>
          <p:cNvPr id="362" name="Google Shape;362;p33"/>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3" name="Google Shape;363;p33"/>
          <p:cNvSpPr/>
          <p:nvPr/>
        </p:nvSpPr>
        <p:spPr>
          <a:xfrm flipH="1">
            <a:off x="11743267"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64" name="Google Shape;364;p33"/>
          <p:cNvGrpSpPr/>
          <p:nvPr/>
        </p:nvGrpSpPr>
        <p:grpSpPr>
          <a:xfrm>
            <a:off x="1286933" y="1948543"/>
            <a:ext cx="9618132" cy="4093481"/>
            <a:chOff x="0" y="0"/>
            <a:chExt cx="9618132" cy="4093481"/>
          </a:xfrm>
        </p:grpSpPr>
        <p:sp>
          <p:nvSpPr>
            <p:cNvPr id="365" name="Google Shape;365;p33"/>
            <p:cNvSpPr/>
            <p:nvPr/>
          </p:nvSpPr>
          <p:spPr>
            <a:xfrm>
              <a:off x="0" y="0"/>
              <a:ext cx="7694506" cy="900566"/>
            </a:xfrm>
            <a:prstGeom prst="roundRect">
              <a:avLst>
                <a:gd fmla="val 10000" name="adj"/>
              </a:avLst>
            </a:prstGeom>
            <a:solidFill>
              <a:srgbClr val="52A01E"/>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33"/>
            <p:cNvSpPr txBox="1"/>
            <p:nvPr/>
          </p:nvSpPr>
          <p:spPr>
            <a:xfrm>
              <a:off x="26377" y="26377"/>
              <a:ext cx="6646626" cy="847812"/>
            </a:xfrm>
            <a:prstGeom prst="rect">
              <a:avLst/>
            </a:prstGeom>
            <a:noFill/>
            <a:ln>
              <a:noFill/>
            </a:ln>
          </p:spPr>
          <p:txBody>
            <a:bodyPr anchorCtr="0" anchor="ctr" bIns="91425" lIns="91425" spcFirstLastPara="1" rIns="91425" wrap="square" tIns="91425">
              <a:noAutofit/>
            </a:bodyPr>
            <a:lstStyle/>
            <a:p>
              <a:pPr indent="0" lvl="0" marL="0" marR="0" rtl="0" algn="l">
                <a:lnSpc>
                  <a:spcPct val="90000"/>
                </a:lnSpc>
                <a:spcBef>
                  <a:spcPts val="0"/>
                </a:spcBef>
                <a:spcAft>
                  <a:spcPts val="0"/>
                </a:spcAft>
                <a:buClr>
                  <a:schemeClr val="lt1"/>
                </a:buClr>
                <a:buSzPts val="2400"/>
                <a:buFont typeface="Trebuchet MS"/>
                <a:buNone/>
              </a:pPr>
              <a:r>
                <a:rPr lang="en-US" sz="2400">
                  <a:solidFill>
                    <a:schemeClr val="lt1"/>
                  </a:solidFill>
                  <a:latin typeface="Trebuchet MS"/>
                  <a:ea typeface="Trebuchet MS"/>
                  <a:cs typeface="Trebuchet MS"/>
                  <a:sym typeface="Trebuchet MS"/>
                </a:rPr>
                <a:t>GLOBAL ECONOMY RECOVERS IN FIRST HALF OF 2021</a:t>
              </a:r>
              <a:endParaRPr/>
            </a:p>
          </p:txBody>
        </p:sp>
        <p:sp>
          <p:nvSpPr>
            <p:cNvPr id="367" name="Google Shape;367;p33"/>
            <p:cNvSpPr/>
            <p:nvPr/>
          </p:nvSpPr>
          <p:spPr>
            <a:xfrm>
              <a:off x="644414" y="1064305"/>
              <a:ext cx="7694506" cy="900566"/>
            </a:xfrm>
            <a:prstGeom prst="roundRect">
              <a:avLst>
                <a:gd fmla="val 10000" name="adj"/>
              </a:avLst>
            </a:prstGeom>
            <a:solidFill>
              <a:srgbClr val="84B71E"/>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 name="Google Shape;368;p33"/>
            <p:cNvSpPr txBox="1"/>
            <p:nvPr/>
          </p:nvSpPr>
          <p:spPr>
            <a:xfrm>
              <a:off x="670791" y="1090682"/>
              <a:ext cx="6411969" cy="847812"/>
            </a:xfrm>
            <a:prstGeom prst="rect">
              <a:avLst/>
            </a:prstGeom>
            <a:noFill/>
            <a:ln>
              <a:noFill/>
            </a:ln>
          </p:spPr>
          <p:txBody>
            <a:bodyPr anchorCtr="0" anchor="ctr" bIns="91425" lIns="91425" spcFirstLastPara="1" rIns="91425" wrap="square" tIns="91425">
              <a:noAutofit/>
            </a:bodyPr>
            <a:lstStyle/>
            <a:p>
              <a:pPr indent="0" lvl="0" marL="0" marR="0" rtl="0" algn="l">
                <a:lnSpc>
                  <a:spcPct val="90000"/>
                </a:lnSpc>
                <a:spcBef>
                  <a:spcPts val="0"/>
                </a:spcBef>
                <a:spcAft>
                  <a:spcPts val="0"/>
                </a:spcAft>
                <a:buClr>
                  <a:schemeClr val="lt1"/>
                </a:buClr>
                <a:buSzPts val="2400"/>
                <a:buFont typeface="Trebuchet MS"/>
                <a:buNone/>
              </a:pPr>
              <a:r>
                <a:rPr lang="en-US" sz="2400">
                  <a:solidFill>
                    <a:schemeClr val="lt1"/>
                  </a:solidFill>
                  <a:latin typeface="Trebuchet MS"/>
                  <a:ea typeface="Trebuchet MS"/>
                  <a:cs typeface="Trebuchet MS"/>
                  <a:sym typeface="Trebuchet MS"/>
                </a:rPr>
                <a:t>SPORTING GOODS INDUSTRY RETURNS TO GROWTH IN THE FIRST SIX MONTHS OF 2021</a:t>
              </a:r>
              <a:endParaRPr/>
            </a:p>
          </p:txBody>
        </p:sp>
        <p:sp>
          <p:nvSpPr>
            <p:cNvPr id="369" name="Google Shape;369;p33"/>
            <p:cNvSpPr/>
            <p:nvPr/>
          </p:nvSpPr>
          <p:spPr>
            <a:xfrm>
              <a:off x="1279211" y="2128610"/>
              <a:ext cx="7694506" cy="900566"/>
            </a:xfrm>
            <a:prstGeom prst="roundRect">
              <a:avLst>
                <a:gd fmla="val 10000" name="adj"/>
              </a:avLst>
            </a:prstGeom>
            <a:solidFill>
              <a:srgbClr val="C6D01B"/>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33"/>
            <p:cNvSpPr txBox="1"/>
            <p:nvPr/>
          </p:nvSpPr>
          <p:spPr>
            <a:xfrm>
              <a:off x="1305588" y="2154987"/>
              <a:ext cx="6421587" cy="847812"/>
            </a:xfrm>
            <a:prstGeom prst="rect">
              <a:avLst/>
            </a:prstGeom>
            <a:noFill/>
            <a:ln>
              <a:noFill/>
            </a:ln>
          </p:spPr>
          <p:txBody>
            <a:bodyPr anchorCtr="0" anchor="ctr" bIns="91425" lIns="91425" spcFirstLastPara="1" rIns="91425" wrap="square" tIns="91425">
              <a:noAutofit/>
            </a:bodyPr>
            <a:lstStyle/>
            <a:p>
              <a:pPr indent="0" lvl="0" marL="0" marR="0" rtl="0" algn="l">
                <a:lnSpc>
                  <a:spcPct val="90000"/>
                </a:lnSpc>
                <a:spcBef>
                  <a:spcPts val="0"/>
                </a:spcBef>
                <a:spcAft>
                  <a:spcPts val="0"/>
                </a:spcAft>
                <a:buClr>
                  <a:schemeClr val="lt1"/>
                </a:buClr>
                <a:buSzPts val="2400"/>
                <a:buFont typeface="Trebuchet MS"/>
                <a:buNone/>
              </a:pPr>
              <a:r>
                <a:rPr lang="en-US" sz="2400">
                  <a:solidFill>
                    <a:schemeClr val="lt1"/>
                  </a:solidFill>
                  <a:latin typeface="Trebuchet MS"/>
                  <a:ea typeface="Trebuchet MS"/>
                  <a:cs typeface="Trebuchet MS"/>
                  <a:sym typeface="Trebuchet MS"/>
                </a:rPr>
                <a:t>ADIDAS WITH STRONG FINANCIAL PERFORMANCE IN THE FIRST HALF OF 2021</a:t>
              </a:r>
              <a:endParaRPr/>
            </a:p>
          </p:txBody>
        </p:sp>
        <p:sp>
          <p:nvSpPr>
            <p:cNvPr id="371" name="Google Shape;371;p33"/>
            <p:cNvSpPr/>
            <p:nvPr/>
          </p:nvSpPr>
          <p:spPr>
            <a:xfrm>
              <a:off x="1923626" y="3192915"/>
              <a:ext cx="7694506" cy="900566"/>
            </a:xfrm>
            <a:prstGeom prst="roundRect">
              <a:avLst>
                <a:gd fmla="val 10000" name="adj"/>
              </a:avLst>
            </a:prstGeom>
            <a:solidFill>
              <a:srgbClr val="E7B91A"/>
            </a:solidFill>
            <a:ln cap="rnd"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33"/>
            <p:cNvSpPr txBox="1"/>
            <p:nvPr/>
          </p:nvSpPr>
          <p:spPr>
            <a:xfrm>
              <a:off x="1950003" y="3219292"/>
              <a:ext cx="6411969" cy="847812"/>
            </a:xfrm>
            <a:prstGeom prst="rect">
              <a:avLst/>
            </a:prstGeom>
            <a:noFill/>
            <a:ln>
              <a:noFill/>
            </a:ln>
          </p:spPr>
          <p:txBody>
            <a:bodyPr anchorCtr="0" anchor="ctr" bIns="91425" lIns="91425" spcFirstLastPara="1" rIns="91425" wrap="square" tIns="91425">
              <a:noAutofit/>
            </a:bodyPr>
            <a:lstStyle/>
            <a:p>
              <a:pPr indent="0" lvl="0" marL="0" marR="0" rtl="0" algn="l">
                <a:lnSpc>
                  <a:spcPct val="90000"/>
                </a:lnSpc>
                <a:spcBef>
                  <a:spcPts val="0"/>
                </a:spcBef>
                <a:spcAft>
                  <a:spcPts val="0"/>
                </a:spcAft>
                <a:buClr>
                  <a:schemeClr val="lt1"/>
                </a:buClr>
                <a:buSzPts val="2400"/>
                <a:buFont typeface="Trebuchet MS"/>
                <a:buNone/>
              </a:pPr>
              <a:r>
                <a:rPr lang="en-US" sz="2400">
                  <a:solidFill>
                    <a:schemeClr val="lt1"/>
                  </a:solidFill>
                  <a:latin typeface="Trebuchet MS"/>
                  <a:ea typeface="Trebuchet MS"/>
                  <a:cs typeface="Trebuchet MS"/>
                  <a:sym typeface="Trebuchet MS"/>
                </a:rPr>
                <a:t>OPERATING WORKING CAPITAL</a:t>
              </a:r>
              <a:endParaRPr sz="2400">
                <a:solidFill>
                  <a:schemeClr val="lt1"/>
                </a:solidFill>
                <a:latin typeface="Trebuchet MS"/>
                <a:ea typeface="Trebuchet MS"/>
                <a:cs typeface="Trebuchet MS"/>
                <a:sym typeface="Trebuchet MS"/>
              </a:endParaRPr>
            </a:p>
          </p:txBody>
        </p:sp>
        <p:sp>
          <p:nvSpPr>
            <p:cNvPr id="373" name="Google Shape;373;p33"/>
            <p:cNvSpPr/>
            <p:nvPr/>
          </p:nvSpPr>
          <p:spPr>
            <a:xfrm>
              <a:off x="7109138" y="689751"/>
              <a:ext cx="585367" cy="585367"/>
            </a:xfrm>
            <a:prstGeom prst="downArrow">
              <a:avLst>
                <a:gd fmla="val 55000" name="adj1"/>
                <a:gd fmla="val 45000" name="adj2"/>
              </a:avLst>
            </a:prstGeom>
            <a:solidFill>
              <a:srgbClr val="CFDFCA">
                <a:alpha val="89803"/>
              </a:srgbClr>
            </a:solidFill>
            <a:ln cap="rnd" cmpd="sng" w="19050">
              <a:solidFill>
                <a:srgbClr val="CFDFCA">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33"/>
            <p:cNvSpPr txBox="1"/>
            <p:nvPr/>
          </p:nvSpPr>
          <p:spPr>
            <a:xfrm>
              <a:off x="7240846" y="689751"/>
              <a:ext cx="321951" cy="440489"/>
            </a:xfrm>
            <a:prstGeom prst="rect">
              <a:avLst/>
            </a:prstGeom>
            <a:noFill/>
            <a:ln>
              <a:noFill/>
            </a:ln>
          </p:spPr>
          <p:txBody>
            <a:bodyPr anchorCtr="0" anchor="ctr" bIns="34275" lIns="34275" spcFirstLastPara="1" rIns="34275" wrap="square" tIns="34275">
              <a:noAutofit/>
            </a:bodyPr>
            <a:lstStyle/>
            <a:p>
              <a:pPr indent="0" lvl="0" marL="0" marR="0" rtl="0" algn="ctr">
                <a:lnSpc>
                  <a:spcPct val="90000"/>
                </a:lnSpc>
                <a:spcBef>
                  <a:spcPts val="0"/>
                </a:spcBef>
                <a:spcAft>
                  <a:spcPts val="0"/>
                </a:spcAft>
                <a:buClr>
                  <a:schemeClr val="dk1"/>
                </a:buClr>
                <a:buSzPts val="2700"/>
                <a:buFont typeface="Trebuchet MS"/>
                <a:buNone/>
              </a:pPr>
              <a:r>
                <a:t/>
              </a:r>
              <a:endParaRPr sz="2700">
                <a:solidFill>
                  <a:schemeClr val="dk1"/>
                </a:solidFill>
                <a:latin typeface="Trebuchet MS"/>
                <a:ea typeface="Trebuchet MS"/>
                <a:cs typeface="Trebuchet MS"/>
                <a:sym typeface="Trebuchet MS"/>
              </a:endParaRPr>
            </a:p>
          </p:txBody>
        </p:sp>
        <p:sp>
          <p:nvSpPr>
            <p:cNvPr id="375" name="Google Shape;375;p33"/>
            <p:cNvSpPr/>
            <p:nvPr/>
          </p:nvSpPr>
          <p:spPr>
            <a:xfrm>
              <a:off x="7753553" y="1754057"/>
              <a:ext cx="585367" cy="585367"/>
            </a:xfrm>
            <a:prstGeom prst="downArrow">
              <a:avLst>
                <a:gd fmla="val 55000" name="adj1"/>
                <a:gd fmla="val 45000" name="adj2"/>
              </a:avLst>
            </a:prstGeom>
            <a:solidFill>
              <a:srgbClr val="E3EAC8">
                <a:alpha val="89803"/>
              </a:srgbClr>
            </a:solidFill>
            <a:ln cap="rnd" cmpd="sng" w="19050">
              <a:solidFill>
                <a:srgbClr val="E3EAC8">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 name="Google Shape;376;p33"/>
            <p:cNvSpPr txBox="1"/>
            <p:nvPr/>
          </p:nvSpPr>
          <p:spPr>
            <a:xfrm>
              <a:off x="7885261" y="1754057"/>
              <a:ext cx="321951" cy="440489"/>
            </a:xfrm>
            <a:prstGeom prst="rect">
              <a:avLst/>
            </a:prstGeom>
            <a:noFill/>
            <a:ln>
              <a:noFill/>
            </a:ln>
          </p:spPr>
          <p:txBody>
            <a:bodyPr anchorCtr="0" anchor="ctr" bIns="34275" lIns="34275" spcFirstLastPara="1" rIns="34275" wrap="square" tIns="34275">
              <a:noAutofit/>
            </a:bodyPr>
            <a:lstStyle/>
            <a:p>
              <a:pPr indent="0" lvl="0" marL="0" marR="0" rtl="0" algn="ctr">
                <a:lnSpc>
                  <a:spcPct val="90000"/>
                </a:lnSpc>
                <a:spcBef>
                  <a:spcPts val="0"/>
                </a:spcBef>
                <a:spcAft>
                  <a:spcPts val="0"/>
                </a:spcAft>
                <a:buClr>
                  <a:schemeClr val="dk1"/>
                </a:buClr>
                <a:buSzPts val="2700"/>
                <a:buFont typeface="Trebuchet MS"/>
                <a:buNone/>
              </a:pPr>
              <a:r>
                <a:t/>
              </a:r>
              <a:endParaRPr sz="2700">
                <a:solidFill>
                  <a:schemeClr val="dk1"/>
                </a:solidFill>
                <a:latin typeface="Trebuchet MS"/>
                <a:ea typeface="Trebuchet MS"/>
                <a:cs typeface="Trebuchet MS"/>
                <a:sym typeface="Trebuchet MS"/>
              </a:endParaRPr>
            </a:p>
          </p:txBody>
        </p:sp>
        <p:sp>
          <p:nvSpPr>
            <p:cNvPr id="377" name="Google Shape;377;p33"/>
            <p:cNvSpPr/>
            <p:nvPr/>
          </p:nvSpPr>
          <p:spPr>
            <a:xfrm>
              <a:off x="8388350" y="2818362"/>
              <a:ext cx="585367" cy="585367"/>
            </a:xfrm>
            <a:prstGeom prst="downArrow">
              <a:avLst>
                <a:gd fmla="val 55000" name="adj1"/>
                <a:gd fmla="val 45000" name="adj2"/>
              </a:avLst>
            </a:prstGeom>
            <a:solidFill>
              <a:srgbClr val="F5E6C8">
                <a:alpha val="89803"/>
              </a:srgbClr>
            </a:solidFill>
            <a:ln cap="rnd" cmpd="sng" w="19050">
              <a:solidFill>
                <a:srgbClr val="F5E6C8">
                  <a:alpha val="89803"/>
                </a:srgbClr>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33"/>
            <p:cNvSpPr txBox="1"/>
            <p:nvPr/>
          </p:nvSpPr>
          <p:spPr>
            <a:xfrm>
              <a:off x="8520058" y="2818362"/>
              <a:ext cx="321951" cy="440489"/>
            </a:xfrm>
            <a:prstGeom prst="rect">
              <a:avLst/>
            </a:prstGeom>
            <a:noFill/>
            <a:ln>
              <a:noFill/>
            </a:ln>
          </p:spPr>
          <p:txBody>
            <a:bodyPr anchorCtr="0" anchor="ctr" bIns="34275" lIns="34275" spcFirstLastPara="1" rIns="34275" wrap="square" tIns="34275">
              <a:noAutofit/>
            </a:bodyPr>
            <a:lstStyle/>
            <a:p>
              <a:pPr indent="0" lvl="0" marL="0" marR="0" rtl="0" algn="ctr">
                <a:lnSpc>
                  <a:spcPct val="90000"/>
                </a:lnSpc>
                <a:spcBef>
                  <a:spcPts val="0"/>
                </a:spcBef>
                <a:spcAft>
                  <a:spcPts val="0"/>
                </a:spcAft>
                <a:buClr>
                  <a:schemeClr val="dk1"/>
                </a:buClr>
                <a:buSzPts val="2700"/>
                <a:buFont typeface="Trebuchet MS"/>
                <a:buNone/>
              </a:pPr>
              <a:r>
                <a:t/>
              </a:r>
              <a:endParaRPr sz="2700">
                <a:solidFill>
                  <a:schemeClr val="dk1"/>
                </a:solidFill>
                <a:latin typeface="Trebuchet MS"/>
                <a:ea typeface="Trebuchet MS"/>
                <a:cs typeface="Trebuchet MS"/>
                <a:sym typeface="Trebuchet MS"/>
              </a:endParaRPr>
            </a:p>
          </p:txBody>
        </p:sp>
      </p:grpSp>
      <p:sp>
        <p:nvSpPr>
          <p:cNvPr id="379" name="Google Shape;379;p3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3" name="Shape 383"/>
        <p:cNvGrpSpPr/>
        <p:nvPr/>
      </p:nvGrpSpPr>
      <p:grpSpPr>
        <a:xfrm>
          <a:off x="0" y="0"/>
          <a:ext cx="0" cy="0"/>
          <a:chOff x="0" y="0"/>
          <a:chExt cx="0" cy="0"/>
        </a:xfrm>
      </p:grpSpPr>
      <p:sp>
        <p:nvSpPr>
          <p:cNvPr id="384" name="Google Shape;384;p34"/>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3200"/>
              <a:buFont typeface="Trebuchet MS"/>
              <a:buNone/>
            </a:pPr>
            <a:r>
              <a:rPr lang="en-US" sz="3200">
                <a:solidFill>
                  <a:schemeClr val="dk1"/>
                </a:solidFill>
              </a:rPr>
              <a:t>ADIDAS SELL REEBOK</a:t>
            </a:r>
            <a:endParaRPr/>
          </a:p>
        </p:txBody>
      </p:sp>
      <p:pic>
        <p:nvPicPr>
          <p:cNvPr id="385" name="Google Shape;385;p34"/>
          <p:cNvPicPr preferRelativeResize="0"/>
          <p:nvPr>
            <p:ph idx="1" type="body"/>
          </p:nvPr>
        </p:nvPicPr>
        <p:blipFill rotWithShape="1">
          <a:blip r:embed="rId3">
            <a:alphaModFix/>
          </a:blip>
          <a:srcRect b="0" l="0" r="0" t="0"/>
          <a:stretch/>
        </p:blipFill>
        <p:spPr>
          <a:xfrm>
            <a:off x="6096000" y="1610092"/>
            <a:ext cx="3089826" cy="3089826"/>
          </a:xfrm>
          <a:prstGeom prst="rect">
            <a:avLst/>
          </a:prstGeom>
          <a:noFill/>
          <a:ln>
            <a:noFill/>
          </a:ln>
        </p:spPr>
      </p:pic>
      <p:sp>
        <p:nvSpPr>
          <p:cNvPr id="386" name="Google Shape;386;p34"/>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p>
            <a:pPr indent="-285750" lvl="0" marL="285750" rtl="0" algn="l">
              <a:spcBef>
                <a:spcPts val="0"/>
              </a:spcBef>
              <a:spcAft>
                <a:spcPts val="0"/>
              </a:spcAft>
              <a:buSzPts val="1600"/>
              <a:buFont typeface="Arial"/>
              <a:buChar char="•"/>
            </a:pPr>
            <a:r>
              <a:rPr lang="en-US" sz="2000"/>
              <a:t>After 16 years </a:t>
            </a:r>
            <a:endParaRPr/>
          </a:p>
          <a:p>
            <a:pPr indent="-285750" lvl="0" marL="285750" rtl="0" algn="l">
              <a:spcBef>
                <a:spcPts val="1000"/>
              </a:spcBef>
              <a:spcAft>
                <a:spcPts val="0"/>
              </a:spcAft>
              <a:buSzPts val="1600"/>
              <a:buFont typeface="Arial"/>
              <a:buChar char="•"/>
            </a:pPr>
            <a:r>
              <a:rPr lang="en-US" sz="2000"/>
              <a:t>$1.3 billion less than what have paid for it</a:t>
            </a:r>
            <a:endParaRPr/>
          </a:p>
        </p:txBody>
      </p:sp>
      <p:sp>
        <p:nvSpPr>
          <p:cNvPr id="387" name="Google Shape;387;p3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1" name="Shape 391"/>
        <p:cNvGrpSpPr/>
        <p:nvPr/>
      </p:nvGrpSpPr>
      <p:grpSpPr>
        <a:xfrm>
          <a:off x="0" y="0"/>
          <a:ext cx="0" cy="0"/>
          <a:chOff x="0" y="0"/>
          <a:chExt cx="0" cy="0"/>
        </a:xfrm>
      </p:grpSpPr>
      <p:pic>
        <p:nvPicPr>
          <p:cNvPr descr="A person holding a model airplane&#10;&#10;Description automatically generated with medium confidence" id="392" name="Google Shape;392;p35"/>
          <p:cNvPicPr preferRelativeResize="0"/>
          <p:nvPr/>
        </p:nvPicPr>
        <p:blipFill rotWithShape="1">
          <a:blip r:embed="rId3">
            <a:alphaModFix/>
          </a:blip>
          <a:srcRect b="6280" l="0" r="-1" t="0"/>
          <a:stretch/>
        </p:blipFill>
        <p:spPr>
          <a:xfrm>
            <a:off x="4058950" y="-1"/>
            <a:ext cx="4866243" cy="6858001"/>
          </a:xfrm>
          <a:custGeom>
            <a:rect b="b" l="l" r="r" t="t"/>
            <a:pathLst>
              <a:path extrusionOk="0" h="6858001" w="4866243">
                <a:moveTo>
                  <a:pt x="379987" y="0"/>
                </a:moveTo>
                <a:lnTo>
                  <a:pt x="3441752" y="0"/>
                </a:lnTo>
                <a:lnTo>
                  <a:pt x="4866243" y="4518556"/>
                </a:lnTo>
                <a:lnTo>
                  <a:pt x="3101811" y="6858001"/>
                </a:lnTo>
                <a:lnTo>
                  <a:pt x="27809" y="6858001"/>
                </a:lnTo>
                <a:lnTo>
                  <a:pt x="1803228" y="4521201"/>
                </a:lnTo>
                <a:close/>
                <a:moveTo>
                  <a:pt x="0" y="0"/>
                </a:moveTo>
                <a:lnTo>
                  <a:pt x="379987" y="0"/>
                </a:lnTo>
                <a:lnTo>
                  <a:pt x="0" y="407"/>
                </a:lnTo>
                <a:close/>
              </a:path>
            </a:pathLst>
          </a:custGeom>
          <a:noFill/>
          <a:ln>
            <a:noFill/>
          </a:ln>
        </p:spPr>
      </p:pic>
      <p:sp>
        <p:nvSpPr>
          <p:cNvPr id="393" name="Google Shape;393;p35"/>
          <p:cNvSpPr txBox="1"/>
          <p:nvPr>
            <p:ph type="ctrTitle"/>
          </p:nvPr>
        </p:nvSpPr>
        <p:spPr>
          <a:xfrm>
            <a:off x="775305" y="379114"/>
            <a:ext cx="4054717" cy="1646302"/>
          </a:xfrm>
          <a:prstGeom prst="rect">
            <a:avLst/>
          </a:prstGeom>
          <a:noFill/>
          <a:ln>
            <a:noFill/>
          </a:ln>
        </p:spPr>
        <p:txBody>
          <a:bodyPr anchorCtr="0" anchor="b" bIns="45700" lIns="91425" spcFirstLastPara="1" rIns="91425" wrap="square" tIns="45700">
            <a:normAutofit/>
          </a:bodyPr>
          <a:lstStyle/>
          <a:p>
            <a:pPr indent="0" lvl="0" marL="0" rtl="0" algn="r">
              <a:lnSpc>
                <a:spcPct val="90000"/>
              </a:lnSpc>
              <a:spcBef>
                <a:spcPts val="0"/>
              </a:spcBef>
              <a:spcAft>
                <a:spcPts val="0"/>
              </a:spcAft>
              <a:buClr>
                <a:schemeClr val="accent1"/>
              </a:buClr>
              <a:buSzPts val="4100"/>
              <a:buFont typeface="Rubik"/>
              <a:buNone/>
            </a:pPr>
            <a:r>
              <a:rPr b="1" i="0" lang="en-US" sz="4100">
                <a:latin typeface="Rubik"/>
                <a:ea typeface="Rubik"/>
                <a:cs typeface="Rubik"/>
                <a:sym typeface="Rubik"/>
              </a:rPr>
              <a:t>Adidas Strengths</a:t>
            </a:r>
            <a:br>
              <a:rPr b="0" i="0" lang="en-US" sz="4100">
                <a:latin typeface="Rubik"/>
                <a:ea typeface="Rubik"/>
                <a:cs typeface="Rubik"/>
                <a:sym typeface="Rubik"/>
              </a:rPr>
            </a:br>
            <a:endParaRPr sz="4100"/>
          </a:p>
        </p:txBody>
      </p:sp>
      <p:sp>
        <p:nvSpPr>
          <p:cNvPr id="394" name="Google Shape;394;p35"/>
          <p:cNvSpPr txBox="1"/>
          <p:nvPr>
            <p:ph idx="1" type="subTitle"/>
          </p:nvPr>
        </p:nvSpPr>
        <p:spPr>
          <a:xfrm>
            <a:off x="677334" y="2253343"/>
            <a:ext cx="4054717" cy="2894389"/>
          </a:xfrm>
          <a:prstGeom prst="rect">
            <a:avLst/>
          </a:prstGeom>
          <a:noFill/>
          <a:ln>
            <a:noFill/>
          </a:ln>
        </p:spPr>
        <p:txBody>
          <a:bodyPr anchorCtr="0" anchor="t" bIns="45700" lIns="91425" spcFirstLastPara="1" rIns="91425" wrap="square" tIns="45700">
            <a:normAutofit fontScale="92500"/>
          </a:bodyPr>
          <a:lstStyle/>
          <a:p>
            <a:pPr indent="-342900" lvl="0" marL="342900" rtl="0" algn="r">
              <a:lnSpc>
                <a:spcPct val="90000"/>
              </a:lnSpc>
              <a:spcBef>
                <a:spcPts val="0"/>
              </a:spcBef>
              <a:spcAft>
                <a:spcPts val="0"/>
              </a:spcAft>
              <a:buSzPct val="80000"/>
              <a:buFont typeface="Arial"/>
              <a:buChar char="•"/>
            </a:pPr>
            <a:r>
              <a:rPr lang="en-US" sz="2400"/>
              <a:t>New Products Innovation</a:t>
            </a:r>
            <a:endParaRPr/>
          </a:p>
          <a:p>
            <a:pPr indent="-342900" lvl="0" marL="342900" rtl="0" algn="r">
              <a:lnSpc>
                <a:spcPct val="90000"/>
              </a:lnSpc>
              <a:spcBef>
                <a:spcPts val="1000"/>
              </a:spcBef>
              <a:spcAft>
                <a:spcPts val="0"/>
              </a:spcAft>
              <a:buSzPct val="80000"/>
              <a:buFont typeface="Arial"/>
              <a:buChar char="•"/>
            </a:pPr>
            <a:r>
              <a:rPr lang="en-US" sz="2400"/>
              <a:t>Strong Financial Position</a:t>
            </a:r>
            <a:endParaRPr/>
          </a:p>
          <a:p>
            <a:pPr indent="-342900" lvl="0" marL="342900" rtl="0" algn="r">
              <a:lnSpc>
                <a:spcPct val="90000"/>
              </a:lnSpc>
              <a:spcBef>
                <a:spcPts val="1000"/>
              </a:spcBef>
              <a:spcAft>
                <a:spcPts val="0"/>
              </a:spcAft>
              <a:buSzPct val="80000"/>
              <a:buFont typeface="Arial"/>
              <a:buChar char="•"/>
            </a:pPr>
            <a:r>
              <a:rPr lang="en-US" sz="2400"/>
              <a:t>Effective Marketing Strategy</a:t>
            </a:r>
            <a:endParaRPr/>
          </a:p>
          <a:p>
            <a:pPr indent="-342900" lvl="0" marL="342900" rtl="0" algn="r">
              <a:lnSpc>
                <a:spcPct val="90000"/>
              </a:lnSpc>
              <a:spcBef>
                <a:spcPts val="1000"/>
              </a:spcBef>
              <a:spcAft>
                <a:spcPts val="0"/>
              </a:spcAft>
              <a:buSzPct val="80000"/>
              <a:buFont typeface="Arial"/>
              <a:buChar char="•"/>
            </a:pPr>
            <a:r>
              <a:rPr lang="en-US" sz="2400"/>
              <a:t>Branding through international sponsorships and Sponsorship of high-profile athletes</a:t>
            </a:r>
            <a:endParaRPr/>
          </a:p>
          <a:p>
            <a:pPr indent="-300634" lvl="0" marL="342900" rtl="0" algn="r">
              <a:lnSpc>
                <a:spcPct val="90000"/>
              </a:lnSpc>
              <a:spcBef>
                <a:spcPts val="1000"/>
              </a:spcBef>
              <a:spcAft>
                <a:spcPts val="0"/>
              </a:spcAft>
              <a:buSzPct val="79999"/>
              <a:buFont typeface="Arial"/>
              <a:buNone/>
            </a:pPr>
            <a:r>
              <a:t/>
            </a:r>
            <a:endParaRPr sz="900"/>
          </a:p>
          <a:p>
            <a:pPr indent="-300634" lvl="0" marL="342900" rtl="0" algn="r">
              <a:lnSpc>
                <a:spcPct val="90000"/>
              </a:lnSpc>
              <a:spcBef>
                <a:spcPts val="1000"/>
              </a:spcBef>
              <a:spcAft>
                <a:spcPts val="0"/>
              </a:spcAft>
              <a:buSzPct val="79999"/>
              <a:buFont typeface="Arial"/>
              <a:buNone/>
            </a:pPr>
            <a:r>
              <a:t/>
            </a:r>
            <a:endParaRPr sz="900"/>
          </a:p>
        </p:txBody>
      </p:sp>
      <p:pic>
        <p:nvPicPr>
          <p:cNvPr descr="A person kneeling on the grass with a football ball and a city in the background&#10;&#10;Description automatically generated with medium confidence" id="395" name="Google Shape;395;p35"/>
          <p:cNvPicPr preferRelativeResize="0"/>
          <p:nvPr/>
        </p:nvPicPr>
        <p:blipFill rotWithShape="1">
          <a:blip r:embed="rId4">
            <a:alphaModFix/>
          </a:blip>
          <a:srcRect b="-2" l="30031" r="21029" t="0"/>
          <a:stretch/>
        </p:blipFill>
        <p:spPr>
          <a:xfrm>
            <a:off x="7160763" y="-1"/>
            <a:ext cx="5028061" cy="6858001"/>
          </a:xfrm>
          <a:custGeom>
            <a:rect b="b" l="l" r="r" t="t"/>
            <a:pathLst>
              <a:path extrusionOk="0" h="6858001" w="5028061">
                <a:moveTo>
                  <a:pt x="339940" y="0"/>
                </a:moveTo>
                <a:lnTo>
                  <a:pt x="5028061" y="0"/>
                </a:lnTo>
                <a:lnTo>
                  <a:pt x="5028061" y="6858001"/>
                </a:lnTo>
                <a:lnTo>
                  <a:pt x="0" y="6858001"/>
                </a:lnTo>
                <a:lnTo>
                  <a:pt x="1761483" y="4522467"/>
                </a:lnTo>
                <a:lnTo>
                  <a:pt x="1765287" y="4521267"/>
                </a:lnTo>
                <a:lnTo>
                  <a:pt x="1764431" y="4518557"/>
                </a:lnTo>
                <a:lnTo>
                  <a:pt x="1765286" y="4517424"/>
                </a:lnTo>
                <a:lnTo>
                  <a:pt x="1763696" y="4516225"/>
                </a:lnTo>
                <a:close/>
              </a:path>
            </a:pathLst>
          </a:custGeom>
          <a:noFill/>
          <a:ln>
            <a:noFill/>
          </a:ln>
        </p:spPr>
      </p:pic>
      <p:sp>
        <p:nvSpPr>
          <p:cNvPr id="396" name="Google Shape;396;p35"/>
          <p:cNvSpPr/>
          <p:nvPr/>
        </p:nvSpPr>
        <p:spPr>
          <a:xfrm>
            <a:off x="7166095" y="9620"/>
            <a:ext cx="1757770" cy="6871044"/>
          </a:xfrm>
          <a:custGeom>
            <a:rect b="b" l="l" r="r" t="t"/>
            <a:pathLst>
              <a:path extrusionOk="0" h="6871044" w="1757770">
                <a:moveTo>
                  <a:pt x="342544" y="0"/>
                </a:moveTo>
                <a:lnTo>
                  <a:pt x="1757770" y="4478390"/>
                </a:lnTo>
                <a:cubicBezTo>
                  <a:pt x="1209554" y="5275941"/>
                  <a:pt x="288248" y="6475411"/>
                  <a:pt x="0" y="6871044"/>
                </a:cubicBezTo>
              </a:path>
            </a:pathLst>
          </a:custGeom>
          <a:noFill/>
          <a:ln cap="flat" cmpd="sng" w="12700">
            <a:solidFill>
              <a:schemeClr val="lt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397" name="Google Shape;397;p35"/>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398" name="Google Shape;398;p35"/>
          <p:cNvCxnSpPr/>
          <p:nvPr/>
        </p:nvCxnSpPr>
        <p:spPr>
          <a:xfrm flipH="1">
            <a:off x="7425267" y="3681413"/>
            <a:ext cx="4763558" cy="3176587"/>
          </a:xfrm>
          <a:prstGeom prst="straightConnector1">
            <a:avLst/>
          </a:prstGeom>
          <a:noFill/>
          <a:ln cap="flat" cmpd="sng" w="9525">
            <a:solidFill>
              <a:srgbClr val="D8D8D8"/>
            </a:solidFill>
            <a:prstDash val="solid"/>
            <a:round/>
            <a:headEnd len="sm" w="sm" type="none"/>
            <a:tailEnd len="sm" w="sm" type="none"/>
          </a:ln>
        </p:spPr>
      </p:cxnSp>
      <p:sp>
        <p:nvSpPr>
          <p:cNvPr id="399" name="Google Shape;399;p35"/>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400" name="Google Shape;400;p35"/>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35"/>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46666"/>
            </a:srgbClr>
          </a:solidFill>
          <a:ln>
            <a:noFill/>
          </a:ln>
        </p:spPr>
      </p:sp>
      <p:sp>
        <p:nvSpPr>
          <p:cNvPr id="402" name="Google Shape;402;p35"/>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403" name="Google Shape;403;p35"/>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404" name="Google Shape;404;p35"/>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5" name="Google Shape;405;p35"/>
          <p:cNvSpPr txBox="1"/>
          <p:nvPr/>
        </p:nvSpPr>
        <p:spPr>
          <a:xfrm>
            <a:off x="9650920" y="6870700"/>
            <a:ext cx="2541080"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lang="en-US" sz="700" u="sng">
                <a:solidFill>
                  <a:schemeClr val="hlink"/>
                </a:solidFill>
                <a:latin typeface="Trebuchet MS"/>
                <a:ea typeface="Trebuchet MS"/>
                <a:cs typeface="Trebuchet MS"/>
                <a:sym typeface="Trebuchet MS"/>
                <a:hlinkClick r:id="rId5"/>
              </a:rPr>
              <a:t>This Photo</a:t>
            </a:r>
            <a:r>
              <a:rPr lang="en-US" sz="700">
                <a:solidFill>
                  <a:srgbClr val="FFFFFF"/>
                </a:solidFill>
                <a:latin typeface="Trebuchet MS"/>
                <a:ea typeface="Trebuchet MS"/>
                <a:cs typeface="Trebuchet MS"/>
                <a:sym typeface="Trebuchet MS"/>
              </a:rPr>
              <a:t> by Unknown Author is licensed under </a:t>
            </a:r>
            <a:r>
              <a:rPr lang="en-US" sz="700" u="sng">
                <a:solidFill>
                  <a:schemeClr val="hlink"/>
                </a:solidFill>
                <a:latin typeface="Trebuchet MS"/>
                <a:ea typeface="Trebuchet MS"/>
                <a:cs typeface="Trebuchet MS"/>
                <a:sym typeface="Trebuchet MS"/>
                <a:hlinkClick r:id="rId6"/>
              </a:rPr>
              <a:t>CC BY-NC</a:t>
            </a:r>
            <a:endParaRPr sz="700">
              <a:solidFill>
                <a:srgbClr val="FFFFFF"/>
              </a:solidFill>
              <a:latin typeface="Trebuchet MS"/>
              <a:ea typeface="Trebuchet MS"/>
              <a:cs typeface="Trebuchet MS"/>
              <a:sym typeface="Trebuchet MS"/>
            </a:endParaRPr>
          </a:p>
        </p:txBody>
      </p:sp>
      <p:sp>
        <p:nvSpPr>
          <p:cNvPr id="406" name="Google Shape;406;p35"/>
          <p:cNvSpPr txBox="1"/>
          <p:nvPr/>
        </p:nvSpPr>
        <p:spPr>
          <a:xfrm>
            <a:off x="6967296" y="6870700"/>
            <a:ext cx="2670924" cy="200055"/>
          </a:xfrm>
          <a:prstGeom prst="rect">
            <a:avLst/>
          </a:prstGeom>
          <a:solidFill>
            <a:srgbClr val="000000"/>
          </a:solid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lang="en-US" sz="700" u="sng">
                <a:solidFill>
                  <a:schemeClr val="hlink"/>
                </a:solidFill>
                <a:latin typeface="Trebuchet MS"/>
                <a:ea typeface="Trebuchet MS"/>
                <a:cs typeface="Trebuchet MS"/>
                <a:sym typeface="Trebuchet MS"/>
                <a:hlinkClick r:id="rId7"/>
              </a:rPr>
              <a:t>This Photo</a:t>
            </a:r>
            <a:r>
              <a:rPr lang="en-US" sz="700">
                <a:solidFill>
                  <a:srgbClr val="FFFFFF"/>
                </a:solidFill>
                <a:latin typeface="Trebuchet MS"/>
                <a:ea typeface="Trebuchet MS"/>
                <a:cs typeface="Trebuchet MS"/>
                <a:sym typeface="Trebuchet MS"/>
              </a:rPr>
              <a:t> by Unknown Author is licensed under </a:t>
            </a:r>
            <a:r>
              <a:rPr lang="en-US" sz="700" u="sng">
                <a:solidFill>
                  <a:schemeClr val="hlink"/>
                </a:solidFill>
                <a:latin typeface="Trebuchet MS"/>
                <a:ea typeface="Trebuchet MS"/>
                <a:cs typeface="Trebuchet MS"/>
                <a:sym typeface="Trebuchet MS"/>
                <a:hlinkClick r:id="rId8"/>
              </a:rPr>
              <a:t>CC BY-SA-NC</a:t>
            </a:r>
            <a:endParaRPr sz="700">
              <a:solidFill>
                <a:srgbClr val="FFFFFF"/>
              </a:solidFill>
              <a:latin typeface="Trebuchet MS"/>
              <a:ea typeface="Trebuchet MS"/>
              <a:cs typeface="Trebuchet MS"/>
              <a:sym typeface="Trebuchet MS"/>
            </a:endParaRPr>
          </a:p>
        </p:txBody>
      </p:sp>
      <p:sp>
        <p:nvSpPr>
          <p:cNvPr id="407" name="Google Shape;407;p3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12" name="Shape 412"/>
        <p:cNvGrpSpPr/>
        <p:nvPr/>
      </p:nvGrpSpPr>
      <p:grpSpPr>
        <a:xfrm>
          <a:off x="0" y="0"/>
          <a:ext cx="0" cy="0"/>
          <a:chOff x="0" y="0"/>
          <a:chExt cx="0" cy="0"/>
        </a:xfrm>
      </p:grpSpPr>
      <p:sp>
        <p:nvSpPr>
          <p:cNvPr id="413" name="Google Shape;413;p3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br>
              <a:rPr lang="en-US"/>
            </a:br>
            <a:endParaRPr/>
          </a:p>
        </p:txBody>
      </p:sp>
      <p:sp>
        <p:nvSpPr>
          <p:cNvPr id="414" name="Google Shape;414;p36"/>
          <p:cNvSpPr txBox="1"/>
          <p:nvPr>
            <p:ph idx="1" type="body"/>
          </p:nvPr>
        </p:nvSpPr>
        <p:spPr>
          <a:xfrm>
            <a:off x="606313" y="1270000"/>
            <a:ext cx="8596668" cy="3880773"/>
          </a:xfrm>
          <a:prstGeom prst="rect">
            <a:avLst/>
          </a:prstGeom>
          <a:noFill/>
          <a:ln>
            <a:noFill/>
          </a:ln>
        </p:spPr>
        <p:txBody>
          <a:bodyPr anchorCtr="0" anchor="t" bIns="45700" lIns="91425" spcFirstLastPara="1" rIns="91425" wrap="square" tIns="45700">
            <a:normAutofit/>
          </a:bodyPr>
          <a:lstStyle/>
          <a:p>
            <a:pPr indent="0" lvl="0" marL="0" rtl="0" algn="just">
              <a:spcBef>
                <a:spcPts val="0"/>
              </a:spcBef>
              <a:spcAft>
                <a:spcPts val="0"/>
              </a:spcAft>
              <a:buSzPts val="1600"/>
              <a:buNone/>
            </a:pPr>
            <a:r>
              <a:rPr b="1" lang="en-US" sz="2000"/>
              <a:t> </a:t>
            </a:r>
            <a:r>
              <a:rPr lang="en-US" sz="2000"/>
              <a:t>Adidas presents its five-year strategic roadmap “Own the Game”, that puts the end user in the centre of attention.</a:t>
            </a:r>
            <a:endParaRPr/>
          </a:p>
          <a:p>
            <a:pPr indent="-241300" lvl="0" marL="342900" rtl="0" algn="just">
              <a:spcBef>
                <a:spcPts val="1000"/>
              </a:spcBef>
              <a:spcAft>
                <a:spcPts val="0"/>
              </a:spcAft>
              <a:buSzPts val="1600"/>
              <a:buNone/>
            </a:pPr>
            <a:r>
              <a:t/>
            </a:r>
            <a:endParaRPr sz="2000"/>
          </a:p>
        </p:txBody>
      </p:sp>
      <p:pic>
        <p:nvPicPr>
          <p:cNvPr id="415" name="Google Shape;415;p36"/>
          <p:cNvPicPr preferRelativeResize="0"/>
          <p:nvPr/>
        </p:nvPicPr>
        <p:blipFill rotWithShape="1">
          <a:blip r:embed="rId3">
            <a:alphaModFix/>
          </a:blip>
          <a:srcRect b="0" l="0" r="0" t="0"/>
          <a:stretch/>
        </p:blipFill>
        <p:spPr>
          <a:xfrm>
            <a:off x="9768409" y="111183"/>
            <a:ext cx="754013" cy="509468"/>
          </a:xfrm>
          <a:prstGeom prst="rect">
            <a:avLst/>
          </a:prstGeom>
          <a:noFill/>
          <a:ln>
            <a:noFill/>
          </a:ln>
        </p:spPr>
      </p:pic>
      <p:pic>
        <p:nvPicPr>
          <p:cNvPr descr="Schematic&#10;&#10;Description automatically generated with medium confidence" id="416" name="Google Shape;416;p36"/>
          <p:cNvPicPr preferRelativeResize="0"/>
          <p:nvPr/>
        </p:nvPicPr>
        <p:blipFill rotWithShape="1">
          <a:blip r:embed="rId4">
            <a:alphaModFix/>
          </a:blip>
          <a:srcRect b="0" l="0" r="0" t="0"/>
          <a:stretch/>
        </p:blipFill>
        <p:spPr>
          <a:xfrm>
            <a:off x="2784134" y="2834378"/>
            <a:ext cx="5292080" cy="2976795"/>
          </a:xfrm>
          <a:prstGeom prst="rect">
            <a:avLst/>
          </a:prstGeom>
          <a:noFill/>
          <a:ln>
            <a:noFill/>
          </a:ln>
        </p:spPr>
      </p:pic>
      <p:sp>
        <p:nvSpPr>
          <p:cNvPr id="417" name="Google Shape;417;p3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1" name="Shape 421"/>
        <p:cNvGrpSpPr/>
        <p:nvPr/>
      </p:nvGrpSpPr>
      <p:grpSpPr>
        <a:xfrm>
          <a:off x="0" y="0"/>
          <a:ext cx="0" cy="0"/>
          <a:chOff x="0" y="0"/>
          <a:chExt cx="0" cy="0"/>
        </a:xfrm>
      </p:grpSpPr>
      <p:sp>
        <p:nvSpPr>
          <p:cNvPr id="422" name="Google Shape;422;p3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accent1"/>
              </a:buClr>
              <a:buSzPts val="2800"/>
              <a:buFont typeface="Trebuchet MS"/>
              <a:buNone/>
            </a:pPr>
            <a:r>
              <a:rPr lang="en-US" sz="2800"/>
              <a:t>Own the Game”</a:t>
            </a:r>
            <a:br>
              <a:rPr lang="en-US" sz="2800"/>
            </a:br>
            <a:r>
              <a:rPr lang="en-US" sz="2800"/>
              <a:t>Adidas' ambitious 5-year recovery plan</a:t>
            </a:r>
            <a:br>
              <a:rPr lang="en-US" sz="2800"/>
            </a:br>
            <a:r>
              <a:rPr lang="en-US" sz="2800"/>
              <a:t>2021-2025</a:t>
            </a:r>
            <a:endParaRPr sz="2800"/>
          </a:p>
        </p:txBody>
      </p:sp>
      <p:sp>
        <p:nvSpPr>
          <p:cNvPr id="423" name="Google Shape;423;p37"/>
          <p:cNvSpPr txBox="1"/>
          <p:nvPr>
            <p:ph idx="1" type="body"/>
          </p:nvPr>
        </p:nvSpPr>
        <p:spPr>
          <a:xfrm>
            <a:off x="677334" y="2160589"/>
            <a:ext cx="4101495" cy="4697411"/>
          </a:xfrm>
          <a:prstGeom prst="rect">
            <a:avLst/>
          </a:prstGeom>
          <a:noFill/>
          <a:ln>
            <a:noFill/>
          </a:ln>
        </p:spPr>
        <p:txBody>
          <a:bodyPr anchorCtr="0" anchor="t" bIns="45700" lIns="91425" spcFirstLastPara="1" rIns="91425" wrap="square" tIns="45700">
            <a:normAutofit/>
          </a:bodyPr>
          <a:lstStyle/>
          <a:p>
            <a:pPr indent="-342900" lvl="0" marL="342900" rtl="0" algn="l">
              <a:lnSpc>
                <a:spcPct val="90000"/>
              </a:lnSpc>
              <a:spcBef>
                <a:spcPts val="0"/>
              </a:spcBef>
              <a:spcAft>
                <a:spcPts val="0"/>
              </a:spcAft>
              <a:buSzPts val="1440"/>
              <a:buChar char="►"/>
            </a:pPr>
            <a:r>
              <a:rPr lang="en-US"/>
              <a:t>‘Own the Game’ puts the consumer at the heart of everything we do</a:t>
            </a:r>
            <a:endParaRPr/>
          </a:p>
          <a:p>
            <a:pPr indent="-342900" lvl="0" marL="342900" rtl="0" algn="l">
              <a:lnSpc>
                <a:spcPct val="90000"/>
              </a:lnSpc>
              <a:spcBef>
                <a:spcPts val="1000"/>
              </a:spcBef>
              <a:spcAft>
                <a:spcPts val="0"/>
              </a:spcAft>
              <a:buSzPts val="1440"/>
              <a:buChar char="►"/>
            </a:pPr>
            <a:r>
              <a:rPr lang="en-US"/>
              <a:t>It expects the sales to increasing by an average of 8% to 10% a year.</a:t>
            </a:r>
            <a:endParaRPr/>
          </a:p>
          <a:p>
            <a:pPr indent="-342900" lvl="0" marL="342900" rtl="0" algn="l">
              <a:lnSpc>
                <a:spcPct val="90000"/>
              </a:lnSpc>
              <a:spcBef>
                <a:spcPts val="1000"/>
              </a:spcBef>
              <a:spcAft>
                <a:spcPts val="0"/>
              </a:spcAft>
              <a:buSzPts val="1440"/>
              <a:buChar char="►"/>
            </a:pPr>
            <a:r>
              <a:rPr lang="en-US"/>
              <a:t>It expects to pay out €8 billion to €9 billion ($9.5 billion to $10.7 billion) to shareholders through dividends over that period.</a:t>
            </a:r>
            <a:endParaRPr/>
          </a:p>
          <a:p>
            <a:pPr indent="-342900" lvl="0" marL="342900" rtl="0" algn="l">
              <a:lnSpc>
                <a:spcPct val="90000"/>
              </a:lnSpc>
              <a:spcBef>
                <a:spcPts val="1000"/>
              </a:spcBef>
              <a:spcAft>
                <a:spcPts val="0"/>
              </a:spcAft>
              <a:buSzPts val="1440"/>
              <a:buChar char="►"/>
            </a:pPr>
            <a:r>
              <a:rPr lang="en-US"/>
              <a:t>It would invest more than €1 billion through 2025 in hopes of doubling its e-commerce business to €8 billion to €9 billion over the period.</a:t>
            </a:r>
            <a:endParaRPr/>
          </a:p>
          <a:p>
            <a:pPr indent="-342900" lvl="0" marL="342900" rtl="0" algn="l">
              <a:lnSpc>
                <a:spcPct val="90000"/>
              </a:lnSpc>
              <a:spcBef>
                <a:spcPts val="1000"/>
              </a:spcBef>
              <a:spcAft>
                <a:spcPts val="0"/>
              </a:spcAft>
              <a:buSzPts val="1440"/>
              <a:buChar char="►"/>
            </a:pPr>
            <a:r>
              <a:rPr lang="en-US"/>
              <a:t>It will put its struggling Reebok footwear business up for sale.</a:t>
            </a:r>
            <a:endParaRPr/>
          </a:p>
          <a:p>
            <a:pPr indent="-266700" lvl="0" marL="342900" rtl="0" algn="l">
              <a:lnSpc>
                <a:spcPct val="90000"/>
              </a:lnSpc>
              <a:spcBef>
                <a:spcPts val="1000"/>
              </a:spcBef>
              <a:spcAft>
                <a:spcPts val="0"/>
              </a:spcAft>
              <a:buSzPts val="1200"/>
              <a:buNone/>
            </a:pPr>
            <a:r>
              <a:t/>
            </a:r>
            <a:endParaRPr sz="1500"/>
          </a:p>
        </p:txBody>
      </p:sp>
      <p:pic>
        <p:nvPicPr>
          <p:cNvPr id="424" name="Google Shape;424;p37"/>
          <p:cNvPicPr preferRelativeResize="0"/>
          <p:nvPr/>
        </p:nvPicPr>
        <p:blipFill rotWithShape="1">
          <a:blip r:embed="rId3">
            <a:alphaModFix/>
          </a:blip>
          <a:srcRect b="-1" l="5251" r="17987" t="0"/>
          <a:stretch/>
        </p:blipFill>
        <p:spPr>
          <a:xfrm>
            <a:off x="6096000" y="1930400"/>
            <a:ext cx="4691743" cy="4125671"/>
          </a:xfrm>
          <a:prstGeom prst="rect">
            <a:avLst/>
          </a:prstGeom>
          <a:noFill/>
          <a:ln>
            <a:noFill/>
          </a:ln>
        </p:spPr>
      </p:pic>
      <p:sp>
        <p:nvSpPr>
          <p:cNvPr id="425" name="Google Shape;425;p3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429" name="Shape 429"/>
        <p:cNvGrpSpPr/>
        <p:nvPr/>
      </p:nvGrpSpPr>
      <p:grpSpPr>
        <a:xfrm>
          <a:off x="0" y="0"/>
          <a:ext cx="0" cy="0"/>
          <a:chOff x="0" y="0"/>
          <a:chExt cx="0" cy="0"/>
        </a:xfrm>
      </p:grpSpPr>
      <p:sp>
        <p:nvSpPr>
          <p:cNvPr id="430" name="Google Shape;430;p38"/>
          <p:cNvSpPr txBox="1"/>
          <p:nvPr>
            <p:ph type="title"/>
          </p:nvPr>
        </p:nvSpPr>
        <p:spPr>
          <a:xfrm>
            <a:off x="6222534" y="555171"/>
            <a:ext cx="3737268" cy="13208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accent1"/>
              </a:buClr>
              <a:buSzPts val="3200"/>
              <a:buFont typeface="Trebuchet MS"/>
              <a:buNone/>
            </a:pPr>
            <a:r>
              <a:rPr b="1" lang="en-US" sz="3200"/>
              <a:t>Financial position of Adidas </a:t>
            </a:r>
            <a:br>
              <a:rPr b="1" lang="en-US" sz="3200"/>
            </a:br>
            <a:r>
              <a:rPr b="1" lang="en-US" sz="3200"/>
              <a:t> second quarter 2021</a:t>
            </a:r>
            <a:endParaRPr sz="3200"/>
          </a:p>
        </p:txBody>
      </p:sp>
      <p:sp>
        <p:nvSpPr>
          <p:cNvPr id="431" name="Google Shape;431;p38"/>
          <p:cNvSpPr txBox="1"/>
          <p:nvPr>
            <p:ph idx="1" type="body"/>
          </p:nvPr>
        </p:nvSpPr>
        <p:spPr>
          <a:xfrm>
            <a:off x="6058948" y="2422056"/>
            <a:ext cx="4064439" cy="3880773"/>
          </a:xfrm>
          <a:prstGeom prst="rect">
            <a:avLst/>
          </a:prstGeom>
          <a:solidFill>
            <a:schemeClr val="dk2"/>
          </a:solid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US" sz="2000"/>
              <a:t>In 2021 Adidas increase his financial indicators.</a:t>
            </a:r>
            <a:endParaRPr/>
          </a:p>
          <a:p>
            <a:pPr indent="-342900" lvl="0" marL="342900" rtl="0" algn="l">
              <a:spcBef>
                <a:spcPts val="1000"/>
              </a:spcBef>
              <a:spcAft>
                <a:spcPts val="0"/>
              </a:spcAft>
              <a:buSzPts val="1600"/>
              <a:buChar char="►"/>
            </a:pPr>
            <a:r>
              <a:rPr lang="en-US" sz="2000"/>
              <a:t>Sales up 55%</a:t>
            </a:r>
            <a:endParaRPr/>
          </a:p>
          <a:p>
            <a:pPr indent="-342900" lvl="0" marL="342900" rtl="0" algn="l">
              <a:spcBef>
                <a:spcPts val="1000"/>
              </a:spcBef>
              <a:spcAft>
                <a:spcPts val="0"/>
              </a:spcAft>
              <a:buSzPts val="1600"/>
              <a:buChar char="►"/>
            </a:pPr>
            <a:r>
              <a:rPr lang="en-US" sz="2000"/>
              <a:t>Gross margin up 0.55pp to 51.8%</a:t>
            </a:r>
            <a:endParaRPr/>
          </a:p>
          <a:p>
            <a:pPr indent="-342900" lvl="0" marL="342900" rtl="0" algn="l">
              <a:spcBef>
                <a:spcPts val="1000"/>
              </a:spcBef>
              <a:spcAft>
                <a:spcPts val="0"/>
              </a:spcAft>
              <a:buSzPts val="1600"/>
              <a:buChar char="►"/>
            </a:pPr>
            <a:r>
              <a:rPr lang="en-US" sz="2000"/>
              <a:t>Operating margin up to 10.7%</a:t>
            </a:r>
            <a:endParaRPr/>
          </a:p>
          <a:p>
            <a:pPr indent="-342900" lvl="0" marL="342900" rtl="0" algn="l">
              <a:spcBef>
                <a:spcPts val="1000"/>
              </a:spcBef>
              <a:spcAft>
                <a:spcPts val="0"/>
              </a:spcAft>
              <a:buSzPts val="1600"/>
              <a:buChar char="►"/>
            </a:pPr>
            <a:r>
              <a:rPr lang="en-US" sz="2000"/>
              <a:t>Net income reaches € 387 milions</a:t>
            </a:r>
            <a:endParaRPr sz="2000"/>
          </a:p>
          <a:p>
            <a:pPr indent="-342900" lvl="0" marL="342900" rtl="0" algn="l">
              <a:spcBef>
                <a:spcPts val="1000"/>
              </a:spcBef>
              <a:spcAft>
                <a:spcPts val="0"/>
              </a:spcAft>
              <a:buSzPts val="1600"/>
              <a:buChar char="►"/>
            </a:pPr>
            <a:r>
              <a:rPr lang="en-US" sz="2000"/>
              <a:t>FY outlook increased. Sales up to 20%</a:t>
            </a:r>
            <a:endParaRPr/>
          </a:p>
          <a:p>
            <a:pPr indent="-251459" lvl="0" marL="342900" rtl="0" algn="l">
              <a:spcBef>
                <a:spcPts val="1000"/>
              </a:spcBef>
              <a:spcAft>
                <a:spcPts val="0"/>
              </a:spcAft>
              <a:buSzPts val="1440"/>
              <a:buNone/>
            </a:pPr>
            <a:r>
              <a:t/>
            </a:r>
            <a:endParaRPr/>
          </a:p>
        </p:txBody>
      </p:sp>
      <p:pic>
        <p:nvPicPr>
          <p:cNvPr id="432" name="Google Shape;432;p38"/>
          <p:cNvPicPr preferRelativeResize="0"/>
          <p:nvPr/>
        </p:nvPicPr>
        <p:blipFill rotWithShape="1">
          <a:blip r:embed="rId3">
            <a:alphaModFix/>
          </a:blip>
          <a:srcRect b="0" l="14041" r="7292" t="0"/>
          <a:stretch/>
        </p:blipFill>
        <p:spPr>
          <a:xfrm>
            <a:off x="20" y="-1"/>
            <a:ext cx="5394940" cy="6858001"/>
          </a:xfrm>
          <a:custGeom>
            <a:rect b="b" l="l" r="r" t="t"/>
            <a:pathLst>
              <a:path extrusionOk="0" h="6858000" w="5394960">
                <a:moveTo>
                  <a:pt x="842596" y="0"/>
                </a:moveTo>
                <a:lnTo>
                  <a:pt x="5394960" y="0"/>
                </a:lnTo>
                <a:lnTo>
                  <a:pt x="5394960" y="21851"/>
                </a:lnTo>
                <a:lnTo>
                  <a:pt x="4365943" y="6858000"/>
                </a:lnTo>
                <a:lnTo>
                  <a:pt x="0" y="6858000"/>
                </a:lnTo>
                <a:lnTo>
                  <a:pt x="0" y="5666154"/>
                </a:lnTo>
                <a:close/>
              </a:path>
            </a:pathLst>
          </a:custGeom>
          <a:noFill/>
          <a:ln>
            <a:noFill/>
          </a:ln>
        </p:spPr>
      </p:pic>
      <p:sp>
        <p:nvSpPr>
          <p:cNvPr id="433" name="Google Shape;433;p38"/>
          <p:cNvSpPr/>
          <p:nvPr/>
        </p:nvSpPr>
        <p:spPr>
          <a:xfrm rot="10800000">
            <a:off x="0" y="0"/>
            <a:ext cx="842596" cy="5666154"/>
          </a:xfrm>
          <a:prstGeom prst="triangle">
            <a:avLst>
              <a:gd fmla="val 10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4" name="Google Shape;434;p3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8" name="Shape 438"/>
        <p:cNvGrpSpPr/>
        <p:nvPr/>
      </p:nvGrpSpPr>
      <p:grpSpPr>
        <a:xfrm>
          <a:off x="0" y="0"/>
          <a:ext cx="0" cy="0"/>
          <a:chOff x="0" y="0"/>
          <a:chExt cx="0" cy="0"/>
        </a:xfrm>
      </p:grpSpPr>
      <p:sp>
        <p:nvSpPr>
          <p:cNvPr id="439" name="Google Shape;439;p39"/>
          <p:cNvSpPr/>
          <p:nvPr/>
        </p:nvSpPr>
        <p:spPr>
          <a:xfrm>
            <a:off x="0" y="0"/>
            <a:ext cx="12192000" cy="6858000"/>
          </a:xfrm>
          <a:prstGeom prst="rect">
            <a:avLst/>
          </a:prstGeom>
          <a:gradFill>
            <a:gsLst>
              <a:gs pos="0">
                <a:srgbClr val="FAFDF1"/>
              </a:gs>
              <a:gs pos="74000">
                <a:srgbClr val="CEEA96"/>
              </a:gs>
              <a:gs pos="83000">
                <a:srgbClr val="CEEA96"/>
              </a:gs>
              <a:gs pos="100000">
                <a:srgbClr val="DFF1B8"/>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40" name="Google Shape;440;p39"/>
          <p:cNvSpPr txBox="1"/>
          <p:nvPr>
            <p:ph type="title"/>
          </p:nvPr>
        </p:nvSpPr>
        <p:spPr>
          <a:xfrm>
            <a:off x="652481" y="1382486"/>
            <a:ext cx="3547581" cy="4093028"/>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accent1"/>
              </a:buClr>
              <a:buSzPts val="2400"/>
              <a:buFont typeface="Trebuchet MS"/>
              <a:buNone/>
            </a:pPr>
            <a:r>
              <a:rPr lang="en-US" sz="2400"/>
              <a:t>Conclusion</a:t>
            </a:r>
            <a:br>
              <a:rPr lang="en-US" sz="2400"/>
            </a:br>
            <a:br>
              <a:rPr lang="en-US" sz="2400"/>
            </a:br>
            <a:r>
              <a:rPr lang="en-US" sz="2400"/>
              <a:t>The purpose of this presentation was to show how pandemic has affected Adidas' business and how they have changed their business to deal with the effects of pandemic.</a:t>
            </a:r>
            <a:endParaRPr sz="2400"/>
          </a:p>
        </p:txBody>
      </p:sp>
      <p:grpSp>
        <p:nvGrpSpPr>
          <p:cNvPr id="441" name="Google Shape;441;p39"/>
          <p:cNvGrpSpPr/>
          <p:nvPr/>
        </p:nvGrpSpPr>
        <p:grpSpPr>
          <a:xfrm>
            <a:off x="1329267" y="-8467"/>
            <a:ext cx="4766733" cy="6866467"/>
            <a:chOff x="7425267" y="-8467"/>
            <a:chExt cx="4766733" cy="6866467"/>
          </a:xfrm>
        </p:grpSpPr>
        <p:cxnSp>
          <p:nvCxnSpPr>
            <p:cNvPr id="442" name="Google Shape;442;p39"/>
            <p:cNvCxnSpPr/>
            <p:nvPr/>
          </p:nvCxnSpPr>
          <p:spPr>
            <a:xfrm>
              <a:off x="9371012" y="0"/>
              <a:ext cx="1219200" cy="6858000"/>
            </a:xfrm>
            <a:prstGeom prst="straightConnector1">
              <a:avLst/>
            </a:prstGeom>
            <a:noFill/>
            <a:ln cap="flat" cmpd="sng" w="9525">
              <a:solidFill>
                <a:srgbClr val="BFBFBF">
                  <a:alpha val="74901"/>
                </a:srgbClr>
              </a:solidFill>
              <a:prstDash val="solid"/>
              <a:round/>
              <a:headEnd len="sm" w="sm" type="none"/>
              <a:tailEnd len="sm" w="sm" type="none"/>
            </a:ln>
          </p:spPr>
        </p:cxnSp>
        <p:cxnSp>
          <p:nvCxnSpPr>
            <p:cNvPr id="443" name="Google Shape;443;p39"/>
            <p:cNvCxnSpPr/>
            <p:nvPr/>
          </p:nvCxnSpPr>
          <p:spPr>
            <a:xfrm flipH="1">
              <a:off x="7425267" y="3681413"/>
              <a:ext cx="4763558" cy="3176587"/>
            </a:xfrm>
            <a:prstGeom prst="straightConnector1">
              <a:avLst/>
            </a:prstGeom>
            <a:noFill/>
            <a:ln cap="flat" cmpd="sng" w="9525">
              <a:solidFill>
                <a:srgbClr val="BFBFBF">
                  <a:alpha val="80000"/>
                </a:srgbClr>
              </a:solidFill>
              <a:prstDash val="solid"/>
              <a:round/>
              <a:headEnd len="sm" w="sm" type="none"/>
              <a:tailEnd len="sm" w="sm" type="none"/>
            </a:ln>
          </p:spPr>
        </p:cxnSp>
        <p:sp>
          <p:nvSpPr>
            <p:cNvPr id="444" name="Google Shape;444;p39"/>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445" name="Google Shape;445;p39"/>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446" name="Google Shape;446;p39"/>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39"/>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448" name="Google Shape;448;p39"/>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449" name="Google Shape;449;p39"/>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450" name="Google Shape;450;p39"/>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1" name="Google Shape;451;p39"/>
          <p:cNvSpPr/>
          <p:nvPr/>
        </p:nvSpPr>
        <p:spPr>
          <a:xfrm>
            <a:off x="5977719" y="0"/>
            <a:ext cx="6214281" cy="6858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grpSp>
        <p:nvGrpSpPr>
          <p:cNvPr id="452" name="Google Shape;452;p39"/>
          <p:cNvGrpSpPr/>
          <p:nvPr/>
        </p:nvGrpSpPr>
        <p:grpSpPr>
          <a:xfrm>
            <a:off x="4916553" y="1558933"/>
            <a:ext cx="6628804" cy="3750840"/>
            <a:chOff x="0" y="614370"/>
            <a:chExt cx="6628804" cy="3750840"/>
          </a:xfrm>
        </p:grpSpPr>
        <p:sp>
          <p:nvSpPr>
            <p:cNvPr id="453" name="Google Shape;453;p39"/>
            <p:cNvSpPr/>
            <p:nvPr/>
          </p:nvSpPr>
          <p:spPr>
            <a:xfrm>
              <a:off x="0" y="614370"/>
              <a:ext cx="6628804" cy="888030"/>
            </a:xfrm>
            <a:prstGeom prst="roundRect">
              <a:avLst>
                <a:gd fmla="val 16667" name="adj"/>
              </a:avLst>
            </a:prstGeom>
            <a:gradFill>
              <a:gsLst>
                <a:gs pos="0">
                  <a:srgbClr val="61A540"/>
                </a:gs>
                <a:gs pos="78000">
                  <a:srgbClr val="4A911B"/>
                </a:gs>
                <a:gs pos="100000">
                  <a:srgbClr val="4A911B"/>
                </a:gs>
              </a:gsLst>
              <a:lin ang="5400000" scaled="0"/>
            </a:gradFill>
            <a:ln>
              <a:noFill/>
            </a:ln>
            <a:effectLst>
              <a:outerShdw blurRad="38100" rotWithShape="0" dir="5400000" dist="254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p39"/>
            <p:cNvSpPr txBox="1"/>
            <p:nvPr/>
          </p:nvSpPr>
          <p:spPr>
            <a:xfrm>
              <a:off x="43350" y="657720"/>
              <a:ext cx="6542104" cy="801330"/>
            </a:xfrm>
            <a:prstGeom prst="rect">
              <a:avLst/>
            </a:prstGeom>
            <a:noFill/>
            <a:ln>
              <a:noFill/>
            </a:ln>
          </p:spPr>
          <p:txBody>
            <a:bodyPr anchorCtr="0" anchor="ctr" bIns="87625" lIns="87625" spcFirstLastPara="1" rIns="87625" wrap="square" tIns="87625">
              <a:noAutofit/>
            </a:bodyPr>
            <a:lstStyle/>
            <a:p>
              <a:pPr indent="0" lvl="0" marL="0" marR="0" rtl="0" algn="l">
                <a:lnSpc>
                  <a:spcPct val="90000"/>
                </a:lnSpc>
                <a:spcBef>
                  <a:spcPts val="0"/>
                </a:spcBef>
                <a:spcAft>
                  <a:spcPts val="0"/>
                </a:spcAft>
                <a:buClr>
                  <a:schemeClr val="lt1"/>
                </a:buClr>
                <a:buSzPts val="2300"/>
                <a:buFont typeface="Trebuchet MS"/>
                <a:buNone/>
              </a:pPr>
              <a:r>
                <a:rPr lang="en-US" sz="2300">
                  <a:solidFill>
                    <a:schemeClr val="lt1"/>
                  </a:solidFill>
                  <a:latin typeface="Trebuchet MS"/>
                  <a:ea typeface="Trebuchet MS"/>
                  <a:cs typeface="Trebuchet MS"/>
                  <a:sym typeface="Trebuchet MS"/>
                </a:rPr>
                <a:t>First we talked how Adidas was impacted from Covid-19 pandemic</a:t>
              </a:r>
              <a:endParaRPr/>
            </a:p>
          </p:txBody>
        </p:sp>
        <p:sp>
          <p:nvSpPr>
            <p:cNvPr id="455" name="Google Shape;455;p39"/>
            <p:cNvSpPr/>
            <p:nvPr/>
          </p:nvSpPr>
          <p:spPr>
            <a:xfrm>
              <a:off x="0" y="1568640"/>
              <a:ext cx="6628804" cy="888030"/>
            </a:xfrm>
            <a:prstGeom prst="roundRect">
              <a:avLst>
                <a:gd fmla="val 16667" name="adj"/>
              </a:avLst>
            </a:prstGeom>
            <a:gradFill>
              <a:gsLst>
                <a:gs pos="0">
                  <a:srgbClr val="8CBB41"/>
                </a:gs>
                <a:gs pos="78000">
                  <a:srgbClr val="78A61B"/>
                </a:gs>
                <a:gs pos="100000">
                  <a:srgbClr val="78A61B"/>
                </a:gs>
              </a:gsLst>
              <a:lin ang="5400000" scaled="0"/>
            </a:gradFill>
            <a:ln>
              <a:noFill/>
            </a:ln>
            <a:effectLst>
              <a:outerShdw blurRad="38100" rotWithShape="0" dir="5400000" dist="254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39"/>
            <p:cNvSpPr txBox="1"/>
            <p:nvPr/>
          </p:nvSpPr>
          <p:spPr>
            <a:xfrm>
              <a:off x="43350" y="1611990"/>
              <a:ext cx="6542104" cy="801330"/>
            </a:xfrm>
            <a:prstGeom prst="rect">
              <a:avLst/>
            </a:prstGeom>
            <a:noFill/>
            <a:ln>
              <a:noFill/>
            </a:ln>
          </p:spPr>
          <p:txBody>
            <a:bodyPr anchorCtr="0" anchor="ctr" bIns="87625" lIns="87625" spcFirstLastPara="1" rIns="87625" wrap="square" tIns="87625">
              <a:noAutofit/>
            </a:bodyPr>
            <a:lstStyle/>
            <a:p>
              <a:pPr indent="0" lvl="0" marL="0" marR="0" rtl="0" algn="l">
                <a:lnSpc>
                  <a:spcPct val="90000"/>
                </a:lnSpc>
                <a:spcBef>
                  <a:spcPts val="0"/>
                </a:spcBef>
                <a:spcAft>
                  <a:spcPts val="0"/>
                </a:spcAft>
                <a:buClr>
                  <a:schemeClr val="lt1"/>
                </a:buClr>
                <a:buSzPts val="2300"/>
                <a:buFont typeface="Trebuchet MS"/>
                <a:buNone/>
              </a:pPr>
              <a:r>
                <a:rPr lang="en-US" sz="2300">
                  <a:solidFill>
                    <a:schemeClr val="lt1"/>
                  </a:solidFill>
                  <a:latin typeface="Trebuchet MS"/>
                  <a:ea typeface="Trebuchet MS"/>
                  <a:cs typeface="Trebuchet MS"/>
                  <a:sym typeface="Trebuchet MS"/>
                </a:rPr>
                <a:t>We covered all the negative consequences of the pandemic</a:t>
              </a:r>
              <a:endParaRPr/>
            </a:p>
          </p:txBody>
        </p:sp>
        <p:sp>
          <p:nvSpPr>
            <p:cNvPr id="457" name="Google Shape;457;p39"/>
            <p:cNvSpPr/>
            <p:nvPr/>
          </p:nvSpPr>
          <p:spPr>
            <a:xfrm>
              <a:off x="0" y="2522910"/>
              <a:ext cx="6628804" cy="888030"/>
            </a:xfrm>
            <a:prstGeom prst="roundRect">
              <a:avLst>
                <a:gd fmla="val 16667" name="adj"/>
              </a:avLst>
            </a:prstGeom>
            <a:gradFill>
              <a:gsLst>
                <a:gs pos="0">
                  <a:srgbClr val="C9D23E"/>
                </a:gs>
                <a:gs pos="78000">
                  <a:srgbClr val="B4BD18"/>
                </a:gs>
                <a:gs pos="100000">
                  <a:srgbClr val="B4BD18"/>
                </a:gs>
              </a:gsLst>
              <a:lin ang="5400000" scaled="0"/>
            </a:gradFill>
            <a:ln>
              <a:noFill/>
            </a:ln>
            <a:effectLst>
              <a:outerShdw blurRad="38100" rotWithShape="0" dir="5400000" dist="254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8" name="Google Shape;458;p39"/>
            <p:cNvSpPr txBox="1"/>
            <p:nvPr/>
          </p:nvSpPr>
          <p:spPr>
            <a:xfrm>
              <a:off x="43350" y="2566260"/>
              <a:ext cx="6542104" cy="801330"/>
            </a:xfrm>
            <a:prstGeom prst="rect">
              <a:avLst/>
            </a:prstGeom>
            <a:noFill/>
            <a:ln>
              <a:noFill/>
            </a:ln>
          </p:spPr>
          <p:txBody>
            <a:bodyPr anchorCtr="0" anchor="ctr" bIns="87625" lIns="87625" spcFirstLastPara="1" rIns="87625" wrap="square" tIns="87625">
              <a:noAutofit/>
            </a:bodyPr>
            <a:lstStyle/>
            <a:p>
              <a:pPr indent="0" lvl="0" marL="0" marR="0" rtl="0" algn="l">
                <a:lnSpc>
                  <a:spcPct val="90000"/>
                </a:lnSpc>
                <a:spcBef>
                  <a:spcPts val="0"/>
                </a:spcBef>
                <a:spcAft>
                  <a:spcPts val="0"/>
                </a:spcAft>
                <a:buClr>
                  <a:schemeClr val="lt1"/>
                </a:buClr>
                <a:buSzPts val="2300"/>
                <a:buFont typeface="Trebuchet MS"/>
                <a:buNone/>
              </a:pPr>
              <a:r>
                <a:rPr lang="en-US" sz="2300">
                  <a:solidFill>
                    <a:schemeClr val="lt1"/>
                  </a:solidFill>
                  <a:latin typeface="Trebuchet MS"/>
                  <a:ea typeface="Trebuchet MS"/>
                  <a:cs typeface="Trebuchet MS"/>
                  <a:sym typeface="Trebuchet MS"/>
                </a:rPr>
                <a:t>Then we disscused  how Adidas is overcoming the crisis</a:t>
              </a:r>
              <a:endParaRPr/>
            </a:p>
          </p:txBody>
        </p:sp>
        <p:sp>
          <p:nvSpPr>
            <p:cNvPr id="459" name="Google Shape;459;p39"/>
            <p:cNvSpPr/>
            <p:nvPr/>
          </p:nvSpPr>
          <p:spPr>
            <a:xfrm>
              <a:off x="0" y="3477180"/>
              <a:ext cx="6628804" cy="888030"/>
            </a:xfrm>
            <a:prstGeom prst="roundRect">
              <a:avLst>
                <a:gd fmla="val 16667" name="adj"/>
              </a:avLst>
            </a:prstGeom>
            <a:gradFill>
              <a:gsLst>
                <a:gs pos="0">
                  <a:srgbClr val="E8BC3E"/>
                </a:gs>
                <a:gs pos="78000">
                  <a:srgbClr val="D2A817"/>
                </a:gs>
                <a:gs pos="100000">
                  <a:srgbClr val="D2A817"/>
                </a:gs>
              </a:gsLst>
              <a:lin ang="5400000" scaled="0"/>
            </a:gradFill>
            <a:ln>
              <a:noFill/>
            </a:ln>
            <a:effectLst>
              <a:outerShdw blurRad="38100" rotWithShape="0" dir="5400000" dist="25400">
                <a:srgbClr val="000000">
                  <a:alpha val="34901"/>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 name="Google Shape;460;p39"/>
            <p:cNvSpPr txBox="1"/>
            <p:nvPr/>
          </p:nvSpPr>
          <p:spPr>
            <a:xfrm>
              <a:off x="43350" y="3520530"/>
              <a:ext cx="6542104" cy="801330"/>
            </a:xfrm>
            <a:prstGeom prst="rect">
              <a:avLst/>
            </a:prstGeom>
            <a:noFill/>
            <a:ln>
              <a:noFill/>
            </a:ln>
          </p:spPr>
          <p:txBody>
            <a:bodyPr anchorCtr="0" anchor="ctr" bIns="87625" lIns="87625" spcFirstLastPara="1" rIns="87625" wrap="square" tIns="87625">
              <a:noAutofit/>
            </a:bodyPr>
            <a:lstStyle/>
            <a:p>
              <a:pPr indent="0" lvl="0" marL="0" marR="0" rtl="0" algn="l">
                <a:lnSpc>
                  <a:spcPct val="90000"/>
                </a:lnSpc>
                <a:spcBef>
                  <a:spcPts val="0"/>
                </a:spcBef>
                <a:spcAft>
                  <a:spcPts val="0"/>
                </a:spcAft>
                <a:buClr>
                  <a:schemeClr val="lt1"/>
                </a:buClr>
                <a:buSzPts val="2300"/>
                <a:buFont typeface="Trebuchet MS"/>
                <a:buNone/>
              </a:pPr>
              <a:r>
                <a:rPr lang="en-US" sz="2300">
                  <a:solidFill>
                    <a:schemeClr val="lt1"/>
                  </a:solidFill>
                  <a:latin typeface="Trebuchet MS"/>
                  <a:ea typeface="Trebuchet MS"/>
                  <a:cs typeface="Trebuchet MS"/>
                  <a:sym typeface="Trebuchet MS"/>
                </a:rPr>
                <a:t>What Adidas is doing: Together as one team, to make an impact for those who need it most.</a:t>
              </a:r>
              <a:endParaRPr/>
            </a:p>
          </p:txBody>
        </p:sp>
      </p:grpSp>
      <p:sp>
        <p:nvSpPr>
          <p:cNvPr id="461" name="Google Shape;461;p3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5" name="Shape 465"/>
        <p:cNvGrpSpPr/>
        <p:nvPr/>
      </p:nvGrpSpPr>
      <p:grpSpPr>
        <a:xfrm>
          <a:off x="0" y="0"/>
          <a:ext cx="0" cy="0"/>
          <a:chOff x="0" y="0"/>
          <a:chExt cx="0" cy="0"/>
        </a:xfrm>
      </p:grpSpPr>
      <p:sp>
        <p:nvSpPr>
          <p:cNvPr id="466" name="Google Shape;466;p40"/>
          <p:cNvSpPr/>
          <p:nvPr/>
        </p:nvSpPr>
        <p:spPr>
          <a:xfrm>
            <a:off x="0" y="0"/>
            <a:ext cx="12192000" cy="6858000"/>
          </a:xfrm>
          <a:prstGeom prst="rect">
            <a:avLst/>
          </a:prstGeom>
          <a:gradFill>
            <a:gsLst>
              <a:gs pos="0">
                <a:srgbClr val="FAFDF1"/>
              </a:gs>
              <a:gs pos="74000">
                <a:srgbClr val="CEEA96"/>
              </a:gs>
              <a:gs pos="83000">
                <a:srgbClr val="CEEA96"/>
              </a:gs>
              <a:gs pos="100000">
                <a:srgbClr val="DFF1B8"/>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67" name="Google Shape;467;p40"/>
          <p:cNvSpPr/>
          <p:nvPr/>
        </p:nvSpPr>
        <p:spPr>
          <a:xfrm>
            <a:off x="0" y="-3"/>
            <a:ext cx="4660126" cy="6858000"/>
          </a:xfrm>
          <a:prstGeom prst="rect">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68" name="Google Shape;468;p40"/>
          <p:cNvSpPr/>
          <p:nvPr/>
        </p:nvSpPr>
        <p:spPr>
          <a:xfrm rot="10800000">
            <a:off x="4660127" y="-3"/>
            <a:ext cx="1056745" cy="6858001"/>
          </a:xfrm>
          <a:prstGeom prst="triangle">
            <a:avLst>
              <a:gd fmla="val 100000" name="adj"/>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69" name="Google Shape;469;p40"/>
          <p:cNvSpPr txBox="1"/>
          <p:nvPr>
            <p:ph idx="1" type="body"/>
          </p:nvPr>
        </p:nvSpPr>
        <p:spPr>
          <a:xfrm>
            <a:off x="673754" y="2160590"/>
            <a:ext cx="3973943" cy="3440110"/>
          </a:xfrm>
          <a:prstGeom prst="rect">
            <a:avLst/>
          </a:prstGeom>
          <a:noFill/>
          <a:ln>
            <a:noFill/>
          </a:ln>
        </p:spPr>
        <p:txBody>
          <a:bodyPr anchorCtr="0" anchor="t" bIns="45700" lIns="91425" spcFirstLastPara="1" rIns="91425" wrap="square" tIns="45700">
            <a:normAutofit/>
          </a:bodyPr>
          <a:lstStyle/>
          <a:p>
            <a:pPr indent="-342900" lvl="0" marL="342900" rtl="0" algn="l">
              <a:lnSpc>
                <a:spcPct val="90000"/>
              </a:lnSpc>
              <a:spcBef>
                <a:spcPts val="0"/>
              </a:spcBef>
              <a:spcAft>
                <a:spcPts val="0"/>
              </a:spcAft>
              <a:buSzPts val="1440"/>
              <a:buChar char="►"/>
            </a:pPr>
            <a:r>
              <a:rPr lang="en-US">
                <a:solidFill>
                  <a:schemeClr val="lt1"/>
                </a:solidFill>
              </a:rPr>
              <a:t>The Covid 19 has impacted economies and lives around the world. </a:t>
            </a:r>
            <a:endParaRPr/>
          </a:p>
          <a:p>
            <a:pPr indent="-251459" lvl="0" marL="342900" rtl="0" algn="l">
              <a:lnSpc>
                <a:spcPct val="90000"/>
              </a:lnSpc>
              <a:spcBef>
                <a:spcPts val="1000"/>
              </a:spcBef>
              <a:spcAft>
                <a:spcPts val="0"/>
              </a:spcAft>
              <a:buSzPts val="1440"/>
              <a:buNone/>
            </a:pPr>
            <a:r>
              <a:t/>
            </a:r>
            <a:endParaRPr>
              <a:solidFill>
                <a:schemeClr val="lt1"/>
              </a:solidFill>
            </a:endParaRPr>
          </a:p>
          <a:p>
            <a:pPr indent="-342900" lvl="0" marL="342900" rtl="0" algn="l">
              <a:lnSpc>
                <a:spcPct val="90000"/>
              </a:lnSpc>
              <a:spcBef>
                <a:spcPts val="1000"/>
              </a:spcBef>
              <a:spcAft>
                <a:spcPts val="0"/>
              </a:spcAft>
              <a:buSzPts val="1440"/>
              <a:buChar char="►"/>
            </a:pPr>
            <a:r>
              <a:rPr lang="en-US">
                <a:solidFill>
                  <a:schemeClr val="lt1"/>
                </a:solidFill>
              </a:rPr>
              <a:t>Companies have had to change their strategies and policies to stay in business.</a:t>
            </a:r>
            <a:endParaRPr/>
          </a:p>
          <a:p>
            <a:pPr indent="-251459" lvl="0" marL="342900" rtl="0" algn="l">
              <a:lnSpc>
                <a:spcPct val="90000"/>
              </a:lnSpc>
              <a:spcBef>
                <a:spcPts val="1000"/>
              </a:spcBef>
              <a:spcAft>
                <a:spcPts val="0"/>
              </a:spcAft>
              <a:buSzPts val="1440"/>
              <a:buNone/>
            </a:pPr>
            <a:r>
              <a:t/>
            </a:r>
            <a:endParaRPr>
              <a:solidFill>
                <a:schemeClr val="lt1"/>
              </a:solidFill>
            </a:endParaRPr>
          </a:p>
          <a:p>
            <a:pPr indent="-342900" lvl="0" marL="342900" rtl="0" algn="l">
              <a:lnSpc>
                <a:spcPct val="90000"/>
              </a:lnSpc>
              <a:spcBef>
                <a:spcPts val="1000"/>
              </a:spcBef>
              <a:spcAft>
                <a:spcPts val="0"/>
              </a:spcAft>
              <a:buSzPts val="1440"/>
              <a:buChar char="►"/>
            </a:pPr>
            <a:r>
              <a:rPr lang="en-US">
                <a:solidFill>
                  <a:schemeClr val="lt1"/>
                </a:solidFill>
              </a:rPr>
              <a:t>In the end, most companies manage to cope in these difficult times and come to the surface.</a:t>
            </a:r>
            <a:endParaRPr/>
          </a:p>
          <a:p>
            <a:pPr indent="-251459" lvl="0" marL="342900" rtl="0" algn="l">
              <a:lnSpc>
                <a:spcPct val="90000"/>
              </a:lnSpc>
              <a:spcBef>
                <a:spcPts val="1000"/>
              </a:spcBef>
              <a:spcAft>
                <a:spcPts val="0"/>
              </a:spcAft>
              <a:buSzPts val="1440"/>
              <a:buNone/>
            </a:pPr>
            <a:r>
              <a:t/>
            </a:r>
            <a:endParaRPr>
              <a:solidFill>
                <a:schemeClr val="lt1"/>
              </a:solidFill>
            </a:endParaRPr>
          </a:p>
        </p:txBody>
      </p:sp>
      <p:pic>
        <p:nvPicPr>
          <p:cNvPr id="470" name="Google Shape;470;p40"/>
          <p:cNvPicPr preferRelativeResize="0"/>
          <p:nvPr/>
        </p:nvPicPr>
        <p:blipFill rotWithShape="1">
          <a:blip r:embed="rId3">
            <a:alphaModFix/>
          </a:blip>
          <a:srcRect b="0" l="0" r="0" t="0"/>
          <a:stretch/>
        </p:blipFill>
        <p:spPr>
          <a:xfrm>
            <a:off x="6096001" y="1738246"/>
            <a:ext cx="5143500" cy="3368992"/>
          </a:xfrm>
          <a:prstGeom prst="rect">
            <a:avLst/>
          </a:prstGeom>
          <a:noFill/>
          <a:ln>
            <a:noFill/>
          </a:ln>
        </p:spPr>
      </p:pic>
      <p:sp>
        <p:nvSpPr>
          <p:cNvPr id="471" name="Google Shape;471;p40"/>
          <p:cNvSpPr/>
          <p:nvPr/>
        </p:nvSpPr>
        <p:spPr>
          <a:xfrm flipH="1">
            <a:off x="11755696" y="4013200"/>
            <a:ext cx="448733" cy="2844800"/>
          </a:xfrm>
          <a:prstGeom prst="triangle">
            <a:avLst>
              <a:gd fmla="val 0" name="adj"/>
            </a:avLst>
          </a:prstGeom>
          <a:solidFill>
            <a:schemeClr val="accent1">
              <a:alpha val="84705"/>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72" name="Google Shape;472;p4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476" name="Shape 476"/>
        <p:cNvGrpSpPr/>
        <p:nvPr/>
      </p:nvGrpSpPr>
      <p:grpSpPr>
        <a:xfrm>
          <a:off x="0" y="0"/>
          <a:ext cx="0" cy="0"/>
          <a:chOff x="0" y="0"/>
          <a:chExt cx="0" cy="0"/>
        </a:xfrm>
      </p:grpSpPr>
      <p:sp>
        <p:nvSpPr>
          <p:cNvPr id="477" name="Google Shape;477;p41"/>
          <p:cNvSpPr txBox="1"/>
          <p:nvPr>
            <p:ph idx="1" type="body"/>
          </p:nvPr>
        </p:nvSpPr>
        <p:spPr>
          <a:xfrm>
            <a:off x="5209563" y="2160589"/>
            <a:ext cx="4064439" cy="3880773"/>
          </a:xfrm>
          <a:prstGeom prst="rect">
            <a:avLst/>
          </a:prstGeom>
          <a:noFill/>
          <a:ln>
            <a:noFill/>
          </a:ln>
        </p:spPr>
        <p:txBody>
          <a:bodyPr anchorCtr="0" anchor="t" bIns="45700" lIns="91425" spcFirstLastPara="1" rIns="91425" wrap="square" tIns="45700">
            <a:normAutofit fontScale="62500" lnSpcReduction="20000"/>
          </a:bodyPr>
          <a:lstStyle/>
          <a:p>
            <a:pPr indent="-342900" lvl="0" marL="342900" rtl="0" algn="l">
              <a:spcBef>
                <a:spcPts val="0"/>
              </a:spcBef>
              <a:spcAft>
                <a:spcPts val="0"/>
              </a:spcAft>
              <a:buSzPct val="79999"/>
              <a:buChar char="►"/>
            </a:pPr>
            <a:r>
              <a:rPr lang="en-US"/>
              <a:t>Reference list</a:t>
            </a:r>
            <a:endParaRPr/>
          </a:p>
          <a:p>
            <a:pPr indent="-285750" lvl="0" marL="342900" rtl="0" algn="l">
              <a:spcBef>
                <a:spcPts val="1000"/>
              </a:spcBef>
              <a:spcAft>
                <a:spcPts val="0"/>
              </a:spcAft>
              <a:buSzPct val="79999"/>
              <a:buNone/>
            </a:pPr>
            <a:r>
              <a:t/>
            </a:r>
            <a:endParaRPr/>
          </a:p>
          <a:p>
            <a:pPr indent="-285750" lvl="0" marL="342900" rtl="0" algn="l">
              <a:spcBef>
                <a:spcPts val="1000"/>
              </a:spcBef>
              <a:spcAft>
                <a:spcPts val="0"/>
              </a:spcAft>
              <a:buSzPct val="79999"/>
              <a:buNone/>
            </a:pPr>
            <a:r>
              <a:t/>
            </a:r>
            <a:endParaRPr/>
          </a:p>
          <a:p>
            <a:pPr indent="-285750" lvl="0" marL="342900" rtl="0" algn="l">
              <a:spcBef>
                <a:spcPts val="1000"/>
              </a:spcBef>
              <a:spcAft>
                <a:spcPts val="0"/>
              </a:spcAft>
              <a:buSzPct val="79999"/>
              <a:buNone/>
            </a:pPr>
            <a:r>
              <a:t/>
            </a:r>
            <a:endParaRPr/>
          </a:p>
          <a:p>
            <a:pPr indent="-342900" lvl="0" marL="342900" rtl="0" algn="l">
              <a:spcBef>
                <a:spcPts val="1000"/>
              </a:spcBef>
              <a:spcAft>
                <a:spcPts val="0"/>
              </a:spcAft>
              <a:buSzPct val="79999"/>
              <a:buChar char="►"/>
            </a:pPr>
            <a:r>
              <a:rPr lang="en-US"/>
              <a:t>https://www.adidas-group.com/en/about/history/</a:t>
            </a:r>
            <a:endParaRPr/>
          </a:p>
          <a:p>
            <a:pPr indent="-342900" lvl="0" marL="342900" rtl="0" algn="l">
              <a:spcBef>
                <a:spcPts val="1000"/>
              </a:spcBef>
              <a:spcAft>
                <a:spcPts val="0"/>
              </a:spcAft>
              <a:buSzPct val="79999"/>
              <a:buChar char="►"/>
            </a:pPr>
            <a:r>
              <a:rPr lang="en-US"/>
              <a:t>https://www.sportspromedia.com</a:t>
            </a:r>
            <a:endParaRPr/>
          </a:p>
          <a:p>
            <a:pPr indent="-342900" lvl="0" marL="342900" rtl="0" algn="l">
              <a:spcBef>
                <a:spcPts val="1000"/>
              </a:spcBef>
              <a:spcAft>
                <a:spcPts val="0"/>
              </a:spcAft>
              <a:buSzPct val="79999"/>
              <a:buChar char="►"/>
            </a:pPr>
            <a:r>
              <a:rPr lang="en-US"/>
              <a:t>https://www.tion.ro</a:t>
            </a:r>
            <a:endParaRPr/>
          </a:p>
          <a:p>
            <a:pPr indent="-342900" lvl="0" marL="342900" rtl="0" algn="l">
              <a:spcBef>
                <a:spcPts val="1000"/>
              </a:spcBef>
              <a:spcAft>
                <a:spcPts val="0"/>
              </a:spcAft>
              <a:buSzPct val="79999"/>
              <a:buChar char="►"/>
            </a:pPr>
            <a:r>
              <a:rPr lang="en-US"/>
              <a:t>www.economica.net</a:t>
            </a:r>
            <a:endParaRPr/>
          </a:p>
          <a:p>
            <a:pPr indent="-342900" lvl="0" marL="342900" rtl="0" algn="l">
              <a:spcBef>
                <a:spcPts val="1000"/>
              </a:spcBef>
              <a:spcAft>
                <a:spcPts val="0"/>
              </a:spcAft>
              <a:buSzPct val="79999"/>
              <a:buChar char="►"/>
            </a:pPr>
            <a:r>
              <a:rPr lang="en-US"/>
              <a:t>https://engageemployee.com/</a:t>
            </a:r>
            <a:endParaRPr/>
          </a:p>
          <a:p>
            <a:pPr indent="-342900" lvl="0" marL="342900" rtl="0" algn="l">
              <a:spcBef>
                <a:spcPts val="1000"/>
              </a:spcBef>
              <a:spcAft>
                <a:spcPts val="0"/>
              </a:spcAft>
              <a:buSzPct val="79999"/>
              <a:buChar char="►"/>
            </a:pPr>
            <a:r>
              <a:rPr lang="en-US" u="sng">
                <a:solidFill>
                  <a:schemeClr val="hlink"/>
                </a:solidFill>
                <a:hlinkClick r:id="rId3"/>
              </a:rPr>
              <a:t>http://www.adidas-group.com/en/investors/financial-reports/</a:t>
            </a:r>
            <a:endParaRPr>
              <a:solidFill>
                <a:schemeClr val="lt1"/>
              </a:solidFill>
            </a:endParaRPr>
          </a:p>
          <a:p>
            <a:pPr indent="-342900" lvl="0" marL="342900" rtl="0" algn="l">
              <a:spcBef>
                <a:spcPts val="1000"/>
              </a:spcBef>
              <a:spcAft>
                <a:spcPts val="0"/>
              </a:spcAft>
              <a:buSzPct val="79999"/>
              <a:buChar char="►"/>
            </a:pPr>
            <a:r>
              <a:rPr lang="en-US"/>
              <a:t>www.newclothmarketonline.com</a:t>
            </a:r>
            <a:endParaRPr/>
          </a:p>
          <a:p>
            <a:pPr indent="-342900" lvl="0" marL="342900" rtl="0" algn="l">
              <a:spcBef>
                <a:spcPts val="1000"/>
              </a:spcBef>
              <a:spcAft>
                <a:spcPts val="0"/>
              </a:spcAft>
              <a:buSzPct val="79999"/>
              <a:buChar char="►"/>
            </a:pPr>
            <a:r>
              <a:rPr lang="en-US"/>
              <a:t>https://fortune.com/2021/08/13/adidas-gives-reebok-the-boot-will-this-go-down-as-one-of-the-worst-sportswear-acquisitions-ever/</a:t>
            </a:r>
            <a:endParaRPr/>
          </a:p>
        </p:txBody>
      </p:sp>
      <p:pic>
        <p:nvPicPr>
          <p:cNvPr descr="Football goal in the net" id="478" name="Google Shape;478;p41"/>
          <p:cNvPicPr preferRelativeResize="0"/>
          <p:nvPr/>
        </p:nvPicPr>
        <p:blipFill rotWithShape="1">
          <a:blip r:embed="rId4">
            <a:alphaModFix/>
          </a:blip>
          <a:srcRect b="-2" l="11191" r="36298" t="0"/>
          <a:stretch/>
        </p:blipFill>
        <p:spPr>
          <a:xfrm>
            <a:off x="20" y="-1"/>
            <a:ext cx="5394940" cy="6858001"/>
          </a:xfrm>
          <a:custGeom>
            <a:rect b="b" l="l" r="r" t="t"/>
            <a:pathLst>
              <a:path extrusionOk="0" h="6858000" w="5394960">
                <a:moveTo>
                  <a:pt x="842596" y="0"/>
                </a:moveTo>
                <a:lnTo>
                  <a:pt x="5394960" y="0"/>
                </a:lnTo>
                <a:lnTo>
                  <a:pt x="5394960" y="21851"/>
                </a:lnTo>
                <a:lnTo>
                  <a:pt x="4365943" y="6858000"/>
                </a:lnTo>
                <a:lnTo>
                  <a:pt x="0" y="6858000"/>
                </a:lnTo>
                <a:lnTo>
                  <a:pt x="0" y="5666154"/>
                </a:lnTo>
                <a:close/>
              </a:path>
            </a:pathLst>
          </a:custGeom>
          <a:noFill/>
          <a:ln>
            <a:noFill/>
          </a:ln>
        </p:spPr>
      </p:pic>
      <p:sp>
        <p:nvSpPr>
          <p:cNvPr id="479" name="Google Shape;479;p41"/>
          <p:cNvSpPr/>
          <p:nvPr/>
        </p:nvSpPr>
        <p:spPr>
          <a:xfrm rot="10800000">
            <a:off x="0" y="0"/>
            <a:ext cx="842596" cy="5666154"/>
          </a:xfrm>
          <a:prstGeom prst="triangle">
            <a:avLst>
              <a:gd fmla="val 10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0" name="Google Shape;480;p4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4" name="Shape 484"/>
        <p:cNvGrpSpPr/>
        <p:nvPr/>
      </p:nvGrpSpPr>
      <p:grpSpPr>
        <a:xfrm>
          <a:off x="0" y="0"/>
          <a:ext cx="0" cy="0"/>
          <a:chOff x="0" y="0"/>
          <a:chExt cx="0" cy="0"/>
        </a:xfrm>
      </p:grpSpPr>
      <p:sp>
        <p:nvSpPr>
          <p:cNvPr id="485" name="Google Shape;485;p4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t/>
            </a:r>
            <a:endParaRPr/>
          </a:p>
        </p:txBody>
      </p:sp>
      <p:sp>
        <p:nvSpPr>
          <p:cNvPr id="486" name="Google Shape;486;p42"/>
          <p:cNvSpPr txBox="1"/>
          <p:nvPr>
            <p:ph idx="1" type="body"/>
          </p:nvPr>
        </p:nvSpPr>
        <p:spPr>
          <a:xfrm>
            <a:off x="677334" y="3073940"/>
            <a:ext cx="8596668" cy="2967422"/>
          </a:xfrm>
          <a:prstGeom prst="rect">
            <a:avLst/>
          </a:prstGeom>
          <a:noFill/>
          <a:ln>
            <a:noFill/>
          </a:ln>
        </p:spPr>
        <p:txBody>
          <a:bodyPr anchorCtr="0" anchor="t" bIns="45700" lIns="91425" spcFirstLastPara="1" rIns="91425" wrap="square" tIns="45700">
            <a:normAutofit/>
          </a:bodyPr>
          <a:lstStyle/>
          <a:p>
            <a:pPr indent="-228600" lvl="2" marL="1143000" rtl="0" algn="l">
              <a:spcBef>
                <a:spcPts val="0"/>
              </a:spcBef>
              <a:spcAft>
                <a:spcPts val="0"/>
              </a:spcAft>
              <a:buSzPts val="2880"/>
              <a:buChar char="►"/>
            </a:pPr>
            <a:r>
              <a:rPr lang="en-US" sz="3600"/>
              <a:t>THANK YOU FOR YOUR ATTENTION!</a:t>
            </a:r>
            <a:endParaRPr sz="3600"/>
          </a:p>
        </p:txBody>
      </p:sp>
      <p:sp>
        <p:nvSpPr>
          <p:cNvPr id="487" name="Google Shape;487;p4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