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9" r:id="rId2"/>
    <p:sldId id="256" r:id="rId3"/>
    <p:sldId id="257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7B658C-3D21-2844-BA5C-5C1AD9E930F5}" v="208" dt="2026-03-03T11:35:02.5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07"/>
    <p:restoredTop sz="94698"/>
  </p:normalViewPr>
  <p:slideViewPr>
    <p:cSldViewPr snapToGrid="0">
      <p:cViewPr varScale="1">
        <p:scale>
          <a:sx n="77" d="100"/>
          <a:sy n="77" d="100"/>
        </p:scale>
        <p:origin x="208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eena Shahban (2325941)" userId="dd6d1ac2-7a98-4fdd-8d47-81f0ecffdff8" providerId="ADAL" clId="{F1986FEE-3D77-5416-887E-BC484C735D9E}"/>
    <pc:docChg chg="undo custSel addSld modSld">
      <pc:chgData name="Sameena Shahban (2325941)" userId="dd6d1ac2-7a98-4fdd-8d47-81f0ecffdff8" providerId="ADAL" clId="{F1986FEE-3D77-5416-887E-BC484C735D9E}" dt="2026-03-03T11:45:02.810" v="2036" actId="2711"/>
      <pc:docMkLst>
        <pc:docMk/>
      </pc:docMkLst>
      <pc:sldChg chg="addSp delSp modSp mod modNotesTx">
        <pc:chgData name="Sameena Shahban (2325941)" userId="dd6d1ac2-7a98-4fdd-8d47-81f0ecffdff8" providerId="ADAL" clId="{F1986FEE-3D77-5416-887E-BC484C735D9E}" dt="2026-03-03T11:40:23.018" v="2035" actId="14100"/>
        <pc:sldMkLst>
          <pc:docMk/>
          <pc:sldMk cId="3934303861" sldId="256"/>
        </pc:sldMkLst>
        <pc:spChg chg="add del mod">
          <ac:chgData name="Sameena Shahban (2325941)" userId="dd6d1ac2-7a98-4fdd-8d47-81f0ecffdff8" providerId="ADAL" clId="{F1986FEE-3D77-5416-887E-BC484C735D9E}" dt="2026-03-03T10:06:36.957" v="1713" actId="478"/>
          <ac:spMkLst>
            <pc:docMk/>
            <pc:sldMk cId="3934303861" sldId="256"/>
            <ac:spMk id="2" creationId="{38590E37-A092-FEDB-22EA-3084B6F997CD}"/>
          </ac:spMkLst>
        </pc:spChg>
        <pc:spChg chg="add mod">
          <ac:chgData name="Sameena Shahban (2325941)" userId="dd6d1ac2-7a98-4fdd-8d47-81f0ecffdff8" providerId="ADAL" clId="{F1986FEE-3D77-5416-887E-BC484C735D9E}" dt="2026-03-03T10:07:09.743" v="1719" actId="1076"/>
          <ac:spMkLst>
            <pc:docMk/>
            <pc:sldMk cId="3934303861" sldId="256"/>
            <ac:spMk id="3" creationId="{6D6D70A9-6FD6-1AB8-F823-C942620383AA}"/>
          </ac:spMkLst>
        </pc:spChg>
        <pc:spChg chg="mod">
          <ac:chgData name="Sameena Shahban (2325941)" userId="dd6d1ac2-7a98-4fdd-8d47-81f0ecffdff8" providerId="ADAL" clId="{F1986FEE-3D77-5416-887E-BC484C735D9E}" dt="2026-02-23T20:34:25.159" v="901" actId="14100"/>
          <ac:spMkLst>
            <pc:docMk/>
            <pc:sldMk cId="3934303861" sldId="256"/>
            <ac:spMk id="4" creationId="{CB4E024F-A456-94D3-FD44-060F1B30BF74}"/>
          </ac:spMkLst>
        </pc:spChg>
        <pc:spChg chg="add mod">
          <ac:chgData name="Sameena Shahban (2325941)" userId="dd6d1ac2-7a98-4fdd-8d47-81f0ecffdff8" providerId="ADAL" clId="{F1986FEE-3D77-5416-887E-BC484C735D9E}" dt="2026-03-03T11:14:37.281" v="1919" actId="20577"/>
          <ac:spMkLst>
            <pc:docMk/>
            <pc:sldMk cId="3934303861" sldId="256"/>
            <ac:spMk id="5" creationId="{99AB7A74-1673-1522-4736-5EC4BA3DDD44}"/>
          </ac:spMkLst>
        </pc:spChg>
        <pc:spChg chg="mod">
          <ac:chgData name="Sameena Shahban (2325941)" userId="dd6d1ac2-7a98-4fdd-8d47-81f0ecffdff8" providerId="ADAL" clId="{F1986FEE-3D77-5416-887E-BC484C735D9E}" dt="2026-03-03T10:53:50.444" v="1900" actId="14100"/>
          <ac:spMkLst>
            <pc:docMk/>
            <pc:sldMk cId="3934303861" sldId="256"/>
            <ac:spMk id="6" creationId="{EC446586-B9BF-CCBA-98DA-20FDA4E73A00}"/>
          </ac:spMkLst>
        </pc:spChg>
        <pc:spChg chg="add del mod">
          <ac:chgData name="Sameena Shahban (2325941)" userId="dd6d1ac2-7a98-4fdd-8d47-81f0ecffdff8" providerId="ADAL" clId="{F1986FEE-3D77-5416-887E-BC484C735D9E}" dt="2026-03-03T10:08:00.765" v="1726" actId="478"/>
          <ac:spMkLst>
            <pc:docMk/>
            <pc:sldMk cId="3934303861" sldId="256"/>
            <ac:spMk id="7" creationId="{A6C44A45-E9C2-4B8C-C809-457F68964A42}"/>
          </ac:spMkLst>
        </pc:spChg>
        <pc:spChg chg="add del mod">
          <ac:chgData name="Sameena Shahban (2325941)" userId="dd6d1ac2-7a98-4fdd-8d47-81f0ecffdff8" providerId="ADAL" clId="{F1986FEE-3D77-5416-887E-BC484C735D9E}" dt="2026-03-03T10:08:00.765" v="1726" actId="478"/>
          <ac:spMkLst>
            <pc:docMk/>
            <pc:sldMk cId="3934303861" sldId="256"/>
            <ac:spMk id="8" creationId="{C1D1C7F5-974B-4216-E1CF-375A063C96C0}"/>
          </ac:spMkLst>
        </pc:spChg>
        <pc:spChg chg="add">
          <ac:chgData name="Sameena Shahban (2325941)" userId="dd6d1ac2-7a98-4fdd-8d47-81f0ecffdff8" providerId="ADAL" clId="{F1986FEE-3D77-5416-887E-BC484C735D9E}" dt="2026-03-03T11:13:47.444" v="1911"/>
          <ac:spMkLst>
            <pc:docMk/>
            <pc:sldMk cId="3934303861" sldId="256"/>
            <ac:spMk id="9" creationId="{281922F2-B412-1EBE-9FAB-944121A7BC91}"/>
          </ac:spMkLst>
        </pc:spChg>
        <pc:spChg chg="mod">
          <ac:chgData name="Sameena Shahban (2325941)" userId="dd6d1ac2-7a98-4fdd-8d47-81f0ecffdff8" providerId="ADAL" clId="{F1986FEE-3D77-5416-887E-BC484C735D9E}" dt="2026-03-03T11:40:23.018" v="2035" actId="14100"/>
          <ac:spMkLst>
            <pc:docMk/>
            <pc:sldMk cId="3934303861" sldId="256"/>
            <ac:spMk id="10" creationId="{FB5BE2BC-D821-AB2C-E04F-700744FBFA8E}"/>
          </ac:spMkLst>
        </pc:spChg>
        <pc:spChg chg="add">
          <ac:chgData name="Sameena Shahban (2325941)" userId="dd6d1ac2-7a98-4fdd-8d47-81f0ecffdff8" providerId="ADAL" clId="{F1986FEE-3D77-5416-887E-BC484C735D9E}" dt="2026-03-03T11:14:05.151" v="1915"/>
          <ac:spMkLst>
            <pc:docMk/>
            <pc:sldMk cId="3934303861" sldId="256"/>
            <ac:spMk id="11" creationId="{15E42171-11DC-ABDD-FD6A-3A3D257A1277}"/>
          </ac:spMkLst>
        </pc:spChg>
        <pc:spChg chg="add">
          <ac:chgData name="Sameena Shahban (2325941)" userId="dd6d1ac2-7a98-4fdd-8d47-81f0ecffdff8" providerId="ADAL" clId="{F1986FEE-3D77-5416-887E-BC484C735D9E}" dt="2026-03-03T11:14:30.206" v="1918"/>
          <ac:spMkLst>
            <pc:docMk/>
            <pc:sldMk cId="3934303861" sldId="256"/>
            <ac:spMk id="12" creationId="{FF592EE2-F4F4-194C-FC7B-EC768890603B}"/>
          </ac:spMkLst>
        </pc:spChg>
        <pc:spChg chg="add mod">
          <ac:chgData name="Sameena Shahban (2325941)" userId="dd6d1ac2-7a98-4fdd-8d47-81f0ecffdff8" providerId="ADAL" clId="{F1986FEE-3D77-5416-887E-BC484C735D9E}" dt="2026-03-03T11:24:13.053" v="1977" actId="20577"/>
          <ac:spMkLst>
            <pc:docMk/>
            <pc:sldMk cId="3934303861" sldId="256"/>
            <ac:spMk id="13" creationId="{8F58FE29-77A1-B51F-9E77-6508F4657073}"/>
          </ac:spMkLst>
        </pc:spChg>
        <pc:picChg chg="mod">
          <ac:chgData name="Sameena Shahban (2325941)" userId="dd6d1ac2-7a98-4fdd-8d47-81f0ecffdff8" providerId="ADAL" clId="{F1986FEE-3D77-5416-887E-BC484C735D9E}" dt="2026-02-23T19:21:45.915" v="193" actId="14100"/>
          <ac:picMkLst>
            <pc:docMk/>
            <pc:sldMk cId="3934303861" sldId="256"/>
            <ac:picMk id="14" creationId="{59BE2E83-0179-D0C2-B600-0FD694867CF3}"/>
          </ac:picMkLst>
        </pc:picChg>
        <pc:cxnChg chg="mod">
          <ac:chgData name="Sameena Shahban (2325941)" userId="dd6d1ac2-7a98-4fdd-8d47-81f0ecffdff8" providerId="ADAL" clId="{F1986FEE-3D77-5416-887E-BC484C735D9E}" dt="2026-03-03T11:39:56.784" v="2033" actId="1076"/>
          <ac:cxnSpMkLst>
            <pc:docMk/>
            <pc:sldMk cId="3934303861" sldId="256"/>
            <ac:cxnSpMk id="16" creationId="{AE5C9A45-E240-958A-3C9A-700C9FF8B199}"/>
          </ac:cxnSpMkLst>
        </pc:cxnChg>
      </pc:sldChg>
      <pc:sldChg chg="addSp delSp modSp mod modNotesTx">
        <pc:chgData name="Sameena Shahban (2325941)" userId="dd6d1ac2-7a98-4fdd-8d47-81f0ecffdff8" providerId="ADAL" clId="{F1986FEE-3D77-5416-887E-BC484C735D9E}" dt="2026-03-03T11:45:02.810" v="2036" actId="2711"/>
        <pc:sldMkLst>
          <pc:docMk/>
          <pc:sldMk cId="3009823358" sldId="257"/>
        </pc:sldMkLst>
        <pc:spChg chg="add del mod">
          <ac:chgData name="Sameena Shahban (2325941)" userId="dd6d1ac2-7a98-4fdd-8d47-81f0ecffdff8" providerId="ADAL" clId="{F1986FEE-3D77-5416-887E-BC484C735D9E}" dt="2026-02-23T20:22:47.145" v="878" actId="14100"/>
          <ac:spMkLst>
            <pc:docMk/>
            <pc:sldMk cId="3009823358" sldId="257"/>
            <ac:spMk id="2" creationId="{11D7B794-7F8F-8546-CE59-468DDD54472E}"/>
          </ac:spMkLst>
        </pc:spChg>
        <pc:spChg chg="mod">
          <ac:chgData name="Sameena Shahban (2325941)" userId="dd6d1ac2-7a98-4fdd-8d47-81f0ecffdff8" providerId="ADAL" clId="{F1986FEE-3D77-5416-887E-BC484C735D9E}" dt="2026-03-03T10:29:09.688" v="1858" actId="20577"/>
          <ac:spMkLst>
            <pc:docMk/>
            <pc:sldMk cId="3009823358" sldId="257"/>
            <ac:spMk id="3" creationId="{69572353-E05B-5AE0-541D-B93FC999F384}"/>
          </ac:spMkLst>
        </pc:spChg>
        <pc:spChg chg="mod">
          <ac:chgData name="Sameena Shahban (2325941)" userId="dd6d1ac2-7a98-4fdd-8d47-81f0ecffdff8" providerId="ADAL" clId="{F1986FEE-3D77-5416-887E-BC484C735D9E}" dt="2026-03-03T10:22:58.234" v="1809" actId="20577"/>
          <ac:spMkLst>
            <pc:docMk/>
            <pc:sldMk cId="3009823358" sldId="257"/>
            <ac:spMk id="4" creationId="{395D2A52-FAA2-8669-9105-AC37B831579A}"/>
          </ac:spMkLst>
        </pc:spChg>
        <pc:spChg chg="add mod">
          <ac:chgData name="Sameena Shahban (2325941)" userId="dd6d1ac2-7a98-4fdd-8d47-81f0ecffdff8" providerId="ADAL" clId="{F1986FEE-3D77-5416-887E-BC484C735D9E}" dt="2026-03-03T11:20:57.688" v="1956" actId="313"/>
          <ac:spMkLst>
            <pc:docMk/>
            <pc:sldMk cId="3009823358" sldId="257"/>
            <ac:spMk id="5" creationId="{A50C02A5-9924-F2FC-94B6-95DD7538A24E}"/>
          </ac:spMkLst>
        </pc:spChg>
        <pc:spChg chg="add mod">
          <ac:chgData name="Sameena Shahban (2325941)" userId="dd6d1ac2-7a98-4fdd-8d47-81f0ecffdff8" providerId="ADAL" clId="{F1986FEE-3D77-5416-887E-BC484C735D9E}" dt="2026-03-03T10:21:21.920" v="1794" actId="1076"/>
          <ac:spMkLst>
            <pc:docMk/>
            <pc:sldMk cId="3009823358" sldId="257"/>
            <ac:spMk id="6" creationId="{4C6C81B0-FC9A-B4C1-354D-09B4D6E76DA2}"/>
          </ac:spMkLst>
        </pc:spChg>
        <pc:spChg chg="add del mod">
          <ac:chgData name="Sameena Shahban (2325941)" userId="dd6d1ac2-7a98-4fdd-8d47-81f0ecffdff8" providerId="ADAL" clId="{F1986FEE-3D77-5416-887E-BC484C735D9E}" dt="2026-03-03T10:23:41.726" v="1815" actId="478"/>
          <ac:spMkLst>
            <pc:docMk/>
            <pc:sldMk cId="3009823358" sldId="257"/>
            <ac:spMk id="7" creationId="{8CCF3150-0378-73F9-0220-AF2641A6C148}"/>
          </ac:spMkLst>
        </pc:spChg>
        <pc:spChg chg="add mod">
          <ac:chgData name="Sameena Shahban (2325941)" userId="dd6d1ac2-7a98-4fdd-8d47-81f0ecffdff8" providerId="ADAL" clId="{F1986FEE-3D77-5416-887E-BC484C735D9E}" dt="2026-03-03T11:20:53.478" v="1954" actId="313"/>
          <ac:spMkLst>
            <pc:docMk/>
            <pc:sldMk cId="3009823358" sldId="257"/>
            <ac:spMk id="8" creationId="{1E1C5BEA-C688-A286-36D0-42CCDDBEB409}"/>
          </ac:spMkLst>
        </pc:spChg>
        <pc:spChg chg="add">
          <ac:chgData name="Sameena Shahban (2325941)" userId="dd6d1ac2-7a98-4fdd-8d47-81f0ecffdff8" providerId="ADAL" clId="{F1986FEE-3D77-5416-887E-BC484C735D9E}" dt="2026-03-03T10:23:52.469" v="1823"/>
          <ac:spMkLst>
            <pc:docMk/>
            <pc:sldMk cId="3009823358" sldId="257"/>
            <ac:spMk id="9" creationId="{5E6CF1EB-E9FE-8528-F981-65E067BA0618}"/>
          </ac:spMkLst>
        </pc:spChg>
        <pc:spChg chg="add">
          <ac:chgData name="Sameena Shahban (2325941)" userId="dd6d1ac2-7a98-4fdd-8d47-81f0ecffdff8" providerId="ADAL" clId="{F1986FEE-3D77-5416-887E-BC484C735D9E}" dt="2026-03-03T10:23:59.732" v="1824"/>
          <ac:spMkLst>
            <pc:docMk/>
            <pc:sldMk cId="3009823358" sldId="257"/>
            <ac:spMk id="10" creationId="{6C316DF5-C793-19B8-F1D5-3817E66A6F28}"/>
          </ac:spMkLst>
        </pc:spChg>
        <pc:spChg chg="add">
          <ac:chgData name="Sameena Shahban (2325941)" userId="dd6d1ac2-7a98-4fdd-8d47-81f0ecffdff8" providerId="ADAL" clId="{F1986FEE-3D77-5416-887E-BC484C735D9E}" dt="2026-03-03T10:24:15.721" v="1825"/>
          <ac:spMkLst>
            <pc:docMk/>
            <pc:sldMk cId="3009823358" sldId="257"/>
            <ac:spMk id="11" creationId="{1F4170D8-56AD-BDC6-BFC8-38E8770606C5}"/>
          </ac:spMkLst>
        </pc:spChg>
        <pc:spChg chg="add del mod">
          <ac:chgData name="Sameena Shahban (2325941)" userId="dd6d1ac2-7a98-4fdd-8d47-81f0ecffdff8" providerId="ADAL" clId="{F1986FEE-3D77-5416-887E-BC484C735D9E}" dt="2026-03-03T10:26:00.850" v="1837" actId="478"/>
          <ac:spMkLst>
            <pc:docMk/>
            <pc:sldMk cId="3009823358" sldId="257"/>
            <ac:spMk id="12" creationId="{273560A0-89F4-8269-6B0E-40C5DE58A987}"/>
          </ac:spMkLst>
        </pc:spChg>
        <pc:spChg chg="add del mod">
          <ac:chgData name="Sameena Shahban (2325941)" userId="dd6d1ac2-7a98-4fdd-8d47-81f0ecffdff8" providerId="ADAL" clId="{F1986FEE-3D77-5416-887E-BC484C735D9E}" dt="2026-03-03T10:26:00.850" v="1837" actId="478"/>
          <ac:spMkLst>
            <pc:docMk/>
            <pc:sldMk cId="3009823358" sldId="257"/>
            <ac:spMk id="13" creationId="{703F6FA6-8B26-1AFB-5DD4-FC57D267173F}"/>
          </ac:spMkLst>
        </pc:spChg>
        <pc:spChg chg="add">
          <ac:chgData name="Sameena Shahban (2325941)" userId="dd6d1ac2-7a98-4fdd-8d47-81f0ecffdff8" providerId="ADAL" clId="{F1986FEE-3D77-5416-887E-BC484C735D9E}" dt="2026-03-03T10:24:55.485" v="1830"/>
          <ac:spMkLst>
            <pc:docMk/>
            <pc:sldMk cId="3009823358" sldId="257"/>
            <ac:spMk id="14" creationId="{FD0F9AC7-FD32-8169-4F2C-B65CD5C58967}"/>
          </ac:spMkLst>
        </pc:spChg>
        <pc:spChg chg="add">
          <ac:chgData name="Sameena Shahban (2325941)" userId="dd6d1ac2-7a98-4fdd-8d47-81f0ecffdff8" providerId="ADAL" clId="{F1986FEE-3D77-5416-887E-BC484C735D9E}" dt="2026-03-03T10:26:04.281" v="1838"/>
          <ac:spMkLst>
            <pc:docMk/>
            <pc:sldMk cId="3009823358" sldId="257"/>
            <ac:spMk id="16" creationId="{3ADBEE48-A12B-B2B6-1344-A5610FB107F9}"/>
          </ac:spMkLst>
        </pc:spChg>
        <pc:spChg chg="add">
          <ac:chgData name="Sameena Shahban (2325941)" userId="dd6d1ac2-7a98-4fdd-8d47-81f0ecffdff8" providerId="ADAL" clId="{F1986FEE-3D77-5416-887E-BC484C735D9E}" dt="2026-03-03T10:26:17.276" v="1839"/>
          <ac:spMkLst>
            <pc:docMk/>
            <pc:sldMk cId="3009823358" sldId="257"/>
            <ac:spMk id="17" creationId="{03A6B103-B4CB-A9E8-802F-09A35055DC40}"/>
          </ac:spMkLst>
        </pc:spChg>
        <pc:spChg chg="add mod">
          <ac:chgData name="Sameena Shahban (2325941)" userId="dd6d1ac2-7a98-4fdd-8d47-81f0ecffdff8" providerId="ADAL" clId="{F1986FEE-3D77-5416-887E-BC484C735D9E}" dt="2026-03-03T11:45:02.810" v="2036" actId="2711"/>
          <ac:spMkLst>
            <pc:docMk/>
            <pc:sldMk cId="3009823358" sldId="257"/>
            <ac:spMk id="18" creationId="{3BAA8466-B2ED-A9A3-304C-59D286B8A9BC}"/>
          </ac:spMkLst>
        </pc:spChg>
      </pc:sldChg>
      <pc:sldChg chg="addSp delSp modSp new mod modClrScheme chgLayout">
        <pc:chgData name="Sameena Shahban (2325941)" userId="dd6d1ac2-7a98-4fdd-8d47-81f0ecffdff8" providerId="ADAL" clId="{F1986FEE-3D77-5416-887E-BC484C735D9E}" dt="2026-03-03T11:32:22.037" v="2009" actId="255"/>
        <pc:sldMkLst>
          <pc:docMk/>
          <pc:sldMk cId="4219470852" sldId="258"/>
        </pc:sldMkLst>
        <pc:spChg chg="add del mod">
          <ac:chgData name="Sameena Shahban (2325941)" userId="dd6d1ac2-7a98-4fdd-8d47-81f0ecffdff8" providerId="ADAL" clId="{F1986FEE-3D77-5416-887E-BC484C735D9E}" dt="2026-03-03T09:40:42.680" v="1673"/>
          <ac:spMkLst>
            <pc:docMk/>
            <pc:sldMk cId="4219470852" sldId="258"/>
            <ac:spMk id="2" creationId="{05B5F0A7-A5E3-74D6-7768-B33C79A47127}"/>
          </ac:spMkLst>
        </pc:spChg>
        <pc:spChg chg="del">
          <ac:chgData name="Sameena Shahban (2325941)" userId="dd6d1ac2-7a98-4fdd-8d47-81f0ecffdff8" providerId="ADAL" clId="{F1986FEE-3D77-5416-887E-BC484C735D9E}" dt="2026-03-03T09:20:45.589" v="1536" actId="700"/>
          <ac:spMkLst>
            <pc:docMk/>
            <pc:sldMk cId="4219470852" sldId="258"/>
            <ac:spMk id="2" creationId="{A9D47E4A-84BC-B7E2-0095-EC674CF00B75}"/>
          </ac:spMkLst>
        </pc:spChg>
        <pc:spChg chg="add del mod">
          <ac:chgData name="Sameena Shahban (2325941)" userId="dd6d1ac2-7a98-4fdd-8d47-81f0ecffdff8" providerId="ADAL" clId="{F1986FEE-3D77-5416-887E-BC484C735D9E}" dt="2026-03-03T11:30:58.407" v="1987" actId="478"/>
          <ac:spMkLst>
            <pc:docMk/>
            <pc:sldMk cId="4219470852" sldId="258"/>
            <ac:spMk id="3" creationId="{43CCF3D6-794C-03BD-B2EA-7FFFB3E3CAF8}"/>
          </ac:spMkLst>
        </pc:spChg>
        <pc:spChg chg="del">
          <ac:chgData name="Sameena Shahban (2325941)" userId="dd6d1ac2-7a98-4fdd-8d47-81f0ecffdff8" providerId="ADAL" clId="{F1986FEE-3D77-5416-887E-BC484C735D9E}" dt="2026-03-03T09:20:45.589" v="1536" actId="700"/>
          <ac:spMkLst>
            <pc:docMk/>
            <pc:sldMk cId="4219470852" sldId="258"/>
            <ac:spMk id="3" creationId="{C6E285D9-C0D2-265D-ABC5-FEA41A8AE544}"/>
          </ac:spMkLst>
        </pc:spChg>
        <pc:spChg chg="add mod">
          <ac:chgData name="Sameena Shahban (2325941)" userId="dd6d1ac2-7a98-4fdd-8d47-81f0ecffdff8" providerId="ADAL" clId="{F1986FEE-3D77-5416-887E-BC484C735D9E}" dt="2026-03-03T11:32:22.037" v="2009" actId="255"/>
          <ac:spMkLst>
            <pc:docMk/>
            <pc:sldMk cId="4219470852" sldId="258"/>
            <ac:spMk id="4" creationId="{CDD87037-449B-B9BE-8B85-D4442997F1EF}"/>
          </ac:spMkLst>
        </pc:spChg>
        <pc:spChg chg="del">
          <ac:chgData name="Sameena Shahban (2325941)" userId="dd6d1ac2-7a98-4fdd-8d47-81f0ecffdff8" providerId="ADAL" clId="{F1986FEE-3D77-5416-887E-BC484C735D9E}" dt="2026-03-03T09:20:45.589" v="1536" actId="700"/>
          <ac:spMkLst>
            <pc:docMk/>
            <pc:sldMk cId="4219470852" sldId="258"/>
            <ac:spMk id="4" creationId="{D3A11C4E-EF50-CBD5-0A16-9B3720177968}"/>
          </ac:spMkLst>
        </pc:spChg>
      </pc:sldChg>
      <pc:sldChg chg="addSp delSp modSp new mod modClrScheme chgLayout">
        <pc:chgData name="Sameena Shahban (2325941)" userId="dd6d1ac2-7a98-4fdd-8d47-81f0ecffdff8" providerId="ADAL" clId="{F1986FEE-3D77-5416-887E-BC484C735D9E}" dt="2026-03-03T09:39:24.929" v="1650" actId="14100"/>
        <pc:sldMkLst>
          <pc:docMk/>
          <pc:sldMk cId="3194375317" sldId="259"/>
        </pc:sldMkLst>
        <pc:spChg chg="del">
          <ac:chgData name="Sameena Shahban (2325941)" userId="dd6d1ac2-7a98-4fdd-8d47-81f0ecffdff8" providerId="ADAL" clId="{F1986FEE-3D77-5416-887E-BC484C735D9E}" dt="2026-03-03T09:34:15.619" v="1538" actId="700"/>
          <ac:spMkLst>
            <pc:docMk/>
            <pc:sldMk cId="3194375317" sldId="259"/>
            <ac:spMk id="2" creationId="{7D19A422-0C7B-36E9-94B5-9DED4C824F11}"/>
          </ac:spMkLst>
        </pc:spChg>
        <pc:spChg chg="add mod">
          <ac:chgData name="Sameena Shahban (2325941)" userId="dd6d1ac2-7a98-4fdd-8d47-81f0ecffdff8" providerId="ADAL" clId="{F1986FEE-3D77-5416-887E-BC484C735D9E}" dt="2026-03-03T09:39:00.463" v="1645" actId="255"/>
          <ac:spMkLst>
            <pc:docMk/>
            <pc:sldMk cId="3194375317" sldId="259"/>
            <ac:spMk id="3" creationId="{12A92C3D-CB07-B7F3-10A3-23EC62C89B0A}"/>
          </ac:spMkLst>
        </pc:spChg>
        <pc:spChg chg="del">
          <ac:chgData name="Sameena Shahban (2325941)" userId="dd6d1ac2-7a98-4fdd-8d47-81f0ecffdff8" providerId="ADAL" clId="{F1986FEE-3D77-5416-887E-BC484C735D9E}" dt="2026-03-03T09:34:15.619" v="1538" actId="700"/>
          <ac:spMkLst>
            <pc:docMk/>
            <pc:sldMk cId="3194375317" sldId="259"/>
            <ac:spMk id="3" creationId="{636A13E4-5D41-BCAA-7CDF-76D9724FCF2B}"/>
          </ac:spMkLst>
        </pc:spChg>
        <pc:picChg chg="add mod">
          <ac:chgData name="Sameena Shahban (2325941)" userId="dd6d1ac2-7a98-4fdd-8d47-81f0ecffdff8" providerId="ADAL" clId="{F1986FEE-3D77-5416-887E-BC484C735D9E}" dt="2026-03-03T09:39:24.929" v="1650" actId="14100"/>
          <ac:picMkLst>
            <pc:docMk/>
            <pc:sldMk cId="3194375317" sldId="259"/>
            <ac:picMk id="4" creationId="{95AC6236-A3C6-1CE2-F84E-0018BF1DC8D4}"/>
          </ac:picMkLst>
        </pc:picChg>
      </pc:sldChg>
      <pc:sldChg chg="addSp delSp modSp new mod">
        <pc:chgData name="Sameena Shahban (2325941)" userId="dd6d1ac2-7a98-4fdd-8d47-81f0ecffdff8" providerId="ADAL" clId="{F1986FEE-3D77-5416-887E-BC484C735D9E}" dt="2026-03-03T11:35:02.508" v="2030" actId="14100"/>
        <pc:sldMkLst>
          <pc:docMk/>
          <pc:sldMk cId="3938397431" sldId="260"/>
        </pc:sldMkLst>
        <pc:spChg chg="add del mod">
          <ac:chgData name="Sameena Shahban (2325941)" userId="dd6d1ac2-7a98-4fdd-8d47-81f0ecffdff8" providerId="ADAL" clId="{F1986FEE-3D77-5416-887E-BC484C735D9E}" dt="2026-03-03T11:33:02.480" v="2012" actId="478"/>
          <ac:spMkLst>
            <pc:docMk/>
            <pc:sldMk cId="3938397431" sldId="260"/>
            <ac:spMk id="3" creationId="{284DDCD3-3BD2-94F5-F8DF-326356535EE8}"/>
          </ac:spMkLst>
        </pc:spChg>
        <pc:spChg chg="add">
          <ac:chgData name="Sameena Shahban (2325941)" userId="dd6d1ac2-7a98-4fdd-8d47-81f0ecffdff8" providerId="ADAL" clId="{F1986FEE-3D77-5416-887E-BC484C735D9E}" dt="2026-03-03T11:32:51.685" v="2011"/>
          <ac:spMkLst>
            <pc:docMk/>
            <pc:sldMk cId="3938397431" sldId="260"/>
            <ac:spMk id="4" creationId="{B2F24B47-B41F-C2F2-95DD-ACBB146EF92E}"/>
          </ac:spMkLst>
        </pc:spChg>
        <pc:spChg chg="add mod">
          <ac:chgData name="Sameena Shahban (2325941)" userId="dd6d1ac2-7a98-4fdd-8d47-81f0ecffdff8" providerId="ADAL" clId="{F1986FEE-3D77-5416-887E-BC484C735D9E}" dt="2026-03-03T11:35:02.508" v="2030" actId="14100"/>
          <ac:spMkLst>
            <pc:docMk/>
            <pc:sldMk cId="3938397431" sldId="260"/>
            <ac:spMk id="5" creationId="{99FB1CB2-3EB1-0428-4DDF-598928111676}"/>
          </ac:spMkLst>
        </pc:spChg>
      </pc:sldChg>
      <pc:sldChg chg="addSp modSp new mod">
        <pc:chgData name="Sameena Shahban (2325941)" userId="dd6d1ac2-7a98-4fdd-8d47-81f0ecffdff8" providerId="ADAL" clId="{F1986FEE-3D77-5416-887E-BC484C735D9E}" dt="2026-03-03T11:35:22.502" v="2031" actId="255"/>
        <pc:sldMkLst>
          <pc:docMk/>
          <pc:sldMk cId="3106533785" sldId="261"/>
        </pc:sldMkLst>
        <pc:spChg chg="add mod">
          <ac:chgData name="Sameena Shahban (2325941)" userId="dd6d1ac2-7a98-4fdd-8d47-81f0ecffdff8" providerId="ADAL" clId="{F1986FEE-3D77-5416-887E-BC484C735D9E}" dt="2026-03-03T11:35:22.502" v="2031" actId="255"/>
          <ac:spMkLst>
            <pc:docMk/>
            <pc:sldMk cId="3106533785" sldId="261"/>
            <ac:spMk id="3" creationId="{B597AE53-14F5-43D6-13AE-93B8255BCDA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41CDC3-1456-AD43-969E-9C6F75F9FA84}" type="datetimeFigureOut">
              <a:rPr lang="en-US" smtClean="0"/>
              <a:t>3/3/26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C48487-FC67-A342-9149-1615759680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058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C48487-FC67-A342-9149-161575968033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0183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C48487-FC67-A342-9149-16157596803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3477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EF79A-3DC4-439C-7C59-73AB911994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4CAC18-3E0F-2404-D92D-1877DC1DE8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C936A-B7F7-CBD0-AD43-2E46D9B9F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B7615-905F-05D5-B5C5-C3EC4C7D2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9BF03C-E561-006A-59D0-66712314D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074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7AA34-54BD-D4CF-56D1-BF3871A76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E80AB-49BC-EEDB-E8D8-12EF3FD98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499F6-6B37-3F17-8C56-559985690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BE0281-1AD1-F8E8-663D-94A9DADA5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05D2A-659D-8D16-24B5-06330437F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475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284F3-194A-578E-97E3-0547D7837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467F6-2D50-A51F-BA49-09516800B2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6F426-1B44-7AD8-FE4F-FCA03C548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A2DA0-1039-66C9-77A0-2AE997865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8ABA6-BE6C-0708-6C2B-EFB4BD42D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90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AFD7F-E8A6-7DBC-471D-498A32563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0176B-6337-AD59-B33E-2729C9AD8B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D84DAD-93D8-B9A5-3D7B-B8C85E5540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6F6345-BDEB-0A49-111A-DC7FC3C8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F88E79-F3B3-CC79-CDC9-6A0BBC3A5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36D2F3-DAA5-5012-FBB2-4DF8CE353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578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1DFAF-EC2A-CA65-08A6-2788C4B67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302C79-08EE-CD0E-2E98-D5398C6568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7687D0-FBAD-3E48-FE39-E54C52D77B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16C090-CD34-9E1C-0569-843AB309F9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7D4816-D966-C54A-63AB-E801B8F670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7A319C-33EB-C995-C649-EEE404482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BAFFD8-E1AB-4FA4-8894-3900784BB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F5EBC1-9F2C-D470-986D-7582DB7F7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736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66E3E-8BDF-7AD7-515C-5212E3299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C04CA-CE4B-D9A0-E3F0-2B1F8D6AA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B72777-C94B-DDC0-7B53-D4EA4B1F8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FD4D5B-A892-F6EE-0DFE-5796E5B4C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524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11DD23-5D3A-10DC-23EE-DD4EEE3DB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179AC-8E9F-78B3-943D-790E1EED9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92B659-981F-5A60-7DC7-DD98B7EC7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752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8F50-0D76-07DC-8A26-EE7E075CC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74AC7-508F-4BFF-6F80-2E2FC7FFB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0BCABD-945A-F558-E9E9-4CF0E714F0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BD0515-29F0-540F-A25B-2904E4BFB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BFE717-301C-1E8A-6155-850FBDBE7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599F30-022F-0398-0B84-AD6698F62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582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AFC6E-CC41-F8DC-7742-2049D6E06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C34CC6-7867-BDD0-DD93-EE0D1B6F7B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44684F-4725-54D9-F536-4A6FCE2E2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016F38-54DF-632E-9473-824FCEB4F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480CF1-6FF1-3D8C-0F57-BE41F0F20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16CF-BE9C-D64D-2C1F-49CD20836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041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46360-4689-8AB6-63E3-13918F25A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E04F06-D828-17A5-F5E4-645EB47C93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DD544-EDB4-85C0-6A29-5271124AA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10561-657D-5AEB-D3B2-A31FADB4B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866C5-76BC-7BEB-1507-8F3B18DEF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758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1B3A6D-2373-C910-F910-FAA57B3877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993247-6A6D-1DCC-5510-118D51021F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91177-5455-652F-AE11-1AE2C7594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908E00-A80A-9CD2-AF92-04C202347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850E37-E2B2-0594-2BCA-BE812319A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760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470C33-18E7-45E6-D44E-9DD980EA8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5A323-3CFF-871A-FC7D-D6AE0F760E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F6BC6-D574-4C55-61EB-E727C40B2D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55A762-A3C6-7F4D-959B-A29DAB8B144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332EA-8B6E-4A54-A0D6-A32497BAD7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C8D93A-DD55-C3B4-2017-51CE8397DF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43BEF4-9582-3A48-99F0-11C334287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283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care-act-statutory-guidance" TargetMode="External"/><Relationship Id="rId2" Type="http://schemas.openxmlformats.org/officeDocument/2006/relationships/hyperlink" Target="https://doi.org/10.1111/inm.12778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002/wps.20736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S0140-6736(21)01783-6" TargetMode="External"/><Relationship Id="rId7" Type="http://schemas.openxmlformats.org/officeDocument/2006/relationships/hyperlink" Target="https://doi.org/10.1177/0957154X231220396" TargetMode="External"/><Relationship Id="rId2" Type="http://schemas.openxmlformats.org/officeDocument/2006/relationships/hyperlink" Target="https://doi.org/10.1192/bjp.bp.112.11628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0597-018-0261-2" TargetMode="External"/><Relationship Id="rId5" Type="http://schemas.openxmlformats.org/officeDocument/2006/relationships/hyperlink" Target="https://www.nice.org.uk/guidance/cg178" TargetMode="External"/><Relationship Id="rId4" Type="http://schemas.openxmlformats.org/officeDocument/2006/relationships/hyperlink" Target="https://www.england.nhs.uk/long-term-plan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wps.20678" TargetMode="External"/><Relationship Id="rId2" Type="http://schemas.openxmlformats.org/officeDocument/2006/relationships/hyperlink" Target="https://doi.org/10.1016/S0140-6736(22)01470-2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ho.int/news-room/fact-sheets/detail/schizophren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A92C3D-CB07-B7F3-10A3-23EC62C89B0A}"/>
              </a:ext>
            </a:extLst>
          </p:cNvPr>
          <p:cNvSpPr txBox="1"/>
          <p:nvPr/>
        </p:nvSpPr>
        <p:spPr>
          <a:xfrm>
            <a:off x="3048000" y="2161410"/>
            <a:ext cx="6096000" cy="3347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Name - Sameena Shahban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Student number – 2325941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Psychopathological classifications and provisions BMHP6029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Component 1 poster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Lecturer – N</a:t>
            </a:r>
            <a:r>
              <a:rPr lang="en-GB" sz="2400" b="1" dirty="0"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eale Haddon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95AC6236-A3C6-1CE2-F84E-0018BF1DC8D4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99" y="266008"/>
            <a:ext cx="2564101" cy="15627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4375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chemeClr val="bg1">
                <a:lumMod val="6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B4E024F-A456-94D3-FD44-060F1B30B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344" y="55709"/>
            <a:ext cx="4445681" cy="1445741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What is Schizophrenia?</a:t>
            </a:r>
            <a:br>
              <a:rPr lang="en-GB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</a:br>
            <a:endParaRPr lang="en-US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446586-B9BF-CCBA-98DA-20FDA4E73A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678" y="1358900"/>
            <a:ext cx="5076645" cy="504190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serious mental health condition affecting thinking, perception and behaviour (World Health Organization,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Affects around 1 in 300 people worldwide (World Health Organization,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Usually begins in late adolescence or early adulthood (NICE,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Develops through a combination of biological, psychological and social factors (Jauhar et al.,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recognition of trauma and social context.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1400" dirty="0"/>
            </a:b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B5BE2BC-D821-AB2C-E04F-700744FBF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4703" y="52828"/>
            <a:ext cx="7222310" cy="680517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Symptoms</a:t>
            </a:r>
          </a:p>
          <a:p>
            <a:pPr marL="0" indent="0">
              <a:buNone/>
            </a:pPr>
            <a:endParaRPr lang="en-GB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0" indent="0"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Positive symptoms                            Negative symptoms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Hallucinations                                  Reduced motivation                   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Delusions                                         Social withdrawal</a:t>
            </a:r>
          </a:p>
          <a:p>
            <a:pPr marL="0" indent="0"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Cognitive symptoms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Difficulties with memory and attention</a:t>
            </a:r>
          </a:p>
          <a:p>
            <a:pPr marL="0" indent="0"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(NICE, 2014; World Health Organization, 2022).</a:t>
            </a:r>
          </a:p>
          <a:p>
            <a:pPr marL="0" indent="0">
              <a:buNone/>
            </a:pPr>
            <a:endParaRPr lang="en-GB" sz="4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0" b="1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History and stigma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2000" b="1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4400" b="1" dirty="0">
              <a:solidFill>
                <a:schemeClr val="accent1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0" b="1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5500" b="1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0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0" indent="0">
              <a:buNone/>
            </a:pPr>
            <a:endParaRPr lang="en-GB" sz="12000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0" indent="0">
              <a:buNone/>
            </a:pPr>
            <a:r>
              <a:rPr lang="en-GB" sz="12000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ICD‑11 Classification</a:t>
            </a:r>
            <a:endParaRPr lang="en-GB" sz="5600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Focuses on core psychotic symptoms rather than subtypes.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More flexible and descriptive than ICD-10.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Aims to improve diagnostic consistency across countries.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2019).</a:t>
            </a:r>
          </a:p>
          <a:p>
            <a:pPr marL="0" indent="0">
              <a:buNone/>
            </a:pPr>
            <a:endParaRPr lang="en-GB" sz="5600" dirty="0">
              <a:solidFill>
                <a:schemeClr val="accent1"/>
              </a:solidFill>
            </a:endParaRPr>
          </a:p>
        </p:txBody>
      </p:sp>
      <p:pic>
        <p:nvPicPr>
          <p:cNvPr id="14" name="Picture 13" descr="Puzzle in brain">
            <a:extLst>
              <a:ext uri="{FF2B5EF4-FFF2-40B4-BE49-F238E27FC236}">
                <a16:creationId xmlns:a16="http://schemas.microsoft.com/office/drawing/2014/main" id="{59BE2E83-0179-D0C2-B600-0FD694867C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12" y="4516452"/>
            <a:ext cx="4713156" cy="228583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5C9A45-E240-958A-3C9A-700C9FF8B199}"/>
              </a:ext>
            </a:extLst>
          </p:cNvPr>
          <p:cNvCxnSpPr>
            <a:cxnSpLocks/>
          </p:cNvCxnSpPr>
          <p:nvPr/>
        </p:nvCxnSpPr>
        <p:spPr>
          <a:xfrm flipH="1">
            <a:off x="4947013" y="52828"/>
            <a:ext cx="8844" cy="685800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ctangle 3">
            <a:extLst>
              <a:ext uri="{FF2B5EF4-FFF2-40B4-BE49-F238E27FC236}">
                <a16:creationId xmlns:a16="http://schemas.microsoft.com/office/drawing/2014/main" id="{99AB7A74-1673-1522-4736-5EC4BA3DDD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37197" y="2251451"/>
            <a:ext cx="7040970" cy="1755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44398" rIns="0" bIns="122199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500" b="1" i="0" u="none" strike="noStrike" cap="none" normalizeH="0" baseline="0" dirty="0">
              <a:ln>
                <a:noFill/>
              </a:ln>
              <a:solidFill>
                <a:srgbClr val="0F1115"/>
              </a:solidFill>
              <a:effectLst/>
              <a:latin typeface="quote-cjk-patch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500" b="1" dirty="0">
              <a:solidFill>
                <a:srgbClr val="0F1115"/>
              </a:solidFill>
              <a:latin typeface="quote-cjk-patch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500" b="1" i="0" u="none" strike="noStrike" cap="none" normalizeH="0" baseline="0" dirty="0">
              <a:ln>
                <a:noFill/>
              </a:ln>
              <a:solidFill>
                <a:srgbClr val="0F1115"/>
              </a:solidFill>
              <a:effectLst/>
              <a:latin typeface="quote-cjk-patch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500" b="1" i="0" u="none" strike="noStrike" cap="none" normalizeH="0" baseline="0" dirty="0">
              <a:ln>
                <a:noFill/>
              </a:ln>
              <a:solidFill>
                <a:srgbClr val="0F1115"/>
              </a:solidFill>
              <a:effectLst/>
              <a:latin typeface="quote-cjk-patch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500" b="1" dirty="0">
              <a:solidFill>
                <a:srgbClr val="0F1115"/>
              </a:solidFill>
              <a:latin typeface="quote-cjk-patch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500" b="1" i="0" u="none" strike="noStrike" cap="none" normalizeH="0" baseline="0" dirty="0">
              <a:ln>
                <a:noFill/>
              </a:ln>
              <a:solidFill>
                <a:srgbClr val="0F1115"/>
              </a:solidFill>
              <a:effectLst/>
              <a:latin typeface="quote-cjk-patch"/>
            </a:endParaRPr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8F58FE29-77A1-B51F-9E77-6508F46570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3838" y="2161827"/>
            <a:ext cx="6790129" cy="3093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400" dirty="0">
              <a:latin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Late 1800s  </a:t>
            </a:r>
            <a:r>
              <a:rPr kumimoji="0" lang="en-US" altLang="en-US" sz="15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Dementia praecox; long-term institutionalization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Early 1900s </a:t>
            </a:r>
            <a:r>
              <a:rPr kumimoji="0" lang="en-US" altLang="en-US" sz="15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Term schizophrenia introduced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Mid 1900s  </a:t>
            </a:r>
            <a:r>
              <a:rPr kumimoji="0" lang="en-US" altLang="en-US" sz="15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Asylum era; segregation &amp; human rights abuses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Late 1900s  </a:t>
            </a:r>
            <a:r>
              <a:rPr kumimoji="0" lang="en-US" altLang="en-US" sz="15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Deinstitutionalization; shift to community care</a:t>
            </a:r>
          </a:p>
          <a:p>
            <a:pPr marL="171450" lvl="0" indent="-1714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5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Today  Improved diagnosis, but stigma persists in media, work &amp; healthcare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1500" dirty="0"/>
              <a:t>WHO (2019, 2022); APA (2013); Colley (2024); Senior &amp; LaMarre (2024)</a:t>
            </a:r>
            <a:endParaRPr kumimoji="0" lang="en-US" altLang="en-US" sz="150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3038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chemeClr val="bg1">
                <a:lumMod val="7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7B794-7F8F-8546-CE59-468DDD544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200"/>
            <a:ext cx="4949367" cy="3251197"/>
          </a:xfrm>
        </p:spPr>
        <p:txBody>
          <a:bodyPr>
            <a:normAutofit/>
          </a:bodyPr>
          <a:lstStyle/>
          <a:p>
            <a:br>
              <a:rPr lang="en-GB" sz="800" b="1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</a:b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72353-E05B-5AE0-541D-B93FC999F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0611" y="0"/>
            <a:ext cx="7201389" cy="3655048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Effectiveness of Treatment</a:t>
            </a:r>
          </a:p>
          <a:p>
            <a:pPr marL="0" indent="0">
              <a:buNone/>
            </a:pPr>
            <a:endParaRPr lang="en-GB" sz="1400" b="1" dirty="0">
              <a:solidFill>
                <a:schemeClr val="accent1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solidFill>
                <a:schemeClr val="accent1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solidFill>
                <a:schemeClr val="accent1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solidFill>
                <a:schemeClr val="accent1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solidFill>
                <a:schemeClr val="accent1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solidFill>
                <a:schemeClr val="accent1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solidFill>
                <a:schemeClr val="accent1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solidFill>
                <a:schemeClr val="accent1"/>
              </a:solidFill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Recommendations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Despite effective treatments, gaps remain in access to care.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Expand Early Intervention in Psychosis services.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 access to psychological therapies.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Implement trauma-informed, person-centred approaches.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staff training and reduce service inequalities.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Address social factors such as housing and employment.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(Damsgaard and Angel, 2021; Senior and LaMarre, 2024; World Health Organization, 2022).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5D2A52-FAA2-8669-9105-AC37B8315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41245" y="3327398"/>
            <a:ext cx="4990616" cy="6580648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Policy &amp; Legislation</a:t>
            </a:r>
          </a:p>
          <a:p>
            <a:endParaRPr lang="en-GB" sz="2800" b="1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endParaRPr lang="en-GB" sz="2800" b="1" dirty="0">
              <a:solidFill>
                <a:schemeClr val="accent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endParaRPr lang="en-GB" sz="2800" b="1" dirty="0"/>
          </a:p>
          <a:p>
            <a:endParaRPr lang="en-GB" sz="1500" dirty="0">
              <a:solidFill>
                <a:schemeClr val="accent1"/>
              </a:solidFill>
            </a:endParaRPr>
          </a:p>
          <a:p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396950B-FF61-F413-2220-03545B79CD2A}"/>
              </a:ext>
            </a:extLst>
          </p:cNvPr>
          <p:cNvCxnSpPr/>
          <p:nvPr/>
        </p:nvCxnSpPr>
        <p:spPr>
          <a:xfrm>
            <a:off x="4949370" y="0"/>
            <a:ext cx="0" cy="685800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2">
            <a:extLst>
              <a:ext uri="{FF2B5EF4-FFF2-40B4-BE49-F238E27FC236}">
                <a16:creationId xmlns:a16="http://schemas.microsoft.com/office/drawing/2014/main" id="{1E1C5BEA-C688-A286-36D0-42CCDDBEB4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4167"/>
            <a:ext cx="4949367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Management</a:t>
            </a: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Multidisciplinary team involvement (psychiatry, psychology, nursing, social care).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Crisis planning and relapse prevention reduce hospital admissions.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Social support (housing, employment, routine) improves outcomes.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Person-centered care increases engagement and autonomy.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(NICE, 2014; Rice, Zorn and Sigman, 2018; Damsgaard and Angel, 2021)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50C02A5-9924-F2FC-94B6-95DD7538A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01" y="3774919"/>
            <a:ext cx="4930264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The Mental Health Act (1983/2007)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– provides legal framework for compulsory assessment and treatment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The Care Act (2014)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– promotes wellbeing and personalized support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NICE guidelines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recommend antipsychotics, CBT-p and family interventions (NICE, 2014)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The NHS Long Term Plan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prioritizes Early Intervention in Psychosis (EIP) services (NHS England, 2019)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3BAA8466-B2ED-A9A3-304C-59D286B8A9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0607" y="1241320"/>
            <a:ext cx="7160151" cy="2400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Antipsychotic medication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– reduces positive symptoms, but side effects can affect adherence (NICE, 2014; Jauhar et al., 2014)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CBT-p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– reduces distress linked to hallucinations and delusions (NICE, 2014)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Family interventions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– reduce relapse rates (NICE, 2014)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Early Intervention in Psychosis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– improves functioning and quality of life (NHS England, 2019;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Fusar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-Poli, McGorry &amp; Kane, 2020)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Combined approaches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(medication + therapy + social support) are most effective (Damsgaard &amp; Angel, 2021; Senior &amp; LaMarre, 2024)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Medication alone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is often insufficient without psychosocial and recovery-oriented support (WHO, 2022)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823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CDD87037-449B-B9BE-8B85-D4442997F1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9629" y="-85062"/>
            <a:ext cx="12042370" cy="6694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92" tIns="45720" rIns="-25392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Reference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American Psychiatric Association (2013)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Diagnostic and statistical manual of mental disorders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5th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edn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Arlington, VA: American Psychiatric Publishing.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Care Act 2014. (c.23). London: The Stationery Office.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Colley, A. (2024)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In-patient mental health care from the asylum system to the present day: a lived experience of policy and practice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Abingdon: Routledge.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Damsgaard, J.B. and Angel, S. (2021) 'Living a meaningful life while struggling with mental health: Challenging fundamental assumptions about recovery',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International Journal of Mental Health Nursing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30(1), pp. 214-222.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2"/>
              </a:rPr>
              <a:t>https://doi.org/10.1111/inm.12778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Department of Health (2015)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Mental Health Act 1983: Code of practice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London: The Stationery Office.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DHSC (Department of Health and Social Care) (2014)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Care Act 2014: supporting implementation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[Online].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3"/>
              </a:rPr>
              <a:t>https://www.gov.uk/government/publications/care-act-statutory-guidance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Fusar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-Poli, P., McGorry, P.D. and Kane, J.M. (2020) 'Improving outcomes of first-episode psychosis: an overview',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World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19(2), pp. 132-150.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4"/>
              </a:rPr>
              <a:t>https://doi.org/10.1002/wps.20736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470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99FB1CB2-3EB1-0428-4DDF-5989281116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505" y="282634"/>
            <a:ext cx="11992495" cy="689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92" tIns="45720" rIns="-25392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Jauhar, S., McKenna, P.J.,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Radua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J., Fung, E., Salvador, R. and Laws, K.R. (2014) 'Cognitive-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behavioural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 therapy for the symptoms of schizophrenia: systematic review and meta-analysis with examination of potential bias',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British Journal of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204(1), pp. 20-29.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2"/>
              </a:rPr>
              <a:t>https://doi.org/10.1192/bjp.bp.112.116285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Jauhar, S., Johnstone, M. and McKenna, P.J. (2022) 'Schizophrenia',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The Lancet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399(10323), pp. 473-486.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3"/>
              </a:rPr>
              <a:t>https://doi.org/10.1016/S0140-6736(21)01783-6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Mental Health Act 1983. (c.20). London: The Stationery Office.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Mental Health Act 2007. (c.12). London: The Stationery Office.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NHS England (2019)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NHS Long Term Plan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[Online].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4"/>
              </a:rPr>
              <a:t>https://www.england.nhs.uk/long-term-plan/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NICE (National Institute for Health and Care Excellence) (2014)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Psychosis and schizophrenia in adults: prevention and management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NICE guideline CG178 [Online].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5"/>
              </a:rPr>
              <a:t>https://www.nice.org.uk/guidance/cg178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Rice, D.B., Zorn, A. and Sigman, M. (2018) 'The importance of structure and connection for people living with schizophrenia: a 33-year outpatient group experience',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Community Mental Health Journal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54(7), pp. 992-996.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6"/>
              </a:rPr>
              <a:t>https://doi.org/10.1007/s10597-018-0261-2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Senior, J. and LaMarre, A. (2024)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'Re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-examining the history of schizophrenia: from dementia praecox to the ICD-11',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History of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35(1), pp. 42-58.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7"/>
              </a:rPr>
              <a:t>https://doi.org/10.1177/0957154X231220396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8397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597AE53-14F5-43D6-13AE-93B8255BCDAB}"/>
              </a:ext>
            </a:extLst>
          </p:cNvPr>
          <p:cNvSpPr txBox="1"/>
          <p:nvPr/>
        </p:nvSpPr>
        <p:spPr>
          <a:xfrm>
            <a:off x="116378" y="332509"/>
            <a:ext cx="11953702" cy="33807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Thornicroft, G., Sunkel, C.,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Alikhon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Aliev, A., Baker, S., Brohan, E.,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Chammay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 Davies, K., Demissie, M., Duncan, J., Fekadu, W. and Gronholm, P.C. (2022) 'The Lancet Commission on ending stigma and discrimination in mental health',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400(10361), pp. 1438-1480.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https://doi.org/10.1016/S0140-6736(22)01470-2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(2019) 'The ICD-11 has been adopted by the World Health Assembly',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18(3), pp. 371-372.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https://doi.org/10.1002/wps.20678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(2022)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Schizophrenia: key facts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https://www.who.int/news-room/fact-sheets/detail/schizophrenia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3 March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6533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1832</TotalTime>
  <Words>1352</Words>
  <Application>Microsoft Macintosh PowerPoint</Application>
  <PresentationFormat>Widescreen</PresentationFormat>
  <Paragraphs>113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ADLaM Display</vt:lpstr>
      <vt:lpstr>Aptos</vt:lpstr>
      <vt:lpstr>Aptos Display</vt:lpstr>
      <vt:lpstr>Arial</vt:lpstr>
      <vt:lpstr>quote-cjk-patch</vt:lpstr>
      <vt:lpstr>Office Theme</vt:lpstr>
      <vt:lpstr>PowerPoint Presentation</vt:lpstr>
      <vt:lpstr>What is Schizophrenia? </vt:lpstr>
      <vt:lpstr>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Sameena Shahban (2325941)</dc:creator>
  <cp:lastModifiedBy>Sameena Shahban (2325941)</cp:lastModifiedBy>
  <cp:revision>1</cp:revision>
  <dcterms:created xsi:type="dcterms:W3CDTF">2026-02-22T11:43:47Z</dcterms:created>
  <dcterms:modified xsi:type="dcterms:W3CDTF">2026-03-03T11:45:12Z</dcterms:modified>
</cp:coreProperties>
</file>