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autoCompressPictures="0">
  <p:sldMasterIdLst>
    <p:sldMasterId id="2147484368" r:id="rId4"/>
  </p:sldMasterIdLst>
  <p:notesMasterIdLst>
    <p:notesMasterId r:id="rId12"/>
  </p:notesMasterIdLst>
  <p:handoutMasterIdLst>
    <p:handoutMasterId r:id="rId13"/>
  </p:handoutMasterIdLst>
  <p:sldIdLst>
    <p:sldId id="311" r:id="rId5"/>
    <p:sldId id="273" r:id="rId6"/>
    <p:sldId id="302" r:id="rId7"/>
    <p:sldId id="286" r:id="rId8"/>
    <p:sldId id="312" r:id="rId9"/>
    <p:sldId id="308" r:id="rId10"/>
    <p:sldId id="306" r:id="rId1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00FAFEB1-CBE3-4772-9A9E-9B3D5E419876}">
          <p14:sldIdLst>
            <p14:sldId id="311"/>
          </p14:sldIdLst>
        </p14:section>
        <p14:section name="Untitled Section" id="{36D92F48-8190-4AC6-A9F3-C03EF8A56A69}">
          <p14:sldIdLst>
            <p14:sldId id="273"/>
            <p14:sldId id="302"/>
            <p14:sldId id="286"/>
            <p14:sldId id="312"/>
            <p14:sldId id="308"/>
            <p14:sldId id="306"/>
          </p14:sldIdLst>
        </p14:section>
      </p14:sectionLst>
    </p:ex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EEEEE"/>
    <a:srgbClr val="87175F"/>
    <a:srgbClr val="EEC621"/>
    <a:srgbClr val="E58C09"/>
    <a:srgbClr val="43467B"/>
    <a:srgbClr val="AEA422"/>
    <a:srgbClr val="F69E1D"/>
    <a:srgbClr val="E19E6B"/>
    <a:srgbClr val="75503A"/>
    <a:srgbClr val="DDB61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DBED569-4797-4DF1-A0F4-6AAB3CD982D8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FD0F851-EC5A-4D38-B0AD-8093EC10F338}" styleName="Light Style 1 -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4" autoAdjust="0"/>
    <p:restoredTop sz="93447" autoAdjust="0"/>
  </p:normalViewPr>
  <p:slideViewPr>
    <p:cSldViewPr>
      <p:cViewPr>
        <p:scale>
          <a:sx n="60" d="100"/>
          <a:sy n="60" d="100"/>
        </p:scale>
        <p:origin x="1412" y="44"/>
      </p:cViewPr>
      <p:guideLst/>
    </p:cSldViewPr>
  </p:slideViewPr>
  <p:outlineViewPr>
    <p:cViewPr>
      <p:scale>
        <a:sx n="33" d="100"/>
        <a:sy n="33" d="100"/>
      </p:scale>
      <p:origin x="0" y="-20822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0" d="100"/>
          <a:sy n="60" d="100"/>
        </p:scale>
        <p:origin x="3187" y="34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4464472-DAE5-4012-9A5A-CB432293B44E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>
              <a:latin typeface="Tw Cen MT" panose="020B0602020104020603" pitchFamily="34" charset="0"/>
            </a:endParaRP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586DB41-0314-4E22-8F5A-547FA67B06A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233E32-5603-440A-ACDD-7442C88C5FED}" type="datetimeFigureOut">
              <a:rPr lang="en-US" smtClean="0">
                <a:latin typeface="Tw Cen MT" panose="020B0602020104020603" pitchFamily="34" charset="0"/>
              </a:rPr>
              <a:t>8/8/2022</a:t>
            </a:fld>
            <a:endParaRPr lang="en-US" dirty="0">
              <a:latin typeface="Tw Cen MT" panose="020B0602020104020603" pitchFamily="34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563188E-D235-4A3B-823C-E0E10F336CC4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>
              <a:latin typeface="Tw Cen MT" panose="020B0602020104020603" pitchFamily="34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4D3A68C-A1CC-4704-8503-01E13B0AED61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1BB1589-0F8A-400D-AEF4-57688446A2F5}" type="slidenum">
              <a:rPr lang="en-US" smtClean="0">
                <a:latin typeface="Tw Cen MT" panose="020B0602020104020603" pitchFamily="34" charset="0"/>
              </a:rPr>
              <a:t>‹#›</a:t>
            </a:fld>
            <a:endParaRPr lang="en-US" dirty="0">
              <a:latin typeface="Tw Cen MT" panose="020B06020201040206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2191058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Tw Cen MT" panose="020B0602020104020603" pitchFamily="34" charset="0"/>
              </a:defRPr>
            </a:lvl1pPr>
          </a:lstStyle>
          <a:p>
            <a:endParaRPr lang="en-US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Tw Cen MT" panose="020B0602020104020603" pitchFamily="34" charset="0"/>
              </a:defRPr>
            </a:lvl1pPr>
          </a:lstStyle>
          <a:p>
            <a:fld id="{AF4A386A-BFE4-4655-9801-CBB04655F27A}" type="datetimeFigureOut">
              <a:rPr lang="en-US" noProof="0" smtClean="0"/>
              <a:pPr/>
              <a:t>8/8/2022</a:t>
            </a:fld>
            <a:endParaRPr lang="en-US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Tw Cen MT" panose="020B0602020104020603" pitchFamily="34" charset="0"/>
              </a:defRPr>
            </a:lvl1pPr>
          </a:lstStyle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Tw Cen MT" panose="020B0602020104020603" pitchFamily="34" charset="0"/>
              </a:defRPr>
            </a:lvl1pPr>
          </a:lstStyle>
          <a:p>
            <a:fld id="{DAE5FABD-26C8-4F74-B1E3-45BC91BC9D7B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5077535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Tw Cen MT" panose="020B0602020104020603" pitchFamily="34" charset="0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Tw Cen MT" panose="020B0602020104020603" pitchFamily="34" charset="0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Tw Cen MT" panose="020B0602020104020603" pitchFamily="34" charset="0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Tw Cen MT" panose="020B0602020104020603" pitchFamily="34" charset="0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Tw Cen MT" panose="020B0602020104020603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E5FABD-26C8-4F74-B1E3-45BC91BC9D7B}" type="slidenum">
              <a:rPr lang="en-US" noProof="0" smtClean="0"/>
              <a:pPr/>
              <a:t>2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7449107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E5FABD-26C8-4F74-B1E3-45BC91BC9D7B}" type="slidenum">
              <a:rPr lang="en-US" noProof="0" smtClean="0"/>
              <a:pPr/>
              <a:t>3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55414608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E5FABD-26C8-4F74-B1E3-45BC91BC9D7B}" type="slidenum">
              <a:rPr lang="en-US" noProof="0" smtClean="0"/>
              <a:pPr/>
              <a:t>4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93529429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E5FABD-26C8-4F74-B1E3-45BC91BC9D7B}" type="slidenum">
              <a:rPr lang="en-US" noProof="0" smtClean="0"/>
              <a:pPr/>
              <a:t>6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31825159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E5FABD-26C8-4F74-B1E3-45BC91BC9D7B}" type="slidenum">
              <a:rPr lang="en-US" noProof="0" smtClean="0"/>
              <a:pPr/>
              <a:t>7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7822314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396319" y="802299"/>
            <a:ext cx="5618515" cy="2541431"/>
          </a:xfrm>
        </p:spPr>
        <p:txBody>
          <a:bodyPr bIns="0"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96319" y="3531205"/>
            <a:ext cx="5618515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600" b="0" cap="all" baseline="0">
                <a:solidFill>
                  <a:schemeClr val="tx1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8/8/2022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396319" y="329308"/>
            <a:ext cx="3086292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4703" y="798973"/>
            <a:ext cx="802005" cy="503578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396319" y="3528542"/>
            <a:ext cx="561851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60050911"/>
      </p:ext>
    </p:extLst>
  </p:cSld>
  <p:clrMapOvr>
    <a:masterClrMapping/>
  </p:clrMapOvr>
  <p:hf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smtClean="0"/>
              <a:t>8/8/2022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91781081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1756130"/>
            <a:ext cx="5617002" cy="1887950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2" y="3806196"/>
            <a:ext cx="5617002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8/8/2022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43491" y="3804985"/>
            <a:ext cx="561700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00695370"/>
      </p:ext>
    </p:extLst>
  </p:cSld>
  <p:clrMapOvr>
    <a:masterClrMapping/>
  </p:clrMapOvr>
  <p:hf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804890"/>
            <a:ext cx="6571343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3490" y="2013936"/>
            <a:ext cx="3125871" cy="34375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89182" y="2013936"/>
            <a:ext cx="3125652" cy="343755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smtClean="0"/>
              <a:t>8/8/2022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73463833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6" name="Straight Connector 35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804164"/>
            <a:ext cx="6571344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1" y="2019550"/>
            <a:ext cx="3125766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3491" y="2824270"/>
            <a:ext cx="3125766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89182" y="2023004"/>
            <a:ext cx="31256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89182" y="2821491"/>
            <a:ext cx="31256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8/8/2022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1129796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2" name="Straight Connector 31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8/8/2022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4516136"/>
      </p:ext>
    </p:extLst>
  </p:cSld>
  <p:clrMapOvr>
    <a:masterClrMapping/>
  </p:clrMapOvr>
  <p:hf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8/8/2022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0074866"/>
      </p:ext>
    </p:extLst>
  </p:cSld>
  <p:clrMapOvr>
    <a:masterClrMapping/>
  </p:clrMapOvr>
  <p:hf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9042" y="798973"/>
            <a:ext cx="2425950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86656" y="798974"/>
            <a:ext cx="3828178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39042" y="3205492"/>
            <a:ext cx="2427369" cy="2248181"/>
          </a:xfrm>
        </p:spPr>
        <p:txBody>
          <a:bodyPr>
            <a:normAutofit/>
          </a:bodyPr>
          <a:lstStyle>
            <a:lvl1pPr marL="0" indent="0" algn="l">
              <a:buNone/>
              <a:defRPr sz="16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8/8/2022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1748" y="3205491"/>
            <a:ext cx="242327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37490182"/>
      </p:ext>
    </p:extLst>
  </p:cSld>
  <p:clrMapOvr>
    <a:masterClrMapping/>
  </p:clrMapOvr>
  <p:hf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/>
          <p:cNvGrpSpPr/>
          <p:nvPr/>
        </p:nvGrpSpPr>
        <p:grpSpPr>
          <a:xfrm>
            <a:off x="4996501" y="482171"/>
            <a:ext cx="3511387" cy="5149101"/>
            <a:chOff x="6852919" y="583365"/>
            <a:chExt cx="4681849" cy="5181928"/>
          </a:xfrm>
        </p:grpSpPr>
        <p:sp>
          <p:nvSpPr>
            <p:cNvPr id="14" name="Rectangle 13"/>
            <p:cNvSpPr/>
            <p:nvPr/>
          </p:nvSpPr>
          <p:spPr>
            <a:xfrm>
              <a:off x="6852919" y="583365"/>
              <a:ext cx="4681849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14"/>
            <p:cNvSpPr/>
            <p:nvPr/>
          </p:nvSpPr>
          <p:spPr>
            <a:xfrm>
              <a:off x="7273787" y="915806"/>
              <a:ext cx="3844017" cy="4507918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148" y="1129513"/>
            <a:ext cx="3244935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640128" y="1122543"/>
            <a:ext cx="2234998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3492" y="3145992"/>
            <a:ext cx="3240286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36664" y="5469857"/>
            <a:ext cx="3252420" cy="320123"/>
          </a:xfrm>
        </p:spPr>
        <p:txBody>
          <a:bodyPr/>
          <a:lstStyle>
            <a:lvl1pPr algn="l">
              <a:defRPr/>
            </a:lvl1pPr>
          </a:lstStyle>
          <a:p>
            <a:fld id="{B61BEF0D-F0BB-DE4B-95CE-6DB70DBA9567}" type="datetimeFigureOut">
              <a:rPr lang="en-US" smtClean="0"/>
              <a:pPr/>
              <a:t>8/8/2022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37530" y="318641"/>
            <a:ext cx="3251553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1281" y="3143605"/>
            <a:ext cx="324201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77919289"/>
      </p:ext>
    </p:extLst>
  </p:cSld>
  <p:clrMapOvr>
    <a:masterClrMapping/>
  </p:clrMapOvr>
  <p:hf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8/8/2022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1977345"/>
      </p:ext>
    </p:extLst>
  </p:cSld>
  <p:clrMapOvr>
    <a:masterClrMapping/>
  </p:clrMapOvr>
  <p:hf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918028" y="798974"/>
            <a:ext cx="1103027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3491" y="798974"/>
            <a:ext cx="5301095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8/8/2022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6918028" y="798974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01429998"/>
      </p:ext>
    </p:extLst>
  </p:cSld>
  <p:clrMapOvr>
    <a:masterClrMapping/>
  </p:clrMapOvr>
  <p:hf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ONLY_Pi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9144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80" y="990600"/>
            <a:ext cx="8103870" cy="707886"/>
          </a:xfrm>
        </p:spPr>
        <p:txBody>
          <a:bodyPr lIns="91440" anchor="t">
            <a:normAutofit/>
          </a:bodyPr>
          <a:lstStyle>
            <a:lvl1pPr>
              <a:lnSpc>
                <a:spcPct val="100000"/>
              </a:lnSpc>
              <a:defRPr sz="3000" b="0">
                <a:latin typeface="+mj-lt"/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2DBF2FB3-2A18-4DFA-BE67-CBEB450840A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471591" y="6339840"/>
            <a:ext cx="22671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75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0CE973A6-10E7-4E33-AA8B-7240F91970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6246965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noProof="0" dirty="0"/>
          </a:p>
        </p:txBody>
      </p:sp>
    </p:spTree>
    <p:extLst>
      <p:ext uri="{BB962C8B-B14F-4D97-AF65-F5344CB8AC3E}">
        <p14:creationId xmlns:p14="http://schemas.microsoft.com/office/powerpoint/2010/main" val="6588757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eam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724AA86D-A811-42CE-8C83-8053DFC667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" y="0"/>
            <a:ext cx="6246965" cy="6858000"/>
          </a:xfrm>
          <a:custGeom>
            <a:avLst/>
            <a:gdLst>
              <a:gd name="connsiteX0" fmla="*/ 0 w 8329286"/>
              <a:gd name="connsiteY0" fmla="*/ 0 h 6858000"/>
              <a:gd name="connsiteX1" fmla="*/ 8329286 w 8329286"/>
              <a:gd name="connsiteY1" fmla="*/ 0 h 6858000"/>
              <a:gd name="connsiteX2" fmla="*/ 8329286 w 8329286"/>
              <a:gd name="connsiteY2" fmla="*/ 68183 h 6858000"/>
              <a:gd name="connsiteX3" fmla="*/ 3175958 w 8329286"/>
              <a:gd name="connsiteY3" fmla="*/ 6858000 h 6858000"/>
              <a:gd name="connsiteX4" fmla="*/ 0 w 8329286"/>
              <a:gd name="connsiteY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329286" h="6858000">
                <a:moveTo>
                  <a:pt x="0" y="0"/>
                </a:moveTo>
                <a:lnTo>
                  <a:pt x="8329286" y="0"/>
                </a:lnTo>
                <a:lnTo>
                  <a:pt x="8329286" y="68183"/>
                </a:lnTo>
                <a:lnTo>
                  <a:pt x="317595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EEEE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noProof="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9144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80" y="990600"/>
            <a:ext cx="8103870" cy="707886"/>
          </a:xfrm>
        </p:spPr>
        <p:txBody>
          <a:bodyPr lIns="91440" anchor="t">
            <a:normAutofit/>
          </a:bodyPr>
          <a:lstStyle>
            <a:lvl1pPr>
              <a:lnSpc>
                <a:spcPct val="100000"/>
              </a:lnSpc>
              <a:defRPr sz="3000" b="0">
                <a:latin typeface="+mj-lt"/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E0693782-2388-4647-A185-37537397019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471591" y="6339840"/>
            <a:ext cx="22671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75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89314C5F-7D40-40CF-8951-9660A5ACE1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6246965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noProof="0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B4884FC-8C22-42B9-9E84-2B12AC7336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1313548" y="5027659"/>
            <a:ext cx="516155" cy="0"/>
          </a:xfrm>
          <a:prstGeom prst="line">
            <a:avLst/>
          </a:prstGeom>
          <a:ln w="5715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Picture Placeholder 8">
            <a:extLst>
              <a:ext uri="{FF2B5EF4-FFF2-40B4-BE49-F238E27FC236}">
                <a16:creationId xmlns:a16="http://schemas.microsoft.com/office/drawing/2014/main" id="{D7401DA1-CBDE-40D5-856F-25C28280FC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542927" y="2057402"/>
            <a:ext cx="2057398" cy="2743198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sp>
        <p:nvSpPr>
          <p:cNvPr id="32" name="Text Placeholder 7">
            <a:extLst>
              <a:ext uri="{FF2B5EF4-FFF2-40B4-BE49-F238E27FC236}">
                <a16:creationId xmlns:a16="http://schemas.microsoft.com/office/drawing/2014/main" id="{125C62A5-1A39-471E-B819-35EB9F8B0CEE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05766" y="5307558"/>
            <a:ext cx="2331719" cy="424732"/>
          </a:xfrm>
          <a:noFill/>
        </p:spPr>
        <p:txBody>
          <a:bodyPr wrap="square" lIns="91440" rIns="9144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500" b="1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ADD TEXT </a:t>
            </a:r>
          </a:p>
        </p:txBody>
      </p:sp>
      <p:sp>
        <p:nvSpPr>
          <p:cNvPr id="17" name="Text Placeholder 7">
            <a:extLst>
              <a:ext uri="{FF2B5EF4-FFF2-40B4-BE49-F238E27FC236}">
                <a16:creationId xmlns:a16="http://schemas.microsoft.com/office/drawing/2014/main" id="{2FD9C5C0-2B13-4BD9-BA25-5F692DE9E82D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05766" y="5688560"/>
            <a:ext cx="2331719" cy="323629"/>
          </a:xfrm>
          <a:noFill/>
        </p:spPr>
        <p:txBody>
          <a:bodyPr wrap="square" lIns="91440" rIns="9144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050" b="0">
                <a:solidFill>
                  <a:schemeClr val="tx2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Description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9971D9F8-CAE6-4680-A029-F96D0F1441FD}"/>
              </a:ext>
            </a:extLst>
          </p:cNvPr>
          <p:cNvCxnSpPr>
            <a:cxnSpLocks/>
          </p:cNvCxnSpPr>
          <p:nvPr userDrawn="1"/>
        </p:nvCxnSpPr>
        <p:spPr>
          <a:xfrm flipH="1">
            <a:off x="2930884" y="2747071"/>
            <a:ext cx="1620038" cy="2836074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A31598D0-210A-4FC8-9A7B-BFA0921CF2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4152383" y="3754240"/>
            <a:ext cx="0" cy="82296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" name="Group 5">
            <a:extLst>
              <a:ext uri="{FF2B5EF4-FFF2-40B4-BE49-F238E27FC236}">
                <a16:creationId xmlns:a16="http://schemas.microsoft.com/office/drawing/2014/main" id="{606439E2-68F5-46DF-9799-ABBEBECFD3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2929510" y="2754546"/>
            <a:ext cx="2440799" cy="2828600"/>
            <a:chOff x="4431264" y="2199060"/>
            <a:chExt cx="3363136" cy="2828600"/>
          </a:xfrm>
        </p:grpSpPr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E95E9585-55FC-4C03-8122-DED9B077D9F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227429" y="1632088"/>
              <a:ext cx="0" cy="1133943"/>
            </a:xfrm>
            <a:prstGeom prst="line">
              <a:avLst/>
            </a:prstGeom>
            <a:ln w="2540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F2403E01-A7A9-4801-84C2-A2B3D9B7F577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4950988" y="4507936"/>
              <a:ext cx="0" cy="1039447"/>
            </a:xfrm>
            <a:prstGeom prst="line">
              <a:avLst/>
            </a:prstGeom>
            <a:ln w="2540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5" name="Picture Placeholder 8">
            <a:extLst>
              <a:ext uri="{FF2B5EF4-FFF2-40B4-BE49-F238E27FC236}">
                <a16:creationId xmlns:a16="http://schemas.microsoft.com/office/drawing/2014/main" id="{BDA24073-E1E8-43FF-B135-B2947B9722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 userDrawn="1">
            <p:ph type="pic" sz="quarter" idx="19" hasCustomPrompt="1"/>
          </p:nvPr>
        </p:nvSpPr>
        <p:spPr>
          <a:xfrm>
            <a:off x="4070060" y="3663296"/>
            <a:ext cx="754377" cy="100583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anchor="ctr">
            <a:normAutofit/>
          </a:bodyPr>
          <a:lstStyle>
            <a:lvl1pPr marL="0" indent="0" algn="ctr">
              <a:buNone/>
              <a:defRPr sz="9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sp>
        <p:nvSpPr>
          <p:cNvPr id="26" name="Picture Placeholder 8">
            <a:extLst>
              <a:ext uri="{FF2B5EF4-FFF2-40B4-BE49-F238E27FC236}">
                <a16:creationId xmlns:a16="http://schemas.microsoft.com/office/drawing/2014/main" id="{DAD1D946-AD65-4E2D-A739-D93BA1AC1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 userDrawn="1">
            <p:ph type="pic" sz="quarter" idx="20" hasCustomPrompt="1"/>
          </p:nvPr>
        </p:nvSpPr>
        <p:spPr>
          <a:xfrm>
            <a:off x="3306700" y="5090164"/>
            <a:ext cx="754377" cy="100583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anchor="ctr">
            <a:normAutofit/>
          </a:bodyPr>
          <a:lstStyle>
            <a:lvl1pPr marL="0" indent="0" algn="ctr">
              <a:buNone/>
              <a:defRPr sz="9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sp>
        <p:nvSpPr>
          <p:cNvPr id="27" name="Picture Placeholder 8">
            <a:extLst>
              <a:ext uri="{FF2B5EF4-FFF2-40B4-BE49-F238E27FC236}">
                <a16:creationId xmlns:a16="http://schemas.microsoft.com/office/drawing/2014/main" id="{036FD13F-5CDF-4A6F-A890-1F23EA5902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 userDrawn="1">
            <p:ph type="pic" sz="quarter" idx="21" hasCustomPrompt="1"/>
          </p:nvPr>
        </p:nvSpPr>
        <p:spPr>
          <a:xfrm>
            <a:off x="4844124" y="2223786"/>
            <a:ext cx="754377" cy="100583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anchor="ctr">
            <a:normAutofit/>
          </a:bodyPr>
          <a:lstStyle>
            <a:lvl1pPr marL="0" indent="0" algn="ctr">
              <a:buNone/>
              <a:defRPr sz="9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4EA974DF-48E5-46E7-9453-8A47028BC5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5277495" y="2747071"/>
            <a:ext cx="1620038" cy="2836074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CA85692E-DBD5-4FD7-95CA-849C102632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6498994" y="3754240"/>
            <a:ext cx="0" cy="82296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8" name="Group 37">
            <a:extLst>
              <a:ext uri="{FF2B5EF4-FFF2-40B4-BE49-F238E27FC236}">
                <a16:creationId xmlns:a16="http://schemas.microsoft.com/office/drawing/2014/main" id="{606422F5-A2F2-43D5-84EE-F875A28A72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276121" y="2754546"/>
            <a:ext cx="2440799" cy="2828600"/>
            <a:chOff x="4431264" y="2199060"/>
            <a:chExt cx="3363136" cy="2828600"/>
          </a:xfrm>
        </p:grpSpPr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4BDD12EB-7EFD-4370-A7C6-9E57D6A7C6DF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227429" y="1632088"/>
              <a:ext cx="0" cy="1133943"/>
            </a:xfrm>
            <a:prstGeom prst="line">
              <a:avLst/>
            </a:prstGeom>
            <a:ln w="2540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95D1AAC8-713E-418F-B7B4-27B58BDFD77C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4950988" y="4507936"/>
              <a:ext cx="0" cy="1039447"/>
            </a:xfrm>
            <a:prstGeom prst="line">
              <a:avLst/>
            </a:prstGeom>
            <a:ln w="2540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1" name="Picture Placeholder 8">
            <a:extLst>
              <a:ext uri="{FF2B5EF4-FFF2-40B4-BE49-F238E27FC236}">
                <a16:creationId xmlns:a16="http://schemas.microsoft.com/office/drawing/2014/main" id="{DEE070FD-95C9-4396-B429-69E1E14E32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2" hasCustomPrompt="1"/>
          </p:nvPr>
        </p:nvSpPr>
        <p:spPr>
          <a:xfrm>
            <a:off x="6416671" y="3663296"/>
            <a:ext cx="754377" cy="100583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anchor="ctr">
            <a:normAutofit/>
          </a:bodyPr>
          <a:lstStyle>
            <a:lvl1pPr marL="0" indent="0" algn="ctr">
              <a:buNone/>
              <a:defRPr sz="9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sp>
        <p:nvSpPr>
          <p:cNvPr id="42" name="Picture Placeholder 8">
            <a:extLst>
              <a:ext uri="{FF2B5EF4-FFF2-40B4-BE49-F238E27FC236}">
                <a16:creationId xmlns:a16="http://schemas.microsoft.com/office/drawing/2014/main" id="{5A9E7D40-35C3-4F7D-AAB6-D4168037C9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3" hasCustomPrompt="1"/>
          </p:nvPr>
        </p:nvSpPr>
        <p:spPr>
          <a:xfrm>
            <a:off x="5653310" y="5090164"/>
            <a:ext cx="754377" cy="100583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anchor="ctr">
            <a:normAutofit/>
          </a:bodyPr>
          <a:lstStyle>
            <a:lvl1pPr marL="0" indent="0" algn="ctr">
              <a:buNone/>
              <a:defRPr sz="9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sp>
        <p:nvSpPr>
          <p:cNvPr id="43" name="Picture Placeholder 8">
            <a:extLst>
              <a:ext uri="{FF2B5EF4-FFF2-40B4-BE49-F238E27FC236}">
                <a16:creationId xmlns:a16="http://schemas.microsoft.com/office/drawing/2014/main" id="{13CB6343-C37E-4656-A566-EA9A3A1BF0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4" hasCustomPrompt="1"/>
          </p:nvPr>
        </p:nvSpPr>
        <p:spPr>
          <a:xfrm>
            <a:off x="7190735" y="2223786"/>
            <a:ext cx="754377" cy="100583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anchor="ctr">
            <a:normAutofit/>
          </a:bodyPr>
          <a:lstStyle>
            <a:lvl1pPr marL="0" indent="0" algn="ctr">
              <a:buNone/>
              <a:defRPr sz="9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sp>
        <p:nvSpPr>
          <p:cNvPr id="44" name="Text Placeholder 7">
            <a:extLst>
              <a:ext uri="{FF2B5EF4-FFF2-40B4-BE49-F238E27FC236}">
                <a16:creationId xmlns:a16="http://schemas.microsoft.com/office/drawing/2014/main" id="{847B0A6E-95FE-4876-8783-F2D69813E0D6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5696887" y="2643606"/>
            <a:ext cx="983861" cy="166199"/>
          </a:xfrm>
          <a:noFill/>
        </p:spPr>
        <p:txBody>
          <a:bodyPr wrap="square" lIns="0" tIns="0" rIns="0" bIns="0" anchor="ctr">
            <a:noAutofit/>
          </a:bodyPr>
          <a:lstStyle>
            <a:lvl1pPr marL="0" indent="0" algn="l">
              <a:spcBef>
                <a:spcPts val="0"/>
              </a:spcBef>
              <a:spcAft>
                <a:spcPts val="0"/>
              </a:spcAft>
              <a:buNone/>
              <a:defRPr sz="9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Name</a:t>
            </a:r>
          </a:p>
        </p:txBody>
      </p:sp>
      <p:sp>
        <p:nvSpPr>
          <p:cNvPr id="45" name="Text Placeholder 7">
            <a:extLst>
              <a:ext uri="{FF2B5EF4-FFF2-40B4-BE49-F238E27FC236}">
                <a16:creationId xmlns:a16="http://schemas.microsoft.com/office/drawing/2014/main" id="{4E9CD2A8-E96D-45CF-B252-F6F8267FF344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4918061" y="4083116"/>
            <a:ext cx="983861" cy="166199"/>
          </a:xfrm>
          <a:noFill/>
        </p:spPr>
        <p:txBody>
          <a:bodyPr wrap="square" lIns="0" tIns="0" rIns="0" bIns="0" anchor="ctr">
            <a:noAutofit/>
          </a:bodyPr>
          <a:lstStyle>
            <a:lvl1pPr marL="0" indent="0" algn="l">
              <a:spcBef>
                <a:spcPts val="0"/>
              </a:spcBef>
              <a:spcAft>
                <a:spcPts val="0"/>
              </a:spcAft>
              <a:buNone/>
              <a:defRPr sz="9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Name</a:t>
            </a:r>
          </a:p>
        </p:txBody>
      </p:sp>
      <p:sp>
        <p:nvSpPr>
          <p:cNvPr id="46" name="Text Placeholder 7">
            <a:extLst>
              <a:ext uri="{FF2B5EF4-FFF2-40B4-BE49-F238E27FC236}">
                <a16:creationId xmlns:a16="http://schemas.microsoft.com/office/drawing/2014/main" id="{1AE8BBFE-01C4-4028-9B89-8D3A005A4B89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4173211" y="5509984"/>
            <a:ext cx="983861" cy="166199"/>
          </a:xfrm>
          <a:noFill/>
        </p:spPr>
        <p:txBody>
          <a:bodyPr wrap="square" lIns="0" tIns="0" rIns="0" bIns="0" anchor="ctr">
            <a:noAutofit/>
          </a:bodyPr>
          <a:lstStyle>
            <a:lvl1pPr marL="0" indent="0" algn="l">
              <a:spcBef>
                <a:spcPts val="0"/>
              </a:spcBef>
              <a:spcAft>
                <a:spcPts val="0"/>
              </a:spcAft>
              <a:buNone/>
              <a:defRPr sz="9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Name</a:t>
            </a:r>
          </a:p>
        </p:txBody>
      </p:sp>
      <p:sp>
        <p:nvSpPr>
          <p:cNvPr id="47" name="Text Placeholder 7">
            <a:extLst>
              <a:ext uri="{FF2B5EF4-FFF2-40B4-BE49-F238E27FC236}">
                <a16:creationId xmlns:a16="http://schemas.microsoft.com/office/drawing/2014/main" id="{49C15349-435A-457E-9835-D4345AD3ED9F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8045839" y="2643606"/>
            <a:ext cx="983861" cy="166199"/>
          </a:xfrm>
          <a:noFill/>
        </p:spPr>
        <p:txBody>
          <a:bodyPr wrap="square" lIns="0" tIns="0" rIns="0" bIns="0" anchor="ctr">
            <a:noAutofit/>
          </a:bodyPr>
          <a:lstStyle>
            <a:lvl1pPr marL="0" indent="0" algn="l">
              <a:spcBef>
                <a:spcPts val="0"/>
              </a:spcBef>
              <a:spcAft>
                <a:spcPts val="0"/>
              </a:spcAft>
              <a:buNone/>
              <a:defRPr sz="9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Name</a:t>
            </a:r>
          </a:p>
        </p:txBody>
      </p:sp>
      <p:sp>
        <p:nvSpPr>
          <p:cNvPr id="48" name="Text Placeholder 7">
            <a:extLst>
              <a:ext uri="{FF2B5EF4-FFF2-40B4-BE49-F238E27FC236}">
                <a16:creationId xmlns:a16="http://schemas.microsoft.com/office/drawing/2014/main" id="{06DC437D-C5F6-49FA-8BF0-932297827EA8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7267013" y="4083116"/>
            <a:ext cx="983861" cy="166199"/>
          </a:xfrm>
          <a:noFill/>
        </p:spPr>
        <p:txBody>
          <a:bodyPr wrap="square" lIns="0" tIns="0" rIns="0" bIns="0" anchor="ctr">
            <a:noAutofit/>
          </a:bodyPr>
          <a:lstStyle>
            <a:lvl1pPr marL="0" indent="0" algn="l">
              <a:spcBef>
                <a:spcPts val="0"/>
              </a:spcBef>
              <a:spcAft>
                <a:spcPts val="0"/>
              </a:spcAft>
              <a:buNone/>
              <a:defRPr sz="9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Name</a:t>
            </a:r>
          </a:p>
        </p:txBody>
      </p:sp>
      <p:sp>
        <p:nvSpPr>
          <p:cNvPr id="49" name="Text Placeholder 7">
            <a:extLst>
              <a:ext uri="{FF2B5EF4-FFF2-40B4-BE49-F238E27FC236}">
                <a16:creationId xmlns:a16="http://schemas.microsoft.com/office/drawing/2014/main" id="{9DB16E7F-EE86-4AF9-871B-5614FE2D4428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6522163" y="5509984"/>
            <a:ext cx="983861" cy="166199"/>
          </a:xfrm>
          <a:noFill/>
        </p:spPr>
        <p:txBody>
          <a:bodyPr wrap="square" lIns="0" tIns="0" rIns="0" bIns="0" anchor="ctr">
            <a:noAutofit/>
          </a:bodyPr>
          <a:lstStyle>
            <a:lvl1pPr marL="0" indent="0" algn="l">
              <a:spcBef>
                <a:spcPts val="0"/>
              </a:spcBef>
              <a:spcAft>
                <a:spcPts val="0"/>
              </a:spcAft>
              <a:buNone/>
              <a:defRPr sz="9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Name</a:t>
            </a:r>
          </a:p>
        </p:txBody>
      </p:sp>
    </p:spTree>
    <p:extLst>
      <p:ext uri="{BB962C8B-B14F-4D97-AF65-F5344CB8AC3E}">
        <p14:creationId xmlns:p14="http://schemas.microsoft.com/office/powerpoint/2010/main" val="337596225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eg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16">
            <a:extLst>
              <a:ext uri="{FF2B5EF4-FFF2-40B4-BE49-F238E27FC236}">
                <a16:creationId xmlns:a16="http://schemas.microsoft.com/office/drawing/2014/main" id="{7B86D83E-A097-4B71-82C6-197A18DD3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 rot="10800000" flipH="1" flipV="1">
            <a:off x="7578241" y="3587303"/>
            <a:ext cx="1565759" cy="3270696"/>
          </a:xfrm>
          <a:prstGeom prst="triangle">
            <a:avLst>
              <a:gd name="adj" fmla="val 100000"/>
            </a:avLst>
          </a:prstGeom>
          <a:solidFill>
            <a:schemeClr val="accent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7" name="Text Placeholder 16">
            <a:extLst>
              <a:ext uri="{FF2B5EF4-FFF2-40B4-BE49-F238E27FC236}">
                <a16:creationId xmlns:a16="http://schemas.microsoft.com/office/drawing/2014/main" id="{A2552DEC-1A1C-4055-B5AF-D7C796522F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214313" y="0"/>
            <a:ext cx="8715375" cy="6591300"/>
          </a:xfrm>
          <a:solidFill>
            <a:schemeClr val="accent1"/>
          </a:solidFill>
          <a:effectLst>
            <a:outerShdw blurRad="3556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2E942B-4297-4570-B120-E2ACA52D1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4387" y="2679192"/>
            <a:ext cx="7472363" cy="1499616"/>
          </a:xfrm>
          <a:noFill/>
        </p:spPr>
        <p:txBody>
          <a:bodyPr>
            <a:normAutofit/>
          </a:bodyPr>
          <a:lstStyle>
            <a:lvl1pPr>
              <a:defRPr sz="45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8" name="Text Placeholder 16">
            <a:extLst>
              <a:ext uri="{FF2B5EF4-FFF2-40B4-BE49-F238E27FC236}">
                <a16:creationId xmlns:a16="http://schemas.microsoft.com/office/drawing/2014/main" id="{565D4960-2277-429C-B87B-0801453539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0" y="2679192"/>
            <a:ext cx="400050" cy="1499616"/>
          </a:xfrm>
          <a:solidFill>
            <a:schemeClr val="accent2"/>
          </a:solidFill>
          <a:effectLst>
            <a:outerShdw blurRad="3556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586629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ONLY_Oran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9144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80" y="990600"/>
            <a:ext cx="8103870" cy="707886"/>
          </a:xfrm>
        </p:spPr>
        <p:txBody>
          <a:bodyPr lIns="91440" anchor="t">
            <a:normAutofit/>
          </a:bodyPr>
          <a:lstStyle>
            <a:lvl1pPr>
              <a:lnSpc>
                <a:spcPct val="100000"/>
              </a:lnSpc>
              <a:defRPr sz="3000" b="0">
                <a:latin typeface="+mj-lt"/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2DBF2FB3-2A18-4DFA-BE67-CBEB450840A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471591" y="6339840"/>
            <a:ext cx="22671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75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0CE973A6-10E7-4E33-AA8B-7240F91970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6246965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noProof="0" dirty="0"/>
          </a:p>
        </p:txBody>
      </p:sp>
    </p:spTree>
    <p:extLst>
      <p:ext uri="{BB962C8B-B14F-4D97-AF65-F5344CB8AC3E}">
        <p14:creationId xmlns:p14="http://schemas.microsoft.com/office/powerpoint/2010/main" val="315466739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Image Caption Content_Blu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A623EB06-2F79-4698-807D-96A58B4F1D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6246965" cy="6858000"/>
          </a:xfrm>
          <a:custGeom>
            <a:avLst/>
            <a:gdLst>
              <a:gd name="connsiteX0" fmla="*/ 0 w 8329286"/>
              <a:gd name="connsiteY0" fmla="*/ 0 h 6858000"/>
              <a:gd name="connsiteX1" fmla="*/ 8329286 w 8329286"/>
              <a:gd name="connsiteY1" fmla="*/ 0 h 6858000"/>
              <a:gd name="connsiteX2" fmla="*/ 3124200 w 8329286"/>
              <a:gd name="connsiteY2" fmla="*/ 6858000 h 6858000"/>
              <a:gd name="connsiteX3" fmla="*/ 0 w 8329286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6858000">
                <a:moveTo>
                  <a:pt x="0" y="0"/>
                </a:moveTo>
                <a:lnTo>
                  <a:pt x="8329286" y="0"/>
                </a:lnTo>
                <a:lnTo>
                  <a:pt x="31242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effectLst>
            <a:outerShdw blurRad="228600" dist="38100" algn="l" rotWithShape="0">
              <a:prstClr val="black">
                <a:alpha val="40000"/>
              </a:prstClr>
            </a:outerShdw>
          </a:effectLst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Insert Image</a:t>
            </a:r>
            <a:endParaRPr lang="en-GB" dirty="0"/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FF9E63E5-568A-4FA2-9851-E5BFA12B85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742950" y="609600"/>
            <a:ext cx="3486150" cy="6248400"/>
          </a:xfrm>
          <a:solidFill>
            <a:schemeClr val="bg1"/>
          </a:solidFill>
          <a:effectLst>
            <a:outerShdw blurRad="3556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42975" y="3962400"/>
            <a:ext cx="3086100" cy="1981200"/>
          </a:xfrm>
        </p:spPr>
        <p:txBody>
          <a:bodyPr anchor="ctr">
            <a:noAutofit/>
          </a:bodyPr>
          <a:lstStyle>
            <a:lvl1pPr algn="ctr">
              <a:lnSpc>
                <a:spcPct val="80000"/>
              </a:lnSpc>
              <a:defRPr sz="3000" b="0" spc="15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43425" y="4114800"/>
            <a:ext cx="3657600" cy="1371602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chemeClr val="bg1"/>
                </a:solidFill>
              </a:defRPr>
            </a:lvl1pPr>
            <a:lvl2pPr marL="342900" indent="0" algn="ctr">
              <a:buNone/>
              <a:defRPr sz="135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350"/>
            </a:lvl4pPr>
            <a:lvl5pPr marL="1371600" indent="0" algn="ctr">
              <a:buNone/>
              <a:defRPr sz="1350"/>
            </a:lvl5pPr>
            <a:lvl6pPr marL="1714500" indent="0" algn="ctr">
              <a:buNone/>
              <a:defRPr sz="1350"/>
            </a:lvl6pPr>
            <a:lvl7pPr marL="2057400" indent="0" algn="ctr">
              <a:buNone/>
              <a:defRPr sz="1350"/>
            </a:lvl7pPr>
            <a:lvl8pPr marL="2400300" indent="0" algn="ctr">
              <a:buNone/>
              <a:defRPr sz="1350"/>
            </a:lvl8pPr>
            <a:lvl9pPr marL="2743200" indent="0" algn="ctr">
              <a:buNone/>
              <a:defRPr sz="135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Text Placeholder 16">
            <a:extLst>
              <a:ext uri="{FF2B5EF4-FFF2-40B4-BE49-F238E27FC236}">
                <a16:creationId xmlns:a16="http://schemas.microsoft.com/office/drawing/2014/main" id="{D6D785D2-DAEB-48F3-AB8A-2954F03ACD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 rot="16200000">
            <a:off x="133350" y="4868318"/>
            <a:ext cx="1219200" cy="169364"/>
          </a:xfrm>
          <a:solidFill>
            <a:schemeClr val="accent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8" name="Text Placeholder 16">
            <a:extLst>
              <a:ext uri="{FF2B5EF4-FFF2-40B4-BE49-F238E27FC236}">
                <a16:creationId xmlns:a16="http://schemas.microsoft.com/office/drawing/2014/main" id="{BB42ECCE-195D-45F5-94EB-137CEFCFE9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 rot="16200000">
            <a:off x="3619500" y="4868319"/>
            <a:ext cx="1219200" cy="169364"/>
          </a:xfrm>
          <a:solidFill>
            <a:schemeClr val="accent2"/>
          </a:solidFill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366834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Emphasis-Sub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9144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80" y="990600"/>
            <a:ext cx="8103870" cy="707886"/>
          </a:xfrm>
        </p:spPr>
        <p:txBody>
          <a:bodyPr anchor="t">
            <a:normAutofit/>
          </a:bodyPr>
          <a:lstStyle>
            <a:lvl1pPr>
              <a:lnSpc>
                <a:spcPct val="100000"/>
              </a:lnSpc>
              <a:defRPr sz="3000" b="0">
                <a:latin typeface="+mj-lt"/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5FB90DC-1879-4B22-883B-7444D1A858E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11480" y="2667000"/>
            <a:ext cx="7716520" cy="3660648"/>
          </a:xfrm>
        </p:spPr>
        <p:txBody>
          <a:bodyPr lIns="91440" rIns="9144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B1F422E5-0916-42D9-AC79-50E4FC133F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6246965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solidFill>
            <a:schemeClr val="bg1"/>
          </a:solidFill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D8DAD49-E192-4934-8CF1-25E9CA66F761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-1" y="1676400"/>
            <a:ext cx="8128000" cy="369332"/>
          </a:xfrm>
          <a:solidFill>
            <a:schemeClr val="accent1"/>
          </a:solidFill>
        </p:spPr>
        <p:txBody>
          <a:bodyPr wrap="square" lIns="640080" rIns="91440">
            <a:spAutoFit/>
          </a:bodyPr>
          <a:lstStyle>
            <a:lvl1pPr marL="0" indent="0">
              <a:buNone/>
              <a:defRPr sz="1800" b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noProof="0"/>
              <a:t>Add additional text 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08E95652-9528-4150-8049-C40C3BB1BB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471591" y="6339840"/>
            <a:ext cx="22671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75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01595590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orient="horz" pos="720" userDrawn="1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Title Slide_DeepYellow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Text Placeholder 52">
            <a:extLst>
              <a:ext uri="{FF2B5EF4-FFF2-40B4-BE49-F238E27FC236}">
                <a16:creationId xmlns:a16="http://schemas.microsoft.com/office/drawing/2014/main" id="{4016877F-9863-4CBC-B4AF-D4764DBA67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85825" y="457200"/>
            <a:ext cx="6096257" cy="6248400"/>
          </a:xfrm>
          <a:custGeom>
            <a:avLst/>
            <a:gdLst>
              <a:gd name="connsiteX0" fmla="*/ 0 w 8128343"/>
              <a:gd name="connsiteY0" fmla="*/ 0 h 6248400"/>
              <a:gd name="connsiteX1" fmla="*/ 8128343 w 8128343"/>
              <a:gd name="connsiteY1" fmla="*/ 0 h 6248400"/>
              <a:gd name="connsiteX2" fmla="*/ 8128343 w 8128343"/>
              <a:gd name="connsiteY2" fmla="*/ 3258609 h 6248400"/>
              <a:gd name="connsiteX3" fmla="*/ 5858354 w 8128343"/>
              <a:gd name="connsiteY3" fmla="*/ 6248400 h 6248400"/>
              <a:gd name="connsiteX4" fmla="*/ 0 w 8128343"/>
              <a:gd name="connsiteY4" fmla="*/ 6248400 h 6248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128343" h="6248400">
                <a:moveTo>
                  <a:pt x="0" y="0"/>
                </a:moveTo>
                <a:lnTo>
                  <a:pt x="8128343" y="0"/>
                </a:lnTo>
                <a:lnTo>
                  <a:pt x="8128343" y="3258609"/>
                </a:lnTo>
                <a:lnTo>
                  <a:pt x="5858354" y="6248400"/>
                </a:lnTo>
                <a:lnTo>
                  <a:pt x="0" y="62484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GB" sz="1350" dirty="0">
                <a:solidFill>
                  <a:schemeClr val="lt1">
                    <a:alpha val="0"/>
                  </a:schemeClr>
                </a:solidFill>
              </a:defRPr>
            </a:lvl1pPr>
          </a:lstStyle>
          <a:p>
            <a:pPr marL="0" lvl="0" algn="ctr"/>
            <a:r>
              <a:rPr lang="en-US" noProof="0"/>
              <a:t>I</a:t>
            </a:r>
          </a:p>
        </p:txBody>
      </p:sp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9070D0C4-1F90-4B84-B84E-8285FA0A01B0}"/>
              </a:ext>
            </a:extLst>
          </p:cNvPr>
          <p:cNvSpPr/>
          <p:nvPr userDrawn="1"/>
        </p:nvSpPr>
        <p:spPr>
          <a:xfrm rot="2232448">
            <a:off x="7091806" y="-926244"/>
            <a:ext cx="98579" cy="8710488"/>
          </a:xfrm>
          <a:custGeom>
            <a:avLst/>
            <a:gdLst>
              <a:gd name="connsiteX0" fmla="*/ 0 w 131438"/>
              <a:gd name="connsiteY0" fmla="*/ 99793 h 8710488"/>
              <a:gd name="connsiteX1" fmla="*/ 131438 w 131438"/>
              <a:gd name="connsiteY1" fmla="*/ 0 h 8710488"/>
              <a:gd name="connsiteX2" fmla="*/ 131438 w 131438"/>
              <a:gd name="connsiteY2" fmla="*/ 8610694 h 8710488"/>
              <a:gd name="connsiteX3" fmla="*/ 0 w 131438"/>
              <a:gd name="connsiteY3" fmla="*/ 8710488 h 871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1438" h="8710488">
                <a:moveTo>
                  <a:pt x="0" y="99793"/>
                </a:moveTo>
                <a:lnTo>
                  <a:pt x="131438" y="0"/>
                </a:lnTo>
                <a:lnTo>
                  <a:pt x="131438" y="8610694"/>
                </a:lnTo>
                <a:lnTo>
                  <a:pt x="0" y="871048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noProof="0" dirty="0"/>
          </a:p>
        </p:txBody>
      </p:sp>
      <p:sp>
        <p:nvSpPr>
          <p:cNvPr id="49" name="Freeform: Shape 48">
            <a:extLst>
              <a:ext uri="{FF2B5EF4-FFF2-40B4-BE49-F238E27FC236}">
                <a16:creationId xmlns:a16="http://schemas.microsoft.com/office/drawing/2014/main" id="{B8546525-A0E6-4238-93BC-5D43C93A45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2232448">
            <a:off x="6999613" y="-941780"/>
            <a:ext cx="129268" cy="8741560"/>
          </a:xfrm>
          <a:custGeom>
            <a:avLst/>
            <a:gdLst>
              <a:gd name="connsiteX0" fmla="*/ 172357 w 172357"/>
              <a:gd name="connsiteY0" fmla="*/ 0 h 8741560"/>
              <a:gd name="connsiteX1" fmla="*/ 172357 w 172357"/>
              <a:gd name="connsiteY1" fmla="*/ 8610698 h 8741560"/>
              <a:gd name="connsiteX2" fmla="*/ 0 w 172357"/>
              <a:gd name="connsiteY2" fmla="*/ 8741560 h 8741560"/>
              <a:gd name="connsiteX3" fmla="*/ 0 w 172357"/>
              <a:gd name="connsiteY3" fmla="*/ 130862 h 87415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357" h="8741560">
                <a:moveTo>
                  <a:pt x="172357" y="0"/>
                </a:moveTo>
                <a:lnTo>
                  <a:pt x="172357" y="8610698"/>
                </a:lnTo>
                <a:lnTo>
                  <a:pt x="0" y="8741560"/>
                </a:lnTo>
                <a:lnTo>
                  <a:pt x="0" y="13086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defTabSz="685800"/>
            <a:endParaRPr lang="en-US" sz="1350" noProof="0" dirty="0"/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FF9E63E5-568A-4FA2-9851-E5BFA12B85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742950" y="304800"/>
            <a:ext cx="6096257" cy="6248400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noProof="0"/>
              <a:t>I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33602" y="1219200"/>
            <a:ext cx="5424349" cy="2732439"/>
          </a:xfrm>
        </p:spPr>
        <p:txBody>
          <a:bodyPr anchor="t">
            <a:normAutofit/>
          </a:bodyPr>
          <a:lstStyle>
            <a:lvl1pPr algn="l">
              <a:defRPr lang="en-US" sz="3750" kern="1200" cap="all" spc="75" baseline="0" dirty="0">
                <a:solidFill>
                  <a:srgbClr val="2C2E5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33600" y="4069079"/>
            <a:ext cx="3767000" cy="1463040"/>
          </a:xfrm>
        </p:spPr>
        <p:txBody>
          <a:bodyPr lIns="91440" rIns="91440" anchor="t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lang="en-US" sz="15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indent="0" algn="ctr">
              <a:buNone/>
              <a:defRPr sz="135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350"/>
            </a:lvl4pPr>
            <a:lvl5pPr marL="1371600" indent="0" algn="ctr">
              <a:buNone/>
              <a:defRPr sz="1350"/>
            </a:lvl5pPr>
            <a:lvl6pPr marL="1714500" indent="0" algn="ctr">
              <a:buNone/>
              <a:defRPr sz="1350"/>
            </a:lvl6pPr>
            <a:lvl7pPr marL="2057400" indent="0" algn="ctr">
              <a:buNone/>
              <a:defRPr sz="1350"/>
            </a:lvl7pPr>
            <a:lvl8pPr marL="2400300" indent="0" algn="ctr">
              <a:buNone/>
              <a:defRPr sz="1350"/>
            </a:lvl8pPr>
            <a:lvl9pPr marL="2743200" indent="0" algn="ctr">
              <a:buNone/>
              <a:defRPr sz="1350"/>
            </a:lvl9pPr>
          </a:lstStyle>
          <a:p>
            <a:r>
              <a:rPr lang="en-US" noProof="0"/>
              <a:t>Click to edit Master subtitle style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E905A207-2310-4F94-86E5-13B4CCC359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 flipV="1">
            <a:off x="1133477" y="-47624"/>
            <a:ext cx="304797" cy="4000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defTabSz="685800"/>
            <a:endParaRPr lang="en-US" sz="1350" noProof="0" dirty="0"/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018BFA80-A3BB-4316-BD6E-3E5F6B4D8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5260086" y="34960"/>
            <a:ext cx="3883914" cy="6823040"/>
          </a:xfrm>
          <a:custGeom>
            <a:avLst/>
            <a:gdLst>
              <a:gd name="connsiteX0" fmla="*/ 5178552 w 5178552"/>
              <a:gd name="connsiteY0" fmla="*/ 0 h 6823040"/>
              <a:gd name="connsiteX1" fmla="*/ 5178552 w 5178552"/>
              <a:gd name="connsiteY1" fmla="*/ 6823040 h 6823040"/>
              <a:gd name="connsiteX2" fmla="*/ 1752601 w 5178552"/>
              <a:gd name="connsiteY2" fmla="*/ 6823040 h 6823040"/>
              <a:gd name="connsiteX3" fmla="*/ 0 w 5178552"/>
              <a:gd name="connsiteY3" fmla="*/ 6823040 h 68230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78552" h="6823040">
                <a:moveTo>
                  <a:pt x="5178552" y="0"/>
                </a:moveTo>
                <a:lnTo>
                  <a:pt x="5178552" y="6823040"/>
                </a:lnTo>
                <a:lnTo>
                  <a:pt x="1752601" y="6823040"/>
                </a:lnTo>
                <a:lnTo>
                  <a:pt x="0" y="6823040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noProof="0" dirty="0"/>
              <a:t>Insert Image</a:t>
            </a:r>
          </a:p>
        </p:txBody>
      </p:sp>
    </p:spTree>
    <p:extLst>
      <p:ext uri="{BB962C8B-B14F-4D97-AF65-F5344CB8AC3E}">
        <p14:creationId xmlns:p14="http://schemas.microsoft.com/office/powerpoint/2010/main" val="139208271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3_Title Slide_DeepYellow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 Placeholder 16">
            <a:extLst>
              <a:ext uri="{FF2B5EF4-FFF2-40B4-BE49-F238E27FC236}">
                <a16:creationId xmlns:a16="http://schemas.microsoft.com/office/drawing/2014/main" id="{50D09E5B-B146-4D08-82EC-846DD89B0B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95346" y="0"/>
            <a:ext cx="7448504" cy="6823040"/>
          </a:xfrm>
          <a:solidFill>
            <a:schemeClr val="bg1"/>
          </a:solidFill>
          <a:effectLst/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12" name="Text Placeholder 16">
            <a:extLst>
              <a:ext uri="{FF2B5EF4-FFF2-40B4-BE49-F238E27FC236}">
                <a16:creationId xmlns:a16="http://schemas.microsoft.com/office/drawing/2014/main" id="{88940597-2E9A-4141-B2D0-C488487F11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00051" y="0"/>
            <a:ext cx="38147" cy="6858000"/>
          </a:xfrm>
          <a:solidFill>
            <a:schemeClr val="accent2"/>
          </a:solidFill>
          <a:effectLst/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10" name="Text Placeholder 16">
            <a:extLst>
              <a:ext uri="{FF2B5EF4-FFF2-40B4-BE49-F238E27FC236}">
                <a16:creationId xmlns:a16="http://schemas.microsoft.com/office/drawing/2014/main" id="{0CC06030-90E1-4B3F-AFDF-369354FBFE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42950" y="609600"/>
            <a:ext cx="5572125" cy="5638800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1550" y="1905000"/>
            <a:ext cx="4398287" cy="2275238"/>
          </a:xfrm>
        </p:spPr>
        <p:txBody>
          <a:bodyPr anchor="t">
            <a:normAutofit/>
          </a:bodyPr>
          <a:lstStyle>
            <a:lvl1pPr algn="l">
              <a:defRPr lang="en-US" sz="3750" kern="1200" cap="all" spc="75" baseline="0" dirty="0">
                <a:solidFill>
                  <a:srgbClr val="2C2E5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71550" y="4297679"/>
            <a:ext cx="3054440" cy="1463040"/>
          </a:xfrm>
        </p:spPr>
        <p:txBody>
          <a:bodyPr lIns="91440" rIns="91440" anchor="t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lang="en-US" sz="15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indent="0" algn="ctr">
              <a:buNone/>
              <a:defRPr sz="135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350"/>
            </a:lvl4pPr>
            <a:lvl5pPr marL="1371600" indent="0" algn="ctr">
              <a:buNone/>
              <a:defRPr sz="1350"/>
            </a:lvl5pPr>
            <a:lvl6pPr marL="1714500" indent="0" algn="ctr">
              <a:buNone/>
              <a:defRPr sz="1350"/>
            </a:lvl6pPr>
            <a:lvl7pPr marL="2057400" indent="0" algn="ctr">
              <a:buNone/>
              <a:defRPr sz="1350"/>
            </a:lvl7pPr>
            <a:lvl8pPr marL="2400300" indent="0" algn="ctr">
              <a:buNone/>
              <a:defRPr sz="1350"/>
            </a:lvl8pPr>
            <a:lvl9pPr marL="2743200" indent="0" algn="ctr">
              <a:buNone/>
              <a:defRPr sz="135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3" name="Text Placeholder 16">
            <a:extLst>
              <a:ext uri="{FF2B5EF4-FFF2-40B4-BE49-F238E27FC236}">
                <a16:creationId xmlns:a16="http://schemas.microsoft.com/office/drawing/2014/main" id="{EA44EEDB-C599-41AA-9D84-D53811C288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38172" y="0"/>
            <a:ext cx="47627" cy="6858000"/>
          </a:xfrm>
          <a:solidFill>
            <a:schemeClr val="accent2"/>
          </a:solidFill>
          <a:effectLst/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14" name="Text Placeholder 16">
            <a:extLst>
              <a:ext uri="{FF2B5EF4-FFF2-40B4-BE49-F238E27FC236}">
                <a16:creationId xmlns:a16="http://schemas.microsoft.com/office/drawing/2014/main" id="{FE574478-76DE-4613-8FBD-36B3530818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276293" y="0"/>
            <a:ext cx="47627" cy="6858000"/>
          </a:xfrm>
          <a:solidFill>
            <a:schemeClr val="accent2"/>
          </a:solidFill>
          <a:effectLst/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018BFA80-A3BB-4316-BD6E-3E5F6B4D8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5260086" y="34960"/>
            <a:ext cx="3883914" cy="6823040"/>
          </a:xfrm>
          <a:custGeom>
            <a:avLst/>
            <a:gdLst>
              <a:gd name="connsiteX0" fmla="*/ 5178552 w 5178552"/>
              <a:gd name="connsiteY0" fmla="*/ 0 h 6823040"/>
              <a:gd name="connsiteX1" fmla="*/ 5178552 w 5178552"/>
              <a:gd name="connsiteY1" fmla="*/ 6823040 h 6823040"/>
              <a:gd name="connsiteX2" fmla="*/ 1752601 w 5178552"/>
              <a:gd name="connsiteY2" fmla="*/ 6823040 h 6823040"/>
              <a:gd name="connsiteX3" fmla="*/ 0 w 5178552"/>
              <a:gd name="connsiteY3" fmla="*/ 6823040 h 68230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78552" h="6823040">
                <a:moveTo>
                  <a:pt x="5178552" y="0"/>
                </a:moveTo>
                <a:lnTo>
                  <a:pt x="5178552" y="6823040"/>
                </a:lnTo>
                <a:lnTo>
                  <a:pt x="1752601" y="6823040"/>
                </a:lnTo>
                <a:lnTo>
                  <a:pt x="0" y="6823040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Insert Image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565339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4_Title Slide_DeepYellow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32EC3EF4-A2D5-4058-977A-74A37AC36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0" y="0"/>
            <a:ext cx="9144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02525 h 6858000"/>
              <a:gd name="connsiteX3" fmla="*/ 8273508 w 12192000"/>
              <a:gd name="connsiteY3" fmla="*/ 6858000 h 6858000"/>
              <a:gd name="connsiteX4" fmla="*/ 0 w 12192000"/>
              <a:gd name="connsiteY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02525"/>
                </a:lnTo>
                <a:lnTo>
                  <a:pt x="827350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effectLst>
            <a:outerShdw blurRad="1651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Insert Image</a:t>
            </a:r>
            <a:endParaRPr lang="en-GB" dirty="0"/>
          </a:p>
        </p:txBody>
      </p:sp>
      <p:sp>
        <p:nvSpPr>
          <p:cNvPr id="27" name="Text Placeholder 16">
            <a:extLst>
              <a:ext uri="{FF2B5EF4-FFF2-40B4-BE49-F238E27FC236}">
                <a16:creationId xmlns:a16="http://schemas.microsoft.com/office/drawing/2014/main" id="{4E7C74DD-4244-46B7-8336-30F7151DB2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 rot="10800000" flipH="1" flipV="1">
            <a:off x="6055902" y="3124200"/>
            <a:ext cx="1565759" cy="3270696"/>
          </a:xfrm>
          <a:prstGeom prst="triangle">
            <a:avLst>
              <a:gd name="adj" fmla="val 100000"/>
            </a:avLst>
          </a:prstGeom>
          <a:solidFill>
            <a:schemeClr val="accent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9DC663CF-0C67-4619-B40E-7832C4DA15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643063" y="609600"/>
            <a:ext cx="5857875" cy="5638800"/>
          </a:xfrm>
          <a:custGeom>
            <a:avLst/>
            <a:gdLst>
              <a:gd name="connsiteX0" fmla="*/ 0 w 7810500"/>
              <a:gd name="connsiteY0" fmla="*/ 0 h 5638800"/>
              <a:gd name="connsiteX1" fmla="*/ 7810500 w 7810500"/>
              <a:gd name="connsiteY1" fmla="*/ 0 h 5638800"/>
              <a:gd name="connsiteX2" fmla="*/ 7810500 w 7810500"/>
              <a:gd name="connsiteY2" fmla="*/ 3151512 h 5638800"/>
              <a:gd name="connsiteX3" fmla="*/ 6252438 w 7810500"/>
              <a:gd name="connsiteY3" fmla="*/ 5638800 h 5638800"/>
              <a:gd name="connsiteX4" fmla="*/ 0 w 7810500"/>
              <a:gd name="connsiteY4" fmla="*/ 5638800 h 5638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810500" h="5638800">
                <a:moveTo>
                  <a:pt x="0" y="0"/>
                </a:moveTo>
                <a:lnTo>
                  <a:pt x="7810500" y="0"/>
                </a:lnTo>
                <a:lnTo>
                  <a:pt x="7810500" y="3151512"/>
                </a:lnTo>
                <a:lnTo>
                  <a:pt x="6252438" y="5638800"/>
                </a:lnTo>
                <a:lnTo>
                  <a:pt x="0" y="5638800"/>
                </a:lnTo>
                <a:close/>
              </a:path>
            </a:pathLst>
          </a:custGeom>
          <a:solidFill>
            <a:schemeClr val="accent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>
            <a:noAutofit/>
          </a:bodyPr>
          <a:lstStyle>
            <a:lvl1pPr marL="0" indent="0" algn="ctr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372857" y="1905000"/>
            <a:ext cx="4398287" cy="2275238"/>
          </a:xfrm>
        </p:spPr>
        <p:txBody>
          <a:bodyPr anchor="t">
            <a:normAutofit/>
          </a:bodyPr>
          <a:lstStyle>
            <a:lvl1pPr algn="ctr">
              <a:defRPr lang="en-US" sz="3750" kern="1200" cap="all" spc="75" baseline="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044780" y="4297679"/>
            <a:ext cx="3054440" cy="1463040"/>
          </a:xfrm>
        </p:spPr>
        <p:txBody>
          <a:bodyPr lIns="91440" rIns="91440" anchor="t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US" sz="1500" kern="120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342900" indent="0" algn="ctr">
              <a:buNone/>
              <a:defRPr sz="135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350"/>
            </a:lvl4pPr>
            <a:lvl5pPr marL="1371600" indent="0" algn="ctr">
              <a:buNone/>
              <a:defRPr sz="1350"/>
            </a:lvl5pPr>
            <a:lvl6pPr marL="1714500" indent="0" algn="ctr">
              <a:buNone/>
              <a:defRPr sz="1350"/>
            </a:lvl6pPr>
            <a:lvl7pPr marL="2057400" indent="0" algn="ctr">
              <a:buNone/>
              <a:defRPr sz="1350"/>
            </a:lvl7pPr>
            <a:lvl8pPr marL="2400300" indent="0" algn="ctr">
              <a:buNone/>
              <a:defRPr sz="1350"/>
            </a:lvl8pPr>
            <a:lvl9pPr marL="2743200" indent="0" algn="ctr">
              <a:buNone/>
              <a:defRPr sz="135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643190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5_Title Slide_DeepYellow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018BFA80-A3BB-4316-BD6E-3E5F6B4D89CF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Insert Image</a:t>
            </a:r>
            <a:endParaRPr lang="en-GB" dirty="0"/>
          </a:p>
        </p:txBody>
      </p:sp>
      <p:sp>
        <p:nvSpPr>
          <p:cNvPr id="7" name="Text Placeholder 16">
            <a:extLst>
              <a:ext uri="{FF2B5EF4-FFF2-40B4-BE49-F238E27FC236}">
                <a16:creationId xmlns:a16="http://schemas.microsoft.com/office/drawing/2014/main" id="{8F962CE0-5C0C-48F3-A07B-34E33D6704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 rot="10800000">
            <a:off x="1543050" y="466726"/>
            <a:ext cx="527506" cy="1101901"/>
          </a:xfrm>
          <a:prstGeom prst="triangle">
            <a:avLst>
              <a:gd name="adj" fmla="val 100000"/>
            </a:avLst>
          </a:prstGeom>
          <a:solidFill>
            <a:schemeClr val="accent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22" name="Text Placeholder 16">
            <a:extLst>
              <a:ext uri="{FF2B5EF4-FFF2-40B4-BE49-F238E27FC236}">
                <a16:creationId xmlns:a16="http://schemas.microsoft.com/office/drawing/2014/main" id="{654457EF-8A97-4FCA-9870-5095D09BF8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 rot="10800000" flipH="1" flipV="1">
            <a:off x="6800850" y="4648200"/>
            <a:ext cx="857250" cy="1790700"/>
          </a:xfrm>
          <a:prstGeom prst="triangle">
            <a:avLst>
              <a:gd name="adj" fmla="val 100000"/>
            </a:avLst>
          </a:prstGeom>
          <a:solidFill>
            <a:schemeClr val="accent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10" name="Text Placeholder 16">
            <a:extLst>
              <a:ext uri="{FF2B5EF4-FFF2-40B4-BE49-F238E27FC236}">
                <a16:creationId xmlns:a16="http://schemas.microsoft.com/office/drawing/2014/main" id="{0CC06030-90E1-4B3F-AFDF-369354FBFE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643063" y="609600"/>
            <a:ext cx="5857875" cy="5638800"/>
          </a:xfrm>
          <a:solidFill>
            <a:schemeClr val="accent1">
              <a:lumMod val="75000"/>
              <a:alpha val="92000"/>
            </a:schemeClr>
          </a:solidFill>
          <a:effectLst/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372857" y="1905000"/>
            <a:ext cx="4398287" cy="2275238"/>
          </a:xfrm>
        </p:spPr>
        <p:txBody>
          <a:bodyPr anchor="t">
            <a:normAutofit/>
          </a:bodyPr>
          <a:lstStyle>
            <a:lvl1pPr algn="ctr">
              <a:defRPr lang="en-US" sz="3750" kern="1200" cap="all" spc="75" baseline="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044780" y="4297679"/>
            <a:ext cx="3054440" cy="1463040"/>
          </a:xfrm>
        </p:spPr>
        <p:txBody>
          <a:bodyPr lIns="91440" rIns="91440" anchor="t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US" sz="1500" kern="120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342900" indent="0" algn="ctr">
              <a:buNone/>
              <a:defRPr sz="135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350"/>
            </a:lvl4pPr>
            <a:lvl5pPr marL="1371600" indent="0" algn="ctr">
              <a:buNone/>
              <a:defRPr sz="1350"/>
            </a:lvl5pPr>
            <a:lvl6pPr marL="1714500" indent="0" algn="ctr">
              <a:buNone/>
              <a:defRPr sz="1350"/>
            </a:lvl6pPr>
            <a:lvl7pPr marL="2057400" indent="0" algn="ctr">
              <a:buNone/>
              <a:defRPr sz="1350"/>
            </a:lvl7pPr>
            <a:lvl8pPr marL="2400300" indent="0" algn="ctr">
              <a:buNone/>
              <a:defRPr sz="1350"/>
            </a:lvl8pPr>
            <a:lvl9pPr marL="2743200" indent="0" algn="ctr">
              <a:buNone/>
              <a:defRPr sz="135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320110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Title Slide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 Placeholder 21">
            <a:extLst>
              <a:ext uri="{FF2B5EF4-FFF2-40B4-BE49-F238E27FC236}">
                <a16:creationId xmlns:a16="http://schemas.microsoft.com/office/drawing/2014/main" id="{FC033E0E-968F-40A8-BE78-354499D7F9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 rot="19594102" flipH="1">
            <a:off x="438098" y="-142449"/>
            <a:ext cx="913701" cy="6177109"/>
          </a:xfrm>
          <a:custGeom>
            <a:avLst/>
            <a:gdLst>
              <a:gd name="connsiteX0" fmla="*/ 1114975 w 1218268"/>
              <a:gd name="connsiteY0" fmla="*/ 1688918 h 6177109"/>
              <a:gd name="connsiteX1" fmla="*/ 1114975 w 1218268"/>
              <a:gd name="connsiteY1" fmla="*/ 5441035 h 6177109"/>
              <a:gd name="connsiteX2" fmla="*/ 1218268 w 1218268"/>
              <a:gd name="connsiteY2" fmla="*/ 5372844 h 6177109"/>
              <a:gd name="connsiteX3" fmla="*/ 1218268 w 1218268"/>
              <a:gd name="connsiteY3" fmla="*/ 1845382 h 6177109"/>
              <a:gd name="connsiteX4" fmla="*/ 675740 w 1218268"/>
              <a:gd name="connsiteY4" fmla="*/ 1023583 h 6177109"/>
              <a:gd name="connsiteX5" fmla="*/ 675740 w 1218268"/>
              <a:gd name="connsiteY5" fmla="*/ 5731005 h 6177109"/>
              <a:gd name="connsiteX6" fmla="*/ 951275 w 1218268"/>
              <a:gd name="connsiteY6" fmla="*/ 5549105 h 6177109"/>
              <a:gd name="connsiteX7" fmla="*/ 951275 w 1218268"/>
              <a:gd name="connsiteY7" fmla="*/ 1440952 h 6177109"/>
              <a:gd name="connsiteX8" fmla="*/ 0 w 1218268"/>
              <a:gd name="connsiteY8" fmla="*/ 0 h 6177109"/>
              <a:gd name="connsiteX9" fmla="*/ 0 w 1218268"/>
              <a:gd name="connsiteY9" fmla="*/ 6177109 h 6177109"/>
              <a:gd name="connsiteX10" fmla="*/ 485620 w 1218268"/>
              <a:gd name="connsiteY10" fmla="*/ 5856517 h 6177109"/>
              <a:gd name="connsiteX11" fmla="*/ 485620 w 1218268"/>
              <a:gd name="connsiteY11" fmla="*/ 735597 h 61771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18268" h="6177109">
                <a:moveTo>
                  <a:pt x="1114975" y="1688918"/>
                </a:moveTo>
                <a:lnTo>
                  <a:pt x="1114975" y="5441035"/>
                </a:lnTo>
                <a:lnTo>
                  <a:pt x="1218268" y="5372844"/>
                </a:lnTo>
                <a:lnTo>
                  <a:pt x="1218268" y="1845382"/>
                </a:lnTo>
                <a:close/>
                <a:moveTo>
                  <a:pt x="675740" y="1023583"/>
                </a:moveTo>
                <a:lnTo>
                  <a:pt x="675740" y="5731005"/>
                </a:lnTo>
                <a:lnTo>
                  <a:pt x="951275" y="5549105"/>
                </a:lnTo>
                <a:lnTo>
                  <a:pt x="951275" y="1440952"/>
                </a:lnTo>
                <a:close/>
                <a:moveTo>
                  <a:pt x="0" y="0"/>
                </a:moveTo>
                <a:lnTo>
                  <a:pt x="0" y="6177109"/>
                </a:lnTo>
                <a:lnTo>
                  <a:pt x="485620" y="5856517"/>
                </a:lnTo>
                <a:lnTo>
                  <a:pt x="485620" y="735597"/>
                </a:lnTo>
                <a:close/>
              </a:path>
            </a:pathLst>
          </a:custGeom>
          <a:solidFill>
            <a:schemeClr val="bg1"/>
          </a:solidFill>
          <a:effectLst/>
        </p:spPr>
        <p:txBody>
          <a:bodyPr wrap="square">
            <a:noAutofit/>
          </a:bodyPr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B9454D95-B362-4CB6-B706-EB2022A334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2343150" y="0"/>
            <a:ext cx="6800850" cy="6858000"/>
          </a:xfrm>
          <a:custGeom>
            <a:avLst/>
            <a:gdLst>
              <a:gd name="connsiteX0" fmla="*/ 5205086 w 9067800"/>
              <a:gd name="connsiteY0" fmla="*/ 0 h 6858000"/>
              <a:gd name="connsiteX1" fmla="*/ 6957685 w 9067800"/>
              <a:gd name="connsiteY1" fmla="*/ 0 h 6858000"/>
              <a:gd name="connsiteX2" fmla="*/ 9067800 w 9067800"/>
              <a:gd name="connsiteY2" fmla="*/ 0 h 6858000"/>
              <a:gd name="connsiteX3" fmla="*/ 9067800 w 9067800"/>
              <a:gd name="connsiteY3" fmla="*/ 6827058 h 6858000"/>
              <a:gd name="connsiteX4" fmla="*/ 9044315 w 9067800"/>
              <a:gd name="connsiteY4" fmla="*/ 6858000 h 6858000"/>
              <a:gd name="connsiteX5" fmla="*/ 7291715 w 9067800"/>
              <a:gd name="connsiteY5" fmla="*/ 6858000 h 6858000"/>
              <a:gd name="connsiteX6" fmla="*/ 1752601 w 9067800"/>
              <a:gd name="connsiteY6" fmla="*/ 6858000 h 6858000"/>
              <a:gd name="connsiteX7" fmla="*/ 0 w 9067800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067800" h="6858000">
                <a:moveTo>
                  <a:pt x="5205086" y="0"/>
                </a:moveTo>
                <a:lnTo>
                  <a:pt x="6957685" y="0"/>
                </a:lnTo>
                <a:lnTo>
                  <a:pt x="9067800" y="0"/>
                </a:lnTo>
                <a:lnTo>
                  <a:pt x="9067800" y="6827058"/>
                </a:lnTo>
                <a:lnTo>
                  <a:pt x="9044315" y="6858000"/>
                </a:lnTo>
                <a:lnTo>
                  <a:pt x="7291715" y="6858000"/>
                </a:lnTo>
                <a:lnTo>
                  <a:pt x="1752601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Insert Image</a:t>
            </a:r>
            <a:endParaRPr lang="en-GB" dirty="0"/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FF9E63E5-568A-4FA2-9851-E5BFA12B85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00050" y="266700"/>
            <a:ext cx="3829050" cy="6324600"/>
          </a:xfrm>
          <a:solidFill>
            <a:schemeClr val="bg1"/>
          </a:solidFill>
          <a:effectLst>
            <a:outerShdw blurRad="3556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00088" y="762000"/>
            <a:ext cx="3286125" cy="3429000"/>
          </a:xfrm>
        </p:spPr>
        <p:txBody>
          <a:bodyPr anchor="ctr">
            <a:normAutofit/>
          </a:bodyPr>
          <a:lstStyle>
            <a:lvl1pPr algn="ctr">
              <a:defRPr sz="3750" spc="15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00088" y="4343400"/>
            <a:ext cx="3286125" cy="1355732"/>
          </a:xfrm>
        </p:spPr>
        <p:txBody>
          <a:bodyPr lIns="91440" rIns="91440" anchor="t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342900" indent="0" algn="ctr">
              <a:buNone/>
              <a:defRPr sz="135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350"/>
            </a:lvl4pPr>
            <a:lvl5pPr marL="1371600" indent="0" algn="ctr">
              <a:buNone/>
              <a:defRPr sz="1350"/>
            </a:lvl5pPr>
            <a:lvl6pPr marL="1714500" indent="0" algn="ctr">
              <a:buNone/>
              <a:defRPr sz="1350"/>
            </a:lvl6pPr>
            <a:lvl7pPr marL="2057400" indent="0" algn="ctr">
              <a:buNone/>
              <a:defRPr sz="1350"/>
            </a:lvl7pPr>
            <a:lvl8pPr marL="2400300" indent="0" algn="ctr">
              <a:buNone/>
              <a:defRPr sz="1350"/>
            </a:lvl8pPr>
            <a:lvl9pPr marL="2743200" indent="0" algn="ctr">
              <a:buNone/>
              <a:defRPr sz="135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Text Placeholder 16">
            <a:extLst>
              <a:ext uri="{FF2B5EF4-FFF2-40B4-BE49-F238E27FC236}">
                <a16:creationId xmlns:a16="http://schemas.microsoft.com/office/drawing/2014/main" id="{D6D785D2-DAEB-48F3-AB8A-2954F03ACD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 rot="10800000" flipV="1">
            <a:off x="235744" y="4953000"/>
            <a:ext cx="857250" cy="1790700"/>
          </a:xfrm>
          <a:prstGeom prst="triangle">
            <a:avLst>
              <a:gd name="adj" fmla="val 100000"/>
            </a:avLst>
          </a:prstGeom>
          <a:solidFill>
            <a:schemeClr val="accent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99226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A623EB06-2F79-4698-807D-96A58B4F1D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6246965" cy="6858000"/>
          </a:xfrm>
          <a:custGeom>
            <a:avLst/>
            <a:gdLst>
              <a:gd name="connsiteX0" fmla="*/ 0 w 8329286"/>
              <a:gd name="connsiteY0" fmla="*/ 0 h 6858000"/>
              <a:gd name="connsiteX1" fmla="*/ 8329286 w 8329286"/>
              <a:gd name="connsiteY1" fmla="*/ 0 h 6858000"/>
              <a:gd name="connsiteX2" fmla="*/ 3124200 w 8329286"/>
              <a:gd name="connsiteY2" fmla="*/ 6858000 h 6858000"/>
              <a:gd name="connsiteX3" fmla="*/ 0 w 8329286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6858000">
                <a:moveTo>
                  <a:pt x="0" y="0"/>
                </a:moveTo>
                <a:lnTo>
                  <a:pt x="8329286" y="0"/>
                </a:lnTo>
                <a:lnTo>
                  <a:pt x="31242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effectLst>
            <a:outerShdw blurRad="228600" dist="38100" algn="l" rotWithShape="0">
              <a:prstClr val="black">
                <a:alpha val="40000"/>
              </a:prstClr>
            </a:outerShdw>
          </a:effectLst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Insert Image</a:t>
            </a:r>
            <a:endParaRPr lang="en-GB" dirty="0"/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FF9E63E5-568A-4FA2-9851-E5BFA12B85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742950" y="609600"/>
            <a:ext cx="3486150" cy="5638800"/>
          </a:xfrm>
          <a:solidFill>
            <a:schemeClr val="bg1"/>
          </a:solidFill>
          <a:effectLst>
            <a:outerShdw blurRad="3556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42975" y="1447800"/>
            <a:ext cx="3086100" cy="3962400"/>
          </a:xfrm>
        </p:spPr>
        <p:txBody>
          <a:bodyPr anchor="ctr">
            <a:normAutofit/>
          </a:bodyPr>
          <a:lstStyle>
            <a:lvl1pPr algn="ctr">
              <a:defRPr sz="3750" spc="15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43425" y="4495801"/>
            <a:ext cx="3657600" cy="60960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342900" indent="0" algn="ctr">
              <a:buNone/>
              <a:defRPr sz="135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350"/>
            </a:lvl4pPr>
            <a:lvl5pPr marL="1371600" indent="0" algn="ctr">
              <a:buNone/>
              <a:defRPr sz="1350"/>
            </a:lvl5pPr>
            <a:lvl6pPr marL="1714500" indent="0" algn="ctr">
              <a:buNone/>
              <a:defRPr sz="1350"/>
            </a:lvl6pPr>
            <a:lvl7pPr marL="2057400" indent="0" algn="ctr">
              <a:buNone/>
              <a:defRPr sz="1350"/>
            </a:lvl7pPr>
            <a:lvl8pPr marL="2400300" indent="0" algn="ctr">
              <a:buNone/>
              <a:defRPr sz="1350"/>
            </a:lvl8pPr>
            <a:lvl9pPr marL="2743200" indent="0" algn="ctr">
              <a:buNone/>
              <a:defRPr sz="135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Text Placeholder 16">
            <a:extLst>
              <a:ext uri="{FF2B5EF4-FFF2-40B4-BE49-F238E27FC236}">
                <a16:creationId xmlns:a16="http://schemas.microsoft.com/office/drawing/2014/main" id="{D6D785D2-DAEB-48F3-AB8A-2954F03ACD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2028825" y="409575"/>
            <a:ext cx="914400" cy="400050"/>
          </a:xfrm>
          <a:solidFill>
            <a:schemeClr val="accent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8" name="Text Placeholder 16">
            <a:extLst>
              <a:ext uri="{FF2B5EF4-FFF2-40B4-BE49-F238E27FC236}">
                <a16:creationId xmlns:a16="http://schemas.microsoft.com/office/drawing/2014/main" id="{BB42ECCE-195D-45F5-94EB-137CEFCFE9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2028825" y="6076950"/>
            <a:ext cx="914400" cy="400050"/>
          </a:xfrm>
          <a:solidFill>
            <a:schemeClr val="accent2"/>
          </a:solidFill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131832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9144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80" y="990600"/>
            <a:ext cx="8103870" cy="1447800"/>
          </a:xfrm>
        </p:spPr>
        <p:txBody>
          <a:bodyPr anchor="t">
            <a:normAutofit/>
          </a:bodyPr>
          <a:lstStyle>
            <a:lvl1pPr>
              <a:lnSpc>
                <a:spcPct val="100000"/>
              </a:lnSpc>
              <a:defRPr sz="3000" b="0">
                <a:latin typeface="+mj-lt"/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5FB90DC-1879-4B22-883B-7444D1A858E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11480" y="2667000"/>
            <a:ext cx="7716520" cy="3660648"/>
          </a:xfrm>
        </p:spPr>
        <p:txBody>
          <a:bodyPr lIns="91440" rIns="9144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B1F422E5-0916-42D9-AC79-50E4FC133F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6246965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solidFill>
            <a:schemeClr val="bg1"/>
          </a:solidFill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sp>
        <p:nvSpPr>
          <p:cNvPr id="14" name="Slide Number Placeholder 5">
            <a:extLst>
              <a:ext uri="{FF2B5EF4-FFF2-40B4-BE49-F238E27FC236}">
                <a16:creationId xmlns:a16="http://schemas.microsoft.com/office/drawing/2014/main" id="{0621E917-505B-493E-99EE-2E57CB3327C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471591" y="6339840"/>
            <a:ext cx="22671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75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79246647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orient="horz" pos="720" userDrawn="1">
          <p15:clr>
            <a:srgbClr val="FBAE40"/>
          </p15:clr>
        </p15:guide>
      </p15:sldGuideLst>
    </p:ext>
  </p:extLs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ub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9144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80" y="990600"/>
            <a:ext cx="8103870" cy="707886"/>
          </a:xfrm>
        </p:spPr>
        <p:txBody>
          <a:bodyPr lIns="91440" anchor="t">
            <a:normAutofit/>
          </a:bodyPr>
          <a:lstStyle>
            <a:lvl1pPr>
              <a:lnSpc>
                <a:spcPct val="100000"/>
              </a:lnSpc>
              <a:defRPr sz="3000" b="0">
                <a:latin typeface="+mj-lt"/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5FB90DC-1879-4B22-883B-7444D1A858E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11480" y="2667000"/>
            <a:ext cx="7716520" cy="3660648"/>
          </a:xfrm>
        </p:spPr>
        <p:txBody>
          <a:bodyPr lIns="91440" rIns="9144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B1F422E5-0916-42D9-AC79-50E4FC133F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6246965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solidFill>
            <a:schemeClr val="bg1"/>
          </a:solidFill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D8DAD49-E192-4934-8CF1-25E9CA66F761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11480" y="1676400"/>
            <a:ext cx="8128000" cy="369332"/>
          </a:xfrm>
          <a:noFill/>
        </p:spPr>
        <p:txBody>
          <a:bodyPr wrap="square" lIns="91440" rIns="91440">
            <a:spAutoFit/>
          </a:bodyPr>
          <a:lstStyle>
            <a:lvl1pPr marL="0" indent="0">
              <a:buNone/>
              <a:defRPr sz="1800" b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noProof="0"/>
              <a:t>Add additional text 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2DBF2FB3-2A18-4DFA-BE67-CBEB450840A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471591" y="6339840"/>
            <a:ext cx="22671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75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21552918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orient="horz" pos="720" userDrawn="1">
          <p15:clr>
            <a:srgbClr val="FBAE40"/>
          </p15:clr>
        </p15:guide>
      </p15:sldGuideLst>
    </p:ext>
  </p:extLs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_Bl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9144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80" y="990600"/>
            <a:ext cx="8103870" cy="707886"/>
          </a:xfrm>
        </p:spPr>
        <p:txBody>
          <a:bodyPr lIns="91440" anchor="t">
            <a:normAutofit/>
          </a:bodyPr>
          <a:lstStyle>
            <a:lvl1pPr>
              <a:lnSpc>
                <a:spcPct val="100000"/>
              </a:lnSpc>
              <a:defRPr sz="3000" b="0">
                <a:latin typeface="+mj-lt"/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2DBF2FB3-2A18-4DFA-BE67-CBEB450840A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471591" y="6339840"/>
            <a:ext cx="22671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75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0CE973A6-10E7-4E33-AA8B-7240F91970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6246965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noProof="0" dirty="0"/>
          </a:p>
        </p:txBody>
      </p:sp>
    </p:spTree>
    <p:extLst>
      <p:ext uri="{BB962C8B-B14F-4D97-AF65-F5344CB8AC3E}">
        <p14:creationId xmlns:p14="http://schemas.microsoft.com/office/powerpoint/2010/main" val="169542597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orient="horz" pos="720" userDrawn="1">
          <p15:clr>
            <a:srgbClr val="FBAE40"/>
          </p15:clr>
        </p15:guide>
      </p15:sldGuideLst>
    </p:ext>
  </p:extLs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_sea gree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9144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80" y="990600"/>
            <a:ext cx="8103870" cy="707886"/>
          </a:xfrm>
        </p:spPr>
        <p:txBody>
          <a:bodyPr lIns="91440" anchor="t">
            <a:normAutofit/>
          </a:bodyPr>
          <a:lstStyle>
            <a:lvl1pPr>
              <a:lnSpc>
                <a:spcPct val="100000"/>
              </a:lnSpc>
              <a:defRPr sz="3000" b="0">
                <a:latin typeface="+mj-lt"/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2DBF2FB3-2A18-4DFA-BE67-CBEB450840A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471591" y="6339840"/>
            <a:ext cx="22671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75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0CE973A6-10E7-4E33-AA8B-7240F91970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6246965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noProof="0" dirty="0"/>
          </a:p>
        </p:txBody>
      </p:sp>
    </p:spTree>
    <p:extLst>
      <p:ext uri="{BB962C8B-B14F-4D97-AF65-F5344CB8AC3E}">
        <p14:creationId xmlns:p14="http://schemas.microsoft.com/office/powerpoint/2010/main" val="371488657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orient="horz" pos="720" userDrawn="1">
          <p15:clr>
            <a:srgbClr val="FBAE40"/>
          </p15:clr>
        </p15:guide>
      </p15:sldGuideLst>
    </p:ext>
  </p:extLs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_Light Bl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9144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80" y="990600"/>
            <a:ext cx="8103870" cy="707886"/>
          </a:xfrm>
        </p:spPr>
        <p:txBody>
          <a:bodyPr lIns="91440" anchor="t">
            <a:normAutofit/>
          </a:bodyPr>
          <a:lstStyle>
            <a:lvl1pPr>
              <a:lnSpc>
                <a:spcPct val="100000"/>
              </a:lnSpc>
              <a:defRPr sz="3000" b="0">
                <a:latin typeface="+mj-lt"/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2DBF2FB3-2A18-4DFA-BE67-CBEB450840A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471591" y="6339840"/>
            <a:ext cx="22671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75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0CE973A6-10E7-4E33-AA8B-7240F91970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6246965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noProof="0" dirty="0"/>
          </a:p>
        </p:txBody>
      </p:sp>
    </p:spTree>
    <p:extLst>
      <p:ext uri="{BB962C8B-B14F-4D97-AF65-F5344CB8AC3E}">
        <p14:creationId xmlns:p14="http://schemas.microsoft.com/office/powerpoint/2010/main" val="211766583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orient="horz" pos="720" userDrawn="1">
          <p15:clr>
            <a:srgbClr val="FBAE40"/>
          </p15:clr>
        </p15:guide>
      </p15:sldGuideLst>
    </p:ext>
  </p:extLs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_Gre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9144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80" y="990600"/>
            <a:ext cx="8103870" cy="707886"/>
          </a:xfrm>
        </p:spPr>
        <p:txBody>
          <a:bodyPr lIns="91440" anchor="t">
            <a:normAutofit/>
          </a:bodyPr>
          <a:lstStyle>
            <a:lvl1pPr>
              <a:lnSpc>
                <a:spcPct val="100000"/>
              </a:lnSpc>
              <a:defRPr sz="3000" b="0">
                <a:latin typeface="+mj-lt"/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2DBF2FB3-2A18-4DFA-BE67-CBEB450840A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471591" y="6339840"/>
            <a:ext cx="22671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75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0CE973A6-10E7-4E33-AA8B-7240F91970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6246965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noProof="0" dirty="0"/>
          </a:p>
        </p:txBody>
      </p:sp>
    </p:spTree>
    <p:extLst>
      <p:ext uri="{BB962C8B-B14F-4D97-AF65-F5344CB8AC3E}">
        <p14:creationId xmlns:p14="http://schemas.microsoft.com/office/powerpoint/2010/main" val="38536208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orient="horz" pos="720" userDrawn="1">
          <p15:clr>
            <a:srgbClr val="FBAE40"/>
          </p15:clr>
        </p15:guide>
      </p15:sldGuideLst>
    </p:ext>
  </p:extLst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_Blue_Triangle patch B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605BCA9F-FC20-461D-9118-7EC2AC28D0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2381969" y="0"/>
            <a:ext cx="6762032" cy="6858000"/>
          </a:xfrm>
          <a:custGeom>
            <a:avLst/>
            <a:gdLst>
              <a:gd name="connsiteX0" fmla="*/ 5153328 w 9016043"/>
              <a:gd name="connsiteY0" fmla="*/ 0 h 6858000"/>
              <a:gd name="connsiteX1" fmla="*/ 9016043 w 9016043"/>
              <a:gd name="connsiteY1" fmla="*/ 0 h 6858000"/>
              <a:gd name="connsiteX2" fmla="*/ 9016043 w 9016043"/>
              <a:gd name="connsiteY2" fmla="*/ 6858000 h 6858000"/>
              <a:gd name="connsiteX3" fmla="*/ 0 w 9016043"/>
              <a:gd name="connsiteY3" fmla="*/ 6858000 h 6858000"/>
              <a:gd name="connsiteX4" fmla="*/ 5153328 w 9016043"/>
              <a:gd name="connsiteY4" fmla="*/ 681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16043" h="6858000">
                <a:moveTo>
                  <a:pt x="5153328" y="0"/>
                </a:moveTo>
                <a:lnTo>
                  <a:pt x="9016043" y="0"/>
                </a:lnTo>
                <a:lnTo>
                  <a:pt x="9016043" y="6858000"/>
                </a:lnTo>
                <a:lnTo>
                  <a:pt x="0" y="6858000"/>
                </a:lnTo>
                <a:lnTo>
                  <a:pt x="5153328" y="68183"/>
                </a:lnTo>
                <a:close/>
              </a:path>
            </a:pathLst>
          </a:custGeom>
          <a:solidFill>
            <a:srgbClr val="EEEE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 sz="1350" noProof="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9144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80" y="990600"/>
            <a:ext cx="8103870" cy="707886"/>
          </a:xfrm>
        </p:spPr>
        <p:txBody>
          <a:bodyPr lIns="91440" anchor="t">
            <a:normAutofit/>
          </a:bodyPr>
          <a:lstStyle>
            <a:lvl1pPr>
              <a:lnSpc>
                <a:spcPct val="100000"/>
              </a:lnSpc>
              <a:defRPr sz="3000" b="0">
                <a:latin typeface="+mj-lt"/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2DBF2FB3-2A18-4DFA-BE67-CBEB450840A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471591" y="6339840"/>
            <a:ext cx="22671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75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0CE973A6-10E7-4E33-AA8B-7240F91970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6246965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noProof="0" dirty="0"/>
          </a:p>
        </p:txBody>
      </p:sp>
    </p:spTree>
    <p:extLst>
      <p:ext uri="{BB962C8B-B14F-4D97-AF65-F5344CB8AC3E}">
        <p14:creationId xmlns:p14="http://schemas.microsoft.com/office/powerpoint/2010/main" val="70409251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orient="horz" pos="720" userDrawn="1">
          <p15:clr>
            <a:srgbClr val="FBAE40"/>
          </p15:clr>
        </p15:guide>
      </p15:sldGuideLst>
    </p:ext>
  </p:extLs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ubtitle Content and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9144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80" y="990600"/>
            <a:ext cx="8103870" cy="707886"/>
          </a:xfrm>
        </p:spPr>
        <p:txBody>
          <a:bodyPr lIns="91440" anchor="t">
            <a:normAutofit/>
          </a:bodyPr>
          <a:lstStyle>
            <a:lvl1pPr>
              <a:lnSpc>
                <a:spcPct val="100000"/>
              </a:lnSpc>
              <a:defRPr sz="3000" b="0">
                <a:latin typeface="+mj-lt"/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5FB90DC-1879-4B22-883B-7444D1A858E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11481" y="2667000"/>
            <a:ext cx="4331970" cy="3660648"/>
          </a:xfrm>
        </p:spPr>
        <p:txBody>
          <a:bodyPr lIns="91440" rIns="9144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B1F422E5-0916-42D9-AC79-50E4FC133F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6246965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solidFill>
            <a:schemeClr val="bg1"/>
          </a:solidFill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D8DAD49-E192-4934-8CF1-25E9CA66F761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11480" y="1676400"/>
            <a:ext cx="8128000" cy="369332"/>
          </a:xfrm>
          <a:noFill/>
        </p:spPr>
        <p:txBody>
          <a:bodyPr wrap="square" lIns="91440" rIns="91440">
            <a:spAutoFit/>
          </a:bodyPr>
          <a:lstStyle>
            <a:lvl1pPr marL="0" indent="0">
              <a:buNone/>
              <a:defRPr sz="1800" b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noProof="0"/>
              <a:t>Add additional text 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7C4BA0D-DEC0-450E-8F4D-B0E6D2D7D0C3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4972050" y="2667001"/>
            <a:ext cx="3760469" cy="3660775"/>
          </a:xfrm>
        </p:spPr>
        <p:txBody>
          <a:bodyPr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8F869F17-9BF3-4974-956D-0CBCD60BA35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471591" y="6339840"/>
            <a:ext cx="22671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75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14213777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orient="horz" pos="720" userDrawn="1">
          <p15:clr>
            <a:srgbClr val="FBAE40"/>
          </p15:clr>
        </p15:guide>
      </p15:sldGuideLst>
    </p:ext>
  </p:extLst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ubtitle Content and Image_Top shape ba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9144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80" y="990600"/>
            <a:ext cx="8103870" cy="707886"/>
          </a:xfrm>
        </p:spPr>
        <p:txBody>
          <a:bodyPr lIns="91440" anchor="t">
            <a:normAutofit/>
          </a:bodyPr>
          <a:lstStyle>
            <a:lvl1pPr>
              <a:lnSpc>
                <a:spcPct val="100000"/>
              </a:lnSpc>
              <a:defRPr sz="3000" b="0">
                <a:latin typeface="+mj-lt"/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5FB90DC-1879-4B22-883B-7444D1A858E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11481" y="2667000"/>
            <a:ext cx="4331970" cy="3660648"/>
          </a:xfrm>
        </p:spPr>
        <p:txBody>
          <a:bodyPr lIns="91440" rIns="9144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D8DAD49-E192-4934-8CF1-25E9CA66F761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11480" y="1676400"/>
            <a:ext cx="8128000" cy="369332"/>
          </a:xfrm>
          <a:noFill/>
        </p:spPr>
        <p:txBody>
          <a:bodyPr wrap="square" lIns="91440" rIns="91440">
            <a:spAutoFit/>
          </a:bodyPr>
          <a:lstStyle>
            <a:lvl1pPr marL="0" indent="0">
              <a:buNone/>
              <a:defRPr sz="1800" b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noProof="0"/>
              <a:t>Add additional text 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7C4BA0D-DEC0-450E-8F4D-B0E6D2D7D0C3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4972050" y="2667001"/>
            <a:ext cx="3760469" cy="3660775"/>
          </a:xfrm>
        </p:spPr>
        <p:txBody>
          <a:bodyPr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A654DBB0-1027-4E5D-B635-00F2F173A24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471591" y="6339840"/>
            <a:ext cx="22671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75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43377103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orient="horz" pos="720" userDrawn="1">
          <p15:clr>
            <a:srgbClr val="FBAE40"/>
          </p15:clr>
        </p15:guide>
      </p15:sldGuideLst>
    </p:ext>
  </p:extLs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ubtitle Content and Image_Top shape white ba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7C4BA0D-DEC0-450E-8F4D-B0E6D2D7D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4000501" y="112976"/>
            <a:ext cx="5143500" cy="6745024"/>
          </a:xfrm>
        </p:spPr>
        <p:txBody>
          <a:bodyPr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sp>
        <p:nvSpPr>
          <p:cNvPr id="12" name="Text Placeholder 16">
            <a:extLst>
              <a:ext uri="{FF2B5EF4-FFF2-40B4-BE49-F238E27FC236}">
                <a16:creationId xmlns:a16="http://schemas.microsoft.com/office/drawing/2014/main" id="{E59725C5-1168-4A5F-B420-8E0562019687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 rot="5400000">
            <a:off x="3085439" y="1028040"/>
            <a:ext cx="6745024" cy="4914900"/>
          </a:xfrm>
          <a:gradFill flip="none" rotWithShape="1">
            <a:gsLst>
              <a:gs pos="0">
                <a:schemeClr val="bg1"/>
              </a:gs>
              <a:gs pos="82000">
                <a:schemeClr val="bg1">
                  <a:alpha val="0"/>
                </a:schemeClr>
              </a:gs>
            </a:gsLst>
            <a:lin ang="16200000" scaled="1"/>
            <a:tileRect/>
          </a:gradFill>
          <a:effectLst/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noProof="0"/>
              <a:t>I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9144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80" y="990600"/>
            <a:ext cx="8103870" cy="707886"/>
          </a:xfrm>
        </p:spPr>
        <p:txBody>
          <a:bodyPr lIns="91440" anchor="t">
            <a:normAutofit/>
          </a:bodyPr>
          <a:lstStyle>
            <a:lvl1pPr>
              <a:lnSpc>
                <a:spcPct val="100000"/>
              </a:lnSpc>
              <a:defRPr sz="3000" b="0">
                <a:latin typeface="+mj-lt"/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5FB90DC-1879-4B22-883B-7444D1A858E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11481" y="2667000"/>
            <a:ext cx="4331970" cy="3660648"/>
          </a:xfrm>
        </p:spPr>
        <p:txBody>
          <a:bodyPr lIns="91440" rIns="9144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D8DAD49-E192-4934-8CF1-25E9CA66F761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11480" y="1676400"/>
            <a:ext cx="8128000" cy="369332"/>
          </a:xfrm>
          <a:noFill/>
        </p:spPr>
        <p:txBody>
          <a:bodyPr wrap="square" lIns="91440" rIns="91440">
            <a:spAutoFit/>
          </a:bodyPr>
          <a:lstStyle>
            <a:lvl1pPr marL="0" indent="0">
              <a:buNone/>
              <a:defRPr sz="1800" b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noProof="0"/>
              <a:t>Add additional text 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7532AFA8-ADE4-4C3E-AF0A-235C724999F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471591" y="6339840"/>
            <a:ext cx="22671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75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74772115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orient="horz" pos="720" userDrawn="1">
          <p15:clr>
            <a:srgbClr val="FBAE40"/>
          </p15:clr>
        </p15:guide>
        <p15:guide id="3" pos="324" userDrawn="1">
          <p15:clr>
            <a:srgbClr val="FBAE40"/>
          </p15:clr>
        </p15:guide>
      </p15:sldGuideLst>
    </p:ext>
  </p:extLst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ubtitle Content and half horizontal Image_Top shape ba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7C4BA0D-DEC0-450E-8F4D-B0E6D2D7D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411481" y="2667001"/>
            <a:ext cx="8321039" cy="1757126"/>
          </a:xfrm>
        </p:spPr>
        <p:txBody>
          <a:bodyPr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9144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80" y="990600"/>
            <a:ext cx="8103870" cy="707886"/>
          </a:xfrm>
        </p:spPr>
        <p:txBody>
          <a:bodyPr lIns="91440" anchor="t">
            <a:normAutofit/>
          </a:bodyPr>
          <a:lstStyle>
            <a:lvl1pPr>
              <a:lnSpc>
                <a:spcPct val="100000"/>
              </a:lnSpc>
              <a:defRPr sz="3000" b="0">
                <a:latin typeface="+mj-lt"/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5FB90DC-1879-4B22-883B-7444D1A858E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11480" y="4709677"/>
            <a:ext cx="8321038" cy="1500876"/>
          </a:xfrm>
        </p:spPr>
        <p:txBody>
          <a:bodyPr lIns="91440" rIns="9144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D8DAD49-E192-4934-8CF1-25E9CA66F761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11480" y="1676400"/>
            <a:ext cx="8128000" cy="369332"/>
          </a:xfrm>
          <a:noFill/>
        </p:spPr>
        <p:txBody>
          <a:bodyPr wrap="square" lIns="91440" rIns="91440">
            <a:spAutoFit/>
          </a:bodyPr>
          <a:lstStyle>
            <a:lvl1pPr marL="0" indent="0">
              <a:buNone/>
              <a:defRPr sz="1800" b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noProof="0"/>
              <a:t>Add additional text 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4232B29A-2701-4A73-83CF-09E0AB1B2DD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471591" y="6339840"/>
            <a:ext cx="22671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75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94641073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orient="horz" pos="720" userDrawn="1">
          <p15:clr>
            <a:srgbClr val="FBAE40"/>
          </p15:clr>
        </p15:guide>
      </p15:sldGuideLst>
    </p:ext>
  </p:extLst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ubtitle Content and half Image_Top shape ba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7C4BA0D-DEC0-450E-8F4D-B0E6D2D7D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411481" y="2667001"/>
            <a:ext cx="4331969" cy="3543552"/>
          </a:xfrm>
        </p:spPr>
        <p:txBody>
          <a:bodyPr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9144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80" y="990600"/>
            <a:ext cx="8103870" cy="707886"/>
          </a:xfrm>
        </p:spPr>
        <p:txBody>
          <a:bodyPr lIns="91440" anchor="t">
            <a:normAutofit/>
          </a:bodyPr>
          <a:lstStyle>
            <a:lvl1pPr>
              <a:lnSpc>
                <a:spcPct val="100000"/>
              </a:lnSpc>
              <a:defRPr sz="3000" b="0">
                <a:latin typeface="+mj-lt"/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5FB90DC-1879-4B22-883B-7444D1A858E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914900" y="2667001"/>
            <a:ext cx="3817618" cy="3543552"/>
          </a:xfrm>
        </p:spPr>
        <p:txBody>
          <a:bodyPr lIns="91440" rIns="9144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D8DAD49-E192-4934-8CF1-25E9CA66F761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11480" y="1676400"/>
            <a:ext cx="8128000" cy="369332"/>
          </a:xfrm>
          <a:noFill/>
        </p:spPr>
        <p:txBody>
          <a:bodyPr wrap="square" lIns="91440" rIns="91440">
            <a:spAutoFit/>
          </a:bodyPr>
          <a:lstStyle>
            <a:lvl1pPr marL="0" indent="0">
              <a:buNone/>
              <a:defRPr sz="1800" b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noProof="0"/>
              <a:t>Add additional text 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6A52166E-5DA9-4AA1-9355-E8DBFDD90AE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471591" y="6339840"/>
            <a:ext cx="22671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75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96409594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orient="horz" pos="720" userDrawn="1">
          <p15:clr>
            <a:srgbClr val="FBAE40"/>
          </p15:clr>
        </p15:guide>
      </p15:sldGuideLst>
    </p:ext>
  </p:extLst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alf Image Title Content and Top shape ba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9144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80" y="3735623"/>
            <a:ext cx="8103870" cy="707886"/>
          </a:xfrm>
        </p:spPr>
        <p:txBody>
          <a:bodyPr lIns="91440" anchor="t">
            <a:normAutofit/>
          </a:bodyPr>
          <a:lstStyle>
            <a:lvl1pPr>
              <a:lnSpc>
                <a:spcPct val="100000"/>
              </a:lnSpc>
              <a:defRPr sz="3000" b="0">
                <a:latin typeface="+mj-lt"/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5FB90DC-1879-4B22-883B-7444D1A858E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11481" y="4617492"/>
            <a:ext cx="7418069" cy="1527048"/>
          </a:xfrm>
        </p:spPr>
        <p:txBody>
          <a:bodyPr lIns="91440" rIns="91440">
            <a:normAutofit/>
          </a:bodyPr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7C4BA0D-DEC0-450E-8F4D-B0E6D2D7D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1" y="112977"/>
            <a:ext cx="9143999" cy="3278423"/>
          </a:xfrm>
        </p:spPr>
        <p:txBody>
          <a:bodyPr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E9FF8476-DF8C-4276-8CF6-44BC91B88C2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471591" y="6339840"/>
            <a:ext cx="22671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75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27005339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orient="horz" pos="720" userDrawn="1">
          <p15:clr>
            <a:srgbClr val="FBAE40"/>
          </p15:clr>
        </p15:guide>
      </p15:sldGuideLst>
    </p:ext>
  </p:extLst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alf Image Title Two column Content and Top shape ba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9144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80" y="3735623"/>
            <a:ext cx="8332470" cy="707886"/>
          </a:xfrm>
        </p:spPr>
        <p:txBody>
          <a:bodyPr lIns="91440" anchor="t">
            <a:normAutofit/>
          </a:bodyPr>
          <a:lstStyle>
            <a:lvl1pPr>
              <a:lnSpc>
                <a:spcPct val="100000"/>
              </a:lnSpc>
              <a:defRPr sz="3000" b="0">
                <a:latin typeface="+mj-lt"/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5FB90DC-1879-4B22-883B-7444D1A858E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11481" y="4617492"/>
            <a:ext cx="3909060" cy="1527048"/>
          </a:xfrm>
        </p:spPr>
        <p:txBody>
          <a:bodyPr lIns="91440" rIns="91440">
            <a:normAutofit/>
          </a:bodyPr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7C4BA0D-DEC0-450E-8F4D-B0E6D2D7D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1" y="112977"/>
            <a:ext cx="9143999" cy="3278423"/>
          </a:xfrm>
        </p:spPr>
        <p:txBody>
          <a:bodyPr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sp>
        <p:nvSpPr>
          <p:cNvPr id="12" name="Content Placeholder 6">
            <a:extLst>
              <a:ext uri="{FF2B5EF4-FFF2-40B4-BE49-F238E27FC236}">
                <a16:creationId xmlns:a16="http://schemas.microsoft.com/office/drawing/2014/main" id="{E93A96C6-A4F2-43F1-A47D-0D52EF29954B}"/>
              </a:ext>
            </a:extLst>
          </p:cNvPr>
          <p:cNvSpPr>
            <a:spLocks noGrp="1"/>
          </p:cNvSpPr>
          <p:nvPr>
            <p:ph sz="quarter" idx="19"/>
          </p:nvPr>
        </p:nvSpPr>
        <p:spPr>
          <a:xfrm>
            <a:off x="4834890" y="4617492"/>
            <a:ext cx="3909060" cy="1527048"/>
          </a:xfrm>
        </p:spPr>
        <p:txBody>
          <a:bodyPr lIns="91440" rIns="91440">
            <a:normAutofit/>
          </a:bodyPr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4" name="Slide Number Placeholder 5">
            <a:extLst>
              <a:ext uri="{FF2B5EF4-FFF2-40B4-BE49-F238E27FC236}">
                <a16:creationId xmlns:a16="http://schemas.microsoft.com/office/drawing/2014/main" id="{FC5AD12C-F7F6-431D-ABA4-F7E37CACEAC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471591" y="6339840"/>
            <a:ext cx="22671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75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4900304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orient="horz" pos="720" userDrawn="1">
          <p15:clr>
            <a:srgbClr val="FBAE40"/>
          </p15:clr>
        </p15:guide>
      </p15:sldGuideLst>
    </p:ext>
  </p:extLst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alf Image Multiple images Title Two column Content and Top shape ba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9144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0" y="4176259"/>
            <a:ext cx="3257550" cy="1968280"/>
          </a:xfrm>
        </p:spPr>
        <p:txBody>
          <a:bodyPr lIns="91440" anchor="t">
            <a:normAutofit/>
          </a:bodyPr>
          <a:lstStyle>
            <a:lvl1pPr>
              <a:lnSpc>
                <a:spcPct val="100000"/>
              </a:lnSpc>
              <a:defRPr sz="3000" b="0">
                <a:latin typeface="+mj-lt"/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7C4BA0D-DEC0-450E-8F4D-B0E6D2D7D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1" y="112977"/>
            <a:ext cx="9143999" cy="3278423"/>
          </a:xfrm>
        </p:spPr>
        <p:txBody>
          <a:bodyPr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sp>
        <p:nvSpPr>
          <p:cNvPr id="14" name="Picture Placeholder 8">
            <a:extLst>
              <a:ext uri="{FF2B5EF4-FFF2-40B4-BE49-F238E27FC236}">
                <a16:creationId xmlns:a16="http://schemas.microsoft.com/office/drawing/2014/main" id="{96DE17A8-F4B7-4571-A6E8-FD28BA425B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407126" y="1066801"/>
            <a:ext cx="2628899" cy="5077738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sp>
        <p:nvSpPr>
          <p:cNvPr id="15" name="Picture Placeholder 8">
            <a:extLst>
              <a:ext uri="{FF2B5EF4-FFF2-40B4-BE49-F238E27FC236}">
                <a16:creationId xmlns:a16="http://schemas.microsoft.com/office/drawing/2014/main" id="{9D9A0502-98A2-467D-BE1C-CE8391C73B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0" hasCustomPrompt="1"/>
          </p:nvPr>
        </p:nvSpPr>
        <p:spPr>
          <a:xfrm>
            <a:off x="3143250" y="4343400"/>
            <a:ext cx="2057400" cy="1801138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sp>
        <p:nvSpPr>
          <p:cNvPr id="16" name="Picture Placeholder 8">
            <a:extLst>
              <a:ext uri="{FF2B5EF4-FFF2-40B4-BE49-F238E27FC236}">
                <a16:creationId xmlns:a16="http://schemas.microsoft.com/office/drawing/2014/main" id="{8298DB4E-3B92-4CA4-852A-9F647E7219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3143250" y="1066802"/>
            <a:ext cx="2057400" cy="3126023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2E528B4D-15E8-4161-96F7-75D0217AD20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471591" y="6339840"/>
            <a:ext cx="22671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75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2694295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orient="horz" pos="720" userDrawn="1">
          <p15:clr>
            <a:srgbClr val="FBAE40"/>
          </p15:clr>
        </p15:guide>
      </p15:sldGuideLst>
    </p:ext>
  </p:extLst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ull Image with Top ba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9144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noProof="0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7C4BA0D-DEC0-450E-8F4D-B0E6D2D7D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1" y="112976"/>
            <a:ext cx="9143999" cy="6745024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7C67066A-9B9E-468B-97C6-94BF615FA94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471591" y="6339840"/>
            <a:ext cx="22671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75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2AF7E6-6C19-4A41-BFA5-44C4F2A371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80" y="548640"/>
            <a:ext cx="8329613" cy="51816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1112475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orient="horz" pos="720" userDrawn="1">
          <p15:clr>
            <a:srgbClr val="FBAE40"/>
          </p15:clr>
        </p15:guide>
      </p15:sldGuideLst>
    </p:ext>
  </p:extLst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ull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7C4BA0D-DEC0-450E-8F4D-B0E6D2D7D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1" y="0"/>
            <a:ext cx="9143999" cy="6858000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Insert Image</a:t>
            </a:r>
            <a:endParaRPr lang="en-GB" dirty="0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9FC59837-0A86-4467-BB38-E2AC882F314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471591" y="6339840"/>
            <a:ext cx="22671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75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857779-E765-4EC2-825C-B8E41285A0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80" y="548640"/>
            <a:ext cx="8329613" cy="51816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00460700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orient="horz" pos="720" userDrawn="1">
          <p15:clr>
            <a:srgbClr val="FBAE40"/>
          </p15:clr>
        </p15:guide>
      </p15:sldGuideLst>
    </p:ext>
  </p:extLst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Full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7C4BA0D-DEC0-450E-8F4D-B0E6D2D7D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1" y="0"/>
            <a:ext cx="9143999" cy="6858000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Insert Image</a:t>
            </a:r>
            <a:endParaRPr lang="en-GB" dirty="0"/>
          </a:p>
        </p:txBody>
      </p:sp>
      <p:sp>
        <p:nvSpPr>
          <p:cNvPr id="6" name="Text Placeholder 16">
            <a:extLst>
              <a:ext uri="{FF2B5EF4-FFF2-40B4-BE49-F238E27FC236}">
                <a16:creationId xmlns:a16="http://schemas.microsoft.com/office/drawing/2014/main" id="{16932398-C947-4474-88D6-4117EC391C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446351" y="1189970"/>
            <a:ext cx="3292157" cy="4677431"/>
          </a:xfrm>
          <a:solidFill>
            <a:schemeClr val="bg1">
              <a:alpha val="88000"/>
            </a:schemeClr>
          </a:solidFill>
          <a:ln w="28575">
            <a:solidFill>
              <a:schemeClr val="accent2"/>
            </a:solidFill>
          </a:ln>
          <a:effectLst/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8FDA84E-9F5D-4D50-8133-68FB098D7135}"/>
              </a:ext>
            </a:extLst>
          </p:cNvPr>
          <p:cNvSpPr>
            <a:spLocks noGrp="1"/>
          </p:cNvSpPr>
          <p:nvPr>
            <p:ph sz="quarter" idx="19" hasCustomPrompt="1"/>
          </p:nvPr>
        </p:nvSpPr>
        <p:spPr>
          <a:xfrm>
            <a:off x="5709241" y="1494770"/>
            <a:ext cx="2766060" cy="3915430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400"/>
            </a:lvl1pPr>
            <a:lvl2pPr>
              <a:defRPr sz="1200"/>
            </a:lvl2pPr>
            <a:lvl3pPr>
              <a:defRPr sz="105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en-US" dirty="0"/>
              <a:t>Important Content</a:t>
            </a:r>
            <a:endParaRPr lang="en-GB" dirty="0"/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5AE16EF6-8987-4193-B346-1BEA14401CC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471591" y="6339840"/>
            <a:ext cx="22671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75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2D4840-4EB5-4438-9A16-D0006A68A1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80" y="548641"/>
            <a:ext cx="8329613" cy="64132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69147065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orient="horz" pos="720" userDrawn="1">
          <p15:clr>
            <a:srgbClr val="FBAE40"/>
          </p15:clr>
        </p15:guide>
      </p15:sldGuideLst>
    </p:ext>
  </p:extLst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Full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7C4BA0D-DEC0-450E-8F4D-B0E6D2D7D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1" y="0"/>
            <a:ext cx="9143999" cy="6858000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sp>
        <p:nvSpPr>
          <p:cNvPr id="6" name="Text Placeholder 16">
            <a:extLst>
              <a:ext uri="{FF2B5EF4-FFF2-40B4-BE49-F238E27FC236}">
                <a16:creationId xmlns:a16="http://schemas.microsoft.com/office/drawing/2014/main" id="{16932398-C947-4474-88D6-4117EC391C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14202" y="1189970"/>
            <a:ext cx="3292157" cy="4677431"/>
          </a:xfrm>
          <a:solidFill>
            <a:schemeClr val="accent2">
              <a:alpha val="88000"/>
            </a:schemeClr>
          </a:solidFill>
          <a:ln w="28575">
            <a:solidFill>
              <a:schemeClr val="accent2"/>
            </a:solidFill>
          </a:ln>
          <a:effectLst/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noProof="0"/>
              <a:t>I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8FDA84E-9F5D-4D50-8133-68FB098D7135}"/>
              </a:ext>
            </a:extLst>
          </p:cNvPr>
          <p:cNvSpPr>
            <a:spLocks noGrp="1"/>
          </p:cNvSpPr>
          <p:nvPr>
            <p:ph sz="quarter" idx="19" hasCustomPrompt="1"/>
          </p:nvPr>
        </p:nvSpPr>
        <p:spPr>
          <a:xfrm>
            <a:off x="677092" y="1494770"/>
            <a:ext cx="2766060" cy="3915430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bg1"/>
                </a:solidFill>
              </a:defRPr>
            </a:lvl1pPr>
            <a:lvl2pPr>
              <a:defRPr sz="1200"/>
            </a:lvl2pPr>
            <a:lvl3pPr>
              <a:defRPr sz="105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en-US" noProof="0"/>
              <a:t>Important Content</a:t>
            </a:r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1AC89BA5-7D71-4838-92DC-A9DD44EC055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471591" y="6339840"/>
            <a:ext cx="22671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75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614DBA-0879-4C83-B4B4-EECB085A20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80" y="548640"/>
            <a:ext cx="8329613" cy="44196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21976815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orient="horz" pos="720" userDrawn="1">
          <p15:clr>
            <a:srgbClr val="FBAE40"/>
          </p15:clr>
        </p15:guide>
      </p15:sldGuideLst>
    </p:ext>
  </p:extLst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ubtitle Content and half Image_Top shape ba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9144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80" y="990600"/>
            <a:ext cx="8103870" cy="707886"/>
          </a:xfrm>
        </p:spPr>
        <p:txBody>
          <a:bodyPr lIns="91440" anchor="t">
            <a:normAutofit/>
          </a:bodyPr>
          <a:lstStyle>
            <a:lvl1pPr>
              <a:lnSpc>
                <a:spcPct val="100000"/>
              </a:lnSpc>
              <a:defRPr sz="3000" b="0">
                <a:latin typeface="+mj-lt"/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5FB90DC-1879-4B22-883B-7444D1A858E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11480" y="4021649"/>
            <a:ext cx="3817618" cy="1884265"/>
          </a:xfrm>
        </p:spPr>
        <p:txBody>
          <a:bodyPr lIns="91440" rIns="9144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D8DAD49-E192-4934-8CF1-25E9CA66F761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11480" y="3429000"/>
            <a:ext cx="3817618" cy="369332"/>
          </a:xfrm>
          <a:noFill/>
        </p:spPr>
        <p:txBody>
          <a:bodyPr wrap="square" lIns="91440" rIns="91440">
            <a:spAutoFit/>
          </a:bodyPr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noProof="0"/>
              <a:t>ADD ADDITIONAL TEXT </a:t>
            </a:r>
          </a:p>
        </p:txBody>
      </p:sp>
      <p:sp>
        <p:nvSpPr>
          <p:cNvPr id="12" name="Content Placeholder 6">
            <a:extLst>
              <a:ext uri="{FF2B5EF4-FFF2-40B4-BE49-F238E27FC236}">
                <a16:creationId xmlns:a16="http://schemas.microsoft.com/office/drawing/2014/main" id="{2E79C3B8-3CB6-4D76-8182-4489C35C869A}"/>
              </a:ext>
            </a:extLst>
          </p:cNvPr>
          <p:cNvSpPr>
            <a:spLocks noGrp="1"/>
          </p:cNvSpPr>
          <p:nvPr>
            <p:ph sz="quarter" idx="19"/>
          </p:nvPr>
        </p:nvSpPr>
        <p:spPr>
          <a:xfrm>
            <a:off x="4895853" y="4021649"/>
            <a:ext cx="3817618" cy="1884265"/>
          </a:xfrm>
        </p:spPr>
        <p:txBody>
          <a:bodyPr lIns="91440" rIns="9144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3" name="Text Placeholder 7">
            <a:extLst>
              <a:ext uri="{FF2B5EF4-FFF2-40B4-BE49-F238E27FC236}">
                <a16:creationId xmlns:a16="http://schemas.microsoft.com/office/drawing/2014/main" id="{0CBC5711-960A-4093-BF8D-E1FB5C4179A9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895853" y="3429000"/>
            <a:ext cx="3817618" cy="369332"/>
          </a:xfrm>
          <a:noFill/>
        </p:spPr>
        <p:txBody>
          <a:bodyPr wrap="square" lIns="91440" rIns="91440">
            <a:spAutoFit/>
          </a:bodyPr>
          <a:lstStyle>
            <a:lvl1pPr marL="0" indent="0">
              <a:buNone/>
              <a:defRPr sz="1800" b="1">
                <a:solidFill>
                  <a:schemeClr val="accent2"/>
                </a:solidFill>
              </a:defRPr>
            </a:lvl1pPr>
          </a:lstStyle>
          <a:p>
            <a:pPr lvl="0"/>
            <a:r>
              <a:rPr lang="en-US" noProof="0"/>
              <a:t>ADD ADDITIONAL TEXT </a:t>
            </a:r>
          </a:p>
        </p:txBody>
      </p:sp>
      <p:sp>
        <p:nvSpPr>
          <p:cNvPr id="14" name="Picture Placeholder 7">
            <a:extLst>
              <a:ext uri="{FF2B5EF4-FFF2-40B4-BE49-F238E27FC236}">
                <a16:creationId xmlns:a16="http://schemas.microsoft.com/office/drawing/2014/main" id="{37CF37DF-A8A3-42D8-BAFE-0F56DCEC76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411708" y="2423061"/>
            <a:ext cx="533398" cy="723544"/>
          </a:xfrm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 dirty="0"/>
              <a:t>Icon</a:t>
            </a:r>
          </a:p>
        </p:txBody>
      </p:sp>
      <p:sp>
        <p:nvSpPr>
          <p:cNvPr id="15" name="Picture Placeholder 7">
            <a:extLst>
              <a:ext uri="{FF2B5EF4-FFF2-40B4-BE49-F238E27FC236}">
                <a16:creationId xmlns:a16="http://schemas.microsoft.com/office/drawing/2014/main" id="{6C4C965C-0B8E-48F5-AAAC-C3237DCB29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2" hasCustomPrompt="1"/>
          </p:nvPr>
        </p:nvSpPr>
        <p:spPr>
          <a:xfrm>
            <a:off x="4895853" y="2423061"/>
            <a:ext cx="533398" cy="723544"/>
          </a:xfrm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 dirty="0"/>
              <a:t>Icon</a:t>
            </a:r>
          </a:p>
        </p:txBody>
      </p:sp>
      <p:sp>
        <p:nvSpPr>
          <p:cNvPr id="17" name="Slide Number Placeholder 5">
            <a:extLst>
              <a:ext uri="{FF2B5EF4-FFF2-40B4-BE49-F238E27FC236}">
                <a16:creationId xmlns:a16="http://schemas.microsoft.com/office/drawing/2014/main" id="{C94646A1-59D8-49D7-B0E1-B7771AB22D4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471591" y="6339840"/>
            <a:ext cx="22671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75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98066805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orient="horz" pos="720" userDrawn="1">
          <p15:clr>
            <a:srgbClr val="FBAE40"/>
          </p15:clr>
        </p15:guide>
      </p15:sldGuideLst>
    </p:ext>
  </p:extLst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ubtitle Content and half Image_Top shape ba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9144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80" y="990600"/>
            <a:ext cx="8103870" cy="707886"/>
          </a:xfrm>
        </p:spPr>
        <p:txBody>
          <a:bodyPr lIns="91440" anchor="t">
            <a:normAutofit/>
          </a:bodyPr>
          <a:lstStyle>
            <a:lvl1pPr>
              <a:lnSpc>
                <a:spcPct val="100000"/>
              </a:lnSpc>
              <a:defRPr sz="3000" b="0">
                <a:latin typeface="+mj-lt"/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5FB90DC-1879-4B22-883B-7444D1A858E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11480" y="4021649"/>
            <a:ext cx="2606040" cy="1884265"/>
          </a:xfrm>
        </p:spPr>
        <p:txBody>
          <a:bodyPr lIns="91440" rIns="9144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D8DAD49-E192-4934-8CF1-25E9CA66F761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11480" y="3429000"/>
            <a:ext cx="2606040" cy="424732"/>
          </a:xfrm>
          <a:noFill/>
        </p:spPr>
        <p:txBody>
          <a:bodyPr wrap="square" lIns="91440" rIns="91440">
            <a:noAutofit/>
          </a:bodyPr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noProof="0"/>
              <a:t>ADD ADDITIONAL TEXT </a:t>
            </a:r>
          </a:p>
        </p:txBody>
      </p:sp>
      <p:sp>
        <p:nvSpPr>
          <p:cNvPr id="12" name="Content Placeholder 6">
            <a:extLst>
              <a:ext uri="{FF2B5EF4-FFF2-40B4-BE49-F238E27FC236}">
                <a16:creationId xmlns:a16="http://schemas.microsoft.com/office/drawing/2014/main" id="{2E79C3B8-3CB6-4D76-8182-4489C35C869A}"/>
              </a:ext>
            </a:extLst>
          </p:cNvPr>
          <p:cNvSpPr>
            <a:spLocks noGrp="1"/>
          </p:cNvSpPr>
          <p:nvPr>
            <p:ph sz="quarter" idx="19"/>
          </p:nvPr>
        </p:nvSpPr>
        <p:spPr>
          <a:xfrm>
            <a:off x="3268980" y="4021649"/>
            <a:ext cx="2606040" cy="1884265"/>
          </a:xfrm>
        </p:spPr>
        <p:txBody>
          <a:bodyPr lIns="91440" rIns="9144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3" name="Text Placeholder 7">
            <a:extLst>
              <a:ext uri="{FF2B5EF4-FFF2-40B4-BE49-F238E27FC236}">
                <a16:creationId xmlns:a16="http://schemas.microsoft.com/office/drawing/2014/main" id="{0CBC5711-960A-4093-BF8D-E1FB5C4179A9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268980" y="3429000"/>
            <a:ext cx="2606040" cy="424732"/>
          </a:xfrm>
          <a:noFill/>
        </p:spPr>
        <p:txBody>
          <a:bodyPr wrap="square" lIns="91440" rIns="91440">
            <a:noAutofit/>
          </a:bodyPr>
          <a:lstStyle>
            <a:lvl1pPr marL="0" indent="0">
              <a:buNone/>
              <a:defRPr sz="1800" b="1">
                <a:solidFill>
                  <a:schemeClr val="accent5"/>
                </a:solidFill>
              </a:defRPr>
            </a:lvl1pPr>
          </a:lstStyle>
          <a:p>
            <a:pPr lvl="0"/>
            <a:r>
              <a:rPr lang="en-US" noProof="0"/>
              <a:t>ADD ADDITIONAL TEXT </a:t>
            </a:r>
          </a:p>
        </p:txBody>
      </p:sp>
      <p:sp>
        <p:nvSpPr>
          <p:cNvPr id="14" name="Picture Placeholder 7">
            <a:extLst>
              <a:ext uri="{FF2B5EF4-FFF2-40B4-BE49-F238E27FC236}">
                <a16:creationId xmlns:a16="http://schemas.microsoft.com/office/drawing/2014/main" id="{37CF37DF-A8A3-42D8-BAFE-0F56DCEC76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411708" y="2423061"/>
            <a:ext cx="533398" cy="723544"/>
          </a:xfrm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 dirty="0"/>
              <a:t>Icon</a:t>
            </a:r>
          </a:p>
        </p:txBody>
      </p:sp>
      <p:sp>
        <p:nvSpPr>
          <p:cNvPr id="15" name="Picture Placeholder 7">
            <a:extLst>
              <a:ext uri="{FF2B5EF4-FFF2-40B4-BE49-F238E27FC236}">
                <a16:creationId xmlns:a16="http://schemas.microsoft.com/office/drawing/2014/main" id="{6C4C965C-0B8E-48F5-AAAC-C3237DCB29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2" hasCustomPrompt="1"/>
          </p:nvPr>
        </p:nvSpPr>
        <p:spPr>
          <a:xfrm>
            <a:off x="3268980" y="2423061"/>
            <a:ext cx="533398" cy="723544"/>
          </a:xfrm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 dirty="0"/>
              <a:t>Icon</a:t>
            </a:r>
          </a:p>
        </p:txBody>
      </p:sp>
      <p:sp>
        <p:nvSpPr>
          <p:cNvPr id="16" name="Content Placeholder 6">
            <a:extLst>
              <a:ext uri="{FF2B5EF4-FFF2-40B4-BE49-F238E27FC236}">
                <a16:creationId xmlns:a16="http://schemas.microsoft.com/office/drawing/2014/main" id="{F4C1E55C-86D8-4053-9865-59D5B4F8A350}"/>
              </a:ext>
            </a:extLst>
          </p:cNvPr>
          <p:cNvSpPr>
            <a:spLocks noGrp="1"/>
          </p:cNvSpPr>
          <p:nvPr>
            <p:ph sz="quarter" idx="23"/>
          </p:nvPr>
        </p:nvSpPr>
        <p:spPr>
          <a:xfrm>
            <a:off x="6126480" y="4021649"/>
            <a:ext cx="2606040" cy="1884265"/>
          </a:xfrm>
        </p:spPr>
        <p:txBody>
          <a:bodyPr lIns="91440" rIns="9144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7" name="Text Placeholder 7">
            <a:extLst>
              <a:ext uri="{FF2B5EF4-FFF2-40B4-BE49-F238E27FC236}">
                <a16:creationId xmlns:a16="http://schemas.microsoft.com/office/drawing/2014/main" id="{3B68B60C-9D86-4961-A5CE-AB650CA3364D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6126480" y="3429000"/>
            <a:ext cx="2606040" cy="424732"/>
          </a:xfrm>
          <a:noFill/>
        </p:spPr>
        <p:txBody>
          <a:bodyPr wrap="square" lIns="91440" rIns="91440">
            <a:noAutofit/>
          </a:bodyPr>
          <a:lstStyle>
            <a:lvl1pPr marL="0" indent="0">
              <a:buNone/>
              <a:defRPr sz="1800" b="1">
                <a:solidFill>
                  <a:schemeClr val="accent2"/>
                </a:solidFill>
              </a:defRPr>
            </a:lvl1pPr>
          </a:lstStyle>
          <a:p>
            <a:pPr lvl="0"/>
            <a:r>
              <a:rPr lang="en-US" noProof="0"/>
              <a:t>ADD ADDITIONAL TEXT </a:t>
            </a:r>
          </a:p>
        </p:txBody>
      </p:sp>
      <p:sp>
        <p:nvSpPr>
          <p:cNvPr id="19" name="Picture Placeholder 7">
            <a:extLst>
              <a:ext uri="{FF2B5EF4-FFF2-40B4-BE49-F238E27FC236}">
                <a16:creationId xmlns:a16="http://schemas.microsoft.com/office/drawing/2014/main" id="{AFE200E7-D3F0-41C3-92B0-E09677035A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5" hasCustomPrompt="1"/>
          </p:nvPr>
        </p:nvSpPr>
        <p:spPr>
          <a:xfrm>
            <a:off x="6126252" y="2423061"/>
            <a:ext cx="533398" cy="723544"/>
          </a:xfrm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 dirty="0"/>
              <a:t>Icon</a:t>
            </a:r>
          </a:p>
        </p:txBody>
      </p:sp>
      <p:sp>
        <p:nvSpPr>
          <p:cNvPr id="21" name="Slide Number Placeholder 5">
            <a:extLst>
              <a:ext uri="{FF2B5EF4-FFF2-40B4-BE49-F238E27FC236}">
                <a16:creationId xmlns:a16="http://schemas.microsoft.com/office/drawing/2014/main" id="{520633DF-6AFD-4B07-9AFD-09317A9CC68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471591" y="6339840"/>
            <a:ext cx="22671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75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56682403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orient="horz" pos="720" userDrawn="1">
          <p15:clr>
            <a:srgbClr val="FBAE40"/>
          </p15:clr>
        </p15:guide>
      </p15:sldGuideLst>
    </p:ext>
  </p:extLst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Icon Content 2 row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9144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80" y="990600"/>
            <a:ext cx="8103870" cy="707886"/>
          </a:xfrm>
        </p:spPr>
        <p:txBody>
          <a:bodyPr lIns="91440" anchor="t">
            <a:normAutofit/>
          </a:bodyPr>
          <a:lstStyle>
            <a:lvl1pPr>
              <a:lnSpc>
                <a:spcPct val="100000"/>
              </a:lnSpc>
              <a:defRPr sz="3000" b="0">
                <a:latin typeface="+mj-lt"/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5FB90DC-1879-4B22-883B-7444D1A858EC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171950" y="2438400"/>
            <a:ext cx="4426094" cy="975260"/>
          </a:xfrm>
        </p:spPr>
        <p:txBody>
          <a:bodyPr lIns="91440" rIns="91440" anchor="ctr">
            <a:noAutofit/>
          </a:bodyPr>
          <a:lstStyle>
            <a:lvl1pPr>
              <a:defRPr/>
            </a:lvl1pPr>
          </a:lstStyle>
          <a:p>
            <a:pPr lvl="0"/>
            <a:r>
              <a:rPr lang="en-US" noProof="0"/>
              <a:t>Description text 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D8DAD49-E192-4934-8CF1-25E9CA66F761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143000" y="2713664"/>
            <a:ext cx="2606040" cy="424732"/>
          </a:xfrm>
          <a:noFill/>
        </p:spPr>
        <p:txBody>
          <a:bodyPr wrap="square" lIns="91440" rIns="91440">
            <a:noAutofit/>
          </a:bodyPr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noProof="0"/>
              <a:t>ADD ADDITIONAL TEXT </a:t>
            </a:r>
          </a:p>
        </p:txBody>
      </p:sp>
      <p:sp>
        <p:nvSpPr>
          <p:cNvPr id="14" name="Picture Placeholder 7">
            <a:extLst>
              <a:ext uri="{FF2B5EF4-FFF2-40B4-BE49-F238E27FC236}">
                <a16:creationId xmlns:a16="http://schemas.microsoft.com/office/drawing/2014/main" id="{37CF37DF-A8A3-42D8-BAFE-0F56DCEC76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411708" y="2564258"/>
            <a:ext cx="533398" cy="723544"/>
          </a:xfrm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 dirty="0"/>
              <a:t>Icon</a:t>
            </a:r>
          </a:p>
        </p:txBody>
      </p:sp>
      <p:sp>
        <p:nvSpPr>
          <p:cNvPr id="20" name="Content Placeholder 6">
            <a:extLst>
              <a:ext uri="{FF2B5EF4-FFF2-40B4-BE49-F238E27FC236}">
                <a16:creationId xmlns:a16="http://schemas.microsoft.com/office/drawing/2014/main" id="{36B305EA-E44E-48DA-922F-20D8D3496709}"/>
              </a:ext>
            </a:extLst>
          </p:cNvPr>
          <p:cNvSpPr>
            <a:spLocks noGrp="1"/>
          </p:cNvSpPr>
          <p:nvPr>
            <p:ph sz="quarter" idx="22" hasCustomPrompt="1"/>
          </p:nvPr>
        </p:nvSpPr>
        <p:spPr>
          <a:xfrm>
            <a:off x="4171950" y="4391622"/>
            <a:ext cx="4426094" cy="975260"/>
          </a:xfrm>
        </p:spPr>
        <p:txBody>
          <a:bodyPr lIns="91440" rIns="91440" anchor="ctr">
            <a:noAutofit/>
          </a:bodyPr>
          <a:lstStyle>
            <a:lvl1pPr>
              <a:defRPr/>
            </a:lvl1pPr>
          </a:lstStyle>
          <a:p>
            <a:pPr lvl="0"/>
            <a:r>
              <a:rPr lang="en-US" noProof="0"/>
              <a:t>Description text </a:t>
            </a:r>
          </a:p>
        </p:txBody>
      </p:sp>
      <p:sp>
        <p:nvSpPr>
          <p:cNvPr id="21" name="Text Placeholder 7">
            <a:extLst>
              <a:ext uri="{FF2B5EF4-FFF2-40B4-BE49-F238E27FC236}">
                <a16:creationId xmlns:a16="http://schemas.microsoft.com/office/drawing/2014/main" id="{038D7323-C655-4E9F-A5C0-AE44AF90708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1143000" y="4666886"/>
            <a:ext cx="2606040" cy="424732"/>
          </a:xfrm>
          <a:noFill/>
        </p:spPr>
        <p:txBody>
          <a:bodyPr wrap="square" lIns="91440" rIns="91440">
            <a:noAutofit/>
          </a:bodyPr>
          <a:lstStyle>
            <a:lvl1pPr marL="0" indent="0">
              <a:buNone/>
              <a:defRPr sz="1800" b="1">
                <a:solidFill>
                  <a:schemeClr val="accent5"/>
                </a:solidFill>
              </a:defRPr>
            </a:lvl1pPr>
          </a:lstStyle>
          <a:p>
            <a:pPr lvl="0"/>
            <a:r>
              <a:rPr lang="en-US" noProof="0"/>
              <a:t>ADD ADDITIONAL TEXT </a:t>
            </a:r>
          </a:p>
        </p:txBody>
      </p:sp>
      <p:sp>
        <p:nvSpPr>
          <p:cNvPr id="22" name="Picture Placeholder 7">
            <a:extLst>
              <a:ext uri="{FF2B5EF4-FFF2-40B4-BE49-F238E27FC236}">
                <a16:creationId xmlns:a16="http://schemas.microsoft.com/office/drawing/2014/main" id="{F79C998E-1F82-4AC1-AD39-82F45A05CE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4" hasCustomPrompt="1"/>
          </p:nvPr>
        </p:nvSpPr>
        <p:spPr>
          <a:xfrm>
            <a:off x="411708" y="4517480"/>
            <a:ext cx="533398" cy="723544"/>
          </a:xfrm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 dirty="0"/>
              <a:t>Icon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E0693782-2388-4647-A185-37537397019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471591" y="6339840"/>
            <a:ext cx="22671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75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86215740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orient="horz" pos="720" userDrawn="1">
          <p15:clr>
            <a:srgbClr val="FBAE40"/>
          </p15:clr>
        </p15:guide>
      </p15:sldGuideLst>
    </p:ext>
  </p:extLst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Icon Content 3 row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9144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80" y="990600"/>
            <a:ext cx="8103870" cy="707886"/>
          </a:xfrm>
        </p:spPr>
        <p:txBody>
          <a:bodyPr lIns="91440" anchor="t">
            <a:normAutofit/>
          </a:bodyPr>
          <a:lstStyle>
            <a:lvl1pPr>
              <a:lnSpc>
                <a:spcPct val="100000"/>
              </a:lnSpc>
              <a:defRPr sz="3000" b="0">
                <a:latin typeface="+mj-lt"/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5FB90DC-1879-4B22-883B-7444D1A858EC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171950" y="2423062"/>
            <a:ext cx="4426094" cy="1005939"/>
          </a:xfrm>
        </p:spPr>
        <p:txBody>
          <a:bodyPr lIns="91440" rIns="91440"/>
          <a:lstStyle>
            <a:lvl1pPr>
              <a:defRPr/>
            </a:lvl1pPr>
          </a:lstStyle>
          <a:p>
            <a:pPr lvl="0"/>
            <a:r>
              <a:rPr lang="en-US" noProof="0"/>
              <a:t>Description text 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D8DAD49-E192-4934-8CF1-25E9CA66F761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143000" y="2741364"/>
            <a:ext cx="2857500" cy="369332"/>
          </a:xfrm>
          <a:noFill/>
        </p:spPr>
        <p:txBody>
          <a:bodyPr wrap="square" lIns="91440" rIns="91440" anchor="ctr">
            <a:spAutoFit/>
          </a:bodyPr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noProof="0"/>
              <a:t>ADD ADDITIONAL TEXT </a:t>
            </a:r>
          </a:p>
        </p:txBody>
      </p:sp>
      <p:sp>
        <p:nvSpPr>
          <p:cNvPr id="14" name="Picture Placeholder 7">
            <a:extLst>
              <a:ext uri="{FF2B5EF4-FFF2-40B4-BE49-F238E27FC236}">
                <a16:creationId xmlns:a16="http://schemas.microsoft.com/office/drawing/2014/main" id="{37CF37DF-A8A3-42D8-BAFE-0F56DCEC76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411708" y="2564258"/>
            <a:ext cx="533398" cy="723544"/>
          </a:xfrm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 dirty="0"/>
              <a:t>Icon</a:t>
            </a:r>
          </a:p>
        </p:txBody>
      </p:sp>
      <p:sp>
        <p:nvSpPr>
          <p:cNvPr id="20" name="Content Placeholder 6">
            <a:extLst>
              <a:ext uri="{FF2B5EF4-FFF2-40B4-BE49-F238E27FC236}">
                <a16:creationId xmlns:a16="http://schemas.microsoft.com/office/drawing/2014/main" id="{36B305EA-E44E-48DA-922F-20D8D3496709}"/>
              </a:ext>
            </a:extLst>
          </p:cNvPr>
          <p:cNvSpPr>
            <a:spLocks noGrp="1"/>
          </p:cNvSpPr>
          <p:nvPr>
            <p:ph sz="quarter" idx="22" hasCustomPrompt="1"/>
          </p:nvPr>
        </p:nvSpPr>
        <p:spPr>
          <a:xfrm>
            <a:off x="4171950" y="3556396"/>
            <a:ext cx="4426094" cy="1005939"/>
          </a:xfrm>
        </p:spPr>
        <p:txBody>
          <a:bodyPr lIns="91440" rIns="91440"/>
          <a:lstStyle>
            <a:lvl1pPr>
              <a:defRPr/>
            </a:lvl1pPr>
          </a:lstStyle>
          <a:p>
            <a:pPr lvl="0"/>
            <a:r>
              <a:rPr lang="en-US" noProof="0"/>
              <a:t>Description text </a:t>
            </a:r>
          </a:p>
        </p:txBody>
      </p:sp>
      <p:sp>
        <p:nvSpPr>
          <p:cNvPr id="21" name="Text Placeholder 7">
            <a:extLst>
              <a:ext uri="{FF2B5EF4-FFF2-40B4-BE49-F238E27FC236}">
                <a16:creationId xmlns:a16="http://schemas.microsoft.com/office/drawing/2014/main" id="{038D7323-C655-4E9F-A5C0-AE44AF90708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1143000" y="3874699"/>
            <a:ext cx="2857500" cy="369332"/>
          </a:xfrm>
          <a:noFill/>
        </p:spPr>
        <p:txBody>
          <a:bodyPr wrap="square" lIns="91440" rIns="91440" anchor="ctr">
            <a:spAutoFit/>
          </a:bodyPr>
          <a:lstStyle>
            <a:lvl1pPr marL="0" indent="0">
              <a:buNone/>
              <a:defRPr sz="1800" b="1">
                <a:solidFill>
                  <a:schemeClr val="accent5"/>
                </a:solidFill>
              </a:defRPr>
            </a:lvl1pPr>
          </a:lstStyle>
          <a:p>
            <a:pPr lvl="0"/>
            <a:r>
              <a:rPr lang="en-US" noProof="0"/>
              <a:t>ADD ADDITIONAL TEXT </a:t>
            </a:r>
          </a:p>
        </p:txBody>
      </p:sp>
      <p:sp>
        <p:nvSpPr>
          <p:cNvPr id="22" name="Picture Placeholder 7">
            <a:extLst>
              <a:ext uri="{FF2B5EF4-FFF2-40B4-BE49-F238E27FC236}">
                <a16:creationId xmlns:a16="http://schemas.microsoft.com/office/drawing/2014/main" id="{F79C998E-1F82-4AC1-AD39-82F45A05CE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4" hasCustomPrompt="1"/>
          </p:nvPr>
        </p:nvSpPr>
        <p:spPr>
          <a:xfrm>
            <a:off x="411708" y="3697593"/>
            <a:ext cx="533398" cy="723544"/>
          </a:xfrm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 dirty="0"/>
              <a:t>Icon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E0693782-2388-4647-A185-37537397019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471591" y="6339840"/>
            <a:ext cx="22671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75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3" name="Content Placeholder 6">
            <a:extLst>
              <a:ext uri="{FF2B5EF4-FFF2-40B4-BE49-F238E27FC236}">
                <a16:creationId xmlns:a16="http://schemas.microsoft.com/office/drawing/2014/main" id="{3FD6DDB9-4D92-43F8-B746-ABBAB109CA1E}"/>
              </a:ext>
            </a:extLst>
          </p:cNvPr>
          <p:cNvSpPr>
            <a:spLocks noGrp="1"/>
          </p:cNvSpPr>
          <p:nvPr>
            <p:ph sz="quarter" idx="25" hasCustomPrompt="1"/>
          </p:nvPr>
        </p:nvSpPr>
        <p:spPr>
          <a:xfrm>
            <a:off x="4171950" y="4689733"/>
            <a:ext cx="4426094" cy="1005939"/>
          </a:xfrm>
        </p:spPr>
        <p:txBody>
          <a:bodyPr lIns="91440" rIns="91440"/>
          <a:lstStyle>
            <a:lvl1pPr>
              <a:defRPr/>
            </a:lvl1pPr>
          </a:lstStyle>
          <a:p>
            <a:pPr lvl="0"/>
            <a:r>
              <a:rPr lang="en-US" noProof="0"/>
              <a:t>Description text </a:t>
            </a:r>
          </a:p>
        </p:txBody>
      </p:sp>
      <p:sp>
        <p:nvSpPr>
          <p:cNvPr id="17" name="Text Placeholder 7">
            <a:extLst>
              <a:ext uri="{FF2B5EF4-FFF2-40B4-BE49-F238E27FC236}">
                <a16:creationId xmlns:a16="http://schemas.microsoft.com/office/drawing/2014/main" id="{13E2F95F-BD26-4AA8-941E-3993C9F1DBBC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1143000" y="5008035"/>
            <a:ext cx="2857500" cy="369332"/>
          </a:xfrm>
          <a:noFill/>
        </p:spPr>
        <p:txBody>
          <a:bodyPr wrap="square" lIns="91440" rIns="91440" anchor="ctr">
            <a:spAutoFit/>
          </a:bodyPr>
          <a:lstStyle>
            <a:lvl1pPr marL="0" indent="0">
              <a:buNone/>
              <a:defRPr sz="18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 noProof="0"/>
              <a:t>ADD ADDITIONAL TEXT </a:t>
            </a:r>
          </a:p>
        </p:txBody>
      </p:sp>
      <p:sp>
        <p:nvSpPr>
          <p:cNvPr id="19" name="Picture Placeholder 7">
            <a:extLst>
              <a:ext uri="{FF2B5EF4-FFF2-40B4-BE49-F238E27FC236}">
                <a16:creationId xmlns:a16="http://schemas.microsoft.com/office/drawing/2014/main" id="{68F52DD2-B3F0-4652-8C7B-96406F99FC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7" hasCustomPrompt="1"/>
          </p:nvPr>
        </p:nvSpPr>
        <p:spPr>
          <a:xfrm>
            <a:off x="411708" y="4830929"/>
            <a:ext cx="533398" cy="723544"/>
          </a:xfrm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 dirty="0"/>
              <a:t>Icon</a:t>
            </a:r>
          </a:p>
        </p:txBody>
      </p:sp>
    </p:spTree>
    <p:extLst>
      <p:ext uri="{BB962C8B-B14F-4D97-AF65-F5344CB8AC3E}">
        <p14:creationId xmlns:p14="http://schemas.microsoft.com/office/powerpoint/2010/main" val="284741103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orient="horz" pos="720" userDrawn="1">
          <p15:clr>
            <a:srgbClr val="FBAE40"/>
          </p15:clr>
        </p15:guide>
      </p15:sldGuideLst>
    </p:ext>
  </p:extLst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ide patch 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724AA86D-A811-42CE-8C83-8053DFC667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" y="0"/>
            <a:ext cx="6246965" cy="6858000"/>
          </a:xfrm>
          <a:custGeom>
            <a:avLst/>
            <a:gdLst>
              <a:gd name="connsiteX0" fmla="*/ 0 w 8329286"/>
              <a:gd name="connsiteY0" fmla="*/ 0 h 6858000"/>
              <a:gd name="connsiteX1" fmla="*/ 8329286 w 8329286"/>
              <a:gd name="connsiteY1" fmla="*/ 0 h 6858000"/>
              <a:gd name="connsiteX2" fmla="*/ 8329286 w 8329286"/>
              <a:gd name="connsiteY2" fmla="*/ 68183 h 6858000"/>
              <a:gd name="connsiteX3" fmla="*/ 3175958 w 8329286"/>
              <a:gd name="connsiteY3" fmla="*/ 6858000 h 6858000"/>
              <a:gd name="connsiteX4" fmla="*/ 0 w 8329286"/>
              <a:gd name="connsiteY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329286" h="6858000">
                <a:moveTo>
                  <a:pt x="0" y="0"/>
                </a:moveTo>
                <a:lnTo>
                  <a:pt x="8329286" y="0"/>
                </a:lnTo>
                <a:lnTo>
                  <a:pt x="8329286" y="68183"/>
                </a:lnTo>
                <a:lnTo>
                  <a:pt x="317595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EEEE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noProof="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9144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80" y="990600"/>
            <a:ext cx="8103870" cy="707886"/>
          </a:xfrm>
        </p:spPr>
        <p:txBody>
          <a:bodyPr lIns="91440" anchor="t">
            <a:normAutofit/>
          </a:bodyPr>
          <a:lstStyle>
            <a:lvl1pPr>
              <a:lnSpc>
                <a:spcPct val="100000"/>
              </a:lnSpc>
              <a:defRPr sz="3000" b="0">
                <a:latin typeface="+mj-lt"/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E0693782-2388-4647-A185-37537397019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471591" y="6339840"/>
            <a:ext cx="22671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75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89314C5F-7D40-40CF-8951-9660A5ACE1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6246965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noProof="0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B4884FC-8C22-42B9-9E84-2B12AC7336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1513573" y="5181600"/>
            <a:ext cx="516155" cy="0"/>
          </a:xfrm>
          <a:prstGeom prst="line">
            <a:avLst/>
          </a:prstGeom>
          <a:ln w="5715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C6B9C406-BFD3-481F-9B48-3DCA3A330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4313923" y="5181600"/>
            <a:ext cx="516155" cy="0"/>
          </a:xfrm>
          <a:prstGeom prst="line">
            <a:avLst/>
          </a:prstGeom>
          <a:ln w="5715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4AF3D50D-B3D8-4A41-84D8-4BE250D1BD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7114273" y="5181600"/>
            <a:ext cx="516155" cy="0"/>
          </a:xfrm>
          <a:prstGeom prst="line">
            <a:avLst/>
          </a:prstGeom>
          <a:ln w="5715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Picture Placeholder 8">
            <a:extLst>
              <a:ext uri="{FF2B5EF4-FFF2-40B4-BE49-F238E27FC236}">
                <a16:creationId xmlns:a16="http://schemas.microsoft.com/office/drawing/2014/main" id="{D7401DA1-CBDE-40D5-856F-25C28280FC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400051" y="2057401"/>
            <a:ext cx="2743199" cy="2762808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 1</a:t>
            </a:r>
          </a:p>
        </p:txBody>
      </p:sp>
      <p:sp>
        <p:nvSpPr>
          <p:cNvPr id="30" name="Picture Placeholder 8">
            <a:extLst>
              <a:ext uri="{FF2B5EF4-FFF2-40B4-BE49-F238E27FC236}">
                <a16:creationId xmlns:a16="http://schemas.microsoft.com/office/drawing/2014/main" id="{6321F101-EC7B-4128-A7FA-373AC507D3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3200401" y="2057401"/>
            <a:ext cx="2743199" cy="2762808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 2</a:t>
            </a:r>
          </a:p>
        </p:txBody>
      </p:sp>
      <p:sp>
        <p:nvSpPr>
          <p:cNvPr id="31" name="Picture Placeholder 8">
            <a:extLst>
              <a:ext uri="{FF2B5EF4-FFF2-40B4-BE49-F238E27FC236}">
                <a16:creationId xmlns:a16="http://schemas.microsoft.com/office/drawing/2014/main" id="{229667AF-39CB-43E6-8D30-A2DDF8365C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6000751" y="2057401"/>
            <a:ext cx="2743199" cy="2762808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 3</a:t>
            </a:r>
          </a:p>
        </p:txBody>
      </p:sp>
      <p:sp>
        <p:nvSpPr>
          <p:cNvPr id="32" name="Text Placeholder 7">
            <a:extLst>
              <a:ext uri="{FF2B5EF4-FFF2-40B4-BE49-F238E27FC236}">
                <a16:creationId xmlns:a16="http://schemas.microsoft.com/office/drawing/2014/main" id="{125C62A5-1A39-471E-B819-35EB9F8B0CEE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11481" y="5542992"/>
            <a:ext cx="2731769" cy="424732"/>
          </a:xfrm>
          <a:noFill/>
        </p:spPr>
        <p:txBody>
          <a:bodyPr wrap="square" lIns="91440" rIns="9144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500" b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noProof="0"/>
              <a:t>ADD TEXT </a:t>
            </a:r>
          </a:p>
        </p:txBody>
      </p:sp>
      <p:sp>
        <p:nvSpPr>
          <p:cNvPr id="33" name="Text Placeholder 7">
            <a:extLst>
              <a:ext uri="{FF2B5EF4-FFF2-40B4-BE49-F238E27FC236}">
                <a16:creationId xmlns:a16="http://schemas.microsoft.com/office/drawing/2014/main" id="{EB4CA538-2AD9-458A-B582-2FBFEAF60CFA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200401" y="5542992"/>
            <a:ext cx="2731769" cy="424732"/>
          </a:xfrm>
          <a:noFill/>
        </p:spPr>
        <p:txBody>
          <a:bodyPr wrap="square" lIns="91440" rIns="9144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500" b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noProof="0"/>
              <a:t>ADD TEXT </a:t>
            </a:r>
          </a:p>
        </p:txBody>
      </p:sp>
      <p:sp>
        <p:nvSpPr>
          <p:cNvPr id="35" name="Text Placeholder 7">
            <a:extLst>
              <a:ext uri="{FF2B5EF4-FFF2-40B4-BE49-F238E27FC236}">
                <a16:creationId xmlns:a16="http://schemas.microsoft.com/office/drawing/2014/main" id="{857C263B-EA99-4350-84C0-08B9746AEC05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000751" y="5542992"/>
            <a:ext cx="2731769" cy="424732"/>
          </a:xfrm>
          <a:noFill/>
        </p:spPr>
        <p:txBody>
          <a:bodyPr wrap="square" lIns="91440" rIns="9144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500" b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noProof="0"/>
              <a:t>ADD TEXT </a:t>
            </a:r>
          </a:p>
        </p:txBody>
      </p:sp>
    </p:spTree>
    <p:extLst>
      <p:ext uri="{BB962C8B-B14F-4D97-AF65-F5344CB8AC3E}">
        <p14:creationId xmlns:p14="http://schemas.microsoft.com/office/powerpoint/2010/main" val="118475935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orient="horz" pos="720" userDrawn="1">
          <p15:clr>
            <a:srgbClr val="FBAE40"/>
          </p15:clr>
        </p15:guide>
      </p15:sldGuideLst>
    </p:ext>
  </p:extLst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_Org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9144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80" y="990600"/>
            <a:ext cx="8103870" cy="707886"/>
          </a:xfrm>
        </p:spPr>
        <p:txBody>
          <a:bodyPr lIns="91440" anchor="t">
            <a:normAutofit/>
          </a:bodyPr>
          <a:lstStyle>
            <a:lvl1pPr>
              <a:lnSpc>
                <a:spcPct val="100000"/>
              </a:lnSpc>
              <a:defRPr sz="3000" b="0">
                <a:latin typeface="+mj-lt"/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2DBF2FB3-2A18-4DFA-BE67-CBEB450840A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471591" y="6339840"/>
            <a:ext cx="22671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75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0CE973A6-10E7-4E33-AA8B-7240F91970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6246965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noProof="0" dirty="0"/>
          </a:p>
        </p:txBody>
      </p:sp>
      <p:sp>
        <p:nvSpPr>
          <p:cNvPr id="8" name="Picture Placeholder 8">
            <a:extLst>
              <a:ext uri="{FF2B5EF4-FFF2-40B4-BE49-F238E27FC236}">
                <a16:creationId xmlns:a16="http://schemas.microsoft.com/office/drawing/2014/main" id="{48934421-B8F7-41B6-9EC4-5E3C497424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2970048" y="1981200"/>
            <a:ext cx="1142995" cy="1523994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sp>
        <p:nvSpPr>
          <p:cNvPr id="10" name="Text Placeholder 7">
            <a:extLst>
              <a:ext uri="{FF2B5EF4-FFF2-40B4-BE49-F238E27FC236}">
                <a16:creationId xmlns:a16="http://schemas.microsoft.com/office/drawing/2014/main" id="{4BACF049-4E3E-418D-9DB0-9D63BDDD25AE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341649" y="2618469"/>
            <a:ext cx="2331719" cy="424732"/>
          </a:xfrm>
          <a:noFill/>
        </p:spPr>
        <p:txBody>
          <a:bodyPr wrap="square" lIns="91440" rIns="91440" anchor="ctr">
            <a:noAutofit/>
          </a:bodyPr>
          <a:lstStyle>
            <a:lvl1pPr marL="0" indent="0" algn="l"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ADD TEXT </a:t>
            </a:r>
          </a:p>
        </p:txBody>
      </p:sp>
      <p:sp>
        <p:nvSpPr>
          <p:cNvPr id="12" name="Text Placeholder 7">
            <a:extLst>
              <a:ext uri="{FF2B5EF4-FFF2-40B4-BE49-F238E27FC236}">
                <a16:creationId xmlns:a16="http://schemas.microsoft.com/office/drawing/2014/main" id="{EFE2AF5B-D21D-4FE5-932F-F2989F6E0116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341649" y="2999471"/>
            <a:ext cx="2331719" cy="323629"/>
          </a:xfrm>
          <a:noFill/>
        </p:spPr>
        <p:txBody>
          <a:bodyPr wrap="square" lIns="91440" rIns="91440" anchor="t">
            <a:noAutofit/>
          </a:bodyPr>
          <a:lstStyle>
            <a:lvl1pPr marL="0" indent="0" algn="l">
              <a:spcBef>
                <a:spcPts val="0"/>
              </a:spcBef>
              <a:spcAft>
                <a:spcPts val="0"/>
              </a:spcAft>
              <a:buNone/>
              <a:defRPr sz="900" b="0">
                <a:solidFill>
                  <a:schemeClr val="tx2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Description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66B4E82-4E92-438C-9DBD-FDAC98DBA8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4609817" y="1591058"/>
            <a:ext cx="0" cy="555498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Picture Placeholder 8">
            <a:extLst>
              <a:ext uri="{FF2B5EF4-FFF2-40B4-BE49-F238E27FC236}">
                <a16:creationId xmlns:a16="http://schemas.microsoft.com/office/drawing/2014/main" id="{5C2A05E4-0266-470B-94B6-0EA500EFD5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1358417" y="3865629"/>
            <a:ext cx="754377" cy="100583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anchor="ctr">
            <a:normAutofit/>
          </a:bodyPr>
          <a:lstStyle>
            <a:lvl1pPr marL="0" indent="0" algn="ctr">
              <a:buNone/>
              <a:defRPr sz="9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sp>
        <p:nvSpPr>
          <p:cNvPr id="17" name="Text Placeholder 7">
            <a:extLst>
              <a:ext uri="{FF2B5EF4-FFF2-40B4-BE49-F238E27FC236}">
                <a16:creationId xmlns:a16="http://schemas.microsoft.com/office/drawing/2014/main" id="{8B705CE2-63BB-44EF-9494-D7197888F260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1140371" y="5114386"/>
            <a:ext cx="1190471" cy="166199"/>
          </a:xfrm>
          <a:noFill/>
        </p:spPr>
        <p:txBody>
          <a:bodyPr wrap="square" lIns="0" tIns="0" rIns="0" bIns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9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NAME</a:t>
            </a:r>
          </a:p>
        </p:txBody>
      </p:sp>
      <p:sp>
        <p:nvSpPr>
          <p:cNvPr id="18" name="Text Placeholder 7">
            <a:extLst>
              <a:ext uri="{FF2B5EF4-FFF2-40B4-BE49-F238E27FC236}">
                <a16:creationId xmlns:a16="http://schemas.microsoft.com/office/drawing/2014/main" id="{91C9BD3E-CCA7-4ADF-83CB-175C316AEA84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1140371" y="5346799"/>
            <a:ext cx="1190471" cy="166199"/>
          </a:xfrm>
          <a:noFill/>
        </p:spPr>
        <p:txBody>
          <a:bodyPr wrap="square" lIns="0" tIns="0" rIns="0" bIns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9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Description</a:t>
            </a:r>
          </a:p>
        </p:txBody>
      </p:sp>
      <p:sp>
        <p:nvSpPr>
          <p:cNvPr id="19" name="Picture Placeholder 8">
            <a:extLst>
              <a:ext uri="{FF2B5EF4-FFF2-40B4-BE49-F238E27FC236}">
                <a16:creationId xmlns:a16="http://schemas.microsoft.com/office/drawing/2014/main" id="{DC756ECA-27F0-4309-A411-2021931A3A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7" hasCustomPrompt="1"/>
          </p:nvPr>
        </p:nvSpPr>
        <p:spPr>
          <a:xfrm>
            <a:off x="2730017" y="3865629"/>
            <a:ext cx="754377" cy="100583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anchor="ctr">
            <a:normAutofit/>
          </a:bodyPr>
          <a:lstStyle>
            <a:lvl1pPr marL="0" indent="0" algn="ctr">
              <a:buNone/>
              <a:defRPr sz="9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sp>
        <p:nvSpPr>
          <p:cNvPr id="20" name="Text Placeholder 7">
            <a:extLst>
              <a:ext uri="{FF2B5EF4-FFF2-40B4-BE49-F238E27FC236}">
                <a16:creationId xmlns:a16="http://schemas.microsoft.com/office/drawing/2014/main" id="{BCC1B1EE-9270-494A-B26E-3E810517012E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2511971" y="5114386"/>
            <a:ext cx="1190471" cy="166199"/>
          </a:xfrm>
          <a:noFill/>
        </p:spPr>
        <p:txBody>
          <a:bodyPr wrap="square" lIns="0" tIns="0" rIns="0" bIns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9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NAME</a:t>
            </a:r>
          </a:p>
        </p:txBody>
      </p:sp>
      <p:sp>
        <p:nvSpPr>
          <p:cNvPr id="21" name="Text Placeholder 7">
            <a:extLst>
              <a:ext uri="{FF2B5EF4-FFF2-40B4-BE49-F238E27FC236}">
                <a16:creationId xmlns:a16="http://schemas.microsoft.com/office/drawing/2014/main" id="{621D9997-09EF-468A-A3A6-7C2705CF1757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2511971" y="5346799"/>
            <a:ext cx="1190471" cy="166199"/>
          </a:xfrm>
          <a:noFill/>
        </p:spPr>
        <p:txBody>
          <a:bodyPr wrap="square" lIns="0" tIns="0" rIns="0" bIns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9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Description</a:t>
            </a:r>
          </a:p>
        </p:txBody>
      </p:sp>
      <p:sp>
        <p:nvSpPr>
          <p:cNvPr id="22" name="Picture Placeholder 8">
            <a:extLst>
              <a:ext uri="{FF2B5EF4-FFF2-40B4-BE49-F238E27FC236}">
                <a16:creationId xmlns:a16="http://schemas.microsoft.com/office/drawing/2014/main" id="{CC2A50A3-3A8F-469D-B16E-A06FD4C2A9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30" hasCustomPrompt="1"/>
          </p:nvPr>
        </p:nvSpPr>
        <p:spPr>
          <a:xfrm>
            <a:off x="4087330" y="3865629"/>
            <a:ext cx="754377" cy="100583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anchor="ctr">
            <a:normAutofit/>
          </a:bodyPr>
          <a:lstStyle>
            <a:lvl1pPr marL="0" indent="0" algn="ctr">
              <a:buNone/>
              <a:defRPr sz="9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sp>
        <p:nvSpPr>
          <p:cNvPr id="23" name="Text Placeholder 7">
            <a:extLst>
              <a:ext uri="{FF2B5EF4-FFF2-40B4-BE49-F238E27FC236}">
                <a16:creationId xmlns:a16="http://schemas.microsoft.com/office/drawing/2014/main" id="{065EDDEE-214F-4148-8B8C-0BA5AEF7658A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3869284" y="5114386"/>
            <a:ext cx="1190471" cy="166199"/>
          </a:xfrm>
          <a:noFill/>
        </p:spPr>
        <p:txBody>
          <a:bodyPr wrap="square" lIns="0" tIns="0" rIns="0" bIns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9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NAME</a:t>
            </a:r>
          </a:p>
        </p:txBody>
      </p:sp>
      <p:sp>
        <p:nvSpPr>
          <p:cNvPr id="24" name="Text Placeholder 7">
            <a:extLst>
              <a:ext uri="{FF2B5EF4-FFF2-40B4-BE49-F238E27FC236}">
                <a16:creationId xmlns:a16="http://schemas.microsoft.com/office/drawing/2014/main" id="{520C0E2F-F27A-44AC-BB9A-74F62BEC5752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3869284" y="5346799"/>
            <a:ext cx="1190471" cy="166199"/>
          </a:xfrm>
          <a:noFill/>
        </p:spPr>
        <p:txBody>
          <a:bodyPr wrap="square" lIns="0" tIns="0" rIns="0" bIns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9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Description</a:t>
            </a:r>
          </a:p>
        </p:txBody>
      </p:sp>
      <p:sp>
        <p:nvSpPr>
          <p:cNvPr id="25" name="Picture Placeholder 8">
            <a:extLst>
              <a:ext uri="{FF2B5EF4-FFF2-40B4-BE49-F238E27FC236}">
                <a16:creationId xmlns:a16="http://schemas.microsoft.com/office/drawing/2014/main" id="{ADC5446D-3469-43DA-ACE3-2AEC5B9038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33" hasCustomPrompt="1"/>
          </p:nvPr>
        </p:nvSpPr>
        <p:spPr>
          <a:xfrm>
            <a:off x="5444642" y="3865629"/>
            <a:ext cx="754377" cy="100583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anchor="ctr">
            <a:normAutofit/>
          </a:bodyPr>
          <a:lstStyle>
            <a:lvl1pPr marL="0" indent="0" algn="ctr">
              <a:buNone/>
              <a:defRPr sz="9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sp>
        <p:nvSpPr>
          <p:cNvPr id="26" name="Text Placeholder 7">
            <a:extLst>
              <a:ext uri="{FF2B5EF4-FFF2-40B4-BE49-F238E27FC236}">
                <a16:creationId xmlns:a16="http://schemas.microsoft.com/office/drawing/2014/main" id="{4BF91944-817D-4080-9FC7-1C01D3C52F74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5226596" y="5114386"/>
            <a:ext cx="1190471" cy="166199"/>
          </a:xfrm>
          <a:noFill/>
        </p:spPr>
        <p:txBody>
          <a:bodyPr wrap="square" lIns="0" tIns="0" rIns="0" bIns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9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NAME</a:t>
            </a:r>
          </a:p>
        </p:txBody>
      </p:sp>
      <p:sp>
        <p:nvSpPr>
          <p:cNvPr id="27" name="Text Placeholder 7">
            <a:extLst>
              <a:ext uri="{FF2B5EF4-FFF2-40B4-BE49-F238E27FC236}">
                <a16:creationId xmlns:a16="http://schemas.microsoft.com/office/drawing/2014/main" id="{B6FC5678-B04A-4631-9DFF-776737E9C8AC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5226596" y="5346799"/>
            <a:ext cx="1190471" cy="166199"/>
          </a:xfrm>
          <a:noFill/>
        </p:spPr>
        <p:txBody>
          <a:bodyPr wrap="square" lIns="0" tIns="0" rIns="0" bIns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9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Description</a:t>
            </a:r>
          </a:p>
        </p:txBody>
      </p:sp>
      <p:sp>
        <p:nvSpPr>
          <p:cNvPr id="28" name="Picture Placeholder 8">
            <a:extLst>
              <a:ext uri="{FF2B5EF4-FFF2-40B4-BE49-F238E27FC236}">
                <a16:creationId xmlns:a16="http://schemas.microsoft.com/office/drawing/2014/main" id="{BF024C2A-A070-4BF1-BA78-8FDD47DED4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36" hasCustomPrompt="1"/>
          </p:nvPr>
        </p:nvSpPr>
        <p:spPr>
          <a:xfrm>
            <a:off x="6799976" y="3865629"/>
            <a:ext cx="754377" cy="100583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anchor="ctr">
            <a:normAutofit/>
          </a:bodyPr>
          <a:lstStyle>
            <a:lvl1pPr marL="0" indent="0" algn="ctr">
              <a:buNone/>
              <a:defRPr sz="9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sp>
        <p:nvSpPr>
          <p:cNvPr id="29" name="Text Placeholder 7">
            <a:extLst>
              <a:ext uri="{FF2B5EF4-FFF2-40B4-BE49-F238E27FC236}">
                <a16:creationId xmlns:a16="http://schemas.microsoft.com/office/drawing/2014/main" id="{72D75690-3F0F-4257-84B4-90CB4E6BB7EA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6581929" y="5114386"/>
            <a:ext cx="1190471" cy="166199"/>
          </a:xfrm>
          <a:noFill/>
        </p:spPr>
        <p:txBody>
          <a:bodyPr wrap="square" lIns="0" tIns="0" rIns="0" bIns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9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NAME</a:t>
            </a:r>
          </a:p>
        </p:txBody>
      </p:sp>
      <p:sp>
        <p:nvSpPr>
          <p:cNvPr id="30" name="Text Placeholder 7">
            <a:extLst>
              <a:ext uri="{FF2B5EF4-FFF2-40B4-BE49-F238E27FC236}">
                <a16:creationId xmlns:a16="http://schemas.microsoft.com/office/drawing/2014/main" id="{FC3E89DF-7D8F-458A-910F-B06B607998AF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6581929" y="5346799"/>
            <a:ext cx="1190471" cy="166199"/>
          </a:xfrm>
          <a:noFill/>
        </p:spPr>
        <p:txBody>
          <a:bodyPr wrap="square" lIns="0" tIns="0" rIns="0" bIns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9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Description</a:t>
            </a:r>
          </a:p>
        </p:txBody>
      </p:sp>
    </p:spTree>
    <p:extLst>
      <p:ext uri="{BB962C8B-B14F-4D97-AF65-F5344CB8AC3E}">
        <p14:creationId xmlns:p14="http://schemas.microsoft.com/office/powerpoint/2010/main" val="37260953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orient="horz" pos="720" userDrawn="1">
          <p15:clr>
            <a:srgbClr val="FBAE40"/>
          </p15:clr>
        </p15:guide>
      </p15:sldGuideLst>
    </p:ext>
  </p:extLst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_Org Char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9144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80" y="990600"/>
            <a:ext cx="8103870" cy="707886"/>
          </a:xfrm>
        </p:spPr>
        <p:txBody>
          <a:bodyPr lIns="91440" anchor="t">
            <a:normAutofit/>
          </a:bodyPr>
          <a:lstStyle>
            <a:lvl1pPr>
              <a:lnSpc>
                <a:spcPct val="100000"/>
              </a:lnSpc>
              <a:defRPr sz="3000" b="0">
                <a:latin typeface="+mj-lt"/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2DBF2FB3-2A18-4DFA-BE67-CBEB450840A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471591" y="6339840"/>
            <a:ext cx="22671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75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0CE973A6-10E7-4E33-AA8B-7240F91970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6246965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noProof="0" dirty="0"/>
          </a:p>
        </p:txBody>
      </p:sp>
      <p:sp>
        <p:nvSpPr>
          <p:cNvPr id="8" name="Picture Placeholder 8">
            <a:extLst>
              <a:ext uri="{FF2B5EF4-FFF2-40B4-BE49-F238E27FC236}">
                <a16:creationId xmlns:a16="http://schemas.microsoft.com/office/drawing/2014/main" id="{48934421-B8F7-41B6-9EC4-5E3C497424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2697481" y="1981200"/>
            <a:ext cx="1142995" cy="1523994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sp>
        <p:nvSpPr>
          <p:cNvPr id="10" name="Text Placeholder 7">
            <a:extLst>
              <a:ext uri="{FF2B5EF4-FFF2-40B4-BE49-F238E27FC236}">
                <a16:creationId xmlns:a16="http://schemas.microsoft.com/office/drawing/2014/main" id="{4BACF049-4E3E-418D-9DB0-9D63BDDD25AE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069081" y="2618469"/>
            <a:ext cx="2331719" cy="424732"/>
          </a:xfrm>
          <a:noFill/>
        </p:spPr>
        <p:txBody>
          <a:bodyPr wrap="square" lIns="91440" rIns="91440" anchor="ctr">
            <a:noAutofit/>
          </a:bodyPr>
          <a:lstStyle>
            <a:lvl1pPr marL="0" indent="0" algn="l"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ADD TEXT </a:t>
            </a:r>
          </a:p>
        </p:txBody>
      </p:sp>
      <p:sp>
        <p:nvSpPr>
          <p:cNvPr id="12" name="Text Placeholder 7">
            <a:extLst>
              <a:ext uri="{FF2B5EF4-FFF2-40B4-BE49-F238E27FC236}">
                <a16:creationId xmlns:a16="http://schemas.microsoft.com/office/drawing/2014/main" id="{EFE2AF5B-D21D-4FE5-932F-F2989F6E0116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069081" y="2999471"/>
            <a:ext cx="2331719" cy="323629"/>
          </a:xfrm>
          <a:noFill/>
        </p:spPr>
        <p:txBody>
          <a:bodyPr wrap="square" lIns="91440" rIns="91440" anchor="t">
            <a:noAutofit/>
          </a:bodyPr>
          <a:lstStyle>
            <a:lvl1pPr marL="0" indent="0" algn="l">
              <a:spcBef>
                <a:spcPts val="0"/>
              </a:spcBef>
              <a:spcAft>
                <a:spcPts val="0"/>
              </a:spcAft>
              <a:buNone/>
              <a:defRPr sz="900" b="0">
                <a:solidFill>
                  <a:schemeClr val="tx2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Description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66B4E82-4E92-438C-9DBD-FDAC98DBA8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4623877" y="1008128"/>
            <a:ext cx="0" cy="672084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Picture Placeholder 8">
            <a:extLst>
              <a:ext uri="{FF2B5EF4-FFF2-40B4-BE49-F238E27FC236}">
                <a16:creationId xmlns:a16="http://schemas.microsoft.com/office/drawing/2014/main" id="{5C2A05E4-0266-470B-94B6-0EA500EFD5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789547" y="3865629"/>
            <a:ext cx="754377" cy="100583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anchor="ctr">
            <a:normAutofit/>
          </a:bodyPr>
          <a:lstStyle>
            <a:lvl1pPr marL="0" indent="0" algn="ctr">
              <a:buNone/>
              <a:defRPr sz="9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sp>
        <p:nvSpPr>
          <p:cNvPr id="17" name="Text Placeholder 7">
            <a:extLst>
              <a:ext uri="{FF2B5EF4-FFF2-40B4-BE49-F238E27FC236}">
                <a16:creationId xmlns:a16="http://schemas.microsoft.com/office/drawing/2014/main" id="{8B705CE2-63BB-44EF-9494-D7197888F260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571501" y="5114386"/>
            <a:ext cx="1190471" cy="166199"/>
          </a:xfrm>
          <a:noFill/>
        </p:spPr>
        <p:txBody>
          <a:bodyPr wrap="square" lIns="0" tIns="0" rIns="0" bIns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9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NAME</a:t>
            </a:r>
          </a:p>
        </p:txBody>
      </p:sp>
      <p:sp>
        <p:nvSpPr>
          <p:cNvPr id="18" name="Text Placeholder 7">
            <a:extLst>
              <a:ext uri="{FF2B5EF4-FFF2-40B4-BE49-F238E27FC236}">
                <a16:creationId xmlns:a16="http://schemas.microsoft.com/office/drawing/2014/main" id="{91C9BD3E-CCA7-4ADF-83CB-175C316AEA84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571501" y="5346799"/>
            <a:ext cx="1190471" cy="166199"/>
          </a:xfrm>
          <a:noFill/>
        </p:spPr>
        <p:txBody>
          <a:bodyPr wrap="square" lIns="0" tIns="0" rIns="0" bIns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9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Description</a:t>
            </a:r>
          </a:p>
        </p:txBody>
      </p:sp>
      <p:sp>
        <p:nvSpPr>
          <p:cNvPr id="19" name="Picture Placeholder 8">
            <a:extLst>
              <a:ext uri="{FF2B5EF4-FFF2-40B4-BE49-F238E27FC236}">
                <a16:creationId xmlns:a16="http://schemas.microsoft.com/office/drawing/2014/main" id="{DC756ECA-27F0-4309-A411-2021931A3A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7" hasCustomPrompt="1"/>
          </p:nvPr>
        </p:nvSpPr>
        <p:spPr>
          <a:xfrm>
            <a:off x="2161147" y="3865629"/>
            <a:ext cx="754377" cy="100583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anchor="ctr">
            <a:normAutofit/>
          </a:bodyPr>
          <a:lstStyle>
            <a:lvl1pPr marL="0" indent="0" algn="ctr">
              <a:buNone/>
              <a:defRPr sz="9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sp>
        <p:nvSpPr>
          <p:cNvPr id="20" name="Text Placeholder 7">
            <a:extLst>
              <a:ext uri="{FF2B5EF4-FFF2-40B4-BE49-F238E27FC236}">
                <a16:creationId xmlns:a16="http://schemas.microsoft.com/office/drawing/2014/main" id="{BCC1B1EE-9270-494A-B26E-3E810517012E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1943101" y="5114386"/>
            <a:ext cx="1190471" cy="166199"/>
          </a:xfrm>
          <a:noFill/>
        </p:spPr>
        <p:txBody>
          <a:bodyPr wrap="square" lIns="0" tIns="0" rIns="0" bIns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9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NAME</a:t>
            </a:r>
          </a:p>
        </p:txBody>
      </p:sp>
      <p:sp>
        <p:nvSpPr>
          <p:cNvPr id="21" name="Text Placeholder 7">
            <a:extLst>
              <a:ext uri="{FF2B5EF4-FFF2-40B4-BE49-F238E27FC236}">
                <a16:creationId xmlns:a16="http://schemas.microsoft.com/office/drawing/2014/main" id="{621D9997-09EF-468A-A3A6-7C2705CF1757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1943101" y="5346799"/>
            <a:ext cx="1190471" cy="166199"/>
          </a:xfrm>
          <a:noFill/>
        </p:spPr>
        <p:txBody>
          <a:bodyPr wrap="square" lIns="0" tIns="0" rIns="0" bIns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9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Description</a:t>
            </a:r>
          </a:p>
        </p:txBody>
      </p:sp>
      <p:sp>
        <p:nvSpPr>
          <p:cNvPr id="22" name="Picture Placeholder 8">
            <a:extLst>
              <a:ext uri="{FF2B5EF4-FFF2-40B4-BE49-F238E27FC236}">
                <a16:creationId xmlns:a16="http://schemas.microsoft.com/office/drawing/2014/main" id="{CC2A50A3-3A8F-469D-B16E-A06FD4C2A9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30" hasCustomPrompt="1"/>
          </p:nvPr>
        </p:nvSpPr>
        <p:spPr>
          <a:xfrm>
            <a:off x="3518459" y="3865629"/>
            <a:ext cx="754377" cy="100583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anchor="ctr">
            <a:normAutofit/>
          </a:bodyPr>
          <a:lstStyle>
            <a:lvl1pPr marL="0" indent="0" algn="ctr">
              <a:buNone/>
              <a:defRPr sz="9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sp>
        <p:nvSpPr>
          <p:cNvPr id="23" name="Text Placeholder 7">
            <a:extLst>
              <a:ext uri="{FF2B5EF4-FFF2-40B4-BE49-F238E27FC236}">
                <a16:creationId xmlns:a16="http://schemas.microsoft.com/office/drawing/2014/main" id="{065EDDEE-214F-4148-8B8C-0BA5AEF7658A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3300413" y="5114386"/>
            <a:ext cx="1190471" cy="166199"/>
          </a:xfrm>
          <a:noFill/>
        </p:spPr>
        <p:txBody>
          <a:bodyPr wrap="square" lIns="0" tIns="0" rIns="0" bIns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9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NAME</a:t>
            </a:r>
          </a:p>
        </p:txBody>
      </p:sp>
      <p:sp>
        <p:nvSpPr>
          <p:cNvPr id="24" name="Text Placeholder 7">
            <a:extLst>
              <a:ext uri="{FF2B5EF4-FFF2-40B4-BE49-F238E27FC236}">
                <a16:creationId xmlns:a16="http://schemas.microsoft.com/office/drawing/2014/main" id="{520C0E2F-F27A-44AC-BB9A-74F62BEC5752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3300413" y="5346799"/>
            <a:ext cx="1190471" cy="166199"/>
          </a:xfrm>
          <a:noFill/>
        </p:spPr>
        <p:txBody>
          <a:bodyPr wrap="square" lIns="0" tIns="0" rIns="0" bIns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9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Description</a:t>
            </a:r>
          </a:p>
        </p:txBody>
      </p:sp>
      <p:sp>
        <p:nvSpPr>
          <p:cNvPr id="25" name="Picture Placeholder 8">
            <a:extLst>
              <a:ext uri="{FF2B5EF4-FFF2-40B4-BE49-F238E27FC236}">
                <a16:creationId xmlns:a16="http://schemas.microsoft.com/office/drawing/2014/main" id="{ADC5446D-3469-43DA-ACE3-2AEC5B9038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33" hasCustomPrompt="1"/>
          </p:nvPr>
        </p:nvSpPr>
        <p:spPr>
          <a:xfrm>
            <a:off x="4875772" y="3865629"/>
            <a:ext cx="754377" cy="100583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anchor="ctr">
            <a:normAutofit/>
          </a:bodyPr>
          <a:lstStyle>
            <a:lvl1pPr marL="0" indent="0" algn="ctr">
              <a:buNone/>
              <a:defRPr sz="9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sp>
        <p:nvSpPr>
          <p:cNvPr id="26" name="Text Placeholder 7">
            <a:extLst>
              <a:ext uri="{FF2B5EF4-FFF2-40B4-BE49-F238E27FC236}">
                <a16:creationId xmlns:a16="http://schemas.microsoft.com/office/drawing/2014/main" id="{4BF91944-817D-4080-9FC7-1C01D3C52F74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4657726" y="5114386"/>
            <a:ext cx="1190471" cy="166199"/>
          </a:xfrm>
          <a:noFill/>
        </p:spPr>
        <p:txBody>
          <a:bodyPr wrap="square" lIns="0" tIns="0" rIns="0" bIns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9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NAME</a:t>
            </a:r>
          </a:p>
        </p:txBody>
      </p:sp>
      <p:sp>
        <p:nvSpPr>
          <p:cNvPr id="27" name="Text Placeholder 7">
            <a:extLst>
              <a:ext uri="{FF2B5EF4-FFF2-40B4-BE49-F238E27FC236}">
                <a16:creationId xmlns:a16="http://schemas.microsoft.com/office/drawing/2014/main" id="{B6FC5678-B04A-4631-9DFF-776737E9C8AC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4657726" y="5346799"/>
            <a:ext cx="1190471" cy="166199"/>
          </a:xfrm>
          <a:noFill/>
        </p:spPr>
        <p:txBody>
          <a:bodyPr wrap="square" lIns="0" tIns="0" rIns="0" bIns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9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Description</a:t>
            </a:r>
          </a:p>
        </p:txBody>
      </p:sp>
      <p:sp>
        <p:nvSpPr>
          <p:cNvPr id="28" name="Picture Placeholder 8">
            <a:extLst>
              <a:ext uri="{FF2B5EF4-FFF2-40B4-BE49-F238E27FC236}">
                <a16:creationId xmlns:a16="http://schemas.microsoft.com/office/drawing/2014/main" id="{BF024C2A-A070-4BF1-BA78-8FDD47DED4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36" hasCustomPrompt="1"/>
          </p:nvPr>
        </p:nvSpPr>
        <p:spPr>
          <a:xfrm>
            <a:off x="6231105" y="3865629"/>
            <a:ext cx="754377" cy="100583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anchor="ctr">
            <a:normAutofit/>
          </a:bodyPr>
          <a:lstStyle>
            <a:lvl1pPr marL="0" indent="0" algn="ctr">
              <a:buNone/>
              <a:defRPr sz="9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sp>
        <p:nvSpPr>
          <p:cNvPr id="29" name="Text Placeholder 7">
            <a:extLst>
              <a:ext uri="{FF2B5EF4-FFF2-40B4-BE49-F238E27FC236}">
                <a16:creationId xmlns:a16="http://schemas.microsoft.com/office/drawing/2014/main" id="{72D75690-3F0F-4257-84B4-90CB4E6BB7EA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6013059" y="5114386"/>
            <a:ext cx="1190471" cy="166199"/>
          </a:xfrm>
          <a:noFill/>
        </p:spPr>
        <p:txBody>
          <a:bodyPr wrap="square" lIns="0" tIns="0" rIns="0" bIns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9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NAME</a:t>
            </a:r>
          </a:p>
        </p:txBody>
      </p:sp>
      <p:sp>
        <p:nvSpPr>
          <p:cNvPr id="30" name="Text Placeholder 7">
            <a:extLst>
              <a:ext uri="{FF2B5EF4-FFF2-40B4-BE49-F238E27FC236}">
                <a16:creationId xmlns:a16="http://schemas.microsoft.com/office/drawing/2014/main" id="{FC3E89DF-7D8F-458A-910F-B06B607998AF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6013059" y="5346799"/>
            <a:ext cx="1190471" cy="166199"/>
          </a:xfrm>
          <a:noFill/>
        </p:spPr>
        <p:txBody>
          <a:bodyPr wrap="square" lIns="0" tIns="0" rIns="0" bIns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9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Description</a:t>
            </a:r>
          </a:p>
        </p:txBody>
      </p:sp>
      <p:sp>
        <p:nvSpPr>
          <p:cNvPr id="31" name="Picture Placeholder 8">
            <a:extLst>
              <a:ext uri="{FF2B5EF4-FFF2-40B4-BE49-F238E27FC236}">
                <a16:creationId xmlns:a16="http://schemas.microsoft.com/office/drawing/2014/main" id="{49030BC1-7B5E-4BBD-AB44-8615DCFD46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39" hasCustomPrompt="1"/>
          </p:nvPr>
        </p:nvSpPr>
        <p:spPr>
          <a:xfrm>
            <a:off x="7586438" y="3865629"/>
            <a:ext cx="754377" cy="100583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anchor="ctr">
            <a:normAutofit/>
          </a:bodyPr>
          <a:lstStyle>
            <a:lvl1pPr marL="0" indent="0" algn="ctr">
              <a:buNone/>
              <a:defRPr sz="9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sp>
        <p:nvSpPr>
          <p:cNvPr id="32" name="Text Placeholder 7">
            <a:extLst>
              <a:ext uri="{FF2B5EF4-FFF2-40B4-BE49-F238E27FC236}">
                <a16:creationId xmlns:a16="http://schemas.microsoft.com/office/drawing/2014/main" id="{10ED1CED-11B2-4927-93A4-CE47939F0AEC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7368392" y="5114386"/>
            <a:ext cx="1190471" cy="166199"/>
          </a:xfrm>
          <a:noFill/>
        </p:spPr>
        <p:txBody>
          <a:bodyPr wrap="square" lIns="0" tIns="0" rIns="0" bIns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9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NAME</a:t>
            </a:r>
          </a:p>
        </p:txBody>
      </p:sp>
      <p:sp>
        <p:nvSpPr>
          <p:cNvPr id="33" name="Text Placeholder 7">
            <a:extLst>
              <a:ext uri="{FF2B5EF4-FFF2-40B4-BE49-F238E27FC236}">
                <a16:creationId xmlns:a16="http://schemas.microsoft.com/office/drawing/2014/main" id="{39E2E141-317E-41F9-853F-B96493C8FB9B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68392" y="5346799"/>
            <a:ext cx="1190471" cy="166199"/>
          </a:xfrm>
          <a:noFill/>
        </p:spPr>
        <p:txBody>
          <a:bodyPr wrap="square" lIns="0" tIns="0" rIns="0" bIns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9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Description</a:t>
            </a:r>
          </a:p>
        </p:txBody>
      </p:sp>
    </p:spTree>
    <p:extLst>
      <p:ext uri="{BB962C8B-B14F-4D97-AF65-F5344CB8AC3E}">
        <p14:creationId xmlns:p14="http://schemas.microsoft.com/office/powerpoint/2010/main" val="378265555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orient="horz" pos="720" userDrawn="1">
          <p15:clr>
            <a:srgbClr val="FBAE40"/>
          </p15:clr>
        </p15:guide>
      </p15:sldGuideLst>
    </p:ext>
  </p:extLst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_Org Chart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9144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80" y="990600"/>
            <a:ext cx="8103870" cy="707886"/>
          </a:xfrm>
        </p:spPr>
        <p:txBody>
          <a:bodyPr lIns="91440" anchor="t">
            <a:normAutofit/>
          </a:bodyPr>
          <a:lstStyle>
            <a:lvl1pPr>
              <a:lnSpc>
                <a:spcPct val="100000"/>
              </a:lnSpc>
              <a:defRPr sz="3000" b="0">
                <a:latin typeface="+mj-lt"/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2DBF2FB3-2A18-4DFA-BE67-CBEB450840A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471591" y="6339840"/>
            <a:ext cx="22671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75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0CE973A6-10E7-4E33-AA8B-7240F91970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6246965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noProof="0" dirty="0"/>
          </a:p>
        </p:txBody>
      </p:sp>
      <p:sp>
        <p:nvSpPr>
          <p:cNvPr id="8" name="Picture Placeholder 8">
            <a:extLst>
              <a:ext uri="{FF2B5EF4-FFF2-40B4-BE49-F238E27FC236}">
                <a16:creationId xmlns:a16="http://schemas.microsoft.com/office/drawing/2014/main" id="{48934421-B8F7-41B6-9EC4-5E3C497424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3133571" y="1905000"/>
            <a:ext cx="941550" cy="1255400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sp>
        <p:nvSpPr>
          <p:cNvPr id="10" name="Text Placeholder 7">
            <a:extLst>
              <a:ext uri="{FF2B5EF4-FFF2-40B4-BE49-F238E27FC236}">
                <a16:creationId xmlns:a16="http://schemas.microsoft.com/office/drawing/2014/main" id="{4BACF049-4E3E-418D-9DB0-9D63BDDD25AE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200853" y="2288332"/>
            <a:ext cx="2331719" cy="290097"/>
          </a:xfrm>
          <a:noFill/>
        </p:spPr>
        <p:txBody>
          <a:bodyPr wrap="square" lIns="91440" rIns="91440" anchor="ctr">
            <a:noAutofit/>
          </a:bodyPr>
          <a:lstStyle>
            <a:lvl1pPr marL="0" indent="0" algn="l"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ADD TEXT </a:t>
            </a:r>
          </a:p>
        </p:txBody>
      </p:sp>
      <p:sp>
        <p:nvSpPr>
          <p:cNvPr id="12" name="Text Placeholder 7">
            <a:extLst>
              <a:ext uri="{FF2B5EF4-FFF2-40B4-BE49-F238E27FC236}">
                <a16:creationId xmlns:a16="http://schemas.microsoft.com/office/drawing/2014/main" id="{EFE2AF5B-D21D-4FE5-932F-F2989F6E0116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200853" y="2566042"/>
            <a:ext cx="2331719" cy="221043"/>
          </a:xfrm>
          <a:noFill/>
        </p:spPr>
        <p:txBody>
          <a:bodyPr wrap="square" lIns="91440" rIns="91440" anchor="t">
            <a:noAutofit/>
          </a:bodyPr>
          <a:lstStyle>
            <a:lvl1pPr marL="0" indent="0" algn="l">
              <a:spcBef>
                <a:spcPts val="0"/>
              </a:spcBef>
              <a:spcAft>
                <a:spcPts val="0"/>
              </a:spcAft>
              <a:buNone/>
              <a:defRPr sz="900" b="0">
                <a:solidFill>
                  <a:schemeClr val="tx2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Description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66B4E82-4E92-438C-9DBD-FDAC98DBA8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4623877" y="449579"/>
            <a:ext cx="0" cy="672084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Picture Placeholder 8">
            <a:extLst>
              <a:ext uri="{FF2B5EF4-FFF2-40B4-BE49-F238E27FC236}">
                <a16:creationId xmlns:a16="http://schemas.microsoft.com/office/drawing/2014/main" id="{5C2A05E4-0266-470B-94B6-0EA500EFD5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ChangeAspect="1"/>
          </p:cNvSpPr>
          <p:nvPr>
            <p:ph type="pic" sz="quarter" idx="21" hasCustomPrompt="1"/>
          </p:nvPr>
        </p:nvSpPr>
        <p:spPr>
          <a:xfrm>
            <a:off x="823837" y="3352800"/>
            <a:ext cx="685797" cy="91439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anchor="ctr">
            <a:normAutofit/>
          </a:bodyPr>
          <a:lstStyle>
            <a:lvl1pPr marL="0" indent="0" algn="ctr">
              <a:buNone/>
              <a:defRPr sz="9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sp>
        <p:nvSpPr>
          <p:cNvPr id="17" name="Text Placeholder 7">
            <a:extLst>
              <a:ext uri="{FF2B5EF4-FFF2-40B4-BE49-F238E27FC236}">
                <a16:creationId xmlns:a16="http://schemas.microsoft.com/office/drawing/2014/main" id="{8B705CE2-63BB-44EF-9494-D7197888F260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571501" y="4327381"/>
            <a:ext cx="1190471" cy="166199"/>
          </a:xfrm>
          <a:noFill/>
        </p:spPr>
        <p:txBody>
          <a:bodyPr wrap="square" lIns="0" tIns="0" rIns="0" bIns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825" b="1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NAME</a:t>
            </a:r>
          </a:p>
        </p:txBody>
      </p:sp>
      <p:sp>
        <p:nvSpPr>
          <p:cNvPr id="18" name="Text Placeholder 7">
            <a:extLst>
              <a:ext uri="{FF2B5EF4-FFF2-40B4-BE49-F238E27FC236}">
                <a16:creationId xmlns:a16="http://schemas.microsoft.com/office/drawing/2014/main" id="{91C9BD3E-CCA7-4ADF-83CB-175C316AEA84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571501" y="4497393"/>
            <a:ext cx="1190471" cy="166199"/>
          </a:xfrm>
          <a:noFill/>
        </p:spPr>
        <p:txBody>
          <a:bodyPr wrap="square" lIns="0" tIns="0" rIns="0" bIns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825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Description</a:t>
            </a:r>
          </a:p>
        </p:txBody>
      </p:sp>
      <p:sp>
        <p:nvSpPr>
          <p:cNvPr id="19" name="Picture Placeholder 8">
            <a:extLst>
              <a:ext uri="{FF2B5EF4-FFF2-40B4-BE49-F238E27FC236}">
                <a16:creationId xmlns:a16="http://schemas.microsoft.com/office/drawing/2014/main" id="{DC756ECA-27F0-4309-A411-2021931A3A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ChangeAspect="1"/>
          </p:cNvSpPr>
          <p:nvPr>
            <p:ph type="pic" sz="quarter" idx="27" hasCustomPrompt="1"/>
          </p:nvPr>
        </p:nvSpPr>
        <p:spPr>
          <a:xfrm>
            <a:off x="2195437" y="3352800"/>
            <a:ext cx="685797" cy="91439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anchor="ctr">
            <a:normAutofit/>
          </a:bodyPr>
          <a:lstStyle>
            <a:lvl1pPr marL="0" indent="0" algn="ctr">
              <a:buNone/>
              <a:defRPr sz="9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sp>
        <p:nvSpPr>
          <p:cNvPr id="20" name="Text Placeholder 7">
            <a:extLst>
              <a:ext uri="{FF2B5EF4-FFF2-40B4-BE49-F238E27FC236}">
                <a16:creationId xmlns:a16="http://schemas.microsoft.com/office/drawing/2014/main" id="{BCC1B1EE-9270-494A-B26E-3E810517012E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1943101" y="4327381"/>
            <a:ext cx="1190471" cy="166199"/>
          </a:xfrm>
          <a:noFill/>
        </p:spPr>
        <p:txBody>
          <a:bodyPr wrap="square" lIns="0" tIns="0" rIns="0" bIns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825" b="1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NAME</a:t>
            </a:r>
          </a:p>
        </p:txBody>
      </p:sp>
      <p:sp>
        <p:nvSpPr>
          <p:cNvPr id="21" name="Text Placeholder 7">
            <a:extLst>
              <a:ext uri="{FF2B5EF4-FFF2-40B4-BE49-F238E27FC236}">
                <a16:creationId xmlns:a16="http://schemas.microsoft.com/office/drawing/2014/main" id="{621D9997-09EF-468A-A3A6-7C2705CF1757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1943101" y="4497393"/>
            <a:ext cx="1190471" cy="166199"/>
          </a:xfrm>
          <a:noFill/>
        </p:spPr>
        <p:txBody>
          <a:bodyPr wrap="square" lIns="0" tIns="0" rIns="0" bIns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825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Description</a:t>
            </a:r>
          </a:p>
        </p:txBody>
      </p:sp>
      <p:sp>
        <p:nvSpPr>
          <p:cNvPr id="22" name="Picture Placeholder 8">
            <a:extLst>
              <a:ext uri="{FF2B5EF4-FFF2-40B4-BE49-F238E27FC236}">
                <a16:creationId xmlns:a16="http://schemas.microsoft.com/office/drawing/2014/main" id="{CC2A50A3-3A8F-469D-B16E-A06FD4C2A9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ChangeAspect="1"/>
          </p:cNvSpPr>
          <p:nvPr>
            <p:ph type="pic" sz="quarter" idx="30" hasCustomPrompt="1"/>
          </p:nvPr>
        </p:nvSpPr>
        <p:spPr>
          <a:xfrm>
            <a:off x="3552749" y="3352800"/>
            <a:ext cx="685797" cy="91439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anchor="ctr">
            <a:normAutofit/>
          </a:bodyPr>
          <a:lstStyle>
            <a:lvl1pPr marL="0" indent="0" algn="ctr">
              <a:buNone/>
              <a:defRPr sz="9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sp>
        <p:nvSpPr>
          <p:cNvPr id="23" name="Text Placeholder 7">
            <a:extLst>
              <a:ext uri="{FF2B5EF4-FFF2-40B4-BE49-F238E27FC236}">
                <a16:creationId xmlns:a16="http://schemas.microsoft.com/office/drawing/2014/main" id="{065EDDEE-214F-4148-8B8C-0BA5AEF7658A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3300413" y="4327381"/>
            <a:ext cx="1190471" cy="166199"/>
          </a:xfrm>
          <a:noFill/>
        </p:spPr>
        <p:txBody>
          <a:bodyPr wrap="square" lIns="0" tIns="0" rIns="0" bIns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825" b="1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NAME</a:t>
            </a:r>
          </a:p>
        </p:txBody>
      </p:sp>
      <p:sp>
        <p:nvSpPr>
          <p:cNvPr id="24" name="Text Placeholder 7">
            <a:extLst>
              <a:ext uri="{FF2B5EF4-FFF2-40B4-BE49-F238E27FC236}">
                <a16:creationId xmlns:a16="http://schemas.microsoft.com/office/drawing/2014/main" id="{520C0E2F-F27A-44AC-BB9A-74F62BEC5752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3300413" y="4497393"/>
            <a:ext cx="1190471" cy="166199"/>
          </a:xfrm>
          <a:noFill/>
        </p:spPr>
        <p:txBody>
          <a:bodyPr wrap="square" lIns="0" tIns="0" rIns="0" bIns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825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Description</a:t>
            </a:r>
          </a:p>
        </p:txBody>
      </p:sp>
      <p:sp>
        <p:nvSpPr>
          <p:cNvPr id="25" name="Picture Placeholder 8">
            <a:extLst>
              <a:ext uri="{FF2B5EF4-FFF2-40B4-BE49-F238E27FC236}">
                <a16:creationId xmlns:a16="http://schemas.microsoft.com/office/drawing/2014/main" id="{ADC5446D-3469-43DA-ACE3-2AEC5B9038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ChangeAspect="1"/>
          </p:cNvSpPr>
          <p:nvPr>
            <p:ph type="pic" sz="quarter" idx="33" hasCustomPrompt="1"/>
          </p:nvPr>
        </p:nvSpPr>
        <p:spPr>
          <a:xfrm>
            <a:off x="4910062" y="3352800"/>
            <a:ext cx="685797" cy="91439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anchor="ctr">
            <a:normAutofit/>
          </a:bodyPr>
          <a:lstStyle>
            <a:lvl1pPr marL="0" indent="0" algn="ctr">
              <a:buNone/>
              <a:defRPr sz="9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sp>
        <p:nvSpPr>
          <p:cNvPr id="26" name="Text Placeholder 7">
            <a:extLst>
              <a:ext uri="{FF2B5EF4-FFF2-40B4-BE49-F238E27FC236}">
                <a16:creationId xmlns:a16="http://schemas.microsoft.com/office/drawing/2014/main" id="{4BF91944-817D-4080-9FC7-1C01D3C52F74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4657726" y="4327381"/>
            <a:ext cx="1190471" cy="166199"/>
          </a:xfrm>
          <a:noFill/>
        </p:spPr>
        <p:txBody>
          <a:bodyPr wrap="square" lIns="0" tIns="0" rIns="0" bIns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825" b="1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NAME</a:t>
            </a:r>
          </a:p>
        </p:txBody>
      </p:sp>
      <p:sp>
        <p:nvSpPr>
          <p:cNvPr id="27" name="Text Placeholder 7">
            <a:extLst>
              <a:ext uri="{FF2B5EF4-FFF2-40B4-BE49-F238E27FC236}">
                <a16:creationId xmlns:a16="http://schemas.microsoft.com/office/drawing/2014/main" id="{B6FC5678-B04A-4631-9DFF-776737E9C8AC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4657726" y="4497393"/>
            <a:ext cx="1190471" cy="166199"/>
          </a:xfrm>
          <a:noFill/>
        </p:spPr>
        <p:txBody>
          <a:bodyPr wrap="square" lIns="0" tIns="0" rIns="0" bIns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825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Description</a:t>
            </a:r>
          </a:p>
        </p:txBody>
      </p:sp>
      <p:sp>
        <p:nvSpPr>
          <p:cNvPr id="28" name="Picture Placeholder 8">
            <a:extLst>
              <a:ext uri="{FF2B5EF4-FFF2-40B4-BE49-F238E27FC236}">
                <a16:creationId xmlns:a16="http://schemas.microsoft.com/office/drawing/2014/main" id="{BF024C2A-A070-4BF1-BA78-8FDD47DED4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ChangeAspect="1"/>
          </p:cNvSpPr>
          <p:nvPr>
            <p:ph type="pic" sz="quarter" idx="36" hasCustomPrompt="1"/>
          </p:nvPr>
        </p:nvSpPr>
        <p:spPr>
          <a:xfrm>
            <a:off x="6265395" y="3352800"/>
            <a:ext cx="685797" cy="91439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anchor="ctr">
            <a:normAutofit/>
          </a:bodyPr>
          <a:lstStyle>
            <a:lvl1pPr marL="0" indent="0" algn="ctr">
              <a:buNone/>
              <a:defRPr sz="9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sp>
        <p:nvSpPr>
          <p:cNvPr id="29" name="Text Placeholder 7">
            <a:extLst>
              <a:ext uri="{FF2B5EF4-FFF2-40B4-BE49-F238E27FC236}">
                <a16:creationId xmlns:a16="http://schemas.microsoft.com/office/drawing/2014/main" id="{72D75690-3F0F-4257-84B4-90CB4E6BB7EA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6013059" y="4327381"/>
            <a:ext cx="1190471" cy="166199"/>
          </a:xfrm>
          <a:noFill/>
        </p:spPr>
        <p:txBody>
          <a:bodyPr wrap="square" lIns="0" tIns="0" rIns="0" bIns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825" b="1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NAME</a:t>
            </a:r>
          </a:p>
        </p:txBody>
      </p:sp>
      <p:sp>
        <p:nvSpPr>
          <p:cNvPr id="30" name="Text Placeholder 7">
            <a:extLst>
              <a:ext uri="{FF2B5EF4-FFF2-40B4-BE49-F238E27FC236}">
                <a16:creationId xmlns:a16="http://schemas.microsoft.com/office/drawing/2014/main" id="{FC3E89DF-7D8F-458A-910F-B06B607998AF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6013059" y="4497393"/>
            <a:ext cx="1190471" cy="166199"/>
          </a:xfrm>
          <a:noFill/>
        </p:spPr>
        <p:txBody>
          <a:bodyPr wrap="square" lIns="0" tIns="0" rIns="0" bIns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825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Description</a:t>
            </a:r>
          </a:p>
        </p:txBody>
      </p:sp>
      <p:sp>
        <p:nvSpPr>
          <p:cNvPr id="31" name="Picture Placeholder 8">
            <a:extLst>
              <a:ext uri="{FF2B5EF4-FFF2-40B4-BE49-F238E27FC236}">
                <a16:creationId xmlns:a16="http://schemas.microsoft.com/office/drawing/2014/main" id="{49030BC1-7B5E-4BBD-AB44-8615DCFD46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ChangeAspect="1"/>
          </p:cNvSpPr>
          <p:nvPr>
            <p:ph type="pic" sz="quarter" idx="39" hasCustomPrompt="1"/>
          </p:nvPr>
        </p:nvSpPr>
        <p:spPr>
          <a:xfrm>
            <a:off x="7620728" y="3352800"/>
            <a:ext cx="685797" cy="91439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anchor="ctr">
            <a:normAutofit/>
          </a:bodyPr>
          <a:lstStyle>
            <a:lvl1pPr marL="0" indent="0" algn="ctr">
              <a:buNone/>
              <a:defRPr sz="9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sp>
        <p:nvSpPr>
          <p:cNvPr id="32" name="Text Placeholder 7">
            <a:extLst>
              <a:ext uri="{FF2B5EF4-FFF2-40B4-BE49-F238E27FC236}">
                <a16:creationId xmlns:a16="http://schemas.microsoft.com/office/drawing/2014/main" id="{10ED1CED-11B2-4927-93A4-CE47939F0AEC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7368392" y="4327381"/>
            <a:ext cx="1190471" cy="166199"/>
          </a:xfrm>
          <a:noFill/>
        </p:spPr>
        <p:txBody>
          <a:bodyPr wrap="square" lIns="0" tIns="0" rIns="0" bIns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825" b="1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NAME</a:t>
            </a:r>
          </a:p>
        </p:txBody>
      </p:sp>
      <p:sp>
        <p:nvSpPr>
          <p:cNvPr id="33" name="Text Placeholder 7">
            <a:extLst>
              <a:ext uri="{FF2B5EF4-FFF2-40B4-BE49-F238E27FC236}">
                <a16:creationId xmlns:a16="http://schemas.microsoft.com/office/drawing/2014/main" id="{39E2E141-317E-41F9-853F-B96493C8FB9B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68392" y="4497393"/>
            <a:ext cx="1190471" cy="166199"/>
          </a:xfrm>
          <a:noFill/>
        </p:spPr>
        <p:txBody>
          <a:bodyPr wrap="square" lIns="0" tIns="0" rIns="0" bIns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825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Description</a:t>
            </a:r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A69BD202-1C38-47A5-8B06-0AADB78AAE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4623877" y="3337953"/>
            <a:ext cx="0" cy="4173113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Picture Placeholder 8">
            <a:extLst>
              <a:ext uri="{FF2B5EF4-FFF2-40B4-BE49-F238E27FC236}">
                <a16:creationId xmlns:a16="http://schemas.microsoft.com/office/drawing/2014/main" id="{68CF0B9D-069C-46BA-9B77-7BDE114F3E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ChangeAspect="1"/>
          </p:cNvSpPr>
          <p:nvPr>
            <p:ph type="pic" sz="quarter" idx="45" hasCustomPrompt="1"/>
          </p:nvPr>
        </p:nvSpPr>
        <p:spPr>
          <a:xfrm>
            <a:off x="2195437" y="4967309"/>
            <a:ext cx="685797" cy="91439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anchor="ctr">
            <a:normAutofit/>
          </a:bodyPr>
          <a:lstStyle>
            <a:lvl1pPr marL="0" indent="0" algn="ctr">
              <a:buNone/>
              <a:defRPr sz="9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sp>
        <p:nvSpPr>
          <p:cNvPr id="39" name="Text Placeholder 7">
            <a:extLst>
              <a:ext uri="{FF2B5EF4-FFF2-40B4-BE49-F238E27FC236}">
                <a16:creationId xmlns:a16="http://schemas.microsoft.com/office/drawing/2014/main" id="{6EB5CB55-9BF0-4309-AA93-9540CDA1CE22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943101" y="5988390"/>
            <a:ext cx="1190471" cy="166199"/>
          </a:xfrm>
          <a:noFill/>
        </p:spPr>
        <p:txBody>
          <a:bodyPr wrap="square" lIns="0" tIns="0" rIns="0" bIns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825" b="1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NAME</a:t>
            </a:r>
          </a:p>
        </p:txBody>
      </p:sp>
      <p:sp>
        <p:nvSpPr>
          <p:cNvPr id="40" name="Text Placeholder 7">
            <a:extLst>
              <a:ext uri="{FF2B5EF4-FFF2-40B4-BE49-F238E27FC236}">
                <a16:creationId xmlns:a16="http://schemas.microsoft.com/office/drawing/2014/main" id="{184A6FF6-89E5-41B3-83AD-E1F1AC1C7187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1943101" y="6158402"/>
            <a:ext cx="1190471" cy="166199"/>
          </a:xfrm>
          <a:noFill/>
        </p:spPr>
        <p:txBody>
          <a:bodyPr wrap="square" lIns="0" tIns="0" rIns="0" bIns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825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Description</a:t>
            </a:r>
          </a:p>
        </p:txBody>
      </p:sp>
      <p:sp>
        <p:nvSpPr>
          <p:cNvPr id="41" name="Picture Placeholder 8">
            <a:extLst>
              <a:ext uri="{FF2B5EF4-FFF2-40B4-BE49-F238E27FC236}">
                <a16:creationId xmlns:a16="http://schemas.microsoft.com/office/drawing/2014/main" id="{65909E03-0C86-44C4-9260-484E8CF631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ChangeAspect="1"/>
          </p:cNvSpPr>
          <p:nvPr>
            <p:ph type="pic" sz="quarter" idx="48" hasCustomPrompt="1"/>
          </p:nvPr>
        </p:nvSpPr>
        <p:spPr>
          <a:xfrm>
            <a:off x="3552749" y="4967309"/>
            <a:ext cx="685797" cy="91439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anchor="ctr">
            <a:normAutofit/>
          </a:bodyPr>
          <a:lstStyle>
            <a:lvl1pPr marL="0" indent="0" algn="ctr">
              <a:buNone/>
              <a:defRPr sz="9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sp>
        <p:nvSpPr>
          <p:cNvPr id="42" name="Text Placeholder 7">
            <a:extLst>
              <a:ext uri="{FF2B5EF4-FFF2-40B4-BE49-F238E27FC236}">
                <a16:creationId xmlns:a16="http://schemas.microsoft.com/office/drawing/2014/main" id="{0D08C690-4C72-47C4-ADBC-6DBFC463FC37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3300413" y="5988390"/>
            <a:ext cx="1190471" cy="166199"/>
          </a:xfrm>
          <a:noFill/>
        </p:spPr>
        <p:txBody>
          <a:bodyPr wrap="square" lIns="0" tIns="0" rIns="0" bIns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825" b="1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NAME</a:t>
            </a:r>
          </a:p>
        </p:txBody>
      </p:sp>
      <p:sp>
        <p:nvSpPr>
          <p:cNvPr id="43" name="Text Placeholder 7">
            <a:extLst>
              <a:ext uri="{FF2B5EF4-FFF2-40B4-BE49-F238E27FC236}">
                <a16:creationId xmlns:a16="http://schemas.microsoft.com/office/drawing/2014/main" id="{FEBB122E-6E5D-4B48-91C0-C6EB8BA3D2D9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3300413" y="6158402"/>
            <a:ext cx="1190471" cy="166199"/>
          </a:xfrm>
          <a:noFill/>
        </p:spPr>
        <p:txBody>
          <a:bodyPr wrap="square" lIns="0" tIns="0" rIns="0" bIns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825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Description</a:t>
            </a:r>
          </a:p>
        </p:txBody>
      </p:sp>
      <p:sp>
        <p:nvSpPr>
          <p:cNvPr id="44" name="Picture Placeholder 8">
            <a:extLst>
              <a:ext uri="{FF2B5EF4-FFF2-40B4-BE49-F238E27FC236}">
                <a16:creationId xmlns:a16="http://schemas.microsoft.com/office/drawing/2014/main" id="{A968314E-9F6B-4D90-BC2A-C5BB6AC70F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ChangeAspect="1"/>
          </p:cNvSpPr>
          <p:nvPr>
            <p:ph type="pic" sz="quarter" idx="51" hasCustomPrompt="1"/>
          </p:nvPr>
        </p:nvSpPr>
        <p:spPr>
          <a:xfrm>
            <a:off x="4910062" y="4967309"/>
            <a:ext cx="685797" cy="91439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anchor="ctr">
            <a:normAutofit/>
          </a:bodyPr>
          <a:lstStyle>
            <a:lvl1pPr marL="0" indent="0" algn="ctr">
              <a:buNone/>
              <a:defRPr sz="9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sp>
        <p:nvSpPr>
          <p:cNvPr id="45" name="Text Placeholder 7">
            <a:extLst>
              <a:ext uri="{FF2B5EF4-FFF2-40B4-BE49-F238E27FC236}">
                <a16:creationId xmlns:a16="http://schemas.microsoft.com/office/drawing/2014/main" id="{98FF5C01-8CE1-475F-A59A-011328494FC8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4657726" y="5988390"/>
            <a:ext cx="1190471" cy="166199"/>
          </a:xfrm>
          <a:noFill/>
        </p:spPr>
        <p:txBody>
          <a:bodyPr wrap="square" lIns="0" tIns="0" rIns="0" bIns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825" b="1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NAME</a:t>
            </a:r>
          </a:p>
        </p:txBody>
      </p:sp>
      <p:sp>
        <p:nvSpPr>
          <p:cNvPr id="46" name="Text Placeholder 7">
            <a:extLst>
              <a:ext uri="{FF2B5EF4-FFF2-40B4-BE49-F238E27FC236}">
                <a16:creationId xmlns:a16="http://schemas.microsoft.com/office/drawing/2014/main" id="{DC690F93-088F-498C-9B26-2DCE00A1145F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4657726" y="6158402"/>
            <a:ext cx="1190471" cy="166199"/>
          </a:xfrm>
          <a:noFill/>
        </p:spPr>
        <p:txBody>
          <a:bodyPr wrap="square" lIns="0" tIns="0" rIns="0" bIns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825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Description</a:t>
            </a:r>
          </a:p>
        </p:txBody>
      </p:sp>
      <p:sp>
        <p:nvSpPr>
          <p:cNvPr id="47" name="Picture Placeholder 8">
            <a:extLst>
              <a:ext uri="{FF2B5EF4-FFF2-40B4-BE49-F238E27FC236}">
                <a16:creationId xmlns:a16="http://schemas.microsoft.com/office/drawing/2014/main" id="{1D462CE1-BEE9-45C4-AB54-354D05E69D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ChangeAspect="1"/>
          </p:cNvSpPr>
          <p:nvPr>
            <p:ph type="pic" sz="quarter" idx="54" hasCustomPrompt="1"/>
          </p:nvPr>
        </p:nvSpPr>
        <p:spPr>
          <a:xfrm>
            <a:off x="6265395" y="4967309"/>
            <a:ext cx="685797" cy="91439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anchor="ctr">
            <a:normAutofit/>
          </a:bodyPr>
          <a:lstStyle>
            <a:lvl1pPr marL="0" indent="0" algn="ctr">
              <a:buNone/>
              <a:defRPr sz="9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sp>
        <p:nvSpPr>
          <p:cNvPr id="48" name="Text Placeholder 7">
            <a:extLst>
              <a:ext uri="{FF2B5EF4-FFF2-40B4-BE49-F238E27FC236}">
                <a16:creationId xmlns:a16="http://schemas.microsoft.com/office/drawing/2014/main" id="{9FA2731A-D1B2-4144-8373-12B9313F9BFD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6013059" y="5988390"/>
            <a:ext cx="1190471" cy="166199"/>
          </a:xfrm>
          <a:noFill/>
        </p:spPr>
        <p:txBody>
          <a:bodyPr wrap="square" lIns="0" tIns="0" rIns="0" bIns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825" b="1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NAME</a:t>
            </a:r>
          </a:p>
        </p:txBody>
      </p:sp>
      <p:sp>
        <p:nvSpPr>
          <p:cNvPr id="49" name="Text Placeholder 7">
            <a:extLst>
              <a:ext uri="{FF2B5EF4-FFF2-40B4-BE49-F238E27FC236}">
                <a16:creationId xmlns:a16="http://schemas.microsoft.com/office/drawing/2014/main" id="{F61DF59D-6B27-4EC6-A151-0F9B99DC8051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6013059" y="6158402"/>
            <a:ext cx="1190471" cy="166199"/>
          </a:xfrm>
          <a:noFill/>
        </p:spPr>
        <p:txBody>
          <a:bodyPr wrap="square" lIns="0" tIns="0" rIns="0" bIns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825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Description</a:t>
            </a:r>
          </a:p>
        </p:txBody>
      </p:sp>
    </p:spTree>
    <p:extLst>
      <p:ext uri="{BB962C8B-B14F-4D97-AF65-F5344CB8AC3E}">
        <p14:creationId xmlns:p14="http://schemas.microsoft.com/office/powerpoint/2010/main" val="102046214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orient="horz" pos="720" userDrawn="1">
          <p15:clr>
            <a:srgbClr val="FBAE40"/>
          </p15:clr>
        </p15:guide>
      </p15:sldGuideLst>
    </p:ext>
  </p:extLst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ide patch 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724AA86D-A811-42CE-8C83-8053DFC667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" y="0"/>
            <a:ext cx="6246965" cy="6858000"/>
          </a:xfrm>
          <a:custGeom>
            <a:avLst/>
            <a:gdLst>
              <a:gd name="connsiteX0" fmla="*/ 0 w 8329286"/>
              <a:gd name="connsiteY0" fmla="*/ 0 h 6858000"/>
              <a:gd name="connsiteX1" fmla="*/ 8329286 w 8329286"/>
              <a:gd name="connsiteY1" fmla="*/ 0 h 6858000"/>
              <a:gd name="connsiteX2" fmla="*/ 8329286 w 8329286"/>
              <a:gd name="connsiteY2" fmla="*/ 68183 h 6858000"/>
              <a:gd name="connsiteX3" fmla="*/ 3175958 w 8329286"/>
              <a:gd name="connsiteY3" fmla="*/ 6858000 h 6858000"/>
              <a:gd name="connsiteX4" fmla="*/ 0 w 8329286"/>
              <a:gd name="connsiteY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329286" h="6858000">
                <a:moveTo>
                  <a:pt x="0" y="0"/>
                </a:moveTo>
                <a:lnTo>
                  <a:pt x="8329286" y="0"/>
                </a:lnTo>
                <a:lnTo>
                  <a:pt x="8329286" y="68183"/>
                </a:lnTo>
                <a:lnTo>
                  <a:pt x="317595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EEEE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noProof="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9144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80" y="990600"/>
            <a:ext cx="8103870" cy="707886"/>
          </a:xfrm>
        </p:spPr>
        <p:txBody>
          <a:bodyPr lIns="91440" anchor="t">
            <a:normAutofit/>
          </a:bodyPr>
          <a:lstStyle>
            <a:lvl1pPr>
              <a:lnSpc>
                <a:spcPct val="100000"/>
              </a:lnSpc>
              <a:defRPr sz="3000" b="0">
                <a:latin typeface="+mj-lt"/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E0693782-2388-4647-A185-37537397019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471591" y="6339840"/>
            <a:ext cx="22671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75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89314C5F-7D40-40CF-8951-9660A5ACE1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6246965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noProof="0" dirty="0"/>
          </a:p>
        </p:txBody>
      </p:sp>
    </p:spTree>
    <p:extLst>
      <p:ext uri="{BB962C8B-B14F-4D97-AF65-F5344CB8AC3E}">
        <p14:creationId xmlns:p14="http://schemas.microsoft.com/office/powerpoint/2010/main" val="18000524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orient="horz" pos="720" userDrawn="1">
          <p15:clr>
            <a:srgbClr val="FBAE40"/>
          </p15:clr>
        </p15:guide>
      </p15:sldGuideLst>
    </p:ext>
  </p:extLst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Image Caption Content_Orang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A623EB06-2F79-4698-807D-96A58B4F1D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6246965" cy="6858000"/>
          </a:xfrm>
          <a:custGeom>
            <a:avLst/>
            <a:gdLst>
              <a:gd name="connsiteX0" fmla="*/ 0 w 8329286"/>
              <a:gd name="connsiteY0" fmla="*/ 0 h 6858000"/>
              <a:gd name="connsiteX1" fmla="*/ 8329286 w 8329286"/>
              <a:gd name="connsiteY1" fmla="*/ 0 h 6858000"/>
              <a:gd name="connsiteX2" fmla="*/ 3124200 w 8329286"/>
              <a:gd name="connsiteY2" fmla="*/ 6858000 h 6858000"/>
              <a:gd name="connsiteX3" fmla="*/ 0 w 8329286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6858000">
                <a:moveTo>
                  <a:pt x="0" y="0"/>
                </a:moveTo>
                <a:lnTo>
                  <a:pt x="8329286" y="0"/>
                </a:lnTo>
                <a:lnTo>
                  <a:pt x="31242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effectLst>
            <a:outerShdw blurRad="228600" dist="38100" algn="l" rotWithShape="0">
              <a:prstClr val="black">
                <a:alpha val="40000"/>
              </a:prstClr>
            </a:outerShdw>
          </a:effectLst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Insert Image</a:t>
            </a:r>
            <a:endParaRPr lang="en-GB" dirty="0"/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FF9E63E5-568A-4FA2-9851-E5BFA12B85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742950" y="609600"/>
            <a:ext cx="3486150" cy="6248400"/>
          </a:xfrm>
          <a:solidFill>
            <a:schemeClr val="bg1"/>
          </a:solidFill>
          <a:effectLst>
            <a:outerShdw blurRad="3556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42975" y="3962400"/>
            <a:ext cx="3086100" cy="1981200"/>
          </a:xfrm>
        </p:spPr>
        <p:txBody>
          <a:bodyPr anchor="ctr">
            <a:noAutofit/>
          </a:bodyPr>
          <a:lstStyle>
            <a:lvl1pPr algn="ctr">
              <a:lnSpc>
                <a:spcPct val="80000"/>
              </a:lnSpc>
              <a:defRPr sz="3000" b="0" spc="15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43425" y="4114800"/>
            <a:ext cx="3657600" cy="1371602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chemeClr val="bg1"/>
                </a:solidFill>
              </a:defRPr>
            </a:lvl1pPr>
            <a:lvl2pPr marL="342900" indent="0" algn="ctr">
              <a:buNone/>
              <a:defRPr sz="135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350"/>
            </a:lvl4pPr>
            <a:lvl5pPr marL="1371600" indent="0" algn="ctr">
              <a:buNone/>
              <a:defRPr sz="1350"/>
            </a:lvl5pPr>
            <a:lvl6pPr marL="1714500" indent="0" algn="ctr">
              <a:buNone/>
              <a:defRPr sz="1350"/>
            </a:lvl6pPr>
            <a:lvl7pPr marL="2057400" indent="0" algn="ctr">
              <a:buNone/>
              <a:defRPr sz="1350"/>
            </a:lvl7pPr>
            <a:lvl8pPr marL="2400300" indent="0" algn="ctr">
              <a:buNone/>
              <a:defRPr sz="1350"/>
            </a:lvl8pPr>
            <a:lvl9pPr marL="2743200" indent="0" algn="ctr">
              <a:buNone/>
              <a:defRPr sz="135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Text Placeholder 16">
            <a:extLst>
              <a:ext uri="{FF2B5EF4-FFF2-40B4-BE49-F238E27FC236}">
                <a16:creationId xmlns:a16="http://schemas.microsoft.com/office/drawing/2014/main" id="{D6D785D2-DAEB-48F3-AB8A-2954F03ACD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 rot="16200000">
            <a:off x="133350" y="4868318"/>
            <a:ext cx="1219200" cy="169364"/>
          </a:xfrm>
          <a:solidFill>
            <a:schemeClr val="accent5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8" name="Text Placeholder 16">
            <a:extLst>
              <a:ext uri="{FF2B5EF4-FFF2-40B4-BE49-F238E27FC236}">
                <a16:creationId xmlns:a16="http://schemas.microsoft.com/office/drawing/2014/main" id="{BB42ECCE-195D-45F5-94EB-137CEFCFE9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 rot="16200000">
            <a:off x="3619500" y="4868319"/>
            <a:ext cx="1219200" cy="169364"/>
          </a:xfrm>
          <a:solidFill>
            <a:schemeClr val="accent5"/>
          </a:solidFill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705860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eg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16">
            <a:extLst>
              <a:ext uri="{FF2B5EF4-FFF2-40B4-BE49-F238E27FC236}">
                <a16:creationId xmlns:a16="http://schemas.microsoft.com/office/drawing/2014/main" id="{7B86D83E-A097-4B71-82C6-197A18DD3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 rot="10800000" flipH="1" flipV="1">
            <a:off x="7578241" y="3587303"/>
            <a:ext cx="1565759" cy="3270696"/>
          </a:xfrm>
          <a:prstGeom prst="triangle">
            <a:avLst>
              <a:gd name="adj" fmla="val 100000"/>
            </a:avLst>
          </a:prstGeom>
          <a:solidFill>
            <a:schemeClr val="tx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7" name="Text Placeholder 16">
            <a:extLst>
              <a:ext uri="{FF2B5EF4-FFF2-40B4-BE49-F238E27FC236}">
                <a16:creationId xmlns:a16="http://schemas.microsoft.com/office/drawing/2014/main" id="{A2552DEC-1A1C-4055-B5AF-D7C796522F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214313" y="0"/>
            <a:ext cx="8715375" cy="6591300"/>
          </a:xfrm>
          <a:solidFill>
            <a:schemeClr val="accent2"/>
          </a:solidFill>
          <a:effectLst>
            <a:outerShdw blurRad="3556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2E942B-4297-4570-B120-E2ACA52D1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4387" y="2679192"/>
            <a:ext cx="7472363" cy="1499616"/>
          </a:xfrm>
          <a:noFill/>
        </p:spPr>
        <p:txBody>
          <a:bodyPr>
            <a:normAutofit/>
          </a:bodyPr>
          <a:lstStyle>
            <a:lvl1pPr>
              <a:defRPr sz="45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8" name="Text Placeholder 16">
            <a:extLst>
              <a:ext uri="{FF2B5EF4-FFF2-40B4-BE49-F238E27FC236}">
                <a16:creationId xmlns:a16="http://schemas.microsoft.com/office/drawing/2014/main" id="{565D4960-2277-429C-B87B-0801453539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0" y="2679192"/>
            <a:ext cx="400050" cy="1499616"/>
          </a:xfrm>
          <a:solidFill>
            <a:schemeClr val="tx2"/>
          </a:solidFill>
          <a:effectLst>
            <a:outerShdw blurRad="3556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17223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Seg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16">
            <a:extLst>
              <a:ext uri="{FF2B5EF4-FFF2-40B4-BE49-F238E27FC236}">
                <a16:creationId xmlns:a16="http://schemas.microsoft.com/office/drawing/2014/main" id="{7B86D83E-A097-4B71-82C6-197A18DD3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 rot="10800000" flipH="1" flipV="1">
            <a:off x="7578241" y="3587303"/>
            <a:ext cx="1565759" cy="3270696"/>
          </a:xfrm>
          <a:prstGeom prst="triangle">
            <a:avLst>
              <a:gd name="adj" fmla="val 100000"/>
            </a:avLst>
          </a:prstGeom>
          <a:solidFill>
            <a:schemeClr val="accent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7" name="Text Placeholder 16">
            <a:extLst>
              <a:ext uri="{FF2B5EF4-FFF2-40B4-BE49-F238E27FC236}">
                <a16:creationId xmlns:a16="http://schemas.microsoft.com/office/drawing/2014/main" id="{A2552DEC-1A1C-4055-B5AF-D7C796522F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214313" y="0"/>
            <a:ext cx="8715375" cy="6591300"/>
          </a:xfrm>
          <a:solidFill>
            <a:schemeClr val="accent5"/>
          </a:solidFill>
          <a:effectLst>
            <a:outerShdw blurRad="3556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2E942B-4297-4570-B120-E2ACA52D1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4387" y="2679192"/>
            <a:ext cx="7472363" cy="1499616"/>
          </a:xfrm>
          <a:noFill/>
        </p:spPr>
        <p:txBody>
          <a:bodyPr>
            <a:normAutofit/>
          </a:bodyPr>
          <a:lstStyle>
            <a:lvl1pPr>
              <a:defRPr sz="45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8" name="Text Placeholder 16">
            <a:extLst>
              <a:ext uri="{FF2B5EF4-FFF2-40B4-BE49-F238E27FC236}">
                <a16:creationId xmlns:a16="http://schemas.microsoft.com/office/drawing/2014/main" id="{565D4960-2277-429C-B87B-0801453539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0" y="2679192"/>
            <a:ext cx="400050" cy="1499616"/>
          </a:xfrm>
          <a:solidFill>
            <a:schemeClr val="accent2"/>
          </a:solidFill>
          <a:effectLst>
            <a:outerShdw blurRad="3556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6109278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Seg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Picture Placeholder 8">
            <a:extLst>
              <a:ext uri="{FF2B5EF4-FFF2-40B4-BE49-F238E27FC236}">
                <a16:creationId xmlns:a16="http://schemas.microsoft.com/office/drawing/2014/main" id="{489EE1C9-68AE-4BDD-B34C-9DE809C4DD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1" y="0"/>
            <a:ext cx="9143999" cy="6858000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Insert Image</a:t>
            </a:r>
            <a:endParaRPr lang="en-GB" dirty="0"/>
          </a:p>
        </p:txBody>
      </p:sp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A222F077-B5D5-442D-BB60-47BE1094D1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0" y="0"/>
            <a:ext cx="9144000" cy="5723182"/>
          </a:xfrm>
          <a:custGeom>
            <a:avLst/>
            <a:gdLst>
              <a:gd name="connsiteX0" fmla="*/ 0 w 12192000"/>
              <a:gd name="connsiteY0" fmla="*/ 0 h 5723182"/>
              <a:gd name="connsiteX1" fmla="*/ 12192000 w 12192000"/>
              <a:gd name="connsiteY1" fmla="*/ 0 h 5723182"/>
              <a:gd name="connsiteX2" fmla="*/ 12192000 w 12192000"/>
              <a:gd name="connsiteY2" fmla="*/ 5378958 h 5723182"/>
              <a:gd name="connsiteX3" fmla="*/ 8243540 w 12192000"/>
              <a:gd name="connsiteY3" fmla="*/ 5378958 h 5723182"/>
              <a:gd name="connsiteX4" fmla="*/ 7982281 w 12192000"/>
              <a:gd name="connsiteY4" fmla="*/ 5723182 h 5723182"/>
              <a:gd name="connsiteX5" fmla="*/ 0 w 12192000"/>
              <a:gd name="connsiteY5" fmla="*/ 5723182 h 5723182"/>
              <a:gd name="connsiteX6" fmla="*/ 0 w 12192000"/>
              <a:gd name="connsiteY6" fmla="*/ 5378958 h 5723182"/>
              <a:gd name="connsiteX7" fmla="*/ 0 w 12192000"/>
              <a:gd name="connsiteY7" fmla="*/ 5265982 h 57231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5723182">
                <a:moveTo>
                  <a:pt x="0" y="0"/>
                </a:moveTo>
                <a:lnTo>
                  <a:pt x="12192000" y="0"/>
                </a:lnTo>
                <a:lnTo>
                  <a:pt x="12192000" y="5378958"/>
                </a:lnTo>
                <a:lnTo>
                  <a:pt x="8243540" y="5378958"/>
                </a:lnTo>
                <a:lnTo>
                  <a:pt x="7982281" y="5723182"/>
                </a:lnTo>
                <a:lnTo>
                  <a:pt x="0" y="5723182"/>
                </a:lnTo>
                <a:lnTo>
                  <a:pt x="0" y="5378958"/>
                </a:lnTo>
                <a:lnTo>
                  <a:pt x="0" y="5265982"/>
                </a:lnTo>
                <a:close/>
              </a:path>
            </a:pathLst>
          </a:custGeom>
          <a:solidFill>
            <a:schemeClr val="accent2">
              <a:alpha val="84000"/>
            </a:schemeClr>
          </a:solidFill>
          <a:effectLst/>
        </p:spPr>
        <p:txBody>
          <a:bodyPr wrap="square">
            <a:noAutofit/>
          </a:bodyPr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26" name="Text Placeholder 16">
            <a:extLst>
              <a:ext uri="{FF2B5EF4-FFF2-40B4-BE49-F238E27FC236}">
                <a16:creationId xmlns:a16="http://schemas.microsoft.com/office/drawing/2014/main" id="{9F89ADF8-2320-4EC3-98EA-5CB618A528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00050" y="0"/>
            <a:ext cx="5086350" cy="6324600"/>
          </a:xfrm>
          <a:solidFill>
            <a:schemeClr val="tx2"/>
          </a:solidFill>
          <a:effectLst>
            <a:outerShdw blurRad="3556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2E942B-4297-4570-B120-E2ACA52D1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0119" y="2265916"/>
            <a:ext cx="3986213" cy="3488998"/>
          </a:xfrm>
          <a:noFill/>
        </p:spPr>
        <p:txBody>
          <a:bodyPr anchor="b">
            <a:normAutofit/>
          </a:bodyPr>
          <a:lstStyle>
            <a:lvl1pPr algn="ctr">
              <a:defRPr sz="45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74D12B-58A6-47D1-9B2D-697AB265C81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471591" y="6339840"/>
            <a:ext cx="226711" cy="36576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75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2537598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eg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6E015B08-6C1F-4B1F-8038-D3C209BA0D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1" y="5378959"/>
            <a:ext cx="9143999" cy="1479041"/>
          </a:xfrm>
          <a:custGeom>
            <a:avLst/>
            <a:gdLst>
              <a:gd name="connsiteX0" fmla="*/ 8243540 w 12191999"/>
              <a:gd name="connsiteY0" fmla="*/ 0 h 1479041"/>
              <a:gd name="connsiteX1" fmla="*/ 12191999 w 12191999"/>
              <a:gd name="connsiteY1" fmla="*/ 0 h 1479041"/>
              <a:gd name="connsiteX2" fmla="*/ 12191999 w 12191999"/>
              <a:gd name="connsiteY2" fmla="*/ 1479041 h 1479041"/>
              <a:gd name="connsiteX3" fmla="*/ 0 w 12191999"/>
              <a:gd name="connsiteY3" fmla="*/ 1479041 h 1479041"/>
              <a:gd name="connsiteX4" fmla="*/ 0 w 12191999"/>
              <a:gd name="connsiteY4" fmla="*/ 344224 h 1479041"/>
              <a:gd name="connsiteX5" fmla="*/ 7982281 w 12191999"/>
              <a:gd name="connsiteY5" fmla="*/ 344224 h 14790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191999" h="1479041">
                <a:moveTo>
                  <a:pt x="8243540" y="0"/>
                </a:moveTo>
                <a:lnTo>
                  <a:pt x="12191999" y="0"/>
                </a:lnTo>
                <a:lnTo>
                  <a:pt x="12191999" y="1479041"/>
                </a:lnTo>
                <a:lnTo>
                  <a:pt x="0" y="1479041"/>
                </a:lnTo>
                <a:lnTo>
                  <a:pt x="0" y="344224"/>
                </a:lnTo>
                <a:lnTo>
                  <a:pt x="7982281" y="344224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Insert Image</a:t>
            </a:r>
            <a:endParaRPr lang="en-GB" dirty="0"/>
          </a:p>
        </p:txBody>
      </p:sp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A222F077-B5D5-442D-BB60-47BE1094D1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0" y="0"/>
            <a:ext cx="9144000" cy="5723182"/>
          </a:xfrm>
          <a:custGeom>
            <a:avLst/>
            <a:gdLst>
              <a:gd name="connsiteX0" fmla="*/ 0 w 12192000"/>
              <a:gd name="connsiteY0" fmla="*/ 0 h 5723182"/>
              <a:gd name="connsiteX1" fmla="*/ 12192000 w 12192000"/>
              <a:gd name="connsiteY1" fmla="*/ 0 h 5723182"/>
              <a:gd name="connsiteX2" fmla="*/ 12192000 w 12192000"/>
              <a:gd name="connsiteY2" fmla="*/ 5378958 h 5723182"/>
              <a:gd name="connsiteX3" fmla="*/ 8243540 w 12192000"/>
              <a:gd name="connsiteY3" fmla="*/ 5378958 h 5723182"/>
              <a:gd name="connsiteX4" fmla="*/ 7982281 w 12192000"/>
              <a:gd name="connsiteY4" fmla="*/ 5723182 h 5723182"/>
              <a:gd name="connsiteX5" fmla="*/ 0 w 12192000"/>
              <a:gd name="connsiteY5" fmla="*/ 5723182 h 5723182"/>
              <a:gd name="connsiteX6" fmla="*/ 0 w 12192000"/>
              <a:gd name="connsiteY6" fmla="*/ 5378958 h 5723182"/>
              <a:gd name="connsiteX7" fmla="*/ 0 w 12192000"/>
              <a:gd name="connsiteY7" fmla="*/ 5265982 h 57231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5723182">
                <a:moveTo>
                  <a:pt x="0" y="0"/>
                </a:moveTo>
                <a:lnTo>
                  <a:pt x="12192000" y="0"/>
                </a:lnTo>
                <a:lnTo>
                  <a:pt x="12192000" y="5378958"/>
                </a:lnTo>
                <a:lnTo>
                  <a:pt x="8243540" y="5378958"/>
                </a:lnTo>
                <a:lnTo>
                  <a:pt x="7982281" y="5723182"/>
                </a:lnTo>
                <a:lnTo>
                  <a:pt x="0" y="5723182"/>
                </a:lnTo>
                <a:lnTo>
                  <a:pt x="0" y="5378958"/>
                </a:lnTo>
                <a:lnTo>
                  <a:pt x="0" y="5265982"/>
                </a:lnTo>
                <a:close/>
              </a:path>
            </a:pathLst>
          </a:custGeom>
          <a:solidFill>
            <a:schemeClr val="accent2"/>
          </a:solidFill>
          <a:effectLst>
            <a:outerShdw blurRad="152400" dist="38100" dir="2700000" algn="tl" rotWithShape="0">
              <a:prstClr val="black">
                <a:alpha val="66000"/>
              </a:prstClr>
            </a:outerShdw>
          </a:effectLst>
        </p:spPr>
        <p:txBody>
          <a:bodyPr wrap="square">
            <a:noAutofit/>
          </a:bodyPr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2E942B-4297-4570-B120-E2ACA52D1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5787" y="990600"/>
            <a:ext cx="6858000" cy="2590800"/>
          </a:xfrm>
          <a:noFill/>
        </p:spPr>
        <p:txBody>
          <a:bodyPr anchor="t">
            <a:normAutofit/>
          </a:bodyPr>
          <a:lstStyle>
            <a:lvl1pPr algn="l">
              <a:defRPr sz="45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9" name="Text Placeholder 16">
            <a:extLst>
              <a:ext uri="{FF2B5EF4-FFF2-40B4-BE49-F238E27FC236}">
                <a16:creationId xmlns:a16="http://schemas.microsoft.com/office/drawing/2014/main" id="{4E78EDD8-13BF-4551-BD7B-C04131A68B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0" y="633984"/>
            <a:ext cx="228600" cy="1499616"/>
          </a:xfrm>
          <a:solidFill>
            <a:schemeClr val="bg1"/>
          </a:solidFill>
          <a:effectLst/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973FC1AA-8591-43A1-9962-1599E1A8AB3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471591" y="6339840"/>
            <a:ext cx="226711" cy="36576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75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3548223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Seg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6E015B08-6C1F-4B1F-8038-D3C209BA0D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1" y="5378959"/>
            <a:ext cx="9143999" cy="1479041"/>
          </a:xfrm>
          <a:custGeom>
            <a:avLst/>
            <a:gdLst>
              <a:gd name="connsiteX0" fmla="*/ 8243540 w 12191999"/>
              <a:gd name="connsiteY0" fmla="*/ 0 h 1479041"/>
              <a:gd name="connsiteX1" fmla="*/ 12191999 w 12191999"/>
              <a:gd name="connsiteY1" fmla="*/ 0 h 1479041"/>
              <a:gd name="connsiteX2" fmla="*/ 12191999 w 12191999"/>
              <a:gd name="connsiteY2" fmla="*/ 1479041 h 1479041"/>
              <a:gd name="connsiteX3" fmla="*/ 0 w 12191999"/>
              <a:gd name="connsiteY3" fmla="*/ 1479041 h 1479041"/>
              <a:gd name="connsiteX4" fmla="*/ 0 w 12191999"/>
              <a:gd name="connsiteY4" fmla="*/ 344224 h 1479041"/>
              <a:gd name="connsiteX5" fmla="*/ 7982281 w 12191999"/>
              <a:gd name="connsiteY5" fmla="*/ 344224 h 14790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191999" h="1479041">
                <a:moveTo>
                  <a:pt x="8243540" y="0"/>
                </a:moveTo>
                <a:lnTo>
                  <a:pt x="12191999" y="0"/>
                </a:lnTo>
                <a:lnTo>
                  <a:pt x="12191999" y="1479041"/>
                </a:lnTo>
                <a:lnTo>
                  <a:pt x="0" y="1479041"/>
                </a:lnTo>
                <a:lnTo>
                  <a:pt x="0" y="344224"/>
                </a:lnTo>
                <a:lnTo>
                  <a:pt x="7982281" y="344224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Insert Image</a:t>
            </a:r>
            <a:endParaRPr lang="en-GB" dirty="0"/>
          </a:p>
        </p:txBody>
      </p:sp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A222F077-B5D5-442D-BB60-47BE1094D1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0" y="0"/>
            <a:ext cx="9144000" cy="5723182"/>
          </a:xfrm>
          <a:custGeom>
            <a:avLst/>
            <a:gdLst>
              <a:gd name="connsiteX0" fmla="*/ 0 w 12192000"/>
              <a:gd name="connsiteY0" fmla="*/ 0 h 5723182"/>
              <a:gd name="connsiteX1" fmla="*/ 12192000 w 12192000"/>
              <a:gd name="connsiteY1" fmla="*/ 0 h 5723182"/>
              <a:gd name="connsiteX2" fmla="*/ 12192000 w 12192000"/>
              <a:gd name="connsiteY2" fmla="*/ 5378958 h 5723182"/>
              <a:gd name="connsiteX3" fmla="*/ 8243540 w 12192000"/>
              <a:gd name="connsiteY3" fmla="*/ 5378958 h 5723182"/>
              <a:gd name="connsiteX4" fmla="*/ 7982281 w 12192000"/>
              <a:gd name="connsiteY4" fmla="*/ 5723182 h 5723182"/>
              <a:gd name="connsiteX5" fmla="*/ 0 w 12192000"/>
              <a:gd name="connsiteY5" fmla="*/ 5723182 h 5723182"/>
              <a:gd name="connsiteX6" fmla="*/ 0 w 12192000"/>
              <a:gd name="connsiteY6" fmla="*/ 5378958 h 5723182"/>
              <a:gd name="connsiteX7" fmla="*/ 0 w 12192000"/>
              <a:gd name="connsiteY7" fmla="*/ 5265982 h 57231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5723182">
                <a:moveTo>
                  <a:pt x="0" y="0"/>
                </a:moveTo>
                <a:lnTo>
                  <a:pt x="12192000" y="0"/>
                </a:lnTo>
                <a:lnTo>
                  <a:pt x="12192000" y="5378958"/>
                </a:lnTo>
                <a:lnTo>
                  <a:pt x="8243540" y="5378958"/>
                </a:lnTo>
                <a:lnTo>
                  <a:pt x="7982281" y="5723182"/>
                </a:lnTo>
                <a:lnTo>
                  <a:pt x="0" y="5723182"/>
                </a:lnTo>
                <a:lnTo>
                  <a:pt x="0" y="5378958"/>
                </a:lnTo>
                <a:lnTo>
                  <a:pt x="0" y="5265982"/>
                </a:lnTo>
                <a:close/>
              </a:path>
            </a:pathLst>
          </a:custGeom>
          <a:solidFill>
            <a:schemeClr val="accent1"/>
          </a:solidFill>
          <a:effectLst>
            <a:outerShdw blurRad="152400" dist="38100" dir="2700000" algn="tl" rotWithShape="0">
              <a:prstClr val="black">
                <a:alpha val="66000"/>
              </a:prstClr>
            </a:outerShdw>
          </a:effectLst>
        </p:spPr>
        <p:txBody>
          <a:bodyPr wrap="square">
            <a:noAutofit/>
          </a:bodyPr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2E942B-4297-4570-B120-E2ACA52D1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5787" y="990600"/>
            <a:ext cx="6858000" cy="2590800"/>
          </a:xfrm>
          <a:noFill/>
        </p:spPr>
        <p:txBody>
          <a:bodyPr anchor="t">
            <a:normAutofit/>
          </a:bodyPr>
          <a:lstStyle>
            <a:lvl1pPr algn="l">
              <a:defRPr sz="45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9" name="Text Placeholder 16">
            <a:extLst>
              <a:ext uri="{FF2B5EF4-FFF2-40B4-BE49-F238E27FC236}">
                <a16:creationId xmlns:a16="http://schemas.microsoft.com/office/drawing/2014/main" id="{4E78EDD8-13BF-4551-BD7B-C04131A68B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0" y="633984"/>
            <a:ext cx="228600" cy="1499616"/>
          </a:xfrm>
          <a:solidFill>
            <a:schemeClr val="bg1"/>
          </a:solidFill>
          <a:effectLst/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7160B2D8-3756-4781-A8DD-692C3F8959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471591" y="6339840"/>
            <a:ext cx="226711" cy="36576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75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1107063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Seg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6E015B08-6C1F-4B1F-8038-D3C209BA0D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1" y="5378959"/>
            <a:ext cx="9143999" cy="1479041"/>
          </a:xfrm>
          <a:custGeom>
            <a:avLst/>
            <a:gdLst>
              <a:gd name="connsiteX0" fmla="*/ 8243540 w 12191999"/>
              <a:gd name="connsiteY0" fmla="*/ 0 h 1479041"/>
              <a:gd name="connsiteX1" fmla="*/ 12191999 w 12191999"/>
              <a:gd name="connsiteY1" fmla="*/ 0 h 1479041"/>
              <a:gd name="connsiteX2" fmla="*/ 12191999 w 12191999"/>
              <a:gd name="connsiteY2" fmla="*/ 1479041 h 1479041"/>
              <a:gd name="connsiteX3" fmla="*/ 0 w 12191999"/>
              <a:gd name="connsiteY3" fmla="*/ 1479041 h 1479041"/>
              <a:gd name="connsiteX4" fmla="*/ 0 w 12191999"/>
              <a:gd name="connsiteY4" fmla="*/ 344224 h 1479041"/>
              <a:gd name="connsiteX5" fmla="*/ 7982281 w 12191999"/>
              <a:gd name="connsiteY5" fmla="*/ 344224 h 14790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191999" h="1479041">
                <a:moveTo>
                  <a:pt x="8243540" y="0"/>
                </a:moveTo>
                <a:lnTo>
                  <a:pt x="12191999" y="0"/>
                </a:lnTo>
                <a:lnTo>
                  <a:pt x="12191999" y="1479041"/>
                </a:lnTo>
                <a:lnTo>
                  <a:pt x="0" y="1479041"/>
                </a:lnTo>
                <a:lnTo>
                  <a:pt x="0" y="344224"/>
                </a:lnTo>
                <a:lnTo>
                  <a:pt x="7982281" y="344224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Insert Image</a:t>
            </a:r>
            <a:endParaRPr lang="en-GB" dirty="0"/>
          </a:p>
        </p:txBody>
      </p:sp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A222F077-B5D5-442D-BB60-47BE1094D1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0" y="0"/>
            <a:ext cx="9144000" cy="5723182"/>
          </a:xfrm>
          <a:custGeom>
            <a:avLst/>
            <a:gdLst>
              <a:gd name="connsiteX0" fmla="*/ 0 w 12192000"/>
              <a:gd name="connsiteY0" fmla="*/ 0 h 5723182"/>
              <a:gd name="connsiteX1" fmla="*/ 12192000 w 12192000"/>
              <a:gd name="connsiteY1" fmla="*/ 0 h 5723182"/>
              <a:gd name="connsiteX2" fmla="*/ 12192000 w 12192000"/>
              <a:gd name="connsiteY2" fmla="*/ 5378958 h 5723182"/>
              <a:gd name="connsiteX3" fmla="*/ 8243540 w 12192000"/>
              <a:gd name="connsiteY3" fmla="*/ 5378958 h 5723182"/>
              <a:gd name="connsiteX4" fmla="*/ 7982281 w 12192000"/>
              <a:gd name="connsiteY4" fmla="*/ 5723182 h 5723182"/>
              <a:gd name="connsiteX5" fmla="*/ 0 w 12192000"/>
              <a:gd name="connsiteY5" fmla="*/ 5723182 h 5723182"/>
              <a:gd name="connsiteX6" fmla="*/ 0 w 12192000"/>
              <a:gd name="connsiteY6" fmla="*/ 5378958 h 5723182"/>
              <a:gd name="connsiteX7" fmla="*/ 0 w 12192000"/>
              <a:gd name="connsiteY7" fmla="*/ 5265982 h 57231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5723182">
                <a:moveTo>
                  <a:pt x="0" y="0"/>
                </a:moveTo>
                <a:lnTo>
                  <a:pt x="12192000" y="0"/>
                </a:lnTo>
                <a:lnTo>
                  <a:pt x="12192000" y="5378958"/>
                </a:lnTo>
                <a:lnTo>
                  <a:pt x="8243540" y="5378958"/>
                </a:lnTo>
                <a:lnTo>
                  <a:pt x="7982281" y="5723182"/>
                </a:lnTo>
                <a:lnTo>
                  <a:pt x="0" y="5723182"/>
                </a:lnTo>
                <a:lnTo>
                  <a:pt x="0" y="5378958"/>
                </a:lnTo>
                <a:lnTo>
                  <a:pt x="0" y="5265982"/>
                </a:lnTo>
                <a:close/>
              </a:path>
            </a:pathLst>
          </a:custGeom>
          <a:solidFill>
            <a:schemeClr val="accent5"/>
          </a:solidFill>
          <a:effectLst>
            <a:outerShdw blurRad="152400" dist="38100" dir="2700000" algn="tl" rotWithShape="0">
              <a:prstClr val="black">
                <a:alpha val="66000"/>
              </a:prstClr>
            </a:outerShdw>
          </a:effectLst>
        </p:spPr>
        <p:txBody>
          <a:bodyPr wrap="square">
            <a:noAutofit/>
          </a:bodyPr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2E942B-4297-4570-B120-E2ACA52D1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5787" y="990600"/>
            <a:ext cx="6858000" cy="2590800"/>
          </a:xfrm>
          <a:noFill/>
        </p:spPr>
        <p:txBody>
          <a:bodyPr anchor="t">
            <a:normAutofit/>
          </a:bodyPr>
          <a:lstStyle>
            <a:lvl1pPr algn="l">
              <a:defRPr sz="45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9" name="Text Placeholder 16">
            <a:extLst>
              <a:ext uri="{FF2B5EF4-FFF2-40B4-BE49-F238E27FC236}">
                <a16:creationId xmlns:a16="http://schemas.microsoft.com/office/drawing/2014/main" id="{4E78EDD8-13BF-4551-BD7B-C04131A68B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0" y="633984"/>
            <a:ext cx="228600" cy="1499616"/>
          </a:xfrm>
          <a:solidFill>
            <a:schemeClr val="bg1"/>
          </a:solidFill>
          <a:effectLst/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9EEDA9EB-20CE-4EA1-9720-40FBEB45614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471591" y="6339840"/>
            <a:ext cx="226711" cy="365760"/>
          </a:xfrm>
          <a:prstGeom prst="rect">
            <a:avLst/>
          </a:prstGeom>
          <a:solidFill>
            <a:schemeClr val="bg1"/>
          </a:solidFill>
          <a:ln>
            <a:solidFill>
              <a:schemeClr val="accent5"/>
            </a:solidFill>
          </a:ln>
        </p:spPr>
        <p:txBody>
          <a:bodyPr vert="horz" lIns="0" tIns="45720" rIns="0" bIns="45720" rtlCol="0" anchor="ctr"/>
          <a:lstStyle>
            <a:lvl1pPr algn="ctr">
              <a:defRPr sz="75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6365092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Seg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6E015B08-6C1F-4B1F-8038-D3C209BA0D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1" y="5378959"/>
            <a:ext cx="9143999" cy="1479041"/>
          </a:xfrm>
          <a:custGeom>
            <a:avLst/>
            <a:gdLst>
              <a:gd name="connsiteX0" fmla="*/ 8243540 w 12191999"/>
              <a:gd name="connsiteY0" fmla="*/ 0 h 1479041"/>
              <a:gd name="connsiteX1" fmla="*/ 12191999 w 12191999"/>
              <a:gd name="connsiteY1" fmla="*/ 0 h 1479041"/>
              <a:gd name="connsiteX2" fmla="*/ 12191999 w 12191999"/>
              <a:gd name="connsiteY2" fmla="*/ 1479041 h 1479041"/>
              <a:gd name="connsiteX3" fmla="*/ 0 w 12191999"/>
              <a:gd name="connsiteY3" fmla="*/ 1479041 h 1479041"/>
              <a:gd name="connsiteX4" fmla="*/ 0 w 12191999"/>
              <a:gd name="connsiteY4" fmla="*/ 344224 h 1479041"/>
              <a:gd name="connsiteX5" fmla="*/ 7982281 w 12191999"/>
              <a:gd name="connsiteY5" fmla="*/ 344224 h 14790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191999" h="1479041">
                <a:moveTo>
                  <a:pt x="8243540" y="0"/>
                </a:moveTo>
                <a:lnTo>
                  <a:pt x="12191999" y="0"/>
                </a:lnTo>
                <a:lnTo>
                  <a:pt x="12191999" y="1479041"/>
                </a:lnTo>
                <a:lnTo>
                  <a:pt x="0" y="1479041"/>
                </a:lnTo>
                <a:lnTo>
                  <a:pt x="0" y="344224"/>
                </a:lnTo>
                <a:lnTo>
                  <a:pt x="7982281" y="344224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Insert Image</a:t>
            </a:r>
            <a:endParaRPr lang="en-GB" dirty="0"/>
          </a:p>
        </p:txBody>
      </p:sp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A222F077-B5D5-442D-BB60-47BE1094D1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0" y="0"/>
            <a:ext cx="9144000" cy="5723182"/>
          </a:xfrm>
          <a:custGeom>
            <a:avLst/>
            <a:gdLst>
              <a:gd name="connsiteX0" fmla="*/ 0 w 12192000"/>
              <a:gd name="connsiteY0" fmla="*/ 0 h 5723182"/>
              <a:gd name="connsiteX1" fmla="*/ 12192000 w 12192000"/>
              <a:gd name="connsiteY1" fmla="*/ 0 h 5723182"/>
              <a:gd name="connsiteX2" fmla="*/ 12192000 w 12192000"/>
              <a:gd name="connsiteY2" fmla="*/ 5378958 h 5723182"/>
              <a:gd name="connsiteX3" fmla="*/ 8243540 w 12192000"/>
              <a:gd name="connsiteY3" fmla="*/ 5378958 h 5723182"/>
              <a:gd name="connsiteX4" fmla="*/ 7982281 w 12192000"/>
              <a:gd name="connsiteY4" fmla="*/ 5723182 h 5723182"/>
              <a:gd name="connsiteX5" fmla="*/ 0 w 12192000"/>
              <a:gd name="connsiteY5" fmla="*/ 5723182 h 5723182"/>
              <a:gd name="connsiteX6" fmla="*/ 0 w 12192000"/>
              <a:gd name="connsiteY6" fmla="*/ 5378958 h 5723182"/>
              <a:gd name="connsiteX7" fmla="*/ 0 w 12192000"/>
              <a:gd name="connsiteY7" fmla="*/ 5265982 h 57231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5723182">
                <a:moveTo>
                  <a:pt x="0" y="0"/>
                </a:moveTo>
                <a:lnTo>
                  <a:pt x="12192000" y="0"/>
                </a:lnTo>
                <a:lnTo>
                  <a:pt x="12192000" y="5378958"/>
                </a:lnTo>
                <a:lnTo>
                  <a:pt x="8243540" y="5378958"/>
                </a:lnTo>
                <a:lnTo>
                  <a:pt x="7982281" y="5723182"/>
                </a:lnTo>
                <a:lnTo>
                  <a:pt x="0" y="5723182"/>
                </a:lnTo>
                <a:lnTo>
                  <a:pt x="0" y="5378958"/>
                </a:lnTo>
                <a:lnTo>
                  <a:pt x="0" y="5265982"/>
                </a:lnTo>
                <a:close/>
              </a:path>
            </a:pathLst>
          </a:custGeom>
          <a:solidFill>
            <a:schemeClr val="accent6"/>
          </a:solidFill>
          <a:effectLst>
            <a:outerShdw blurRad="152400" dist="38100" dir="2700000" algn="tl" rotWithShape="0">
              <a:prstClr val="black">
                <a:alpha val="66000"/>
              </a:prstClr>
            </a:outerShdw>
          </a:effectLst>
        </p:spPr>
        <p:txBody>
          <a:bodyPr wrap="square">
            <a:noAutofit/>
          </a:bodyPr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2E942B-4297-4570-B120-E2ACA52D1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5787" y="990600"/>
            <a:ext cx="6858000" cy="2590800"/>
          </a:xfrm>
          <a:noFill/>
        </p:spPr>
        <p:txBody>
          <a:bodyPr anchor="t">
            <a:normAutofit/>
          </a:bodyPr>
          <a:lstStyle>
            <a:lvl1pPr algn="l">
              <a:defRPr sz="45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9" name="Text Placeholder 16">
            <a:extLst>
              <a:ext uri="{FF2B5EF4-FFF2-40B4-BE49-F238E27FC236}">
                <a16:creationId xmlns:a16="http://schemas.microsoft.com/office/drawing/2014/main" id="{4E78EDD8-13BF-4551-BD7B-C04131A68B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0" y="633984"/>
            <a:ext cx="228600" cy="1499616"/>
          </a:xfrm>
          <a:solidFill>
            <a:schemeClr val="bg1"/>
          </a:solidFill>
          <a:effectLst/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80033509-FE6E-46FC-85C8-B777FBA2F1A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471591" y="6339840"/>
            <a:ext cx="226711" cy="365760"/>
          </a:xfrm>
          <a:prstGeom prst="rect">
            <a:avLst/>
          </a:prstGeom>
          <a:solidFill>
            <a:schemeClr val="bg1"/>
          </a:solidFill>
          <a:ln>
            <a:solidFill>
              <a:schemeClr val="accent6"/>
            </a:solidFill>
          </a:ln>
        </p:spPr>
        <p:txBody>
          <a:bodyPr vert="horz" lIns="0" tIns="45720" rIns="0" bIns="45720" rtlCol="0" anchor="ctr"/>
          <a:lstStyle>
            <a:lvl1pPr algn="ctr">
              <a:defRPr sz="75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3891568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losing-Thank you 1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Text Placeholder 52">
            <a:extLst>
              <a:ext uri="{FF2B5EF4-FFF2-40B4-BE49-F238E27FC236}">
                <a16:creationId xmlns:a16="http://schemas.microsoft.com/office/drawing/2014/main" id="{4016877F-9863-4CBC-B4AF-D4764DBA67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85825" y="457200"/>
            <a:ext cx="6096257" cy="6248400"/>
          </a:xfrm>
          <a:custGeom>
            <a:avLst/>
            <a:gdLst>
              <a:gd name="connsiteX0" fmla="*/ 0 w 8128343"/>
              <a:gd name="connsiteY0" fmla="*/ 0 h 6248400"/>
              <a:gd name="connsiteX1" fmla="*/ 8128343 w 8128343"/>
              <a:gd name="connsiteY1" fmla="*/ 0 h 6248400"/>
              <a:gd name="connsiteX2" fmla="*/ 8128343 w 8128343"/>
              <a:gd name="connsiteY2" fmla="*/ 3258609 h 6248400"/>
              <a:gd name="connsiteX3" fmla="*/ 5858354 w 8128343"/>
              <a:gd name="connsiteY3" fmla="*/ 6248400 h 6248400"/>
              <a:gd name="connsiteX4" fmla="*/ 0 w 8128343"/>
              <a:gd name="connsiteY4" fmla="*/ 6248400 h 6248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128343" h="6248400">
                <a:moveTo>
                  <a:pt x="0" y="0"/>
                </a:moveTo>
                <a:lnTo>
                  <a:pt x="8128343" y="0"/>
                </a:lnTo>
                <a:lnTo>
                  <a:pt x="8128343" y="3258609"/>
                </a:lnTo>
                <a:lnTo>
                  <a:pt x="5858354" y="6248400"/>
                </a:lnTo>
                <a:lnTo>
                  <a:pt x="0" y="62484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GB" sz="1350" dirty="0">
                <a:solidFill>
                  <a:schemeClr val="lt1">
                    <a:alpha val="0"/>
                  </a:schemeClr>
                </a:solidFill>
              </a:defRPr>
            </a:lvl1pPr>
          </a:lstStyle>
          <a:p>
            <a:pPr marL="0" lvl="0" algn="ctr"/>
            <a:r>
              <a:rPr lang="en-US" noProof="0"/>
              <a:t>I</a:t>
            </a:r>
          </a:p>
        </p:txBody>
      </p:sp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9070D0C4-1F90-4B84-B84E-8285FA0A01B0}"/>
              </a:ext>
            </a:extLst>
          </p:cNvPr>
          <p:cNvSpPr/>
          <p:nvPr userDrawn="1"/>
        </p:nvSpPr>
        <p:spPr>
          <a:xfrm rot="2232448">
            <a:off x="7091806" y="-926244"/>
            <a:ext cx="98579" cy="8710488"/>
          </a:xfrm>
          <a:custGeom>
            <a:avLst/>
            <a:gdLst>
              <a:gd name="connsiteX0" fmla="*/ 0 w 131438"/>
              <a:gd name="connsiteY0" fmla="*/ 99793 h 8710488"/>
              <a:gd name="connsiteX1" fmla="*/ 131438 w 131438"/>
              <a:gd name="connsiteY1" fmla="*/ 0 h 8710488"/>
              <a:gd name="connsiteX2" fmla="*/ 131438 w 131438"/>
              <a:gd name="connsiteY2" fmla="*/ 8610694 h 8710488"/>
              <a:gd name="connsiteX3" fmla="*/ 0 w 131438"/>
              <a:gd name="connsiteY3" fmla="*/ 8710488 h 871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1438" h="8710488">
                <a:moveTo>
                  <a:pt x="0" y="99793"/>
                </a:moveTo>
                <a:lnTo>
                  <a:pt x="131438" y="0"/>
                </a:lnTo>
                <a:lnTo>
                  <a:pt x="131438" y="8610694"/>
                </a:lnTo>
                <a:lnTo>
                  <a:pt x="0" y="871048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noProof="0" dirty="0"/>
          </a:p>
        </p:txBody>
      </p:sp>
      <p:sp>
        <p:nvSpPr>
          <p:cNvPr id="49" name="Freeform: Shape 48">
            <a:extLst>
              <a:ext uri="{FF2B5EF4-FFF2-40B4-BE49-F238E27FC236}">
                <a16:creationId xmlns:a16="http://schemas.microsoft.com/office/drawing/2014/main" id="{B8546525-A0E6-4238-93BC-5D43C93A45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2232448">
            <a:off x="6999613" y="-941780"/>
            <a:ext cx="129268" cy="8741560"/>
          </a:xfrm>
          <a:custGeom>
            <a:avLst/>
            <a:gdLst>
              <a:gd name="connsiteX0" fmla="*/ 172357 w 172357"/>
              <a:gd name="connsiteY0" fmla="*/ 0 h 8741560"/>
              <a:gd name="connsiteX1" fmla="*/ 172357 w 172357"/>
              <a:gd name="connsiteY1" fmla="*/ 8610698 h 8741560"/>
              <a:gd name="connsiteX2" fmla="*/ 0 w 172357"/>
              <a:gd name="connsiteY2" fmla="*/ 8741560 h 8741560"/>
              <a:gd name="connsiteX3" fmla="*/ 0 w 172357"/>
              <a:gd name="connsiteY3" fmla="*/ 130862 h 87415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357" h="8741560">
                <a:moveTo>
                  <a:pt x="172357" y="0"/>
                </a:moveTo>
                <a:lnTo>
                  <a:pt x="172357" y="8610698"/>
                </a:lnTo>
                <a:lnTo>
                  <a:pt x="0" y="8741560"/>
                </a:lnTo>
                <a:lnTo>
                  <a:pt x="0" y="13086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defTabSz="685800"/>
            <a:endParaRPr lang="en-US" sz="1350" noProof="0" dirty="0"/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FF9E63E5-568A-4FA2-9851-E5BFA12B85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742950" y="304800"/>
            <a:ext cx="6096257" cy="6248400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noProof="0"/>
              <a:t>I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1033602" y="1219200"/>
            <a:ext cx="5424349" cy="903638"/>
          </a:xfrm>
        </p:spPr>
        <p:txBody>
          <a:bodyPr anchor="t">
            <a:normAutofit/>
          </a:bodyPr>
          <a:lstStyle>
            <a:lvl1pPr algn="l">
              <a:defRPr lang="en-US" sz="3750" kern="1200" cap="all" spc="75" baseline="0" dirty="0">
                <a:solidFill>
                  <a:srgbClr val="2C2E5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noProof="0"/>
              <a:t>THANK yOU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E905A207-2310-4F94-86E5-13B4CCC359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 flipV="1">
            <a:off x="1133477" y="-47624"/>
            <a:ext cx="304797" cy="4000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defTabSz="685800"/>
            <a:endParaRPr lang="en-US" sz="1350" noProof="0" dirty="0"/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018BFA80-A3BB-4316-BD6E-3E5F6B4D8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5260086" y="34960"/>
            <a:ext cx="3883914" cy="6823040"/>
          </a:xfrm>
          <a:custGeom>
            <a:avLst/>
            <a:gdLst>
              <a:gd name="connsiteX0" fmla="*/ 5178552 w 5178552"/>
              <a:gd name="connsiteY0" fmla="*/ 0 h 6823040"/>
              <a:gd name="connsiteX1" fmla="*/ 5178552 w 5178552"/>
              <a:gd name="connsiteY1" fmla="*/ 6823040 h 6823040"/>
              <a:gd name="connsiteX2" fmla="*/ 1752601 w 5178552"/>
              <a:gd name="connsiteY2" fmla="*/ 6823040 h 6823040"/>
              <a:gd name="connsiteX3" fmla="*/ 0 w 5178552"/>
              <a:gd name="connsiteY3" fmla="*/ 6823040 h 68230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78552" h="6823040">
                <a:moveTo>
                  <a:pt x="5178552" y="0"/>
                </a:moveTo>
                <a:lnTo>
                  <a:pt x="5178552" y="6823040"/>
                </a:lnTo>
                <a:lnTo>
                  <a:pt x="1752601" y="6823040"/>
                </a:lnTo>
                <a:lnTo>
                  <a:pt x="0" y="6823040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noProof="0" dirty="0"/>
              <a:t>Insert Image</a:t>
            </a:r>
          </a:p>
        </p:txBody>
      </p:sp>
    </p:spTree>
    <p:extLst>
      <p:ext uri="{BB962C8B-B14F-4D97-AF65-F5344CB8AC3E}">
        <p14:creationId xmlns:p14="http://schemas.microsoft.com/office/powerpoint/2010/main" val="393251935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losing-Thank you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32EC3EF4-A2D5-4058-977A-74A37AC36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0" y="0"/>
            <a:ext cx="9144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02525 h 6858000"/>
              <a:gd name="connsiteX3" fmla="*/ 8273508 w 12192000"/>
              <a:gd name="connsiteY3" fmla="*/ 6858000 h 6858000"/>
              <a:gd name="connsiteX4" fmla="*/ 0 w 12192000"/>
              <a:gd name="connsiteY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02525"/>
                </a:lnTo>
                <a:lnTo>
                  <a:pt x="827350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effectLst>
            <a:outerShdw blurRad="1651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Insert Image</a:t>
            </a:r>
            <a:endParaRPr lang="en-GB" dirty="0"/>
          </a:p>
        </p:txBody>
      </p:sp>
      <p:sp>
        <p:nvSpPr>
          <p:cNvPr id="27" name="Text Placeholder 16">
            <a:extLst>
              <a:ext uri="{FF2B5EF4-FFF2-40B4-BE49-F238E27FC236}">
                <a16:creationId xmlns:a16="http://schemas.microsoft.com/office/drawing/2014/main" id="{4E7C74DD-4244-46B7-8336-30F7151DB2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 rot="10800000" flipH="1" flipV="1">
            <a:off x="6055902" y="3124200"/>
            <a:ext cx="1565759" cy="3270696"/>
          </a:xfrm>
          <a:prstGeom prst="triangle">
            <a:avLst>
              <a:gd name="adj" fmla="val 100000"/>
            </a:avLst>
          </a:prstGeom>
          <a:solidFill>
            <a:schemeClr val="accent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9DC663CF-0C67-4619-B40E-7832C4DA15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643063" y="609600"/>
            <a:ext cx="5857875" cy="5638800"/>
          </a:xfrm>
          <a:custGeom>
            <a:avLst/>
            <a:gdLst>
              <a:gd name="connsiteX0" fmla="*/ 0 w 7810500"/>
              <a:gd name="connsiteY0" fmla="*/ 0 h 5638800"/>
              <a:gd name="connsiteX1" fmla="*/ 7810500 w 7810500"/>
              <a:gd name="connsiteY1" fmla="*/ 0 h 5638800"/>
              <a:gd name="connsiteX2" fmla="*/ 7810500 w 7810500"/>
              <a:gd name="connsiteY2" fmla="*/ 3151512 h 5638800"/>
              <a:gd name="connsiteX3" fmla="*/ 6252438 w 7810500"/>
              <a:gd name="connsiteY3" fmla="*/ 5638800 h 5638800"/>
              <a:gd name="connsiteX4" fmla="*/ 0 w 7810500"/>
              <a:gd name="connsiteY4" fmla="*/ 5638800 h 5638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810500" h="5638800">
                <a:moveTo>
                  <a:pt x="0" y="0"/>
                </a:moveTo>
                <a:lnTo>
                  <a:pt x="7810500" y="0"/>
                </a:lnTo>
                <a:lnTo>
                  <a:pt x="7810500" y="3151512"/>
                </a:lnTo>
                <a:lnTo>
                  <a:pt x="6252438" y="5638800"/>
                </a:lnTo>
                <a:lnTo>
                  <a:pt x="0" y="5638800"/>
                </a:lnTo>
                <a:close/>
              </a:path>
            </a:pathLst>
          </a:custGeom>
          <a:solidFill>
            <a:schemeClr val="accent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>
            <a:noAutofit/>
          </a:bodyPr>
          <a:lstStyle>
            <a:lvl1pPr marL="0" indent="0" algn="ctr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2372857" y="1905000"/>
            <a:ext cx="4398287" cy="2275238"/>
          </a:xfrm>
        </p:spPr>
        <p:txBody>
          <a:bodyPr anchor="ctr">
            <a:normAutofit/>
          </a:bodyPr>
          <a:lstStyle>
            <a:lvl1pPr algn="ctr">
              <a:defRPr lang="en-US" sz="3750" kern="1200" cap="all" spc="75" baseline="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THANK </a:t>
            </a:r>
            <a:r>
              <a:rPr lang="en-US" dirty="0" err="1"/>
              <a:t>yOU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220322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losing-Thank you 3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018BFA80-A3BB-4316-BD6E-3E5F6B4D8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Insert Image</a:t>
            </a:r>
            <a:endParaRPr lang="en-GB" dirty="0"/>
          </a:p>
        </p:txBody>
      </p:sp>
      <p:sp>
        <p:nvSpPr>
          <p:cNvPr id="7" name="Text Placeholder 16">
            <a:extLst>
              <a:ext uri="{FF2B5EF4-FFF2-40B4-BE49-F238E27FC236}">
                <a16:creationId xmlns:a16="http://schemas.microsoft.com/office/drawing/2014/main" id="{8F962CE0-5C0C-48F3-A07B-34E33D6704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 rot="10800000">
            <a:off x="1543050" y="466726"/>
            <a:ext cx="527506" cy="1101901"/>
          </a:xfrm>
          <a:prstGeom prst="triangle">
            <a:avLst>
              <a:gd name="adj" fmla="val 100000"/>
            </a:avLst>
          </a:prstGeom>
          <a:solidFill>
            <a:schemeClr val="accent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22" name="Text Placeholder 16">
            <a:extLst>
              <a:ext uri="{FF2B5EF4-FFF2-40B4-BE49-F238E27FC236}">
                <a16:creationId xmlns:a16="http://schemas.microsoft.com/office/drawing/2014/main" id="{654457EF-8A97-4FCA-9870-5095D09BF8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 rot="10800000" flipH="1" flipV="1">
            <a:off x="6800850" y="4648200"/>
            <a:ext cx="857250" cy="1790700"/>
          </a:xfrm>
          <a:prstGeom prst="triangle">
            <a:avLst>
              <a:gd name="adj" fmla="val 100000"/>
            </a:avLst>
          </a:prstGeom>
          <a:solidFill>
            <a:schemeClr val="accent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10" name="Text Placeholder 16">
            <a:extLst>
              <a:ext uri="{FF2B5EF4-FFF2-40B4-BE49-F238E27FC236}">
                <a16:creationId xmlns:a16="http://schemas.microsoft.com/office/drawing/2014/main" id="{0CC06030-90E1-4B3F-AFDF-369354FBFE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643063" y="609600"/>
            <a:ext cx="5857875" cy="5638800"/>
          </a:xfrm>
          <a:solidFill>
            <a:schemeClr val="accent1">
              <a:lumMod val="75000"/>
              <a:alpha val="92000"/>
            </a:schemeClr>
          </a:solidFill>
          <a:effectLst/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2372857" y="1905000"/>
            <a:ext cx="4398287" cy="2275238"/>
          </a:xfrm>
        </p:spPr>
        <p:txBody>
          <a:bodyPr anchor="ctr">
            <a:normAutofit/>
          </a:bodyPr>
          <a:lstStyle>
            <a:lvl1pPr algn="ctr">
              <a:defRPr lang="en-US" sz="3750" kern="1200" cap="all" spc="75" baseline="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THANK </a:t>
            </a:r>
            <a:r>
              <a:rPr lang="en-US" dirty="0" err="1"/>
              <a:t>yOU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3485754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losing-Thank you 4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 Placeholder 21">
            <a:extLst>
              <a:ext uri="{FF2B5EF4-FFF2-40B4-BE49-F238E27FC236}">
                <a16:creationId xmlns:a16="http://schemas.microsoft.com/office/drawing/2014/main" id="{FC033E0E-968F-40A8-BE78-354499D7F9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 rot="19594102" flipH="1">
            <a:off x="438098" y="-142449"/>
            <a:ext cx="913701" cy="6177109"/>
          </a:xfrm>
          <a:custGeom>
            <a:avLst/>
            <a:gdLst>
              <a:gd name="connsiteX0" fmla="*/ 1114975 w 1218268"/>
              <a:gd name="connsiteY0" fmla="*/ 1688918 h 6177109"/>
              <a:gd name="connsiteX1" fmla="*/ 1114975 w 1218268"/>
              <a:gd name="connsiteY1" fmla="*/ 5441035 h 6177109"/>
              <a:gd name="connsiteX2" fmla="*/ 1218268 w 1218268"/>
              <a:gd name="connsiteY2" fmla="*/ 5372844 h 6177109"/>
              <a:gd name="connsiteX3" fmla="*/ 1218268 w 1218268"/>
              <a:gd name="connsiteY3" fmla="*/ 1845382 h 6177109"/>
              <a:gd name="connsiteX4" fmla="*/ 675740 w 1218268"/>
              <a:gd name="connsiteY4" fmla="*/ 1023583 h 6177109"/>
              <a:gd name="connsiteX5" fmla="*/ 675740 w 1218268"/>
              <a:gd name="connsiteY5" fmla="*/ 5731005 h 6177109"/>
              <a:gd name="connsiteX6" fmla="*/ 951275 w 1218268"/>
              <a:gd name="connsiteY6" fmla="*/ 5549105 h 6177109"/>
              <a:gd name="connsiteX7" fmla="*/ 951275 w 1218268"/>
              <a:gd name="connsiteY7" fmla="*/ 1440952 h 6177109"/>
              <a:gd name="connsiteX8" fmla="*/ 0 w 1218268"/>
              <a:gd name="connsiteY8" fmla="*/ 0 h 6177109"/>
              <a:gd name="connsiteX9" fmla="*/ 0 w 1218268"/>
              <a:gd name="connsiteY9" fmla="*/ 6177109 h 6177109"/>
              <a:gd name="connsiteX10" fmla="*/ 485620 w 1218268"/>
              <a:gd name="connsiteY10" fmla="*/ 5856517 h 6177109"/>
              <a:gd name="connsiteX11" fmla="*/ 485620 w 1218268"/>
              <a:gd name="connsiteY11" fmla="*/ 735597 h 61771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18268" h="6177109">
                <a:moveTo>
                  <a:pt x="1114975" y="1688918"/>
                </a:moveTo>
                <a:lnTo>
                  <a:pt x="1114975" y="5441035"/>
                </a:lnTo>
                <a:lnTo>
                  <a:pt x="1218268" y="5372844"/>
                </a:lnTo>
                <a:lnTo>
                  <a:pt x="1218268" y="1845382"/>
                </a:lnTo>
                <a:close/>
                <a:moveTo>
                  <a:pt x="675740" y="1023583"/>
                </a:moveTo>
                <a:lnTo>
                  <a:pt x="675740" y="5731005"/>
                </a:lnTo>
                <a:lnTo>
                  <a:pt x="951275" y="5549105"/>
                </a:lnTo>
                <a:lnTo>
                  <a:pt x="951275" y="1440952"/>
                </a:lnTo>
                <a:close/>
                <a:moveTo>
                  <a:pt x="0" y="0"/>
                </a:moveTo>
                <a:lnTo>
                  <a:pt x="0" y="6177109"/>
                </a:lnTo>
                <a:lnTo>
                  <a:pt x="485620" y="5856517"/>
                </a:lnTo>
                <a:lnTo>
                  <a:pt x="485620" y="735597"/>
                </a:lnTo>
                <a:close/>
              </a:path>
            </a:pathLst>
          </a:custGeom>
          <a:solidFill>
            <a:schemeClr val="bg1"/>
          </a:solidFill>
          <a:effectLst/>
        </p:spPr>
        <p:txBody>
          <a:bodyPr wrap="square">
            <a:noAutofit/>
          </a:bodyPr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B9454D95-B362-4CB6-B706-EB2022A334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2343150" y="0"/>
            <a:ext cx="6800850" cy="6858000"/>
          </a:xfrm>
          <a:custGeom>
            <a:avLst/>
            <a:gdLst>
              <a:gd name="connsiteX0" fmla="*/ 5205086 w 9067800"/>
              <a:gd name="connsiteY0" fmla="*/ 0 h 6858000"/>
              <a:gd name="connsiteX1" fmla="*/ 6957685 w 9067800"/>
              <a:gd name="connsiteY1" fmla="*/ 0 h 6858000"/>
              <a:gd name="connsiteX2" fmla="*/ 9067800 w 9067800"/>
              <a:gd name="connsiteY2" fmla="*/ 0 h 6858000"/>
              <a:gd name="connsiteX3" fmla="*/ 9067800 w 9067800"/>
              <a:gd name="connsiteY3" fmla="*/ 6827058 h 6858000"/>
              <a:gd name="connsiteX4" fmla="*/ 9044315 w 9067800"/>
              <a:gd name="connsiteY4" fmla="*/ 6858000 h 6858000"/>
              <a:gd name="connsiteX5" fmla="*/ 7291715 w 9067800"/>
              <a:gd name="connsiteY5" fmla="*/ 6858000 h 6858000"/>
              <a:gd name="connsiteX6" fmla="*/ 1752601 w 9067800"/>
              <a:gd name="connsiteY6" fmla="*/ 6858000 h 6858000"/>
              <a:gd name="connsiteX7" fmla="*/ 0 w 9067800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067800" h="6858000">
                <a:moveTo>
                  <a:pt x="5205086" y="0"/>
                </a:moveTo>
                <a:lnTo>
                  <a:pt x="6957685" y="0"/>
                </a:lnTo>
                <a:lnTo>
                  <a:pt x="9067800" y="0"/>
                </a:lnTo>
                <a:lnTo>
                  <a:pt x="9067800" y="6827058"/>
                </a:lnTo>
                <a:lnTo>
                  <a:pt x="9044315" y="6858000"/>
                </a:lnTo>
                <a:lnTo>
                  <a:pt x="7291715" y="6858000"/>
                </a:lnTo>
                <a:lnTo>
                  <a:pt x="1752601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Insert Image</a:t>
            </a:r>
            <a:endParaRPr lang="en-GB" dirty="0"/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FF9E63E5-568A-4FA2-9851-E5BFA12B85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00050" y="266700"/>
            <a:ext cx="3829050" cy="6324600"/>
          </a:xfrm>
          <a:solidFill>
            <a:schemeClr val="bg1"/>
          </a:solidFill>
          <a:effectLst>
            <a:outerShdw blurRad="3556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700088" y="762000"/>
            <a:ext cx="3286125" cy="3429000"/>
          </a:xfrm>
        </p:spPr>
        <p:txBody>
          <a:bodyPr anchor="ctr">
            <a:normAutofit/>
          </a:bodyPr>
          <a:lstStyle>
            <a:lvl1pPr algn="ctr">
              <a:defRPr sz="3750" spc="150" baseline="0"/>
            </a:lvl1pPr>
          </a:lstStyle>
          <a:p>
            <a:r>
              <a:rPr lang="en-US" dirty="0"/>
              <a:t>THANK </a:t>
            </a:r>
            <a:r>
              <a:rPr lang="en-US" dirty="0" err="1"/>
              <a:t>yOU</a:t>
            </a:r>
            <a:endParaRPr lang="en-US" dirty="0"/>
          </a:p>
        </p:txBody>
      </p:sp>
      <p:sp>
        <p:nvSpPr>
          <p:cNvPr id="7" name="Text Placeholder 16">
            <a:extLst>
              <a:ext uri="{FF2B5EF4-FFF2-40B4-BE49-F238E27FC236}">
                <a16:creationId xmlns:a16="http://schemas.microsoft.com/office/drawing/2014/main" id="{D6D785D2-DAEB-48F3-AB8A-2954F03ACD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 rot="10800000" flipV="1">
            <a:off x="235744" y="4953000"/>
            <a:ext cx="857250" cy="1790700"/>
          </a:xfrm>
          <a:prstGeom prst="triangle">
            <a:avLst>
              <a:gd name="adj" fmla="val 100000"/>
            </a:avLst>
          </a:prstGeom>
          <a:solidFill>
            <a:schemeClr val="accent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4803482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losing-Thank you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A623EB06-2F79-4698-807D-96A58B4F1D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6246965" cy="6858000"/>
          </a:xfrm>
          <a:custGeom>
            <a:avLst/>
            <a:gdLst>
              <a:gd name="connsiteX0" fmla="*/ 0 w 8329286"/>
              <a:gd name="connsiteY0" fmla="*/ 0 h 6858000"/>
              <a:gd name="connsiteX1" fmla="*/ 8329286 w 8329286"/>
              <a:gd name="connsiteY1" fmla="*/ 0 h 6858000"/>
              <a:gd name="connsiteX2" fmla="*/ 3124200 w 8329286"/>
              <a:gd name="connsiteY2" fmla="*/ 6858000 h 6858000"/>
              <a:gd name="connsiteX3" fmla="*/ 0 w 8329286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6858000">
                <a:moveTo>
                  <a:pt x="0" y="0"/>
                </a:moveTo>
                <a:lnTo>
                  <a:pt x="8329286" y="0"/>
                </a:lnTo>
                <a:lnTo>
                  <a:pt x="31242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effectLst>
            <a:outerShdw blurRad="228600" dist="38100" algn="l" rotWithShape="0">
              <a:prstClr val="black">
                <a:alpha val="40000"/>
              </a:prstClr>
            </a:outerShdw>
          </a:effectLst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Insert Image</a:t>
            </a:r>
            <a:endParaRPr lang="en-GB" dirty="0"/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FF9E63E5-568A-4FA2-9851-E5BFA12B85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742950" y="609600"/>
            <a:ext cx="3486150" cy="5638800"/>
          </a:xfrm>
          <a:solidFill>
            <a:schemeClr val="bg1"/>
          </a:solidFill>
          <a:effectLst>
            <a:outerShdw blurRad="3556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942975" y="1447800"/>
            <a:ext cx="3086100" cy="3962400"/>
          </a:xfrm>
        </p:spPr>
        <p:txBody>
          <a:bodyPr anchor="ctr">
            <a:normAutofit/>
          </a:bodyPr>
          <a:lstStyle>
            <a:lvl1pPr algn="ctr">
              <a:defRPr sz="3750" spc="150" baseline="0"/>
            </a:lvl1pPr>
          </a:lstStyle>
          <a:p>
            <a:r>
              <a:rPr lang="en-US" dirty="0"/>
              <a:t>THANK </a:t>
            </a:r>
            <a:r>
              <a:rPr lang="en-US" dirty="0" err="1"/>
              <a:t>yOU</a:t>
            </a:r>
            <a:endParaRPr lang="en-US" dirty="0"/>
          </a:p>
        </p:txBody>
      </p:sp>
      <p:sp>
        <p:nvSpPr>
          <p:cNvPr id="7" name="Text Placeholder 16">
            <a:extLst>
              <a:ext uri="{FF2B5EF4-FFF2-40B4-BE49-F238E27FC236}">
                <a16:creationId xmlns:a16="http://schemas.microsoft.com/office/drawing/2014/main" id="{D6D785D2-DAEB-48F3-AB8A-2954F03ACD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2028825" y="409575"/>
            <a:ext cx="914400" cy="400050"/>
          </a:xfrm>
          <a:solidFill>
            <a:schemeClr val="accent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8" name="Text Placeholder 16">
            <a:extLst>
              <a:ext uri="{FF2B5EF4-FFF2-40B4-BE49-F238E27FC236}">
                <a16:creationId xmlns:a16="http://schemas.microsoft.com/office/drawing/2014/main" id="{BB42ECCE-195D-45F5-94EB-137CEFCFE9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2028825" y="6076950"/>
            <a:ext cx="914400" cy="400050"/>
          </a:xfrm>
          <a:solidFill>
            <a:schemeClr val="accent2"/>
          </a:solidFill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55390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6" Type="http://schemas.openxmlformats.org/officeDocument/2006/relationships/slideLayout" Target="../slideLayouts/slideLayout26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55" Type="http://schemas.openxmlformats.org/officeDocument/2006/relationships/slideLayout" Target="../slideLayouts/slideLayout55.xml"/><Relationship Id="rId63" Type="http://schemas.openxmlformats.org/officeDocument/2006/relationships/slideLayout" Target="../slideLayouts/slideLayout6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8" Type="http://schemas.openxmlformats.org/officeDocument/2006/relationships/slideLayout" Target="../slideLayouts/slideLayout58.xml"/><Relationship Id="rId66" Type="http://schemas.openxmlformats.org/officeDocument/2006/relationships/image" Target="../media/image1.jpg"/><Relationship Id="rId5" Type="http://schemas.openxmlformats.org/officeDocument/2006/relationships/slideLayout" Target="../slideLayouts/slideLayout5.xml"/><Relationship Id="rId61" Type="http://schemas.openxmlformats.org/officeDocument/2006/relationships/slideLayout" Target="../slideLayouts/slideLayout61.xml"/><Relationship Id="rId19" Type="http://schemas.openxmlformats.org/officeDocument/2006/relationships/slideLayout" Target="../slideLayouts/slideLayout1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56" Type="http://schemas.openxmlformats.org/officeDocument/2006/relationships/slideLayout" Target="../slideLayouts/slideLayout56.xml"/><Relationship Id="rId64" Type="http://schemas.openxmlformats.org/officeDocument/2006/relationships/slideLayout" Target="../slideLayouts/slideLayout64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59" Type="http://schemas.openxmlformats.org/officeDocument/2006/relationships/slideLayout" Target="../slideLayouts/slideLayout59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slideLayout" Target="../slideLayouts/slideLayout54.xml"/><Relationship Id="rId62" Type="http://schemas.openxmlformats.org/officeDocument/2006/relationships/slideLayout" Target="../slideLayouts/slideLayout6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57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10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60" Type="http://schemas.openxmlformats.org/officeDocument/2006/relationships/slideLayout" Target="../slideLayouts/slideLayout60.xml"/><Relationship Id="rId65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9" Type="http://schemas.openxmlformats.org/officeDocument/2006/relationships/slideLayout" Target="../slideLayouts/slideLayout3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015734"/>
            <a:ext cx="9144000" cy="407952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6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00" t="1538" r="12500" b="-1538"/>
          <a:stretch/>
        </p:blipFill>
        <p:spPr>
          <a:xfrm>
            <a:off x="-1" y="6095253"/>
            <a:ext cx="9144001" cy="774727"/>
          </a:xfrm>
          <a:prstGeom prst="rect">
            <a:avLst/>
          </a:prstGeom>
        </p:spPr>
      </p:pic>
      <p:cxnSp>
        <p:nvCxnSpPr>
          <p:cNvPr id="13" name="Straight Connector 12"/>
          <p:cNvCxnSpPr/>
          <p:nvPr/>
        </p:nvCxnSpPr>
        <p:spPr>
          <a:xfrm>
            <a:off x="0" y="6101127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43491" y="804520"/>
            <a:ext cx="6571343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1" y="2015733"/>
            <a:ext cx="6571343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46542" y="330370"/>
            <a:ext cx="2368292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8/8/2022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43491" y="329308"/>
            <a:ext cx="4034004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7725" y="798973"/>
            <a:ext cx="795746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81906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369" r:id="rId1"/>
    <p:sldLayoutId id="2147484370" r:id="rId2"/>
    <p:sldLayoutId id="2147484371" r:id="rId3"/>
    <p:sldLayoutId id="2147484372" r:id="rId4"/>
    <p:sldLayoutId id="2147484373" r:id="rId5"/>
    <p:sldLayoutId id="2147484374" r:id="rId6"/>
    <p:sldLayoutId id="2147484375" r:id="rId7"/>
    <p:sldLayoutId id="2147484376" r:id="rId8"/>
    <p:sldLayoutId id="2147484377" r:id="rId9"/>
    <p:sldLayoutId id="2147484378" r:id="rId10"/>
    <p:sldLayoutId id="2147484379" r:id="rId11"/>
    <p:sldLayoutId id="2147484381" r:id="rId12"/>
    <p:sldLayoutId id="2147484382" r:id="rId13"/>
    <p:sldLayoutId id="2147484383" r:id="rId14"/>
    <p:sldLayoutId id="2147484385" r:id="rId15"/>
    <p:sldLayoutId id="2147484386" r:id="rId16"/>
    <p:sldLayoutId id="2147484124" r:id="rId17"/>
    <p:sldLayoutId id="2147483959" r:id="rId18"/>
    <p:sldLayoutId id="2147483961" r:id="rId19"/>
    <p:sldLayoutId id="2147483962" r:id="rId20"/>
    <p:sldLayoutId id="2147483964" r:id="rId21"/>
    <p:sldLayoutId id="2147483958" r:id="rId22"/>
    <p:sldLayoutId id="2147483963" r:id="rId23"/>
    <p:sldLayoutId id="2147483957" r:id="rId24"/>
    <p:sldLayoutId id="2147483966" r:id="rId25"/>
    <p:sldLayoutId id="2147483996" r:id="rId26"/>
    <p:sldLayoutId id="2147483997" r:id="rId27"/>
    <p:sldLayoutId id="2147484000" r:id="rId28"/>
    <p:sldLayoutId id="2147484001" r:id="rId29"/>
    <p:sldLayoutId id="2147484007" r:id="rId30"/>
    <p:sldLayoutId id="2147483967" r:id="rId31"/>
    <p:sldLayoutId id="2147483968" r:id="rId32"/>
    <p:sldLayoutId id="2147483987" r:id="rId33"/>
    <p:sldLayoutId id="2147483969" r:id="rId34"/>
    <p:sldLayoutId id="2147483970" r:id="rId35"/>
    <p:sldLayoutId id="2147483971" r:id="rId36"/>
    <p:sldLayoutId id="2147483972" r:id="rId37"/>
    <p:sldLayoutId id="2147483978" r:id="rId38"/>
    <p:sldLayoutId id="2147483974" r:id="rId39"/>
    <p:sldLayoutId id="2147483975" r:id="rId40"/>
    <p:sldLayoutId id="2147483976" r:id="rId41"/>
    <p:sldLayoutId id="2147483977" r:id="rId42"/>
    <p:sldLayoutId id="2147483988" r:id="rId43"/>
    <p:sldLayoutId id="2147483989" r:id="rId44"/>
    <p:sldLayoutId id="2147483990" r:id="rId45"/>
    <p:sldLayoutId id="2147483991" r:id="rId46"/>
    <p:sldLayoutId id="2147483993" r:id="rId47"/>
    <p:sldLayoutId id="2147484002" r:id="rId48"/>
    <p:sldLayoutId id="2147484003" r:id="rId49"/>
    <p:sldLayoutId id="2147484004" r:id="rId50"/>
    <p:sldLayoutId id="2147483994" r:id="rId51"/>
    <p:sldLayoutId id="2147484006" r:id="rId52"/>
    <p:sldLayoutId id="2147483980" r:id="rId53"/>
    <p:sldLayoutId id="2147483981" r:id="rId54"/>
    <p:sldLayoutId id="2147483982" r:id="rId55"/>
    <p:sldLayoutId id="2147483983" r:id="rId56"/>
    <p:sldLayoutId id="2147483984" r:id="rId57"/>
    <p:sldLayoutId id="2147483985" r:id="rId58"/>
    <p:sldLayoutId id="2147483986" r:id="rId59"/>
    <p:sldLayoutId id="2147484008" r:id="rId60"/>
    <p:sldLayoutId id="2147484009" r:id="rId61"/>
    <p:sldLayoutId id="2147484010" r:id="rId62"/>
    <p:sldLayoutId id="2147484011" r:id="rId63"/>
    <p:sldLayoutId id="2147484012" r:id="rId64"/>
  </p:sldLayoutIdLst>
  <p:hf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6858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2880" userDrawn="1">
          <p15:clr>
            <a:srgbClr val="F26B43"/>
          </p15:clr>
        </p15:guide>
        <p15:guide id="3" pos="252" userDrawn="1">
          <p15:clr>
            <a:srgbClr val="F26B43"/>
          </p15:clr>
        </p15:guide>
        <p15:guide id="4" orient="horz" pos="336" userDrawn="1">
          <p15:clr>
            <a:srgbClr val="F26B43"/>
          </p15:clr>
        </p15:guide>
        <p15:guide id="5" pos="5508" userDrawn="1">
          <p15:clr>
            <a:srgbClr val="F26B43"/>
          </p15:clr>
        </p15:guide>
        <p15:guide id="6" orient="horz" pos="3984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8BF146-9ABA-30D6-9DD1-0B19A6CECE7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1" y="802299"/>
            <a:ext cx="7176634" cy="1255101"/>
          </a:xfrm>
        </p:spPr>
        <p:txBody>
          <a:bodyPr>
            <a:normAutofit fontScale="90000"/>
          </a:bodyPr>
          <a:lstStyle/>
          <a:p>
            <a:r>
              <a:rPr lang="en-GB" sz="2000" dirty="0"/>
              <a:t>Student name : </a:t>
            </a:r>
            <a:r>
              <a:rPr lang="en-GB" sz="2000" dirty="0" err="1"/>
              <a:t>elena</a:t>
            </a:r>
            <a:r>
              <a:rPr lang="en-GB" sz="2000" dirty="0"/>
              <a:t>  diana balan</a:t>
            </a:r>
            <a:br>
              <a:rPr lang="en-GB" sz="2000" dirty="0"/>
            </a:br>
            <a:r>
              <a:rPr lang="en-GB" sz="2000" dirty="0"/>
              <a:t>Student id       : 2132762</a:t>
            </a:r>
            <a:br>
              <a:rPr lang="en-GB" sz="2000" dirty="0"/>
            </a:br>
            <a:r>
              <a:rPr lang="en-GB" sz="2000" dirty="0"/>
              <a:t>module             :academic and employability skills</a:t>
            </a:r>
            <a:br>
              <a:rPr lang="en-GB" sz="2000" dirty="0"/>
            </a:br>
            <a:r>
              <a:rPr lang="en-GB" sz="2000" dirty="0"/>
              <a:t>module code  :lchs4001</a:t>
            </a:r>
            <a:br>
              <a:rPr lang="en-GB" sz="2000" dirty="0"/>
            </a:br>
            <a:r>
              <a:rPr lang="en-GB" sz="2000" dirty="0"/>
              <a:t>lecturer           : </a:t>
            </a:r>
            <a:r>
              <a:rPr lang="en-GB" sz="2000" dirty="0" err="1"/>
              <a:t>anita</a:t>
            </a:r>
            <a:r>
              <a:rPr lang="en-GB" sz="2000" dirty="0"/>
              <a:t> nan</a:t>
            </a:r>
          </a:p>
        </p:txBody>
      </p:sp>
    </p:spTree>
    <p:extLst>
      <p:ext uri="{BB962C8B-B14F-4D97-AF65-F5344CB8AC3E}">
        <p14:creationId xmlns:p14="http://schemas.microsoft.com/office/powerpoint/2010/main" val="6789426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extBox 20">
            <a:extLst>
              <a:ext uri="{FF2B5EF4-FFF2-40B4-BE49-F238E27FC236}">
                <a16:creationId xmlns:a16="http://schemas.microsoft.com/office/drawing/2014/main" id="{B3405F2F-71F1-C630-1BFC-4C92E3A03BDC}"/>
              </a:ext>
            </a:extLst>
          </p:cNvPr>
          <p:cNvSpPr txBox="1"/>
          <p:nvPr/>
        </p:nvSpPr>
        <p:spPr>
          <a:xfrm>
            <a:off x="4543338" y="2437004"/>
            <a:ext cx="4648200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666666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Recognize and treat issues related to cancer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b="1" i="0" dirty="0">
              <a:solidFill>
                <a:srgbClr val="666666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666666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Help carry out individualized care plans for a wide variety of cancer patients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b="1" i="0" dirty="0">
              <a:solidFill>
                <a:srgbClr val="666666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666666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Provide education and emotional support to patients, their families</a:t>
            </a:r>
            <a:r>
              <a:rPr lang="en-GB" b="1" dirty="0">
                <a:solidFill>
                  <a:srgbClr val="6666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b="1" dirty="0">
              <a:solidFill>
                <a:srgbClr val="66666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6666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Record medical history and symptoms</a:t>
            </a:r>
          </a:p>
          <a:p>
            <a:pPr algn="l"/>
            <a:endParaRPr lang="en-GB" b="1" dirty="0">
              <a:solidFill>
                <a:srgbClr val="66666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b="1" dirty="0">
                <a:solidFill>
                  <a:srgbClr val="6666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Monitor patient health and record signs</a:t>
            </a:r>
          </a:p>
          <a:p>
            <a:pPr algn="l"/>
            <a:endParaRPr lang="en-GB" b="1" dirty="0">
              <a:solidFill>
                <a:srgbClr val="66666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endParaRPr lang="en-GB" b="1" i="0" dirty="0">
              <a:solidFill>
                <a:srgbClr val="666666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D76E4636-2664-90CE-D05F-B04B3CA55934}"/>
              </a:ext>
            </a:extLst>
          </p:cNvPr>
          <p:cNvSpPr txBox="1"/>
          <p:nvPr/>
        </p:nvSpPr>
        <p:spPr>
          <a:xfrm>
            <a:off x="25400" y="2711970"/>
            <a:ext cx="4575656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>
                <a:highlight>
                  <a:srgbClr val="EEEEEE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God public spiker</a:t>
            </a:r>
          </a:p>
          <a:p>
            <a:r>
              <a:rPr lang="en-GB" sz="2000" dirty="0">
                <a:highlight>
                  <a:srgbClr val="EEEEEE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Communication skills</a:t>
            </a:r>
          </a:p>
          <a:p>
            <a:r>
              <a:rPr lang="en-GB" sz="2000" dirty="0">
                <a:highlight>
                  <a:srgbClr val="EEEEEE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Very focus on my day-to-day</a:t>
            </a:r>
          </a:p>
          <a:p>
            <a:r>
              <a:rPr lang="en-GB" sz="2000" dirty="0">
                <a:highlight>
                  <a:srgbClr val="EEEEEE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task</a:t>
            </a:r>
          </a:p>
          <a:p>
            <a:r>
              <a:rPr lang="en-GB" sz="2000" dirty="0">
                <a:highlight>
                  <a:srgbClr val="EEEEEE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Insight into patients needs</a:t>
            </a:r>
          </a:p>
          <a:p>
            <a:r>
              <a:rPr lang="en-GB" sz="2000" dirty="0">
                <a:highlight>
                  <a:srgbClr val="EEEEEE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Multilingual person</a:t>
            </a:r>
          </a:p>
          <a:p>
            <a:r>
              <a:rPr lang="en-GB" sz="2000" dirty="0">
                <a:highlight>
                  <a:srgbClr val="EEEEEE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Teamwork skills</a:t>
            </a:r>
          </a:p>
          <a:p>
            <a:r>
              <a:rPr lang="en-GB" sz="2000" dirty="0">
                <a:highlight>
                  <a:srgbClr val="EEEEEE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Proficiency with technology tools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0A251A21-FF59-B282-2B6F-0058515CAADD}"/>
              </a:ext>
            </a:extLst>
          </p:cNvPr>
          <p:cNvSpPr txBox="1"/>
          <p:nvPr/>
        </p:nvSpPr>
        <p:spPr>
          <a:xfrm>
            <a:off x="76200" y="1828800"/>
            <a:ext cx="7467600" cy="36933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r>
              <a:rPr lang="en-GB" dirty="0"/>
              <a:t> 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MY SKILLS                                                               RESPONSIBILITY                                                                        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DD0DCDB-AA06-1DB5-ABAC-41D974E195F0}"/>
              </a:ext>
            </a:extLst>
          </p:cNvPr>
          <p:cNvSpPr txBox="1"/>
          <p:nvPr/>
        </p:nvSpPr>
        <p:spPr>
          <a:xfrm>
            <a:off x="1295400" y="1202939"/>
            <a:ext cx="616599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MY INTENDED CAREER IS ONCOLOGY  NURSE</a:t>
            </a:r>
          </a:p>
        </p:txBody>
      </p:sp>
    </p:spTree>
    <p:extLst>
      <p:ext uri="{BB962C8B-B14F-4D97-AF65-F5344CB8AC3E}">
        <p14:creationId xmlns:p14="http://schemas.microsoft.com/office/powerpoint/2010/main" val="10747254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Placeholder 17">
            <a:extLst>
              <a:ext uri="{FF2B5EF4-FFF2-40B4-BE49-F238E27FC236}">
                <a16:creationId xmlns:a16="http://schemas.microsoft.com/office/drawing/2014/main" id="{BAD72607-E743-4D82-B43F-EEB6A0C5BB5E}"/>
              </a:ext>
            </a:extLst>
          </p:cNvPr>
          <p:cNvPicPr>
            <a:picLocks noGrp="1" noChangeAspect="1"/>
          </p:cNvPicPr>
          <p:nvPr>
            <p:ph type="pic" sz="quarter" idx="19"/>
          </p:nvPr>
        </p:nvPicPr>
        <p:blipFill>
          <a:blip r:embed="rId3"/>
          <a:srcRect l="21860" r="21860"/>
          <a:stretch>
            <a:fillRect/>
          </a:stretch>
        </p:blipFill>
        <p:spPr>
          <a:xfrm>
            <a:off x="1138847" y="3967854"/>
            <a:ext cx="754377" cy="1005836"/>
          </a:xfrm>
        </p:spPr>
      </p:pic>
      <p:sp>
        <p:nvSpPr>
          <p:cNvPr id="34" name="Rectangle 33">
            <a:extLst>
              <a:ext uri="{FF2B5EF4-FFF2-40B4-BE49-F238E27FC236}">
                <a16:creationId xmlns:a16="http://schemas.microsoft.com/office/drawing/2014/main" id="{87189903-1ABF-4D01-A4A1-FEEA6B1E4674}"/>
              </a:ext>
            </a:extLst>
          </p:cNvPr>
          <p:cNvSpPr/>
          <p:nvPr/>
        </p:nvSpPr>
        <p:spPr>
          <a:xfrm>
            <a:off x="5791200" y="1344543"/>
            <a:ext cx="2894663" cy="188654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000" dirty="0"/>
              <a:t>Deal with challenging situations daily.</a:t>
            </a:r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D0BACF6C-A93C-480E-A43F-9895B48AAA81}"/>
              </a:ext>
            </a:extLst>
          </p:cNvPr>
          <p:cNvSpPr/>
          <p:nvPr/>
        </p:nvSpPr>
        <p:spPr>
          <a:xfrm>
            <a:off x="4918061" y="3368534"/>
            <a:ext cx="3275663" cy="1497847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400" dirty="0"/>
              <a:t>To be able to rake long hours for extended periods of time without feeling exhausted or stressed (Sisodia, Swati, and Neetima Agarwal, 2019, pp.431-438).</a:t>
            </a:r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6C95AED5-23AE-4024-9162-D1B49E95DC0B}"/>
              </a:ext>
            </a:extLst>
          </p:cNvPr>
          <p:cNvSpPr/>
          <p:nvPr/>
        </p:nvSpPr>
        <p:spPr>
          <a:xfrm>
            <a:off x="4352301" y="4963489"/>
            <a:ext cx="3275663" cy="90391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600" dirty="0"/>
              <a:t>Dealing with difficult patients or co-workers</a:t>
            </a:r>
            <a:r>
              <a:rPr lang="en-US" sz="1400" dirty="0"/>
              <a:t>.</a:t>
            </a:r>
          </a:p>
        </p:txBody>
      </p:sp>
      <p:sp>
        <p:nvSpPr>
          <p:cNvPr id="21" name="Title 20">
            <a:extLst>
              <a:ext uri="{FF2B5EF4-FFF2-40B4-BE49-F238E27FC236}">
                <a16:creationId xmlns:a16="http://schemas.microsoft.com/office/drawing/2014/main" id="{1C44D6C5-5DD3-8BE2-3400-4A0A1DFD5D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366" y="636657"/>
            <a:ext cx="8103870" cy="707886"/>
          </a:xfrm>
        </p:spPr>
        <p:txBody>
          <a:bodyPr>
            <a:normAutofit/>
          </a:bodyPr>
          <a:lstStyle/>
          <a:p>
            <a:r>
              <a:rPr lang="en-GB" sz="2400" dirty="0"/>
              <a:t>                           skills needed to improve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555BA83-CE46-04E7-202B-D4CC4065B1B0}"/>
              </a:ext>
            </a:extLst>
          </p:cNvPr>
          <p:cNvSpPr txBox="1"/>
          <p:nvPr/>
        </p:nvSpPr>
        <p:spPr>
          <a:xfrm>
            <a:off x="76200" y="1143000"/>
            <a:ext cx="678179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44444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-L</a:t>
            </a:r>
            <a:r>
              <a:rPr lang="en-GB" b="0" i="0" dirty="0">
                <a:solidFill>
                  <a:srgbClr val="44444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evel of knowledge and training</a:t>
            </a:r>
            <a:r>
              <a:rPr lang="en-GB" dirty="0">
                <a:solidFill>
                  <a:srgbClr val="444444"/>
                </a:solidFill>
                <a:latin typeface="Roboto" panose="02000000000000000000" pitchFamily="2" charset="0"/>
                <a:cs typeface="Arial" panose="020B0604020202020204" pitchFamily="34" charset="0"/>
              </a:rPr>
              <a:t>.</a:t>
            </a: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BD3B627-EF47-0C29-48D8-4F2717C47F31}"/>
              </a:ext>
            </a:extLst>
          </p:cNvPr>
          <p:cNvSpPr txBox="1"/>
          <p:nvPr/>
        </p:nvSpPr>
        <p:spPr>
          <a:xfrm>
            <a:off x="64836" y="1702171"/>
            <a:ext cx="4588932" cy="369332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rgbClr val="444444"/>
                </a:solidFill>
                <a:effectLst/>
                <a:latin typeface="Roboto" panose="02000000000000000000" pitchFamily="2" charset="0"/>
              </a:rPr>
              <a:t> </a:t>
            </a:r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AB44799-699E-2BBB-581B-754A77E46AFD}"/>
              </a:ext>
            </a:extLst>
          </p:cNvPr>
          <p:cNvSpPr txBox="1"/>
          <p:nvPr/>
        </p:nvSpPr>
        <p:spPr>
          <a:xfrm>
            <a:off x="-7408" y="1716238"/>
            <a:ext cx="482443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rgbClr val="44444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GB" dirty="0">
                <a:solidFill>
                  <a:srgbClr val="44444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</a:t>
            </a:r>
            <a:r>
              <a:rPr lang="en-GB" b="0" i="0" dirty="0">
                <a:solidFill>
                  <a:srgbClr val="44444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andle</a:t>
            </a:r>
            <a:r>
              <a:rPr lang="en-GB" b="1" i="0" dirty="0">
                <a:solidFill>
                  <a:srgbClr val="44444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i="0" dirty="0">
                <a:solidFill>
                  <a:srgbClr val="44444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en-GB" b="0" i="0" dirty="0">
                <a:solidFill>
                  <a:srgbClr val="44444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situations skilfully as</a:t>
            </a:r>
            <a:r>
              <a:rPr lang="en-GB" b="1" i="0" dirty="0">
                <a:solidFill>
                  <a:srgbClr val="44444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i="0" dirty="0">
                <a:solidFill>
                  <a:srgbClr val="44444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 nurse.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A870608-2A9B-A865-A990-81DC150FA356}"/>
              </a:ext>
            </a:extLst>
          </p:cNvPr>
          <p:cNvSpPr txBox="1"/>
          <p:nvPr/>
        </p:nvSpPr>
        <p:spPr>
          <a:xfrm>
            <a:off x="18739" y="1143000"/>
            <a:ext cx="5300186" cy="369332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txBody>
          <a:bodyPr wrap="square">
            <a:spAutoFit/>
          </a:bodyPr>
          <a:lstStyle/>
          <a:p>
            <a:endParaRPr lang="en-GB" dirty="0">
              <a:solidFill>
                <a:srgbClr val="444444"/>
              </a:solidFill>
              <a:latin typeface="Roboto" panose="02000000000000000000" pitchFamily="2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99E1B178-BE47-089D-8C37-2EC8229A7141}"/>
              </a:ext>
            </a:extLst>
          </p:cNvPr>
          <p:cNvSpPr txBox="1"/>
          <p:nvPr/>
        </p:nvSpPr>
        <p:spPr>
          <a:xfrm>
            <a:off x="-3957" y="2327181"/>
            <a:ext cx="4629150" cy="1200329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44444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-Learn to maintain  C</a:t>
            </a:r>
            <a:r>
              <a:rPr lang="en-GB" b="0" i="0" dirty="0">
                <a:solidFill>
                  <a:srgbClr val="44444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alm under </a:t>
            </a:r>
            <a:r>
              <a:rPr lang="en-GB" dirty="0">
                <a:solidFill>
                  <a:srgbClr val="44444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pressure </a:t>
            </a:r>
            <a:r>
              <a:rPr lang="en-GB" b="0" i="0" dirty="0">
                <a:solidFill>
                  <a:srgbClr val="44444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situations</a:t>
            </a:r>
          </a:p>
          <a:p>
            <a:r>
              <a:rPr lang="en-GB" dirty="0">
                <a:solidFill>
                  <a:srgbClr val="44444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-To improve the knowledge of modern </a:t>
            </a:r>
          </a:p>
          <a:p>
            <a:r>
              <a:rPr lang="en-GB" dirty="0">
                <a:solidFill>
                  <a:srgbClr val="44444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Medicine .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969128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E02B9606-F9BC-40CD-9467-6348ACE410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A682397A-D234-4487-8E63-23B79C7696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CF8FCB52-DD55-48F6-9F4A-D2A0F6586E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57F468A3-0327-49F4-BA65-EDD22445E00C}"/>
              </a:ext>
            </a:extLst>
          </p:cNvPr>
          <p:cNvSpPr/>
          <p:nvPr/>
        </p:nvSpPr>
        <p:spPr>
          <a:xfrm>
            <a:off x="2949903" y="2600325"/>
            <a:ext cx="2571750" cy="1124712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SWOT analysis</a:t>
            </a: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EC42613C-827E-4B41-9ACB-166BDC3FA4B9}"/>
              </a:ext>
            </a:extLst>
          </p:cNvPr>
          <p:cNvSpPr/>
          <p:nvPr/>
        </p:nvSpPr>
        <p:spPr>
          <a:xfrm>
            <a:off x="2300288" y="1885950"/>
            <a:ext cx="742950" cy="742950"/>
          </a:xfrm>
          <a:prstGeom prst="ellips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endParaRPr lang="en-US" sz="135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4A5E3540-CF25-4BB6-85C1-43DBFCBF5D9E}"/>
              </a:ext>
            </a:extLst>
          </p:cNvPr>
          <p:cNvSpPr/>
          <p:nvPr/>
        </p:nvSpPr>
        <p:spPr>
          <a:xfrm>
            <a:off x="5274999" y="1885950"/>
            <a:ext cx="742950" cy="742950"/>
          </a:xfrm>
          <a:prstGeom prst="ellips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W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B00B99D2-81A2-41D5-A07B-C7685227A3AF}"/>
              </a:ext>
            </a:extLst>
          </p:cNvPr>
          <p:cNvSpPr/>
          <p:nvPr/>
        </p:nvSpPr>
        <p:spPr>
          <a:xfrm>
            <a:off x="5274999" y="3725037"/>
            <a:ext cx="742950" cy="742950"/>
          </a:xfrm>
          <a:prstGeom prst="ellips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8EFEF344-9CE9-40A0-B650-A0306EE71C12}"/>
              </a:ext>
            </a:extLst>
          </p:cNvPr>
          <p:cNvSpPr/>
          <p:nvPr/>
        </p:nvSpPr>
        <p:spPr>
          <a:xfrm>
            <a:off x="2300288" y="3725037"/>
            <a:ext cx="742950" cy="742950"/>
          </a:xfrm>
          <a:prstGeom prst="ellips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O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0B652D5-B0D6-4D8A-865E-C953E1D07892}"/>
              </a:ext>
            </a:extLst>
          </p:cNvPr>
          <p:cNvSpPr/>
          <p:nvPr/>
        </p:nvSpPr>
        <p:spPr>
          <a:xfrm>
            <a:off x="400050" y="971550"/>
            <a:ext cx="1828800" cy="245745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350" dirty="0">
                <a:latin typeface="Arial" panose="020B0604020202020204" pitchFamily="34" charset="0"/>
                <a:cs typeface="Arial" panose="020B0604020202020204" pitchFamily="34" charset="0"/>
              </a:rPr>
              <a:t>Strengths</a:t>
            </a:r>
            <a:r>
              <a:rPr lang="en-US" sz="1350" dirty="0"/>
              <a:t>:</a:t>
            </a:r>
          </a:p>
          <a:p>
            <a:pPr marL="214313" indent="-214313" algn="just"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Strong focus on patient safety and quality of care </a:t>
            </a:r>
          </a:p>
          <a:p>
            <a:pPr marL="214313" indent="-214313" algn="just"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Pioneering work in new healthcare technologies</a:t>
            </a:r>
          </a:p>
          <a:p>
            <a:pPr marL="214313" indent="-214313" algn="just"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Possesses good knowledge of the healthcare industry and its specific procedures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6BF4DF20-EE79-463B-B538-54B2674600EF}"/>
              </a:ext>
            </a:extLst>
          </p:cNvPr>
          <p:cNvSpPr/>
          <p:nvPr/>
        </p:nvSpPr>
        <p:spPr>
          <a:xfrm>
            <a:off x="6171268" y="971550"/>
            <a:ext cx="2001182" cy="24574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350" dirty="0">
                <a:latin typeface="Arial" panose="020B0604020202020204" pitchFamily="34" charset="0"/>
                <a:cs typeface="Arial" panose="020B0604020202020204" pitchFamily="34" charset="0"/>
              </a:rPr>
              <a:t>Weaknesses</a:t>
            </a:r>
            <a:r>
              <a:rPr lang="en-US" sz="1350" dirty="0"/>
              <a:t>:</a:t>
            </a:r>
          </a:p>
          <a:p>
            <a:pPr marL="214313" indent="-214313" algn="just"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Lack of experience with modern medicine</a:t>
            </a:r>
          </a:p>
          <a:p>
            <a:pPr marL="214313" indent="-214313" algn="just"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May not be familiar with new technologies and their applications within the healthcare industry (Manzano‐García, Guadalupe, and Juan‐Carlos Ayala‐Calvo, 2014, pp.358-367). 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67B548E-ACA1-4FE0-B2F1-8B7CB2640B45}"/>
              </a:ext>
            </a:extLst>
          </p:cNvPr>
          <p:cNvSpPr/>
          <p:nvPr/>
        </p:nvSpPr>
        <p:spPr>
          <a:xfrm>
            <a:off x="413558" y="3543300"/>
            <a:ext cx="1828800" cy="217170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350" dirty="0">
                <a:latin typeface="Arial" panose="020B0604020202020204" pitchFamily="34" charset="0"/>
                <a:cs typeface="Arial" panose="020B0604020202020204" pitchFamily="34" charset="0"/>
              </a:rPr>
              <a:t>Opportunities</a:t>
            </a:r>
            <a:r>
              <a:rPr lang="en-US" sz="1350" dirty="0"/>
              <a:t>:</a:t>
            </a:r>
          </a:p>
          <a:p>
            <a:pPr marL="214313" indent="-214313" algn="just">
              <a:buFont typeface="Arial" panose="020B0604020202020204" pitchFamily="34" charset="0"/>
              <a:buChar char="•"/>
            </a:pPr>
            <a:r>
              <a:rPr lang="en-US" sz="1350" dirty="0"/>
              <a:t>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learn new skills</a:t>
            </a:r>
          </a:p>
          <a:p>
            <a:pPr marL="214313" indent="-214313" algn="just"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make a difference in patients’ lives (Manzano‐García, Guadalupe, and Juan‐Carlos Ayala‐Calvo, 2014, pp.358-367).</a:t>
            </a:r>
          </a:p>
          <a:p>
            <a:pPr algn="ctr"/>
            <a:endParaRPr lang="en-US" sz="1200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6DD8A84E-10CB-4D47-BBAE-EA3ABE023B4A}"/>
              </a:ext>
            </a:extLst>
          </p:cNvPr>
          <p:cNvSpPr/>
          <p:nvPr/>
        </p:nvSpPr>
        <p:spPr>
          <a:xfrm>
            <a:off x="6171268" y="3543300"/>
            <a:ext cx="2001182" cy="2171700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350" dirty="0">
                <a:latin typeface="Arial" panose="020B0604020202020204" pitchFamily="34" charset="0"/>
                <a:cs typeface="Arial" panose="020B0604020202020204" pitchFamily="34" charset="0"/>
              </a:rPr>
              <a:t>Threats</a:t>
            </a:r>
            <a:r>
              <a:rPr lang="en-US" sz="1200" dirty="0"/>
              <a:t>:</a:t>
            </a:r>
          </a:p>
          <a:p>
            <a:pPr marL="214313" indent="-214313" algn="just"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physical dangers from accidents or injuries</a:t>
            </a:r>
          </a:p>
          <a:p>
            <a:pPr marL="214313" indent="-214313" algn="just"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possible exposure to harmful diseases</a:t>
            </a:r>
          </a:p>
          <a:p>
            <a:pPr marL="214313" indent="-214313" algn="just"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stress at work</a:t>
            </a:r>
          </a:p>
          <a:p>
            <a:pPr marL="214313" indent="-214313" algn="just"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communication challenges.</a:t>
            </a:r>
          </a:p>
        </p:txBody>
      </p:sp>
    </p:spTree>
    <p:extLst>
      <p:ext uri="{BB962C8B-B14F-4D97-AF65-F5344CB8AC3E}">
        <p14:creationId xmlns:p14="http://schemas.microsoft.com/office/powerpoint/2010/main" val="30690522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5A9AB0-152C-4FE7-BD4A-310865FF70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3491" y="804520"/>
            <a:ext cx="6606075" cy="1049235"/>
          </a:xfrm>
          <a:ln>
            <a:solidFill>
              <a:schemeClr val="accent1"/>
            </a:solidFill>
          </a:ln>
        </p:spPr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DC50D5-443A-5ED8-CB3F-59E20797CF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" y="1853756"/>
            <a:ext cx="4213151" cy="3654258"/>
          </a:xfrm>
          <a:ln>
            <a:solidFill>
              <a:schemeClr val="accent1"/>
            </a:solidFill>
          </a:ln>
        </p:spPr>
        <p:txBody>
          <a:bodyPr/>
          <a:lstStyle/>
          <a:p>
            <a:pPr marL="171450" indent="-1714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Practice gratitude</a:t>
            </a:r>
          </a:p>
          <a:p>
            <a:pPr marL="171450" indent="-1714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Set a personal development goal</a:t>
            </a:r>
          </a:p>
          <a:p>
            <a:pPr marL="257175" indent="-1714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Strategize on haw to achieve the goal</a:t>
            </a:r>
          </a:p>
          <a:p>
            <a:pPr marL="257175" indent="-1714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Be kind to yourself </a:t>
            </a:r>
          </a:p>
          <a:p>
            <a:pPr marL="257175" indent="-1714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Adopt new plans </a:t>
            </a:r>
          </a:p>
          <a:p>
            <a:pPr marL="257175" indent="-1714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Develop Strategies for self Improvement</a:t>
            </a:r>
          </a:p>
          <a:p>
            <a:pPr marL="257175" indent="-1714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Set a personal development goal.</a:t>
            </a:r>
          </a:p>
          <a:p>
            <a:pPr marL="85725">
              <a:lnSpc>
                <a:spcPct val="90000"/>
              </a:lnSpc>
            </a:pPr>
            <a:endParaRPr lang="en-US" sz="2000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E2EE33-E170-5467-7528-D9A3A8177F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 rot="10800000" flipV="1">
            <a:off x="489813" y="1369840"/>
            <a:ext cx="655437" cy="387158"/>
          </a:xfrm>
          <a:ln>
            <a:solidFill>
              <a:schemeClr val="accent1"/>
            </a:solidFill>
          </a:ln>
        </p:spPr>
        <p:txBody>
          <a:bodyPr/>
          <a:lstStyle/>
          <a:p>
            <a:r>
              <a:rPr lang="en-US" dirty="0"/>
              <a:t>5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A66E1C6-2677-2975-2203-3599DE87F51F}"/>
              </a:ext>
            </a:extLst>
          </p:cNvPr>
          <p:cNvSpPr txBox="1"/>
          <p:nvPr/>
        </p:nvSpPr>
        <p:spPr>
          <a:xfrm>
            <a:off x="4571999" y="2057400"/>
            <a:ext cx="3370521" cy="1477328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Make  adjustments to time accordingly. This allows one to stay on task and maximize productivity (Johnson et al., 2020).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1689E6E-BB74-F65F-F1AD-2A3DB8F43407}"/>
              </a:ext>
            </a:extLst>
          </p:cNvPr>
          <p:cNvSpPr txBox="1"/>
          <p:nvPr/>
        </p:nvSpPr>
        <p:spPr>
          <a:xfrm>
            <a:off x="4571999" y="3980236"/>
            <a:ext cx="3370521" cy="1477328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GTD focuses on creating systems that allow to efficiently manage tasks by grouping them into specific folders or "catalogs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45077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9D24509E-BB74-42FE-A9A8-F01572CD04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80" y="1257300"/>
            <a:ext cx="8103870" cy="530915"/>
          </a:xfrm>
        </p:spPr>
        <p:txBody>
          <a:bodyPr>
            <a:normAutofit fontScale="90000"/>
          </a:bodyPr>
          <a:lstStyle/>
          <a:p>
            <a:r>
              <a:rPr lang="en-US" dirty="0"/>
              <a:t>References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4F6BA4CE-8BD2-419E-A270-15A0EFE01D9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12" name="Text Placeholder 119">
            <a:extLst>
              <a:ext uri="{FF2B5EF4-FFF2-40B4-BE49-F238E27FC236}">
                <a16:creationId xmlns:a16="http://schemas.microsoft.com/office/drawing/2014/main" id="{C0F25050-A2F4-4F04-ACDB-1E69650344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/>
          </p:cNvSpPr>
          <p:nvPr/>
        </p:nvSpPr>
        <p:spPr>
          <a:xfrm>
            <a:off x="519795" y="5838229"/>
            <a:ext cx="130302" cy="114300"/>
          </a:xfrm>
          <a:prstGeom prst="rect">
            <a:avLst/>
          </a:prstGeom>
          <a:solidFill>
            <a:schemeClr val="accent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34290" tIns="34290" rIns="34290" bIns="34290" rtlCol="0">
            <a:normAutofit fontScale="25000" lnSpcReduction="20000"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None/>
              <a:defRPr sz="2000" kern="1200">
                <a:solidFill>
                  <a:schemeClr val="tx1">
                    <a:alpha val="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91440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060704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216152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3624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5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3E37B68-4ED0-4380-97CA-8D3BFE0C115F}"/>
              </a:ext>
            </a:extLst>
          </p:cNvPr>
          <p:cNvSpPr txBox="1"/>
          <p:nvPr/>
        </p:nvSpPr>
        <p:spPr>
          <a:xfrm>
            <a:off x="171450" y="1943100"/>
            <a:ext cx="880110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1350" dirty="0">
                <a:latin typeface="Arial" panose="020B0604020202020204" pitchFamily="34" charset="0"/>
                <a:cs typeface="Arial" panose="020B0604020202020204" pitchFamily="34" charset="0"/>
              </a:rPr>
              <a:t>Johnson, R.M. and </a:t>
            </a:r>
            <a:r>
              <a:rPr lang="en-US" sz="1350" dirty="0" err="1">
                <a:latin typeface="Arial" panose="020B0604020202020204" pitchFamily="34" charset="0"/>
                <a:cs typeface="Arial" panose="020B0604020202020204" pitchFamily="34" charset="0"/>
              </a:rPr>
              <a:t>Vinetz</a:t>
            </a:r>
            <a:r>
              <a:rPr lang="en-US" sz="1350" dirty="0">
                <a:latin typeface="Arial" panose="020B0604020202020204" pitchFamily="34" charset="0"/>
                <a:cs typeface="Arial" panose="020B0604020202020204" pitchFamily="34" charset="0"/>
              </a:rPr>
              <a:t> ,  J.M., 2020. Dexamethasone in the management of covid-19. </a:t>
            </a:r>
            <a:r>
              <a:rPr lang="en-US" sz="1350" dirty="0" err="1">
                <a:latin typeface="Arial" panose="020B0604020202020204" pitchFamily="34" charset="0"/>
                <a:cs typeface="Arial" panose="020B0604020202020204" pitchFamily="34" charset="0"/>
              </a:rPr>
              <a:t>Bmj</a:t>
            </a:r>
            <a:r>
              <a:rPr lang="en-US" sz="1350" dirty="0">
                <a:latin typeface="Arial" panose="020B0604020202020204" pitchFamily="34" charset="0"/>
                <a:cs typeface="Arial" panose="020B0604020202020204" pitchFamily="34" charset="0"/>
              </a:rPr>
              <a:t>, 370.</a:t>
            </a:r>
          </a:p>
          <a:p>
            <a:pPr algn="just"/>
            <a:endParaRPr lang="en-US" sz="13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350" dirty="0">
                <a:latin typeface="Arial" panose="020B0604020202020204" pitchFamily="34" charset="0"/>
                <a:cs typeface="Arial" panose="020B0604020202020204" pitchFamily="34" charset="0"/>
              </a:rPr>
              <a:t>Kenayathulla, H.B., Ahmad, N.A. and Idris, A.R., 2019. Gaps between competence and importance of employability skills: evidence from Malaysia. Higher Education Evaluation and Development, 13(2), pp.97-112.</a:t>
            </a:r>
          </a:p>
          <a:p>
            <a:pPr algn="just"/>
            <a:endParaRPr lang="en-US" sz="13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350" dirty="0">
                <a:latin typeface="Arial" panose="020B0604020202020204" pitchFamily="34" charset="0"/>
                <a:cs typeface="Arial" panose="020B0604020202020204" pitchFamily="34" charset="0"/>
              </a:rPr>
              <a:t>Manzano‐García, G. and Ayala‐Calvo, J.C., 2014. An overview of nursing in Europe: a SWOT analysis. Nursing inquiry, 21(4), pp.358-367.</a:t>
            </a:r>
          </a:p>
          <a:p>
            <a:pPr algn="just"/>
            <a:endParaRPr lang="en-US" sz="13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350" dirty="0">
                <a:latin typeface="Arial" panose="020B0604020202020204" pitchFamily="34" charset="0"/>
                <a:cs typeface="Arial" panose="020B0604020202020204" pitchFamily="34" charset="0"/>
              </a:rPr>
              <a:t>Sisodia, S. and Agrawal, N., 2019. Examining employability skills for healthcare services in India: A descriptive literature review. International Journal of Service Science, Management, Engineering, and Technology (IJSSMET), 10(3), pp.63-79.</a:t>
            </a:r>
          </a:p>
          <a:p>
            <a:pPr algn="just"/>
            <a:endParaRPr lang="en-US" sz="13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350" dirty="0">
                <a:latin typeface="Arial" panose="020B0604020202020204" pitchFamily="34" charset="0"/>
                <a:cs typeface="Arial" panose="020B0604020202020204" pitchFamily="34" charset="0"/>
              </a:rPr>
              <a:t>Sisodia, S. and Agarwal, N., 2017. Employability skills essential for healthcare industry. Procedia computer science, 122, pp.431-438.</a:t>
            </a:r>
          </a:p>
          <a:p>
            <a:pPr algn="just"/>
            <a:endParaRPr lang="en-US" sz="13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US" sz="13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50897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FFBCF731-478B-42B2-B3C6-ECCC3D68E0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2503" r="12503"/>
          <a:stretch/>
        </p:blipFill>
        <p:spPr/>
      </p:pic>
      <p:sp>
        <p:nvSpPr>
          <p:cNvPr id="75" name="Text Placeholder 74">
            <a:extLst>
              <a:ext uri="{FF2B5EF4-FFF2-40B4-BE49-F238E27FC236}">
                <a16:creationId xmlns:a16="http://schemas.microsoft.com/office/drawing/2014/main" id="{6488F643-327C-4A41-9703-B4932AF5A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 rot="16200000">
            <a:off x="2564477" y="5533158"/>
            <a:ext cx="757497" cy="171450"/>
          </a:xfrm>
        </p:spPr>
        <p:txBody>
          <a:bodyPr>
            <a:normAutofit fontScale="25000" lnSpcReduction="20000"/>
          </a:bodyPr>
          <a:lstStyle/>
          <a:p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77A3EFF-1BDD-4136-8338-5A158D30FB8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28950" y="857250"/>
            <a:ext cx="6115050" cy="5143500"/>
          </a:xfrm>
          <a:prstGeom prst="rect">
            <a:avLst/>
          </a:prstGeom>
        </p:spPr>
      </p:pic>
      <p:sp>
        <p:nvSpPr>
          <p:cNvPr id="15" name="Text Placeholder 74">
            <a:extLst>
              <a:ext uri="{FF2B5EF4-FFF2-40B4-BE49-F238E27FC236}">
                <a16:creationId xmlns:a16="http://schemas.microsoft.com/office/drawing/2014/main" id="{0F7C58CF-DBF7-4A4C-B97F-374080688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/>
          </p:cNvSpPr>
          <p:nvPr/>
        </p:nvSpPr>
        <p:spPr>
          <a:xfrm rot="16200000">
            <a:off x="2491741" y="5661487"/>
            <a:ext cx="521624" cy="171450"/>
          </a:xfrm>
          <a:prstGeom prst="rect">
            <a:avLst/>
          </a:prstGeom>
          <a:solidFill>
            <a:schemeClr val="accent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34290" tIns="34290" rIns="34290" bIns="34290" rtlCol="0">
            <a:normAutofit fontScale="62500" lnSpcReduction="20000"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None/>
              <a:defRPr sz="2000" kern="1200">
                <a:solidFill>
                  <a:schemeClr val="tx1">
                    <a:alpha val="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91440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060704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216152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3624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500" dirty="0"/>
          </a:p>
        </p:txBody>
      </p:sp>
      <p:sp>
        <p:nvSpPr>
          <p:cNvPr id="16" name="Text Placeholder 74">
            <a:extLst>
              <a:ext uri="{FF2B5EF4-FFF2-40B4-BE49-F238E27FC236}">
                <a16:creationId xmlns:a16="http://schemas.microsoft.com/office/drawing/2014/main" id="{DB2D2E90-EDF4-47CB-9E08-6B571CAEEA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/>
          </p:cNvSpPr>
          <p:nvPr/>
        </p:nvSpPr>
        <p:spPr>
          <a:xfrm rot="16200000">
            <a:off x="2409652" y="5762798"/>
            <a:ext cx="342900" cy="133003"/>
          </a:xfrm>
          <a:prstGeom prst="rect">
            <a:avLst/>
          </a:prstGeom>
          <a:solidFill>
            <a:schemeClr val="accent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34290" tIns="34290" rIns="34290" bIns="34290" rtlCol="0">
            <a:normAutofit fontScale="32500" lnSpcReduction="20000"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None/>
              <a:defRPr sz="2000" kern="1200">
                <a:solidFill>
                  <a:schemeClr val="tx1">
                    <a:alpha val="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91440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060704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216152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3624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500" dirty="0"/>
          </a:p>
        </p:txBody>
      </p:sp>
    </p:spTree>
    <p:extLst>
      <p:ext uri="{BB962C8B-B14F-4D97-AF65-F5344CB8AC3E}">
        <p14:creationId xmlns:p14="http://schemas.microsoft.com/office/powerpoint/2010/main" val="3202840524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f9fc9171bb41dc08635275f351de8590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29387215989a890c06011de04edfe97d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A86D9CC-0D9D-4BFE-B3F3-26F480BF8C8A}">
  <ds:schemaRefs>
    <ds:schemaRef ds:uri="http://purl.org/dc/dcmitype/"/>
    <ds:schemaRef ds:uri="http://schemas.openxmlformats.org/package/2006/metadata/core-properties"/>
    <ds:schemaRef ds:uri="http://www.w3.org/XML/1998/namespace"/>
    <ds:schemaRef ds:uri="http://schemas.microsoft.com/office/2006/documentManagement/types"/>
    <ds:schemaRef ds:uri="http://purl.org/dc/terms/"/>
    <ds:schemaRef ds:uri="http://purl.org/dc/elements/1.1/"/>
    <ds:schemaRef ds:uri="http://schemas.microsoft.com/office/2006/metadata/properties"/>
    <ds:schemaRef ds:uri="http://schemas.microsoft.com/office/infopath/2007/PartnerControls"/>
    <ds:schemaRef ds:uri="16c05727-aa75-4e4a-9b5f-8a80a1165891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9BFCA5F6-1A5A-4D78-BDE2-C793B61E0E1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106BD98-E608-40A1-98A8-93D5976215CA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992</TotalTime>
  <Words>587</Words>
  <Application>Microsoft Office PowerPoint</Application>
  <PresentationFormat>On-screen Show (4:3)</PresentationFormat>
  <Paragraphs>77</Paragraphs>
  <Slides>7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Gill Sans MT</vt:lpstr>
      <vt:lpstr>Roboto</vt:lpstr>
      <vt:lpstr>Tw Cen MT</vt:lpstr>
      <vt:lpstr>Gallery</vt:lpstr>
      <vt:lpstr>Student name : elena  diana balan Student id       : 2132762 module             :academic and employability skills module code  :lchs4001 lecturer           : anita nan</vt:lpstr>
      <vt:lpstr>PowerPoint Presentation</vt:lpstr>
      <vt:lpstr>                           skills needed to improve</vt:lpstr>
      <vt:lpstr>PowerPoint Presentation</vt:lpstr>
      <vt:lpstr>Conclusion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lastModifiedBy>Elena-Diana Balan (2132762)</cp:lastModifiedBy>
  <cp:revision>38</cp:revision>
  <dcterms:created xsi:type="dcterms:W3CDTF">2022-07-23T04:58:54Z</dcterms:created>
  <dcterms:modified xsi:type="dcterms:W3CDTF">2022-08-08T08:00:37Z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