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1"/>
  </p:notesMasterIdLst>
  <p:sldIdLst>
    <p:sldId id="256" r:id="rId2"/>
    <p:sldId id="257" r:id="rId3"/>
    <p:sldId id="258" r:id="rId4"/>
    <p:sldId id="263" r:id="rId5"/>
    <p:sldId id="264" r:id="rId6"/>
    <p:sldId id="269" r:id="rId7"/>
    <p:sldId id="268" r:id="rId8"/>
    <p:sldId id="270" r:id="rId9"/>
    <p:sldId id="271" r:id="rId10"/>
    <p:sldId id="272" r:id="rId11"/>
    <p:sldId id="273" r:id="rId12"/>
    <p:sldId id="274" r:id="rId13"/>
    <p:sldId id="275" r:id="rId14"/>
    <p:sldId id="277" r:id="rId15"/>
    <p:sldId id="306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300" r:id="rId28"/>
    <p:sldId id="304" r:id="rId29"/>
    <p:sldId id="305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50DD6A-EA71-41EB-9938-C65EB6D9A328}" v="163" dt="2024-11-05T13:30:18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44" autoAdjust="0"/>
    <p:restoredTop sz="95481" autoAdjust="0"/>
  </p:normalViewPr>
  <p:slideViewPr>
    <p:cSldViewPr snapToGrid="0">
      <p:cViewPr varScale="1">
        <p:scale>
          <a:sx n="106" d="100"/>
          <a:sy n="106" d="100"/>
        </p:scale>
        <p:origin x="51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4950DD6A-EA71-41EB-9938-C65EB6D9A328}"/>
    <pc:docChg chg="custSel addSld delSld modSld">
      <pc:chgData name="Zita Draper" userId="b063123c-f51f-481b-b99c-f574606c9ace" providerId="ADAL" clId="{4950DD6A-EA71-41EB-9938-C65EB6D9A328}" dt="2024-11-05T13:48:38.480" v="2017" actId="20577"/>
      <pc:docMkLst>
        <pc:docMk/>
      </pc:docMkLst>
      <pc:sldChg chg="modSp mod">
        <pc:chgData name="Zita Draper" userId="b063123c-f51f-481b-b99c-f574606c9ace" providerId="ADAL" clId="{4950DD6A-EA71-41EB-9938-C65EB6D9A328}" dt="2024-11-05T13:06:38.657" v="258" actId="20577"/>
        <pc:sldMkLst>
          <pc:docMk/>
          <pc:sldMk cId="3786809625" sldId="269"/>
        </pc:sldMkLst>
        <pc:spChg chg="mod">
          <ac:chgData name="Zita Draper" userId="b063123c-f51f-481b-b99c-f574606c9ace" providerId="ADAL" clId="{4950DD6A-EA71-41EB-9938-C65EB6D9A328}" dt="2024-11-05T13:06:38.657" v="258" actId="20577"/>
          <ac:spMkLst>
            <pc:docMk/>
            <pc:sldMk cId="3786809625" sldId="269"/>
            <ac:spMk id="3" creationId="{C5FB493A-C335-2748-85AC-CB92B5C302FA}"/>
          </ac:spMkLst>
        </pc:spChg>
      </pc:sldChg>
      <pc:sldChg chg="modSp mod">
        <pc:chgData name="Zita Draper" userId="b063123c-f51f-481b-b99c-f574606c9ace" providerId="ADAL" clId="{4950DD6A-EA71-41EB-9938-C65EB6D9A328}" dt="2024-11-05T13:11:03.767" v="539" actId="20577"/>
        <pc:sldMkLst>
          <pc:docMk/>
          <pc:sldMk cId="814634826" sldId="270"/>
        </pc:sldMkLst>
        <pc:spChg chg="mod">
          <ac:chgData name="Zita Draper" userId="b063123c-f51f-481b-b99c-f574606c9ace" providerId="ADAL" clId="{4950DD6A-EA71-41EB-9938-C65EB6D9A328}" dt="2024-11-05T13:11:03.767" v="539" actId="20577"/>
          <ac:spMkLst>
            <pc:docMk/>
            <pc:sldMk cId="814634826" sldId="270"/>
            <ac:spMk id="3" creationId="{A492CFCD-9CF6-E868-320B-0F057E23D1BF}"/>
          </ac:spMkLst>
        </pc:spChg>
      </pc:sldChg>
      <pc:sldChg chg="modSp">
        <pc:chgData name="Zita Draper" userId="b063123c-f51f-481b-b99c-f574606c9ace" providerId="ADAL" clId="{4950DD6A-EA71-41EB-9938-C65EB6D9A328}" dt="2024-11-05T13:13:00.200" v="665" actId="20577"/>
        <pc:sldMkLst>
          <pc:docMk/>
          <pc:sldMk cId="2006542698" sldId="271"/>
        </pc:sldMkLst>
        <pc:graphicFrameChg chg="mod">
          <ac:chgData name="Zita Draper" userId="b063123c-f51f-481b-b99c-f574606c9ace" providerId="ADAL" clId="{4950DD6A-EA71-41EB-9938-C65EB6D9A328}" dt="2024-11-05T13:13:00.200" v="665" actId="20577"/>
          <ac:graphicFrameMkLst>
            <pc:docMk/>
            <pc:sldMk cId="2006542698" sldId="271"/>
            <ac:graphicFrameMk id="5" creationId="{C5B9FBC0-C2BF-B090-700B-F02073614EE8}"/>
          </ac:graphicFrameMkLst>
        </pc:graphicFrameChg>
      </pc:sldChg>
      <pc:sldChg chg="modSp mod">
        <pc:chgData name="Zita Draper" userId="b063123c-f51f-481b-b99c-f574606c9ace" providerId="ADAL" clId="{4950DD6A-EA71-41EB-9938-C65EB6D9A328}" dt="2024-11-05T13:17:11.865" v="668" actId="20577"/>
        <pc:sldMkLst>
          <pc:docMk/>
          <pc:sldMk cId="1170753456" sldId="272"/>
        </pc:sldMkLst>
        <pc:spChg chg="mod">
          <ac:chgData name="Zita Draper" userId="b063123c-f51f-481b-b99c-f574606c9ace" providerId="ADAL" clId="{4950DD6A-EA71-41EB-9938-C65EB6D9A328}" dt="2024-11-05T13:17:11.865" v="668" actId="20577"/>
          <ac:spMkLst>
            <pc:docMk/>
            <pc:sldMk cId="1170753456" sldId="272"/>
            <ac:spMk id="3" creationId="{6D1ABCE6-F06D-B5EF-1CF4-E4B9639BFBC1}"/>
          </ac:spMkLst>
        </pc:spChg>
      </pc:sldChg>
      <pc:sldChg chg="modSp mod">
        <pc:chgData name="Zita Draper" userId="b063123c-f51f-481b-b99c-f574606c9ace" providerId="ADAL" clId="{4950DD6A-EA71-41EB-9938-C65EB6D9A328}" dt="2024-11-05T13:18:34.074" v="808" actId="20577"/>
        <pc:sldMkLst>
          <pc:docMk/>
          <pc:sldMk cId="3999314469" sldId="273"/>
        </pc:sldMkLst>
        <pc:spChg chg="mod">
          <ac:chgData name="Zita Draper" userId="b063123c-f51f-481b-b99c-f574606c9ace" providerId="ADAL" clId="{4950DD6A-EA71-41EB-9938-C65EB6D9A328}" dt="2024-11-05T13:18:34.074" v="808" actId="20577"/>
          <ac:spMkLst>
            <pc:docMk/>
            <pc:sldMk cId="3999314469" sldId="273"/>
            <ac:spMk id="3" creationId="{3852771E-5D62-209E-7F5D-4FF99FA8C31A}"/>
          </ac:spMkLst>
        </pc:spChg>
      </pc:sldChg>
      <pc:sldChg chg="modSp mod">
        <pc:chgData name="Zita Draper" userId="b063123c-f51f-481b-b99c-f574606c9ace" providerId="ADAL" clId="{4950DD6A-EA71-41EB-9938-C65EB6D9A328}" dt="2024-11-05T13:23:22.080" v="1179" actId="27636"/>
        <pc:sldMkLst>
          <pc:docMk/>
          <pc:sldMk cId="3357701582" sldId="274"/>
        </pc:sldMkLst>
        <pc:spChg chg="mod">
          <ac:chgData name="Zita Draper" userId="b063123c-f51f-481b-b99c-f574606c9ace" providerId="ADAL" clId="{4950DD6A-EA71-41EB-9938-C65EB6D9A328}" dt="2024-11-05T13:21:02.758" v="912" actId="20577"/>
          <ac:spMkLst>
            <pc:docMk/>
            <pc:sldMk cId="3357701582" sldId="274"/>
            <ac:spMk id="2" creationId="{B35B307C-548B-F447-FC10-4FA86DE452E9}"/>
          </ac:spMkLst>
        </pc:spChg>
        <pc:spChg chg="mod">
          <ac:chgData name="Zita Draper" userId="b063123c-f51f-481b-b99c-f574606c9ace" providerId="ADAL" clId="{4950DD6A-EA71-41EB-9938-C65EB6D9A328}" dt="2024-11-05T13:23:22.080" v="1179" actId="27636"/>
          <ac:spMkLst>
            <pc:docMk/>
            <pc:sldMk cId="3357701582" sldId="274"/>
            <ac:spMk id="3" creationId="{ABAA0254-B630-F2D4-1913-26EEAB35D9AD}"/>
          </ac:spMkLst>
        </pc:spChg>
      </pc:sldChg>
      <pc:sldChg chg="del">
        <pc:chgData name="Zita Draper" userId="b063123c-f51f-481b-b99c-f574606c9ace" providerId="ADAL" clId="{4950DD6A-EA71-41EB-9938-C65EB6D9A328}" dt="2024-11-05T13:23:30.823" v="1180" actId="2696"/>
        <pc:sldMkLst>
          <pc:docMk/>
          <pc:sldMk cId="2629072872" sldId="276"/>
        </pc:sldMkLst>
      </pc:sldChg>
      <pc:sldChg chg="modSp mod">
        <pc:chgData name="Zita Draper" userId="b063123c-f51f-481b-b99c-f574606c9ace" providerId="ADAL" clId="{4950DD6A-EA71-41EB-9938-C65EB6D9A328}" dt="2024-11-05T13:48:38.480" v="2017" actId="20577"/>
        <pc:sldMkLst>
          <pc:docMk/>
          <pc:sldMk cId="2241789305" sldId="277"/>
        </pc:sldMkLst>
        <pc:spChg chg="mod">
          <ac:chgData name="Zita Draper" userId="b063123c-f51f-481b-b99c-f574606c9ace" providerId="ADAL" clId="{4950DD6A-EA71-41EB-9938-C65EB6D9A328}" dt="2024-11-05T13:48:38.480" v="2017" actId="20577"/>
          <ac:spMkLst>
            <pc:docMk/>
            <pc:sldMk cId="2241789305" sldId="277"/>
            <ac:spMk id="3" creationId="{1BD544CC-ACF3-4D3C-EE1B-62A7A932A53F}"/>
          </ac:spMkLst>
        </pc:spChg>
      </pc:sldChg>
      <pc:sldChg chg="modSp">
        <pc:chgData name="Zita Draper" userId="b063123c-f51f-481b-b99c-f574606c9ace" providerId="ADAL" clId="{4950DD6A-EA71-41EB-9938-C65EB6D9A328}" dt="2024-11-05T13:30:18.485" v="1634" actId="20577"/>
        <pc:sldMkLst>
          <pc:docMk/>
          <pc:sldMk cId="3930469991" sldId="278"/>
        </pc:sldMkLst>
        <pc:graphicFrameChg chg="mod">
          <ac:chgData name="Zita Draper" userId="b063123c-f51f-481b-b99c-f574606c9ace" providerId="ADAL" clId="{4950DD6A-EA71-41EB-9938-C65EB6D9A328}" dt="2024-11-05T13:30:18.485" v="1634" actId="20577"/>
          <ac:graphicFrameMkLst>
            <pc:docMk/>
            <pc:sldMk cId="3930469991" sldId="278"/>
            <ac:graphicFrameMk id="5" creationId="{DDFA1A20-2C64-613F-6114-B8CEB1A440CF}"/>
          </ac:graphicFrameMkLst>
        </pc:graphicFrameChg>
      </pc:sldChg>
      <pc:sldChg chg="modSp mod modNotesTx">
        <pc:chgData name="Zita Draper" userId="b063123c-f51f-481b-b99c-f574606c9ace" providerId="ADAL" clId="{4950DD6A-EA71-41EB-9938-C65EB6D9A328}" dt="2024-11-05T13:33:26.207" v="1798" actId="20577"/>
        <pc:sldMkLst>
          <pc:docMk/>
          <pc:sldMk cId="1286194974" sldId="279"/>
        </pc:sldMkLst>
        <pc:spChg chg="mod">
          <ac:chgData name="Zita Draper" userId="b063123c-f51f-481b-b99c-f574606c9ace" providerId="ADAL" clId="{4950DD6A-EA71-41EB-9938-C65EB6D9A328}" dt="2024-11-05T13:32:30.951" v="1695" actId="404"/>
          <ac:spMkLst>
            <pc:docMk/>
            <pc:sldMk cId="1286194974" sldId="279"/>
            <ac:spMk id="2" creationId="{2943F7FE-A6F4-2A10-B54F-3104DE30AB1B}"/>
          </ac:spMkLst>
        </pc:spChg>
      </pc:sldChg>
      <pc:sldChg chg="modSp mod">
        <pc:chgData name="Zita Draper" userId="b063123c-f51f-481b-b99c-f574606c9ace" providerId="ADAL" clId="{4950DD6A-EA71-41EB-9938-C65EB6D9A328}" dt="2024-11-05T13:35:28.268" v="1801" actId="20577"/>
        <pc:sldMkLst>
          <pc:docMk/>
          <pc:sldMk cId="618944215" sldId="281"/>
        </pc:sldMkLst>
        <pc:spChg chg="mod">
          <ac:chgData name="Zita Draper" userId="b063123c-f51f-481b-b99c-f574606c9ace" providerId="ADAL" clId="{4950DD6A-EA71-41EB-9938-C65EB6D9A328}" dt="2024-11-05T13:35:28.268" v="1801" actId="20577"/>
          <ac:spMkLst>
            <pc:docMk/>
            <pc:sldMk cId="618944215" sldId="281"/>
            <ac:spMk id="3" creationId="{25102661-6FB1-F0CE-6BD5-2F52131CFD2C}"/>
          </ac:spMkLst>
        </pc:spChg>
      </pc:sldChg>
      <pc:sldChg chg="modSp mod">
        <pc:chgData name="Zita Draper" userId="b063123c-f51f-481b-b99c-f574606c9ace" providerId="ADAL" clId="{4950DD6A-EA71-41EB-9938-C65EB6D9A328}" dt="2024-11-05T13:41:17.165" v="1844" actId="20577"/>
        <pc:sldMkLst>
          <pc:docMk/>
          <pc:sldMk cId="3259586389" sldId="282"/>
        </pc:sldMkLst>
        <pc:spChg chg="mod">
          <ac:chgData name="Zita Draper" userId="b063123c-f51f-481b-b99c-f574606c9ace" providerId="ADAL" clId="{4950DD6A-EA71-41EB-9938-C65EB6D9A328}" dt="2024-11-05T13:41:17.165" v="1844" actId="20577"/>
          <ac:spMkLst>
            <pc:docMk/>
            <pc:sldMk cId="3259586389" sldId="282"/>
            <ac:spMk id="3" creationId="{9CE6B457-8076-609F-AF4B-A126DFA5D161}"/>
          </ac:spMkLst>
        </pc:spChg>
      </pc:sldChg>
      <pc:sldChg chg="modSp new mod">
        <pc:chgData name="Zita Draper" userId="b063123c-f51f-481b-b99c-f574606c9ace" providerId="ADAL" clId="{4950DD6A-EA71-41EB-9938-C65EB6D9A328}" dt="2024-11-05T13:28:52.019" v="1597" actId="20577"/>
        <pc:sldMkLst>
          <pc:docMk/>
          <pc:sldMk cId="1046403829" sldId="306"/>
        </pc:sldMkLst>
        <pc:spChg chg="mod">
          <ac:chgData name="Zita Draper" userId="b063123c-f51f-481b-b99c-f574606c9ace" providerId="ADAL" clId="{4950DD6A-EA71-41EB-9938-C65EB6D9A328}" dt="2024-11-05T13:25:39.197" v="1309" actId="122"/>
          <ac:spMkLst>
            <pc:docMk/>
            <pc:sldMk cId="1046403829" sldId="306"/>
            <ac:spMk id="2" creationId="{EF829BC2-771E-C9CD-C68E-3DB0000328AF}"/>
          </ac:spMkLst>
        </pc:spChg>
        <pc:spChg chg="mod">
          <ac:chgData name="Zita Draper" userId="b063123c-f51f-481b-b99c-f574606c9ace" providerId="ADAL" clId="{4950DD6A-EA71-41EB-9938-C65EB6D9A328}" dt="2024-11-05T13:28:52.019" v="1597" actId="20577"/>
          <ac:spMkLst>
            <pc:docMk/>
            <pc:sldMk cId="1046403829" sldId="306"/>
            <ac:spMk id="3" creationId="{91647ABD-4D13-D2C8-4E90-303DFB2E6D0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 dirty="0" err="1"/>
            <a:t>Heuston</a:t>
          </a:r>
          <a:r>
            <a:rPr lang="en-GB" dirty="0"/>
            <a:t> – Parliament can create laws and entrench them (Fixed) until future parliament changes them through the process given by the past parliament. </a:t>
          </a:r>
          <a:endParaRPr lang="en-US" dirty="0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4386EA-E408-4268-99C2-6CAF9F8F0D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019B68-D052-47F5-9F7E-45E411D9A81F}">
      <dgm:prSet/>
      <dgm:spPr/>
      <dgm:t>
        <a:bodyPr/>
        <a:lstStyle/>
        <a:p>
          <a:r>
            <a:rPr lang="en-GB" dirty="0"/>
            <a:t>Sewel convention – Will not legislate on devolved matters in Scotland – a matter of respect. </a:t>
          </a:r>
          <a:endParaRPr lang="en-US" dirty="0"/>
        </a:p>
      </dgm:t>
    </dgm:pt>
    <dgm:pt modelId="{EA160374-1C5E-42FC-9C8C-4AD55E74A2E6}" type="parTrans" cxnId="{45577469-0AE8-4461-A91B-B13650E3F9AF}">
      <dgm:prSet/>
      <dgm:spPr/>
      <dgm:t>
        <a:bodyPr/>
        <a:lstStyle/>
        <a:p>
          <a:endParaRPr lang="en-US"/>
        </a:p>
      </dgm:t>
    </dgm:pt>
    <dgm:pt modelId="{66AF4323-7940-4BD5-86F8-A00727C6F80D}" type="sibTrans" cxnId="{45577469-0AE8-4461-A91B-B13650E3F9AF}">
      <dgm:prSet/>
      <dgm:spPr/>
      <dgm:t>
        <a:bodyPr/>
        <a:lstStyle/>
        <a:p>
          <a:endParaRPr lang="en-US"/>
        </a:p>
      </dgm:t>
    </dgm:pt>
    <dgm:pt modelId="{2290F577-40BF-4FFA-A04C-34A5AA222704}">
      <dgm:prSet/>
      <dgm:spPr/>
      <dgm:t>
        <a:bodyPr/>
        <a:lstStyle/>
        <a:p>
          <a:r>
            <a:rPr lang="en-GB"/>
            <a:t>International law – not affect parliamentary supremacy because it is not binding on domestic law. </a:t>
          </a:r>
          <a:endParaRPr lang="en-US"/>
        </a:p>
      </dgm:t>
    </dgm:pt>
    <dgm:pt modelId="{D431DE85-DBB4-4466-8AD0-02B953212758}" type="parTrans" cxnId="{AEABF06B-53D3-4E93-BBF6-82E6A46155BD}">
      <dgm:prSet/>
      <dgm:spPr/>
      <dgm:t>
        <a:bodyPr/>
        <a:lstStyle/>
        <a:p>
          <a:endParaRPr lang="en-US"/>
        </a:p>
      </dgm:t>
    </dgm:pt>
    <dgm:pt modelId="{BD4B9C42-E36D-440B-9119-8031B5010895}" type="sibTrans" cxnId="{AEABF06B-53D3-4E93-BBF6-82E6A46155BD}">
      <dgm:prSet/>
      <dgm:spPr/>
      <dgm:t>
        <a:bodyPr/>
        <a:lstStyle/>
        <a:p>
          <a:endParaRPr lang="en-US"/>
        </a:p>
      </dgm:t>
    </dgm:pt>
    <dgm:pt modelId="{74756B46-E486-4716-AEC3-1E5EF736299B}" type="pres">
      <dgm:prSet presAssocID="{B54386EA-E408-4268-99C2-6CAF9F8F0D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2682DF6-F26A-4526-8ACC-A544A4B27E80}" type="pres">
      <dgm:prSet presAssocID="{5E019B68-D052-47F5-9F7E-45E411D9A81F}" presName="hierRoot1" presStyleCnt="0"/>
      <dgm:spPr/>
    </dgm:pt>
    <dgm:pt modelId="{647D0B42-27A0-40AD-B61E-38A2825DABE6}" type="pres">
      <dgm:prSet presAssocID="{5E019B68-D052-47F5-9F7E-45E411D9A81F}" presName="composite" presStyleCnt="0"/>
      <dgm:spPr/>
    </dgm:pt>
    <dgm:pt modelId="{D002A9FE-7617-4EF4-9447-06657966E0CF}" type="pres">
      <dgm:prSet presAssocID="{5E019B68-D052-47F5-9F7E-45E411D9A81F}" presName="background" presStyleLbl="node0" presStyleIdx="0" presStyleCnt="2"/>
      <dgm:spPr/>
    </dgm:pt>
    <dgm:pt modelId="{83920DD8-830B-40C6-A9AA-E0C50C5139D1}" type="pres">
      <dgm:prSet presAssocID="{5E019B68-D052-47F5-9F7E-45E411D9A81F}" presName="text" presStyleLbl="fgAcc0" presStyleIdx="0" presStyleCnt="2">
        <dgm:presLayoutVars>
          <dgm:chPref val="3"/>
        </dgm:presLayoutVars>
      </dgm:prSet>
      <dgm:spPr/>
    </dgm:pt>
    <dgm:pt modelId="{F00C4B0D-D858-4A05-B5FB-130B247D56C2}" type="pres">
      <dgm:prSet presAssocID="{5E019B68-D052-47F5-9F7E-45E411D9A81F}" presName="hierChild2" presStyleCnt="0"/>
      <dgm:spPr/>
    </dgm:pt>
    <dgm:pt modelId="{F9E3E401-E795-4135-8B31-94E46AFAE8E4}" type="pres">
      <dgm:prSet presAssocID="{2290F577-40BF-4FFA-A04C-34A5AA222704}" presName="hierRoot1" presStyleCnt="0"/>
      <dgm:spPr/>
    </dgm:pt>
    <dgm:pt modelId="{E7037DE3-6DA7-4D60-B657-EB7BF51063A5}" type="pres">
      <dgm:prSet presAssocID="{2290F577-40BF-4FFA-A04C-34A5AA222704}" presName="composite" presStyleCnt="0"/>
      <dgm:spPr/>
    </dgm:pt>
    <dgm:pt modelId="{5E2330AF-30F4-44D6-AEDA-DFBCE6390B65}" type="pres">
      <dgm:prSet presAssocID="{2290F577-40BF-4FFA-A04C-34A5AA222704}" presName="background" presStyleLbl="node0" presStyleIdx="1" presStyleCnt="2"/>
      <dgm:spPr/>
    </dgm:pt>
    <dgm:pt modelId="{1AF163F3-954D-496F-A65D-95F471CE9DA2}" type="pres">
      <dgm:prSet presAssocID="{2290F577-40BF-4FFA-A04C-34A5AA222704}" presName="text" presStyleLbl="fgAcc0" presStyleIdx="1" presStyleCnt="2">
        <dgm:presLayoutVars>
          <dgm:chPref val="3"/>
        </dgm:presLayoutVars>
      </dgm:prSet>
      <dgm:spPr/>
    </dgm:pt>
    <dgm:pt modelId="{494D0C71-BDEA-4C89-94D4-0ADD064146C1}" type="pres">
      <dgm:prSet presAssocID="{2290F577-40BF-4FFA-A04C-34A5AA222704}" presName="hierChild2" presStyleCnt="0"/>
      <dgm:spPr/>
    </dgm:pt>
  </dgm:ptLst>
  <dgm:cxnLst>
    <dgm:cxn modelId="{45577469-0AE8-4461-A91B-B13650E3F9AF}" srcId="{B54386EA-E408-4268-99C2-6CAF9F8F0DDE}" destId="{5E019B68-D052-47F5-9F7E-45E411D9A81F}" srcOrd="0" destOrd="0" parTransId="{EA160374-1C5E-42FC-9C8C-4AD55E74A2E6}" sibTransId="{66AF4323-7940-4BD5-86F8-A00727C6F80D}"/>
    <dgm:cxn modelId="{AEABF06B-53D3-4E93-BBF6-82E6A46155BD}" srcId="{B54386EA-E408-4268-99C2-6CAF9F8F0DDE}" destId="{2290F577-40BF-4FFA-A04C-34A5AA222704}" srcOrd="1" destOrd="0" parTransId="{D431DE85-DBB4-4466-8AD0-02B953212758}" sibTransId="{BD4B9C42-E36D-440B-9119-8031B5010895}"/>
    <dgm:cxn modelId="{6964A54C-4CF9-408A-B2D7-4B860AAECF78}" type="presOf" srcId="{5E019B68-D052-47F5-9F7E-45E411D9A81F}" destId="{83920DD8-830B-40C6-A9AA-E0C50C5139D1}" srcOrd="0" destOrd="0" presId="urn:microsoft.com/office/officeart/2005/8/layout/hierarchy1"/>
    <dgm:cxn modelId="{AAE0E77F-88CB-4D8D-B496-29137351749B}" type="presOf" srcId="{B54386EA-E408-4268-99C2-6CAF9F8F0DDE}" destId="{74756B46-E486-4716-AEC3-1E5EF736299B}" srcOrd="0" destOrd="0" presId="urn:microsoft.com/office/officeart/2005/8/layout/hierarchy1"/>
    <dgm:cxn modelId="{8E3BE4B2-D948-4EF0-82F4-93168E596E93}" type="presOf" srcId="{2290F577-40BF-4FFA-A04C-34A5AA222704}" destId="{1AF163F3-954D-496F-A65D-95F471CE9DA2}" srcOrd="0" destOrd="0" presId="urn:microsoft.com/office/officeart/2005/8/layout/hierarchy1"/>
    <dgm:cxn modelId="{B7A4AA60-E20F-4097-9881-2A0396438183}" type="presParOf" srcId="{74756B46-E486-4716-AEC3-1E5EF736299B}" destId="{32682DF6-F26A-4526-8ACC-A544A4B27E80}" srcOrd="0" destOrd="0" presId="urn:microsoft.com/office/officeart/2005/8/layout/hierarchy1"/>
    <dgm:cxn modelId="{D2E8CA2A-218D-466C-80FF-83ADF834A9CA}" type="presParOf" srcId="{32682DF6-F26A-4526-8ACC-A544A4B27E80}" destId="{647D0B42-27A0-40AD-B61E-38A2825DABE6}" srcOrd="0" destOrd="0" presId="urn:microsoft.com/office/officeart/2005/8/layout/hierarchy1"/>
    <dgm:cxn modelId="{3A6D4C96-E619-4491-BDCC-5BE75C3AD312}" type="presParOf" srcId="{647D0B42-27A0-40AD-B61E-38A2825DABE6}" destId="{D002A9FE-7617-4EF4-9447-06657966E0CF}" srcOrd="0" destOrd="0" presId="urn:microsoft.com/office/officeart/2005/8/layout/hierarchy1"/>
    <dgm:cxn modelId="{E7AC6014-3926-471D-B3A1-EA0EA3A960E9}" type="presParOf" srcId="{647D0B42-27A0-40AD-B61E-38A2825DABE6}" destId="{83920DD8-830B-40C6-A9AA-E0C50C5139D1}" srcOrd="1" destOrd="0" presId="urn:microsoft.com/office/officeart/2005/8/layout/hierarchy1"/>
    <dgm:cxn modelId="{AFF0012B-EDA6-49FF-82C6-986E3CD76D68}" type="presParOf" srcId="{32682DF6-F26A-4526-8ACC-A544A4B27E80}" destId="{F00C4B0D-D858-4A05-B5FB-130B247D56C2}" srcOrd="1" destOrd="0" presId="urn:microsoft.com/office/officeart/2005/8/layout/hierarchy1"/>
    <dgm:cxn modelId="{E6E95939-EC6D-4F8C-8080-7F9B97328762}" type="presParOf" srcId="{74756B46-E486-4716-AEC3-1E5EF736299B}" destId="{F9E3E401-E795-4135-8B31-94E46AFAE8E4}" srcOrd="1" destOrd="0" presId="urn:microsoft.com/office/officeart/2005/8/layout/hierarchy1"/>
    <dgm:cxn modelId="{D0601600-2D73-4BBC-8D6E-418F32D9F173}" type="presParOf" srcId="{F9E3E401-E795-4135-8B31-94E46AFAE8E4}" destId="{E7037DE3-6DA7-4D60-B657-EB7BF51063A5}" srcOrd="0" destOrd="0" presId="urn:microsoft.com/office/officeart/2005/8/layout/hierarchy1"/>
    <dgm:cxn modelId="{AD45EA5E-972C-4B7E-B486-2DDC519FBAF0}" type="presParOf" srcId="{E7037DE3-6DA7-4D60-B657-EB7BF51063A5}" destId="{5E2330AF-30F4-44D6-AEDA-DFBCE6390B65}" srcOrd="0" destOrd="0" presId="urn:microsoft.com/office/officeart/2005/8/layout/hierarchy1"/>
    <dgm:cxn modelId="{F42F4D83-5EF4-46BA-9A7B-D32D194BDC00}" type="presParOf" srcId="{E7037DE3-6DA7-4D60-B657-EB7BF51063A5}" destId="{1AF163F3-954D-496F-A65D-95F471CE9DA2}" srcOrd="1" destOrd="0" presId="urn:microsoft.com/office/officeart/2005/8/layout/hierarchy1"/>
    <dgm:cxn modelId="{94CA7A5B-0C39-4CF4-BE08-564D8708F14B}" type="presParOf" srcId="{F9E3E401-E795-4135-8B31-94E46AFAE8E4}" destId="{494D0C71-BDEA-4C89-94D4-0ADD064146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A75337-C6A0-41D6-9645-9FE0CE740B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36977B-61F0-4E6F-8DAD-E380CC320DF9}">
      <dgm:prSet/>
      <dgm:spPr/>
      <dgm:t>
        <a:bodyPr/>
        <a:lstStyle/>
        <a:p>
          <a:r>
            <a:rPr lang="en-GB"/>
            <a:t>Different theorists have different idea’s. </a:t>
          </a:r>
          <a:endParaRPr lang="en-US"/>
        </a:p>
      </dgm:t>
    </dgm:pt>
    <dgm:pt modelId="{E14E5DA4-9495-406C-B0E4-D6A4D9D064AA}" type="parTrans" cxnId="{A08BC9A5-0E7E-4469-A9DE-23F348F46AF8}">
      <dgm:prSet/>
      <dgm:spPr/>
      <dgm:t>
        <a:bodyPr/>
        <a:lstStyle/>
        <a:p>
          <a:endParaRPr lang="en-US"/>
        </a:p>
      </dgm:t>
    </dgm:pt>
    <dgm:pt modelId="{0FFDB685-0243-4A66-91CA-6B692639175F}" type="sibTrans" cxnId="{A08BC9A5-0E7E-4469-A9DE-23F348F46AF8}">
      <dgm:prSet/>
      <dgm:spPr/>
      <dgm:t>
        <a:bodyPr/>
        <a:lstStyle/>
        <a:p>
          <a:endParaRPr lang="en-US"/>
        </a:p>
      </dgm:t>
    </dgm:pt>
    <dgm:pt modelId="{CF0DC00E-F458-4133-94CB-A8C516639D8B}">
      <dgm:prSet/>
      <dgm:spPr/>
      <dgm:t>
        <a:bodyPr/>
        <a:lstStyle/>
        <a:p>
          <a:r>
            <a:rPr lang="en-GB" dirty="0"/>
            <a:t>But Parliaments Act 1911 does allow for some binding – restricted the powers of the House of Lords on certain Bills. </a:t>
          </a:r>
          <a:endParaRPr lang="en-US" dirty="0"/>
        </a:p>
      </dgm:t>
    </dgm:pt>
    <dgm:pt modelId="{8333FF59-9E38-4944-994D-3D0D19083DBD}" type="parTrans" cxnId="{BBC7C86A-94BB-4A5C-87A6-127374BADA0E}">
      <dgm:prSet/>
      <dgm:spPr/>
      <dgm:t>
        <a:bodyPr/>
        <a:lstStyle/>
        <a:p>
          <a:endParaRPr lang="en-US"/>
        </a:p>
      </dgm:t>
    </dgm:pt>
    <dgm:pt modelId="{9CE71A85-9F7F-4F7A-8306-E3314782CFD1}" type="sibTrans" cxnId="{BBC7C86A-94BB-4A5C-87A6-127374BADA0E}">
      <dgm:prSet/>
      <dgm:spPr/>
      <dgm:t>
        <a:bodyPr/>
        <a:lstStyle/>
        <a:p>
          <a:endParaRPr lang="en-US"/>
        </a:p>
      </dgm:t>
    </dgm:pt>
    <dgm:pt modelId="{F4A1EFB8-5CBC-48A3-A66F-0DE5B49301A9}" type="pres">
      <dgm:prSet presAssocID="{BEA75337-C6A0-41D6-9645-9FE0CE740B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685E6B-084A-4BD0-98C0-DF523182CC08}" type="pres">
      <dgm:prSet presAssocID="{B236977B-61F0-4E6F-8DAD-E380CC320DF9}" presName="hierRoot1" presStyleCnt="0"/>
      <dgm:spPr/>
    </dgm:pt>
    <dgm:pt modelId="{A2176EB7-4BFD-4E5D-A6CF-4832E84A0C0F}" type="pres">
      <dgm:prSet presAssocID="{B236977B-61F0-4E6F-8DAD-E380CC320DF9}" presName="composite" presStyleCnt="0"/>
      <dgm:spPr/>
    </dgm:pt>
    <dgm:pt modelId="{32DD506B-AB7A-4AC8-9E7C-8E677CE3483A}" type="pres">
      <dgm:prSet presAssocID="{B236977B-61F0-4E6F-8DAD-E380CC320DF9}" presName="background" presStyleLbl="node0" presStyleIdx="0" presStyleCnt="2"/>
      <dgm:spPr/>
    </dgm:pt>
    <dgm:pt modelId="{120DCA6F-A271-4E17-B03B-55C069C38C39}" type="pres">
      <dgm:prSet presAssocID="{B236977B-61F0-4E6F-8DAD-E380CC320DF9}" presName="text" presStyleLbl="fgAcc0" presStyleIdx="0" presStyleCnt="2">
        <dgm:presLayoutVars>
          <dgm:chPref val="3"/>
        </dgm:presLayoutVars>
      </dgm:prSet>
      <dgm:spPr/>
    </dgm:pt>
    <dgm:pt modelId="{9EE3783E-473A-417D-858B-5958A606F032}" type="pres">
      <dgm:prSet presAssocID="{B236977B-61F0-4E6F-8DAD-E380CC320DF9}" presName="hierChild2" presStyleCnt="0"/>
      <dgm:spPr/>
    </dgm:pt>
    <dgm:pt modelId="{92ED0374-E20F-467D-94E5-2696289BD501}" type="pres">
      <dgm:prSet presAssocID="{CF0DC00E-F458-4133-94CB-A8C516639D8B}" presName="hierRoot1" presStyleCnt="0"/>
      <dgm:spPr/>
    </dgm:pt>
    <dgm:pt modelId="{F3979B0F-CC59-47A6-8B91-724A4FEE9225}" type="pres">
      <dgm:prSet presAssocID="{CF0DC00E-F458-4133-94CB-A8C516639D8B}" presName="composite" presStyleCnt="0"/>
      <dgm:spPr/>
    </dgm:pt>
    <dgm:pt modelId="{8EDE3109-1E21-4F3C-A7F8-028504EE2316}" type="pres">
      <dgm:prSet presAssocID="{CF0DC00E-F458-4133-94CB-A8C516639D8B}" presName="background" presStyleLbl="node0" presStyleIdx="1" presStyleCnt="2"/>
      <dgm:spPr/>
    </dgm:pt>
    <dgm:pt modelId="{0C59A25D-0E9D-4307-B1A3-7DFE40129AD8}" type="pres">
      <dgm:prSet presAssocID="{CF0DC00E-F458-4133-94CB-A8C516639D8B}" presName="text" presStyleLbl="fgAcc0" presStyleIdx="1" presStyleCnt="2">
        <dgm:presLayoutVars>
          <dgm:chPref val="3"/>
        </dgm:presLayoutVars>
      </dgm:prSet>
      <dgm:spPr/>
    </dgm:pt>
    <dgm:pt modelId="{F5169216-8F29-4105-97AC-754AF5C2A01D}" type="pres">
      <dgm:prSet presAssocID="{CF0DC00E-F458-4133-94CB-A8C516639D8B}" presName="hierChild2" presStyleCnt="0"/>
      <dgm:spPr/>
    </dgm:pt>
  </dgm:ptLst>
  <dgm:cxnLst>
    <dgm:cxn modelId="{BBC7C86A-94BB-4A5C-87A6-127374BADA0E}" srcId="{BEA75337-C6A0-41D6-9645-9FE0CE740B69}" destId="{CF0DC00E-F458-4133-94CB-A8C516639D8B}" srcOrd="1" destOrd="0" parTransId="{8333FF59-9E38-4944-994D-3D0D19083DBD}" sibTransId="{9CE71A85-9F7F-4F7A-8306-E3314782CFD1}"/>
    <dgm:cxn modelId="{10C4A851-857F-40C0-818B-DD62B09019AC}" type="presOf" srcId="{BEA75337-C6A0-41D6-9645-9FE0CE740B69}" destId="{F4A1EFB8-5CBC-48A3-A66F-0DE5B49301A9}" srcOrd="0" destOrd="0" presId="urn:microsoft.com/office/officeart/2005/8/layout/hierarchy1"/>
    <dgm:cxn modelId="{570B5982-173C-4344-8202-0FFAAC9B7F1B}" type="presOf" srcId="{B236977B-61F0-4E6F-8DAD-E380CC320DF9}" destId="{120DCA6F-A271-4E17-B03B-55C069C38C39}" srcOrd="0" destOrd="0" presId="urn:microsoft.com/office/officeart/2005/8/layout/hierarchy1"/>
    <dgm:cxn modelId="{A08BC9A5-0E7E-4469-A9DE-23F348F46AF8}" srcId="{BEA75337-C6A0-41D6-9645-9FE0CE740B69}" destId="{B236977B-61F0-4E6F-8DAD-E380CC320DF9}" srcOrd="0" destOrd="0" parTransId="{E14E5DA4-9495-406C-B0E4-D6A4D9D064AA}" sibTransId="{0FFDB685-0243-4A66-91CA-6B692639175F}"/>
    <dgm:cxn modelId="{7576BAB9-7C41-4005-B015-3BFB134E8769}" type="presOf" srcId="{CF0DC00E-F458-4133-94CB-A8C516639D8B}" destId="{0C59A25D-0E9D-4307-B1A3-7DFE40129AD8}" srcOrd="0" destOrd="0" presId="urn:microsoft.com/office/officeart/2005/8/layout/hierarchy1"/>
    <dgm:cxn modelId="{96287596-9A26-48DF-901C-80DF9A673141}" type="presParOf" srcId="{F4A1EFB8-5CBC-48A3-A66F-0DE5B49301A9}" destId="{9D685E6B-084A-4BD0-98C0-DF523182CC08}" srcOrd="0" destOrd="0" presId="urn:microsoft.com/office/officeart/2005/8/layout/hierarchy1"/>
    <dgm:cxn modelId="{4E17E59D-E533-417E-9998-65F700C5058E}" type="presParOf" srcId="{9D685E6B-084A-4BD0-98C0-DF523182CC08}" destId="{A2176EB7-4BFD-4E5D-A6CF-4832E84A0C0F}" srcOrd="0" destOrd="0" presId="urn:microsoft.com/office/officeart/2005/8/layout/hierarchy1"/>
    <dgm:cxn modelId="{C89512DF-F919-4C5B-B7DE-7BFC5D8E17D5}" type="presParOf" srcId="{A2176EB7-4BFD-4E5D-A6CF-4832E84A0C0F}" destId="{32DD506B-AB7A-4AC8-9E7C-8E677CE3483A}" srcOrd="0" destOrd="0" presId="urn:microsoft.com/office/officeart/2005/8/layout/hierarchy1"/>
    <dgm:cxn modelId="{2F1E254C-CD7D-4DA0-A192-F3F3ED20997E}" type="presParOf" srcId="{A2176EB7-4BFD-4E5D-A6CF-4832E84A0C0F}" destId="{120DCA6F-A271-4E17-B03B-55C069C38C39}" srcOrd="1" destOrd="0" presId="urn:microsoft.com/office/officeart/2005/8/layout/hierarchy1"/>
    <dgm:cxn modelId="{BBD8E6BC-85BD-4F87-9AF0-E5AD41F521CE}" type="presParOf" srcId="{9D685E6B-084A-4BD0-98C0-DF523182CC08}" destId="{9EE3783E-473A-417D-858B-5958A606F032}" srcOrd="1" destOrd="0" presId="urn:microsoft.com/office/officeart/2005/8/layout/hierarchy1"/>
    <dgm:cxn modelId="{E9F22302-45D8-4A83-AFB8-3C399A9936BD}" type="presParOf" srcId="{F4A1EFB8-5CBC-48A3-A66F-0DE5B49301A9}" destId="{92ED0374-E20F-467D-94E5-2696289BD501}" srcOrd="1" destOrd="0" presId="urn:microsoft.com/office/officeart/2005/8/layout/hierarchy1"/>
    <dgm:cxn modelId="{F5853E7E-4E4D-4B4A-846E-9EAD0C911BB3}" type="presParOf" srcId="{92ED0374-E20F-467D-94E5-2696289BD501}" destId="{F3979B0F-CC59-47A6-8B91-724A4FEE9225}" srcOrd="0" destOrd="0" presId="urn:microsoft.com/office/officeart/2005/8/layout/hierarchy1"/>
    <dgm:cxn modelId="{38004F22-AF18-4264-9133-AF03A003F5ED}" type="presParOf" srcId="{F3979B0F-CC59-47A6-8B91-724A4FEE9225}" destId="{8EDE3109-1E21-4F3C-A7F8-028504EE2316}" srcOrd="0" destOrd="0" presId="urn:microsoft.com/office/officeart/2005/8/layout/hierarchy1"/>
    <dgm:cxn modelId="{64D2838A-4B63-41E8-9300-E7B68390582D}" type="presParOf" srcId="{F3979B0F-CC59-47A6-8B91-724A4FEE9225}" destId="{0C59A25D-0E9D-4307-B1A3-7DFE40129AD8}" srcOrd="1" destOrd="0" presId="urn:microsoft.com/office/officeart/2005/8/layout/hierarchy1"/>
    <dgm:cxn modelId="{67BC6A5F-D4B6-4657-9B85-01CEB64C5EC9}" type="presParOf" srcId="{92ED0374-E20F-467D-94E5-2696289BD501}" destId="{F5169216-8F29-4105-97AC-754AF5C2A0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FCB640-93DD-4049-9438-B25F8CED1A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5B691C-701F-45F2-98BC-E78E216278AB}">
      <dgm:prSet/>
      <dgm:spPr/>
      <dgm:t>
        <a:bodyPr/>
        <a:lstStyle/>
        <a:p>
          <a:r>
            <a:rPr lang="en-GB" dirty="0"/>
            <a:t>According to the courts is it primary legislation. </a:t>
          </a:r>
          <a:endParaRPr lang="en-US" dirty="0"/>
        </a:p>
      </dgm:t>
    </dgm:pt>
    <dgm:pt modelId="{4C37B399-EB2E-4146-B91C-30B9200FEF0E}" type="parTrans" cxnId="{F4620A10-3012-40A6-AB92-ADFDBF11E6D4}">
      <dgm:prSet/>
      <dgm:spPr/>
      <dgm:t>
        <a:bodyPr/>
        <a:lstStyle/>
        <a:p>
          <a:endParaRPr lang="en-US"/>
        </a:p>
      </dgm:t>
    </dgm:pt>
    <dgm:pt modelId="{48605FF7-882D-4BE7-AAFE-F947C15A0923}" type="sibTrans" cxnId="{F4620A10-3012-40A6-AB92-ADFDBF11E6D4}">
      <dgm:prSet/>
      <dgm:spPr/>
      <dgm:t>
        <a:bodyPr/>
        <a:lstStyle/>
        <a:p>
          <a:endParaRPr lang="en-US"/>
        </a:p>
      </dgm:t>
    </dgm:pt>
    <dgm:pt modelId="{A7CA4487-EDBC-4AB9-A447-22DCAE7C345F}">
      <dgm:prSet/>
      <dgm:spPr/>
      <dgm:t>
        <a:bodyPr/>
        <a:lstStyle/>
        <a:p>
          <a:r>
            <a:rPr lang="en-GB"/>
            <a:t>Is it the most up to date. </a:t>
          </a:r>
          <a:endParaRPr lang="en-US"/>
        </a:p>
      </dgm:t>
    </dgm:pt>
    <dgm:pt modelId="{81CD6946-BD13-4583-93D5-6A3B5B54137D}" type="parTrans" cxnId="{D3D06066-FEED-4F05-B5B6-9FABFF440E35}">
      <dgm:prSet/>
      <dgm:spPr/>
      <dgm:t>
        <a:bodyPr/>
        <a:lstStyle/>
        <a:p>
          <a:endParaRPr lang="en-US"/>
        </a:p>
      </dgm:t>
    </dgm:pt>
    <dgm:pt modelId="{3C66D259-9A22-42F1-92A9-704689B8D33D}" type="sibTrans" cxnId="{D3D06066-FEED-4F05-B5B6-9FABFF440E35}">
      <dgm:prSet/>
      <dgm:spPr/>
      <dgm:t>
        <a:bodyPr/>
        <a:lstStyle/>
        <a:p>
          <a:endParaRPr lang="en-US"/>
        </a:p>
      </dgm:t>
    </dgm:pt>
    <dgm:pt modelId="{E9FFD977-4566-4B3F-B53D-12289D124E65}">
      <dgm:prSet/>
      <dgm:spPr/>
      <dgm:t>
        <a:bodyPr/>
        <a:lstStyle/>
        <a:p>
          <a:r>
            <a:rPr lang="en-GB"/>
            <a:t>Courts must apply the law. </a:t>
          </a:r>
          <a:endParaRPr lang="en-US"/>
        </a:p>
      </dgm:t>
    </dgm:pt>
    <dgm:pt modelId="{908C0EB5-6358-4ED5-ABC7-DA6C5BF9E36F}" type="parTrans" cxnId="{561008B8-C678-4307-846A-1C7F45F75B82}">
      <dgm:prSet/>
      <dgm:spPr/>
      <dgm:t>
        <a:bodyPr/>
        <a:lstStyle/>
        <a:p>
          <a:endParaRPr lang="en-US"/>
        </a:p>
      </dgm:t>
    </dgm:pt>
    <dgm:pt modelId="{26B0CCC9-CC8C-485A-8CE9-5446E80082B3}" type="sibTrans" cxnId="{561008B8-C678-4307-846A-1C7F45F75B82}">
      <dgm:prSet/>
      <dgm:spPr/>
      <dgm:t>
        <a:bodyPr/>
        <a:lstStyle/>
        <a:p>
          <a:endParaRPr lang="en-US"/>
        </a:p>
      </dgm:t>
    </dgm:pt>
    <dgm:pt modelId="{8625BBE6-AAB1-4CF8-9F5D-5D31B1AB0AD0}" type="pres">
      <dgm:prSet presAssocID="{74FCB640-93DD-4049-9438-B25F8CED1A82}" presName="outerComposite" presStyleCnt="0">
        <dgm:presLayoutVars>
          <dgm:chMax val="5"/>
          <dgm:dir/>
          <dgm:resizeHandles val="exact"/>
        </dgm:presLayoutVars>
      </dgm:prSet>
      <dgm:spPr/>
    </dgm:pt>
    <dgm:pt modelId="{D9416678-0B5F-43BD-BAFB-DE5BAFACE48C}" type="pres">
      <dgm:prSet presAssocID="{74FCB640-93DD-4049-9438-B25F8CED1A82}" presName="dummyMaxCanvas" presStyleCnt="0">
        <dgm:presLayoutVars/>
      </dgm:prSet>
      <dgm:spPr/>
    </dgm:pt>
    <dgm:pt modelId="{AEB7327C-79FE-42D6-9B0D-A055492AC872}" type="pres">
      <dgm:prSet presAssocID="{74FCB640-93DD-4049-9438-B25F8CED1A82}" presName="ThreeNodes_1" presStyleLbl="node1" presStyleIdx="0" presStyleCnt="3">
        <dgm:presLayoutVars>
          <dgm:bulletEnabled val="1"/>
        </dgm:presLayoutVars>
      </dgm:prSet>
      <dgm:spPr/>
    </dgm:pt>
    <dgm:pt modelId="{C5A45AFE-929E-4E36-93F1-4ADB5B2445C4}" type="pres">
      <dgm:prSet presAssocID="{74FCB640-93DD-4049-9438-B25F8CED1A82}" presName="ThreeNodes_2" presStyleLbl="node1" presStyleIdx="1" presStyleCnt="3">
        <dgm:presLayoutVars>
          <dgm:bulletEnabled val="1"/>
        </dgm:presLayoutVars>
      </dgm:prSet>
      <dgm:spPr/>
    </dgm:pt>
    <dgm:pt modelId="{65C4A08D-B89D-405A-959C-CFB86592BC03}" type="pres">
      <dgm:prSet presAssocID="{74FCB640-93DD-4049-9438-B25F8CED1A82}" presName="ThreeNodes_3" presStyleLbl="node1" presStyleIdx="2" presStyleCnt="3">
        <dgm:presLayoutVars>
          <dgm:bulletEnabled val="1"/>
        </dgm:presLayoutVars>
      </dgm:prSet>
      <dgm:spPr/>
    </dgm:pt>
    <dgm:pt modelId="{1477F872-2B31-4A0A-9C03-BD1149216EA9}" type="pres">
      <dgm:prSet presAssocID="{74FCB640-93DD-4049-9438-B25F8CED1A82}" presName="ThreeConn_1-2" presStyleLbl="fgAccFollowNode1" presStyleIdx="0" presStyleCnt="2">
        <dgm:presLayoutVars>
          <dgm:bulletEnabled val="1"/>
        </dgm:presLayoutVars>
      </dgm:prSet>
      <dgm:spPr/>
    </dgm:pt>
    <dgm:pt modelId="{6C51E064-115C-48E8-B3FD-D5D9093F3601}" type="pres">
      <dgm:prSet presAssocID="{74FCB640-93DD-4049-9438-B25F8CED1A82}" presName="ThreeConn_2-3" presStyleLbl="fgAccFollowNode1" presStyleIdx="1" presStyleCnt="2">
        <dgm:presLayoutVars>
          <dgm:bulletEnabled val="1"/>
        </dgm:presLayoutVars>
      </dgm:prSet>
      <dgm:spPr/>
    </dgm:pt>
    <dgm:pt modelId="{D0110644-5BF0-45D6-91A0-0332BC979F1A}" type="pres">
      <dgm:prSet presAssocID="{74FCB640-93DD-4049-9438-B25F8CED1A82}" presName="ThreeNodes_1_text" presStyleLbl="node1" presStyleIdx="2" presStyleCnt="3">
        <dgm:presLayoutVars>
          <dgm:bulletEnabled val="1"/>
        </dgm:presLayoutVars>
      </dgm:prSet>
      <dgm:spPr/>
    </dgm:pt>
    <dgm:pt modelId="{44F2FB42-C324-4F20-AFAB-869F9938FF4C}" type="pres">
      <dgm:prSet presAssocID="{74FCB640-93DD-4049-9438-B25F8CED1A82}" presName="ThreeNodes_2_text" presStyleLbl="node1" presStyleIdx="2" presStyleCnt="3">
        <dgm:presLayoutVars>
          <dgm:bulletEnabled val="1"/>
        </dgm:presLayoutVars>
      </dgm:prSet>
      <dgm:spPr/>
    </dgm:pt>
    <dgm:pt modelId="{55F575BA-CF8A-4B57-B158-FC65CB1DE0DE}" type="pres">
      <dgm:prSet presAssocID="{74FCB640-93DD-4049-9438-B25F8CED1A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620A10-3012-40A6-AB92-ADFDBF11E6D4}" srcId="{74FCB640-93DD-4049-9438-B25F8CED1A82}" destId="{445B691C-701F-45F2-98BC-E78E216278AB}" srcOrd="0" destOrd="0" parTransId="{4C37B399-EB2E-4146-B91C-30B9200FEF0E}" sibTransId="{48605FF7-882D-4BE7-AAFE-F947C15A0923}"/>
    <dgm:cxn modelId="{75B16C17-7928-4DDB-8745-D363F20498BE}" type="presOf" srcId="{74FCB640-93DD-4049-9438-B25F8CED1A82}" destId="{8625BBE6-AAB1-4CF8-9F5D-5D31B1AB0AD0}" srcOrd="0" destOrd="0" presId="urn:microsoft.com/office/officeart/2005/8/layout/vProcess5"/>
    <dgm:cxn modelId="{7A92BE17-9FEF-4AF7-A2BA-3B48D1EBF125}" type="presOf" srcId="{48605FF7-882D-4BE7-AAFE-F947C15A0923}" destId="{1477F872-2B31-4A0A-9C03-BD1149216EA9}" srcOrd="0" destOrd="0" presId="urn:microsoft.com/office/officeart/2005/8/layout/vProcess5"/>
    <dgm:cxn modelId="{8F6DAB61-FF5F-4419-B4D8-E83EC520D2F1}" type="presOf" srcId="{3C66D259-9A22-42F1-92A9-704689B8D33D}" destId="{6C51E064-115C-48E8-B3FD-D5D9093F3601}" srcOrd="0" destOrd="0" presId="urn:microsoft.com/office/officeart/2005/8/layout/vProcess5"/>
    <dgm:cxn modelId="{D3D06066-FEED-4F05-B5B6-9FABFF440E35}" srcId="{74FCB640-93DD-4049-9438-B25F8CED1A82}" destId="{A7CA4487-EDBC-4AB9-A447-22DCAE7C345F}" srcOrd="1" destOrd="0" parTransId="{81CD6946-BD13-4583-93D5-6A3B5B54137D}" sibTransId="{3C66D259-9A22-42F1-92A9-704689B8D33D}"/>
    <dgm:cxn modelId="{C86B7266-F972-47E6-8757-849A28FD9359}" type="presOf" srcId="{E9FFD977-4566-4B3F-B53D-12289D124E65}" destId="{65C4A08D-B89D-405A-959C-CFB86592BC03}" srcOrd="0" destOrd="0" presId="urn:microsoft.com/office/officeart/2005/8/layout/vProcess5"/>
    <dgm:cxn modelId="{561008B8-C678-4307-846A-1C7F45F75B82}" srcId="{74FCB640-93DD-4049-9438-B25F8CED1A82}" destId="{E9FFD977-4566-4B3F-B53D-12289D124E65}" srcOrd="2" destOrd="0" parTransId="{908C0EB5-6358-4ED5-ABC7-DA6C5BF9E36F}" sibTransId="{26B0CCC9-CC8C-485A-8CE9-5446E80082B3}"/>
    <dgm:cxn modelId="{A3D8AFBB-AD0D-4D0C-8DC7-DF1D468CDFB2}" type="presOf" srcId="{E9FFD977-4566-4B3F-B53D-12289D124E65}" destId="{55F575BA-CF8A-4B57-B158-FC65CB1DE0DE}" srcOrd="1" destOrd="0" presId="urn:microsoft.com/office/officeart/2005/8/layout/vProcess5"/>
    <dgm:cxn modelId="{EDA80BCF-CBE3-4A97-A82C-64F3DCD83CEF}" type="presOf" srcId="{A7CA4487-EDBC-4AB9-A447-22DCAE7C345F}" destId="{44F2FB42-C324-4F20-AFAB-869F9938FF4C}" srcOrd="1" destOrd="0" presId="urn:microsoft.com/office/officeart/2005/8/layout/vProcess5"/>
    <dgm:cxn modelId="{13AC7CE1-7220-4071-A575-6C978F6B3039}" type="presOf" srcId="{445B691C-701F-45F2-98BC-E78E216278AB}" destId="{D0110644-5BF0-45D6-91A0-0332BC979F1A}" srcOrd="1" destOrd="0" presId="urn:microsoft.com/office/officeart/2005/8/layout/vProcess5"/>
    <dgm:cxn modelId="{07E49BE2-EFCC-4DF9-AC94-C3D68C23F36A}" type="presOf" srcId="{445B691C-701F-45F2-98BC-E78E216278AB}" destId="{AEB7327C-79FE-42D6-9B0D-A055492AC872}" srcOrd="0" destOrd="0" presId="urn:microsoft.com/office/officeart/2005/8/layout/vProcess5"/>
    <dgm:cxn modelId="{4CB68CEF-D452-41BD-9DDD-00CD93C3FC19}" type="presOf" srcId="{A7CA4487-EDBC-4AB9-A447-22DCAE7C345F}" destId="{C5A45AFE-929E-4E36-93F1-4ADB5B2445C4}" srcOrd="0" destOrd="0" presId="urn:microsoft.com/office/officeart/2005/8/layout/vProcess5"/>
    <dgm:cxn modelId="{8E1BBE28-F5EE-4FCC-B048-65EFBA4115FC}" type="presParOf" srcId="{8625BBE6-AAB1-4CF8-9F5D-5D31B1AB0AD0}" destId="{D9416678-0B5F-43BD-BAFB-DE5BAFACE48C}" srcOrd="0" destOrd="0" presId="urn:microsoft.com/office/officeart/2005/8/layout/vProcess5"/>
    <dgm:cxn modelId="{62F2DB38-DE8B-4ECD-AC5B-2B72134C7BEC}" type="presParOf" srcId="{8625BBE6-AAB1-4CF8-9F5D-5D31B1AB0AD0}" destId="{AEB7327C-79FE-42D6-9B0D-A055492AC872}" srcOrd="1" destOrd="0" presId="urn:microsoft.com/office/officeart/2005/8/layout/vProcess5"/>
    <dgm:cxn modelId="{A2BDDD4E-212D-4182-9892-A5128A1F3352}" type="presParOf" srcId="{8625BBE6-AAB1-4CF8-9F5D-5D31B1AB0AD0}" destId="{C5A45AFE-929E-4E36-93F1-4ADB5B2445C4}" srcOrd="2" destOrd="0" presId="urn:microsoft.com/office/officeart/2005/8/layout/vProcess5"/>
    <dgm:cxn modelId="{2B195FA0-72A2-4AEE-BFE4-B1264C5B5DC1}" type="presParOf" srcId="{8625BBE6-AAB1-4CF8-9F5D-5D31B1AB0AD0}" destId="{65C4A08D-B89D-405A-959C-CFB86592BC03}" srcOrd="3" destOrd="0" presId="urn:microsoft.com/office/officeart/2005/8/layout/vProcess5"/>
    <dgm:cxn modelId="{6500DC8F-FC65-4EF7-8A02-F8A67D45E576}" type="presParOf" srcId="{8625BBE6-AAB1-4CF8-9F5D-5D31B1AB0AD0}" destId="{1477F872-2B31-4A0A-9C03-BD1149216EA9}" srcOrd="4" destOrd="0" presId="urn:microsoft.com/office/officeart/2005/8/layout/vProcess5"/>
    <dgm:cxn modelId="{63B573E8-7757-4303-B802-029242EF7150}" type="presParOf" srcId="{8625BBE6-AAB1-4CF8-9F5D-5D31B1AB0AD0}" destId="{6C51E064-115C-48E8-B3FD-D5D9093F3601}" srcOrd="5" destOrd="0" presId="urn:microsoft.com/office/officeart/2005/8/layout/vProcess5"/>
    <dgm:cxn modelId="{7924627A-709D-4772-A1E9-E4FE10930231}" type="presParOf" srcId="{8625BBE6-AAB1-4CF8-9F5D-5D31B1AB0AD0}" destId="{D0110644-5BF0-45D6-91A0-0332BC979F1A}" srcOrd="6" destOrd="0" presId="urn:microsoft.com/office/officeart/2005/8/layout/vProcess5"/>
    <dgm:cxn modelId="{02F9D17F-1C59-45C1-BF58-75C085BF6C71}" type="presParOf" srcId="{8625BBE6-AAB1-4CF8-9F5D-5D31B1AB0AD0}" destId="{44F2FB42-C324-4F20-AFAB-869F9938FF4C}" srcOrd="7" destOrd="0" presId="urn:microsoft.com/office/officeart/2005/8/layout/vProcess5"/>
    <dgm:cxn modelId="{00761B14-1153-45CB-A1E1-61FB3E71C481}" type="presParOf" srcId="{8625BBE6-AAB1-4CF8-9F5D-5D31B1AB0AD0}" destId="{55F575BA-CF8A-4B57-B158-FC65CB1DE0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57F29E-FBC1-4F00-8590-760AA6DA1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3B849-3460-4D10-B7AF-F5AB838B846A}">
      <dgm:prSet/>
      <dgm:spPr/>
      <dgm:t>
        <a:bodyPr/>
        <a:lstStyle/>
        <a:p>
          <a:r>
            <a:rPr lang="en-GB"/>
            <a:t>Has it gone through the correct process?</a:t>
          </a:r>
          <a:endParaRPr lang="en-US"/>
        </a:p>
      </dgm:t>
    </dgm:pt>
    <dgm:pt modelId="{F78AFE6B-508B-4D60-A5CF-B2CEA2EFA627}" type="parTrans" cxnId="{34DE5DB5-A5ED-4E2B-930F-C2E43FB2ECDE}">
      <dgm:prSet/>
      <dgm:spPr/>
      <dgm:t>
        <a:bodyPr/>
        <a:lstStyle/>
        <a:p>
          <a:endParaRPr lang="en-US"/>
        </a:p>
      </dgm:t>
    </dgm:pt>
    <dgm:pt modelId="{51D71F5A-7563-47EC-AA5F-060F42CF3688}" type="sibTrans" cxnId="{34DE5DB5-A5ED-4E2B-930F-C2E43FB2ECDE}">
      <dgm:prSet/>
      <dgm:spPr/>
      <dgm:t>
        <a:bodyPr/>
        <a:lstStyle/>
        <a:p>
          <a:endParaRPr lang="en-US"/>
        </a:p>
      </dgm:t>
    </dgm:pt>
    <dgm:pt modelId="{A3722DBE-1630-467B-9401-E1C1FB0B4E10}">
      <dgm:prSet/>
      <dgm:spPr/>
      <dgm:t>
        <a:bodyPr/>
        <a:lstStyle/>
        <a:p>
          <a:r>
            <a:rPr lang="en-GB"/>
            <a:t>Does the content comply with the constitution?</a:t>
          </a:r>
          <a:endParaRPr lang="en-US"/>
        </a:p>
      </dgm:t>
    </dgm:pt>
    <dgm:pt modelId="{34748089-860C-42F2-A9EE-35238A1DC1FE}" type="parTrans" cxnId="{0C8B4466-0F8D-43D4-AD8F-991CDB014F2B}">
      <dgm:prSet/>
      <dgm:spPr/>
      <dgm:t>
        <a:bodyPr/>
        <a:lstStyle/>
        <a:p>
          <a:endParaRPr lang="en-US"/>
        </a:p>
      </dgm:t>
    </dgm:pt>
    <dgm:pt modelId="{F9C461E6-68C2-4360-AD0E-2CE4FC2F042C}" type="sibTrans" cxnId="{0C8B4466-0F8D-43D4-AD8F-991CDB014F2B}">
      <dgm:prSet/>
      <dgm:spPr/>
      <dgm:t>
        <a:bodyPr/>
        <a:lstStyle/>
        <a:p>
          <a:endParaRPr lang="en-US"/>
        </a:p>
      </dgm:t>
    </dgm:pt>
    <dgm:pt modelId="{857C2172-5FC1-4241-9545-A719FEA8354E}">
      <dgm:prSet/>
      <dgm:spPr/>
      <dgm:t>
        <a:bodyPr/>
        <a:lstStyle/>
        <a:p>
          <a:r>
            <a:rPr lang="en-GB"/>
            <a:t>If not comply because of 1 or 2 the courts will make it void. </a:t>
          </a:r>
          <a:endParaRPr lang="en-US"/>
        </a:p>
      </dgm:t>
    </dgm:pt>
    <dgm:pt modelId="{90CAC65D-09D1-4985-B957-A60514DAC787}" type="parTrans" cxnId="{B4EDD4F1-EE76-40BA-BE92-F88DB16D693B}">
      <dgm:prSet/>
      <dgm:spPr/>
      <dgm:t>
        <a:bodyPr/>
        <a:lstStyle/>
        <a:p>
          <a:endParaRPr lang="en-US"/>
        </a:p>
      </dgm:t>
    </dgm:pt>
    <dgm:pt modelId="{C1600C10-3CB4-41DF-86C0-9BF3EEAB0E9A}" type="sibTrans" cxnId="{B4EDD4F1-EE76-40BA-BE92-F88DB16D693B}">
      <dgm:prSet/>
      <dgm:spPr/>
      <dgm:t>
        <a:bodyPr/>
        <a:lstStyle/>
        <a:p>
          <a:endParaRPr lang="en-US"/>
        </a:p>
      </dgm:t>
    </dgm:pt>
    <dgm:pt modelId="{BB3A3AD0-661B-42C2-9A91-3B700F40A68D}" type="pres">
      <dgm:prSet presAssocID="{4957F29E-FBC1-4F00-8590-760AA6DA1CB4}" presName="outerComposite" presStyleCnt="0">
        <dgm:presLayoutVars>
          <dgm:chMax val="5"/>
          <dgm:dir/>
          <dgm:resizeHandles val="exact"/>
        </dgm:presLayoutVars>
      </dgm:prSet>
      <dgm:spPr/>
    </dgm:pt>
    <dgm:pt modelId="{E529830B-A03B-4FF7-A442-0B20F22E487B}" type="pres">
      <dgm:prSet presAssocID="{4957F29E-FBC1-4F00-8590-760AA6DA1CB4}" presName="dummyMaxCanvas" presStyleCnt="0">
        <dgm:presLayoutVars/>
      </dgm:prSet>
      <dgm:spPr/>
    </dgm:pt>
    <dgm:pt modelId="{73CA1894-A2F6-4681-8789-3849E5F2275E}" type="pres">
      <dgm:prSet presAssocID="{4957F29E-FBC1-4F00-8590-760AA6DA1CB4}" presName="ThreeNodes_1" presStyleLbl="node1" presStyleIdx="0" presStyleCnt="3">
        <dgm:presLayoutVars>
          <dgm:bulletEnabled val="1"/>
        </dgm:presLayoutVars>
      </dgm:prSet>
      <dgm:spPr/>
    </dgm:pt>
    <dgm:pt modelId="{1E014182-5E12-4F12-B027-0222B9D1C383}" type="pres">
      <dgm:prSet presAssocID="{4957F29E-FBC1-4F00-8590-760AA6DA1CB4}" presName="ThreeNodes_2" presStyleLbl="node1" presStyleIdx="1" presStyleCnt="3">
        <dgm:presLayoutVars>
          <dgm:bulletEnabled val="1"/>
        </dgm:presLayoutVars>
      </dgm:prSet>
      <dgm:spPr/>
    </dgm:pt>
    <dgm:pt modelId="{03B9DB43-1D3B-407A-902A-6F3C35B14CE0}" type="pres">
      <dgm:prSet presAssocID="{4957F29E-FBC1-4F00-8590-760AA6DA1CB4}" presName="ThreeNodes_3" presStyleLbl="node1" presStyleIdx="2" presStyleCnt="3">
        <dgm:presLayoutVars>
          <dgm:bulletEnabled val="1"/>
        </dgm:presLayoutVars>
      </dgm:prSet>
      <dgm:spPr/>
    </dgm:pt>
    <dgm:pt modelId="{FB180D76-2EC8-438F-8568-B166EBAC3CFE}" type="pres">
      <dgm:prSet presAssocID="{4957F29E-FBC1-4F00-8590-760AA6DA1CB4}" presName="ThreeConn_1-2" presStyleLbl="fgAccFollowNode1" presStyleIdx="0" presStyleCnt="2">
        <dgm:presLayoutVars>
          <dgm:bulletEnabled val="1"/>
        </dgm:presLayoutVars>
      </dgm:prSet>
      <dgm:spPr/>
    </dgm:pt>
    <dgm:pt modelId="{30FD8873-BA37-468E-BFAD-086D488C9AB9}" type="pres">
      <dgm:prSet presAssocID="{4957F29E-FBC1-4F00-8590-760AA6DA1CB4}" presName="ThreeConn_2-3" presStyleLbl="fgAccFollowNode1" presStyleIdx="1" presStyleCnt="2">
        <dgm:presLayoutVars>
          <dgm:bulletEnabled val="1"/>
        </dgm:presLayoutVars>
      </dgm:prSet>
      <dgm:spPr/>
    </dgm:pt>
    <dgm:pt modelId="{4E309599-3DEC-42D7-B275-DA95DB44EA6F}" type="pres">
      <dgm:prSet presAssocID="{4957F29E-FBC1-4F00-8590-760AA6DA1CB4}" presName="ThreeNodes_1_text" presStyleLbl="node1" presStyleIdx="2" presStyleCnt="3">
        <dgm:presLayoutVars>
          <dgm:bulletEnabled val="1"/>
        </dgm:presLayoutVars>
      </dgm:prSet>
      <dgm:spPr/>
    </dgm:pt>
    <dgm:pt modelId="{43E4547F-3570-4A06-B9F6-65B3A6CDAC16}" type="pres">
      <dgm:prSet presAssocID="{4957F29E-FBC1-4F00-8590-760AA6DA1CB4}" presName="ThreeNodes_2_text" presStyleLbl="node1" presStyleIdx="2" presStyleCnt="3">
        <dgm:presLayoutVars>
          <dgm:bulletEnabled val="1"/>
        </dgm:presLayoutVars>
      </dgm:prSet>
      <dgm:spPr/>
    </dgm:pt>
    <dgm:pt modelId="{317932E0-8660-4967-9E5F-CA2E3DF76133}" type="pres">
      <dgm:prSet presAssocID="{4957F29E-FBC1-4F00-8590-760AA6DA1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D4591E-220E-4A2D-9183-4F07A5AA08CE}" type="presOf" srcId="{F9C461E6-68C2-4360-AD0E-2CE4FC2F042C}" destId="{30FD8873-BA37-468E-BFAD-086D488C9AB9}" srcOrd="0" destOrd="0" presId="urn:microsoft.com/office/officeart/2005/8/layout/vProcess5"/>
    <dgm:cxn modelId="{D266D128-6E1E-4114-A55D-31A953CF2825}" type="presOf" srcId="{A3722DBE-1630-467B-9401-E1C1FB0B4E10}" destId="{43E4547F-3570-4A06-B9F6-65B3A6CDAC16}" srcOrd="1" destOrd="0" presId="urn:microsoft.com/office/officeart/2005/8/layout/vProcess5"/>
    <dgm:cxn modelId="{96AB4260-B1EB-4DF9-BD5D-18556F2DAC57}" type="presOf" srcId="{857C2172-5FC1-4241-9545-A719FEA8354E}" destId="{317932E0-8660-4967-9E5F-CA2E3DF76133}" srcOrd="1" destOrd="0" presId="urn:microsoft.com/office/officeart/2005/8/layout/vProcess5"/>
    <dgm:cxn modelId="{0C8B4466-0F8D-43D4-AD8F-991CDB014F2B}" srcId="{4957F29E-FBC1-4F00-8590-760AA6DA1CB4}" destId="{A3722DBE-1630-467B-9401-E1C1FB0B4E10}" srcOrd="1" destOrd="0" parTransId="{34748089-860C-42F2-A9EE-35238A1DC1FE}" sibTransId="{F9C461E6-68C2-4360-AD0E-2CE4FC2F042C}"/>
    <dgm:cxn modelId="{562AAA4C-714E-47FD-8356-A0C00D2A0B99}" type="presOf" srcId="{3B63B849-3460-4D10-B7AF-F5AB838B846A}" destId="{4E309599-3DEC-42D7-B275-DA95DB44EA6F}" srcOrd="1" destOrd="0" presId="urn:microsoft.com/office/officeart/2005/8/layout/vProcess5"/>
    <dgm:cxn modelId="{E183A057-90F9-4BAD-AB39-5857DB3CABFA}" type="presOf" srcId="{A3722DBE-1630-467B-9401-E1C1FB0B4E10}" destId="{1E014182-5E12-4F12-B027-0222B9D1C383}" srcOrd="0" destOrd="0" presId="urn:microsoft.com/office/officeart/2005/8/layout/vProcess5"/>
    <dgm:cxn modelId="{1E8C2E87-C5EB-4B94-837E-9864EECE98E0}" type="presOf" srcId="{857C2172-5FC1-4241-9545-A719FEA8354E}" destId="{03B9DB43-1D3B-407A-902A-6F3C35B14CE0}" srcOrd="0" destOrd="0" presId="urn:microsoft.com/office/officeart/2005/8/layout/vProcess5"/>
    <dgm:cxn modelId="{C00326A4-43AB-4904-B74E-6A9AB1B8BD61}" type="presOf" srcId="{4957F29E-FBC1-4F00-8590-760AA6DA1CB4}" destId="{BB3A3AD0-661B-42C2-9A91-3B700F40A68D}" srcOrd="0" destOrd="0" presId="urn:microsoft.com/office/officeart/2005/8/layout/vProcess5"/>
    <dgm:cxn modelId="{34DE5DB5-A5ED-4E2B-930F-C2E43FB2ECDE}" srcId="{4957F29E-FBC1-4F00-8590-760AA6DA1CB4}" destId="{3B63B849-3460-4D10-B7AF-F5AB838B846A}" srcOrd="0" destOrd="0" parTransId="{F78AFE6B-508B-4D60-A5CF-B2CEA2EFA627}" sibTransId="{51D71F5A-7563-47EC-AA5F-060F42CF3688}"/>
    <dgm:cxn modelId="{E72694E6-BACF-4835-B975-9E08FF9E4E19}" type="presOf" srcId="{51D71F5A-7563-47EC-AA5F-060F42CF3688}" destId="{FB180D76-2EC8-438F-8568-B166EBAC3CFE}" srcOrd="0" destOrd="0" presId="urn:microsoft.com/office/officeart/2005/8/layout/vProcess5"/>
    <dgm:cxn modelId="{E7FCEAED-D738-443A-84AB-01E395614E8B}" type="presOf" srcId="{3B63B849-3460-4D10-B7AF-F5AB838B846A}" destId="{73CA1894-A2F6-4681-8789-3849E5F2275E}" srcOrd="0" destOrd="0" presId="urn:microsoft.com/office/officeart/2005/8/layout/vProcess5"/>
    <dgm:cxn modelId="{B4EDD4F1-EE76-40BA-BE92-F88DB16D693B}" srcId="{4957F29E-FBC1-4F00-8590-760AA6DA1CB4}" destId="{857C2172-5FC1-4241-9545-A719FEA8354E}" srcOrd="2" destOrd="0" parTransId="{90CAC65D-09D1-4985-B957-A60514DAC787}" sibTransId="{C1600C10-3CB4-41DF-86C0-9BF3EEAB0E9A}"/>
    <dgm:cxn modelId="{A0722BFA-A95D-446E-A990-FE85169897B6}" type="presParOf" srcId="{BB3A3AD0-661B-42C2-9A91-3B700F40A68D}" destId="{E529830B-A03B-4FF7-A442-0B20F22E487B}" srcOrd="0" destOrd="0" presId="urn:microsoft.com/office/officeart/2005/8/layout/vProcess5"/>
    <dgm:cxn modelId="{D647B5B6-8EA5-4619-A7E2-22C13CA11FB9}" type="presParOf" srcId="{BB3A3AD0-661B-42C2-9A91-3B700F40A68D}" destId="{73CA1894-A2F6-4681-8789-3849E5F2275E}" srcOrd="1" destOrd="0" presId="urn:microsoft.com/office/officeart/2005/8/layout/vProcess5"/>
    <dgm:cxn modelId="{3AEF9E5B-0B1E-494A-978E-605F26D89489}" type="presParOf" srcId="{BB3A3AD0-661B-42C2-9A91-3B700F40A68D}" destId="{1E014182-5E12-4F12-B027-0222B9D1C383}" srcOrd="2" destOrd="0" presId="urn:microsoft.com/office/officeart/2005/8/layout/vProcess5"/>
    <dgm:cxn modelId="{E385D0D4-C7D2-4A93-AFF7-2D41C84E9CDD}" type="presParOf" srcId="{BB3A3AD0-661B-42C2-9A91-3B700F40A68D}" destId="{03B9DB43-1D3B-407A-902A-6F3C35B14CE0}" srcOrd="3" destOrd="0" presId="urn:microsoft.com/office/officeart/2005/8/layout/vProcess5"/>
    <dgm:cxn modelId="{F08CCFBC-B371-40FF-AB71-07E7206ACF1F}" type="presParOf" srcId="{BB3A3AD0-661B-42C2-9A91-3B700F40A68D}" destId="{FB180D76-2EC8-438F-8568-B166EBAC3CFE}" srcOrd="4" destOrd="0" presId="urn:microsoft.com/office/officeart/2005/8/layout/vProcess5"/>
    <dgm:cxn modelId="{7467CBAF-A0A7-41DD-A03E-8D1AFFF143DC}" type="presParOf" srcId="{BB3A3AD0-661B-42C2-9A91-3B700F40A68D}" destId="{30FD8873-BA37-468E-BFAD-086D488C9AB9}" srcOrd="5" destOrd="0" presId="urn:microsoft.com/office/officeart/2005/8/layout/vProcess5"/>
    <dgm:cxn modelId="{D932358F-A5E9-492C-B695-7B85FBB11BDD}" type="presParOf" srcId="{BB3A3AD0-661B-42C2-9A91-3B700F40A68D}" destId="{4E309599-3DEC-42D7-B275-DA95DB44EA6F}" srcOrd="6" destOrd="0" presId="urn:microsoft.com/office/officeart/2005/8/layout/vProcess5"/>
    <dgm:cxn modelId="{57FA772A-14D8-45A4-911E-74B0B6B40919}" type="presParOf" srcId="{BB3A3AD0-661B-42C2-9A91-3B700F40A68D}" destId="{43E4547F-3570-4A06-B9F6-65B3A6CDAC16}" srcOrd="7" destOrd="0" presId="urn:microsoft.com/office/officeart/2005/8/layout/vProcess5"/>
    <dgm:cxn modelId="{19112127-3606-4338-839C-DDF68EA19CAA}" type="presParOf" srcId="{BB3A3AD0-661B-42C2-9A91-3B700F40A68D}" destId="{317932E0-8660-4967-9E5F-CA2E3DF761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Heuston</a:t>
          </a:r>
          <a:r>
            <a:rPr lang="en-GB" sz="2600" kern="1200" dirty="0"/>
            <a:t> – Parliament can create laws and entrench them (Fixed) until future parliament changes them through the process given by the past parliament. </a:t>
          </a:r>
          <a:endParaRPr lang="en-US" sz="2600" kern="1200" dirty="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H.W.R wade- Courts recognise parliamentary supremacy. </a:t>
          </a:r>
          <a:endParaRPr lang="en-US" sz="2600" kern="1200"/>
        </a:p>
      </dsp:txBody>
      <dsp:txXfrm>
        <a:off x="5827635" y="748205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2A9FE-7617-4EF4-9447-06657966E0CF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20DD8-830B-40C6-A9AA-E0C50C5139D1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Sewel convention – Will not legislate on devolved matters in Scotland – a matter of respect. </a:t>
          </a:r>
          <a:endParaRPr lang="en-US" sz="3000" kern="1200" dirty="0"/>
        </a:p>
      </dsp:txBody>
      <dsp:txXfrm>
        <a:off x="560236" y="748205"/>
        <a:ext cx="4149382" cy="2576345"/>
      </dsp:txXfrm>
    </dsp:sp>
    <dsp:sp modelId="{5E2330AF-30F4-44D6-AEDA-DFBCE6390B65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163F3-954D-496F-A65D-95F471CE9DA2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International law – not affect parliamentary supremacy because it is not binding on domestic law. </a:t>
          </a:r>
          <a:endParaRPr lang="en-US" sz="3000" kern="1200"/>
        </a:p>
      </dsp:txBody>
      <dsp:txXfrm>
        <a:off x="5827635" y="748205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506B-AB7A-4AC8-9E7C-8E677CE3483A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DCA6F-A271-4E17-B03B-55C069C38C39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theorists have different idea’s. </a:t>
          </a:r>
          <a:endParaRPr lang="en-US" sz="2900" kern="1200"/>
        </a:p>
      </dsp:txBody>
      <dsp:txXfrm>
        <a:off x="560236" y="748205"/>
        <a:ext cx="4149382" cy="2576345"/>
      </dsp:txXfrm>
    </dsp:sp>
    <dsp:sp modelId="{8EDE3109-1E21-4F3C-A7F8-028504EE2316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A25D-0E9D-4307-B1A3-7DFE40129AD8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But Parliaments Act 1911 does allow for some binding – restricted the powers of the House of Lords on certain Bills. </a:t>
          </a:r>
          <a:endParaRPr lang="en-US" sz="2900" kern="1200" dirty="0"/>
        </a:p>
      </dsp:txBody>
      <dsp:txXfrm>
        <a:off x="5827635" y="748205"/>
        <a:ext cx="4149382" cy="25763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parliament still supreme? </a:t>
          </a:r>
          <a:endParaRPr lang="en-US" sz="25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all the information from the lecture and discuss in groups. </a:t>
          </a:r>
          <a:endParaRPr lang="en-US" sz="25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feedback. </a:t>
          </a:r>
          <a:endParaRPr lang="en-US" sz="2500" kern="1200"/>
        </a:p>
      </dsp:txBody>
      <dsp:txXfrm>
        <a:off x="7282089" y="1112657"/>
        <a:ext cx="2723696" cy="169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7327C-79FE-42D6-9B0D-A055492AC872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According to the courts is it primary legislation.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C5A45AFE-929E-4E36-93F1-4ADB5B2445C4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it the most up to date. </a:t>
          </a:r>
          <a:endParaRPr lang="en-US" sz="3300" kern="1200"/>
        </a:p>
      </dsp:txBody>
      <dsp:txXfrm>
        <a:off x="789972" y="1453370"/>
        <a:ext cx="6934169" cy="1144051"/>
      </dsp:txXfrm>
    </dsp:sp>
    <dsp:sp modelId="{65C4A08D-B89D-405A-959C-CFB86592BC03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Courts must apply the law.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1477F872-2B31-4A0A-9C03-BD1149216EA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6C51E064-115C-48E8-B3FD-D5D9093F3601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A1894-A2F6-4681-8789-3849E5F2275E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Has it gone through the correct process?</a:t>
          </a:r>
          <a:endParaRPr lang="en-US" sz="3300" kern="1200"/>
        </a:p>
      </dsp:txBody>
      <dsp:txXfrm>
        <a:off x="35593" y="35593"/>
        <a:ext cx="7238304" cy="1144051"/>
      </dsp:txXfrm>
    </dsp:sp>
    <dsp:sp modelId="{1E014182-5E12-4F12-B027-0222B9D1C38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Does the content comply with the constitution?</a:t>
          </a:r>
          <a:endParaRPr lang="en-US" sz="3300" kern="1200"/>
        </a:p>
      </dsp:txBody>
      <dsp:txXfrm>
        <a:off x="789972" y="1453370"/>
        <a:ext cx="6934169" cy="1144051"/>
      </dsp:txXfrm>
    </dsp:sp>
    <dsp:sp modelId="{03B9DB43-1D3B-407A-902A-6F3C35B14CE0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not comply because of 1 or 2 the courts will make it void.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FB180D76-2EC8-438F-8568-B166EBAC3CF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0FD8873-BA37-468E-BFAD-086D488C9AB9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031B5-B8AB-46FB-A2F6-DFBC1055560F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FC64-A9CC-4869-8C61-66002D7D1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Stopped the ability of the house of lords to veto money bills and some other public bills.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909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11/5/2024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11/5/2024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microsoft.com/office/2007/relationships/hdphoto" Target="../media/hdphoto2.wdp"/><Relationship Id="rId7" Type="http://schemas.openxmlformats.org/officeDocument/2006/relationships/diagramColors" Target="../diagrams/colors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microsoft.com/office/2007/relationships/hdphoto" Target="../media/hdphoto2.wdp"/><Relationship Id="rId9" Type="http://schemas.microsoft.com/office/2007/relationships/diagramDrawing" Target="../diagrams/drawing4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D4D0-1F69-21B2-4317-CEF50459A7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6D0C-3ADF-B2A0-FDF0-97D41DB4D8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46694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7"/>
    </mc:Choice>
    <mc:Fallback xmlns="">
      <p:transition spd="slow" advTm="812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F1CE-92DB-D452-5AC9-22CF0BFF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A7681-1F49-88B5-1A0B-62874166B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sovereignty.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64543855-6862-B8AD-252F-EAF53B35F7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6536" y="2580736"/>
            <a:ext cx="3384430" cy="3384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96"/>
    </mc:Choice>
    <mc:Fallback xmlns="">
      <p:transition spd="slow" advTm="1699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597-A394-45BF-9E4B-0833F3A55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25" y="484632"/>
            <a:ext cx="11743425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8FED-F521-78D4-0431-C59B00CB7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complete the Uk constitution.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their understanding of the Uk constitution principles. </a:t>
            </a:r>
          </a:p>
        </p:txBody>
      </p:sp>
    </p:spTree>
    <p:extLst>
      <p:ext uri="{BB962C8B-B14F-4D97-AF65-F5344CB8AC3E}">
        <p14:creationId xmlns:p14="http://schemas.microsoft.com/office/powerpoint/2010/main" val="291675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01"/>
    </mc:Choice>
    <mc:Fallback xmlns="">
      <p:transition spd="slow" advTm="1530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C3550-158F-DC69-56A4-4F75065B7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Parliamentary Sovereignty</a:t>
            </a:r>
          </a:p>
        </p:txBody>
      </p:sp>
    </p:spTree>
    <p:extLst>
      <p:ext uri="{BB962C8B-B14F-4D97-AF65-F5344CB8AC3E}">
        <p14:creationId xmlns:p14="http://schemas.microsoft.com/office/powerpoint/2010/main" val="62917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0"/>
    </mc:Choice>
    <mc:Fallback xmlns="">
      <p:transition spd="slow" advTm="808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6FF2-2D1D-7E95-B913-6125840E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Theories of 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493A-C335-2748-85AC-CB92B5C30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Not political </a:t>
            </a:r>
            <a:r>
              <a:rPr lang="en-GB" dirty="0" err="1"/>
              <a:t>soveringhty</a:t>
            </a:r>
            <a:r>
              <a:rPr lang="en-GB" dirty="0"/>
              <a:t>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It exists to give parliament the power on behalf of the people to make laws to ensure a stable government.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There are a considerable amount of theories but the one we will look at is; </a:t>
            </a:r>
          </a:p>
        </p:txBody>
      </p:sp>
    </p:spTree>
    <p:extLst>
      <p:ext uri="{BB962C8B-B14F-4D97-AF65-F5344CB8AC3E}">
        <p14:creationId xmlns:p14="http://schemas.microsoft.com/office/powerpoint/2010/main" val="378680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03"/>
    </mc:Choice>
    <mc:Fallback xmlns="">
      <p:transition spd="slow" advTm="9140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i="1" u="sng" dirty="0"/>
              <a:t>Theories of parliamentary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Dicey’s principles;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1. Parliament is supreme. </a:t>
            </a:r>
          </a:p>
          <a:p>
            <a:pPr>
              <a:lnSpc>
                <a:spcPct val="200000"/>
              </a:lnSpc>
            </a:pPr>
            <a:r>
              <a:rPr lang="en-GB" dirty="0"/>
              <a:t>2. No parliament is bound by the past parliament and cannot bind a future one. </a:t>
            </a:r>
          </a:p>
          <a:p>
            <a:pPr>
              <a:lnSpc>
                <a:spcPct val="200000"/>
              </a:lnSpc>
            </a:pPr>
            <a:r>
              <a:rPr lang="en-GB" dirty="0"/>
              <a:t>3. No one can question the validity of parliaments law. </a:t>
            </a:r>
          </a:p>
        </p:txBody>
      </p:sp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CFCD-9CF6-E868-320B-0F057E23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Jennings and </a:t>
            </a:r>
            <a:r>
              <a:rPr lang="en-GB" dirty="0" err="1"/>
              <a:t>Heuston</a:t>
            </a:r>
            <a:r>
              <a:rPr lang="en-GB" dirty="0"/>
              <a:t> – point 2 of </a:t>
            </a:r>
            <a:r>
              <a:rPr lang="en-GB" dirty="0" err="1"/>
              <a:t>Dicey’s</a:t>
            </a:r>
            <a:r>
              <a:rPr lang="en-GB" dirty="0"/>
              <a:t> theory - Do create laws that bind future parliaments – Manner and form by being able to change the way that law is made. </a:t>
            </a:r>
          </a:p>
          <a:p>
            <a:endParaRPr lang="en-GB" dirty="0"/>
          </a:p>
          <a:p>
            <a:r>
              <a:rPr lang="en-GB" dirty="0"/>
              <a:t>Can change the way parliament members are elected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Jennings – Should not be called sovereignty but supremacy. </a:t>
            </a:r>
          </a:p>
          <a:p>
            <a:endParaRPr lang="en-GB" dirty="0"/>
          </a:p>
          <a:p>
            <a:r>
              <a:rPr lang="en-GB" dirty="0"/>
              <a:t>Parliament supreme because of the powers given by the courts, that is the reason they are supreme.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668843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parliaments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BCE6-F06D-B5EF-1CF4-E4B9639B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Yes. </a:t>
            </a:r>
          </a:p>
          <a:p>
            <a:endParaRPr lang="en-GB" dirty="0"/>
          </a:p>
          <a:p>
            <a:r>
              <a:rPr lang="en-GB" dirty="0"/>
              <a:t>It can also backdate legislation – Homosexuality banned- removed.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But will not pass if not politically correct. </a:t>
            </a:r>
          </a:p>
        </p:txBody>
      </p:sp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1026-33AA-75D2-5645-F9F2A8CF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771E-5D62-209E-7F5D-4FF99FA8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Parliament can legislate in other countries; </a:t>
            </a:r>
          </a:p>
          <a:p>
            <a:pPr>
              <a:lnSpc>
                <a:spcPct val="200000"/>
              </a:lnSpc>
            </a:pPr>
            <a:r>
              <a:rPr lang="en-GB" dirty="0"/>
              <a:t>Australia – now because of the Australia Act 1986 – no longer legislate in Australia. </a:t>
            </a:r>
          </a:p>
          <a:p>
            <a:pPr>
              <a:lnSpc>
                <a:spcPct val="200000"/>
              </a:lnSpc>
            </a:pPr>
            <a:r>
              <a:rPr lang="en-GB" dirty="0"/>
              <a:t>Can gain the power back if future if they wish but as expressed in the case of  </a:t>
            </a:r>
          </a:p>
          <a:p>
            <a:pPr>
              <a:lnSpc>
                <a:spcPct val="200000"/>
              </a:lnSpc>
            </a:pPr>
            <a:r>
              <a:rPr lang="en-GB" dirty="0"/>
              <a:t>Blackburn v Attorney General [1971] 1 WLR 1037 – it is likely that they would not. </a:t>
            </a:r>
          </a:p>
        </p:txBody>
      </p:sp>
    </p:spTree>
    <p:extLst>
      <p:ext uri="{BB962C8B-B14F-4D97-AF65-F5344CB8AC3E}">
        <p14:creationId xmlns:p14="http://schemas.microsoft.com/office/powerpoint/2010/main" val="399931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3"/>
    </mc:Choice>
    <mc:Fallback xmlns="">
      <p:transition spd="slow" advTm="3334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Express and implied repeal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A0254-B630-F2D4-1913-26EEAB35D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384482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Express and implied repeal - yes . </a:t>
            </a:r>
          </a:p>
          <a:p>
            <a:pPr>
              <a:lnSpc>
                <a:spcPct val="200000"/>
              </a:lnSpc>
            </a:pPr>
            <a:r>
              <a:rPr lang="en-GB" dirty="0"/>
              <a:t>If a piece of law contradicts the newer piece of legislation stands.</a:t>
            </a:r>
          </a:p>
          <a:p>
            <a:pPr>
              <a:lnSpc>
                <a:spcPct val="200000"/>
              </a:lnSpc>
            </a:pPr>
            <a:r>
              <a:rPr lang="en-GB" dirty="0"/>
              <a:t>Not appropriate for the courts to ask parliament which one to use – so they have to imply that the newer one should be used. </a:t>
            </a:r>
          </a:p>
          <a:p>
            <a:pPr>
              <a:lnSpc>
                <a:spcPct val="200000"/>
              </a:lnSpc>
            </a:pPr>
            <a:r>
              <a:rPr lang="en-GB" dirty="0"/>
              <a:t>Express repeal – when parliament exclaims that the law has changed – state it.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B065-781B-3493-B2F0-690EFEAC6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Research the case of;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Vauxhall Estates v Liverpool Corporation [1932] 1 KB 733.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Prepare to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8"/>
    </mc:Choice>
    <mc:Fallback xmlns="">
      <p:transition spd="slow" advTm="1181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2E9D4-770E-3E57-0135-1A6ABFBE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Continued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3F9E339-C225-2153-D9D3-207A0F6496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544CC-ACF3-4D3C-EE1B-62A7A932A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Can change way law is made/repealed. </a:t>
            </a:r>
          </a:p>
          <a:p>
            <a:endParaRPr lang="en-GB" dirty="0"/>
          </a:p>
          <a:p>
            <a:r>
              <a:rPr lang="en-GB" dirty="0"/>
              <a:t>Parliaments Act 1911 and 1949. </a:t>
            </a:r>
          </a:p>
          <a:p>
            <a:endParaRPr lang="en-GB" dirty="0"/>
          </a:p>
          <a:p>
            <a:r>
              <a:rPr lang="en-GB" dirty="0"/>
              <a:t>Only the house of commons needs to look at a piece of legislation.</a:t>
            </a:r>
          </a:p>
          <a:p>
            <a:endParaRPr lang="en-GB" dirty="0"/>
          </a:p>
          <a:p>
            <a:r>
              <a:rPr lang="en-GB" dirty="0"/>
              <a:t>Jackson and Others v Her Majesty’s Attorney General [2005] – Demonstrates Parliament Act 1949 – ability to delay a bill for 1 year.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4178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8"/>
    </mc:Choice>
    <mc:Fallback xmlns="">
      <p:transition spd="slow" advTm="22058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29BC2-771E-C9CD-C68E-3DB000032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No one can question laws passed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7ABD-4D13-D2C8-4E90-303DFB2E6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judiciary or anyone cannot question parliament and the laws they pass. </a:t>
            </a:r>
          </a:p>
          <a:p>
            <a:endParaRPr lang="en-GB" dirty="0"/>
          </a:p>
          <a:p>
            <a:r>
              <a:rPr lang="en-GB" dirty="0"/>
              <a:t>They regulate themselves. </a:t>
            </a:r>
          </a:p>
          <a:p>
            <a:endParaRPr lang="en-GB" dirty="0"/>
          </a:p>
          <a:p>
            <a:r>
              <a:rPr lang="en-GB" dirty="0"/>
              <a:t>However, this does not apply to every power that parliament has – for example being able to pass a resolution. – Bowles v Bank of England [1913] </a:t>
            </a:r>
          </a:p>
        </p:txBody>
      </p:sp>
    </p:spTree>
    <p:extLst>
      <p:ext uri="{BB962C8B-B14F-4D97-AF65-F5344CB8AC3E}">
        <p14:creationId xmlns:p14="http://schemas.microsoft.com/office/powerpoint/2010/main" val="1046403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CB272-D6F5-0AA0-A358-746B473FA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No one can question laws passed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A1A20-2C64-613F-6114-B8CEB1A44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78402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304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22"/>
    </mc:Choice>
    <mc:Fallback xmlns="">
      <p:transition spd="slow" advTm="4732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3F7FE-A6F4-2A10-B54F-3104DE30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Autofit/>
          </a:bodyPr>
          <a:lstStyle/>
          <a:p>
            <a:pPr algn="ctr"/>
            <a:r>
              <a:rPr lang="en-GB" sz="3600" i="1" u="sng" dirty="0"/>
              <a:t>Binding future parliaments in the way it Enacts legislation in future parliaments?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4637B-2E2C-1A2D-01FF-0C3B5EBD4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2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861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E017D-1EE8-85A5-5554-694957F9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Future parliament can still change procedures such as how the law in enacted ect.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FA34D7-D2B3-3652-E761-E7E6C9E8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5100" i="1" u="sng" cap="all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0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0A4D-BDD8-0AC7-B32B-DA726EFF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/>
              <a:t>Who regulates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2661-6FB1-F0CE-6BD5-2F52131CF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Parliament. </a:t>
            </a:r>
          </a:p>
          <a:p>
            <a:endParaRPr lang="en-GB" dirty="0"/>
          </a:p>
          <a:p>
            <a:r>
              <a:rPr lang="en-GB" dirty="0"/>
              <a:t>Because they are supreme. </a:t>
            </a:r>
          </a:p>
          <a:p>
            <a:endParaRPr lang="en-GB" dirty="0"/>
          </a:p>
          <a:p>
            <a:r>
              <a:rPr lang="en-GB" dirty="0"/>
              <a:t>Pepper v Heart – courts decide if there is a privileged and parliament decide if it has been infringed. </a:t>
            </a:r>
          </a:p>
          <a:p>
            <a:endParaRPr lang="en-GB" dirty="0"/>
          </a:p>
          <a:p>
            <a:r>
              <a:rPr lang="en-GB" dirty="0"/>
              <a:t>Investigating body within parliament who investigate and sanction.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9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39"/>
    </mc:Choice>
    <mc:Fallback xmlns="">
      <p:transition spd="slow" advTm="2603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A44-554D-014B-2EB2-6832F6B53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B457-8076-609F-AF4B-A126DFA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of speech – Article 9 of the Bill of Rights Bill. </a:t>
            </a:r>
          </a:p>
          <a:p>
            <a:endParaRPr lang="en-GB" dirty="0"/>
          </a:p>
          <a:p>
            <a:r>
              <a:rPr lang="en-GB" dirty="0"/>
              <a:t>Controversial – but ensures that can question the government. </a:t>
            </a:r>
          </a:p>
          <a:p>
            <a:endParaRPr lang="en-GB" dirty="0"/>
          </a:p>
          <a:p>
            <a:r>
              <a:rPr lang="en-GB" dirty="0"/>
              <a:t>Protected by parliamentary privilege. </a:t>
            </a:r>
          </a:p>
        </p:txBody>
      </p:sp>
    </p:spTree>
    <p:extLst>
      <p:ext uri="{BB962C8B-B14F-4D97-AF65-F5344CB8AC3E}">
        <p14:creationId xmlns:p14="http://schemas.microsoft.com/office/powerpoint/2010/main" val="32595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51"/>
    </mc:Choice>
    <mc:Fallback xmlns="">
      <p:transition spd="slow" advTm="3305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CCDB-B9E2-ABA9-03C0-3F13B099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7FE71-B2C2-F7AC-5D0E-49ACE9446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means they cannot bring defamation cases if something is said about them in court. </a:t>
            </a:r>
          </a:p>
          <a:p>
            <a:endParaRPr lang="en-GB" dirty="0"/>
          </a:p>
          <a:p>
            <a:r>
              <a:rPr lang="en-GB" dirty="0"/>
              <a:t>In past cannot use words in parliament to help with statutory interpretation. </a:t>
            </a:r>
          </a:p>
          <a:p>
            <a:endParaRPr lang="en-GB" dirty="0"/>
          </a:p>
          <a:p>
            <a:r>
              <a:rPr lang="en-GB" dirty="0"/>
              <a:t>But now because of Pepper v Heart this now only relates to certain areas. </a:t>
            </a:r>
          </a:p>
          <a:p>
            <a:endParaRPr lang="en-GB" dirty="0"/>
          </a:p>
          <a:p>
            <a:r>
              <a:rPr lang="en-GB" dirty="0"/>
              <a:t>Due to a change to defamation can now put aside parliamentary sovereignty and bring a claim for defamation. </a:t>
            </a:r>
          </a:p>
        </p:txBody>
      </p:sp>
    </p:spTree>
    <p:extLst>
      <p:ext uri="{BB962C8B-B14F-4D97-AF65-F5344CB8AC3E}">
        <p14:creationId xmlns:p14="http://schemas.microsoft.com/office/powerpoint/2010/main" val="6038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7"/>
    </mc:Choice>
    <mc:Fallback xmlns="">
      <p:transition spd="slow" advTm="52347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0475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32"/>
    </mc:Choice>
    <mc:Fallback xmlns="">
      <p:transition spd="slow" advTm="32832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0AC-41AB-BC47-73C9-97E9B93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Differences between parliamentary supremacy and constitutional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9712-D839-E677-A17E-7C3AFEAC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98737"/>
            <a:ext cx="10058400" cy="40507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Some have parliamentary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Others have constitutional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In a constitutional supremacy like America any law passed that breaches laws in the constitution will be struck down. 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86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1"/>
    </mc:Choice>
    <mc:Fallback xmlns="">
      <p:transition spd="slow" advTm="33911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A67E-A2B2-E0A0-D25C-4B866CD7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409870"/>
            <a:ext cx="10852203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 supremacy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B3399A6-E6B9-6312-7D6E-87D6C1F4B8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00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18"/>
    </mc:Choice>
    <mc:Fallback xmlns="">
      <p:transition spd="slow" advTm="39218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F0C9-B6CD-103B-2667-E51E4740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Constitutional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B12C39-EA3A-6A18-4875-1E157AE7DD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10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2"/>
    </mc:Choice>
    <mc:Fallback xmlns="">
      <p:transition spd="slow" advTm="30172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0D08C-EA46-9330-78FF-80D7626D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761B-726B-0176-8E34-A3B104E02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have hybrid – constitutional and parliamentary supremacy. </a:t>
            </a:r>
          </a:p>
          <a:p>
            <a:endParaRPr lang="en-GB" dirty="0"/>
          </a:p>
          <a:p>
            <a:r>
              <a:rPr lang="en-GB" dirty="0"/>
              <a:t>Arguments that we a complete parliamentary supremacy. </a:t>
            </a:r>
          </a:p>
          <a:p>
            <a:endParaRPr lang="en-GB" dirty="0"/>
          </a:p>
          <a:p>
            <a:r>
              <a:rPr lang="en-GB" dirty="0"/>
              <a:t>Arguments that we do not. </a:t>
            </a:r>
          </a:p>
          <a:p>
            <a:endParaRPr lang="en-GB" dirty="0"/>
          </a:p>
          <a:p>
            <a:r>
              <a:rPr lang="en-GB" dirty="0"/>
              <a:t>Some say that we will have a constitutional supremacy because of Judges involvement in common law. </a:t>
            </a:r>
          </a:p>
          <a:p>
            <a:endParaRPr lang="en-GB" dirty="0"/>
          </a:p>
          <a:p>
            <a:r>
              <a:rPr lang="en-GB" dirty="0"/>
              <a:t>Lord Justice Laws – need to balance parliament supremacy and rights of citizens. </a:t>
            </a:r>
          </a:p>
        </p:txBody>
      </p:sp>
    </p:spTree>
    <p:extLst>
      <p:ext uri="{BB962C8B-B14F-4D97-AF65-F5344CB8AC3E}">
        <p14:creationId xmlns:p14="http://schemas.microsoft.com/office/powerpoint/2010/main" val="2172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99"/>
    </mc:Choice>
    <mc:Fallback xmlns="">
      <p:transition spd="slow" advTm="6359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CA34-3258-7C85-5E3F-7EA15A775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does all the principles work together?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15E4A-D42E-6DC4-6F82-CD4B98D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There is a clear link between all three;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1. Separation of powers.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2. Rule of law.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3. Parliamentary sovereignty.</a:t>
            </a:r>
          </a:p>
        </p:txBody>
      </p:sp>
    </p:spTree>
    <p:extLst>
      <p:ext uri="{BB962C8B-B14F-4D97-AF65-F5344CB8AC3E}">
        <p14:creationId xmlns:p14="http://schemas.microsoft.com/office/powerpoint/2010/main" val="339144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60"/>
    </mc:Choice>
    <mc:Fallback xmlns="">
      <p:transition spd="slow" advTm="3946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044-E4E5-E27F-E326-856AD955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DD03-81B2-7088-57FF-D53D2B599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A.V Dicey. </a:t>
            </a:r>
          </a:p>
          <a:p>
            <a:endParaRPr lang="en-GB" dirty="0"/>
          </a:p>
          <a:p>
            <a:r>
              <a:rPr lang="en-GB" dirty="0"/>
              <a:t>Jennings. </a:t>
            </a:r>
          </a:p>
          <a:p>
            <a:endParaRPr lang="en-GB" dirty="0"/>
          </a:p>
          <a:p>
            <a:r>
              <a:rPr lang="en-GB" dirty="0"/>
              <a:t>Does it all work together?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46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20"/>
    </mc:Choice>
    <mc:Fallback xmlns="">
      <p:transition spd="slow" advTm="2712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8E8D3-F38A-F0DF-C725-F3DE1C159A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1CC1AA-5270-BB31-D077-2E6A1956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803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04"/>
    </mc:Choice>
    <mc:Fallback xmlns="">
      <p:transition spd="slow" advTm="10704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1082</Words>
  <Application>Microsoft Office PowerPoint</Application>
  <PresentationFormat>Widescreen</PresentationFormat>
  <Paragraphs>154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Calibri</vt:lpstr>
      <vt:lpstr>Georgia</vt:lpstr>
      <vt:lpstr>Rockwell Extra Bold</vt:lpstr>
      <vt:lpstr>Trebuchet MS</vt:lpstr>
      <vt:lpstr>Wingdings</vt:lpstr>
      <vt:lpstr>Wood Type</vt:lpstr>
      <vt:lpstr>Uk Constitution</vt:lpstr>
      <vt:lpstr>Content </vt:lpstr>
      <vt:lpstr>Aims and Learning Objectives</vt:lpstr>
      <vt:lpstr>Parliamentary Sovereignty</vt:lpstr>
      <vt:lpstr>Parliamentary Sovereignty</vt:lpstr>
      <vt:lpstr>Theories of Parliamentary Sovereignty</vt:lpstr>
      <vt:lpstr>Theories of parliamentary supremacy</vt:lpstr>
      <vt:lpstr>Theorists</vt:lpstr>
      <vt:lpstr>Continued</vt:lpstr>
      <vt:lpstr>Can parliaments powers be restricted?</vt:lpstr>
      <vt:lpstr>Examples</vt:lpstr>
      <vt:lpstr>Express and implied repeal</vt:lpstr>
      <vt:lpstr>Activity</vt:lpstr>
      <vt:lpstr>Continued</vt:lpstr>
      <vt:lpstr>No one can question laws passed</vt:lpstr>
      <vt:lpstr>No one can question laws passed</vt:lpstr>
      <vt:lpstr>Binding future parliaments in the way it Enacts legislation in future parliaments?</vt:lpstr>
      <vt:lpstr>Continued</vt:lpstr>
      <vt:lpstr>Who regulates parliament?</vt:lpstr>
      <vt:lpstr>Some examples</vt:lpstr>
      <vt:lpstr>Continued</vt:lpstr>
      <vt:lpstr>Question</vt:lpstr>
      <vt:lpstr>Differences between parliamentary supremacy and constitutional supremacy</vt:lpstr>
      <vt:lpstr>Parliament supremacy</vt:lpstr>
      <vt:lpstr>Constitutional Supremacy</vt:lpstr>
      <vt:lpstr>Differences</vt:lpstr>
      <vt:lpstr>How does all the principles work together?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</dc:title>
  <dc:creator>Zita Draper</dc:creator>
  <cp:lastModifiedBy>Zita Draper</cp:lastModifiedBy>
  <cp:revision>8</cp:revision>
  <dcterms:created xsi:type="dcterms:W3CDTF">2023-03-08T09:24:47Z</dcterms:created>
  <dcterms:modified xsi:type="dcterms:W3CDTF">2024-11-05T13:48:46Z</dcterms:modified>
</cp:coreProperties>
</file>