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8" r:id="rId1"/>
  </p:sldMasterIdLst>
  <p:sldIdLst>
    <p:sldId id="256" r:id="rId2"/>
    <p:sldId id="257" r:id="rId3"/>
    <p:sldId id="258" r:id="rId4"/>
    <p:sldId id="259" r:id="rId5"/>
    <p:sldId id="264" r:id="rId6"/>
    <p:sldId id="262" r:id="rId7"/>
    <p:sldId id="265" r:id="rId8"/>
    <p:sldId id="263" r:id="rId9"/>
    <p:sldId id="267" r:id="rId10"/>
    <p:sldId id="268" r:id="rId11"/>
    <p:sldId id="269" r:id="rId12"/>
    <p:sldId id="260"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22059B-AEF9-6E43-98CA-4F629648859D}" v="80" dt="2023-11-07T22:37:36.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6197"/>
  </p:normalViewPr>
  <p:slideViewPr>
    <p:cSldViewPr snapToGrid="0">
      <p:cViewPr varScale="1">
        <p:scale>
          <a:sx n="121" d="100"/>
          <a:sy n="121" d="100"/>
        </p:scale>
        <p:origin x="20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Bassett-Davies (2204967)" userId="02f41fa5-02d3-4541-a35a-256f4b2b735f" providerId="ADAL" clId="{5E22059B-AEF9-6E43-98CA-4F629648859D}"/>
    <pc:docChg chg="undo custSel addSld delSld modSld">
      <pc:chgData name="Molly Bassett-Davies (2204967)" userId="02f41fa5-02d3-4541-a35a-256f4b2b735f" providerId="ADAL" clId="{5E22059B-AEF9-6E43-98CA-4F629648859D}" dt="2023-11-07T22:43:08.914" v="5659" actId="2711"/>
      <pc:docMkLst>
        <pc:docMk/>
      </pc:docMkLst>
      <pc:sldChg chg="modSp mod">
        <pc:chgData name="Molly Bassett-Davies (2204967)" userId="02f41fa5-02d3-4541-a35a-256f4b2b735f" providerId="ADAL" clId="{5E22059B-AEF9-6E43-98CA-4F629648859D}" dt="2023-11-07T13:40:09.302" v="5020" actId="2711"/>
        <pc:sldMkLst>
          <pc:docMk/>
          <pc:sldMk cId="2132230780" sldId="258"/>
        </pc:sldMkLst>
        <pc:spChg chg="mod">
          <ac:chgData name="Molly Bassett-Davies (2204967)" userId="02f41fa5-02d3-4541-a35a-256f4b2b735f" providerId="ADAL" clId="{5E22059B-AEF9-6E43-98CA-4F629648859D}" dt="2023-11-07T13:40:09.302" v="5020" actId="2711"/>
          <ac:spMkLst>
            <pc:docMk/>
            <pc:sldMk cId="2132230780" sldId="258"/>
            <ac:spMk id="2" creationId="{94DD53F7-E9E3-0762-4A50-CE102D0A028A}"/>
          </ac:spMkLst>
        </pc:spChg>
      </pc:sldChg>
      <pc:sldChg chg="modSp mod">
        <pc:chgData name="Molly Bassett-Davies (2204967)" userId="02f41fa5-02d3-4541-a35a-256f4b2b735f" providerId="ADAL" clId="{5E22059B-AEF9-6E43-98CA-4F629648859D}" dt="2023-11-07T13:40:21.562" v="5023" actId="27636"/>
        <pc:sldMkLst>
          <pc:docMk/>
          <pc:sldMk cId="1026518902" sldId="259"/>
        </pc:sldMkLst>
        <pc:spChg chg="mod">
          <ac:chgData name="Molly Bassett-Davies (2204967)" userId="02f41fa5-02d3-4541-a35a-256f4b2b735f" providerId="ADAL" clId="{5E22059B-AEF9-6E43-98CA-4F629648859D}" dt="2023-11-07T13:40:17.014" v="5021" actId="2711"/>
          <ac:spMkLst>
            <pc:docMk/>
            <pc:sldMk cId="1026518902" sldId="259"/>
            <ac:spMk id="2" creationId="{2EE63A60-5326-184B-B0C4-02BA1EF79E23}"/>
          </ac:spMkLst>
        </pc:spChg>
        <pc:spChg chg="mod">
          <ac:chgData name="Molly Bassett-Davies (2204967)" userId="02f41fa5-02d3-4541-a35a-256f4b2b735f" providerId="ADAL" clId="{5E22059B-AEF9-6E43-98CA-4F629648859D}" dt="2023-11-07T13:40:21.562" v="5023" actId="27636"/>
          <ac:spMkLst>
            <pc:docMk/>
            <pc:sldMk cId="1026518902" sldId="259"/>
            <ac:spMk id="4" creationId="{34CCFC78-CA2F-30C3-A79C-4A2ED0D23392}"/>
          </ac:spMkLst>
        </pc:spChg>
      </pc:sldChg>
      <pc:sldChg chg="modSp mod">
        <pc:chgData name="Molly Bassett-Davies (2204967)" userId="02f41fa5-02d3-4541-a35a-256f4b2b735f" providerId="ADAL" clId="{5E22059B-AEF9-6E43-98CA-4F629648859D}" dt="2023-11-07T22:42:53.819" v="5656" actId="2711"/>
        <pc:sldMkLst>
          <pc:docMk/>
          <pc:sldMk cId="1721523421" sldId="260"/>
        </pc:sldMkLst>
        <pc:spChg chg="mod">
          <ac:chgData name="Molly Bassett-Davies (2204967)" userId="02f41fa5-02d3-4541-a35a-256f4b2b735f" providerId="ADAL" clId="{5E22059B-AEF9-6E43-98CA-4F629648859D}" dt="2023-11-07T12:02:35.308" v="1081" actId="207"/>
          <ac:spMkLst>
            <pc:docMk/>
            <pc:sldMk cId="1721523421" sldId="260"/>
            <ac:spMk id="2" creationId="{36ADDCA0-A46F-4A7D-2A9F-5CDF6BEC3DDB}"/>
          </ac:spMkLst>
        </pc:spChg>
        <pc:spChg chg="mod">
          <ac:chgData name="Molly Bassett-Davies (2204967)" userId="02f41fa5-02d3-4541-a35a-256f4b2b735f" providerId="ADAL" clId="{5E22059B-AEF9-6E43-98CA-4F629648859D}" dt="2023-11-07T22:42:53.819" v="5656" actId="2711"/>
          <ac:spMkLst>
            <pc:docMk/>
            <pc:sldMk cId="1721523421" sldId="260"/>
            <ac:spMk id="3" creationId="{D1579DF7-D194-5E98-2AC8-F4339D960D11}"/>
          </ac:spMkLst>
        </pc:spChg>
      </pc:sldChg>
      <pc:sldChg chg="del">
        <pc:chgData name="Molly Bassett-Davies (2204967)" userId="02f41fa5-02d3-4541-a35a-256f4b2b735f" providerId="ADAL" clId="{5E22059B-AEF9-6E43-98CA-4F629648859D}" dt="2023-11-07T13:43:48.042" v="5042" actId="2696"/>
        <pc:sldMkLst>
          <pc:docMk/>
          <pc:sldMk cId="2298394593" sldId="261"/>
        </pc:sldMkLst>
      </pc:sldChg>
      <pc:sldChg chg="addSp delSp modSp new mod setBg">
        <pc:chgData name="Molly Bassett-Davies (2204967)" userId="02f41fa5-02d3-4541-a35a-256f4b2b735f" providerId="ADAL" clId="{5E22059B-AEF9-6E43-98CA-4F629648859D}" dt="2023-11-07T13:01:45.565" v="3258" actId="1076"/>
        <pc:sldMkLst>
          <pc:docMk/>
          <pc:sldMk cId="2048341801" sldId="262"/>
        </pc:sldMkLst>
        <pc:spChg chg="mod">
          <ac:chgData name="Molly Bassett-Davies (2204967)" userId="02f41fa5-02d3-4541-a35a-256f4b2b735f" providerId="ADAL" clId="{5E22059B-AEF9-6E43-98CA-4F629648859D}" dt="2023-11-07T13:01:29.797" v="3251" actId="1076"/>
          <ac:spMkLst>
            <pc:docMk/>
            <pc:sldMk cId="2048341801" sldId="262"/>
            <ac:spMk id="2" creationId="{F74801F8-E42E-4B11-6CDC-2F5B9FBF67DB}"/>
          </ac:spMkLst>
        </pc:spChg>
        <pc:spChg chg="mod ord">
          <ac:chgData name="Molly Bassett-Davies (2204967)" userId="02f41fa5-02d3-4541-a35a-256f4b2b735f" providerId="ADAL" clId="{5E22059B-AEF9-6E43-98CA-4F629648859D}" dt="2023-11-07T13:01:45.565" v="3258" actId="1076"/>
          <ac:spMkLst>
            <pc:docMk/>
            <pc:sldMk cId="2048341801" sldId="262"/>
            <ac:spMk id="3" creationId="{5CE0E8D7-93BA-9F65-C741-D8CCA86C40B1}"/>
          </ac:spMkLst>
        </pc:spChg>
        <pc:spChg chg="add del">
          <ac:chgData name="Molly Bassett-Davies (2204967)" userId="02f41fa5-02d3-4541-a35a-256f4b2b735f" providerId="ADAL" clId="{5E22059B-AEF9-6E43-98CA-4F629648859D}" dt="2023-11-07T12:03:47.136" v="1099" actId="26606"/>
          <ac:spMkLst>
            <pc:docMk/>
            <pc:sldMk cId="2048341801" sldId="262"/>
            <ac:spMk id="10" creationId="{32768DCD-B824-413A-B330-8D57ADB3724C}"/>
          </ac:spMkLst>
        </pc:spChg>
        <pc:spChg chg="add del">
          <ac:chgData name="Molly Bassett-Davies (2204967)" userId="02f41fa5-02d3-4541-a35a-256f4b2b735f" providerId="ADAL" clId="{5E22059B-AEF9-6E43-98CA-4F629648859D}" dt="2023-11-07T12:03:47.136" v="1099" actId="26606"/>
          <ac:spMkLst>
            <pc:docMk/>
            <pc:sldMk cId="2048341801" sldId="262"/>
            <ac:spMk id="12" creationId="{96E45848-BEDA-4F24-9C4E-DA2120958262}"/>
          </ac:spMkLst>
        </pc:spChg>
        <pc:spChg chg="add del">
          <ac:chgData name="Molly Bassett-Davies (2204967)" userId="02f41fa5-02d3-4541-a35a-256f4b2b735f" providerId="ADAL" clId="{5E22059B-AEF9-6E43-98CA-4F629648859D}" dt="2023-11-07T12:03:47.136" v="1099" actId="26606"/>
          <ac:spMkLst>
            <pc:docMk/>
            <pc:sldMk cId="2048341801" sldId="262"/>
            <ac:spMk id="14" creationId="{B2BB8117-A903-442C-9223-A4FEB85C3271}"/>
          </ac:spMkLst>
        </pc:spChg>
        <pc:spChg chg="add del">
          <ac:chgData name="Molly Bassett-Davies (2204967)" userId="02f41fa5-02d3-4541-a35a-256f4b2b735f" providerId="ADAL" clId="{5E22059B-AEF9-6E43-98CA-4F629648859D}" dt="2023-11-07T12:03:47.136" v="1099" actId="26606"/>
          <ac:spMkLst>
            <pc:docMk/>
            <pc:sldMk cId="2048341801" sldId="262"/>
            <ac:spMk id="16" creationId="{C59300B8-3117-43F8-9F8E-68DB9F002F92}"/>
          </ac:spMkLst>
        </pc:spChg>
        <pc:spChg chg="add del">
          <ac:chgData name="Molly Bassett-Davies (2204967)" userId="02f41fa5-02d3-4541-a35a-256f4b2b735f" providerId="ADAL" clId="{5E22059B-AEF9-6E43-98CA-4F629648859D}" dt="2023-11-07T12:03:47.136" v="1099" actId="26606"/>
          <ac:spMkLst>
            <pc:docMk/>
            <pc:sldMk cId="2048341801" sldId="262"/>
            <ac:spMk id="18" creationId="{1AFAE680-42C1-4104-B74F-B0A8F1FB264A}"/>
          </ac:spMkLst>
        </pc:spChg>
        <pc:spChg chg="add del">
          <ac:chgData name="Molly Bassett-Davies (2204967)" userId="02f41fa5-02d3-4541-a35a-256f4b2b735f" providerId="ADAL" clId="{5E22059B-AEF9-6E43-98CA-4F629648859D}" dt="2023-11-07T12:03:47.136" v="1099" actId="26606"/>
          <ac:spMkLst>
            <pc:docMk/>
            <pc:sldMk cId="2048341801" sldId="262"/>
            <ac:spMk id="20" creationId="{828A8BA9-B3FE-4C96-A0A1-72A0D2C85578}"/>
          </ac:spMkLst>
        </pc:spChg>
        <pc:spChg chg="add del">
          <ac:chgData name="Molly Bassett-Davies (2204967)" userId="02f41fa5-02d3-4541-a35a-256f4b2b735f" providerId="ADAL" clId="{5E22059B-AEF9-6E43-98CA-4F629648859D}" dt="2023-11-07T12:03:47.136" v="1099" actId="26606"/>
          <ac:spMkLst>
            <pc:docMk/>
            <pc:sldMk cId="2048341801" sldId="262"/>
            <ac:spMk id="22" creationId="{16272B6F-135F-45E6-8F46-83B32059F20C}"/>
          </ac:spMkLst>
        </pc:spChg>
        <pc:spChg chg="add del">
          <ac:chgData name="Molly Bassett-Davies (2204967)" userId="02f41fa5-02d3-4541-a35a-256f4b2b735f" providerId="ADAL" clId="{5E22059B-AEF9-6E43-98CA-4F629648859D}" dt="2023-11-07T12:03:47.136" v="1099" actId="26606"/>
          <ac:spMkLst>
            <pc:docMk/>
            <pc:sldMk cId="2048341801" sldId="262"/>
            <ac:spMk id="24" creationId="{19F9CD66-32FC-448F-B4C5-67D17508A226}"/>
          </ac:spMkLst>
        </pc:spChg>
        <pc:spChg chg="add del">
          <ac:chgData name="Molly Bassett-Davies (2204967)" userId="02f41fa5-02d3-4541-a35a-256f4b2b735f" providerId="ADAL" clId="{5E22059B-AEF9-6E43-98CA-4F629648859D}" dt="2023-11-07T12:03:57.181" v="1101" actId="26606"/>
          <ac:spMkLst>
            <pc:docMk/>
            <pc:sldMk cId="2048341801" sldId="262"/>
            <ac:spMk id="26" creationId="{32768DCD-B824-413A-B330-8D57ADB3724C}"/>
          </ac:spMkLst>
        </pc:spChg>
        <pc:spChg chg="add del">
          <ac:chgData name="Molly Bassett-Davies (2204967)" userId="02f41fa5-02d3-4541-a35a-256f4b2b735f" providerId="ADAL" clId="{5E22059B-AEF9-6E43-98CA-4F629648859D}" dt="2023-11-07T12:03:59.762" v="1103" actId="26606"/>
          <ac:spMkLst>
            <pc:docMk/>
            <pc:sldMk cId="2048341801" sldId="262"/>
            <ac:spMk id="28" creationId="{32768DCD-B824-413A-B330-8D57ADB3724C}"/>
          </ac:spMkLst>
        </pc:spChg>
        <pc:spChg chg="add del">
          <ac:chgData name="Molly Bassett-Davies (2204967)" userId="02f41fa5-02d3-4541-a35a-256f4b2b735f" providerId="ADAL" clId="{5E22059B-AEF9-6E43-98CA-4F629648859D}" dt="2023-11-07T12:03:59.762" v="1103" actId="26606"/>
          <ac:spMkLst>
            <pc:docMk/>
            <pc:sldMk cId="2048341801" sldId="262"/>
            <ac:spMk id="29" creationId="{96E45848-BEDA-4F24-9C4E-DA2120958262}"/>
          </ac:spMkLst>
        </pc:spChg>
        <pc:spChg chg="add del">
          <ac:chgData name="Molly Bassett-Davies (2204967)" userId="02f41fa5-02d3-4541-a35a-256f4b2b735f" providerId="ADAL" clId="{5E22059B-AEF9-6E43-98CA-4F629648859D}" dt="2023-11-07T12:03:59.762" v="1103" actId="26606"/>
          <ac:spMkLst>
            <pc:docMk/>
            <pc:sldMk cId="2048341801" sldId="262"/>
            <ac:spMk id="30" creationId="{B2BB8117-A903-442C-9223-A4FEB85C3271}"/>
          </ac:spMkLst>
        </pc:spChg>
        <pc:spChg chg="add del">
          <ac:chgData name="Molly Bassett-Davies (2204967)" userId="02f41fa5-02d3-4541-a35a-256f4b2b735f" providerId="ADAL" clId="{5E22059B-AEF9-6E43-98CA-4F629648859D}" dt="2023-11-07T12:03:59.762" v="1103" actId="26606"/>
          <ac:spMkLst>
            <pc:docMk/>
            <pc:sldMk cId="2048341801" sldId="262"/>
            <ac:spMk id="31" creationId="{C59300B8-3117-43F8-9F8E-68DB9F002F92}"/>
          </ac:spMkLst>
        </pc:spChg>
        <pc:spChg chg="add del">
          <ac:chgData name="Molly Bassett-Davies (2204967)" userId="02f41fa5-02d3-4541-a35a-256f4b2b735f" providerId="ADAL" clId="{5E22059B-AEF9-6E43-98CA-4F629648859D}" dt="2023-11-07T12:03:59.762" v="1103" actId="26606"/>
          <ac:spMkLst>
            <pc:docMk/>
            <pc:sldMk cId="2048341801" sldId="262"/>
            <ac:spMk id="32" creationId="{1AFAE680-42C1-4104-B74F-B0A8F1FB264A}"/>
          </ac:spMkLst>
        </pc:spChg>
        <pc:spChg chg="add del">
          <ac:chgData name="Molly Bassett-Davies (2204967)" userId="02f41fa5-02d3-4541-a35a-256f4b2b735f" providerId="ADAL" clId="{5E22059B-AEF9-6E43-98CA-4F629648859D}" dt="2023-11-07T12:03:59.762" v="1103" actId="26606"/>
          <ac:spMkLst>
            <pc:docMk/>
            <pc:sldMk cId="2048341801" sldId="262"/>
            <ac:spMk id="33" creationId="{828A8BA9-B3FE-4C96-A0A1-72A0D2C85578}"/>
          </ac:spMkLst>
        </pc:spChg>
        <pc:spChg chg="add del">
          <ac:chgData name="Molly Bassett-Davies (2204967)" userId="02f41fa5-02d3-4541-a35a-256f4b2b735f" providerId="ADAL" clId="{5E22059B-AEF9-6E43-98CA-4F629648859D}" dt="2023-11-07T12:03:59.762" v="1103" actId="26606"/>
          <ac:spMkLst>
            <pc:docMk/>
            <pc:sldMk cId="2048341801" sldId="262"/>
            <ac:spMk id="34" creationId="{16272B6F-135F-45E6-8F46-83B32059F20C}"/>
          </ac:spMkLst>
        </pc:spChg>
        <pc:spChg chg="add del">
          <ac:chgData name="Molly Bassett-Davies (2204967)" userId="02f41fa5-02d3-4541-a35a-256f4b2b735f" providerId="ADAL" clId="{5E22059B-AEF9-6E43-98CA-4F629648859D}" dt="2023-11-07T12:03:59.762" v="1103" actId="26606"/>
          <ac:spMkLst>
            <pc:docMk/>
            <pc:sldMk cId="2048341801" sldId="262"/>
            <ac:spMk id="35" creationId="{19F9CD66-32FC-448F-B4C5-67D17508A226}"/>
          </ac:spMkLst>
        </pc:spChg>
        <pc:spChg chg="add del">
          <ac:chgData name="Molly Bassett-Davies (2204967)" userId="02f41fa5-02d3-4541-a35a-256f4b2b735f" providerId="ADAL" clId="{5E22059B-AEF9-6E43-98CA-4F629648859D}" dt="2023-11-07T12:04:00.735" v="1105" actId="26606"/>
          <ac:spMkLst>
            <pc:docMk/>
            <pc:sldMk cId="2048341801" sldId="262"/>
            <ac:spMk id="37" creationId="{32768DCD-B824-413A-B330-8D57ADB3724C}"/>
          </ac:spMkLst>
        </pc:spChg>
        <pc:spChg chg="add del">
          <ac:chgData name="Molly Bassett-Davies (2204967)" userId="02f41fa5-02d3-4541-a35a-256f4b2b735f" providerId="ADAL" clId="{5E22059B-AEF9-6E43-98CA-4F629648859D}" dt="2023-11-07T12:04:00.735" v="1105" actId="26606"/>
          <ac:spMkLst>
            <pc:docMk/>
            <pc:sldMk cId="2048341801" sldId="262"/>
            <ac:spMk id="38" creationId="{19F9CD66-32FC-448F-B4C5-67D17508A226}"/>
          </ac:spMkLst>
        </pc:spChg>
        <pc:spChg chg="add del">
          <ac:chgData name="Molly Bassett-Davies (2204967)" userId="02f41fa5-02d3-4541-a35a-256f4b2b735f" providerId="ADAL" clId="{5E22059B-AEF9-6E43-98CA-4F629648859D}" dt="2023-11-07T12:04:02.505" v="1107" actId="26606"/>
          <ac:spMkLst>
            <pc:docMk/>
            <pc:sldMk cId="2048341801" sldId="262"/>
            <ac:spMk id="40" creationId="{32768DCD-B824-413A-B330-8D57ADB3724C}"/>
          </ac:spMkLst>
        </pc:spChg>
        <pc:spChg chg="add del">
          <ac:chgData name="Molly Bassett-Davies (2204967)" userId="02f41fa5-02d3-4541-a35a-256f4b2b735f" providerId="ADAL" clId="{5E22059B-AEF9-6E43-98CA-4F629648859D}" dt="2023-11-07T12:04:02.505" v="1107" actId="26606"/>
          <ac:spMkLst>
            <pc:docMk/>
            <pc:sldMk cId="2048341801" sldId="262"/>
            <ac:spMk id="41" creationId="{96E45848-BEDA-4F24-9C4E-DA2120958262}"/>
          </ac:spMkLst>
        </pc:spChg>
        <pc:spChg chg="add del">
          <ac:chgData name="Molly Bassett-Davies (2204967)" userId="02f41fa5-02d3-4541-a35a-256f4b2b735f" providerId="ADAL" clId="{5E22059B-AEF9-6E43-98CA-4F629648859D}" dt="2023-11-07T12:04:02.505" v="1107" actId="26606"/>
          <ac:spMkLst>
            <pc:docMk/>
            <pc:sldMk cId="2048341801" sldId="262"/>
            <ac:spMk id="42" creationId="{B2BB8117-A903-442C-9223-A4FEB85C3271}"/>
          </ac:spMkLst>
        </pc:spChg>
        <pc:spChg chg="add del">
          <ac:chgData name="Molly Bassett-Davies (2204967)" userId="02f41fa5-02d3-4541-a35a-256f4b2b735f" providerId="ADAL" clId="{5E22059B-AEF9-6E43-98CA-4F629648859D}" dt="2023-11-07T12:04:02.505" v="1107" actId="26606"/>
          <ac:spMkLst>
            <pc:docMk/>
            <pc:sldMk cId="2048341801" sldId="262"/>
            <ac:spMk id="43" creationId="{C59300B8-3117-43F8-9F8E-68DB9F002F92}"/>
          </ac:spMkLst>
        </pc:spChg>
        <pc:spChg chg="add del">
          <ac:chgData name="Molly Bassett-Davies (2204967)" userId="02f41fa5-02d3-4541-a35a-256f4b2b735f" providerId="ADAL" clId="{5E22059B-AEF9-6E43-98CA-4F629648859D}" dt="2023-11-07T12:04:02.505" v="1107" actId="26606"/>
          <ac:spMkLst>
            <pc:docMk/>
            <pc:sldMk cId="2048341801" sldId="262"/>
            <ac:spMk id="44" creationId="{1AFAE680-42C1-4104-B74F-B0A8F1FB264A}"/>
          </ac:spMkLst>
        </pc:spChg>
        <pc:spChg chg="add del">
          <ac:chgData name="Molly Bassett-Davies (2204967)" userId="02f41fa5-02d3-4541-a35a-256f4b2b735f" providerId="ADAL" clId="{5E22059B-AEF9-6E43-98CA-4F629648859D}" dt="2023-11-07T12:04:02.505" v="1107" actId="26606"/>
          <ac:spMkLst>
            <pc:docMk/>
            <pc:sldMk cId="2048341801" sldId="262"/>
            <ac:spMk id="45" creationId="{828A8BA9-B3FE-4C96-A0A1-72A0D2C85578}"/>
          </ac:spMkLst>
        </pc:spChg>
        <pc:spChg chg="add del">
          <ac:chgData name="Molly Bassett-Davies (2204967)" userId="02f41fa5-02d3-4541-a35a-256f4b2b735f" providerId="ADAL" clId="{5E22059B-AEF9-6E43-98CA-4F629648859D}" dt="2023-11-07T12:04:02.505" v="1107" actId="26606"/>
          <ac:spMkLst>
            <pc:docMk/>
            <pc:sldMk cId="2048341801" sldId="262"/>
            <ac:spMk id="46" creationId="{16272B6F-135F-45E6-8F46-83B32059F20C}"/>
          </ac:spMkLst>
        </pc:spChg>
        <pc:spChg chg="add del">
          <ac:chgData name="Molly Bassett-Davies (2204967)" userId="02f41fa5-02d3-4541-a35a-256f4b2b735f" providerId="ADAL" clId="{5E22059B-AEF9-6E43-98CA-4F629648859D}" dt="2023-11-07T12:04:02.505" v="1107" actId="26606"/>
          <ac:spMkLst>
            <pc:docMk/>
            <pc:sldMk cId="2048341801" sldId="262"/>
            <ac:spMk id="47" creationId="{19F9CD66-32FC-448F-B4C5-67D17508A226}"/>
          </ac:spMkLst>
        </pc:spChg>
        <pc:spChg chg="add del">
          <ac:chgData name="Molly Bassett-Davies (2204967)" userId="02f41fa5-02d3-4541-a35a-256f4b2b735f" providerId="ADAL" clId="{5E22059B-AEF9-6E43-98CA-4F629648859D}" dt="2023-11-07T12:04:03.104" v="1109" actId="26606"/>
          <ac:spMkLst>
            <pc:docMk/>
            <pc:sldMk cId="2048341801" sldId="262"/>
            <ac:spMk id="49" creationId="{32768DCD-B824-413A-B330-8D57ADB3724C}"/>
          </ac:spMkLst>
        </pc:spChg>
        <pc:spChg chg="add del">
          <ac:chgData name="Molly Bassett-Davies (2204967)" userId="02f41fa5-02d3-4541-a35a-256f4b2b735f" providerId="ADAL" clId="{5E22059B-AEF9-6E43-98CA-4F629648859D}" dt="2023-11-07T12:04:03.104" v="1109" actId="26606"/>
          <ac:spMkLst>
            <pc:docMk/>
            <pc:sldMk cId="2048341801" sldId="262"/>
            <ac:spMk id="50" creationId="{19F9CD66-32FC-448F-B4C5-67D17508A226}"/>
          </ac:spMkLst>
        </pc:spChg>
        <pc:spChg chg="add del">
          <ac:chgData name="Molly Bassett-Davies (2204967)" userId="02f41fa5-02d3-4541-a35a-256f4b2b735f" providerId="ADAL" clId="{5E22059B-AEF9-6E43-98CA-4F629648859D}" dt="2023-11-07T12:04:04.332" v="1111" actId="26606"/>
          <ac:spMkLst>
            <pc:docMk/>
            <pc:sldMk cId="2048341801" sldId="262"/>
            <ac:spMk id="52" creationId="{19B36E71-93BD-4984-AC9C-CC9FB9CC06D6}"/>
          </ac:spMkLst>
        </pc:spChg>
        <pc:spChg chg="add del">
          <ac:chgData name="Molly Bassett-Davies (2204967)" userId="02f41fa5-02d3-4541-a35a-256f4b2b735f" providerId="ADAL" clId="{5E22059B-AEF9-6E43-98CA-4F629648859D}" dt="2023-11-07T12:04:04.332" v="1111" actId="26606"/>
          <ac:spMkLst>
            <pc:docMk/>
            <pc:sldMk cId="2048341801" sldId="262"/>
            <ac:spMk id="53" creationId="{3A767031-C99F-4567-B7D9-353331C77909}"/>
          </ac:spMkLst>
        </pc:spChg>
        <pc:spChg chg="add del">
          <ac:chgData name="Molly Bassett-Davies (2204967)" userId="02f41fa5-02d3-4541-a35a-256f4b2b735f" providerId="ADAL" clId="{5E22059B-AEF9-6E43-98CA-4F629648859D}" dt="2023-11-07T12:04:04.332" v="1111" actId="26606"/>
          <ac:spMkLst>
            <pc:docMk/>
            <pc:sldMk cId="2048341801" sldId="262"/>
            <ac:spMk id="54" creationId="{63FEDEE9-12A6-4011-A532-8071D6086BF8}"/>
          </ac:spMkLst>
        </pc:spChg>
        <pc:spChg chg="add del">
          <ac:chgData name="Molly Bassett-Davies (2204967)" userId="02f41fa5-02d3-4541-a35a-256f4b2b735f" providerId="ADAL" clId="{5E22059B-AEF9-6E43-98CA-4F629648859D}" dt="2023-11-07T12:04:04.332" v="1111" actId="26606"/>
          <ac:spMkLst>
            <pc:docMk/>
            <pc:sldMk cId="2048341801" sldId="262"/>
            <ac:spMk id="55" creationId="{57C37CE9-19CE-49DF-A887-2214EBB1F097}"/>
          </ac:spMkLst>
        </pc:spChg>
        <pc:spChg chg="add del">
          <ac:chgData name="Molly Bassett-Davies (2204967)" userId="02f41fa5-02d3-4541-a35a-256f4b2b735f" providerId="ADAL" clId="{5E22059B-AEF9-6E43-98CA-4F629648859D}" dt="2023-11-07T12:04:04.332" v="1111" actId="26606"/>
          <ac:spMkLst>
            <pc:docMk/>
            <pc:sldMk cId="2048341801" sldId="262"/>
            <ac:spMk id="56" creationId="{7EF84E8E-7E93-4DEE-BCFB-2AE29098B5C3}"/>
          </ac:spMkLst>
        </pc:spChg>
        <pc:spChg chg="add del">
          <ac:chgData name="Molly Bassett-Davies (2204967)" userId="02f41fa5-02d3-4541-a35a-256f4b2b735f" providerId="ADAL" clId="{5E22059B-AEF9-6E43-98CA-4F629648859D}" dt="2023-11-07T12:04:04.332" v="1111" actId="26606"/>
          <ac:spMkLst>
            <pc:docMk/>
            <pc:sldMk cId="2048341801" sldId="262"/>
            <ac:spMk id="57" creationId="{9046502B-E9B6-4225-B8EE-BC5D644686B0}"/>
          </ac:spMkLst>
        </pc:spChg>
        <pc:spChg chg="add del">
          <ac:chgData name="Molly Bassett-Davies (2204967)" userId="02f41fa5-02d3-4541-a35a-256f4b2b735f" providerId="ADAL" clId="{5E22059B-AEF9-6E43-98CA-4F629648859D}" dt="2023-11-07T12:04:04.332" v="1111" actId="26606"/>
          <ac:spMkLst>
            <pc:docMk/>
            <pc:sldMk cId="2048341801" sldId="262"/>
            <ac:spMk id="58" creationId="{2D500B59-4CB5-4E11-9A7B-D19B4BA14B58}"/>
          </ac:spMkLst>
        </pc:spChg>
        <pc:spChg chg="add del">
          <ac:chgData name="Molly Bassett-Davies (2204967)" userId="02f41fa5-02d3-4541-a35a-256f4b2b735f" providerId="ADAL" clId="{5E22059B-AEF9-6E43-98CA-4F629648859D}" dt="2023-11-07T12:05:20.883" v="1118" actId="26606"/>
          <ac:spMkLst>
            <pc:docMk/>
            <pc:sldMk cId="2048341801" sldId="262"/>
            <ac:spMk id="60" creationId="{32768DCD-B824-413A-B330-8D57ADB3724C}"/>
          </ac:spMkLst>
        </pc:spChg>
        <pc:spChg chg="add del">
          <ac:chgData name="Molly Bassett-Davies (2204967)" userId="02f41fa5-02d3-4541-a35a-256f4b2b735f" providerId="ADAL" clId="{5E22059B-AEF9-6E43-98CA-4F629648859D}" dt="2023-11-07T13:01:21.096" v="3249" actId="26606"/>
          <ac:spMkLst>
            <pc:docMk/>
            <pc:sldMk cId="2048341801" sldId="262"/>
            <ac:spMk id="65" creationId="{32768DCD-B824-413A-B330-8D57ADB3724C}"/>
          </ac:spMkLst>
        </pc:spChg>
        <pc:spChg chg="add">
          <ac:chgData name="Molly Bassett-Davies (2204967)" userId="02f41fa5-02d3-4541-a35a-256f4b2b735f" providerId="ADAL" clId="{5E22059B-AEF9-6E43-98CA-4F629648859D}" dt="2023-11-07T13:01:21.096" v="3249" actId="26606"/>
          <ac:spMkLst>
            <pc:docMk/>
            <pc:sldMk cId="2048341801" sldId="262"/>
            <ac:spMk id="70" creationId="{32768DCD-B824-413A-B330-8D57ADB3724C}"/>
          </ac:spMkLst>
        </pc:spChg>
        <pc:spChg chg="add">
          <ac:chgData name="Molly Bassett-Davies (2204967)" userId="02f41fa5-02d3-4541-a35a-256f4b2b735f" providerId="ADAL" clId="{5E22059B-AEF9-6E43-98CA-4F629648859D}" dt="2023-11-07T13:01:21.096" v="3249" actId="26606"/>
          <ac:spMkLst>
            <pc:docMk/>
            <pc:sldMk cId="2048341801" sldId="262"/>
            <ac:spMk id="72" creationId="{96E45848-BEDA-4F24-9C4E-DA2120958262}"/>
          </ac:spMkLst>
        </pc:spChg>
        <pc:spChg chg="add">
          <ac:chgData name="Molly Bassett-Davies (2204967)" userId="02f41fa5-02d3-4541-a35a-256f4b2b735f" providerId="ADAL" clId="{5E22059B-AEF9-6E43-98CA-4F629648859D}" dt="2023-11-07T13:01:21.096" v="3249" actId="26606"/>
          <ac:spMkLst>
            <pc:docMk/>
            <pc:sldMk cId="2048341801" sldId="262"/>
            <ac:spMk id="74" creationId="{B2BB8117-A903-442C-9223-A4FEB85C3271}"/>
          </ac:spMkLst>
        </pc:spChg>
        <pc:spChg chg="add">
          <ac:chgData name="Molly Bassett-Davies (2204967)" userId="02f41fa5-02d3-4541-a35a-256f4b2b735f" providerId="ADAL" clId="{5E22059B-AEF9-6E43-98CA-4F629648859D}" dt="2023-11-07T13:01:21.096" v="3249" actId="26606"/>
          <ac:spMkLst>
            <pc:docMk/>
            <pc:sldMk cId="2048341801" sldId="262"/>
            <ac:spMk id="76" creationId="{C59300B8-3117-43F8-9F8E-68DB9F002F92}"/>
          </ac:spMkLst>
        </pc:spChg>
        <pc:spChg chg="add">
          <ac:chgData name="Molly Bassett-Davies (2204967)" userId="02f41fa5-02d3-4541-a35a-256f4b2b735f" providerId="ADAL" clId="{5E22059B-AEF9-6E43-98CA-4F629648859D}" dt="2023-11-07T13:01:21.096" v="3249" actId="26606"/>
          <ac:spMkLst>
            <pc:docMk/>
            <pc:sldMk cId="2048341801" sldId="262"/>
            <ac:spMk id="78" creationId="{1AFAE680-42C1-4104-B74F-B0A8F1FB264A}"/>
          </ac:spMkLst>
        </pc:spChg>
        <pc:spChg chg="add">
          <ac:chgData name="Molly Bassett-Davies (2204967)" userId="02f41fa5-02d3-4541-a35a-256f4b2b735f" providerId="ADAL" clId="{5E22059B-AEF9-6E43-98CA-4F629648859D}" dt="2023-11-07T13:01:21.096" v="3249" actId="26606"/>
          <ac:spMkLst>
            <pc:docMk/>
            <pc:sldMk cId="2048341801" sldId="262"/>
            <ac:spMk id="80" creationId="{828A8BA9-B3FE-4C96-A0A1-72A0D2C85578}"/>
          </ac:spMkLst>
        </pc:spChg>
        <pc:spChg chg="add">
          <ac:chgData name="Molly Bassett-Davies (2204967)" userId="02f41fa5-02d3-4541-a35a-256f4b2b735f" providerId="ADAL" clId="{5E22059B-AEF9-6E43-98CA-4F629648859D}" dt="2023-11-07T13:01:21.096" v="3249" actId="26606"/>
          <ac:spMkLst>
            <pc:docMk/>
            <pc:sldMk cId="2048341801" sldId="262"/>
            <ac:spMk id="82" creationId="{2EDB7FB2-4012-481D-B3D1-7301CCF6E488}"/>
          </ac:spMkLst>
        </pc:spChg>
        <pc:picChg chg="add mod">
          <ac:chgData name="Molly Bassett-Davies (2204967)" userId="02f41fa5-02d3-4541-a35a-256f4b2b735f" providerId="ADAL" clId="{5E22059B-AEF9-6E43-98CA-4F629648859D}" dt="2023-11-07T13:01:21.096" v="3249" actId="26606"/>
          <ac:picMkLst>
            <pc:docMk/>
            <pc:sldMk cId="2048341801" sldId="262"/>
            <ac:picMk id="5" creationId="{16B27E41-BD15-C13D-2806-D49C07362820}"/>
          </ac:picMkLst>
        </pc:picChg>
      </pc:sldChg>
      <pc:sldChg chg="addSp delSp modSp new mod setBg">
        <pc:chgData name="Molly Bassett-Davies (2204967)" userId="02f41fa5-02d3-4541-a35a-256f4b2b735f" providerId="ADAL" clId="{5E22059B-AEF9-6E43-98CA-4F629648859D}" dt="2023-11-07T13:43:17.940" v="5041" actId="27636"/>
        <pc:sldMkLst>
          <pc:docMk/>
          <pc:sldMk cId="3093129284" sldId="263"/>
        </pc:sldMkLst>
        <pc:spChg chg="mod">
          <ac:chgData name="Molly Bassett-Davies (2204967)" userId="02f41fa5-02d3-4541-a35a-256f4b2b735f" providerId="ADAL" clId="{5E22059B-AEF9-6E43-98CA-4F629648859D}" dt="2023-11-07T12:33:24.605" v="2471" actId="1076"/>
          <ac:spMkLst>
            <pc:docMk/>
            <pc:sldMk cId="3093129284" sldId="263"/>
            <ac:spMk id="2" creationId="{A299F213-6CC6-841F-04A7-DDBDAF198371}"/>
          </ac:spMkLst>
        </pc:spChg>
        <pc:spChg chg="add del mod">
          <ac:chgData name="Molly Bassett-Davies (2204967)" userId="02f41fa5-02d3-4541-a35a-256f4b2b735f" providerId="ADAL" clId="{5E22059B-AEF9-6E43-98CA-4F629648859D}" dt="2023-11-07T12:33:03.007" v="2462" actId="26606"/>
          <ac:spMkLst>
            <pc:docMk/>
            <pc:sldMk cId="3093129284" sldId="263"/>
            <ac:spMk id="3" creationId="{D2BD8368-B418-9DB9-7745-FAB71864D5D4}"/>
          </ac:spMkLst>
        </pc:spChg>
        <pc:spChg chg="add del">
          <ac:chgData name="Molly Bassett-Davies (2204967)" userId="02f41fa5-02d3-4541-a35a-256f4b2b735f" providerId="ADAL" clId="{5E22059B-AEF9-6E43-98CA-4F629648859D}" dt="2023-11-07T12:33:02.982" v="2461" actId="26606"/>
          <ac:spMkLst>
            <pc:docMk/>
            <pc:sldMk cId="3093129284" sldId="263"/>
            <ac:spMk id="9" creationId="{32768DCD-B824-413A-B330-8D57ADB3724C}"/>
          </ac:spMkLst>
        </pc:spChg>
        <pc:spChg chg="add del">
          <ac:chgData name="Molly Bassett-Davies (2204967)" userId="02f41fa5-02d3-4541-a35a-256f4b2b735f" providerId="ADAL" clId="{5E22059B-AEF9-6E43-98CA-4F629648859D}" dt="2023-11-07T12:33:02.982" v="2461" actId="26606"/>
          <ac:spMkLst>
            <pc:docMk/>
            <pc:sldMk cId="3093129284" sldId="263"/>
            <ac:spMk id="11" creationId="{61DF3E2F-0A88-4C55-8678-0764BF7339D9}"/>
          </ac:spMkLst>
        </pc:spChg>
        <pc:spChg chg="add">
          <ac:chgData name="Molly Bassett-Davies (2204967)" userId="02f41fa5-02d3-4541-a35a-256f4b2b735f" providerId="ADAL" clId="{5E22059B-AEF9-6E43-98CA-4F629648859D}" dt="2023-11-07T12:33:03.007" v="2462" actId="26606"/>
          <ac:spMkLst>
            <pc:docMk/>
            <pc:sldMk cId="3093129284" sldId="263"/>
            <ac:spMk id="13" creationId="{B2BB8117-A903-442C-9223-A4FEB85C3271}"/>
          </ac:spMkLst>
        </pc:spChg>
        <pc:spChg chg="add">
          <ac:chgData name="Molly Bassett-Davies (2204967)" userId="02f41fa5-02d3-4541-a35a-256f4b2b735f" providerId="ADAL" clId="{5E22059B-AEF9-6E43-98CA-4F629648859D}" dt="2023-11-07T12:33:03.007" v="2462" actId="26606"/>
          <ac:spMkLst>
            <pc:docMk/>
            <pc:sldMk cId="3093129284" sldId="263"/>
            <ac:spMk id="14" creationId="{32768DCD-B824-413A-B330-8D57ADB3724C}"/>
          </ac:spMkLst>
        </pc:spChg>
        <pc:spChg chg="add">
          <ac:chgData name="Molly Bassett-Davies (2204967)" userId="02f41fa5-02d3-4541-a35a-256f4b2b735f" providerId="ADAL" clId="{5E22059B-AEF9-6E43-98CA-4F629648859D}" dt="2023-11-07T12:33:03.007" v="2462" actId="26606"/>
          <ac:spMkLst>
            <pc:docMk/>
            <pc:sldMk cId="3093129284" sldId="263"/>
            <ac:spMk id="15" creationId="{C59300B8-3117-43F8-9F8E-68DB9F002F92}"/>
          </ac:spMkLst>
        </pc:spChg>
        <pc:spChg chg="add">
          <ac:chgData name="Molly Bassett-Davies (2204967)" userId="02f41fa5-02d3-4541-a35a-256f4b2b735f" providerId="ADAL" clId="{5E22059B-AEF9-6E43-98CA-4F629648859D}" dt="2023-11-07T12:33:03.007" v="2462" actId="26606"/>
          <ac:spMkLst>
            <pc:docMk/>
            <pc:sldMk cId="3093129284" sldId="263"/>
            <ac:spMk id="16" creationId="{96E45848-BEDA-4F24-9C4E-DA2120958262}"/>
          </ac:spMkLst>
        </pc:spChg>
        <pc:spChg chg="add">
          <ac:chgData name="Molly Bassett-Davies (2204967)" userId="02f41fa5-02d3-4541-a35a-256f4b2b735f" providerId="ADAL" clId="{5E22059B-AEF9-6E43-98CA-4F629648859D}" dt="2023-11-07T12:33:03.007" v="2462" actId="26606"/>
          <ac:spMkLst>
            <pc:docMk/>
            <pc:sldMk cId="3093129284" sldId="263"/>
            <ac:spMk id="17" creationId="{1AFAE680-42C1-4104-B74F-B0A8F1FB264A}"/>
          </ac:spMkLst>
        </pc:spChg>
        <pc:spChg chg="add mod">
          <ac:chgData name="Molly Bassett-Davies (2204967)" userId="02f41fa5-02d3-4541-a35a-256f4b2b735f" providerId="ADAL" clId="{5E22059B-AEF9-6E43-98CA-4F629648859D}" dt="2023-11-07T13:43:17.940" v="5041" actId="27636"/>
          <ac:spMkLst>
            <pc:docMk/>
            <pc:sldMk cId="3093129284" sldId="263"/>
            <ac:spMk id="18" creationId="{D2BD8368-B418-9DB9-7745-FAB71864D5D4}"/>
          </ac:spMkLst>
        </pc:spChg>
        <pc:spChg chg="add">
          <ac:chgData name="Molly Bassett-Davies (2204967)" userId="02f41fa5-02d3-4541-a35a-256f4b2b735f" providerId="ADAL" clId="{5E22059B-AEF9-6E43-98CA-4F629648859D}" dt="2023-11-07T12:33:03.007" v="2462" actId="26606"/>
          <ac:spMkLst>
            <pc:docMk/>
            <pc:sldMk cId="3093129284" sldId="263"/>
            <ac:spMk id="19" creationId="{828A8BA9-B3FE-4C96-A0A1-72A0D2C85578}"/>
          </ac:spMkLst>
        </pc:spChg>
        <pc:spChg chg="add">
          <ac:chgData name="Molly Bassett-Davies (2204967)" userId="02f41fa5-02d3-4541-a35a-256f4b2b735f" providerId="ADAL" clId="{5E22059B-AEF9-6E43-98CA-4F629648859D}" dt="2023-11-07T12:33:03.007" v="2462" actId="26606"/>
          <ac:spMkLst>
            <pc:docMk/>
            <pc:sldMk cId="3093129284" sldId="263"/>
            <ac:spMk id="21" creationId="{2EDB7FB2-4012-481D-B3D1-7301CCF6E488}"/>
          </ac:spMkLst>
        </pc:spChg>
        <pc:graphicFrameChg chg="add del">
          <ac:chgData name="Molly Bassett-Davies (2204967)" userId="02f41fa5-02d3-4541-a35a-256f4b2b735f" providerId="ADAL" clId="{5E22059B-AEF9-6E43-98CA-4F629648859D}" dt="2023-11-07T12:33:02.982" v="2461" actId="26606"/>
          <ac:graphicFrameMkLst>
            <pc:docMk/>
            <pc:sldMk cId="3093129284" sldId="263"/>
            <ac:graphicFrameMk id="5" creationId="{98CC3B3E-FA19-5D67-3A8E-D30E3EE36244}"/>
          </ac:graphicFrameMkLst>
        </pc:graphicFrameChg>
        <pc:picChg chg="add">
          <ac:chgData name="Molly Bassett-Davies (2204967)" userId="02f41fa5-02d3-4541-a35a-256f4b2b735f" providerId="ADAL" clId="{5E22059B-AEF9-6E43-98CA-4F629648859D}" dt="2023-11-07T12:33:03.007" v="2462" actId="26606"/>
          <ac:picMkLst>
            <pc:docMk/>
            <pc:sldMk cId="3093129284" sldId="263"/>
            <ac:picMk id="20" creationId="{6D463AF5-7730-85EF-8892-6F30941CCDF1}"/>
          </ac:picMkLst>
        </pc:picChg>
      </pc:sldChg>
      <pc:sldChg chg="addSp modSp new mod setBg addAnim">
        <pc:chgData name="Molly Bassett-Davies (2204967)" userId="02f41fa5-02d3-4541-a35a-256f4b2b735f" providerId="ADAL" clId="{5E22059B-AEF9-6E43-98CA-4F629648859D}" dt="2023-11-07T12:24:20.940" v="1180"/>
        <pc:sldMkLst>
          <pc:docMk/>
          <pc:sldMk cId="1978239025" sldId="264"/>
        </pc:sldMkLst>
        <pc:spChg chg="mod ord">
          <ac:chgData name="Molly Bassett-Davies (2204967)" userId="02f41fa5-02d3-4541-a35a-256f4b2b735f" providerId="ADAL" clId="{5E22059B-AEF9-6E43-98CA-4F629648859D}" dt="2023-11-07T12:24:20.937" v="1179" actId="26606"/>
          <ac:spMkLst>
            <pc:docMk/>
            <pc:sldMk cId="1978239025" sldId="264"/>
            <ac:spMk id="2" creationId="{C337A7AB-7FB3-966E-51AB-2CE366D710B4}"/>
          </ac:spMkLst>
        </pc:spChg>
        <pc:spChg chg="add">
          <ac:chgData name="Molly Bassett-Davies (2204967)" userId="02f41fa5-02d3-4541-a35a-256f4b2b735f" providerId="ADAL" clId="{5E22059B-AEF9-6E43-98CA-4F629648859D}" dt="2023-11-07T12:24:20.937" v="1179" actId="26606"/>
          <ac:spMkLst>
            <pc:docMk/>
            <pc:sldMk cId="1978239025" sldId="264"/>
            <ac:spMk id="9" creationId="{DD7EAFE6-2BB9-41FB-9CF4-588CFC708774}"/>
          </ac:spMkLst>
        </pc:spChg>
        <pc:spChg chg="add">
          <ac:chgData name="Molly Bassett-Davies (2204967)" userId="02f41fa5-02d3-4541-a35a-256f4b2b735f" providerId="ADAL" clId="{5E22059B-AEF9-6E43-98CA-4F629648859D}" dt="2023-11-07T12:24:20.937" v="1179" actId="26606"/>
          <ac:spMkLst>
            <pc:docMk/>
            <pc:sldMk cId="1978239025" sldId="264"/>
            <ac:spMk id="11" creationId="{4E1EF4E8-5513-4BF5-BC41-04645281C672}"/>
          </ac:spMkLst>
        </pc:spChg>
        <pc:spChg chg="add">
          <ac:chgData name="Molly Bassett-Davies (2204967)" userId="02f41fa5-02d3-4541-a35a-256f4b2b735f" providerId="ADAL" clId="{5E22059B-AEF9-6E43-98CA-4F629648859D}" dt="2023-11-07T12:24:20.937" v="1179" actId="26606"/>
          <ac:spMkLst>
            <pc:docMk/>
            <pc:sldMk cId="1978239025" sldId="264"/>
            <ac:spMk id="13" creationId="{406D8C29-9DDA-48D0-AF70-905FDB2CE393}"/>
          </ac:spMkLst>
        </pc:spChg>
        <pc:picChg chg="add mod">
          <ac:chgData name="Molly Bassett-Davies (2204967)" userId="02f41fa5-02d3-4541-a35a-256f4b2b735f" providerId="ADAL" clId="{5E22059B-AEF9-6E43-98CA-4F629648859D}" dt="2023-11-07T12:24:20.937" v="1179" actId="26606"/>
          <ac:picMkLst>
            <pc:docMk/>
            <pc:sldMk cId="1978239025" sldId="264"/>
            <ac:picMk id="4" creationId="{7C624B75-050A-6647-F9CD-74CA3032B4C8}"/>
          </ac:picMkLst>
        </pc:picChg>
      </pc:sldChg>
      <pc:sldChg chg="addSp delSp modSp new mod setBg">
        <pc:chgData name="Molly Bassett-Davies (2204967)" userId="02f41fa5-02d3-4541-a35a-256f4b2b735f" providerId="ADAL" clId="{5E22059B-AEF9-6E43-98CA-4F629648859D}" dt="2023-11-07T13:42:34.694" v="5035" actId="120"/>
        <pc:sldMkLst>
          <pc:docMk/>
          <pc:sldMk cId="892894950" sldId="265"/>
        </pc:sldMkLst>
        <pc:spChg chg="mod">
          <ac:chgData name="Molly Bassett-Davies (2204967)" userId="02f41fa5-02d3-4541-a35a-256f4b2b735f" providerId="ADAL" clId="{5E22059B-AEF9-6E43-98CA-4F629648859D}" dt="2023-11-07T13:41:06.203" v="5032" actId="1076"/>
          <ac:spMkLst>
            <pc:docMk/>
            <pc:sldMk cId="892894950" sldId="265"/>
            <ac:spMk id="2" creationId="{1D091F4E-281F-E46D-8979-804D45B14CE0}"/>
          </ac:spMkLst>
        </pc:spChg>
        <pc:spChg chg="mod">
          <ac:chgData name="Molly Bassett-Davies (2204967)" userId="02f41fa5-02d3-4541-a35a-256f4b2b735f" providerId="ADAL" clId="{5E22059B-AEF9-6E43-98CA-4F629648859D}" dt="2023-11-07T13:42:34.694" v="5035" actId="120"/>
          <ac:spMkLst>
            <pc:docMk/>
            <pc:sldMk cId="892894950" sldId="265"/>
            <ac:spMk id="3" creationId="{636F766B-4B0F-F6C3-20E5-990DD7641D65}"/>
          </ac:spMkLst>
        </pc:spChg>
        <pc:spChg chg="del mod">
          <ac:chgData name="Molly Bassett-Davies (2204967)" userId="02f41fa5-02d3-4541-a35a-256f4b2b735f" providerId="ADAL" clId="{5E22059B-AEF9-6E43-98CA-4F629648859D}" dt="2023-11-07T12:35:40.672" v="2489" actId="931"/>
          <ac:spMkLst>
            <pc:docMk/>
            <pc:sldMk cId="892894950" sldId="265"/>
            <ac:spMk id="4" creationId="{3C2BD518-E16B-BEB4-ACF5-4F3781D00B17}"/>
          </ac:spMkLst>
        </pc:spChg>
        <pc:spChg chg="add mod">
          <ac:chgData name="Molly Bassett-Davies (2204967)" userId="02f41fa5-02d3-4541-a35a-256f4b2b735f" providerId="ADAL" clId="{5E22059B-AEF9-6E43-98CA-4F629648859D}" dt="2023-11-07T12:59:07.825" v="3235" actId="26606"/>
          <ac:spMkLst>
            <pc:docMk/>
            <pc:sldMk cId="892894950" sldId="265"/>
            <ac:spMk id="7" creationId="{6B3FAFFE-9B17-0643-1CF5-3A7FC950F52A}"/>
          </ac:spMkLst>
        </pc:spChg>
        <pc:spChg chg="add">
          <ac:chgData name="Molly Bassett-Davies (2204967)" userId="02f41fa5-02d3-4541-a35a-256f4b2b735f" providerId="ADAL" clId="{5E22059B-AEF9-6E43-98CA-4F629648859D}" dt="2023-11-07T12:59:07.825" v="3235" actId="26606"/>
          <ac:spMkLst>
            <pc:docMk/>
            <pc:sldMk cId="892894950" sldId="265"/>
            <ac:spMk id="12" creationId="{DD7EAFE6-2BB9-41FB-9CF4-588CFC708774}"/>
          </ac:spMkLst>
        </pc:spChg>
        <pc:spChg chg="add">
          <ac:chgData name="Molly Bassett-Davies (2204967)" userId="02f41fa5-02d3-4541-a35a-256f4b2b735f" providerId="ADAL" clId="{5E22059B-AEF9-6E43-98CA-4F629648859D}" dt="2023-11-07T12:59:07.825" v="3235" actId="26606"/>
          <ac:spMkLst>
            <pc:docMk/>
            <pc:sldMk cId="892894950" sldId="265"/>
            <ac:spMk id="14" creationId="{32768DCD-B824-413A-B330-8D57ADB3724C}"/>
          </ac:spMkLst>
        </pc:spChg>
        <pc:spChg chg="add">
          <ac:chgData name="Molly Bassett-Davies (2204967)" userId="02f41fa5-02d3-4541-a35a-256f4b2b735f" providerId="ADAL" clId="{5E22059B-AEF9-6E43-98CA-4F629648859D}" dt="2023-11-07T12:59:07.825" v="3235" actId="26606"/>
          <ac:spMkLst>
            <pc:docMk/>
            <pc:sldMk cId="892894950" sldId="265"/>
            <ac:spMk id="16" creationId="{96E45848-BEDA-4F24-9C4E-DA2120958262}"/>
          </ac:spMkLst>
        </pc:spChg>
        <pc:spChg chg="add">
          <ac:chgData name="Molly Bassett-Davies (2204967)" userId="02f41fa5-02d3-4541-a35a-256f4b2b735f" providerId="ADAL" clId="{5E22059B-AEF9-6E43-98CA-4F629648859D}" dt="2023-11-07T12:59:07.825" v="3235" actId="26606"/>
          <ac:spMkLst>
            <pc:docMk/>
            <pc:sldMk cId="892894950" sldId="265"/>
            <ac:spMk id="18" creationId="{B2BB8117-A903-442C-9223-A4FEB85C3271}"/>
          </ac:spMkLst>
        </pc:spChg>
        <pc:spChg chg="add">
          <ac:chgData name="Molly Bassett-Davies (2204967)" userId="02f41fa5-02d3-4541-a35a-256f4b2b735f" providerId="ADAL" clId="{5E22059B-AEF9-6E43-98CA-4F629648859D}" dt="2023-11-07T12:59:07.825" v="3235" actId="26606"/>
          <ac:spMkLst>
            <pc:docMk/>
            <pc:sldMk cId="892894950" sldId="265"/>
            <ac:spMk id="20" creationId="{C59300B8-3117-43F8-9F8E-68DB9F002F92}"/>
          </ac:spMkLst>
        </pc:spChg>
        <pc:spChg chg="add">
          <ac:chgData name="Molly Bassett-Davies (2204967)" userId="02f41fa5-02d3-4541-a35a-256f4b2b735f" providerId="ADAL" clId="{5E22059B-AEF9-6E43-98CA-4F629648859D}" dt="2023-11-07T12:59:07.825" v="3235" actId="26606"/>
          <ac:spMkLst>
            <pc:docMk/>
            <pc:sldMk cId="892894950" sldId="265"/>
            <ac:spMk id="22" creationId="{1AFAE680-42C1-4104-B74F-B0A8F1FB264A}"/>
          </ac:spMkLst>
        </pc:spChg>
        <pc:spChg chg="add">
          <ac:chgData name="Molly Bassett-Davies (2204967)" userId="02f41fa5-02d3-4541-a35a-256f4b2b735f" providerId="ADAL" clId="{5E22059B-AEF9-6E43-98CA-4F629648859D}" dt="2023-11-07T12:59:07.825" v="3235" actId="26606"/>
          <ac:spMkLst>
            <pc:docMk/>
            <pc:sldMk cId="892894950" sldId="265"/>
            <ac:spMk id="24" creationId="{828A8BA9-B3FE-4C96-A0A1-72A0D2C85578}"/>
          </ac:spMkLst>
        </pc:spChg>
        <pc:spChg chg="add">
          <ac:chgData name="Molly Bassett-Davies (2204967)" userId="02f41fa5-02d3-4541-a35a-256f4b2b735f" providerId="ADAL" clId="{5E22059B-AEF9-6E43-98CA-4F629648859D}" dt="2023-11-07T12:59:07.825" v="3235" actId="26606"/>
          <ac:spMkLst>
            <pc:docMk/>
            <pc:sldMk cId="892894950" sldId="265"/>
            <ac:spMk id="26" creationId="{2EDB7FB2-4012-481D-B3D1-7301CCF6E488}"/>
          </ac:spMkLst>
        </pc:spChg>
        <pc:picChg chg="add mod">
          <ac:chgData name="Molly Bassett-Davies (2204967)" userId="02f41fa5-02d3-4541-a35a-256f4b2b735f" providerId="ADAL" clId="{5E22059B-AEF9-6E43-98CA-4F629648859D}" dt="2023-11-07T12:59:07.825" v="3235" actId="26606"/>
          <ac:picMkLst>
            <pc:docMk/>
            <pc:sldMk cId="892894950" sldId="265"/>
            <ac:picMk id="6" creationId="{41214816-7A99-5D01-33E8-14ECA0684B15}"/>
          </ac:picMkLst>
        </pc:picChg>
      </pc:sldChg>
      <pc:sldChg chg="delSp modSp new mod">
        <pc:chgData name="Molly Bassett-Davies (2204967)" userId="02f41fa5-02d3-4541-a35a-256f4b2b735f" providerId="ADAL" clId="{5E22059B-AEF9-6E43-98CA-4F629648859D}" dt="2023-11-07T22:43:08.914" v="5659" actId="2711"/>
        <pc:sldMkLst>
          <pc:docMk/>
          <pc:sldMk cId="2073161788" sldId="266"/>
        </pc:sldMkLst>
        <pc:spChg chg="del">
          <ac:chgData name="Molly Bassett-Davies (2204967)" userId="02f41fa5-02d3-4541-a35a-256f4b2b735f" providerId="ADAL" clId="{5E22059B-AEF9-6E43-98CA-4F629648859D}" dt="2023-11-07T22:42:59.980" v="5657" actId="478"/>
          <ac:spMkLst>
            <pc:docMk/>
            <pc:sldMk cId="2073161788" sldId="266"/>
            <ac:spMk id="2" creationId="{FEEF3A63-2037-7370-930A-4E6548765758}"/>
          </ac:spMkLst>
        </pc:spChg>
        <pc:spChg chg="mod">
          <ac:chgData name="Molly Bassett-Davies (2204967)" userId="02f41fa5-02d3-4541-a35a-256f4b2b735f" providerId="ADAL" clId="{5E22059B-AEF9-6E43-98CA-4F629648859D}" dt="2023-11-07T22:43:08.914" v="5659" actId="2711"/>
          <ac:spMkLst>
            <pc:docMk/>
            <pc:sldMk cId="2073161788" sldId="266"/>
            <ac:spMk id="3" creationId="{D8126BBB-8611-9C59-F07D-A439F84E07EA}"/>
          </ac:spMkLst>
        </pc:spChg>
      </pc:sldChg>
      <pc:sldChg chg="new del">
        <pc:chgData name="Molly Bassett-Davies (2204967)" userId="02f41fa5-02d3-4541-a35a-256f4b2b735f" providerId="ADAL" clId="{5E22059B-AEF9-6E43-98CA-4F629648859D}" dt="2023-11-07T12:58:22.098" v="3229" actId="2696"/>
        <pc:sldMkLst>
          <pc:docMk/>
          <pc:sldMk cId="2225353130" sldId="266"/>
        </pc:sldMkLst>
      </pc:sldChg>
      <pc:sldChg chg="addSp delSp modSp new mod setBg addAnim">
        <pc:chgData name="Molly Bassett-Davies (2204967)" userId="02f41fa5-02d3-4541-a35a-256f4b2b735f" providerId="ADAL" clId="{5E22059B-AEF9-6E43-98CA-4F629648859D}" dt="2023-11-07T13:04:50.031" v="3301" actId="478"/>
        <pc:sldMkLst>
          <pc:docMk/>
          <pc:sldMk cId="354748166" sldId="267"/>
        </pc:sldMkLst>
        <pc:spChg chg="mod">
          <ac:chgData name="Molly Bassett-Davies (2204967)" userId="02f41fa5-02d3-4541-a35a-256f4b2b735f" providerId="ADAL" clId="{5E22059B-AEF9-6E43-98CA-4F629648859D}" dt="2023-11-07T13:04:36.962" v="3299" actId="26606"/>
          <ac:spMkLst>
            <pc:docMk/>
            <pc:sldMk cId="354748166" sldId="267"/>
            <ac:spMk id="2" creationId="{1851E7DF-51F6-3DC6-EF4D-2213243B5629}"/>
          </ac:spMkLst>
        </pc:spChg>
        <pc:spChg chg="del mod">
          <ac:chgData name="Molly Bassett-Davies (2204967)" userId="02f41fa5-02d3-4541-a35a-256f4b2b735f" providerId="ADAL" clId="{5E22059B-AEF9-6E43-98CA-4F629648859D}" dt="2023-11-07T13:04:50.031" v="3301" actId="478"/>
          <ac:spMkLst>
            <pc:docMk/>
            <pc:sldMk cId="354748166" sldId="267"/>
            <ac:spMk id="3" creationId="{D9E46159-FB70-8B00-F64C-91E4A1E188F0}"/>
          </ac:spMkLst>
        </pc:spChg>
        <pc:spChg chg="add">
          <ac:chgData name="Molly Bassett-Davies (2204967)" userId="02f41fa5-02d3-4541-a35a-256f4b2b735f" providerId="ADAL" clId="{5E22059B-AEF9-6E43-98CA-4F629648859D}" dt="2023-11-07T13:04:36.962" v="3299" actId="26606"/>
          <ac:spMkLst>
            <pc:docMk/>
            <pc:sldMk cId="354748166" sldId="267"/>
            <ac:spMk id="10" creationId="{4E1EF4E8-5513-4BF5-BC41-04645281C672}"/>
          </ac:spMkLst>
        </pc:spChg>
        <pc:spChg chg="add">
          <ac:chgData name="Molly Bassett-Davies (2204967)" userId="02f41fa5-02d3-4541-a35a-256f4b2b735f" providerId="ADAL" clId="{5E22059B-AEF9-6E43-98CA-4F629648859D}" dt="2023-11-07T13:04:36.962" v="3299" actId="26606"/>
          <ac:spMkLst>
            <pc:docMk/>
            <pc:sldMk cId="354748166" sldId="267"/>
            <ac:spMk id="12" creationId="{406D8C29-9DDA-48D0-AF70-905FDB2CE393}"/>
          </ac:spMkLst>
        </pc:spChg>
        <pc:picChg chg="add mod ord">
          <ac:chgData name="Molly Bassett-Davies (2204967)" userId="02f41fa5-02d3-4541-a35a-256f4b2b735f" providerId="ADAL" clId="{5E22059B-AEF9-6E43-98CA-4F629648859D}" dt="2023-11-07T13:04:36.962" v="3299" actId="26606"/>
          <ac:picMkLst>
            <pc:docMk/>
            <pc:sldMk cId="354748166" sldId="267"/>
            <ac:picMk id="5" creationId="{ACE31E5C-2ABD-89DD-580F-4CD7AC569CD7}"/>
          </ac:picMkLst>
        </pc:picChg>
      </pc:sldChg>
      <pc:sldChg chg="add del">
        <pc:chgData name="Molly Bassett-Davies (2204967)" userId="02f41fa5-02d3-4541-a35a-256f4b2b735f" providerId="ADAL" clId="{5E22059B-AEF9-6E43-98CA-4F629648859D}" dt="2023-11-07T12:58:31.112" v="3232" actId="2696"/>
        <pc:sldMkLst>
          <pc:docMk/>
          <pc:sldMk cId="2809413420" sldId="267"/>
        </pc:sldMkLst>
      </pc:sldChg>
      <pc:sldChg chg="addSp modSp new mod setBg">
        <pc:chgData name="Molly Bassett-Davies (2204967)" userId="02f41fa5-02d3-4541-a35a-256f4b2b735f" providerId="ADAL" clId="{5E22059B-AEF9-6E43-98CA-4F629648859D}" dt="2023-11-07T13:21:05.430" v="4152" actId="27636"/>
        <pc:sldMkLst>
          <pc:docMk/>
          <pc:sldMk cId="1767521446" sldId="268"/>
        </pc:sldMkLst>
        <pc:spChg chg="mod">
          <ac:chgData name="Molly Bassett-Davies (2204967)" userId="02f41fa5-02d3-4541-a35a-256f4b2b735f" providerId="ADAL" clId="{5E22059B-AEF9-6E43-98CA-4F629648859D}" dt="2023-11-07T13:20:40.349" v="4144" actId="1076"/>
          <ac:spMkLst>
            <pc:docMk/>
            <pc:sldMk cId="1767521446" sldId="268"/>
            <ac:spMk id="2" creationId="{BB4F2116-C4A5-8096-EE7B-C4E0EEE2517E}"/>
          </ac:spMkLst>
        </pc:spChg>
        <pc:spChg chg="mod">
          <ac:chgData name="Molly Bassett-Davies (2204967)" userId="02f41fa5-02d3-4541-a35a-256f4b2b735f" providerId="ADAL" clId="{5E22059B-AEF9-6E43-98CA-4F629648859D}" dt="2023-11-07T13:21:05.430" v="4152" actId="27636"/>
          <ac:spMkLst>
            <pc:docMk/>
            <pc:sldMk cId="1767521446" sldId="268"/>
            <ac:spMk id="3" creationId="{8B48C70D-3276-CF7C-28BD-E83FBAAC32FD}"/>
          </ac:spMkLst>
        </pc:spChg>
        <pc:spChg chg="add">
          <ac:chgData name="Molly Bassett-Davies (2204967)" userId="02f41fa5-02d3-4541-a35a-256f4b2b735f" providerId="ADAL" clId="{5E22059B-AEF9-6E43-98CA-4F629648859D}" dt="2023-11-07T13:20:25.282" v="4141" actId="26606"/>
          <ac:spMkLst>
            <pc:docMk/>
            <pc:sldMk cId="1767521446" sldId="268"/>
            <ac:spMk id="1031" creationId="{32768DCD-B824-413A-B330-8D57ADB3724C}"/>
          </ac:spMkLst>
        </pc:spChg>
        <pc:spChg chg="add">
          <ac:chgData name="Molly Bassett-Davies (2204967)" userId="02f41fa5-02d3-4541-a35a-256f4b2b735f" providerId="ADAL" clId="{5E22059B-AEF9-6E43-98CA-4F629648859D}" dt="2023-11-07T13:20:25.282" v="4141" actId="26606"/>
          <ac:spMkLst>
            <pc:docMk/>
            <pc:sldMk cId="1767521446" sldId="268"/>
            <ac:spMk id="1033" creationId="{96E45848-BEDA-4F24-9C4E-DA2120958262}"/>
          </ac:spMkLst>
        </pc:spChg>
        <pc:spChg chg="add">
          <ac:chgData name="Molly Bassett-Davies (2204967)" userId="02f41fa5-02d3-4541-a35a-256f4b2b735f" providerId="ADAL" clId="{5E22059B-AEF9-6E43-98CA-4F629648859D}" dt="2023-11-07T13:20:25.282" v="4141" actId="26606"/>
          <ac:spMkLst>
            <pc:docMk/>
            <pc:sldMk cId="1767521446" sldId="268"/>
            <ac:spMk id="1035" creationId="{B2BB8117-A903-442C-9223-A4FEB85C3271}"/>
          </ac:spMkLst>
        </pc:spChg>
        <pc:spChg chg="add">
          <ac:chgData name="Molly Bassett-Davies (2204967)" userId="02f41fa5-02d3-4541-a35a-256f4b2b735f" providerId="ADAL" clId="{5E22059B-AEF9-6E43-98CA-4F629648859D}" dt="2023-11-07T13:20:25.282" v="4141" actId="26606"/>
          <ac:spMkLst>
            <pc:docMk/>
            <pc:sldMk cId="1767521446" sldId="268"/>
            <ac:spMk id="1037" creationId="{C59300B8-3117-43F8-9F8E-68DB9F002F92}"/>
          </ac:spMkLst>
        </pc:spChg>
        <pc:spChg chg="add">
          <ac:chgData name="Molly Bassett-Davies (2204967)" userId="02f41fa5-02d3-4541-a35a-256f4b2b735f" providerId="ADAL" clId="{5E22059B-AEF9-6E43-98CA-4F629648859D}" dt="2023-11-07T13:20:25.282" v="4141" actId="26606"/>
          <ac:spMkLst>
            <pc:docMk/>
            <pc:sldMk cId="1767521446" sldId="268"/>
            <ac:spMk id="1039" creationId="{1AFAE680-42C1-4104-B74F-B0A8F1FB264A}"/>
          </ac:spMkLst>
        </pc:spChg>
        <pc:spChg chg="add">
          <ac:chgData name="Molly Bassett-Davies (2204967)" userId="02f41fa5-02d3-4541-a35a-256f4b2b735f" providerId="ADAL" clId="{5E22059B-AEF9-6E43-98CA-4F629648859D}" dt="2023-11-07T13:20:25.282" v="4141" actId="26606"/>
          <ac:spMkLst>
            <pc:docMk/>
            <pc:sldMk cId="1767521446" sldId="268"/>
            <ac:spMk id="1041" creationId="{828A8BA9-B3FE-4C96-A0A1-72A0D2C85578}"/>
          </ac:spMkLst>
        </pc:spChg>
        <pc:spChg chg="add">
          <ac:chgData name="Molly Bassett-Davies (2204967)" userId="02f41fa5-02d3-4541-a35a-256f4b2b735f" providerId="ADAL" clId="{5E22059B-AEF9-6E43-98CA-4F629648859D}" dt="2023-11-07T13:20:25.282" v="4141" actId="26606"/>
          <ac:spMkLst>
            <pc:docMk/>
            <pc:sldMk cId="1767521446" sldId="268"/>
            <ac:spMk id="1043" creationId="{2EDB7FB2-4012-481D-B3D1-7301CCF6E488}"/>
          </ac:spMkLst>
        </pc:spChg>
        <pc:picChg chg="add mod">
          <ac:chgData name="Molly Bassett-Davies (2204967)" userId="02f41fa5-02d3-4541-a35a-256f4b2b735f" providerId="ADAL" clId="{5E22059B-AEF9-6E43-98CA-4F629648859D}" dt="2023-11-07T13:20:25.282" v="4141" actId="26606"/>
          <ac:picMkLst>
            <pc:docMk/>
            <pc:sldMk cId="1767521446" sldId="268"/>
            <ac:picMk id="1026" creationId="{C323D712-D716-90AD-A68E-E7E8D98A36F8}"/>
          </ac:picMkLst>
        </pc:picChg>
      </pc:sldChg>
      <pc:sldChg chg="new del">
        <pc:chgData name="Molly Bassett-Davies (2204967)" userId="02f41fa5-02d3-4541-a35a-256f4b2b735f" providerId="ADAL" clId="{5E22059B-AEF9-6E43-98CA-4F629648859D}" dt="2023-11-07T13:05:13.318" v="3303" actId="2696"/>
        <pc:sldMkLst>
          <pc:docMk/>
          <pc:sldMk cId="1986432886" sldId="268"/>
        </pc:sldMkLst>
      </pc:sldChg>
      <pc:sldChg chg="addSp delSp modSp new mod setBg">
        <pc:chgData name="Molly Bassett-Davies (2204967)" userId="02f41fa5-02d3-4541-a35a-256f4b2b735f" providerId="ADAL" clId="{5E22059B-AEF9-6E43-98CA-4F629648859D}" dt="2023-11-07T13:39:50.133" v="5019" actId="2711"/>
        <pc:sldMkLst>
          <pc:docMk/>
          <pc:sldMk cId="619648031" sldId="269"/>
        </pc:sldMkLst>
        <pc:spChg chg="mod">
          <ac:chgData name="Molly Bassett-Davies (2204967)" userId="02f41fa5-02d3-4541-a35a-256f4b2b735f" providerId="ADAL" clId="{5E22059B-AEF9-6E43-98CA-4F629648859D}" dt="2023-11-07T13:37:20.721" v="5004" actId="20577"/>
          <ac:spMkLst>
            <pc:docMk/>
            <pc:sldMk cId="619648031" sldId="269"/>
            <ac:spMk id="2" creationId="{B79FA1E9-11AD-FC67-70C5-54FC6BF1DC3C}"/>
          </ac:spMkLst>
        </pc:spChg>
        <pc:spChg chg="mod">
          <ac:chgData name="Molly Bassett-Davies (2204967)" userId="02f41fa5-02d3-4541-a35a-256f4b2b735f" providerId="ADAL" clId="{5E22059B-AEF9-6E43-98CA-4F629648859D}" dt="2023-11-07T13:39:50.133" v="5019" actId="2711"/>
          <ac:spMkLst>
            <pc:docMk/>
            <pc:sldMk cId="619648031" sldId="269"/>
            <ac:spMk id="3" creationId="{55B0530B-606E-4BD4-54EB-A4FE17CB3700}"/>
          </ac:spMkLst>
        </pc:spChg>
        <pc:spChg chg="add del">
          <ac:chgData name="Molly Bassett-Davies (2204967)" userId="02f41fa5-02d3-4541-a35a-256f4b2b735f" providerId="ADAL" clId="{5E22059B-AEF9-6E43-98CA-4F629648859D}" dt="2023-11-07T13:36:48.946" v="4997" actId="26606"/>
          <ac:spMkLst>
            <pc:docMk/>
            <pc:sldMk cId="619648031" sldId="269"/>
            <ac:spMk id="9" creationId="{32768DCD-B824-413A-B330-8D57ADB3724C}"/>
          </ac:spMkLst>
        </pc:spChg>
        <pc:spChg chg="add del">
          <ac:chgData name="Molly Bassett-Davies (2204967)" userId="02f41fa5-02d3-4541-a35a-256f4b2b735f" providerId="ADAL" clId="{5E22059B-AEF9-6E43-98CA-4F629648859D}" dt="2023-11-07T13:36:48.946" v="4997" actId="26606"/>
          <ac:spMkLst>
            <pc:docMk/>
            <pc:sldMk cId="619648031" sldId="269"/>
            <ac:spMk id="11" creationId="{96E45848-BEDA-4F24-9C4E-DA2120958262}"/>
          </ac:spMkLst>
        </pc:spChg>
        <pc:spChg chg="add del">
          <ac:chgData name="Molly Bassett-Davies (2204967)" userId="02f41fa5-02d3-4541-a35a-256f4b2b735f" providerId="ADAL" clId="{5E22059B-AEF9-6E43-98CA-4F629648859D}" dt="2023-11-07T13:36:48.946" v="4997" actId="26606"/>
          <ac:spMkLst>
            <pc:docMk/>
            <pc:sldMk cId="619648031" sldId="269"/>
            <ac:spMk id="13" creationId="{B2BB8117-A903-442C-9223-A4FEB85C3271}"/>
          </ac:spMkLst>
        </pc:spChg>
        <pc:spChg chg="add del">
          <ac:chgData name="Molly Bassett-Davies (2204967)" userId="02f41fa5-02d3-4541-a35a-256f4b2b735f" providerId="ADAL" clId="{5E22059B-AEF9-6E43-98CA-4F629648859D}" dt="2023-11-07T13:36:48.946" v="4997" actId="26606"/>
          <ac:spMkLst>
            <pc:docMk/>
            <pc:sldMk cId="619648031" sldId="269"/>
            <ac:spMk id="15" creationId="{C59300B8-3117-43F8-9F8E-68DB9F002F92}"/>
          </ac:spMkLst>
        </pc:spChg>
        <pc:spChg chg="add del">
          <ac:chgData name="Molly Bassett-Davies (2204967)" userId="02f41fa5-02d3-4541-a35a-256f4b2b735f" providerId="ADAL" clId="{5E22059B-AEF9-6E43-98CA-4F629648859D}" dt="2023-11-07T13:36:48.946" v="4997" actId="26606"/>
          <ac:spMkLst>
            <pc:docMk/>
            <pc:sldMk cId="619648031" sldId="269"/>
            <ac:spMk id="17" creationId="{1AFAE680-42C1-4104-B74F-B0A8F1FB264A}"/>
          </ac:spMkLst>
        </pc:spChg>
        <pc:spChg chg="add del">
          <ac:chgData name="Molly Bassett-Davies (2204967)" userId="02f41fa5-02d3-4541-a35a-256f4b2b735f" providerId="ADAL" clId="{5E22059B-AEF9-6E43-98CA-4F629648859D}" dt="2023-11-07T13:36:48.946" v="4997" actId="26606"/>
          <ac:spMkLst>
            <pc:docMk/>
            <pc:sldMk cId="619648031" sldId="269"/>
            <ac:spMk id="19" creationId="{828A8BA9-B3FE-4C96-A0A1-72A0D2C85578}"/>
          </ac:spMkLst>
        </pc:spChg>
        <pc:spChg chg="add del">
          <ac:chgData name="Molly Bassett-Davies (2204967)" userId="02f41fa5-02d3-4541-a35a-256f4b2b735f" providerId="ADAL" clId="{5E22059B-AEF9-6E43-98CA-4F629648859D}" dt="2023-11-07T13:36:48.946" v="4997" actId="26606"/>
          <ac:spMkLst>
            <pc:docMk/>
            <pc:sldMk cId="619648031" sldId="269"/>
            <ac:spMk id="21" creationId="{2EDB7FB2-4012-481D-B3D1-7301CCF6E488}"/>
          </ac:spMkLst>
        </pc:spChg>
        <pc:spChg chg="add">
          <ac:chgData name="Molly Bassett-Davies (2204967)" userId="02f41fa5-02d3-4541-a35a-256f4b2b735f" providerId="ADAL" clId="{5E22059B-AEF9-6E43-98CA-4F629648859D}" dt="2023-11-07T13:36:48.946" v="4997" actId="26606"/>
          <ac:spMkLst>
            <pc:docMk/>
            <pc:sldMk cId="619648031" sldId="269"/>
            <ac:spMk id="26" creationId="{32768DCD-B824-413A-B330-8D57ADB3724C}"/>
          </ac:spMkLst>
        </pc:spChg>
        <pc:spChg chg="add">
          <ac:chgData name="Molly Bassett-Davies (2204967)" userId="02f41fa5-02d3-4541-a35a-256f4b2b735f" providerId="ADAL" clId="{5E22059B-AEF9-6E43-98CA-4F629648859D}" dt="2023-11-07T13:36:48.946" v="4997" actId="26606"/>
          <ac:spMkLst>
            <pc:docMk/>
            <pc:sldMk cId="619648031" sldId="269"/>
            <ac:spMk id="28" creationId="{96E45848-BEDA-4F24-9C4E-DA2120958262}"/>
          </ac:spMkLst>
        </pc:spChg>
        <pc:spChg chg="add">
          <ac:chgData name="Molly Bassett-Davies (2204967)" userId="02f41fa5-02d3-4541-a35a-256f4b2b735f" providerId="ADAL" clId="{5E22059B-AEF9-6E43-98CA-4F629648859D}" dt="2023-11-07T13:36:48.946" v="4997" actId="26606"/>
          <ac:spMkLst>
            <pc:docMk/>
            <pc:sldMk cId="619648031" sldId="269"/>
            <ac:spMk id="30" creationId="{B2BB8117-A903-442C-9223-A4FEB85C3271}"/>
          </ac:spMkLst>
        </pc:spChg>
        <pc:spChg chg="add">
          <ac:chgData name="Molly Bassett-Davies (2204967)" userId="02f41fa5-02d3-4541-a35a-256f4b2b735f" providerId="ADAL" clId="{5E22059B-AEF9-6E43-98CA-4F629648859D}" dt="2023-11-07T13:36:48.946" v="4997" actId="26606"/>
          <ac:spMkLst>
            <pc:docMk/>
            <pc:sldMk cId="619648031" sldId="269"/>
            <ac:spMk id="32" creationId="{C59300B8-3117-43F8-9F8E-68DB9F002F92}"/>
          </ac:spMkLst>
        </pc:spChg>
        <pc:spChg chg="add">
          <ac:chgData name="Molly Bassett-Davies (2204967)" userId="02f41fa5-02d3-4541-a35a-256f4b2b735f" providerId="ADAL" clId="{5E22059B-AEF9-6E43-98CA-4F629648859D}" dt="2023-11-07T13:36:48.946" v="4997" actId="26606"/>
          <ac:spMkLst>
            <pc:docMk/>
            <pc:sldMk cId="619648031" sldId="269"/>
            <ac:spMk id="34" creationId="{1AFAE680-42C1-4104-B74F-B0A8F1FB264A}"/>
          </ac:spMkLst>
        </pc:spChg>
        <pc:spChg chg="add">
          <ac:chgData name="Molly Bassett-Davies (2204967)" userId="02f41fa5-02d3-4541-a35a-256f4b2b735f" providerId="ADAL" clId="{5E22059B-AEF9-6E43-98CA-4F629648859D}" dt="2023-11-07T13:36:48.946" v="4997" actId="26606"/>
          <ac:spMkLst>
            <pc:docMk/>
            <pc:sldMk cId="619648031" sldId="269"/>
            <ac:spMk id="36" creationId="{828A8BA9-B3FE-4C96-A0A1-72A0D2C85578}"/>
          </ac:spMkLst>
        </pc:spChg>
        <pc:spChg chg="add">
          <ac:chgData name="Molly Bassett-Davies (2204967)" userId="02f41fa5-02d3-4541-a35a-256f4b2b735f" providerId="ADAL" clId="{5E22059B-AEF9-6E43-98CA-4F629648859D}" dt="2023-11-07T13:36:48.946" v="4997" actId="26606"/>
          <ac:spMkLst>
            <pc:docMk/>
            <pc:sldMk cId="619648031" sldId="269"/>
            <ac:spMk id="38" creationId="{2EDB7FB2-4012-481D-B3D1-7301CCF6E488}"/>
          </ac:spMkLst>
        </pc:spChg>
        <pc:picChg chg="add mod">
          <ac:chgData name="Molly Bassett-Davies (2204967)" userId="02f41fa5-02d3-4541-a35a-256f4b2b735f" providerId="ADAL" clId="{5E22059B-AEF9-6E43-98CA-4F629648859D}" dt="2023-11-07T13:37:05.536" v="4998" actId="14826"/>
          <ac:picMkLst>
            <pc:docMk/>
            <pc:sldMk cId="619648031" sldId="269"/>
            <ac:picMk id="5" creationId="{08A8058D-3FA6-5898-5D37-EA8677D3C3F1}"/>
          </ac:picMkLst>
        </pc:picChg>
      </pc:sldChg>
      <pc:sldChg chg="addSp delSp modSp new del mod setBg">
        <pc:chgData name="Molly Bassett-Davies (2204967)" userId="02f41fa5-02d3-4541-a35a-256f4b2b735f" providerId="ADAL" clId="{5E22059B-AEF9-6E43-98CA-4F629648859D}" dt="2023-11-07T22:41:14.504" v="5655" actId="2696"/>
        <pc:sldMkLst>
          <pc:docMk/>
          <pc:sldMk cId="427003060" sldId="270"/>
        </pc:sldMkLst>
        <pc:spChg chg="mod ord">
          <ac:chgData name="Molly Bassett-Davies (2204967)" userId="02f41fa5-02d3-4541-a35a-256f4b2b735f" providerId="ADAL" clId="{5E22059B-AEF9-6E43-98CA-4F629648859D}" dt="2023-11-07T22:22:59.250" v="5076" actId="26606"/>
          <ac:spMkLst>
            <pc:docMk/>
            <pc:sldMk cId="427003060" sldId="270"/>
            <ac:spMk id="2" creationId="{F386CEC4-9FAF-2565-6AC2-D8313B7C2B0D}"/>
          </ac:spMkLst>
        </pc:spChg>
        <pc:spChg chg="del mod">
          <ac:chgData name="Molly Bassett-Davies (2204967)" userId="02f41fa5-02d3-4541-a35a-256f4b2b735f" providerId="ADAL" clId="{5E22059B-AEF9-6E43-98CA-4F629648859D}" dt="2023-11-07T22:21:01.107" v="5067" actId="21"/>
          <ac:spMkLst>
            <pc:docMk/>
            <pc:sldMk cId="427003060" sldId="270"/>
            <ac:spMk id="3" creationId="{98038091-0C05-63D1-BA09-94175D490185}"/>
          </ac:spMkLst>
        </pc:spChg>
        <pc:spChg chg="add del">
          <ac:chgData name="Molly Bassett-Davies (2204967)" userId="02f41fa5-02d3-4541-a35a-256f4b2b735f" providerId="ADAL" clId="{5E22059B-AEF9-6E43-98CA-4F629648859D}" dt="2023-11-07T22:22:59.250" v="5076" actId="26606"/>
          <ac:spMkLst>
            <pc:docMk/>
            <pc:sldMk cId="427003060" sldId="270"/>
            <ac:spMk id="10" creationId="{DD7EAFE6-2BB9-41FB-9CF4-588CFC708774}"/>
          </ac:spMkLst>
        </pc:spChg>
        <pc:spChg chg="add del">
          <ac:chgData name="Molly Bassett-Davies (2204967)" userId="02f41fa5-02d3-4541-a35a-256f4b2b735f" providerId="ADAL" clId="{5E22059B-AEF9-6E43-98CA-4F629648859D}" dt="2023-11-07T22:22:59.250" v="5076" actId="26606"/>
          <ac:spMkLst>
            <pc:docMk/>
            <pc:sldMk cId="427003060" sldId="270"/>
            <ac:spMk id="12" creationId="{4E1EF4E8-5513-4BF5-BC41-04645281C672}"/>
          </ac:spMkLst>
        </pc:spChg>
        <pc:spChg chg="add del">
          <ac:chgData name="Molly Bassett-Davies (2204967)" userId="02f41fa5-02d3-4541-a35a-256f4b2b735f" providerId="ADAL" clId="{5E22059B-AEF9-6E43-98CA-4F629648859D}" dt="2023-11-07T22:22:59.250" v="5076" actId="26606"/>
          <ac:spMkLst>
            <pc:docMk/>
            <pc:sldMk cId="427003060" sldId="270"/>
            <ac:spMk id="14" creationId="{406D8C29-9DDA-48D0-AF70-905FDB2CE393}"/>
          </ac:spMkLst>
        </pc:spChg>
        <pc:spChg chg="add">
          <ac:chgData name="Molly Bassett-Davies (2204967)" userId="02f41fa5-02d3-4541-a35a-256f4b2b735f" providerId="ADAL" clId="{5E22059B-AEF9-6E43-98CA-4F629648859D}" dt="2023-11-07T22:22:59.250" v="5076" actId="26606"/>
          <ac:spMkLst>
            <pc:docMk/>
            <pc:sldMk cId="427003060" sldId="270"/>
            <ac:spMk id="19" creationId="{DD7EAFE6-2BB9-41FB-9CF4-588CFC708774}"/>
          </ac:spMkLst>
        </pc:spChg>
        <pc:spChg chg="add">
          <ac:chgData name="Molly Bassett-Davies (2204967)" userId="02f41fa5-02d3-4541-a35a-256f4b2b735f" providerId="ADAL" clId="{5E22059B-AEF9-6E43-98CA-4F629648859D}" dt="2023-11-07T22:22:59.250" v="5076" actId="26606"/>
          <ac:spMkLst>
            <pc:docMk/>
            <pc:sldMk cId="427003060" sldId="270"/>
            <ac:spMk id="21" creationId="{4E1EF4E8-5513-4BF5-BC41-04645281C672}"/>
          </ac:spMkLst>
        </pc:spChg>
        <pc:spChg chg="add">
          <ac:chgData name="Molly Bassett-Davies (2204967)" userId="02f41fa5-02d3-4541-a35a-256f4b2b735f" providerId="ADAL" clId="{5E22059B-AEF9-6E43-98CA-4F629648859D}" dt="2023-11-07T22:22:59.250" v="5076" actId="26606"/>
          <ac:spMkLst>
            <pc:docMk/>
            <pc:sldMk cId="427003060" sldId="270"/>
            <ac:spMk id="23" creationId="{406D8C29-9DDA-48D0-AF70-905FDB2CE393}"/>
          </ac:spMkLst>
        </pc:spChg>
        <pc:picChg chg="add del mod ord">
          <ac:chgData name="Molly Bassett-Davies (2204967)" userId="02f41fa5-02d3-4541-a35a-256f4b2b735f" providerId="ADAL" clId="{5E22059B-AEF9-6E43-98CA-4F629648859D}" dt="2023-11-07T22:21:36.204" v="5074" actId="21"/>
          <ac:picMkLst>
            <pc:docMk/>
            <pc:sldMk cId="427003060" sldId="270"/>
            <ac:picMk id="5" creationId="{0C786F85-4F3E-83F4-5992-ECE9ADFD3D84}"/>
          </ac:picMkLst>
        </pc:picChg>
        <pc:picChg chg="add mod">
          <ac:chgData name="Molly Bassett-Davies (2204967)" userId="02f41fa5-02d3-4541-a35a-256f4b2b735f" providerId="ADAL" clId="{5E22059B-AEF9-6E43-98CA-4F629648859D}" dt="2023-11-07T22:22:59.250" v="5076" actId="26606"/>
          <ac:picMkLst>
            <pc:docMk/>
            <pc:sldMk cId="427003060" sldId="270"/>
            <ac:picMk id="7" creationId="{E8F30B37-44FE-365D-6EBB-8C9897143FC1}"/>
          </ac:picMkLst>
        </pc:picChg>
      </pc:sldChg>
      <pc:sldChg chg="addSp delSp modSp new del mod setBg">
        <pc:chgData name="Molly Bassett-Davies (2204967)" userId="02f41fa5-02d3-4541-a35a-256f4b2b735f" providerId="ADAL" clId="{5E22059B-AEF9-6E43-98CA-4F629648859D}" dt="2023-11-07T22:41:12.295" v="5654" actId="2696"/>
        <pc:sldMkLst>
          <pc:docMk/>
          <pc:sldMk cId="2266483305" sldId="271"/>
        </pc:sldMkLst>
        <pc:spChg chg="del">
          <ac:chgData name="Molly Bassett-Davies (2204967)" userId="02f41fa5-02d3-4541-a35a-256f4b2b735f" providerId="ADAL" clId="{5E22059B-AEF9-6E43-98CA-4F629648859D}" dt="2023-11-07T22:23:47.583" v="5083" actId="478"/>
          <ac:spMkLst>
            <pc:docMk/>
            <pc:sldMk cId="2266483305" sldId="271"/>
            <ac:spMk id="2" creationId="{593C3FD8-A2A9-386A-83A2-D27EF4710E6E}"/>
          </ac:spMkLst>
        </pc:spChg>
        <pc:spChg chg="mod">
          <ac:chgData name="Molly Bassett-Davies (2204967)" userId="02f41fa5-02d3-4541-a35a-256f4b2b735f" providerId="ADAL" clId="{5E22059B-AEF9-6E43-98CA-4F629648859D}" dt="2023-11-07T22:31:31.998" v="5572" actId="403"/>
          <ac:spMkLst>
            <pc:docMk/>
            <pc:sldMk cId="2266483305" sldId="271"/>
            <ac:spMk id="3" creationId="{4443F9E0-44BB-544C-B688-475D1C34FD14}"/>
          </ac:spMkLst>
        </pc:spChg>
        <pc:spChg chg="mod">
          <ac:chgData name="Molly Bassett-Davies (2204967)" userId="02f41fa5-02d3-4541-a35a-256f4b2b735f" providerId="ADAL" clId="{5E22059B-AEF9-6E43-98CA-4F629648859D}" dt="2023-11-07T22:31:50.093" v="5576" actId="255"/>
          <ac:spMkLst>
            <pc:docMk/>
            <pc:sldMk cId="2266483305" sldId="271"/>
            <ac:spMk id="4" creationId="{D16F065B-BB48-3E2A-18F6-1D92F7853185}"/>
          </ac:spMkLst>
        </pc:spChg>
        <pc:spChg chg="mod">
          <ac:chgData name="Molly Bassett-Davies (2204967)" userId="02f41fa5-02d3-4541-a35a-256f4b2b735f" providerId="ADAL" clId="{5E22059B-AEF9-6E43-98CA-4F629648859D}" dt="2023-11-07T22:31:42.026" v="5574" actId="255"/>
          <ac:spMkLst>
            <pc:docMk/>
            <pc:sldMk cId="2266483305" sldId="271"/>
            <ac:spMk id="5" creationId="{7E4A0308-7DA1-EC64-33A8-5EF85499B76B}"/>
          </ac:spMkLst>
        </pc:spChg>
        <pc:spChg chg="mod">
          <ac:chgData name="Molly Bassett-Davies (2204967)" userId="02f41fa5-02d3-4541-a35a-256f4b2b735f" providerId="ADAL" clId="{5E22059B-AEF9-6E43-98CA-4F629648859D}" dt="2023-11-07T22:31:57.576" v="5577" actId="255"/>
          <ac:spMkLst>
            <pc:docMk/>
            <pc:sldMk cId="2266483305" sldId="271"/>
            <ac:spMk id="6" creationId="{A303CECA-564D-5378-B6F9-A6774A862C91}"/>
          </ac:spMkLst>
        </pc:spChg>
        <pc:picChg chg="add del mod">
          <ac:chgData name="Molly Bassett-Davies (2204967)" userId="02f41fa5-02d3-4541-a35a-256f4b2b735f" providerId="ADAL" clId="{5E22059B-AEF9-6E43-98CA-4F629648859D}" dt="2023-11-07T22:33:39.766" v="5580" actId="478"/>
          <ac:picMkLst>
            <pc:docMk/>
            <pc:sldMk cId="2266483305" sldId="271"/>
            <ac:picMk id="8" creationId="{18BDA6FD-4A6A-755B-4FF5-A9F447928CBB}"/>
          </ac:picMkLst>
        </pc:picChg>
        <pc:picChg chg="add del mod">
          <ac:chgData name="Molly Bassett-Davies (2204967)" userId="02f41fa5-02d3-4541-a35a-256f4b2b735f" providerId="ADAL" clId="{5E22059B-AEF9-6E43-98CA-4F629648859D}" dt="2023-11-07T22:34:30.626" v="5583" actId="478"/>
          <ac:picMkLst>
            <pc:docMk/>
            <pc:sldMk cId="2266483305" sldId="271"/>
            <ac:picMk id="10" creationId="{B97F3874-ADA6-9507-BE9A-36A099DA4E44}"/>
          </ac:picMkLst>
        </pc:picChg>
        <pc:picChg chg="add del mod">
          <ac:chgData name="Molly Bassett-Davies (2204967)" userId="02f41fa5-02d3-4541-a35a-256f4b2b735f" providerId="ADAL" clId="{5E22059B-AEF9-6E43-98CA-4F629648859D}" dt="2023-11-07T22:35:28.024" v="5585" actId="478"/>
          <ac:picMkLst>
            <pc:docMk/>
            <pc:sldMk cId="2266483305" sldId="271"/>
            <ac:picMk id="12" creationId="{8110FC6B-5029-E76D-F9B4-FEC74A308485}"/>
          </ac:picMkLst>
        </pc:picChg>
        <pc:picChg chg="add del mod">
          <ac:chgData name="Molly Bassett-Davies (2204967)" userId="02f41fa5-02d3-4541-a35a-256f4b2b735f" providerId="ADAL" clId="{5E22059B-AEF9-6E43-98CA-4F629648859D}" dt="2023-11-07T22:36:37.210" v="5587" actId="478"/>
          <ac:picMkLst>
            <pc:docMk/>
            <pc:sldMk cId="2266483305" sldId="271"/>
            <ac:picMk id="14" creationId="{26D96A0B-A910-6D99-473A-0E6A07DCA34D}"/>
          </ac:picMkLst>
        </pc:picChg>
        <pc:picChg chg="add del mod">
          <ac:chgData name="Molly Bassett-Davies (2204967)" userId="02f41fa5-02d3-4541-a35a-256f4b2b735f" providerId="ADAL" clId="{5E22059B-AEF9-6E43-98CA-4F629648859D}" dt="2023-11-07T22:38:23.976" v="5653" actId="478"/>
          <ac:picMkLst>
            <pc:docMk/>
            <pc:sldMk cId="2266483305" sldId="271"/>
            <ac:picMk id="16" creationId="{849A36FD-5617-1BFF-88F7-3163C01619D6}"/>
          </ac:picMkLst>
        </pc:picChg>
      </pc:sldChg>
      <pc:sldChg chg="new del">
        <pc:chgData name="Molly Bassett-Davies (2204967)" userId="02f41fa5-02d3-4541-a35a-256f4b2b735f" providerId="ADAL" clId="{5E22059B-AEF9-6E43-98CA-4F629648859D}" dt="2023-11-07T22:23:20.941" v="5078" actId="2696"/>
        <pc:sldMkLst>
          <pc:docMk/>
          <pc:sldMk cId="2815796708" sldId="271"/>
        </pc:sldMkLst>
      </pc:sldChg>
      <pc:sldChg chg="modSp new del mod">
        <pc:chgData name="Molly Bassett-Davies (2204967)" userId="02f41fa5-02d3-4541-a35a-256f4b2b735f" providerId="ADAL" clId="{5E22059B-AEF9-6E43-98CA-4F629648859D}" dt="2023-11-07T22:23:37.808" v="5081" actId="2696"/>
        <pc:sldMkLst>
          <pc:docMk/>
          <pc:sldMk cId="4249563895" sldId="271"/>
        </pc:sldMkLst>
        <pc:spChg chg="mod">
          <ac:chgData name="Molly Bassett-Davies (2204967)" userId="02f41fa5-02d3-4541-a35a-256f4b2b735f" providerId="ADAL" clId="{5E22059B-AEF9-6E43-98CA-4F629648859D}" dt="2023-11-07T22:23:32.900" v="5080" actId="20577"/>
          <ac:spMkLst>
            <pc:docMk/>
            <pc:sldMk cId="4249563895" sldId="271"/>
            <ac:spMk id="2" creationId="{FFF214B2-C493-5A63-550F-42D01E5C412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583031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90253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19127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23212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6899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09376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99364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68771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92633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77108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11/7/23</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14938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11/7/23</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136871524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onyburgess1969.net/2020/12/01/thank-you-rosa-parks-for-standing-up-as-you-sat-down/" TargetMode="External"/><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A2846BE-460A-477B-A2F4-52F298BF4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8401D34-2155-4B53-A686-7345BE15C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16">
            <a:extLst>
              <a:ext uri="{FF2B5EF4-FFF2-40B4-BE49-F238E27FC236}">
                <a16:creationId xmlns:a16="http://schemas.microsoft.com/office/drawing/2014/main" id="{E37BCD97-E1A4-4EBB-8D1C-8CC0B55A6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18">
            <a:extLst>
              <a:ext uri="{FF2B5EF4-FFF2-40B4-BE49-F238E27FC236}">
                <a16:creationId xmlns:a16="http://schemas.microsoft.com/office/drawing/2014/main" id="{5EDC1F21-AC5B-4D05-9108-5E5D28948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45999718-BD3E-869C-A513-8BB4E1F1F161}"/>
              </a:ext>
            </a:extLst>
          </p:cNvPr>
          <p:cNvPicPr>
            <a:picLocks noChangeAspect="1"/>
          </p:cNvPicPr>
          <p:nvPr/>
        </p:nvPicPr>
        <p:blipFill rotWithShape="1">
          <a:blip r:embed="rId2">
            <a:alphaModFix amt="20000"/>
          </a:blip>
          <a:srcRect l="2303" r="8831"/>
          <a:stretch/>
        </p:blipFill>
        <p:spPr>
          <a:xfrm>
            <a:off x="-2" y="277792"/>
            <a:ext cx="12188952" cy="7135793"/>
          </a:xfrm>
          <a:prstGeom prst="rect">
            <a:avLst/>
          </a:prstGeom>
        </p:spPr>
      </p:pic>
      <p:sp>
        <p:nvSpPr>
          <p:cNvPr id="2" name="Title 1">
            <a:extLst>
              <a:ext uri="{FF2B5EF4-FFF2-40B4-BE49-F238E27FC236}">
                <a16:creationId xmlns:a16="http://schemas.microsoft.com/office/drawing/2014/main" id="{75EA8304-38BF-1844-11A2-984581E99679}"/>
              </a:ext>
            </a:extLst>
          </p:cNvPr>
          <p:cNvSpPr>
            <a:spLocks noGrp="1"/>
          </p:cNvSpPr>
          <p:nvPr>
            <p:ph type="ctrTitle"/>
          </p:nvPr>
        </p:nvSpPr>
        <p:spPr>
          <a:xfrm>
            <a:off x="1522474" y="2869232"/>
            <a:ext cx="9144000" cy="2387600"/>
          </a:xfrm>
        </p:spPr>
        <p:txBody>
          <a:bodyPr>
            <a:normAutofit fontScale="90000"/>
          </a:bodyPr>
          <a:lstStyle/>
          <a:p>
            <a:r>
              <a:rPr lang="en-US" sz="2000" dirty="0">
                <a:solidFill>
                  <a:schemeClr val="tx1"/>
                </a:solidFill>
                <a:latin typeface="Arial" panose="020B0604020202020204" pitchFamily="34" charset="0"/>
                <a:cs typeface="Arial" panose="020B0604020202020204" pitchFamily="34" charset="0"/>
              </a:rPr>
              <a:t>Module Code: ECAY5003 | Assessment 02 | Student ID: 2204967</a:t>
            </a:r>
            <a:br>
              <a:rPr lang="en-US" sz="2000" dirty="0">
                <a:solidFill>
                  <a:schemeClr val="tx1"/>
                </a:solidFill>
                <a:latin typeface="Arial" panose="020B0604020202020204" pitchFamily="34" charset="0"/>
                <a:cs typeface="Arial" panose="020B0604020202020204" pitchFamily="34" charset="0"/>
              </a:rPr>
            </a:br>
            <a:br>
              <a:rPr lang="en-US" sz="3600" dirty="0">
                <a:solidFill>
                  <a:schemeClr val="tx1"/>
                </a:solidFill>
                <a:latin typeface="Arial" panose="020B0604020202020204" pitchFamily="34" charset="0"/>
                <a:cs typeface="Arial" panose="020B0604020202020204" pitchFamily="34" charset="0"/>
              </a:rPr>
            </a:br>
            <a:r>
              <a:rPr lang="en-US" sz="4900" dirty="0">
                <a:solidFill>
                  <a:schemeClr val="tx1"/>
                </a:solidFill>
                <a:latin typeface="Arial" panose="020B0604020202020204" pitchFamily="34" charset="0"/>
                <a:cs typeface="Arial" panose="020B0604020202020204" pitchFamily="34" charset="0"/>
              </a:rPr>
              <a:t>Critically reflect upon the differences and similarities between Advocacy and Activism</a:t>
            </a:r>
            <a:br>
              <a:rPr lang="en-US" sz="3600" dirty="0">
                <a:solidFill>
                  <a:schemeClr val="tx1"/>
                </a:solidFill>
                <a:latin typeface="Arial" panose="020B0604020202020204" pitchFamily="34" charset="0"/>
                <a:cs typeface="Arial" panose="020B0604020202020204" pitchFamily="34" charset="0"/>
              </a:rPr>
            </a:br>
            <a:br>
              <a:rPr lang="en-US" sz="36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Jessica Molly Bassett-Davies</a:t>
            </a:r>
            <a:endParaRPr lang="en-US" sz="2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2084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4">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Picture 3" descr="Close-up of camera lens">
            <a:extLst>
              <a:ext uri="{FF2B5EF4-FFF2-40B4-BE49-F238E27FC236}">
                <a16:creationId xmlns:a16="http://schemas.microsoft.com/office/drawing/2014/main" id="{6E28C679-2EC7-6029-B933-F2BCF79F3694}"/>
              </a:ext>
            </a:extLst>
          </p:cNvPr>
          <p:cNvPicPr>
            <a:picLocks noChangeAspect="1"/>
          </p:cNvPicPr>
          <p:nvPr/>
        </p:nvPicPr>
        <p:blipFill rotWithShape="1">
          <a:blip r:embed="rId2"/>
          <a:srcRect b="15414"/>
          <a:stretch/>
        </p:blipFill>
        <p:spPr>
          <a:xfrm>
            <a:off x="20" y="28586"/>
            <a:ext cx="12191980" cy="6857989"/>
          </a:xfrm>
          <a:prstGeom prst="rect">
            <a:avLst/>
          </a:prstGeom>
        </p:spPr>
      </p:pic>
      <p:sp>
        <p:nvSpPr>
          <p:cNvPr id="24" name="Rectangle 16">
            <a:extLst>
              <a:ext uri="{FF2B5EF4-FFF2-40B4-BE49-F238E27FC236}">
                <a16:creationId xmlns:a16="http://schemas.microsoft.com/office/drawing/2014/main" id="{F1195305-FB27-4331-8243-C4D3338DC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9117E-F2EA-023C-5A0A-2B6CD20AA8CF}"/>
              </a:ext>
            </a:extLst>
          </p:cNvPr>
          <p:cNvSpPr>
            <a:spLocks noGrp="1"/>
          </p:cNvSpPr>
          <p:nvPr>
            <p:ph type="ctrTitle"/>
          </p:nvPr>
        </p:nvSpPr>
        <p:spPr>
          <a:xfrm>
            <a:off x="551698" y="2301090"/>
            <a:ext cx="4567990" cy="2312979"/>
          </a:xfrm>
        </p:spPr>
        <p:txBody>
          <a:bodyPr>
            <a:noAutofit/>
          </a:bodyPr>
          <a:lstStyle/>
          <a:p>
            <a:pPr algn="l"/>
            <a:r>
              <a:rPr lang="en-US" sz="2400" dirty="0">
                <a:solidFill>
                  <a:srgbClr val="FFFFFF"/>
                </a:solidFill>
                <a:latin typeface="Arial" panose="020B0604020202020204" pitchFamily="34" charset="0"/>
                <a:cs typeface="Arial" panose="020B0604020202020204" pitchFamily="34" charset="0"/>
              </a:rPr>
              <a:t>Within this presentation, I shall be reflecting upon the differences and similarities between Advocacy and Activism. I will be making use of sociological lens, by heavily linking my research to the feminism theory and intimate partner violence (IPV).  </a:t>
            </a:r>
          </a:p>
        </p:txBody>
      </p:sp>
    </p:spTree>
    <p:extLst>
      <p:ext uri="{BB962C8B-B14F-4D97-AF65-F5344CB8AC3E}">
        <p14:creationId xmlns:p14="http://schemas.microsoft.com/office/powerpoint/2010/main" val="3198776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ame 10">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DD53F7-E9E3-0762-4A50-CE102D0A028A}"/>
              </a:ext>
            </a:extLst>
          </p:cNvPr>
          <p:cNvSpPr>
            <a:spLocks noGrp="1"/>
          </p:cNvSpPr>
          <p:nvPr>
            <p:ph type="title"/>
          </p:nvPr>
        </p:nvSpPr>
        <p:spPr>
          <a:xfrm>
            <a:off x="838201" y="857251"/>
            <a:ext cx="5796580" cy="2076450"/>
          </a:xfrm>
        </p:spPr>
        <p:txBody>
          <a:bodyPr vert="horz" lIns="91440" tIns="45720" rIns="91440" bIns="45720" rtlCol="0" anchor="b">
            <a:normAutofit/>
          </a:bodyPr>
          <a:lstStyle/>
          <a:p>
            <a:r>
              <a:rPr lang="en-US" sz="4400" dirty="0">
                <a:solidFill>
                  <a:schemeClr val="tx1"/>
                </a:solidFill>
                <a:latin typeface="Arial" panose="020B0604020202020204" pitchFamily="34" charset="0"/>
                <a:cs typeface="Arial" panose="020B0604020202020204" pitchFamily="34" charset="0"/>
              </a:rPr>
              <a:t>Advocacy Definition</a:t>
            </a:r>
          </a:p>
        </p:txBody>
      </p:sp>
      <p:sp>
        <p:nvSpPr>
          <p:cNvPr id="4" name="Text Placeholder 3">
            <a:extLst>
              <a:ext uri="{FF2B5EF4-FFF2-40B4-BE49-F238E27FC236}">
                <a16:creationId xmlns:a16="http://schemas.microsoft.com/office/drawing/2014/main" id="{758BE871-FF42-4CBD-4CB9-FF3988E5442A}"/>
              </a:ext>
            </a:extLst>
          </p:cNvPr>
          <p:cNvSpPr>
            <a:spLocks noGrp="1"/>
          </p:cNvSpPr>
          <p:nvPr>
            <p:ph type="body" sz="half" idx="2"/>
          </p:nvPr>
        </p:nvSpPr>
        <p:spPr>
          <a:xfrm>
            <a:off x="838200" y="3190875"/>
            <a:ext cx="5796580" cy="3309938"/>
          </a:xfrm>
        </p:spPr>
        <p:txBody>
          <a:bodyPr vert="horz" lIns="91440" tIns="45720" rIns="91440" bIns="45720" rtlCol="0">
            <a:noAutofit/>
          </a:bodyPr>
          <a:lstStyle/>
          <a:p>
            <a:pPr>
              <a:lnSpc>
                <a:spcPct val="100000"/>
              </a:lnSpc>
            </a:pPr>
            <a:r>
              <a:rPr lang="en-US" b="0" i="0" u="none" strike="noStrike" dirty="0">
                <a:solidFill>
                  <a:schemeClr val="tx1"/>
                </a:solidFill>
                <a:effectLst/>
                <a:latin typeface="Arial" panose="020B0604020202020204" pitchFamily="34" charset="0"/>
                <a:cs typeface="Arial" panose="020B0604020202020204" pitchFamily="34" charset="0"/>
              </a:rPr>
              <a:t>“Advocacy is taking action to help people say what they want, secure their rights, represent their interests and obtain the services they need. Advocates and advocacy schemes work in partnership with the people they support and take their side. Advocacy promotes social inclusion, equality and social justice” (Social Care Wales, 2022)</a:t>
            </a:r>
          </a:p>
          <a:p>
            <a:pPr>
              <a:lnSpc>
                <a:spcPct val="100000"/>
              </a:lnSpc>
            </a:pPr>
            <a:endParaRPr lang="en-US" b="0" i="0" u="none" strike="noStrike" dirty="0">
              <a:solidFill>
                <a:schemeClr val="tx1"/>
              </a:solidFill>
              <a:latin typeface="Arial" panose="020B0604020202020204" pitchFamily="34" charset="0"/>
              <a:cs typeface="Arial" panose="020B0604020202020204" pitchFamily="34" charset="0"/>
            </a:endParaRPr>
          </a:p>
          <a:p>
            <a:pPr>
              <a:lnSpc>
                <a:spcPct val="100000"/>
              </a:lnSpc>
            </a:pPr>
            <a:r>
              <a:rPr lang="en-US" dirty="0">
                <a:solidFill>
                  <a:schemeClr val="tx1"/>
                </a:solidFill>
                <a:effectLst/>
                <a:latin typeface="Arial" panose="020B0604020202020204" pitchFamily="34" charset="0"/>
                <a:cs typeface="Arial" panose="020B0604020202020204" pitchFamily="34" charset="0"/>
              </a:rPr>
              <a:t>Advocacy refers to the process of receiving support from another person, with intention to support you in expressing your concerns, desires and views. This process also allows you to stand up for your rights, and to be made aware of what rights you are entitled to, ensuring that you have access to them. (Mind, 2018)</a:t>
            </a:r>
          </a:p>
        </p:txBody>
      </p:sp>
      <p:sp>
        <p:nvSpPr>
          <p:cNvPr id="25" name="Rectangle 24">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Boy sitting in wheelchair">
            <a:extLst>
              <a:ext uri="{FF2B5EF4-FFF2-40B4-BE49-F238E27FC236}">
                <a16:creationId xmlns:a16="http://schemas.microsoft.com/office/drawing/2014/main" id="{3757F16F-B6C8-FEFA-1677-5FD49E7BE117}"/>
              </a:ext>
            </a:extLst>
          </p:cNvPr>
          <p:cNvPicPr>
            <a:picLocks noGrp="1" noChangeAspect="1"/>
          </p:cNvPicPr>
          <p:nvPr>
            <p:ph type="pic" idx="1"/>
          </p:nvPr>
        </p:nvPicPr>
        <p:blipFill rotWithShape="1">
          <a:blip r:embed="rId2">
            <a:alphaModFix amt="60000"/>
          </a:blip>
          <a:srcRect r="3729"/>
          <a:stretch/>
        </p:blipFill>
        <p:spPr>
          <a:xfrm>
            <a:off x="7784982" y="-1328"/>
            <a:ext cx="4407017" cy="6858000"/>
          </a:xfrm>
          <a:prstGeom prst="rect">
            <a:avLst/>
          </a:prstGeom>
        </p:spPr>
      </p:pic>
    </p:spTree>
    <p:extLst>
      <p:ext uri="{BB962C8B-B14F-4D97-AF65-F5344CB8AC3E}">
        <p14:creationId xmlns:p14="http://schemas.microsoft.com/office/powerpoint/2010/main" val="2132230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ame 10">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E63A60-5326-184B-B0C4-02BA1EF79E23}"/>
              </a:ext>
            </a:extLst>
          </p:cNvPr>
          <p:cNvSpPr>
            <a:spLocks noGrp="1"/>
          </p:cNvSpPr>
          <p:nvPr>
            <p:ph type="title"/>
          </p:nvPr>
        </p:nvSpPr>
        <p:spPr>
          <a:xfrm>
            <a:off x="838201" y="857251"/>
            <a:ext cx="5796580" cy="2076450"/>
          </a:xfrm>
        </p:spPr>
        <p:txBody>
          <a:bodyPr vert="horz" lIns="91440" tIns="45720" rIns="91440" bIns="45720" rtlCol="0" anchor="b">
            <a:normAutofit/>
          </a:bodyPr>
          <a:lstStyle/>
          <a:p>
            <a:r>
              <a:rPr lang="en-US" sz="4400" dirty="0">
                <a:solidFill>
                  <a:schemeClr val="tx1"/>
                </a:solidFill>
                <a:latin typeface="Arial" panose="020B0604020202020204" pitchFamily="34" charset="0"/>
                <a:cs typeface="Arial" panose="020B0604020202020204" pitchFamily="34" charset="0"/>
              </a:rPr>
              <a:t>Activism Definition</a:t>
            </a:r>
          </a:p>
        </p:txBody>
      </p:sp>
      <p:sp>
        <p:nvSpPr>
          <p:cNvPr id="4" name="Text Placeholder 3">
            <a:extLst>
              <a:ext uri="{FF2B5EF4-FFF2-40B4-BE49-F238E27FC236}">
                <a16:creationId xmlns:a16="http://schemas.microsoft.com/office/drawing/2014/main" id="{34CCFC78-CA2F-30C3-A79C-4A2ED0D23392}"/>
              </a:ext>
            </a:extLst>
          </p:cNvPr>
          <p:cNvSpPr>
            <a:spLocks noGrp="1"/>
          </p:cNvSpPr>
          <p:nvPr>
            <p:ph type="body" sz="half" idx="2"/>
          </p:nvPr>
        </p:nvSpPr>
        <p:spPr>
          <a:xfrm>
            <a:off x="838200" y="3190875"/>
            <a:ext cx="5796580" cy="3267075"/>
          </a:xfrm>
        </p:spPr>
        <p:txBody>
          <a:bodyPr vert="horz" lIns="91440" tIns="45720" rIns="91440" bIns="45720" rtlCol="0">
            <a:normAutofit lnSpcReduction="10000"/>
          </a:bodyPr>
          <a:lstStyle/>
          <a:p>
            <a:pPr>
              <a:lnSpc>
                <a:spcPct val="100000"/>
              </a:lnSpc>
            </a:pPr>
            <a:r>
              <a:rPr lang="en-US" dirty="0">
                <a:solidFill>
                  <a:schemeClr val="tx1"/>
                </a:solidFill>
                <a:latin typeface="Arial" panose="020B0604020202020204" pitchFamily="34" charset="0"/>
                <a:cs typeface="Arial" panose="020B0604020202020204" pitchFamily="34" charset="0"/>
              </a:rPr>
              <a:t>“</a:t>
            </a:r>
            <a:r>
              <a:rPr lang="en-US" sz="1800" dirty="0">
                <a:solidFill>
                  <a:schemeClr val="tx1"/>
                </a:solidFill>
                <a:latin typeface="Arial" panose="020B0604020202020204" pitchFamily="34" charset="0"/>
                <a:cs typeface="Arial" panose="020B0604020202020204" pitchFamily="34" charset="0"/>
              </a:rPr>
              <a:t>A person who believes strongly in political  or social change and takes part in activities such as public protests to try and make this happen” (Cambridge University, unknown date)</a:t>
            </a:r>
          </a:p>
          <a:p>
            <a:pPr>
              <a:lnSpc>
                <a:spcPct val="100000"/>
              </a:lnSpc>
            </a:pPr>
            <a:endParaRPr lang="en-US" sz="1800" dirty="0">
              <a:solidFill>
                <a:schemeClr val="tx1"/>
              </a:solidFill>
              <a:latin typeface="Arial" panose="020B0604020202020204" pitchFamily="34" charset="0"/>
              <a:cs typeface="Arial" panose="020B0604020202020204" pitchFamily="34" charset="0"/>
            </a:endParaRPr>
          </a:p>
          <a:p>
            <a:pPr>
              <a:lnSpc>
                <a:spcPct val="100000"/>
              </a:lnSpc>
            </a:pPr>
            <a:r>
              <a:rPr lang="en-US" sz="1800" dirty="0">
                <a:solidFill>
                  <a:schemeClr val="tx1"/>
                </a:solidFill>
                <a:latin typeface="Arial" panose="020B0604020202020204" pitchFamily="34" charset="0"/>
                <a:cs typeface="Arial" panose="020B0604020202020204" pitchFamily="34" charset="0"/>
              </a:rPr>
              <a:t>There are many different types of activism, this includes the more traditional forms such as demonstrations and protests, and can include but is not limited to forms such as  strikes, boycotts, online campaigns, civil disobedience and protest art. </a:t>
            </a:r>
            <a:r>
              <a:rPr lang="en-US" sz="1800" b="0" i="0" u="none" strike="noStrike" dirty="0">
                <a:solidFill>
                  <a:schemeClr val="tx1"/>
                </a:solidFill>
                <a:effectLst/>
                <a:latin typeface="Arial" panose="020B0604020202020204" pitchFamily="34" charset="0"/>
                <a:cs typeface="Arial" panose="020B0604020202020204" pitchFamily="34" charset="0"/>
              </a:rPr>
              <a:t>(Brookes, 2023)</a:t>
            </a:r>
            <a:endParaRPr lang="en-US" sz="1800" dirty="0">
              <a:solidFill>
                <a:schemeClr val="tx1"/>
              </a:solidFill>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Women campaigning on the streets">
            <a:extLst>
              <a:ext uri="{FF2B5EF4-FFF2-40B4-BE49-F238E27FC236}">
                <a16:creationId xmlns:a16="http://schemas.microsoft.com/office/drawing/2014/main" id="{BD802153-0490-00C4-8BC2-376EF12EBB04}"/>
              </a:ext>
            </a:extLst>
          </p:cNvPr>
          <p:cNvPicPr>
            <a:picLocks noGrp="1" noChangeAspect="1"/>
          </p:cNvPicPr>
          <p:nvPr>
            <p:ph idx="1"/>
          </p:nvPr>
        </p:nvPicPr>
        <p:blipFill rotWithShape="1">
          <a:blip r:embed="rId2">
            <a:alphaModFix amt="60000"/>
          </a:blip>
          <a:srcRect l="30684" r="26421" b="-2"/>
          <a:stretch/>
        </p:blipFill>
        <p:spPr>
          <a:xfrm>
            <a:off x="7784982" y="-1328"/>
            <a:ext cx="4407017" cy="6858000"/>
          </a:xfrm>
          <a:prstGeom prst="rect">
            <a:avLst/>
          </a:prstGeom>
        </p:spPr>
      </p:pic>
    </p:spTree>
    <p:extLst>
      <p:ext uri="{BB962C8B-B14F-4D97-AF65-F5344CB8AC3E}">
        <p14:creationId xmlns:p14="http://schemas.microsoft.com/office/powerpoint/2010/main" val="1026518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Picture 3" descr="Women campaigning on the streets">
            <a:extLst>
              <a:ext uri="{FF2B5EF4-FFF2-40B4-BE49-F238E27FC236}">
                <a16:creationId xmlns:a16="http://schemas.microsoft.com/office/drawing/2014/main" id="{7C624B75-050A-6647-F9CD-74CA3032B4C8}"/>
              </a:ext>
            </a:extLst>
          </p:cNvPr>
          <p:cNvPicPr>
            <a:picLocks noChangeAspect="1"/>
          </p:cNvPicPr>
          <p:nvPr/>
        </p:nvPicPr>
        <p:blipFill rotWithShape="1">
          <a:blip r:embed="rId2"/>
          <a:srcRect t="15730"/>
          <a:stretch/>
        </p:blipFill>
        <p:spPr>
          <a:xfrm>
            <a:off x="20" y="10"/>
            <a:ext cx="12191980" cy="6857989"/>
          </a:xfrm>
          <a:prstGeom prst="rect">
            <a:avLst/>
          </a:prstGeom>
        </p:spPr>
      </p:pic>
      <p:sp>
        <p:nvSpPr>
          <p:cNvPr id="13" name="Rectangle 12">
            <a:extLst>
              <a:ext uri="{FF2B5EF4-FFF2-40B4-BE49-F238E27FC236}">
                <a16:creationId xmlns:a16="http://schemas.microsoft.com/office/drawing/2014/main" id="{406D8C29-9DDA-48D0-AF70-905FDB2CE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37A7AB-7FB3-966E-51AB-2CE366D710B4}"/>
              </a:ext>
            </a:extLst>
          </p:cNvPr>
          <p:cNvSpPr>
            <a:spLocks noGrp="1"/>
          </p:cNvSpPr>
          <p:nvPr>
            <p:ph type="title"/>
          </p:nvPr>
        </p:nvSpPr>
        <p:spPr>
          <a:xfrm>
            <a:off x="1524000" y="3220947"/>
            <a:ext cx="9144000" cy="2940679"/>
          </a:xfrm>
        </p:spPr>
        <p:txBody>
          <a:bodyPr vert="horz" lIns="91440" tIns="45720" rIns="91440" bIns="45720" rtlCol="0" anchor="t">
            <a:normAutofit/>
          </a:bodyPr>
          <a:lstStyle/>
          <a:p>
            <a:pPr algn="ctr"/>
            <a:r>
              <a:rPr lang="en-US" sz="5400">
                <a:solidFill>
                  <a:srgbClr val="FFFFFF"/>
                </a:solidFill>
              </a:rPr>
              <a:t>Activism Examples</a:t>
            </a:r>
          </a:p>
        </p:txBody>
      </p:sp>
    </p:spTree>
    <p:extLst>
      <p:ext uri="{BB962C8B-B14F-4D97-AF65-F5344CB8AC3E}">
        <p14:creationId xmlns:p14="http://schemas.microsoft.com/office/powerpoint/2010/main" val="1978239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Oval 7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Oval 7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Oval 7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4801F8-E42E-4B11-6CDC-2F5B9FBF67DB}"/>
              </a:ext>
            </a:extLst>
          </p:cNvPr>
          <p:cNvSpPr>
            <a:spLocks noGrp="1"/>
          </p:cNvSpPr>
          <p:nvPr>
            <p:ph type="title"/>
          </p:nvPr>
        </p:nvSpPr>
        <p:spPr>
          <a:xfrm>
            <a:off x="838200" y="434051"/>
            <a:ext cx="5796580" cy="2076450"/>
          </a:xfrm>
        </p:spPr>
        <p:txBody>
          <a:bodyPr anchor="b">
            <a:normAutofit/>
          </a:bodyPr>
          <a:lstStyle/>
          <a:p>
            <a:r>
              <a:rPr lang="en-US" sz="4400" dirty="0">
                <a:solidFill>
                  <a:schemeClr val="tx1"/>
                </a:solidFill>
                <a:latin typeface="Arial" panose="020B0604020202020204" pitchFamily="34" charset="0"/>
                <a:cs typeface="Arial" panose="020B0604020202020204" pitchFamily="34" charset="0"/>
              </a:rPr>
              <a:t>The </a:t>
            </a:r>
            <a:r>
              <a:rPr lang="en-GB" sz="4400" b="0" i="0" u="none" strike="noStrike" dirty="0">
                <a:solidFill>
                  <a:schemeClr val="tx1"/>
                </a:solidFill>
                <a:effectLst/>
                <a:latin typeface="Arial" panose="020B0604020202020204" pitchFamily="34" charset="0"/>
                <a:cs typeface="Arial" panose="020B0604020202020204" pitchFamily="34" charset="0"/>
              </a:rPr>
              <a:t>#MeToo Movement</a:t>
            </a:r>
            <a:endParaRPr lang="en-US" sz="44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CE0E8D7-93BA-9F65-C741-D8CCA86C40B1}"/>
              </a:ext>
            </a:extLst>
          </p:cNvPr>
          <p:cNvSpPr>
            <a:spLocks noGrp="1"/>
          </p:cNvSpPr>
          <p:nvPr>
            <p:ph idx="1"/>
          </p:nvPr>
        </p:nvSpPr>
        <p:spPr>
          <a:xfrm>
            <a:off x="651408" y="2647135"/>
            <a:ext cx="5796580" cy="3666461"/>
          </a:xfrm>
        </p:spPr>
        <p:txBody>
          <a:bodyPr>
            <a:normAutofit fontScale="92500" lnSpcReduction="10000"/>
          </a:bodyPr>
          <a:lstStyle/>
          <a:p>
            <a:pPr marL="228600" indent="0">
              <a:lnSpc>
                <a:spcPct val="100000"/>
              </a:lnSpc>
              <a:buNone/>
            </a:pPr>
            <a:r>
              <a:rPr lang="en-GB" sz="1600" dirty="0">
                <a:solidFill>
                  <a:schemeClr val="tx1"/>
                </a:solidFill>
                <a:latin typeface="Arial" panose="020B0604020202020204" pitchFamily="34" charset="0"/>
                <a:cs typeface="Arial" panose="020B0604020202020204" pitchFamily="34" charset="0"/>
              </a:rPr>
              <a:t>The </a:t>
            </a:r>
            <a:r>
              <a:rPr lang="en-GB" sz="1600" b="0" i="0" u="none" strike="noStrike" dirty="0">
                <a:solidFill>
                  <a:schemeClr val="tx1"/>
                </a:solidFill>
                <a:effectLst/>
                <a:latin typeface="Arial" panose="020B0604020202020204" pitchFamily="34" charset="0"/>
                <a:cs typeface="Arial" panose="020B0604020202020204" pitchFamily="34" charset="0"/>
              </a:rPr>
              <a:t>#MeToo movement hashtag and movement, was founded by Tarana Burke in 2006, to raise awareness, address past and current issues and injustices regarding global issues with sexual violence, to create a community for individuals that hav</a:t>
            </a:r>
            <a:r>
              <a:rPr lang="en-GB" sz="1600" dirty="0">
                <a:solidFill>
                  <a:schemeClr val="tx1"/>
                </a:solidFill>
                <a:latin typeface="Arial" panose="020B0604020202020204" pitchFamily="34" charset="0"/>
                <a:cs typeface="Arial" panose="020B0604020202020204" pitchFamily="34" charset="0"/>
              </a:rPr>
              <a:t>e endured sexual violence and to provide an opportunity for survivors to tell their story. </a:t>
            </a:r>
            <a:r>
              <a:rPr lang="en-GB" sz="1600" b="0" i="0" u="none" strike="noStrike" dirty="0">
                <a:solidFill>
                  <a:schemeClr val="tx1"/>
                </a:solidFill>
                <a:effectLst/>
                <a:latin typeface="Arial" panose="020B0604020202020204" pitchFamily="34" charset="0"/>
                <a:cs typeface="Arial" panose="020B0604020202020204" pitchFamily="34" charset="0"/>
              </a:rPr>
              <a:t>(Burke, 2022)</a:t>
            </a:r>
          </a:p>
          <a:p>
            <a:pPr marL="228600" indent="0">
              <a:lnSpc>
                <a:spcPct val="100000"/>
              </a:lnSpc>
              <a:buNone/>
            </a:pPr>
            <a:endParaRPr lang="en-GB" sz="1600" dirty="0">
              <a:solidFill>
                <a:schemeClr val="tx1"/>
              </a:solidFill>
              <a:latin typeface="Arial" panose="020B0604020202020204" pitchFamily="34" charset="0"/>
              <a:cs typeface="Arial" panose="020B0604020202020204" pitchFamily="34" charset="0"/>
            </a:endParaRPr>
          </a:p>
          <a:p>
            <a:pPr marL="228600" indent="0">
              <a:lnSpc>
                <a:spcPct val="100000"/>
              </a:lnSpc>
              <a:buNone/>
            </a:pPr>
            <a:r>
              <a:rPr lang="en-GB" sz="1600" dirty="0">
                <a:solidFill>
                  <a:schemeClr val="tx1"/>
                </a:solidFill>
                <a:latin typeface="Arial" panose="020B0604020202020204" pitchFamily="34" charset="0"/>
                <a:cs typeface="Arial" panose="020B0604020202020204" pitchFamily="34" charset="0"/>
              </a:rPr>
              <a:t>This movement is arguably the most powerful activism in the history of movements to promote the rights and justice for women, it can also be seen to raise awareness to the issue, offering comfort to other victims that may feel isolated due to the events that had taken place for them. “According to a large scale nationally representative survey, harassment is not something that only takes place behind closed doors, with 66% of women reporting that they have been sexually assaulted in public places”. </a:t>
            </a:r>
            <a:r>
              <a:rPr lang="en-GB" sz="1600" b="0" i="0" u="none" strike="noStrike" dirty="0">
                <a:solidFill>
                  <a:schemeClr val="tx1"/>
                </a:solidFill>
                <a:effectLst/>
                <a:latin typeface="Arial" panose="020B0604020202020204" pitchFamily="34" charset="0"/>
                <a:cs typeface="Arial" panose="020B0604020202020204" pitchFamily="34" charset="0"/>
              </a:rPr>
              <a:t>(Williams, 2019)</a:t>
            </a:r>
            <a:endParaRPr lang="en-US" sz="1600" dirty="0">
              <a:solidFill>
                <a:schemeClr val="tx1"/>
              </a:solidFill>
              <a:latin typeface="Arial" panose="020B0604020202020204" pitchFamily="34" charset="0"/>
              <a:cs typeface="Arial" panose="020B0604020202020204" pitchFamily="34" charset="0"/>
            </a:endParaRPr>
          </a:p>
        </p:txBody>
      </p:sp>
      <p:sp>
        <p:nvSpPr>
          <p:cNvPr id="82" name="Rectangle 81">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man painting">
            <a:extLst>
              <a:ext uri="{FF2B5EF4-FFF2-40B4-BE49-F238E27FC236}">
                <a16:creationId xmlns:a16="http://schemas.microsoft.com/office/drawing/2014/main" id="{16B27E41-BD15-C13D-2806-D49C07362820}"/>
              </a:ext>
            </a:extLst>
          </p:cNvPr>
          <p:cNvPicPr>
            <a:picLocks noChangeAspect="1"/>
          </p:cNvPicPr>
          <p:nvPr/>
        </p:nvPicPr>
        <p:blipFill rotWithShape="1">
          <a:blip r:embed="rId2">
            <a:alphaModFix amt="60000"/>
          </a:blip>
          <a:srcRect l="37835" r="19270" b="-2"/>
          <a:stretch/>
        </p:blipFill>
        <p:spPr>
          <a:xfrm>
            <a:off x="7784982" y="-1328"/>
            <a:ext cx="4407017" cy="6858000"/>
          </a:xfrm>
          <a:prstGeom prst="rect">
            <a:avLst/>
          </a:prstGeom>
        </p:spPr>
      </p:pic>
    </p:spTree>
    <p:extLst>
      <p:ext uri="{BB962C8B-B14F-4D97-AF65-F5344CB8AC3E}">
        <p14:creationId xmlns:p14="http://schemas.microsoft.com/office/powerpoint/2010/main" val="2048341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ame 11">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091F4E-281F-E46D-8979-804D45B14CE0}"/>
              </a:ext>
            </a:extLst>
          </p:cNvPr>
          <p:cNvSpPr>
            <a:spLocks noGrp="1"/>
          </p:cNvSpPr>
          <p:nvPr>
            <p:ph type="title"/>
          </p:nvPr>
        </p:nvSpPr>
        <p:spPr>
          <a:xfrm>
            <a:off x="842723" y="539058"/>
            <a:ext cx="5796580" cy="1176075"/>
          </a:xfrm>
        </p:spPr>
        <p:txBody>
          <a:bodyPr vert="horz" lIns="91440" tIns="45720" rIns="91440" bIns="45720" rtlCol="0" anchor="b">
            <a:normAutofit/>
          </a:bodyPr>
          <a:lstStyle/>
          <a:p>
            <a:r>
              <a:rPr lang="en-US" sz="4400" dirty="0">
                <a:solidFill>
                  <a:schemeClr val="tx1"/>
                </a:solidFill>
              </a:rPr>
              <a:t>Rosa Parks</a:t>
            </a:r>
          </a:p>
        </p:txBody>
      </p:sp>
      <p:sp>
        <p:nvSpPr>
          <p:cNvPr id="3" name="Content Placeholder 2">
            <a:extLst>
              <a:ext uri="{FF2B5EF4-FFF2-40B4-BE49-F238E27FC236}">
                <a16:creationId xmlns:a16="http://schemas.microsoft.com/office/drawing/2014/main" id="{636F766B-4B0F-F6C3-20E5-990DD7641D65}"/>
              </a:ext>
            </a:extLst>
          </p:cNvPr>
          <p:cNvSpPr>
            <a:spLocks noGrp="1"/>
          </p:cNvSpPr>
          <p:nvPr>
            <p:ph sz="half" idx="1"/>
          </p:nvPr>
        </p:nvSpPr>
        <p:spPr>
          <a:xfrm>
            <a:off x="842723" y="2040833"/>
            <a:ext cx="5796580" cy="4120574"/>
          </a:xfrm>
        </p:spPr>
        <p:txBody>
          <a:bodyPr vert="horz" lIns="91440" tIns="45720" rIns="91440" bIns="45720" rtlCol="0">
            <a:noAutofit/>
          </a:bodyPr>
          <a:lstStyle/>
          <a:p>
            <a:pPr marL="0" indent="0">
              <a:lnSpc>
                <a:spcPct val="100000"/>
              </a:lnSpc>
              <a:buNone/>
            </a:pPr>
            <a:r>
              <a:rPr lang="en-US" sz="1600" dirty="0">
                <a:solidFill>
                  <a:schemeClr val="tx1"/>
                </a:solidFill>
                <a:latin typeface="Arial" panose="020B0604020202020204" pitchFamily="34" charset="0"/>
                <a:cs typeface="Arial" panose="020B0604020202020204" pitchFamily="34" charset="0"/>
              </a:rPr>
              <a:t>Rosa Parks was a women’s rights activist, that will always be remembered for her bravery. </a:t>
            </a:r>
          </a:p>
          <a:p>
            <a:pPr marL="0" indent="0">
              <a:lnSpc>
                <a:spcPct val="100000"/>
              </a:lnSpc>
              <a:buNone/>
            </a:pPr>
            <a:endParaRPr lang="en-US" sz="1600" dirty="0">
              <a:solidFill>
                <a:schemeClr val="tx1"/>
              </a:solidFill>
              <a:latin typeface="Arial" panose="020B0604020202020204" pitchFamily="34" charset="0"/>
              <a:cs typeface="Arial" panose="020B0604020202020204" pitchFamily="34" charset="0"/>
            </a:endParaRPr>
          </a:p>
          <a:p>
            <a:pPr>
              <a:lnSpc>
                <a:spcPct val="100000"/>
              </a:lnSpc>
            </a:pPr>
            <a:r>
              <a:rPr lang="en-US" sz="1600" dirty="0">
                <a:solidFill>
                  <a:schemeClr val="tx1"/>
                </a:solidFill>
                <a:latin typeface="Arial" panose="020B0604020202020204" pitchFamily="34" charset="0"/>
                <a:cs typeface="Arial" panose="020B0604020202020204" pitchFamily="34" charset="0"/>
              </a:rPr>
              <a:t>Parks is best known for the 1955 Montgomery Bus Boycott; Boycotting is a popular method of activism.</a:t>
            </a:r>
          </a:p>
          <a:p>
            <a:pPr>
              <a:lnSpc>
                <a:spcPct val="100000"/>
              </a:lnSpc>
            </a:pPr>
            <a:r>
              <a:rPr lang="en-US" sz="1600" dirty="0">
                <a:solidFill>
                  <a:schemeClr val="tx1"/>
                </a:solidFill>
                <a:latin typeface="Arial" panose="020B0604020202020204" pitchFamily="34" charset="0"/>
                <a:cs typeface="Arial" panose="020B0604020202020204" pitchFamily="34" charset="0"/>
              </a:rPr>
              <a:t>Parks refusing to move was more than an act of racial justice, she knew that women were unsafe in the back of the bus, and her act of refusal was resistance, knowing sexual assault against black women was pervasive and accepted by the public. </a:t>
            </a:r>
            <a:r>
              <a:rPr lang="en-US" sz="1600" i="0" u="none" strike="noStrike" dirty="0">
                <a:solidFill>
                  <a:schemeClr val="tx1"/>
                </a:solidFill>
                <a:effectLst/>
                <a:latin typeface="Arial" panose="020B0604020202020204" pitchFamily="34" charset="0"/>
                <a:cs typeface="Arial" panose="020B0604020202020204" pitchFamily="34" charset="0"/>
              </a:rPr>
              <a:t>(Team, 2021)</a:t>
            </a:r>
          </a:p>
          <a:p>
            <a:pPr>
              <a:lnSpc>
                <a:spcPct val="100000"/>
              </a:lnSpc>
            </a:pPr>
            <a:r>
              <a:rPr lang="en-US" sz="1600" dirty="0">
                <a:solidFill>
                  <a:schemeClr val="tx1"/>
                </a:solidFill>
                <a:latin typeface="Arial" panose="020B0604020202020204" pitchFamily="34" charset="0"/>
                <a:cs typeface="Arial" panose="020B0604020202020204" pitchFamily="34" charset="0"/>
              </a:rPr>
              <a:t>Parks dedicated all of her life to activism and other social injustice causes and motivated more women to speak up and engage in feminism. She passed away on the 25</a:t>
            </a:r>
            <a:r>
              <a:rPr lang="en-US" sz="1600" baseline="30000" dirty="0">
                <a:solidFill>
                  <a:schemeClr val="tx1"/>
                </a:solidFill>
                <a:latin typeface="Arial" panose="020B0604020202020204" pitchFamily="34" charset="0"/>
                <a:cs typeface="Arial" panose="020B0604020202020204" pitchFamily="34" charset="0"/>
              </a:rPr>
              <a:t>th</a:t>
            </a:r>
            <a:r>
              <a:rPr lang="en-US" sz="1600" dirty="0">
                <a:solidFill>
                  <a:schemeClr val="tx1"/>
                </a:solidFill>
                <a:latin typeface="Arial" panose="020B0604020202020204" pitchFamily="34" charset="0"/>
                <a:cs typeface="Arial" panose="020B0604020202020204" pitchFamily="34" charset="0"/>
              </a:rPr>
              <a:t> October 2005.</a:t>
            </a:r>
          </a:p>
          <a:p>
            <a:pPr>
              <a:lnSpc>
                <a:spcPct val="100000"/>
              </a:lnSpc>
            </a:pPr>
            <a:endParaRPr lang="en-US" sz="1600" dirty="0">
              <a:solidFill>
                <a:schemeClr val="tx1"/>
              </a:solidFill>
              <a:latin typeface="Arial" panose="020B0604020202020204" pitchFamily="34" charset="0"/>
              <a:cs typeface="Arial" panose="020B0604020202020204" pitchFamily="34" charset="0"/>
            </a:endParaRPr>
          </a:p>
          <a:p>
            <a:pPr marL="0" indent="0">
              <a:lnSpc>
                <a:spcPct val="100000"/>
              </a:lnSpc>
              <a:buNone/>
            </a:pPr>
            <a:r>
              <a:rPr lang="en-US" sz="1600" b="0" i="0" u="none" strike="noStrike" dirty="0">
                <a:solidFill>
                  <a:schemeClr val="tx1"/>
                </a:solidFill>
                <a:effectLst/>
                <a:latin typeface="Arial" panose="020B0604020202020204" pitchFamily="34" charset="0"/>
                <a:cs typeface="Arial" panose="020B0604020202020204" pitchFamily="34" charset="0"/>
              </a:rPr>
              <a:t>(</a:t>
            </a:r>
            <a:r>
              <a:rPr lang="en-US" sz="1600" b="0" i="0" u="none" strike="noStrike" dirty="0" err="1">
                <a:solidFill>
                  <a:schemeClr val="tx1"/>
                </a:solidFill>
                <a:effectLst/>
                <a:latin typeface="Arial" panose="020B0604020202020204" pitchFamily="34" charset="0"/>
                <a:cs typeface="Arial" panose="020B0604020202020204" pitchFamily="34" charset="0"/>
              </a:rPr>
              <a:t>Fayne</a:t>
            </a:r>
            <a:r>
              <a:rPr lang="en-US" sz="1600" b="0" i="0" u="none" strike="noStrike" dirty="0">
                <a:solidFill>
                  <a:schemeClr val="tx1"/>
                </a:solidFill>
                <a:effectLst/>
                <a:latin typeface="Arial" panose="020B0604020202020204" pitchFamily="34" charset="0"/>
                <a:cs typeface="Arial" panose="020B0604020202020204" pitchFamily="34" charset="0"/>
              </a:rPr>
              <a:t>, 2021)</a:t>
            </a:r>
            <a:endParaRPr lang="en-US" sz="1600" dirty="0">
              <a:solidFill>
                <a:schemeClr val="tx1"/>
              </a:solidFill>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erson sitting on a bus&#10;&#10;Description automatically generated">
            <a:extLst>
              <a:ext uri="{FF2B5EF4-FFF2-40B4-BE49-F238E27FC236}">
                <a16:creationId xmlns:a16="http://schemas.microsoft.com/office/drawing/2014/main" id="{41214816-7A99-5D01-33E8-14ECA0684B15}"/>
              </a:ext>
            </a:extLst>
          </p:cNvPr>
          <p:cNvPicPr>
            <a:picLocks noGrp="1" noChangeAspect="1"/>
          </p:cNvPicPr>
          <p:nvPr>
            <p:ph sz="half" idx="2"/>
          </p:nvPr>
        </p:nvPicPr>
        <p:blipFill rotWithShape="1">
          <a:blip r:embed="rId2">
            <a:alphaModFix amt="60000"/>
            <a:extLst>
              <a:ext uri="{837473B0-CC2E-450A-ABE3-18F120FF3D39}">
                <a1611:picAttrSrcUrl xmlns:a1611="http://schemas.microsoft.com/office/drawing/2016/11/main" r:id="rId3"/>
              </a:ext>
            </a:extLst>
          </a:blip>
          <a:srcRect l="45220" r="16223"/>
          <a:stretch/>
        </p:blipFill>
        <p:spPr>
          <a:xfrm>
            <a:off x="7784982" y="-1328"/>
            <a:ext cx="4407017" cy="6858000"/>
          </a:xfrm>
          <a:prstGeom prst="rect">
            <a:avLst/>
          </a:prstGeom>
        </p:spPr>
      </p:pic>
      <p:sp>
        <p:nvSpPr>
          <p:cNvPr id="7" name="TextBox 6">
            <a:extLst>
              <a:ext uri="{FF2B5EF4-FFF2-40B4-BE49-F238E27FC236}">
                <a16:creationId xmlns:a16="http://schemas.microsoft.com/office/drawing/2014/main" id="{6B3FAFFE-9B17-0643-1CF5-3A7FC950F52A}"/>
              </a:ext>
            </a:extLst>
          </p:cNvPr>
          <p:cNvSpPr txBox="1"/>
          <p:nvPr/>
        </p:nvSpPr>
        <p:spPr>
          <a:xfrm>
            <a:off x="9423292" y="6656617"/>
            <a:ext cx="276870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tonyburgess1969.net/2020/12/01/thank-you-rosa-parks-for-standing-up-as-you-sat-down/">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892894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99F213-6CC6-841F-04A7-DDBDAF198371}"/>
              </a:ext>
            </a:extLst>
          </p:cNvPr>
          <p:cNvSpPr>
            <a:spLocks noGrp="1"/>
          </p:cNvSpPr>
          <p:nvPr>
            <p:ph type="title"/>
          </p:nvPr>
        </p:nvSpPr>
        <p:spPr>
          <a:xfrm>
            <a:off x="838200" y="229177"/>
            <a:ext cx="5796580" cy="2076450"/>
          </a:xfrm>
        </p:spPr>
        <p:txBody>
          <a:bodyPr anchor="b">
            <a:normAutofit/>
          </a:bodyPr>
          <a:lstStyle/>
          <a:p>
            <a:r>
              <a:rPr lang="en-US" sz="4400" dirty="0">
                <a:solidFill>
                  <a:schemeClr val="tx1"/>
                </a:solidFill>
                <a:latin typeface="Arial" panose="020B0604020202020204" pitchFamily="34" charset="0"/>
                <a:cs typeface="Arial" panose="020B0604020202020204" pitchFamily="34" charset="0"/>
              </a:rPr>
              <a:t>‘He didn’t hit me’ Campaign </a:t>
            </a:r>
          </a:p>
        </p:txBody>
      </p:sp>
      <p:sp>
        <p:nvSpPr>
          <p:cNvPr id="18" name="Content Placeholder 2">
            <a:extLst>
              <a:ext uri="{FF2B5EF4-FFF2-40B4-BE49-F238E27FC236}">
                <a16:creationId xmlns:a16="http://schemas.microsoft.com/office/drawing/2014/main" id="{D2BD8368-B418-9DB9-7745-FAB71864D5D4}"/>
              </a:ext>
            </a:extLst>
          </p:cNvPr>
          <p:cNvSpPr>
            <a:spLocks noGrp="1"/>
          </p:cNvSpPr>
          <p:nvPr>
            <p:ph idx="1"/>
          </p:nvPr>
        </p:nvSpPr>
        <p:spPr>
          <a:xfrm>
            <a:off x="563331" y="2351949"/>
            <a:ext cx="6508531" cy="4276874"/>
          </a:xfrm>
        </p:spPr>
        <p:txBody>
          <a:bodyPr>
            <a:normAutofit/>
          </a:bodyPr>
          <a:lstStyle/>
          <a:p>
            <a:pPr marL="228600" indent="0">
              <a:lnSpc>
                <a:spcPct val="100000"/>
              </a:lnSpc>
              <a:buNone/>
            </a:pPr>
            <a:r>
              <a:rPr lang="en-US" sz="1400" dirty="0">
                <a:solidFill>
                  <a:schemeClr val="tx1"/>
                </a:solidFill>
                <a:latin typeface="Arial" panose="020B0604020202020204" pitchFamily="34" charset="0"/>
                <a:cs typeface="Arial" panose="020B0604020202020204" pitchFamily="34" charset="0"/>
              </a:rPr>
              <a:t>The ‘He didn’t hit me’ campaign brought many people together on social media to share their experience of being in a dangerous relationship. This campaign demonstrates a few things, from the concept that abuse does not need to be physical for it to be abuse, to the fact that many times, the perpetrator does develop the abuse from emotional abuse, into that and physical abuse, and that it is only a matter of time until that gets worse, which is encouraging people to leave relationships when warning signs are being displayed. </a:t>
            </a:r>
          </a:p>
          <a:p>
            <a:pPr marL="228600" indent="0">
              <a:lnSpc>
                <a:spcPct val="100000"/>
              </a:lnSpc>
              <a:buNone/>
            </a:pPr>
            <a:r>
              <a:rPr lang="en-US" sz="1400" dirty="0">
                <a:solidFill>
                  <a:schemeClr val="tx1"/>
                </a:solidFill>
                <a:latin typeface="Arial" panose="020B0604020202020204" pitchFamily="34" charset="0"/>
                <a:cs typeface="Arial" panose="020B0604020202020204" pitchFamily="34" charset="0"/>
              </a:rPr>
              <a:t>This campaign, and hashtag, was started by a female writer named Zahria Kelly, and it became a trend quite rapidly after it was posted online. The affects of this campaign has lasting affects on people, from the people who are able to break their silence and find a voice, to the impressionable young people who need to be warned about the dangers that dating can sometimes entail. </a:t>
            </a:r>
          </a:p>
          <a:p>
            <a:pPr marL="228600" indent="0">
              <a:lnSpc>
                <a:spcPct val="100000"/>
              </a:lnSpc>
              <a:buNone/>
            </a:pPr>
            <a:r>
              <a:rPr lang="en-US" sz="1400" dirty="0">
                <a:solidFill>
                  <a:schemeClr val="tx1"/>
                </a:solidFill>
                <a:latin typeface="Arial" panose="020B0604020202020204" pitchFamily="34" charset="0"/>
                <a:cs typeface="Arial" panose="020B0604020202020204" pitchFamily="34" charset="0"/>
              </a:rPr>
              <a:t>The campaign had some critics though, as the campaign states ‘He’, which can be seen as a suggestion that men can not be subjected to intimate partner violence, and almost isolates them in a sense to join in due to the fact the title isn’t very gender inclusive.</a:t>
            </a:r>
          </a:p>
        </p:txBody>
      </p:sp>
      <p:sp>
        <p:nvSpPr>
          <p:cNvPr id="21" name="Rectangle 20">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4" descr="Large skydiving group mid-air">
            <a:extLst>
              <a:ext uri="{FF2B5EF4-FFF2-40B4-BE49-F238E27FC236}">
                <a16:creationId xmlns:a16="http://schemas.microsoft.com/office/drawing/2014/main" id="{6D463AF5-7730-85EF-8892-6F30941CCDF1}"/>
              </a:ext>
            </a:extLst>
          </p:cNvPr>
          <p:cNvPicPr>
            <a:picLocks noChangeAspect="1"/>
          </p:cNvPicPr>
          <p:nvPr/>
        </p:nvPicPr>
        <p:blipFill rotWithShape="1">
          <a:blip r:embed="rId2">
            <a:alphaModFix amt="60000"/>
          </a:blip>
          <a:srcRect l="29217" r="28049"/>
          <a:stretch/>
        </p:blipFill>
        <p:spPr>
          <a:xfrm>
            <a:off x="7784982" y="-1328"/>
            <a:ext cx="4407017" cy="6858000"/>
          </a:xfrm>
          <a:prstGeom prst="rect">
            <a:avLst/>
          </a:prstGeom>
        </p:spPr>
      </p:pic>
    </p:spTree>
    <p:extLst>
      <p:ext uri="{BB962C8B-B14F-4D97-AF65-F5344CB8AC3E}">
        <p14:creationId xmlns:p14="http://schemas.microsoft.com/office/powerpoint/2010/main" val="3093129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 name="Picture 4" descr="Person raising fist">
            <a:extLst>
              <a:ext uri="{FF2B5EF4-FFF2-40B4-BE49-F238E27FC236}">
                <a16:creationId xmlns:a16="http://schemas.microsoft.com/office/drawing/2014/main" id="{ACE31E5C-2ABD-89DD-580F-4CD7AC569CD7}"/>
              </a:ext>
            </a:extLst>
          </p:cNvPr>
          <p:cNvPicPr>
            <a:picLocks noChangeAspect="1"/>
          </p:cNvPicPr>
          <p:nvPr/>
        </p:nvPicPr>
        <p:blipFill rotWithShape="1">
          <a:blip r:embed="rId2"/>
          <a:srcRect b="13128"/>
          <a:stretch/>
        </p:blipFill>
        <p:spPr>
          <a:xfrm>
            <a:off x="20" y="10"/>
            <a:ext cx="12191980" cy="6857989"/>
          </a:xfrm>
          <a:prstGeom prst="rect">
            <a:avLst/>
          </a:prstGeom>
        </p:spPr>
      </p:pic>
      <p:sp>
        <p:nvSpPr>
          <p:cNvPr id="12" name="Rectangle 11">
            <a:extLst>
              <a:ext uri="{FF2B5EF4-FFF2-40B4-BE49-F238E27FC236}">
                <a16:creationId xmlns:a16="http://schemas.microsoft.com/office/drawing/2014/main" id="{406D8C29-9DDA-48D0-AF70-905FDB2CE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1E7DF-51F6-3DC6-EF4D-2213243B5629}"/>
              </a:ext>
            </a:extLst>
          </p:cNvPr>
          <p:cNvSpPr>
            <a:spLocks noGrp="1"/>
          </p:cNvSpPr>
          <p:nvPr>
            <p:ph type="ctrTitle"/>
          </p:nvPr>
        </p:nvSpPr>
        <p:spPr>
          <a:xfrm>
            <a:off x="1524000" y="3220947"/>
            <a:ext cx="9144000" cy="2940679"/>
          </a:xfrm>
        </p:spPr>
        <p:txBody>
          <a:bodyPr anchor="t">
            <a:normAutofit/>
          </a:bodyPr>
          <a:lstStyle/>
          <a:p>
            <a:r>
              <a:rPr lang="en-US">
                <a:solidFill>
                  <a:srgbClr val="FFFFFF"/>
                </a:solidFill>
              </a:rPr>
              <a:t>Advocacy Examples</a:t>
            </a:r>
          </a:p>
        </p:txBody>
      </p:sp>
    </p:spTree>
    <p:extLst>
      <p:ext uri="{BB962C8B-B14F-4D97-AF65-F5344CB8AC3E}">
        <p14:creationId xmlns:p14="http://schemas.microsoft.com/office/powerpoint/2010/main" val="354748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Oval 1036">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Oval 1038">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Oval 1040">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4F2116-C4A5-8096-EE7B-C4E0EEE2517E}"/>
              </a:ext>
            </a:extLst>
          </p:cNvPr>
          <p:cNvSpPr>
            <a:spLocks noGrp="1"/>
          </p:cNvSpPr>
          <p:nvPr>
            <p:ph type="title"/>
          </p:nvPr>
        </p:nvSpPr>
        <p:spPr>
          <a:xfrm>
            <a:off x="651408" y="434051"/>
            <a:ext cx="5796580" cy="2076450"/>
          </a:xfrm>
        </p:spPr>
        <p:txBody>
          <a:bodyPr anchor="b">
            <a:normAutofit/>
          </a:bodyPr>
          <a:lstStyle/>
          <a:p>
            <a:r>
              <a:rPr lang="en-US" sz="4400" dirty="0">
                <a:solidFill>
                  <a:schemeClr val="tx1"/>
                </a:solidFill>
              </a:rPr>
              <a:t>Educating the next generation</a:t>
            </a:r>
          </a:p>
        </p:txBody>
      </p:sp>
      <p:sp>
        <p:nvSpPr>
          <p:cNvPr id="3" name="Content Placeholder 2">
            <a:extLst>
              <a:ext uri="{FF2B5EF4-FFF2-40B4-BE49-F238E27FC236}">
                <a16:creationId xmlns:a16="http://schemas.microsoft.com/office/drawing/2014/main" id="{8B48C70D-3276-CF7C-28BD-E83FBAAC32FD}"/>
              </a:ext>
            </a:extLst>
          </p:cNvPr>
          <p:cNvSpPr>
            <a:spLocks noGrp="1"/>
          </p:cNvSpPr>
          <p:nvPr>
            <p:ph idx="1"/>
          </p:nvPr>
        </p:nvSpPr>
        <p:spPr>
          <a:xfrm>
            <a:off x="336331" y="2603848"/>
            <a:ext cx="6111657" cy="3773139"/>
          </a:xfrm>
        </p:spPr>
        <p:txBody>
          <a:bodyPr>
            <a:normAutofit lnSpcReduction="10000"/>
          </a:bodyPr>
          <a:lstStyle/>
          <a:p>
            <a:pPr marL="228600" indent="0">
              <a:lnSpc>
                <a:spcPct val="100000"/>
              </a:lnSpc>
              <a:buNone/>
            </a:pPr>
            <a:r>
              <a:rPr lang="en-US" sz="1800" dirty="0">
                <a:solidFill>
                  <a:schemeClr val="tx1"/>
                </a:solidFill>
                <a:latin typeface="Arial" panose="020B0604020202020204" pitchFamily="34" charset="0"/>
                <a:cs typeface="Arial" panose="020B0604020202020204" pitchFamily="34" charset="0"/>
              </a:rPr>
              <a:t>Advocates around the globe are empowering young people, to become advocates, by educating them about women’s rights and explaining why the topic is something to be passionate about. </a:t>
            </a:r>
          </a:p>
          <a:p>
            <a:pPr marL="228600" indent="0">
              <a:lnSpc>
                <a:spcPct val="100000"/>
              </a:lnSpc>
              <a:buNone/>
            </a:pPr>
            <a:r>
              <a:rPr lang="en-US" sz="1800" dirty="0">
                <a:solidFill>
                  <a:schemeClr val="tx1"/>
                </a:solidFill>
                <a:latin typeface="Arial" panose="020B0604020202020204" pitchFamily="34" charset="0"/>
                <a:cs typeface="Arial" panose="020B0604020202020204" pitchFamily="34" charset="0"/>
              </a:rPr>
              <a:t>A mother, Aigul Alybaeva, that lives with her young daughter in Asia, is supporting her daughter’s participation in a programme that has aims to empower girls, generate inter-generational dialogues and challenge attitudes about child marriage. Aigul has suffered years of injustice, sexism and been exploited to older men whilst being a child, and is continually advocating for change for her daughter, and all young children that are being raised in deprived areas with limited levels of resources and education. </a:t>
            </a:r>
            <a:r>
              <a:rPr lang="en-GB" sz="1800" i="0" u="none" strike="noStrike" dirty="0">
                <a:solidFill>
                  <a:schemeClr val="tx1"/>
                </a:solidFill>
                <a:effectLst/>
                <a:latin typeface="Arial" panose="020B0604020202020204" pitchFamily="34" charset="0"/>
                <a:cs typeface="Arial" panose="020B0604020202020204" pitchFamily="34" charset="0"/>
              </a:rPr>
              <a:t>(</a:t>
            </a:r>
            <a:r>
              <a:rPr lang="en-GB" sz="1800" i="0" u="none" strike="noStrike" dirty="0" err="1">
                <a:solidFill>
                  <a:schemeClr val="tx1"/>
                </a:solidFill>
                <a:effectLst/>
                <a:latin typeface="Arial" panose="020B0604020202020204" pitchFamily="34" charset="0"/>
                <a:cs typeface="Arial" panose="020B0604020202020204" pitchFamily="34" charset="0"/>
              </a:rPr>
              <a:t>Thylin</a:t>
            </a:r>
            <a:r>
              <a:rPr lang="en-GB" sz="1800" i="0" u="none" strike="noStrike" dirty="0">
                <a:solidFill>
                  <a:schemeClr val="tx1"/>
                </a:solidFill>
                <a:effectLst/>
                <a:latin typeface="Arial" panose="020B0604020202020204" pitchFamily="34" charset="0"/>
                <a:cs typeface="Arial" panose="020B0604020202020204" pitchFamily="34" charset="0"/>
              </a:rPr>
              <a:t>, 2016)</a:t>
            </a:r>
            <a:endParaRPr lang="en-US" sz="1800" dirty="0">
              <a:solidFill>
                <a:schemeClr val="tx1"/>
              </a:solidFill>
              <a:latin typeface="Arial" panose="020B0604020202020204" pitchFamily="34" charset="0"/>
              <a:cs typeface="Arial" panose="020B0604020202020204" pitchFamily="34" charset="0"/>
            </a:endParaRPr>
          </a:p>
        </p:txBody>
      </p:sp>
      <p:sp>
        <p:nvSpPr>
          <p:cNvPr id="1043" name="Rectangle 1042">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iturgan Djoldoshbekova and her mother Aigul Alybaeva. Photo: UN Women/Theresia Thylin">
            <a:extLst>
              <a:ext uri="{FF2B5EF4-FFF2-40B4-BE49-F238E27FC236}">
                <a16:creationId xmlns:a16="http://schemas.microsoft.com/office/drawing/2014/main" id="{C323D712-D716-90AD-A68E-E7E8D98A36F8}"/>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l="30819" r="26286" b="-2"/>
          <a:stretch/>
        </p:blipFill>
        <p:spPr bwMode="auto">
          <a:xfrm>
            <a:off x="7784982" y="-1328"/>
            <a:ext cx="440701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7521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9FA1E9-11AD-FC67-70C5-54FC6BF1DC3C}"/>
              </a:ext>
            </a:extLst>
          </p:cNvPr>
          <p:cNvSpPr>
            <a:spLocks noGrp="1"/>
          </p:cNvSpPr>
          <p:nvPr>
            <p:ph type="title"/>
          </p:nvPr>
        </p:nvSpPr>
        <p:spPr>
          <a:xfrm>
            <a:off x="838200" y="221710"/>
            <a:ext cx="5796580" cy="2076450"/>
          </a:xfrm>
        </p:spPr>
        <p:txBody>
          <a:bodyPr anchor="b">
            <a:normAutofit/>
          </a:bodyPr>
          <a:lstStyle/>
          <a:p>
            <a:r>
              <a:rPr lang="en-US" sz="4400" dirty="0">
                <a:solidFill>
                  <a:schemeClr val="tx1"/>
                </a:solidFill>
              </a:rPr>
              <a:t>Women’s Aid </a:t>
            </a:r>
          </a:p>
        </p:txBody>
      </p:sp>
      <p:sp>
        <p:nvSpPr>
          <p:cNvPr id="3" name="Content Placeholder 2">
            <a:extLst>
              <a:ext uri="{FF2B5EF4-FFF2-40B4-BE49-F238E27FC236}">
                <a16:creationId xmlns:a16="http://schemas.microsoft.com/office/drawing/2014/main" id="{55B0530B-606E-4BD4-54EB-A4FE17CB3700}"/>
              </a:ext>
            </a:extLst>
          </p:cNvPr>
          <p:cNvSpPr>
            <a:spLocks noGrp="1"/>
          </p:cNvSpPr>
          <p:nvPr>
            <p:ph idx="1"/>
          </p:nvPr>
        </p:nvSpPr>
        <p:spPr>
          <a:xfrm>
            <a:off x="651408" y="2351244"/>
            <a:ext cx="5796580" cy="3839947"/>
          </a:xfrm>
        </p:spPr>
        <p:txBody>
          <a:bodyPr>
            <a:noAutofit/>
          </a:bodyPr>
          <a:lstStyle/>
          <a:p>
            <a:pPr marL="228600" indent="0">
              <a:lnSpc>
                <a:spcPct val="100000"/>
              </a:lnSpc>
              <a:buNone/>
            </a:pPr>
            <a:r>
              <a:rPr lang="en-US" sz="1600" dirty="0">
                <a:solidFill>
                  <a:schemeClr val="tx1"/>
                </a:solidFill>
                <a:latin typeface="Arial" panose="020B0604020202020204" pitchFamily="34" charset="0"/>
                <a:cs typeface="Arial" panose="020B0604020202020204" pitchFamily="34" charset="0"/>
              </a:rPr>
              <a:t>Women’s Aid is a national charity that works to end domestic violence against women and children, women’s aid massively prides themselves on keeping the voices of the survivors at the centre of their work and responding to their needs accordingly. Women’s Aid was founded on women’s struggles against patriarchy, sexism and male violence, and continues to do so.</a:t>
            </a:r>
          </a:p>
          <a:p>
            <a:pPr marL="228600" indent="0">
              <a:lnSpc>
                <a:spcPct val="100000"/>
              </a:lnSpc>
              <a:buNone/>
            </a:pPr>
            <a:r>
              <a:rPr lang="en-US" sz="1600" dirty="0">
                <a:solidFill>
                  <a:schemeClr val="tx1"/>
                </a:solidFill>
                <a:latin typeface="Arial" panose="020B0604020202020204" pitchFamily="34" charset="0"/>
                <a:cs typeface="Arial" panose="020B0604020202020204" pitchFamily="34" charset="0"/>
              </a:rPr>
              <a:t>Women’s Aid can be seen as both advocacy and activism, they provide and surface many things such as employing individuals to answer a helpline to support people in crisis at any time, fundraising to make more money to develop relevant resources, provide education and counselling regarding IPV, and to assist women in safely leaving dangerous living environments. </a:t>
            </a:r>
            <a:r>
              <a:rPr lang="en-GB" sz="1600" i="0" u="none" strike="noStrike" dirty="0">
                <a:solidFill>
                  <a:srgbClr val="000000"/>
                </a:solidFill>
                <a:effectLst/>
                <a:latin typeface="Arial" panose="020B0604020202020204" pitchFamily="34" charset="0"/>
                <a:cs typeface="Arial" panose="020B0604020202020204" pitchFamily="34" charset="0"/>
              </a:rPr>
              <a:t>(</a:t>
            </a:r>
            <a:r>
              <a:rPr lang="en-GB" sz="1600" i="0" u="none" strike="noStrike" dirty="0" err="1">
                <a:solidFill>
                  <a:srgbClr val="000000"/>
                </a:solidFill>
                <a:effectLst/>
                <a:latin typeface="Arial" panose="020B0604020202020204" pitchFamily="34" charset="0"/>
                <a:cs typeface="Arial" panose="020B0604020202020204" pitchFamily="34" charset="0"/>
              </a:rPr>
              <a:t>WomensAid</a:t>
            </a:r>
            <a:r>
              <a:rPr lang="en-GB" sz="1600" i="0" u="none" strike="noStrike" dirty="0">
                <a:solidFill>
                  <a:srgbClr val="000000"/>
                </a:solidFill>
                <a:effectLst/>
                <a:latin typeface="Arial" panose="020B0604020202020204" pitchFamily="34" charset="0"/>
                <a:cs typeface="Arial" panose="020B0604020202020204" pitchFamily="34" charset="0"/>
              </a:rPr>
              <a:t>, 2023)</a:t>
            </a:r>
            <a:endParaRPr lang="en-US" sz="1600" dirty="0">
              <a:solidFill>
                <a:schemeClr val="tx1"/>
              </a:solidFill>
              <a:latin typeface="Arial" panose="020B0604020202020204" pitchFamily="34" charset="0"/>
              <a:cs typeface="Arial" panose="020B0604020202020204" pitchFamily="34" charset="0"/>
            </a:endParaRPr>
          </a:p>
        </p:txBody>
      </p:sp>
      <p:sp>
        <p:nvSpPr>
          <p:cNvPr id="38" name="Rectangle 37">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ther kissing baby girl">
            <a:extLst>
              <a:ext uri="{FF2B5EF4-FFF2-40B4-BE49-F238E27FC236}">
                <a16:creationId xmlns:a16="http://schemas.microsoft.com/office/drawing/2014/main" id="{08A8058D-3FA6-5898-5D37-EA8677D3C3F1}"/>
              </a:ext>
            </a:extLst>
          </p:cNvPr>
          <p:cNvPicPr>
            <a:picLocks noChangeAspect="1"/>
          </p:cNvPicPr>
          <p:nvPr/>
        </p:nvPicPr>
        <p:blipFill>
          <a:blip r:embed="rId2"/>
          <a:srcRect l="28582" r="28582"/>
          <a:stretch/>
        </p:blipFill>
        <p:spPr>
          <a:xfrm>
            <a:off x="7784982" y="-1328"/>
            <a:ext cx="4407017" cy="6858000"/>
          </a:xfrm>
          <a:prstGeom prst="rect">
            <a:avLst/>
          </a:prstGeom>
        </p:spPr>
      </p:pic>
    </p:spTree>
    <p:extLst>
      <p:ext uri="{BB962C8B-B14F-4D97-AF65-F5344CB8AC3E}">
        <p14:creationId xmlns:p14="http://schemas.microsoft.com/office/powerpoint/2010/main" val="619648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DDCA0-A46F-4A7D-2A9F-5CDF6BEC3DDB}"/>
              </a:ext>
            </a:extLst>
          </p:cNvPr>
          <p:cNvSpPr>
            <a:spLocks noGrp="1"/>
          </p:cNvSpPr>
          <p:nvPr>
            <p:ph type="title"/>
          </p:nvPr>
        </p:nvSpPr>
        <p:spPr/>
        <p:txBody>
          <a:bodyPr/>
          <a:lstStyle/>
          <a:p>
            <a:r>
              <a:rPr lang="en-US"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1579DF7-D194-5E98-2AC8-F4339D960D11}"/>
              </a:ext>
            </a:extLst>
          </p:cNvPr>
          <p:cNvSpPr>
            <a:spLocks noGrp="1"/>
          </p:cNvSpPr>
          <p:nvPr>
            <p:ph idx="1"/>
          </p:nvPr>
        </p:nvSpPr>
        <p:spPr>
          <a:xfrm>
            <a:off x="838200" y="1771650"/>
            <a:ext cx="10515600" cy="4586288"/>
          </a:xfrm>
        </p:spPr>
        <p:txBody>
          <a:bodyPr>
            <a:normAutofit fontScale="92500" lnSpcReduction="10000"/>
          </a:bodyPr>
          <a:lstStyle/>
          <a:p>
            <a:pPr marL="228600" indent="0">
              <a:buNone/>
            </a:pPr>
            <a:r>
              <a:rPr lang="en-GB" sz="1600" b="0" i="1" u="none" strike="noStrike" dirty="0">
                <a:solidFill>
                  <a:schemeClr val="tx1"/>
                </a:solidFill>
                <a:effectLst/>
                <a:latin typeface="Arial" panose="020B0604020202020204" pitchFamily="34" charset="0"/>
                <a:cs typeface="Arial" panose="020B0604020202020204" pitchFamily="34" charset="0"/>
              </a:rPr>
              <a:t>What is advocacy?</a:t>
            </a:r>
            <a:r>
              <a:rPr lang="en-GB" sz="1600" b="0" i="0" u="none" strike="noStrike" dirty="0">
                <a:solidFill>
                  <a:schemeClr val="tx1"/>
                </a:solidFill>
                <a:effectLst/>
                <a:latin typeface="Arial" panose="020B0604020202020204" pitchFamily="34" charset="0"/>
                <a:cs typeface="Arial" panose="020B0604020202020204" pitchFamily="34" charset="0"/>
              </a:rPr>
              <a:t> (2018) </a:t>
            </a:r>
            <a:r>
              <a:rPr lang="en-GB" sz="1600" b="0" i="1" u="none" strike="noStrike" dirty="0">
                <a:solidFill>
                  <a:schemeClr val="tx1"/>
                </a:solidFill>
                <a:effectLst/>
                <a:latin typeface="Arial" panose="020B0604020202020204" pitchFamily="34" charset="0"/>
                <a:cs typeface="Arial" panose="020B0604020202020204" pitchFamily="34" charset="0"/>
              </a:rPr>
              <a:t>Mind</a:t>
            </a:r>
            <a:r>
              <a:rPr lang="en-GB" sz="1600" b="0" i="0" u="none" strike="noStrike" dirty="0">
                <a:solidFill>
                  <a:schemeClr val="tx1"/>
                </a:solidFill>
                <a:effectLst/>
                <a:latin typeface="Arial" panose="020B0604020202020204" pitchFamily="34" charset="0"/>
                <a:cs typeface="Arial" panose="020B0604020202020204" pitchFamily="34" charset="0"/>
              </a:rPr>
              <a:t>. Available at: https://</a:t>
            </a:r>
            <a:r>
              <a:rPr lang="en-GB" sz="1600" b="0" i="0" u="none" strike="noStrike" dirty="0" err="1">
                <a:solidFill>
                  <a:schemeClr val="tx1"/>
                </a:solidFill>
                <a:effectLst/>
                <a:latin typeface="Arial" panose="020B0604020202020204" pitchFamily="34" charset="0"/>
                <a:cs typeface="Arial" panose="020B0604020202020204" pitchFamily="34" charset="0"/>
              </a:rPr>
              <a:t>www.mind.org.uk</a:t>
            </a:r>
            <a:r>
              <a:rPr lang="en-GB" sz="1600" b="0" i="0" u="none" strike="noStrike" dirty="0">
                <a:solidFill>
                  <a:schemeClr val="tx1"/>
                </a:solidFill>
                <a:effectLst/>
                <a:latin typeface="Arial" panose="020B0604020202020204" pitchFamily="34" charset="0"/>
                <a:cs typeface="Arial" panose="020B0604020202020204" pitchFamily="34" charset="0"/>
              </a:rPr>
              <a:t>/information-support/guides-to-support-and-services/advocacy/what-is-advocacy/ (Accessed: 31 October 2023). </a:t>
            </a:r>
            <a:endParaRPr lang="en-GB" sz="1600" dirty="0">
              <a:solidFill>
                <a:schemeClr val="tx1"/>
              </a:solidFill>
              <a:latin typeface="Arial" panose="020B0604020202020204" pitchFamily="34" charset="0"/>
              <a:cs typeface="Arial" panose="020B0604020202020204" pitchFamily="34" charset="0"/>
            </a:endParaRPr>
          </a:p>
          <a:p>
            <a:pPr marL="228600" indent="0">
              <a:buNone/>
            </a:pPr>
            <a:r>
              <a:rPr lang="en-GB" sz="1600" b="0" i="1" u="none" strike="noStrike" dirty="0">
                <a:solidFill>
                  <a:schemeClr val="tx1"/>
                </a:solidFill>
                <a:effectLst/>
                <a:latin typeface="Arial" panose="020B0604020202020204" pitchFamily="34" charset="0"/>
                <a:cs typeface="Arial" panose="020B0604020202020204" pitchFamily="34" charset="0"/>
              </a:rPr>
              <a:t>Advocacy services</a:t>
            </a:r>
            <a:r>
              <a:rPr lang="en-GB" sz="1600" b="0" i="0" u="none" strike="noStrike" dirty="0">
                <a:solidFill>
                  <a:schemeClr val="tx1"/>
                </a:solidFill>
                <a:effectLst/>
                <a:latin typeface="Arial" panose="020B0604020202020204" pitchFamily="34" charset="0"/>
                <a:cs typeface="Arial" panose="020B0604020202020204" pitchFamily="34" charset="0"/>
              </a:rPr>
              <a:t> (2022) </a:t>
            </a:r>
            <a:r>
              <a:rPr lang="en-GB" sz="1600" b="0" i="1" u="none" strike="noStrike" dirty="0">
                <a:solidFill>
                  <a:schemeClr val="tx1"/>
                </a:solidFill>
                <a:effectLst/>
                <a:latin typeface="Arial" panose="020B0604020202020204" pitchFamily="34" charset="0"/>
                <a:cs typeface="Arial" panose="020B0604020202020204" pitchFamily="34" charset="0"/>
              </a:rPr>
              <a:t>Social Care Wales</a:t>
            </a:r>
            <a:r>
              <a:rPr lang="en-GB" sz="1600" b="0" i="0" u="none" strike="noStrike" dirty="0">
                <a:solidFill>
                  <a:schemeClr val="tx1"/>
                </a:solidFill>
                <a:effectLst/>
                <a:latin typeface="Arial" panose="020B0604020202020204" pitchFamily="34" charset="0"/>
                <a:cs typeface="Arial" panose="020B0604020202020204" pitchFamily="34" charset="0"/>
              </a:rPr>
              <a:t>. Available at: https://</a:t>
            </a:r>
            <a:r>
              <a:rPr lang="en-GB" sz="1600" b="0" i="0" u="none" strike="noStrike" dirty="0" err="1">
                <a:solidFill>
                  <a:schemeClr val="tx1"/>
                </a:solidFill>
                <a:effectLst/>
                <a:latin typeface="Arial" panose="020B0604020202020204" pitchFamily="34" charset="0"/>
                <a:cs typeface="Arial" panose="020B0604020202020204" pitchFamily="34" charset="0"/>
              </a:rPr>
              <a:t>socialcare.wales</a:t>
            </a:r>
            <a:r>
              <a:rPr lang="en-GB" sz="1600" b="0" i="0" u="none" strike="noStrike" dirty="0">
                <a:solidFill>
                  <a:schemeClr val="tx1"/>
                </a:solidFill>
                <a:effectLst/>
                <a:latin typeface="Arial" panose="020B0604020202020204" pitchFamily="34" charset="0"/>
                <a:cs typeface="Arial" panose="020B0604020202020204" pitchFamily="34" charset="0"/>
              </a:rPr>
              <a:t>/qualifications-funding/qualification-framework/job-roles/advocacy-services (Accessed: 31 October 2023). </a:t>
            </a:r>
            <a:endParaRPr lang="en-GB" sz="1600" dirty="0">
              <a:solidFill>
                <a:schemeClr val="tx1"/>
              </a:solidFill>
              <a:latin typeface="Arial" panose="020B0604020202020204" pitchFamily="34" charset="0"/>
              <a:cs typeface="Arial" panose="020B0604020202020204" pitchFamily="34" charset="0"/>
            </a:endParaRPr>
          </a:p>
          <a:p>
            <a:pPr marL="228600" indent="0">
              <a:buNone/>
            </a:pPr>
            <a:r>
              <a:rPr lang="en-GB" sz="1600" b="0" i="1" u="none" strike="noStrike" dirty="0">
                <a:solidFill>
                  <a:schemeClr val="tx1"/>
                </a:solidFill>
                <a:effectLst/>
                <a:latin typeface="Arial" panose="020B0604020202020204" pitchFamily="34" charset="0"/>
                <a:cs typeface="Arial" panose="020B0604020202020204" pitchFamily="34" charset="0"/>
              </a:rPr>
              <a:t>Activist</a:t>
            </a:r>
            <a:r>
              <a:rPr lang="en-GB" sz="1600" b="0" i="0" u="none" strike="noStrike" dirty="0">
                <a:solidFill>
                  <a:schemeClr val="tx1"/>
                </a:solidFill>
                <a:effectLst/>
                <a:latin typeface="Arial" panose="020B0604020202020204" pitchFamily="34" charset="0"/>
                <a:cs typeface="Arial" panose="020B0604020202020204" pitchFamily="34" charset="0"/>
              </a:rPr>
              <a:t> (no date) </a:t>
            </a:r>
            <a:r>
              <a:rPr lang="en-GB" sz="1600" b="0" i="1" u="none" strike="noStrike" dirty="0">
                <a:solidFill>
                  <a:schemeClr val="tx1"/>
                </a:solidFill>
                <a:effectLst/>
                <a:latin typeface="Arial" panose="020B0604020202020204" pitchFamily="34" charset="0"/>
                <a:cs typeface="Arial" panose="020B0604020202020204" pitchFamily="34" charset="0"/>
              </a:rPr>
              <a:t>Cambridge Dictionary</a:t>
            </a:r>
            <a:r>
              <a:rPr lang="en-GB" sz="1600" b="0" i="0" u="none" strike="noStrike" dirty="0">
                <a:solidFill>
                  <a:schemeClr val="tx1"/>
                </a:solidFill>
                <a:effectLst/>
                <a:latin typeface="Arial" panose="020B0604020202020204" pitchFamily="34" charset="0"/>
                <a:cs typeface="Arial" panose="020B0604020202020204" pitchFamily="34" charset="0"/>
              </a:rPr>
              <a:t>. Available at: https://</a:t>
            </a:r>
            <a:r>
              <a:rPr lang="en-GB" sz="1600" b="0" i="0" u="none" strike="noStrike" dirty="0" err="1">
                <a:solidFill>
                  <a:schemeClr val="tx1"/>
                </a:solidFill>
                <a:effectLst/>
                <a:latin typeface="Arial" panose="020B0604020202020204" pitchFamily="34" charset="0"/>
                <a:cs typeface="Arial" panose="020B0604020202020204" pitchFamily="34" charset="0"/>
              </a:rPr>
              <a:t>dictionary.cambridge.org</a:t>
            </a:r>
            <a:r>
              <a:rPr lang="en-GB" sz="1600" b="0" i="0" u="none" strike="noStrike" dirty="0">
                <a:solidFill>
                  <a:schemeClr val="tx1"/>
                </a:solidFill>
                <a:effectLst/>
                <a:latin typeface="Arial" panose="020B0604020202020204" pitchFamily="34" charset="0"/>
                <a:cs typeface="Arial" panose="020B0604020202020204" pitchFamily="34" charset="0"/>
              </a:rPr>
              <a:t>/dictionary/</a:t>
            </a:r>
            <a:r>
              <a:rPr lang="en-GB" sz="1600" b="0" i="0" u="none" strike="noStrike" dirty="0" err="1">
                <a:solidFill>
                  <a:schemeClr val="tx1"/>
                </a:solidFill>
                <a:effectLst/>
                <a:latin typeface="Arial" panose="020B0604020202020204" pitchFamily="34" charset="0"/>
                <a:cs typeface="Arial" panose="020B0604020202020204" pitchFamily="34" charset="0"/>
              </a:rPr>
              <a:t>english</a:t>
            </a:r>
            <a:r>
              <a:rPr lang="en-GB" sz="1600" b="0" i="0" u="none" strike="noStrike" dirty="0">
                <a:solidFill>
                  <a:schemeClr val="tx1"/>
                </a:solidFill>
                <a:effectLst/>
                <a:latin typeface="Arial" panose="020B0604020202020204" pitchFamily="34" charset="0"/>
                <a:cs typeface="Arial" panose="020B0604020202020204" pitchFamily="34" charset="0"/>
              </a:rPr>
              <a:t>/activist (Accessed: 31 October 2023). </a:t>
            </a:r>
            <a:endParaRPr lang="en-GB" sz="1600" dirty="0">
              <a:solidFill>
                <a:schemeClr val="tx1"/>
              </a:solidFill>
              <a:latin typeface="Arial" panose="020B0604020202020204" pitchFamily="34" charset="0"/>
              <a:cs typeface="Arial" panose="020B0604020202020204" pitchFamily="34" charset="0"/>
            </a:endParaRPr>
          </a:p>
          <a:p>
            <a:pPr marL="228600" indent="0">
              <a:buNone/>
            </a:pPr>
            <a:r>
              <a:rPr lang="en-GB" sz="1600" b="0" i="0" u="none" strike="noStrike" dirty="0">
                <a:solidFill>
                  <a:schemeClr val="tx1"/>
                </a:solidFill>
                <a:effectLst/>
                <a:latin typeface="Arial" panose="020B0604020202020204" pitchFamily="34" charset="0"/>
                <a:cs typeface="Arial" panose="020B0604020202020204" pitchFamily="34" charset="0"/>
              </a:rPr>
              <a:t>Brookes, E. (2023) </a:t>
            </a:r>
            <a:r>
              <a:rPr lang="en-GB" sz="1600" b="0" i="1" u="none" strike="noStrike" dirty="0">
                <a:solidFill>
                  <a:schemeClr val="tx1"/>
                </a:solidFill>
                <a:effectLst/>
                <a:latin typeface="Arial" panose="020B0604020202020204" pitchFamily="34" charset="0"/>
                <a:cs typeface="Arial" panose="020B0604020202020204" pitchFamily="34" charset="0"/>
              </a:rPr>
              <a:t>What is activism: Definition, types, role, examples, importance</a:t>
            </a:r>
            <a:r>
              <a:rPr lang="en-GB" sz="1600" b="0" i="0" u="none" strike="noStrike" dirty="0">
                <a:solidFill>
                  <a:schemeClr val="tx1"/>
                </a:solidFill>
                <a:effectLst/>
                <a:latin typeface="Arial" panose="020B0604020202020204" pitchFamily="34" charset="0"/>
                <a:cs typeface="Arial" panose="020B0604020202020204" pitchFamily="34" charset="0"/>
              </a:rPr>
              <a:t>, </a:t>
            </a:r>
            <a:r>
              <a:rPr lang="en-GB" sz="1600" b="0" i="1" u="none" strike="noStrike" dirty="0" err="1">
                <a:solidFill>
                  <a:schemeClr val="tx1"/>
                </a:solidFill>
                <a:effectLst/>
                <a:latin typeface="Arial" panose="020B0604020202020204" pitchFamily="34" charset="0"/>
                <a:cs typeface="Arial" panose="020B0604020202020204" pitchFamily="34" charset="0"/>
              </a:rPr>
              <a:t>Liberties.eu</a:t>
            </a:r>
            <a:r>
              <a:rPr lang="en-GB" sz="1600" b="0" i="0" u="none" strike="noStrike" dirty="0">
                <a:solidFill>
                  <a:schemeClr val="tx1"/>
                </a:solidFill>
                <a:effectLst/>
                <a:latin typeface="Arial" panose="020B0604020202020204" pitchFamily="34" charset="0"/>
                <a:cs typeface="Arial" panose="020B0604020202020204" pitchFamily="34" charset="0"/>
              </a:rPr>
              <a:t>. Available at: https://</a:t>
            </a:r>
            <a:r>
              <a:rPr lang="en-GB" sz="1600" b="0" i="0" u="none" strike="noStrike" dirty="0" err="1">
                <a:solidFill>
                  <a:schemeClr val="tx1"/>
                </a:solidFill>
                <a:effectLst/>
                <a:latin typeface="Arial" panose="020B0604020202020204" pitchFamily="34" charset="0"/>
                <a:cs typeface="Arial" panose="020B0604020202020204" pitchFamily="34" charset="0"/>
              </a:rPr>
              <a:t>www.liberties.eu</a:t>
            </a:r>
            <a:r>
              <a:rPr lang="en-GB" sz="1600" b="0" i="0" u="none" strike="noStrike" dirty="0">
                <a:solidFill>
                  <a:schemeClr val="tx1"/>
                </a:solidFill>
                <a:effectLst/>
                <a:latin typeface="Arial" panose="020B0604020202020204" pitchFamily="34" charset="0"/>
                <a:cs typeface="Arial" panose="020B0604020202020204" pitchFamily="34" charset="0"/>
              </a:rPr>
              <a:t>/</a:t>
            </a:r>
            <a:r>
              <a:rPr lang="en-GB" sz="1600" b="0" i="0" u="none" strike="noStrike" dirty="0" err="1">
                <a:solidFill>
                  <a:schemeClr val="tx1"/>
                </a:solidFill>
                <a:effectLst/>
                <a:latin typeface="Arial" panose="020B0604020202020204" pitchFamily="34" charset="0"/>
                <a:cs typeface="Arial" panose="020B0604020202020204" pitchFamily="34" charset="0"/>
              </a:rPr>
              <a:t>en</a:t>
            </a:r>
            <a:r>
              <a:rPr lang="en-GB" sz="1600" b="0" i="0" u="none" strike="noStrike" dirty="0">
                <a:solidFill>
                  <a:schemeClr val="tx1"/>
                </a:solidFill>
                <a:effectLst/>
                <a:latin typeface="Arial" panose="020B0604020202020204" pitchFamily="34" charset="0"/>
                <a:cs typeface="Arial" panose="020B0604020202020204" pitchFamily="34" charset="0"/>
              </a:rPr>
              <a:t>/stories/activism/44871 (Accessed: 31 October 2023). </a:t>
            </a:r>
          </a:p>
          <a:p>
            <a:pPr marL="228600" indent="0">
              <a:buNone/>
            </a:pPr>
            <a:r>
              <a:rPr lang="en-GB" sz="1600" b="0" i="1" u="none" strike="noStrike" dirty="0">
                <a:solidFill>
                  <a:schemeClr val="tx1"/>
                </a:solidFill>
                <a:effectLst/>
                <a:latin typeface="Arial" panose="020B0604020202020204" pitchFamily="34" charset="0"/>
                <a:cs typeface="Arial" panose="020B0604020202020204" pitchFamily="34" charset="0"/>
              </a:rPr>
              <a:t>‘me too’ global movement - what is the 'me too" movement</a:t>
            </a:r>
            <a:r>
              <a:rPr lang="en-GB" sz="1600" b="0" i="0" u="none" strike="noStrike" dirty="0">
                <a:solidFill>
                  <a:schemeClr val="tx1"/>
                </a:solidFill>
                <a:effectLst/>
                <a:latin typeface="Arial" panose="020B0604020202020204" pitchFamily="34" charset="0"/>
                <a:cs typeface="Arial" panose="020B0604020202020204" pitchFamily="34" charset="0"/>
              </a:rPr>
              <a:t> Tarana Burke (2022) </a:t>
            </a:r>
            <a:r>
              <a:rPr lang="en-GB" sz="1600" b="0" i="1" u="none" strike="noStrike" dirty="0">
                <a:solidFill>
                  <a:schemeClr val="tx1"/>
                </a:solidFill>
                <a:effectLst/>
                <a:latin typeface="Arial" panose="020B0604020202020204" pitchFamily="34" charset="0"/>
                <a:cs typeface="Arial" panose="020B0604020202020204" pitchFamily="34" charset="0"/>
              </a:rPr>
              <a:t>Global Fund for Women</a:t>
            </a:r>
            <a:r>
              <a:rPr lang="en-GB" sz="1600" b="0" i="0" u="none" strike="noStrike" dirty="0">
                <a:solidFill>
                  <a:schemeClr val="tx1"/>
                </a:solidFill>
                <a:effectLst/>
                <a:latin typeface="Arial" panose="020B0604020202020204" pitchFamily="34" charset="0"/>
                <a:cs typeface="Arial" panose="020B0604020202020204" pitchFamily="34" charset="0"/>
              </a:rPr>
              <a:t>. Available at: https://</a:t>
            </a:r>
            <a:r>
              <a:rPr lang="en-GB" sz="1600" b="0" i="0" u="none" strike="noStrike" dirty="0" err="1">
                <a:solidFill>
                  <a:schemeClr val="tx1"/>
                </a:solidFill>
                <a:effectLst/>
                <a:latin typeface="Arial" panose="020B0604020202020204" pitchFamily="34" charset="0"/>
                <a:cs typeface="Arial" panose="020B0604020202020204" pitchFamily="34" charset="0"/>
              </a:rPr>
              <a:t>www.globalfundforwomen.org</a:t>
            </a:r>
            <a:r>
              <a:rPr lang="en-GB" sz="1600" b="0" i="0" u="none" strike="noStrike" dirty="0">
                <a:solidFill>
                  <a:schemeClr val="tx1"/>
                </a:solidFill>
                <a:effectLst/>
                <a:latin typeface="Arial" panose="020B0604020202020204" pitchFamily="34" charset="0"/>
                <a:cs typeface="Arial" panose="020B0604020202020204" pitchFamily="34" charset="0"/>
              </a:rPr>
              <a:t>/movements/me-too/ (Accessed: 07 November 2023). </a:t>
            </a:r>
          </a:p>
          <a:p>
            <a:pPr marL="228600" indent="0">
              <a:buNone/>
            </a:pPr>
            <a:r>
              <a:rPr lang="en-GB" sz="1600" b="0" i="0" u="none" strike="noStrike" dirty="0">
                <a:solidFill>
                  <a:schemeClr val="tx1"/>
                </a:solidFill>
                <a:effectLst/>
                <a:latin typeface="Arial" panose="020B0604020202020204" pitchFamily="34" charset="0"/>
                <a:cs typeface="Arial" panose="020B0604020202020204" pitchFamily="34" charset="0"/>
              </a:rPr>
              <a:t>Williams, J.B. (2019) </a:t>
            </a:r>
            <a:r>
              <a:rPr lang="en-GB" sz="1600" b="0" i="1" u="none" strike="noStrike" dirty="0">
                <a:solidFill>
                  <a:schemeClr val="tx1"/>
                </a:solidFill>
                <a:effectLst/>
                <a:latin typeface="Arial" panose="020B0604020202020204" pitchFamily="34" charset="0"/>
                <a:cs typeface="Arial" panose="020B0604020202020204" pitchFamily="34" charset="0"/>
              </a:rPr>
              <a:t>#</a:t>
            </a:r>
            <a:r>
              <a:rPr lang="en-GB" sz="1600" b="0" i="1" u="none" strike="noStrike" dirty="0" err="1">
                <a:solidFill>
                  <a:schemeClr val="tx1"/>
                </a:solidFill>
                <a:effectLst/>
                <a:latin typeface="Arial" panose="020B0604020202020204" pitchFamily="34" charset="0"/>
                <a:cs typeface="Arial" panose="020B0604020202020204" pitchFamily="34" charset="0"/>
              </a:rPr>
              <a:t>metoo</a:t>
            </a:r>
            <a:r>
              <a:rPr lang="en-GB" sz="1600" b="0" i="1" u="none" strike="noStrike" dirty="0">
                <a:solidFill>
                  <a:schemeClr val="tx1"/>
                </a:solidFill>
                <a:effectLst/>
                <a:latin typeface="Arial" panose="020B0604020202020204" pitchFamily="34" charset="0"/>
                <a:cs typeface="Arial" panose="020B0604020202020204" pitchFamily="34" charset="0"/>
              </a:rPr>
              <a:t> as catalyst: A glimpse into 21st century activism</a:t>
            </a:r>
            <a:r>
              <a:rPr lang="en-GB" sz="1600" b="0" i="0" u="none" strike="noStrike" dirty="0">
                <a:solidFill>
                  <a:schemeClr val="tx1"/>
                </a:solidFill>
                <a:effectLst/>
                <a:latin typeface="Arial" panose="020B0604020202020204" pitchFamily="34" charset="0"/>
                <a:cs typeface="Arial" panose="020B0604020202020204" pitchFamily="34" charset="0"/>
              </a:rPr>
              <a:t>, </a:t>
            </a:r>
            <a:r>
              <a:rPr lang="en-GB" sz="1600" b="0" i="1" u="none" strike="noStrike" dirty="0">
                <a:solidFill>
                  <a:schemeClr val="tx1"/>
                </a:solidFill>
                <a:effectLst/>
                <a:latin typeface="Arial" panose="020B0604020202020204" pitchFamily="34" charset="0"/>
                <a:cs typeface="Arial" panose="020B0604020202020204" pitchFamily="34" charset="0"/>
              </a:rPr>
              <a:t>A glimpse into 21st century activism</a:t>
            </a:r>
            <a:r>
              <a:rPr lang="en-GB" sz="1600" b="0" i="0" u="none" strike="noStrike" dirty="0">
                <a:solidFill>
                  <a:schemeClr val="tx1"/>
                </a:solidFill>
                <a:effectLst/>
                <a:latin typeface="Arial" panose="020B0604020202020204" pitchFamily="34" charset="0"/>
                <a:cs typeface="Arial" panose="020B0604020202020204" pitchFamily="34" charset="0"/>
              </a:rPr>
              <a:t>. Available at: https://</a:t>
            </a:r>
            <a:r>
              <a:rPr lang="en-GB" sz="1600" b="0" i="0" u="none" strike="noStrike" dirty="0" err="1">
                <a:solidFill>
                  <a:schemeClr val="tx1"/>
                </a:solidFill>
                <a:effectLst/>
                <a:latin typeface="Arial" panose="020B0604020202020204" pitchFamily="34" charset="0"/>
                <a:cs typeface="Arial" panose="020B0604020202020204" pitchFamily="34" charset="0"/>
              </a:rPr>
              <a:t>chicagounbound.uchicago.edu</a:t>
            </a:r>
            <a:r>
              <a:rPr lang="en-GB" sz="1600" b="0" i="0" u="none" strike="noStrike" dirty="0">
                <a:solidFill>
                  <a:schemeClr val="tx1"/>
                </a:solidFill>
                <a:effectLst/>
                <a:latin typeface="Arial" panose="020B0604020202020204" pitchFamily="34" charset="0"/>
                <a:cs typeface="Arial" panose="020B0604020202020204" pitchFamily="34" charset="0"/>
              </a:rPr>
              <a:t>/</a:t>
            </a:r>
            <a:r>
              <a:rPr lang="en-GB" sz="1600" b="0" i="0" u="none" strike="noStrike" dirty="0" err="1">
                <a:solidFill>
                  <a:schemeClr val="tx1"/>
                </a:solidFill>
                <a:effectLst/>
                <a:latin typeface="Arial" panose="020B0604020202020204" pitchFamily="34" charset="0"/>
                <a:cs typeface="Arial" panose="020B0604020202020204" pitchFamily="34" charset="0"/>
              </a:rPr>
              <a:t>cgi</a:t>
            </a:r>
            <a:r>
              <a:rPr lang="en-GB" sz="1600" b="0" i="0" u="none" strike="noStrike" dirty="0">
                <a:solidFill>
                  <a:schemeClr val="tx1"/>
                </a:solidFill>
                <a:effectLst/>
                <a:latin typeface="Arial" panose="020B0604020202020204" pitchFamily="34" charset="0"/>
                <a:cs typeface="Arial" panose="020B0604020202020204" pitchFamily="34" charset="0"/>
              </a:rPr>
              <a:t>/</a:t>
            </a:r>
            <a:r>
              <a:rPr lang="en-GB" sz="1600" b="0" i="0" u="none" strike="noStrike" dirty="0" err="1">
                <a:solidFill>
                  <a:schemeClr val="tx1"/>
                </a:solidFill>
                <a:effectLst/>
                <a:latin typeface="Arial" panose="020B0604020202020204" pitchFamily="34" charset="0"/>
                <a:cs typeface="Arial" panose="020B0604020202020204" pitchFamily="34" charset="0"/>
              </a:rPr>
              <a:t>viewcontent.cgi?article</a:t>
            </a:r>
            <a:r>
              <a:rPr lang="en-GB" sz="1600" b="0" i="0" u="none" strike="noStrike" dirty="0">
                <a:solidFill>
                  <a:schemeClr val="tx1"/>
                </a:solidFill>
                <a:effectLst/>
                <a:latin typeface="Arial" panose="020B0604020202020204" pitchFamily="34" charset="0"/>
                <a:cs typeface="Arial" panose="020B0604020202020204" pitchFamily="34" charset="0"/>
              </a:rPr>
              <a:t>=1658&amp;context=</a:t>
            </a:r>
            <a:r>
              <a:rPr lang="en-GB" sz="1600" b="0" i="0" u="none" strike="noStrike" dirty="0" err="1">
                <a:solidFill>
                  <a:schemeClr val="tx1"/>
                </a:solidFill>
                <a:effectLst/>
                <a:latin typeface="Arial" panose="020B0604020202020204" pitchFamily="34" charset="0"/>
                <a:cs typeface="Arial" panose="020B0604020202020204" pitchFamily="34" charset="0"/>
              </a:rPr>
              <a:t>uclf</a:t>
            </a:r>
            <a:r>
              <a:rPr lang="en-GB" sz="1600" b="0" i="0" u="none" strike="noStrike" dirty="0">
                <a:solidFill>
                  <a:schemeClr val="tx1"/>
                </a:solidFill>
                <a:effectLst/>
                <a:latin typeface="Arial" panose="020B0604020202020204" pitchFamily="34" charset="0"/>
                <a:cs typeface="Arial" panose="020B0604020202020204" pitchFamily="34" charset="0"/>
              </a:rPr>
              <a:t> (Accessed: 07 November 2023). </a:t>
            </a:r>
          </a:p>
          <a:p>
            <a:pPr marL="228600" indent="0">
              <a:buNone/>
            </a:pPr>
            <a:r>
              <a:rPr lang="en-GB" sz="1600" b="0" i="0" u="none" strike="noStrike" dirty="0">
                <a:solidFill>
                  <a:srgbClr val="000000"/>
                </a:solidFill>
                <a:effectLst/>
                <a:latin typeface="Arial" panose="020B0604020202020204" pitchFamily="34" charset="0"/>
                <a:cs typeface="Arial" panose="020B0604020202020204" pitchFamily="34" charset="0"/>
              </a:rPr>
              <a:t>Team, </a:t>
            </a:r>
            <a:r>
              <a:rPr lang="en-GB" sz="1600" b="0" i="0" u="none" strike="noStrike" dirty="0" err="1">
                <a:solidFill>
                  <a:srgbClr val="000000"/>
                </a:solidFill>
                <a:effectLst/>
                <a:latin typeface="Arial" panose="020B0604020202020204" pitchFamily="34" charset="0"/>
                <a:cs typeface="Arial" panose="020B0604020202020204" pitchFamily="34" charset="0"/>
              </a:rPr>
              <a:t>Zc</a:t>
            </a:r>
            <a:r>
              <a:rPr lang="en-GB" sz="1600" b="0" i="0" u="none" strike="noStrike" dirty="0">
                <a:solidFill>
                  <a:srgbClr val="000000"/>
                </a:solidFill>
                <a:effectLst/>
                <a:latin typeface="Arial" panose="020B0604020202020204" pitchFamily="34" charset="0"/>
                <a:cs typeface="Arial" panose="020B0604020202020204" pitchFamily="34" charset="0"/>
              </a:rPr>
              <a:t>. (2021) </a:t>
            </a:r>
            <a:r>
              <a:rPr lang="en-GB" sz="1600" b="0" i="1" u="none" strike="noStrike" dirty="0" err="1">
                <a:solidFill>
                  <a:srgbClr val="000000"/>
                </a:solidFill>
                <a:effectLst/>
                <a:latin typeface="Arial" panose="020B0604020202020204" pitchFamily="34" charset="0"/>
                <a:cs typeface="Arial" panose="020B0604020202020204" pitchFamily="34" charset="0"/>
              </a:rPr>
              <a:t>ZCenter</a:t>
            </a:r>
            <a:r>
              <a:rPr lang="en-GB" sz="1600" b="0" i="1" u="none" strike="noStrike" dirty="0">
                <a:solidFill>
                  <a:srgbClr val="000000"/>
                </a:solidFill>
                <a:effectLst/>
                <a:latin typeface="Arial" panose="020B0604020202020204" pitchFamily="34" charset="0"/>
                <a:cs typeface="Arial" panose="020B0604020202020204" pitchFamily="34" charset="0"/>
              </a:rPr>
              <a:t> team</a:t>
            </a:r>
            <a:r>
              <a:rPr lang="en-GB" sz="1600" b="0" i="0" u="none" strike="noStrike" dirty="0">
                <a:solidFill>
                  <a:srgbClr val="000000"/>
                </a:solidFill>
                <a:effectLst/>
                <a:latin typeface="Arial" panose="020B0604020202020204" pitchFamily="34" charset="0"/>
                <a:cs typeface="Arial" panose="020B0604020202020204" pitchFamily="34" charset="0"/>
              </a:rPr>
              <a:t>, </a:t>
            </a:r>
            <a:r>
              <a:rPr lang="en-GB" sz="1600" b="0" i="1" u="none" strike="noStrike" dirty="0" err="1">
                <a:solidFill>
                  <a:srgbClr val="000000"/>
                </a:solidFill>
                <a:effectLst/>
                <a:latin typeface="Arial" panose="020B0604020202020204" pitchFamily="34" charset="0"/>
                <a:cs typeface="Arial" panose="020B0604020202020204" pitchFamily="34" charset="0"/>
              </a:rPr>
              <a:t>ZCenter</a:t>
            </a:r>
            <a:r>
              <a:rPr lang="en-GB" sz="1600" b="0" i="0" u="none" strike="noStrike" dirty="0">
                <a:solidFill>
                  <a:srgbClr val="000000"/>
                </a:solidFill>
                <a:effectLst/>
                <a:latin typeface="Arial" panose="020B0604020202020204" pitchFamily="34" charset="0"/>
                <a:cs typeface="Arial" panose="020B0604020202020204" pitchFamily="34" charset="0"/>
              </a:rPr>
              <a:t>. Available at: https://</a:t>
            </a:r>
            <a:r>
              <a:rPr lang="en-GB" sz="1600" b="0" i="0" u="none" strike="noStrike" dirty="0" err="1">
                <a:solidFill>
                  <a:srgbClr val="000000"/>
                </a:solidFill>
                <a:effectLst/>
                <a:latin typeface="Arial" panose="020B0604020202020204" pitchFamily="34" charset="0"/>
                <a:cs typeface="Arial" panose="020B0604020202020204" pitchFamily="34" charset="0"/>
              </a:rPr>
              <a:t>zcenter.org</a:t>
            </a:r>
            <a:r>
              <a:rPr lang="en-GB" sz="1600" b="0" i="0" u="none" strike="noStrike" dirty="0">
                <a:solidFill>
                  <a:srgbClr val="000000"/>
                </a:solidFill>
                <a:effectLst/>
                <a:latin typeface="Arial" panose="020B0604020202020204" pitchFamily="34" charset="0"/>
                <a:cs typeface="Arial" panose="020B0604020202020204" pitchFamily="34" charset="0"/>
              </a:rPr>
              <a:t>/blog/rosa-parks-</a:t>
            </a:r>
            <a:r>
              <a:rPr lang="en-GB" sz="1600" b="0" i="0" u="none" strike="noStrike" dirty="0" err="1">
                <a:solidFill>
                  <a:srgbClr val="000000"/>
                </a:solidFill>
                <a:effectLst/>
                <a:latin typeface="Arial" panose="020B0604020202020204" pitchFamily="34" charset="0"/>
                <a:cs typeface="Arial" panose="020B0604020202020204" pitchFamily="34" charset="0"/>
              </a:rPr>
              <a:t>womens</a:t>
            </a:r>
            <a:r>
              <a:rPr lang="en-GB" sz="1600" b="0" i="0" u="none" strike="noStrike" dirty="0">
                <a:solidFill>
                  <a:srgbClr val="000000"/>
                </a:solidFill>
                <a:effectLst/>
                <a:latin typeface="Arial" panose="020B0604020202020204" pitchFamily="34" charset="0"/>
                <a:cs typeface="Arial" panose="020B0604020202020204" pitchFamily="34" charset="0"/>
              </a:rPr>
              <a:t>-rights-activist/ (Accessed: 07 November 2023). </a:t>
            </a:r>
          </a:p>
          <a:p>
            <a:pPr marL="228600" indent="0">
              <a:buNone/>
            </a:pPr>
            <a:endParaRPr lang="en-GB" sz="1600" b="0" i="0" u="none" strike="noStrike" dirty="0">
              <a:solidFill>
                <a:schemeClr val="tx1"/>
              </a:solidFill>
              <a:effectLst/>
            </a:endParaRPr>
          </a:p>
          <a:p>
            <a:pPr marL="228600" indent="0">
              <a:buNone/>
            </a:pPr>
            <a:endParaRPr lang="en-GB" sz="1400" b="0" i="0" u="none" strike="noStrike" dirty="0">
              <a:solidFill>
                <a:srgbClr val="000000"/>
              </a:solidFill>
              <a:effectLst/>
            </a:endParaRPr>
          </a:p>
          <a:p>
            <a:pPr marL="228600" indent="0">
              <a:buNone/>
            </a:pPr>
            <a:endParaRPr lang="en-GB" b="0" i="0" u="none" strike="noStrike" dirty="0">
              <a:solidFill>
                <a:srgbClr val="000000"/>
              </a:solidFill>
              <a:effectLst/>
            </a:endParaRPr>
          </a:p>
          <a:p>
            <a:pPr marL="228600" indent="0">
              <a:buNone/>
            </a:pPr>
            <a:endParaRPr lang="en-GB" b="0" i="0" u="none" strike="noStrike" dirty="0">
              <a:solidFill>
                <a:srgbClr val="000000"/>
              </a:solidFill>
              <a:effectLst/>
            </a:endParaRPr>
          </a:p>
          <a:p>
            <a:pPr marL="228600" indent="0">
              <a:buNone/>
            </a:pPr>
            <a:endParaRPr lang="en-US" dirty="0"/>
          </a:p>
        </p:txBody>
      </p:sp>
    </p:spTree>
    <p:extLst>
      <p:ext uri="{BB962C8B-B14F-4D97-AF65-F5344CB8AC3E}">
        <p14:creationId xmlns:p14="http://schemas.microsoft.com/office/powerpoint/2010/main" val="1721523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126BBB-8611-9C59-F07D-A439F84E07EA}"/>
              </a:ext>
            </a:extLst>
          </p:cNvPr>
          <p:cNvSpPr>
            <a:spLocks noGrp="1"/>
          </p:cNvSpPr>
          <p:nvPr>
            <p:ph idx="1"/>
          </p:nvPr>
        </p:nvSpPr>
        <p:spPr>
          <a:xfrm>
            <a:off x="838200" y="770271"/>
            <a:ext cx="10515600" cy="3998306"/>
          </a:xfrm>
        </p:spPr>
        <p:txBody>
          <a:bodyPr>
            <a:normAutofit fontScale="70000" lnSpcReduction="20000"/>
          </a:bodyPr>
          <a:lstStyle/>
          <a:p>
            <a:pPr marL="228600" indent="0">
              <a:buNone/>
            </a:pPr>
            <a:r>
              <a:rPr lang="en-GB" b="0" i="0" u="none" strike="noStrike" dirty="0" err="1">
                <a:solidFill>
                  <a:srgbClr val="000000"/>
                </a:solidFill>
                <a:effectLst/>
                <a:latin typeface="Arial" panose="020B0604020202020204" pitchFamily="34" charset="0"/>
                <a:cs typeface="Arial" panose="020B0604020202020204" pitchFamily="34" charset="0"/>
              </a:rPr>
              <a:t>Fayne</a:t>
            </a:r>
            <a:r>
              <a:rPr lang="en-GB" b="0" i="0" u="none" strike="noStrike" dirty="0">
                <a:solidFill>
                  <a:srgbClr val="000000"/>
                </a:solidFill>
                <a:effectLst/>
                <a:latin typeface="Arial" panose="020B0604020202020204" pitchFamily="34" charset="0"/>
                <a:cs typeface="Arial" panose="020B0604020202020204" pitchFamily="34" charset="0"/>
              </a:rPr>
              <a:t>, G. (2021) </a:t>
            </a:r>
            <a:r>
              <a:rPr lang="en-GB" b="0" i="1" u="none" strike="noStrike" dirty="0">
                <a:solidFill>
                  <a:srgbClr val="000000"/>
                </a:solidFill>
                <a:effectLst/>
                <a:latin typeface="Arial" panose="020B0604020202020204" pitchFamily="34" charset="0"/>
                <a:cs typeface="Arial" panose="020B0604020202020204" pitchFamily="34" charset="0"/>
              </a:rPr>
              <a:t>Rosa Parks: Women’s Rights Activist</a:t>
            </a:r>
            <a:r>
              <a:rPr lang="en-GB" b="0" i="0" u="none" strike="noStrike" dirty="0">
                <a:solidFill>
                  <a:srgbClr val="000000"/>
                </a:solidFill>
                <a:effectLst/>
                <a:latin typeface="Arial" panose="020B0604020202020204" pitchFamily="34" charset="0"/>
                <a:cs typeface="Arial" panose="020B0604020202020204" pitchFamily="34" charset="0"/>
              </a:rPr>
              <a:t>, </a:t>
            </a:r>
            <a:r>
              <a:rPr lang="en-GB" b="0" i="1" u="none" strike="noStrike" dirty="0" err="1">
                <a:solidFill>
                  <a:srgbClr val="000000"/>
                </a:solidFill>
                <a:effectLst/>
                <a:latin typeface="Arial" panose="020B0604020202020204" pitchFamily="34" charset="0"/>
                <a:cs typeface="Arial" panose="020B0604020202020204" pitchFamily="34" charset="0"/>
              </a:rPr>
              <a:t>ZCenter</a:t>
            </a:r>
            <a:r>
              <a:rPr lang="en-GB" b="0" i="0" u="none" strike="noStrike" dirty="0">
                <a:solidFill>
                  <a:srgbClr val="000000"/>
                </a:solidFill>
                <a:effectLst/>
                <a:latin typeface="Arial" panose="020B0604020202020204" pitchFamily="34" charset="0"/>
                <a:cs typeface="Arial" panose="020B0604020202020204" pitchFamily="34" charset="0"/>
              </a:rPr>
              <a:t>. Available at: https://</a:t>
            </a:r>
            <a:r>
              <a:rPr lang="en-GB" b="0" i="0" u="none" strike="noStrike" dirty="0" err="1">
                <a:solidFill>
                  <a:srgbClr val="000000"/>
                </a:solidFill>
                <a:effectLst/>
                <a:latin typeface="Arial" panose="020B0604020202020204" pitchFamily="34" charset="0"/>
                <a:cs typeface="Arial" panose="020B0604020202020204" pitchFamily="34" charset="0"/>
              </a:rPr>
              <a:t>zcenter.org</a:t>
            </a:r>
            <a:r>
              <a:rPr lang="en-GB" b="0" i="0" u="none" strike="noStrike" dirty="0">
                <a:solidFill>
                  <a:srgbClr val="000000"/>
                </a:solidFill>
                <a:effectLst/>
                <a:latin typeface="Arial" panose="020B0604020202020204" pitchFamily="34" charset="0"/>
                <a:cs typeface="Arial" panose="020B0604020202020204" pitchFamily="34" charset="0"/>
              </a:rPr>
              <a:t>/blog/rosa-parks-</a:t>
            </a:r>
            <a:r>
              <a:rPr lang="en-GB" b="0" i="0" u="none" strike="noStrike" dirty="0" err="1">
                <a:solidFill>
                  <a:srgbClr val="000000"/>
                </a:solidFill>
                <a:effectLst/>
                <a:latin typeface="Arial" panose="020B0604020202020204" pitchFamily="34" charset="0"/>
                <a:cs typeface="Arial" panose="020B0604020202020204" pitchFamily="34" charset="0"/>
              </a:rPr>
              <a:t>womens</a:t>
            </a:r>
            <a:r>
              <a:rPr lang="en-GB" b="0" i="0" u="none" strike="noStrike" dirty="0">
                <a:solidFill>
                  <a:srgbClr val="000000"/>
                </a:solidFill>
                <a:effectLst/>
                <a:latin typeface="Arial" panose="020B0604020202020204" pitchFamily="34" charset="0"/>
                <a:cs typeface="Arial" panose="020B0604020202020204" pitchFamily="34" charset="0"/>
              </a:rPr>
              <a:t>-rights-activist/ (Accessed: 07 November 2023). </a:t>
            </a:r>
          </a:p>
          <a:p>
            <a:pPr marL="228600" indent="0">
              <a:buNone/>
            </a:pPr>
            <a:endParaRPr lang="en-GB" b="0" i="0" u="none" strike="noStrike" dirty="0">
              <a:solidFill>
                <a:srgbClr val="000000"/>
              </a:solidFill>
              <a:effectLst/>
              <a:latin typeface="Arial" panose="020B0604020202020204" pitchFamily="34" charset="0"/>
              <a:cs typeface="Arial" panose="020B0604020202020204" pitchFamily="34" charset="0"/>
            </a:endParaRPr>
          </a:p>
          <a:p>
            <a:pPr marL="228600" indent="0">
              <a:buNone/>
            </a:pPr>
            <a:r>
              <a:rPr lang="en-GB" b="0" i="0" u="none" strike="noStrike" dirty="0" err="1">
                <a:solidFill>
                  <a:srgbClr val="000000"/>
                </a:solidFill>
                <a:effectLst/>
                <a:latin typeface="Arial" panose="020B0604020202020204" pitchFamily="34" charset="0"/>
                <a:cs typeface="Arial" panose="020B0604020202020204" pitchFamily="34" charset="0"/>
              </a:rPr>
              <a:t>Thylin</a:t>
            </a:r>
            <a:r>
              <a:rPr lang="en-GB" b="0" i="0" u="none" strike="noStrike" dirty="0">
                <a:solidFill>
                  <a:srgbClr val="000000"/>
                </a:solidFill>
                <a:effectLst/>
                <a:latin typeface="Arial" panose="020B0604020202020204" pitchFamily="34" charset="0"/>
                <a:cs typeface="Arial" panose="020B0604020202020204" pitchFamily="34" charset="0"/>
              </a:rPr>
              <a:t>, T. (2016) </a:t>
            </a:r>
            <a:r>
              <a:rPr lang="en-GB" b="0" i="1" u="none" strike="noStrike" dirty="0">
                <a:solidFill>
                  <a:srgbClr val="000000"/>
                </a:solidFill>
                <a:effectLst/>
                <a:latin typeface="Arial" panose="020B0604020202020204" pitchFamily="34" charset="0"/>
                <a:cs typeface="Arial" panose="020B0604020202020204" pitchFamily="34" charset="0"/>
              </a:rPr>
              <a:t>From where I stand: </a:t>
            </a:r>
            <a:r>
              <a:rPr lang="en-GB" b="0" i="1" u="none" strike="noStrike" dirty="0" err="1">
                <a:solidFill>
                  <a:srgbClr val="000000"/>
                </a:solidFill>
                <a:effectLst/>
                <a:latin typeface="Arial" panose="020B0604020202020204" pitchFamily="34" charset="0"/>
                <a:cs typeface="Arial" panose="020B0604020202020204" pitchFamily="34" charset="0"/>
              </a:rPr>
              <a:t>Aiturgan</a:t>
            </a:r>
            <a:r>
              <a:rPr lang="en-GB" b="0" i="1" u="none" strike="noStrike" dirty="0">
                <a:solidFill>
                  <a:srgbClr val="000000"/>
                </a:solidFill>
                <a:effectLst/>
                <a:latin typeface="Arial" panose="020B0604020202020204" pitchFamily="34" charset="0"/>
                <a:cs typeface="Arial" panose="020B0604020202020204" pitchFamily="34" charset="0"/>
              </a:rPr>
              <a:t> </a:t>
            </a:r>
            <a:r>
              <a:rPr lang="en-GB" b="0" i="1" u="none" strike="noStrike" dirty="0" err="1">
                <a:solidFill>
                  <a:srgbClr val="000000"/>
                </a:solidFill>
                <a:effectLst/>
                <a:latin typeface="Arial" panose="020B0604020202020204" pitchFamily="34" charset="0"/>
                <a:cs typeface="Arial" panose="020B0604020202020204" pitchFamily="34" charset="0"/>
              </a:rPr>
              <a:t>Djoldoshbekova</a:t>
            </a:r>
            <a:r>
              <a:rPr lang="en-GB" b="0" i="1" u="none" strike="noStrike" dirty="0">
                <a:solidFill>
                  <a:srgbClr val="000000"/>
                </a:solidFill>
                <a:effectLst/>
                <a:latin typeface="Arial" panose="020B0604020202020204" pitchFamily="34" charset="0"/>
                <a:cs typeface="Arial" panose="020B0604020202020204" pitchFamily="34" charset="0"/>
              </a:rPr>
              <a:t> and </a:t>
            </a:r>
            <a:r>
              <a:rPr lang="en-GB" b="0" i="1" u="none" strike="noStrike" dirty="0" err="1">
                <a:solidFill>
                  <a:srgbClr val="000000"/>
                </a:solidFill>
                <a:effectLst/>
                <a:latin typeface="Arial" panose="020B0604020202020204" pitchFamily="34" charset="0"/>
                <a:cs typeface="Arial" panose="020B0604020202020204" pitchFamily="34" charset="0"/>
              </a:rPr>
              <a:t>Aigul</a:t>
            </a:r>
            <a:r>
              <a:rPr lang="en-GB" b="0" i="1" u="none" strike="noStrike" dirty="0">
                <a:solidFill>
                  <a:srgbClr val="000000"/>
                </a:solidFill>
                <a:effectLst/>
                <a:latin typeface="Arial" panose="020B0604020202020204" pitchFamily="34" charset="0"/>
                <a:cs typeface="Arial" panose="020B0604020202020204" pitchFamily="34" charset="0"/>
              </a:rPr>
              <a:t> </a:t>
            </a:r>
            <a:r>
              <a:rPr lang="en-GB" b="0" i="1" u="none" strike="noStrike" dirty="0" err="1">
                <a:solidFill>
                  <a:srgbClr val="000000"/>
                </a:solidFill>
                <a:effectLst/>
                <a:latin typeface="Arial" panose="020B0604020202020204" pitchFamily="34" charset="0"/>
                <a:cs typeface="Arial" panose="020B0604020202020204" pitchFamily="34" charset="0"/>
              </a:rPr>
              <a:t>Alybaeva</a:t>
            </a:r>
            <a:r>
              <a:rPr lang="en-GB" b="0" i="0" u="none" strike="noStrike" dirty="0">
                <a:solidFill>
                  <a:srgbClr val="000000"/>
                </a:solidFill>
                <a:effectLst/>
                <a:latin typeface="Arial" panose="020B0604020202020204" pitchFamily="34" charset="0"/>
                <a:cs typeface="Arial" panose="020B0604020202020204" pitchFamily="34" charset="0"/>
              </a:rPr>
              <a:t>, </a:t>
            </a:r>
            <a:r>
              <a:rPr lang="en-GB" b="0" i="1" u="none" strike="noStrike" dirty="0">
                <a:solidFill>
                  <a:srgbClr val="000000"/>
                </a:solidFill>
                <a:effectLst/>
                <a:latin typeface="Arial" panose="020B0604020202020204" pitchFamily="34" charset="0"/>
                <a:cs typeface="Arial" panose="020B0604020202020204" pitchFamily="34" charset="0"/>
              </a:rPr>
              <a:t>UN Women – Headquarters</a:t>
            </a:r>
            <a:r>
              <a:rPr lang="en-GB" b="0" i="0" u="none" strike="noStrike" dirty="0">
                <a:solidFill>
                  <a:srgbClr val="000000"/>
                </a:solidFill>
                <a:effectLst/>
                <a:latin typeface="Arial" panose="020B0604020202020204" pitchFamily="34" charset="0"/>
                <a:cs typeface="Arial" panose="020B0604020202020204" pitchFamily="34" charset="0"/>
              </a:rPr>
              <a:t>. Available at: https://</a:t>
            </a:r>
            <a:r>
              <a:rPr lang="en-GB" b="0" i="0" u="none" strike="noStrike" dirty="0" err="1">
                <a:solidFill>
                  <a:srgbClr val="000000"/>
                </a:solidFill>
                <a:effectLst/>
                <a:latin typeface="Arial" panose="020B0604020202020204" pitchFamily="34" charset="0"/>
                <a:cs typeface="Arial" panose="020B0604020202020204" pitchFamily="34" charset="0"/>
              </a:rPr>
              <a:t>www.unwomen.org</a:t>
            </a:r>
            <a:r>
              <a:rPr lang="en-GB" b="0" i="0" u="none" strike="noStrike" dirty="0">
                <a:solidFill>
                  <a:srgbClr val="000000"/>
                </a:solidFill>
                <a:effectLst/>
                <a:latin typeface="Arial" panose="020B0604020202020204" pitchFamily="34" charset="0"/>
                <a:cs typeface="Arial" panose="020B0604020202020204" pitchFamily="34" charset="0"/>
              </a:rPr>
              <a:t>/</a:t>
            </a:r>
            <a:r>
              <a:rPr lang="en-GB" b="0" i="0" u="none" strike="noStrike" dirty="0" err="1">
                <a:solidFill>
                  <a:srgbClr val="000000"/>
                </a:solidFill>
                <a:effectLst/>
                <a:latin typeface="Arial" panose="020B0604020202020204" pitchFamily="34" charset="0"/>
                <a:cs typeface="Arial" panose="020B0604020202020204" pitchFamily="34" charset="0"/>
              </a:rPr>
              <a:t>en</a:t>
            </a:r>
            <a:r>
              <a:rPr lang="en-GB" b="0" i="0" u="none" strike="noStrike" dirty="0">
                <a:solidFill>
                  <a:srgbClr val="000000"/>
                </a:solidFill>
                <a:effectLst/>
                <a:latin typeface="Arial" panose="020B0604020202020204" pitchFamily="34" charset="0"/>
                <a:cs typeface="Arial" panose="020B0604020202020204" pitchFamily="34" charset="0"/>
              </a:rPr>
              <a:t>/news/stories/2016/11/from-where-</a:t>
            </a:r>
            <a:r>
              <a:rPr lang="en-GB" b="0" i="0" u="none" strike="noStrike" dirty="0" err="1">
                <a:solidFill>
                  <a:srgbClr val="000000"/>
                </a:solidFill>
                <a:effectLst/>
                <a:latin typeface="Arial" panose="020B0604020202020204" pitchFamily="34" charset="0"/>
                <a:cs typeface="Arial" panose="020B0604020202020204" pitchFamily="34" charset="0"/>
              </a:rPr>
              <a:t>i</a:t>
            </a:r>
            <a:r>
              <a:rPr lang="en-GB" b="0" i="0" u="none" strike="noStrike" dirty="0">
                <a:solidFill>
                  <a:srgbClr val="000000"/>
                </a:solidFill>
                <a:effectLst/>
                <a:latin typeface="Arial" panose="020B0604020202020204" pitchFamily="34" charset="0"/>
                <a:cs typeface="Arial" panose="020B0604020202020204" pitchFamily="34" charset="0"/>
              </a:rPr>
              <a:t>-stand-</a:t>
            </a:r>
            <a:r>
              <a:rPr lang="en-GB" b="0" i="0" u="none" strike="noStrike" dirty="0" err="1">
                <a:solidFill>
                  <a:srgbClr val="000000"/>
                </a:solidFill>
                <a:effectLst/>
                <a:latin typeface="Arial" panose="020B0604020202020204" pitchFamily="34" charset="0"/>
                <a:cs typeface="Arial" panose="020B0604020202020204" pitchFamily="34" charset="0"/>
              </a:rPr>
              <a:t>aiturgan</a:t>
            </a:r>
            <a:r>
              <a:rPr lang="en-GB" b="0" i="0" u="none" strike="noStrike" dirty="0">
                <a:solidFill>
                  <a:srgbClr val="000000"/>
                </a:solidFill>
                <a:effectLst/>
                <a:latin typeface="Arial" panose="020B0604020202020204" pitchFamily="34" charset="0"/>
                <a:cs typeface="Arial" panose="020B0604020202020204" pitchFamily="34" charset="0"/>
              </a:rPr>
              <a:t>-</a:t>
            </a:r>
            <a:r>
              <a:rPr lang="en-GB" b="0" i="0" u="none" strike="noStrike" dirty="0" err="1">
                <a:solidFill>
                  <a:srgbClr val="000000"/>
                </a:solidFill>
                <a:effectLst/>
                <a:latin typeface="Arial" panose="020B0604020202020204" pitchFamily="34" charset="0"/>
                <a:cs typeface="Arial" panose="020B0604020202020204" pitchFamily="34" charset="0"/>
              </a:rPr>
              <a:t>djoldoshbekova</a:t>
            </a:r>
            <a:r>
              <a:rPr lang="en-GB" b="0" i="0" u="none" strike="noStrike" dirty="0">
                <a:solidFill>
                  <a:srgbClr val="000000"/>
                </a:solidFill>
                <a:effectLst/>
                <a:latin typeface="Arial" panose="020B0604020202020204" pitchFamily="34" charset="0"/>
                <a:cs typeface="Arial" panose="020B0604020202020204" pitchFamily="34" charset="0"/>
              </a:rPr>
              <a:t>-and-</a:t>
            </a:r>
            <a:r>
              <a:rPr lang="en-GB" b="0" i="0" u="none" strike="noStrike" dirty="0" err="1">
                <a:solidFill>
                  <a:srgbClr val="000000"/>
                </a:solidFill>
                <a:effectLst/>
                <a:latin typeface="Arial" panose="020B0604020202020204" pitchFamily="34" charset="0"/>
                <a:cs typeface="Arial" panose="020B0604020202020204" pitchFamily="34" charset="0"/>
              </a:rPr>
              <a:t>aigul</a:t>
            </a:r>
            <a:r>
              <a:rPr lang="en-GB" b="0" i="0" u="none" strike="noStrike" dirty="0">
                <a:solidFill>
                  <a:srgbClr val="000000"/>
                </a:solidFill>
                <a:effectLst/>
                <a:latin typeface="Arial" panose="020B0604020202020204" pitchFamily="34" charset="0"/>
                <a:cs typeface="Arial" panose="020B0604020202020204" pitchFamily="34" charset="0"/>
              </a:rPr>
              <a:t>-</a:t>
            </a:r>
            <a:r>
              <a:rPr lang="en-GB" b="0" i="0" u="none" strike="noStrike" dirty="0" err="1">
                <a:solidFill>
                  <a:srgbClr val="000000"/>
                </a:solidFill>
                <a:effectLst/>
                <a:latin typeface="Arial" panose="020B0604020202020204" pitchFamily="34" charset="0"/>
                <a:cs typeface="Arial" panose="020B0604020202020204" pitchFamily="34" charset="0"/>
              </a:rPr>
              <a:t>alybaeva</a:t>
            </a:r>
            <a:r>
              <a:rPr lang="en-GB" b="0" i="0" u="none" strike="noStrike" dirty="0">
                <a:solidFill>
                  <a:srgbClr val="000000"/>
                </a:solidFill>
                <a:effectLst/>
                <a:latin typeface="Arial" panose="020B0604020202020204" pitchFamily="34" charset="0"/>
                <a:cs typeface="Arial" panose="020B0604020202020204" pitchFamily="34" charset="0"/>
              </a:rPr>
              <a:t> (Accessed: 07 November 2023). </a:t>
            </a:r>
          </a:p>
          <a:p>
            <a:pPr marL="228600" indent="0">
              <a:buNone/>
            </a:pPr>
            <a:endParaRPr lang="en-GB" dirty="0">
              <a:solidFill>
                <a:srgbClr val="000000"/>
              </a:solidFill>
              <a:latin typeface="Arial" panose="020B0604020202020204" pitchFamily="34" charset="0"/>
              <a:cs typeface="Arial" panose="020B0604020202020204" pitchFamily="34" charset="0"/>
            </a:endParaRPr>
          </a:p>
          <a:p>
            <a:pPr marL="228600" indent="0">
              <a:buNone/>
            </a:pPr>
            <a:r>
              <a:rPr lang="en-GB" b="0" i="0" u="none" strike="noStrike" dirty="0" err="1">
                <a:solidFill>
                  <a:srgbClr val="000000"/>
                </a:solidFill>
                <a:effectLst/>
                <a:latin typeface="Arial" panose="020B0604020202020204" pitchFamily="34" charset="0"/>
                <a:cs typeface="Arial" panose="020B0604020202020204" pitchFamily="34" charset="0"/>
              </a:rPr>
              <a:t>WomensAid</a:t>
            </a:r>
            <a:r>
              <a:rPr lang="en-GB" b="0" i="0" u="none" strike="noStrike" dirty="0">
                <a:solidFill>
                  <a:srgbClr val="000000"/>
                </a:solidFill>
                <a:effectLst/>
                <a:latin typeface="Arial" panose="020B0604020202020204" pitchFamily="34" charset="0"/>
                <a:cs typeface="Arial" panose="020B0604020202020204" pitchFamily="34" charset="0"/>
              </a:rPr>
              <a:t>, W. (2023) </a:t>
            </a:r>
            <a:r>
              <a:rPr lang="en-GB" b="0" i="1" u="none" strike="noStrike" dirty="0">
                <a:solidFill>
                  <a:srgbClr val="000000"/>
                </a:solidFill>
                <a:effectLst/>
                <a:latin typeface="Arial" panose="020B0604020202020204" pitchFamily="34" charset="0"/>
                <a:cs typeface="Arial" panose="020B0604020202020204" pitchFamily="34" charset="0"/>
              </a:rPr>
              <a:t>About women’s aid, the national charity working to end domestic abuse</a:t>
            </a:r>
            <a:r>
              <a:rPr lang="en-GB" b="0" i="0" u="none" strike="noStrike" dirty="0">
                <a:solidFill>
                  <a:srgbClr val="000000"/>
                </a:solidFill>
                <a:effectLst/>
                <a:latin typeface="Arial" panose="020B0604020202020204" pitchFamily="34" charset="0"/>
                <a:cs typeface="Arial" panose="020B0604020202020204" pitchFamily="34" charset="0"/>
              </a:rPr>
              <a:t>, </a:t>
            </a:r>
            <a:r>
              <a:rPr lang="en-GB" b="0" i="1" u="none" strike="noStrike" dirty="0">
                <a:solidFill>
                  <a:srgbClr val="000000"/>
                </a:solidFill>
                <a:effectLst/>
                <a:latin typeface="Arial" panose="020B0604020202020204" pitchFamily="34" charset="0"/>
                <a:cs typeface="Arial" panose="020B0604020202020204" pitchFamily="34" charset="0"/>
              </a:rPr>
              <a:t>Women’s Aid</a:t>
            </a:r>
            <a:r>
              <a:rPr lang="en-GB" b="0" i="0" u="none" strike="noStrike" dirty="0">
                <a:solidFill>
                  <a:srgbClr val="000000"/>
                </a:solidFill>
                <a:effectLst/>
                <a:latin typeface="Arial" panose="020B0604020202020204" pitchFamily="34" charset="0"/>
                <a:cs typeface="Arial" panose="020B0604020202020204" pitchFamily="34" charset="0"/>
              </a:rPr>
              <a:t>. Available at: https://</a:t>
            </a:r>
            <a:r>
              <a:rPr lang="en-GB" b="0" i="0" u="none" strike="noStrike" dirty="0" err="1">
                <a:solidFill>
                  <a:srgbClr val="000000"/>
                </a:solidFill>
                <a:effectLst/>
                <a:latin typeface="Arial" panose="020B0604020202020204" pitchFamily="34" charset="0"/>
                <a:cs typeface="Arial" panose="020B0604020202020204" pitchFamily="34" charset="0"/>
              </a:rPr>
              <a:t>www.womensaid.org.uk</a:t>
            </a:r>
            <a:r>
              <a:rPr lang="en-GB" b="0" i="0" u="none" strike="noStrike" dirty="0">
                <a:solidFill>
                  <a:srgbClr val="000000"/>
                </a:solidFill>
                <a:effectLst/>
                <a:latin typeface="Arial" panose="020B0604020202020204" pitchFamily="34" charset="0"/>
                <a:cs typeface="Arial" panose="020B0604020202020204" pitchFamily="34" charset="0"/>
              </a:rPr>
              <a:t>/about-us/ (Accessed: 07 November 2023). </a:t>
            </a:r>
          </a:p>
          <a:p>
            <a:pPr marL="228600" indent="0">
              <a:buNone/>
            </a:pPr>
            <a:endParaRPr lang="en-GB" b="0" i="0" u="none" strike="noStrike" dirty="0">
              <a:solidFill>
                <a:srgbClr val="000000"/>
              </a:solidFill>
              <a:effectLst/>
            </a:endParaRPr>
          </a:p>
          <a:p>
            <a:pPr marL="228600" indent="0">
              <a:buNone/>
            </a:pPr>
            <a:endParaRPr lang="en-GB" b="0" i="0" u="none" strike="noStrike" dirty="0">
              <a:solidFill>
                <a:srgbClr val="000000"/>
              </a:solidFill>
              <a:effectLst/>
            </a:endParaRPr>
          </a:p>
          <a:p>
            <a:pPr marL="228600" indent="0">
              <a:buNone/>
            </a:pPr>
            <a:endParaRPr lang="en-US" dirty="0"/>
          </a:p>
        </p:txBody>
      </p:sp>
    </p:spTree>
    <p:extLst>
      <p:ext uri="{BB962C8B-B14F-4D97-AF65-F5344CB8AC3E}">
        <p14:creationId xmlns:p14="http://schemas.microsoft.com/office/powerpoint/2010/main" val="2073161788"/>
      </p:ext>
    </p:extLst>
  </p:cSld>
  <p:clrMapOvr>
    <a:masterClrMapping/>
  </p:clrMapOvr>
</p:sld>
</file>

<file path=ppt/theme/theme1.xml><?xml version="1.0" encoding="utf-8"?>
<a:theme xmlns:a="http://schemas.openxmlformats.org/drawingml/2006/main" name="LuminousVTI">
  <a:themeElements>
    <a:clrScheme name="AnalogousFromLightSeed_2SEEDS">
      <a:dk1>
        <a:srgbClr val="000000"/>
      </a:dk1>
      <a:lt1>
        <a:srgbClr val="FFFFFF"/>
      </a:lt1>
      <a:dk2>
        <a:srgbClr val="22363C"/>
      </a:dk2>
      <a:lt2>
        <a:srgbClr val="E2E6E8"/>
      </a:lt2>
      <a:accent1>
        <a:srgbClr val="C18C78"/>
      </a:accent1>
      <a:accent2>
        <a:srgbClr val="CC9099"/>
      </a:accent2>
      <a:accent3>
        <a:srgbClr val="B19F77"/>
      </a:accent3>
      <a:accent4>
        <a:srgbClr val="6DAFA2"/>
      </a:accent4>
      <a:accent5>
        <a:srgbClr val="70ACBC"/>
      </a:accent5>
      <a:accent6>
        <a:srgbClr val="7893C1"/>
      </a:accent6>
      <a:hlink>
        <a:srgbClr val="5E8A9B"/>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Droplet</Template>
  <TotalTime>5516</TotalTime>
  <Words>1506</Words>
  <Application>Microsoft Macintosh PowerPoint</Application>
  <PresentationFormat>Widescreen</PresentationFormat>
  <Paragraphs>52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Avenir Next LT Pro</vt:lpstr>
      <vt:lpstr>Sabon Next LT</vt:lpstr>
      <vt:lpstr>Wingdings</vt:lpstr>
      <vt:lpstr>LuminousVTI</vt:lpstr>
      <vt:lpstr>Module Code: ECAY5003 | Assessment 02 | Student ID: 2204967  Critically reflect upon the differences and similarities between Advocacy and Activism  Jessica Molly Bassett-Davies</vt:lpstr>
      <vt:lpstr>Within this presentation, I shall be reflecting upon the differences and similarities between Advocacy and Activism. I will be making use of sociological lens, by heavily linking my research to the feminism theory and intimate partner violence (IPV).  </vt:lpstr>
      <vt:lpstr>Advocacy Definition</vt:lpstr>
      <vt:lpstr>Activism Definition</vt:lpstr>
      <vt:lpstr>Activism Examples</vt:lpstr>
      <vt:lpstr>The #MeToo Movement</vt:lpstr>
      <vt:lpstr>Rosa Parks</vt:lpstr>
      <vt:lpstr>‘He didn’t hit me’ Campaign </vt:lpstr>
      <vt:lpstr>Advocacy Examples</vt:lpstr>
      <vt:lpstr>Educating the next generation</vt:lpstr>
      <vt:lpstr>Women’s Aid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ECAY5003 | Assessment 02 | Student ID: 2204967  Critically reflect upon the differences and similarities between Advocacy and Activism  Jessica Molly Bassett-Davies</dc:title>
  <dc:creator>Microsoft Office User</dc:creator>
  <cp:lastModifiedBy>Molly Bassett-Davies (2204967)</cp:lastModifiedBy>
  <cp:revision>1</cp:revision>
  <dcterms:created xsi:type="dcterms:W3CDTF">2023-10-30T15:52:15Z</dcterms:created>
  <dcterms:modified xsi:type="dcterms:W3CDTF">2023-11-07T22:43:14Z</dcterms:modified>
</cp:coreProperties>
</file>