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11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53"/>
    <p:restoredTop sz="76934"/>
  </p:normalViewPr>
  <p:slideViewPr>
    <p:cSldViewPr snapToGrid="0" snapToObjects="1">
      <p:cViewPr varScale="1">
        <p:scale>
          <a:sx n="54" d="100"/>
          <a:sy n="54" d="100"/>
        </p:scale>
        <p:origin x="118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CF12F0-7702-4591-973C-FF92EFDFD30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6F3BD1D-64D2-48AA-8584-EC9667414B2D}">
      <dgm:prSet/>
      <dgm:spPr/>
      <dgm:t>
        <a:bodyPr/>
        <a:lstStyle/>
        <a:p>
          <a:r>
            <a:rPr lang="en-GB"/>
            <a:t>Confensiwn y Cenhedloedd Unedig ar Hawliau'r Plentyn (CCUHP).</a:t>
          </a:r>
          <a:endParaRPr lang="en-US"/>
        </a:p>
      </dgm:t>
    </dgm:pt>
    <dgm:pt modelId="{2E588615-1401-44DB-B099-9890A77056BF}" type="parTrans" cxnId="{947E2C34-F976-4E11-A0DB-354BB7464D2F}">
      <dgm:prSet/>
      <dgm:spPr/>
      <dgm:t>
        <a:bodyPr/>
        <a:lstStyle/>
        <a:p>
          <a:endParaRPr lang="en-US"/>
        </a:p>
      </dgm:t>
    </dgm:pt>
    <dgm:pt modelId="{BB70135C-9690-4755-A4E1-AE25E65B511F}" type="sibTrans" cxnId="{947E2C34-F976-4E11-A0DB-354BB7464D2F}">
      <dgm:prSet/>
      <dgm:spPr/>
      <dgm:t>
        <a:bodyPr/>
        <a:lstStyle/>
        <a:p>
          <a:endParaRPr lang="en-US"/>
        </a:p>
      </dgm:t>
    </dgm:pt>
    <dgm:pt modelId="{1796720C-CC18-430A-ADE3-E94EA743C3CB}">
      <dgm:prSet/>
      <dgm:spPr/>
      <dgm:t>
        <a:bodyPr/>
        <a:lstStyle/>
        <a:p>
          <a:r>
            <a:rPr lang="cy-GB" dirty="0"/>
            <a:t>Damcaniaeth bod hawliau plant yn arwain plant i ddod yn fwy hunanol</a:t>
          </a:r>
          <a:r>
            <a:rPr lang="en-GB" dirty="0"/>
            <a:t> (Purdy, 1992)</a:t>
          </a:r>
          <a:endParaRPr lang="en-US" dirty="0"/>
        </a:p>
      </dgm:t>
    </dgm:pt>
    <dgm:pt modelId="{4D09427E-FFB1-4135-B4CA-487CF98DEA74}" type="parTrans" cxnId="{F8450E1B-7B79-488A-92B9-19ACCEB7014A}">
      <dgm:prSet/>
      <dgm:spPr/>
      <dgm:t>
        <a:bodyPr/>
        <a:lstStyle/>
        <a:p>
          <a:endParaRPr lang="en-US"/>
        </a:p>
      </dgm:t>
    </dgm:pt>
    <dgm:pt modelId="{4B5881AB-BA6F-4B64-AEB9-CB355E2CE9FE}" type="sibTrans" cxnId="{F8450E1B-7B79-488A-92B9-19ACCEB7014A}">
      <dgm:prSet/>
      <dgm:spPr/>
      <dgm:t>
        <a:bodyPr/>
        <a:lstStyle/>
        <a:p>
          <a:endParaRPr lang="en-US"/>
        </a:p>
      </dgm:t>
    </dgm:pt>
    <dgm:pt modelId="{0E49EB0E-38BF-477B-AE7E-858D4BA6BA3D}">
      <dgm:prSet/>
      <dgm:spPr/>
      <dgm:t>
        <a:bodyPr/>
        <a:lstStyle/>
        <a:p>
          <a:r>
            <a:rPr lang="cy-GB"/>
            <a:t>Gwahaniaeth rhwng moethusrwydd materol a hawliau plant (Alderson,  2008, t14)</a:t>
          </a:r>
          <a:endParaRPr lang="en-US"/>
        </a:p>
      </dgm:t>
    </dgm:pt>
    <dgm:pt modelId="{8506E8ED-937D-4E12-8FD3-1A373A89F43B}" type="parTrans" cxnId="{D2B4EA0D-17AA-461F-9C31-B0F8F500D570}">
      <dgm:prSet/>
      <dgm:spPr/>
      <dgm:t>
        <a:bodyPr/>
        <a:lstStyle/>
        <a:p>
          <a:endParaRPr lang="en-US"/>
        </a:p>
      </dgm:t>
    </dgm:pt>
    <dgm:pt modelId="{2F563D80-0F40-4C61-80AE-4CB66C32DCB6}" type="sibTrans" cxnId="{D2B4EA0D-17AA-461F-9C31-B0F8F500D570}">
      <dgm:prSet/>
      <dgm:spPr/>
      <dgm:t>
        <a:bodyPr/>
        <a:lstStyle/>
        <a:p>
          <a:endParaRPr lang="en-US"/>
        </a:p>
      </dgm:t>
    </dgm:pt>
    <dgm:pt modelId="{2FB222D7-455D-9E40-AC54-98910B86C896}" type="pres">
      <dgm:prSet presAssocID="{0CCF12F0-7702-4591-973C-FF92EFDFD30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AB4BF91-530F-BB41-AC36-996C80202E2F}" type="pres">
      <dgm:prSet presAssocID="{06F3BD1D-64D2-48AA-8584-EC9667414B2D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59EA549-7FD2-D84E-A2AA-6B61391B1C91}" type="pres">
      <dgm:prSet presAssocID="{BB70135C-9690-4755-A4E1-AE25E65B511F}" presName="spacer" presStyleCnt="0"/>
      <dgm:spPr/>
    </dgm:pt>
    <dgm:pt modelId="{CA715EB8-81BA-1D4C-BCA7-EEEE033D48AB}" type="pres">
      <dgm:prSet presAssocID="{1796720C-CC18-430A-ADE3-E94EA743C3CB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FDCFF40-259E-0A4F-9FD7-35C43305CEE0}" type="pres">
      <dgm:prSet presAssocID="{4B5881AB-BA6F-4B64-AEB9-CB355E2CE9FE}" presName="spacer" presStyleCnt="0"/>
      <dgm:spPr/>
    </dgm:pt>
    <dgm:pt modelId="{67282D23-5E6C-1045-B82D-BCDF53B65C39}" type="pres">
      <dgm:prSet presAssocID="{0E49EB0E-38BF-477B-AE7E-858D4BA6BA3D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CA63ED5E-4809-AE49-BA38-1FE2774A024B}" type="presOf" srcId="{0E49EB0E-38BF-477B-AE7E-858D4BA6BA3D}" destId="{67282D23-5E6C-1045-B82D-BCDF53B65C39}" srcOrd="0" destOrd="0" presId="urn:microsoft.com/office/officeart/2005/8/layout/vList2"/>
    <dgm:cxn modelId="{F8450E1B-7B79-488A-92B9-19ACCEB7014A}" srcId="{0CCF12F0-7702-4591-973C-FF92EFDFD308}" destId="{1796720C-CC18-430A-ADE3-E94EA743C3CB}" srcOrd="1" destOrd="0" parTransId="{4D09427E-FFB1-4135-B4CA-487CF98DEA74}" sibTransId="{4B5881AB-BA6F-4B64-AEB9-CB355E2CE9FE}"/>
    <dgm:cxn modelId="{D8A14CD7-457E-7748-B83B-E6DD7E4BB184}" type="presOf" srcId="{0CCF12F0-7702-4591-973C-FF92EFDFD308}" destId="{2FB222D7-455D-9E40-AC54-98910B86C896}" srcOrd="0" destOrd="0" presId="urn:microsoft.com/office/officeart/2005/8/layout/vList2"/>
    <dgm:cxn modelId="{D2B4EA0D-17AA-461F-9C31-B0F8F500D570}" srcId="{0CCF12F0-7702-4591-973C-FF92EFDFD308}" destId="{0E49EB0E-38BF-477B-AE7E-858D4BA6BA3D}" srcOrd="2" destOrd="0" parTransId="{8506E8ED-937D-4E12-8FD3-1A373A89F43B}" sibTransId="{2F563D80-0F40-4C61-80AE-4CB66C32DCB6}"/>
    <dgm:cxn modelId="{319CEB61-B739-1244-BEB0-57AE6DA5C9CF}" type="presOf" srcId="{1796720C-CC18-430A-ADE3-E94EA743C3CB}" destId="{CA715EB8-81BA-1D4C-BCA7-EEEE033D48AB}" srcOrd="0" destOrd="0" presId="urn:microsoft.com/office/officeart/2005/8/layout/vList2"/>
    <dgm:cxn modelId="{35BB474E-27B1-304B-BD6E-F1F71632CDFD}" type="presOf" srcId="{06F3BD1D-64D2-48AA-8584-EC9667414B2D}" destId="{7AB4BF91-530F-BB41-AC36-996C80202E2F}" srcOrd="0" destOrd="0" presId="urn:microsoft.com/office/officeart/2005/8/layout/vList2"/>
    <dgm:cxn modelId="{947E2C34-F976-4E11-A0DB-354BB7464D2F}" srcId="{0CCF12F0-7702-4591-973C-FF92EFDFD308}" destId="{06F3BD1D-64D2-48AA-8584-EC9667414B2D}" srcOrd="0" destOrd="0" parTransId="{2E588615-1401-44DB-B099-9890A77056BF}" sibTransId="{BB70135C-9690-4755-A4E1-AE25E65B511F}"/>
    <dgm:cxn modelId="{552C9169-81E9-6148-9391-CFE683E32CA9}" type="presParOf" srcId="{2FB222D7-455D-9E40-AC54-98910B86C896}" destId="{7AB4BF91-530F-BB41-AC36-996C80202E2F}" srcOrd="0" destOrd="0" presId="urn:microsoft.com/office/officeart/2005/8/layout/vList2"/>
    <dgm:cxn modelId="{188F8B52-C8A7-1840-B7EB-88D67D942DF9}" type="presParOf" srcId="{2FB222D7-455D-9E40-AC54-98910B86C896}" destId="{659EA549-7FD2-D84E-A2AA-6B61391B1C91}" srcOrd="1" destOrd="0" presId="urn:microsoft.com/office/officeart/2005/8/layout/vList2"/>
    <dgm:cxn modelId="{4F5CF48E-E74C-224C-B8B2-46324AD43F9C}" type="presParOf" srcId="{2FB222D7-455D-9E40-AC54-98910B86C896}" destId="{CA715EB8-81BA-1D4C-BCA7-EEEE033D48AB}" srcOrd="2" destOrd="0" presId="urn:microsoft.com/office/officeart/2005/8/layout/vList2"/>
    <dgm:cxn modelId="{1D2CBD0A-4FCF-F947-AF28-8738F826C8C8}" type="presParOf" srcId="{2FB222D7-455D-9E40-AC54-98910B86C896}" destId="{BFDCFF40-259E-0A4F-9FD7-35C43305CEE0}" srcOrd="3" destOrd="0" presId="urn:microsoft.com/office/officeart/2005/8/layout/vList2"/>
    <dgm:cxn modelId="{486B343F-35CE-9F48-AF44-4D0E5D212082}" type="presParOf" srcId="{2FB222D7-455D-9E40-AC54-98910B86C896}" destId="{67282D23-5E6C-1045-B82D-BCDF53B65C3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3037D0-AAE8-4C45-B024-F8BA19BE4003}" type="datetimeFigureOut">
              <a:rPr lang="en-US" smtClean="0"/>
              <a:t>4/3/2019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69C93B-B885-674F-A2BC-3B1DE332E6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74026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69C93B-B885-674F-A2BC-3B1DE332E67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5989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u="sng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Cyflwyniad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Helo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enw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yw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Megan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heddiw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byddaf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trafod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hawliau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plant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lleoliad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addysg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Beth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yw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hawliau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plant?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blant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hawliau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ddylai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plant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hawliau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 Ni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allaf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fynegi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sawl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gwaith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rydw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wedi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clywed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“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Hawliau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plant? Ni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ddylai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plant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hawliau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”. 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Confensiwn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Cenhedloedd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Unedig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Hawliau'r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Plentyn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(CCUHP)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gytundeb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rhyngwladol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sy'n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rhwymo'n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gyfreithiol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sy'n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nodi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hawliau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sifil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gwleidyddol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economaidd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cymdeithasol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diwylliannol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pob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plentyn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waeth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yw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crefydd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alluoedd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Mae CCUHP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cynnwys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54 o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erthyglau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sy'n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nodi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hawliau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plant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dylai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llywodraethau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gydweithio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sicrhau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bod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bob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plentyn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(Alderson, 2008, t2)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69C93B-B885-674F-A2BC-3B1DE332E67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8999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Wrth ystyried hawliau plant, mae rhai ddamcaniaethau bod hawliau plant yn arwain plant i ddod yn fwy hunanol, barus ac anghyfrifol, bod plant yn dod yn fwy heriol o ran agweddau materol, nid yw hyn yn wir am hawliau plant.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(Purdy, 1992). 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Mae Alderson 2008 yn nodi bod gwahaniaeth rhwng moethusrwydd materol a hawliau plant, mae hawliau plant yr un fath â hawliau dynol sylfaenol. Ni chaiff rhyddid rhyddid syml i lawer o blant, fel treulio amser gyda theulu a ffrindiau, gallu cael mynediad i'w cymuned leol, chwarae a bod yn aelodau gweithgar o'u cymdeithas. Nid yw'r rhyddid hwn yn hygyrch i bob plentyn oherwydd nifer o resymau, fel traffig ar y ffyrdd, ofn dieithriaid, nid yw ardaloedd yn ddiogel bellach - nid fel yr oeddent o'r blaen, dim ardaloedd awyr agored diogel a glân i'w chwarae. Mae'r cyfryngau wedi datblygu'n sylweddol dros y blynyddoedd, a'r cyfryngau sydd wedi cyfrannu at yr ofnau a'r rhwystrau y mae plant a phobl ifanc yn eu hwynebu wrth ystyried y rhyddid a restrwyd yn flaenorol (Alderson, 2008, t14).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69C93B-B885-674F-A2BC-3B1DE332E67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47720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Rwyf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am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focwsu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benodol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cyfranogiad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Mae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Erthygl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29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ymhelaethu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amcanion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addysg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 ran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hyrwyddo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datblygiad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llawnaf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pob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plentyn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helpu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pob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plentyn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gaffael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gwerthoedd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sgiliau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a'r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hyder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hangen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gyfrannu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at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fywyd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democrataidd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(Alderson, 2008, t 28)</a:t>
            </a: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Cytunodd yr UNCRC bod safonau'n cwmpasu tair thema gydgysylltiedig mewn hawliau plant, mae'r rhain yn cynnwys hawliau darpariaeth, hawliau diogelu a hawliau cyfranogi (savethechildren.org.uk, 2019). Mae cymryd rhan yn cyfoethogi plant sy'n cymryd rhan mewn gweithgareddau boed yn unigol, mewn parau mewn grwpiau - chwarae gemau, dysgu, actio. Ond mae adroddiadau cyfranogiad UNCRC fel arfer yn cael eu categoreiddio mewn dau is-gategori - yr ymgynghorir â nhw a gwneud penderfyniadau. Felly gan ganolbwyntio ar blant yn meddwl yn weithredol, yn siarad ac yn penderfynu yn hytrach na gwneud dim ond (childcomwales.org.uk 2019). Mae cyfranogiad yn agwedd greiddiol o fewn addysg, mae angen i blant gymryd rhan ym mhob agwedd ar fywyd eu hysgol (Burnham and Baker, 2010). Mae'r cyrriwclwm yn agwedd sylfaenol. Mae gan bob plentyn hawl i addysg ond, yn yr ysgol, mae gan blant y cyfan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o'u hawliau eraill, fel yr hawl i gael eu cadw'n ddiogel, i gael gwrandawiad ac i gael eu parchu (Alderson, 2008, t18). Er bod mynediad at y cwricwlwm os yw'n sylfaenol, rwy'n credu'n gryf bod angen i blant gymryd rhan weithredol yn y system addysg yn gyffredinol, nid yn unig yn academaidd.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69C93B-B885-674F-A2BC-3B1DE332E67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9116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Rwyf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wedi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penderfynu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ystyried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hawliau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plant o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safbwynt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addysg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Mae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bawb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ran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addysg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rhieni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athrawon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cyflogwyr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wladwriaeth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ac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wrth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gwrs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y plant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hunain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Mae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diddordebau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pawb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heffeithio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ansawdd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natur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chanlyniadau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systemau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addysg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bynnag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hawdd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anghofio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hawliau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ac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anghenion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plant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system (Alderson, 2008, t2).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anghyffredin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lywodraethau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enghraifft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gafael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safbwyntiau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plant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wrth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drafod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deddfwriaeth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polisi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ddarpariaeth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addysg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Wrth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gwrs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sawl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ffordd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agenda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addysg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un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gyfer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holl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randdeiliaid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Byddai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pawb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cytuno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â'r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angen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am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safonau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uchel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wasanaethir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athrawon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â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chymwysterau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da,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cwricwlwm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priodol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ac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adnoddau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digonol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angen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addysg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fynd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hwnt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gyrhaeddiad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academaidd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Confensiwn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gofyn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am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weledigaeth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eang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addysg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Mae'r hawliau a nodir yn y Confensiwn yn amddiffyniad ychwanegol i'w diogelwch a'u datblygiad, ac yn cefnogi gallu plant i wneud penderfyniadau ac yn gweithredu'n annibynnol. Mae holl erthyglau'r confensiwn yn cwmpasu tair prif thema: Cyfranogiad, Darpariaeth ac Amddiffyn.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cyflawni'r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nodau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cynnwys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parchu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gwerthfawrogi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plant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chwaraewyr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gweithredol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broses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addysgol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(Percy-Smith &amp; Thomas, 2010).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bai'n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weithredu'n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llawn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byddai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hawl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plant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fynegi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barn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a'u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cymryd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ddifrif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ledled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amgylchedd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ysgol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cynrychioli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un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o'r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trawsnewidiadau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mwyaf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dwys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wrth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symud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tuag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at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ddiwylliant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barch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at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hawliau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plant, am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hurddas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a'u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dinasyddiaeth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ac am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galluoedd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gyfrannu'n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sylweddol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tuag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at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llesiant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hunain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parch at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hawliau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cyfranogi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addysg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hanfodol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wireddu'r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hawl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addysg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(Burnham and Baker, 2010, t89)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 Erthygl 12 y Confensiwn yn nodi bod pob plentyn yn gallu ffurfio barn ac mae ganddo'r hawl i fynegi'r safbwyntiau hynny yn rhydd ym mhob mater sy'n effeithio arnynt, a bod yn rhaid rhoi sylw dyladwy i farn un yn unol â'u hoedran a'u haeddfedrwydd (Alderson, 2008). Mae'n ddarpariaeth unigryw mewn cyfraith hawliau dynol. Mae'n cydnabod, er i blant, yn wahanol i oedolion, nad oes rhagdybiaeth awtomatig o blaid ymreolaeth na gwneud penderfyniadau annibynnol; serch hynny, mae ganddynt hawl i barch fel bodau dynol, gyda hawliau i fod yn rhan o benderfyniadau sy'n effeithio arnynt (Alderson, 2008). Felly, mae'n darparu cydbwysedd rhwng, ar y naill law, ymgysylltiad plant fel asiantau gweithredol yn eu bywydau eu hunain, ac ar y llaw arall, eu hawl i amddiffyniad ychwanegol yn ystod y cyfnod plentyndod (Alderson, 2008)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69C93B-B885-674F-A2BC-3B1DE332E67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5053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o'r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rhwystrau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welaf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ystyried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llais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plentyn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addysg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yw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cynghorau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ysgol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Nid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wyf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dweud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rhwystr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mhob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ysgol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bynnag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rhwystr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rhai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lleoliadau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Mae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cynghorau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ysgol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cynnwys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plant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hethol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cyfoedion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dosbarth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gynrychioli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dosbarth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arweinydd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cyngor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Baner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unwaith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yw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hon,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dibynnu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cynhelir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etholiad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rhwystr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cyntaf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yw'r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‘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cystadleuaeth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poblogrwydd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',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arfer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cyfoedion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pleidleisio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dros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bwy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nhw'n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ffrindiau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â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nhw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hytrach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rhywun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allai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gynrychioli'r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dosbarth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ffordd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fwy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effeithiol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(Alderson, 2008, t87).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rhwystr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mwyaf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glywed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llais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plentyn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yw'r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broses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ôl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cyfarfodydd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cyngor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ysgol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Mae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addysg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bwysau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cyson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mwyn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cynhyrchu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canlyniadau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da -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academaidd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Felly,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gellir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defnyddio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cynghorau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ysgol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chynghorau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eco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system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blwch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ticio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cynnal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cyngor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ysgol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cyfarfodydd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nid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neb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gwrando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anghenion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/ barn y plant ac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gweithredu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arnynt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Gall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effaith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negyddol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blant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ydynt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teimlo'n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ddigon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diogel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hapus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chynnwys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ysgol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ymgysylltu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chymryd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rhan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mhroses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cyngor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ysgol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ydynt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lleisio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barn a barn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cyfoedion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bynnag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nid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dim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wneud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gylch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wedyn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peri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blant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deimlo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felly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wrandewir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hynny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rwystro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hawliau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gyfranogi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(Burnham and Baker, 2010).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bwysig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pan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fyddwn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ystyried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llais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plentyn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ydym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gwrando'n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unig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Yna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dylid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ystyried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barn plant,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â'u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hoedran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haeddfedrwydd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a'u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dealltwriaeth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o'r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mater (Alderson, 2008, t 70).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Dadleuodd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pobl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ifanc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Nghanada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cynhadledd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bŵer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gwleidyddol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“</a:t>
            </a:r>
            <a:r>
              <a:rPr lang="en-GB" dirty="0">
                <a:solidFill>
                  <a:schemeClr val="tx1"/>
                </a:solidFill>
              </a:rPr>
              <a:t>The right to speak is the right to be listened to; in practice there is a gap between speaking and being listened to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”(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Reynaert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Bouverne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-de-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Bie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Vandevelde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2009, t. 5).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Rhaid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rhoi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sylw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dyledus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farn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plant,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boed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hynny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materion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unigol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fwy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cyfunol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Felly,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yw'n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bosibl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adlewyrchu'r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safbwyntiau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hynny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unrhyw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benderfyniad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gamau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dilynol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dylid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ymdrechu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gwybod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i'r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plant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rhesymau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pam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gwnaed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penderfyniad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ag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oedd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ystyriwyd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barn.</a:t>
            </a: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Roedd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Confensiwn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cydnabod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rôl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bwysig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rhieni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ac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eraill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â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chyfrifoldeb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dros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blant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gynnwys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athrawon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wrth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cyfeiriad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chyfarwyddyd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blant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bynnag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Erthygl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12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hefyd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cynnwys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cydnabod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galluoedd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esblygol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plant,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egwyddor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ddehongli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gwireddu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hawliau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(Alderson, 2008, t15).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gwneud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ofynnol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unrhyw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gyfeiriad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ganllawiau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rhoi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ffyrdd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sy'n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cydnabod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ystyriaethau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datblygiadol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wrth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blant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dyfu'n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hŷn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bod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fwy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abl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gymryd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cyfrifoldeb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drostynt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hunain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Felly,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dylid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rhoi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pob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cyfle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blant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gymryd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rhan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materion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sy'n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peri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pryder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iddynt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ac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oherwydd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bod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caffael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ddealltwriaeth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a'r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aeddfedrwydd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sy'n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angenrheidiol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wneud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penderfyniadau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drostynt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hunain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dylid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galluogi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wneud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hynny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Reynaert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Bouverne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-de-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Bie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Vandevelde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, 2009, t. 8)</a:t>
            </a: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Dylid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ystyried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llais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plentyn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addysg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sawl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agwedd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ysgol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enghraifft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trwy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gynghorau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dosbarth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cynghorau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ysgol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chynrychiolaeth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myfyrwyr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fyrddau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phwyllgorau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ysgolion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cânt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gyfle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fynegi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barn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ddatblygu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gweithredu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polisïau'r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ysgol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ychwanegol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;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cynghori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faterion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dylunio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ysgolion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meysydd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chwarae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;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datblygu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darparu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adborth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gwerthuso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ddulliau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addysgu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a'r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cwricwlwm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;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gwasanaethu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cyfryngwyr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ddatrys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gwrthdaro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;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recriwtio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ac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arfarnu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athrawon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;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darparu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arweiniad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strategaethau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ddileu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gwahaniaethu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bwlio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gosb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gorfforol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ysgolion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Pwyllgor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Cenhedloedd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Unedig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Hawliau'r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Plentyn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2006).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69C93B-B885-674F-A2BC-3B1DE332E67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46508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Mae Force Field Analysis, a </a:t>
            </a:r>
            <a:r>
              <a:rPr lang="en-US" dirty="0" err="1"/>
              <a:t>ddatblygwyd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Kurt Lewin (1951),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arf</a:t>
            </a:r>
            <a:r>
              <a:rPr lang="en-US" dirty="0"/>
              <a:t> a </a:t>
            </a:r>
            <a:r>
              <a:rPr lang="en-US" dirty="0" err="1"/>
              <a:t>ddefnyddir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eang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lywio</a:t>
            </a:r>
            <a:r>
              <a:rPr lang="en-US" dirty="0"/>
              <a:t> </a:t>
            </a:r>
            <a:r>
              <a:rPr lang="en-US" dirty="0" err="1"/>
              <a:t>penderfyniadau</a:t>
            </a:r>
            <a:r>
              <a:rPr lang="en-US" dirty="0"/>
              <a:t>,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enwedig</a:t>
            </a:r>
            <a:r>
              <a:rPr lang="en-US" dirty="0"/>
              <a:t> o ran </a:t>
            </a:r>
            <a:r>
              <a:rPr lang="en-US" dirty="0" err="1"/>
              <a:t>rheoli</a:t>
            </a:r>
            <a:r>
              <a:rPr lang="en-US" dirty="0"/>
              <a:t> </a:t>
            </a:r>
            <a:r>
              <a:rPr lang="en-US" dirty="0" err="1"/>
              <a:t>newid</a:t>
            </a:r>
            <a:r>
              <a:rPr lang="en-US" dirty="0"/>
              <a:t>. </a:t>
            </a:r>
            <a:r>
              <a:rPr lang="en-US" dirty="0" err="1"/>
              <a:t>Gellir</a:t>
            </a:r>
            <a:r>
              <a:rPr lang="en-US" dirty="0"/>
              <a:t> </a:t>
            </a:r>
            <a:r>
              <a:rPr lang="en-US" dirty="0" err="1"/>
              <a:t>defnyddio'r</a:t>
            </a:r>
            <a:r>
              <a:rPr lang="en-US" dirty="0"/>
              <a:t> dull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 </a:t>
            </a:r>
            <a:r>
              <a:rPr lang="en-US" dirty="0" err="1"/>
              <a:t>trosolwg</a:t>
            </a:r>
            <a:r>
              <a:rPr lang="en-US" dirty="0"/>
              <a:t> </a:t>
            </a:r>
            <a:r>
              <a:rPr lang="en-US" dirty="0" err="1"/>
              <a:t>cynhwysfawr</a:t>
            </a:r>
            <a:r>
              <a:rPr lang="en-US" dirty="0"/>
              <a:t> ac </a:t>
            </a:r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ffynonellau</a:t>
            </a:r>
            <a:r>
              <a:rPr lang="en-US" dirty="0"/>
              <a:t> a </a:t>
            </a:r>
            <a:r>
              <a:rPr lang="en-US" dirty="0" err="1"/>
              <a:t>chryfderau</a:t>
            </a:r>
            <a:r>
              <a:rPr lang="en-US" dirty="0"/>
              <a:t> </a:t>
            </a:r>
            <a:r>
              <a:rPr lang="en-US" dirty="0" err="1"/>
              <a:t>pob</a:t>
            </a:r>
            <a:r>
              <a:rPr lang="en-US" dirty="0"/>
              <a:t> </a:t>
            </a:r>
            <a:r>
              <a:rPr lang="en-US" dirty="0" err="1"/>
              <a:t>heddlu</a:t>
            </a:r>
            <a:r>
              <a:rPr lang="en-US" dirty="0"/>
              <a:t> </a:t>
            </a:r>
            <a:r>
              <a:rPr lang="en-US" dirty="0" err="1"/>
              <a:t>gwahanol</a:t>
            </a:r>
            <a:r>
              <a:rPr lang="en-US" dirty="0"/>
              <a:t>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gweithredu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fater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ymyriad</a:t>
            </a:r>
            <a:r>
              <a:rPr lang="en-US" dirty="0"/>
              <a:t> </a:t>
            </a:r>
            <a:r>
              <a:rPr lang="en-US" dirty="0" err="1"/>
              <a:t>sefydliadol</a:t>
            </a:r>
            <a:r>
              <a:rPr lang="en-US" dirty="0"/>
              <a:t> </a:t>
            </a:r>
            <a:r>
              <a:rPr lang="en-US" dirty="0" err="1"/>
              <a:t>posibl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/>
              <a:t>Mae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enghraifft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unig</a:t>
            </a:r>
            <a:r>
              <a:rPr lang="en-US" dirty="0"/>
              <a:t> o force field analysis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ystyried</a:t>
            </a:r>
            <a:r>
              <a:rPr lang="en-US" dirty="0"/>
              <a:t> </a:t>
            </a:r>
            <a:r>
              <a:rPr lang="en-US" dirty="0" err="1"/>
              <a:t>cynghorau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. </a:t>
            </a:r>
            <a:r>
              <a:rPr lang="en-US" dirty="0" err="1"/>
              <a:t>Roedd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anodd</a:t>
            </a:r>
            <a:r>
              <a:rPr lang="en-US" dirty="0"/>
              <a:t> </a:t>
            </a:r>
            <a:r>
              <a:rPr lang="en-US" dirty="0" err="1"/>
              <a:t>iawn</a:t>
            </a:r>
            <a:r>
              <a:rPr lang="en-US" dirty="0"/>
              <a:t> </a:t>
            </a:r>
            <a:r>
              <a:rPr lang="en-US" dirty="0" err="1"/>
              <a:t>oherwydd</a:t>
            </a:r>
            <a:r>
              <a:rPr lang="en-US" dirty="0"/>
              <a:t> </a:t>
            </a:r>
            <a:r>
              <a:rPr lang="en-US" dirty="0" err="1"/>
              <a:t>gallai’r</a:t>
            </a:r>
            <a:r>
              <a:rPr lang="en-US" dirty="0"/>
              <a:t> </a:t>
            </a:r>
            <a:r>
              <a:rPr lang="en-US" dirty="0" err="1"/>
              <a:t>grymoedd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erbyn</a:t>
            </a:r>
            <a:r>
              <a:rPr lang="en-US" dirty="0"/>
              <a:t> </a:t>
            </a:r>
            <a:r>
              <a:rPr lang="en-US" dirty="0" err="1"/>
              <a:t>llais</a:t>
            </a:r>
            <a:r>
              <a:rPr lang="en-US" dirty="0"/>
              <a:t> y </a:t>
            </a:r>
            <a:r>
              <a:rPr lang="en-US" dirty="0" err="1"/>
              <a:t>plentyn</a:t>
            </a:r>
            <a:r>
              <a:rPr lang="en-US" dirty="0"/>
              <a:t>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parhau</a:t>
            </a:r>
            <a:r>
              <a:rPr lang="en-US" dirty="0"/>
              <a:t>.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69C93B-B885-674F-A2BC-3B1DE332E67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04415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gwelsom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force field analysis,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roedd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un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grym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erbyn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gweithgaredd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‘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ticio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blwch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hanfodol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bod CCUHP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rhan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annatod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addysg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hytrach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phrosiect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‘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newydd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ateb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cyflym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gyfer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un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faterion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(Burnham and Baker, 2010).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Rwyf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wedi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trafod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cynghorau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ysgol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â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chyfranogiad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unig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nifer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rwystrau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addysg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tra'n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ystyried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cyfranogiad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tlodi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anghenion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dysgu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ychwanegol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felly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yw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CCUHP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wedi'i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wreiddio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ysgol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byddai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dyrchafu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pob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rhwystr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arall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fewn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addysg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hawliau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nid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unig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pob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un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o'r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54 o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hawliau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(Rights Respecting Schools Award, 2019)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parchu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dymuniadau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theimlad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plant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anochel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herio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credoau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ac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arferion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traddodiadol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;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argyhoeddiad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bod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oedolion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gwybod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dybiaeth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ddiwylliannol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bwerus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draws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cymdeithasau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ledled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(Alderson, 2008).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Serch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hynny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corff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cynyddol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dystiolaeth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o'r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canlyniadau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cadarnhaol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sy'n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gysylltiedig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â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chyfranogiad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rhoi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grym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i'r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achos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dros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newid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(Percy-smith a Thomas, 2010).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manteision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posibl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newid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o'r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esbonyddol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Nid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unig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plant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hunain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caiff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hawl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clywed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barchu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hefyd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wrth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arfer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hawliau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hefyd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cynnig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cryfderau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i'r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gymdeithas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ehangach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(Alderson, 2008).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datblygiad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hunan-barch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gwell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mwy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amddiffyniad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rhag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trais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cham-drin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gwell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canlyniadau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dealltwriaeth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gryfach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ddinasyddiaeth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gwneud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penderfyniadau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democrataidd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oll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deillio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gynnwys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plant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materion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sy'n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effeithio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arnynt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Mae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angen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ysgolion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wrth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wraidd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broses o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wneud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ddigwydd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69C93B-B885-674F-A2BC-3B1DE332E67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0686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08B9EBBA-996F-894A-B54A-D6246ED52CEA}" type="datetimeFigureOut">
              <a:rPr lang="en-US" smtClean="0"/>
              <a:pPr/>
              <a:t>4/3/2019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63381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smtClean="0"/>
              <a:pPr/>
              <a:t>4/3/2019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0410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DFA1846-DA80-1C48-A609-854EA85C59AD}" type="datetimeFigureOut">
              <a:rPr lang="en-US" smtClean="0"/>
              <a:pPr/>
              <a:t>4/3/2019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7099451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smtClean="0"/>
              <a:pPr/>
              <a:t>4/3/2019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5639870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4/3/2019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1695383"/>
      </p:ext>
    </p:extLst>
  </p:cSld>
  <p:clrMapOvr>
    <a:masterClrMapping/>
  </p:clrMapOvr>
  <p:hf sldNum="0" hdr="0" ftr="0" dt="0"/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smtClean="0"/>
              <a:pPr/>
              <a:t>4/3/2019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2050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smtClean="0"/>
              <a:pPr/>
              <a:t>4/3/2019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87292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D0DF5E60-9974-AC48-9591-99C2BB44B7CF}" type="datetimeFigureOut">
              <a:rPr lang="en-US" smtClean="0"/>
              <a:pPr/>
              <a:t>4/3/2019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01681909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09B482E8-6E0E-1B4F-B1FD-C69DB9E858D9}" type="datetimeFigureOut">
              <a:rPr lang="en-US" smtClean="0"/>
              <a:pPr/>
              <a:t>4/3/2019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0361683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smtClean="0"/>
              <a:pPr/>
              <a:t>4/3/2019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27183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smtClean="0"/>
              <a:pPr/>
              <a:t>4/3/2019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0618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09B482E8-6E0E-1B4F-B1FD-C69DB9E858D9}" type="datetimeFigureOut">
              <a:rPr lang="en-US" smtClean="0"/>
              <a:pPr/>
              <a:t>4/3/2019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22723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2" r:id="rId1"/>
    <p:sldLayoutId id="2147483813" r:id="rId2"/>
    <p:sldLayoutId id="2147483814" r:id="rId3"/>
    <p:sldLayoutId id="2147483815" r:id="rId4"/>
    <p:sldLayoutId id="2147483816" r:id="rId5"/>
    <p:sldLayoutId id="2147483817" r:id="rId6"/>
    <p:sldLayoutId id="2147483818" r:id="rId7"/>
    <p:sldLayoutId id="2147483819" r:id="rId8"/>
    <p:sldLayoutId id="2147483820" r:id="rId9"/>
    <p:sldLayoutId id="2147483821" r:id="rId10"/>
    <p:sldLayoutId id="214748382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tiff"/><Relationship Id="rId5" Type="http://schemas.openxmlformats.org/officeDocument/2006/relationships/image" Target="../media/image2.tiff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tif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tif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8989A92-6460-7A49-8A71-5B75807BA4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522" y="-473237"/>
            <a:ext cx="10318418" cy="4394988"/>
          </a:xfrm>
        </p:spPr>
        <p:txBody>
          <a:bodyPr/>
          <a:lstStyle/>
          <a:p>
            <a:r>
              <a:rPr lang="en-US" dirty="0" err="1">
                <a:solidFill>
                  <a:schemeClr val="tx1"/>
                </a:solidFill>
              </a:rPr>
              <a:t>Hawliau</a:t>
            </a:r>
            <a:r>
              <a:rPr lang="en-US" dirty="0">
                <a:solidFill>
                  <a:schemeClr val="tx1"/>
                </a:solidFill>
              </a:rPr>
              <a:t> Plant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51ACD97-98EA-BF45-85A1-C0F2D1849F9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Megan Llewelyn - 0902080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xmlns="" id="{44B413A8-02E0-D042-B628-FEACDA9A9D34}"/>
              </a:ext>
            </a:extLst>
          </p:cNvPr>
          <p:cNvSpPr txBox="1">
            <a:spLocks/>
          </p:cNvSpPr>
          <p:nvPr/>
        </p:nvSpPr>
        <p:spPr>
          <a:xfrm>
            <a:off x="551306" y="3400280"/>
            <a:ext cx="11372850" cy="31003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None/>
              <a:defRPr sz="2000" b="1" i="0" kern="1200" cap="all" spc="4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None/>
              <a:defRPr sz="16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dirty="0"/>
              <a:t>Gan </a:t>
            </a:r>
            <a:r>
              <a:rPr lang="en-GB" sz="1200" dirty="0" err="1"/>
              <a:t>gyfeirio'n</a:t>
            </a:r>
            <a:r>
              <a:rPr lang="en-GB" sz="1200" dirty="0"/>
              <a:t> </a:t>
            </a:r>
            <a:r>
              <a:rPr lang="en-GB" sz="1200" dirty="0" err="1"/>
              <a:t>fanwl</a:t>
            </a:r>
            <a:r>
              <a:rPr lang="en-GB" sz="1200" dirty="0"/>
              <a:t> at </a:t>
            </a:r>
            <a:r>
              <a:rPr lang="en-GB" sz="1200" dirty="0" err="1"/>
              <a:t>ystod</a:t>
            </a:r>
            <a:r>
              <a:rPr lang="en-GB" sz="1200" dirty="0"/>
              <a:t> o </a:t>
            </a:r>
            <a:r>
              <a:rPr lang="en-GB" sz="1200" dirty="0" err="1"/>
              <a:t>lenyddiaeth</a:t>
            </a:r>
            <a:r>
              <a:rPr lang="en-GB" sz="1200" dirty="0"/>
              <a:t>, </a:t>
            </a:r>
            <a:r>
              <a:rPr lang="en-GB" sz="1200" dirty="0" err="1"/>
              <a:t>adolygwch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feirniadol</a:t>
            </a:r>
            <a:r>
              <a:rPr lang="en-GB" sz="1200" dirty="0"/>
              <a:t> a </a:t>
            </a:r>
            <a:r>
              <a:rPr lang="en-GB" sz="1200" dirty="0" err="1"/>
              <a:t>dadansoddwch</a:t>
            </a:r>
            <a:r>
              <a:rPr lang="en-GB" sz="1200" dirty="0"/>
              <a:t> her </a:t>
            </a:r>
            <a:r>
              <a:rPr lang="en-GB" sz="1200" dirty="0" err="1"/>
              <a:t>neu</a:t>
            </a:r>
            <a:r>
              <a:rPr lang="en-GB" sz="1200" dirty="0"/>
              <a:t> </a:t>
            </a:r>
            <a:r>
              <a:rPr lang="en-GB" sz="1200" dirty="0" err="1"/>
              <a:t>rwystr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gyflawni</a:t>
            </a:r>
            <a:r>
              <a:rPr lang="en-GB" sz="1200" dirty="0"/>
              <a:t> </a:t>
            </a:r>
            <a:r>
              <a:rPr lang="en-GB" sz="1200" dirty="0" err="1"/>
              <a:t>hawliau</a:t>
            </a:r>
            <a:r>
              <a:rPr lang="en-GB" sz="1200" dirty="0"/>
              <a:t> plant a </a:t>
            </a:r>
            <a:r>
              <a:rPr lang="en-GB" sz="1200" dirty="0" err="1"/>
              <a:t>wynebir</a:t>
            </a:r>
            <a:r>
              <a:rPr lang="en-GB" sz="1200" dirty="0"/>
              <a:t> </a:t>
            </a:r>
            <a:r>
              <a:rPr lang="en-GB" sz="1200" dirty="0" err="1"/>
              <a:t>gan</a:t>
            </a:r>
            <a:r>
              <a:rPr lang="en-GB" sz="1200" dirty="0"/>
              <a:t> </a:t>
            </a:r>
            <a:r>
              <a:rPr lang="en-GB" sz="1200" dirty="0" err="1"/>
              <a:t>sefydliad</a:t>
            </a:r>
            <a:r>
              <a:rPr lang="en-GB" sz="1200" dirty="0"/>
              <a:t> </a:t>
            </a:r>
            <a:r>
              <a:rPr lang="en-GB" sz="1200" dirty="0" err="1"/>
              <a:t>perthnasol</a:t>
            </a:r>
            <a:r>
              <a:rPr lang="en-GB" sz="1200" dirty="0"/>
              <a:t> ac </a:t>
            </a:r>
            <a:r>
              <a:rPr lang="en-GB" sz="1200" dirty="0" err="1"/>
              <a:t>awgrymwch</a:t>
            </a:r>
            <a:r>
              <a:rPr lang="en-GB" sz="1200" dirty="0"/>
              <a:t> </a:t>
            </a:r>
            <a:r>
              <a:rPr lang="en-GB" sz="1200" dirty="0" err="1"/>
              <a:t>ddull</a:t>
            </a:r>
            <a:r>
              <a:rPr lang="en-GB" sz="1200" dirty="0"/>
              <a:t> </a:t>
            </a:r>
            <a:r>
              <a:rPr lang="en-GB" sz="1200" dirty="0" err="1"/>
              <a:t>posibl</a:t>
            </a:r>
            <a:r>
              <a:rPr lang="en-GB" sz="1200" dirty="0"/>
              <a:t> o </a:t>
            </a:r>
            <a:r>
              <a:rPr lang="en-GB" sz="1200" dirty="0" err="1"/>
              <a:t>fynd</a:t>
            </a:r>
            <a:r>
              <a:rPr lang="en-GB" sz="1200" dirty="0"/>
              <a:t> </a:t>
            </a:r>
            <a:r>
              <a:rPr lang="en-GB" sz="1200" dirty="0" err="1"/>
              <a:t>i'r</a:t>
            </a:r>
            <a:r>
              <a:rPr lang="en-GB" sz="1200" dirty="0"/>
              <a:t> </a:t>
            </a:r>
            <a:r>
              <a:rPr lang="en-GB" sz="1200" dirty="0" err="1"/>
              <a:t>afael</a:t>
            </a:r>
            <a:r>
              <a:rPr lang="en-GB" sz="1200" dirty="0"/>
              <a:t> </a:t>
            </a:r>
            <a:r>
              <a:rPr lang="en-GB" sz="1200" dirty="0" err="1"/>
              <a:t>â'r</a:t>
            </a:r>
            <a:r>
              <a:rPr lang="en-GB" sz="1200" dirty="0"/>
              <a:t> mater </a:t>
            </a:r>
            <a:r>
              <a:rPr lang="en-GB" sz="1200" dirty="0" err="1"/>
              <a:t>hwn</a:t>
            </a:r>
            <a:r>
              <a:rPr lang="en-GB" sz="1200" dirty="0"/>
              <a:t>. </a:t>
            </a:r>
            <a:r>
              <a:rPr lang="en-GB" sz="1200" dirty="0" err="1"/>
              <a:t>Dylech</a:t>
            </a:r>
            <a:r>
              <a:rPr lang="en-GB" sz="1200" dirty="0"/>
              <a:t> </a:t>
            </a:r>
            <a:r>
              <a:rPr lang="en-GB" sz="1200" dirty="0" err="1"/>
              <a:t>gynnwys</a:t>
            </a:r>
            <a:r>
              <a:rPr lang="en-GB" sz="1200" dirty="0"/>
              <a:t> </a:t>
            </a:r>
            <a:r>
              <a:rPr lang="en-GB" sz="1200" dirty="0" err="1"/>
              <a:t>offeryn</a:t>
            </a:r>
            <a:r>
              <a:rPr lang="en-GB" sz="1200" dirty="0"/>
              <a:t> </a:t>
            </a:r>
            <a:r>
              <a:rPr lang="en-GB" sz="1200" dirty="0" err="1"/>
              <a:t>dadansoddi</a:t>
            </a:r>
            <a:r>
              <a:rPr lang="en-GB" sz="1200" dirty="0"/>
              <a:t> </a:t>
            </a:r>
            <a:r>
              <a:rPr lang="en-GB" sz="1200" dirty="0" err="1"/>
              <a:t>perthnasol</a:t>
            </a:r>
            <a:r>
              <a:rPr lang="en-GB" sz="1200" dirty="0"/>
              <a:t> (</a:t>
            </a:r>
            <a:r>
              <a:rPr lang="en-GB" sz="1200" dirty="0" err="1"/>
              <a:t>er</a:t>
            </a:r>
            <a:r>
              <a:rPr lang="en-GB" sz="1200" dirty="0"/>
              <a:t> </a:t>
            </a:r>
            <a:r>
              <a:rPr lang="en-GB" sz="1200" dirty="0" err="1"/>
              <a:t>enghraifft</a:t>
            </a:r>
            <a:r>
              <a:rPr lang="en-GB" sz="1200" dirty="0"/>
              <a:t>, </a:t>
            </a:r>
            <a:r>
              <a:rPr lang="en-GB" sz="1200" dirty="0" err="1"/>
              <a:t>dadansoddiad</a:t>
            </a:r>
            <a:r>
              <a:rPr lang="en-GB" sz="1200" dirty="0"/>
              <a:t> </a:t>
            </a:r>
            <a:r>
              <a:rPr lang="en-GB" sz="1200" dirty="0" err="1"/>
              <a:t>meysydd</a:t>
            </a:r>
            <a:r>
              <a:rPr lang="en-GB" sz="1200" dirty="0"/>
              <a:t> </a:t>
            </a:r>
            <a:r>
              <a:rPr lang="en-GB" sz="1200" dirty="0" err="1"/>
              <a:t>grym</a:t>
            </a:r>
            <a:r>
              <a:rPr lang="en-GB" sz="1200" dirty="0"/>
              <a:t>)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gefnogi</a:t>
            </a:r>
            <a:r>
              <a:rPr lang="en-GB" sz="1200" dirty="0"/>
              <a:t> </a:t>
            </a:r>
            <a:r>
              <a:rPr lang="en-GB" sz="1200" dirty="0" err="1"/>
              <a:t>eich</a:t>
            </a:r>
            <a:r>
              <a:rPr lang="en-GB" sz="1200" dirty="0"/>
              <a:t> </a:t>
            </a:r>
            <a:r>
              <a:rPr lang="en-GB" sz="1200" dirty="0" err="1"/>
              <a:t>trafodaeth</a:t>
            </a:r>
            <a:r>
              <a:rPr lang="en-GB" sz="1200" dirty="0"/>
              <a:t> </a:t>
            </a:r>
            <a:r>
              <a:rPr lang="en-GB" sz="1200" dirty="0" err="1"/>
              <a:t>ymhellach</a:t>
            </a:r>
            <a:r>
              <a:rPr lang="en-GB" sz="1200" dirty="0"/>
              <a:t>. </a:t>
            </a:r>
            <a:endParaRPr lang="en-US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6163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26">
            <a:extLst>
              <a:ext uri="{FF2B5EF4-FFF2-40B4-BE49-F238E27FC236}">
                <a16:creationId xmlns:a16="http://schemas.microsoft.com/office/drawing/2014/main" xmlns="" id="{7C615D28-8D37-47CB-9D5B-9ACFDA3089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799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80B0600F-26D5-8B4C-A649-0806D5064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3800" y="804335"/>
            <a:ext cx="5651500" cy="1681709"/>
          </a:xfrm>
        </p:spPr>
        <p:txBody>
          <a:bodyPr>
            <a:normAutofit/>
          </a:bodyPr>
          <a:lstStyle/>
          <a:p>
            <a:r>
              <a:rPr lang="en-US"/>
              <a:t>Cynnwys</a:t>
            </a:r>
          </a:p>
        </p:txBody>
      </p:sp>
      <p:sp>
        <p:nvSpPr>
          <p:cNvPr id="36" name="Freeform: Shape 28">
            <a:extLst>
              <a:ext uri="{FF2B5EF4-FFF2-40B4-BE49-F238E27FC236}">
                <a16:creationId xmlns:a16="http://schemas.microsoft.com/office/drawing/2014/main" xmlns="" id="{41FDC264-1201-436C-919B-101837D6075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auto">
          <a:xfrm>
            <a:off x="0" y="0"/>
            <a:ext cx="672465" cy="6858000"/>
          </a:xfrm>
          <a:custGeom>
            <a:avLst/>
            <a:gdLst>
              <a:gd name="connsiteX0" fmla="*/ 0 w 672465"/>
              <a:gd name="connsiteY0" fmla="*/ 0 h 6858000"/>
              <a:gd name="connsiteX1" fmla="*/ 496253 w 672465"/>
              <a:gd name="connsiteY1" fmla="*/ 0 h 6858000"/>
              <a:gd name="connsiteX2" fmla="*/ 497840 w 672465"/>
              <a:gd name="connsiteY2" fmla="*/ 68263 h 6858000"/>
              <a:gd name="connsiteX3" fmla="*/ 505778 w 672465"/>
              <a:gd name="connsiteY3" fmla="*/ 128588 h 6858000"/>
              <a:gd name="connsiteX4" fmla="*/ 516890 w 672465"/>
              <a:gd name="connsiteY4" fmla="*/ 180975 h 6858000"/>
              <a:gd name="connsiteX5" fmla="*/ 531178 w 672465"/>
              <a:gd name="connsiteY5" fmla="*/ 227013 h 6858000"/>
              <a:gd name="connsiteX6" fmla="*/ 547053 w 672465"/>
              <a:gd name="connsiteY6" fmla="*/ 268288 h 6858000"/>
              <a:gd name="connsiteX7" fmla="*/ 566103 w 672465"/>
              <a:gd name="connsiteY7" fmla="*/ 304800 h 6858000"/>
              <a:gd name="connsiteX8" fmla="*/ 585153 w 672465"/>
              <a:gd name="connsiteY8" fmla="*/ 342900 h 6858000"/>
              <a:gd name="connsiteX9" fmla="*/ 604203 w 672465"/>
              <a:gd name="connsiteY9" fmla="*/ 381000 h 6858000"/>
              <a:gd name="connsiteX10" fmla="*/ 620078 w 672465"/>
              <a:gd name="connsiteY10" fmla="*/ 417513 h 6858000"/>
              <a:gd name="connsiteX11" fmla="*/ 635953 w 672465"/>
              <a:gd name="connsiteY11" fmla="*/ 458788 h 6858000"/>
              <a:gd name="connsiteX12" fmla="*/ 651828 w 672465"/>
              <a:gd name="connsiteY12" fmla="*/ 504825 h 6858000"/>
              <a:gd name="connsiteX13" fmla="*/ 662940 w 672465"/>
              <a:gd name="connsiteY13" fmla="*/ 557213 h 6858000"/>
              <a:gd name="connsiteX14" fmla="*/ 669290 w 672465"/>
              <a:gd name="connsiteY14" fmla="*/ 617538 h 6858000"/>
              <a:gd name="connsiteX15" fmla="*/ 672465 w 672465"/>
              <a:gd name="connsiteY15" fmla="*/ 685800 h 6858000"/>
              <a:gd name="connsiteX16" fmla="*/ 669290 w 672465"/>
              <a:gd name="connsiteY16" fmla="*/ 754063 h 6858000"/>
              <a:gd name="connsiteX17" fmla="*/ 662940 w 672465"/>
              <a:gd name="connsiteY17" fmla="*/ 814388 h 6858000"/>
              <a:gd name="connsiteX18" fmla="*/ 651828 w 672465"/>
              <a:gd name="connsiteY18" fmla="*/ 866775 h 6858000"/>
              <a:gd name="connsiteX19" fmla="*/ 635953 w 672465"/>
              <a:gd name="connsiteY19" fmla="*/ 912813 h 6858000"/>
              <a:gd name="connsiteX20" fmla="*/ 620078 w 672465"/>
              <a:gd name="connsiteY20" fmla="*/ 954088 h 6858000"/>
              <a:gd name="connsiteX21" fmla="*/ 604203 w 672465"/>
              <a:gd name="connsiteY21" fmla="*/ 990600 h 6858000"/>
              <a:gd name="connsiteX22" fmla="*/ 585153 w 672465"/>
              <a:gd name="connsiteY22" fmla="*/ 1028700 h 6858000"/>
              <a:gd name="connsiteX23" fmla="*/ 566103 w 672465"/>
              <a:gd name="connsiteY23" fmla="*/ 1066800 h 6858000"/>
              <a:gd name="connsiteX24" fmla="*/ 547053 w 672465"/>
              <a:gd name="connsiteY24" fmla="*/ 1103313 h 6858000"/>
              <a:gd name="connsiteX25" fmla="*/ 531178 w 672465"/>
              <a:gd name="connsiteY25" fmla="*/ 1144588 h 6858000"/>
              <a:gd name="connsiteX26" fmla="*/ 516890 w 672465"/>
              <a:gd name="connsiteY26" fmla="*/ 1190625 h 6858000"/>
              <a:gd name="connsiteX27" fmla="*/ 505778 w 672465"/>
              <a:gd name="connsiteY27" fmla="*/ 1243013 h 6858000"/>
              <a:gd name="connsiteX28" fmla="*/ 497840 w 672465"/>
              <a:gd name="connsiteY28" fmla="*/ 1303338 h 6858000"/>
              <a:gd name="connsiteX29" fmla="*/ 496253 w 672465"/>
              <a:gd name="connsiteY29" fmla="*/ 1371600 h 6858000"/>
              <a:gd name="connsiteX30" fmla="*/ 497840 w 672465"/>
              <a:gd name="connsiteY30" fmla="*/ 1439863 h 6858000"/>
              <a:gd name="connsiteX31" fmla="*/ 505778 w 672465"/>
              <a:gd name="connsiteY31" fmla="*/ 1500188 h 6858000"/>
              <a:gd name="connsiteX32" fmla="*/ 516890 w 672465"/>
              <a:gd name="connsiteY32" fmla="*/ 1552575 h 6858000"/>
              <a:gd name="connsiteX33" fmla="*/ 531178 w 672465"/>
              <a:gd name="connsiteY33" fmla="*/ 1598613 h 6858000"/>
              <a:gd name="connsiteX34" fmla="*/ 547053 w 672465"/>
              <a:gd name="connsiteY34" fmla="*/ 1639888 h 6858000"/>
              <a:gd name="connsiteX35" fmla="*/ 566103 w 672465"/>
              <a:gd name="connsiteY35" fmla="*/ 1676400 h 6858000"/>
              <a:gd name="connsiteX36" fmla="*/ 585153 w 672465"/>
              <a:gd name="connsiteY36" fmla="*/ 1714500 h 6858000"/>
              <a:gd name="connsiteX37" fmla="*/ 604203 w 672465"/>
              <a:gd name="connsiteY37" fmla="*/ 1752600 h 6858000"/>
              <a:gd name="connsiteX38" fmla="*/ 620078 w 672465"/>
              <a:gd name="connsiteY38" fmla="*/ 1789113 h 6858000"/>
              <a:gd name="connsiteX39" fmla="*/ 635953 w 672465"/>
              <a:gd name="connsiteY39" fmla="*/ 1830388 h 6858000"/>
              <a:gd name="connsiteX40" fmla="*/ 651828 w 672465"/>
              <a:gd name="connsiteY40" fmla="*/ 1876425 h 6858000"/>
              <a:gd name="connsiteX41" fmla="*/ 662940 w 672465"/>
              <a:gd name="connsiteY41" fmla="*/ 1928813 h 6858000"/>
              <a:gd name="connsiteX42" fmla="*/ 669290 w 672465"/>
              <a:gd name="connsiteY42" fmla="*/ 1989138 h 6858000"/>
              <a:gd name="connsiteX43" fmla="*/ 672465 w 672465"/>
              <a:gd name="connsiteY43" fmla="*/ 2057400 h 6858000"/>
              <a:gd name="connsiteX44" fmla="*/ 669290 w 672465"/>
              <a:gd name="connsiteY44" fmla="*/ 2125663 h 6858000"/>
              <a:gd name="connsiteX45" fmla="*/ 662940 w 672465"/>
              <a:gd name="connsiteY45" fmla="*/ 2185988 h 6858000"/>
              <a:gd name="connsiteX46" fmla="*/ 651828 w 672465"/>
              <a:gd name="connsiteY46" fmla="*/ 2238375 h 6858000"/>
              <a:gd name="connsiteX47" fmla="*/ 635953 w 672465"/>
              <a:gd name="connsiteY47" fmla="*/ 2284413 h 6858000"/>
              <a:gd name="connsiteX48" fmla="*/ 620078 w 672465"/>
              <a:gd name="connsiteY48" fmla="*/ 2325688 h 6858000"/>
              <a:gd name="connsiteX49" fmla="*/ 604203 w 672465"/>
              <a:gd name="connsiteY49" fmla="*/ 2362200 h 6858000"/>
              <a:gd name="connsiteX50" fmla="*/ 585153 w 672465"/>
              <a:gd name="connsiteY50" fmla="*/ 2400300 h 6858000"/>
              <a:gd name="connsiteX51" fmla="*/ 566103 w 672465"/>
              <a:gd name="connsiteY51" fmla="*/ 2438400 h 6858000"/>
              <a:gd name="connsiteX52" fmla="*/ 547053 w 672465"/>
              <a:gd name="connsiteY52" fmla="*/ 2474913 h 6858000"/>
              <a:gd name="connsiteX53" fmla="*/ 531178 w 672465"/>
              <a:gd name="connsiteY53" fmla="*/ 2516188 h 6858000"/>
              <a:gd name="connsiteX54" fmla="*/ 516890 w 672465"/>
              <a:gd name="connsiteY54" fmla="*/ 2562225 h 6858000"/>
              <a:gd name="connsiteX55" fmla="*/ 505778 w 672465"/>
              <a:gd name="connsiteY55" fmla="*/ 2614613 h 6858000"/>
              <a:gd name="connsiteX56" fmla="*/ 497840 w 672465"/>
              <a:gd name="connsiteY56" fmla="*/ 2674938 h 6858000"/>
              <a:gd name="connsiteX57" fmla="*/ 496253 w 672465"/>
              <a:gd name="connsiteY57" fmla="*/ 2743200 h 6858000"/>
              <a:gd name="connsiteX58" fmla="*/ 497840 w 672465"/>
              <a:gd name="connsiteY58" fmla="*/ 2811463 h 6858000"/>
              <a:gd name="connsiteX59" fmla="*/ 505778 w 672465"/>
              <a:gd name="connsiteY59" fmla="*/ 2871788 h 6858000"/>
              <a:gd name="connsiteX60" fmla="*/ 516890 w 672465"/>
              <a:gd name="connsiteY60" fmla="*/ 2924175 h 6858000"/>
              <a:gd name="connsiteX61" fmla="*/ 531178 w 672465"/>
              <a:gd name="connsiteY61" fmla="*/ 2970213 h 6858000"/>
              <a:gd name="connsiteX62" fmla="*/ 547053 w 672465"/>
              <a:gd name="connsiteY62" fmla="*/ 3011488 h 6858000"/>
              <a:gd name="connsiteX63" fmla="*/ 566103 w 672465"/>
              <a:gd name="connsiteY63" fmla="*/ 3048000 h 6858000"/>
              <a:gd name="connsiteX64" fmla="*/ 585153 w 672465"/>
              <a:gd name="connsiteY64" fmla="*/ 3086100 h 6858000"/>
              <a:gd name="connsiteX65" fmla="*/ 604203 w 672465"/>
              <a:gd name="connsiteY65" fmla="*/ 3124200 h 6858000"/>
              <a:gd name="connsiteX66" fmla="*/ 620078 w 672465"/>
              <a:gd name="connsiteY66" fmla="*/ 3160713 h 6858000"/>
              <a:gd name="connsiteX67" fmla="*/ 635953 w 672465"/>
              <a:gd name="connsiteY67" fmla="*/ 3201988 h 6858000"/>
              <a:gd name="connsiteX68" fmla="*/ 651828 w 672465"/>
              <a:gd name="connsiteY68" fmla="*/ 3248025 h 6858000"/>
              <a:gd name="connsiteX69" fmla="*/ 662940 w 672465"/>
              <a:gd name="connsiteY69" fmla="*/ 3300413 h 6858000"/>
              <a:gd name="connsiteX70" fmla="*/ 669290 w 672465"/>
              <a:gd name="connsiteY70" fmla="*/ 3360738 h 6858000"/>
              <a:gd name="connsiteX71" fmla="*/ 672465 w 672465"/>
              <a:gd name="connsiteY71" fmla="*/ 3427413 h 6858000"/>
              <a:gd name="connsiteX72" fmla="*/ 669290 w 672465"/>
              <a:gd name="connsiteY72" fmla="*/ 3497263 h 6858000"/>
              <a:gd name="connsiteX73" fmla="*/ 662940 w 672465"/>
              <a:gd name="connsiteY73" fmla="*/ 3557588 h 6858000"/>
              <a:gd name="connsiteX74" fmla="*/ 651828 w 672465"/>
              <a:gd name="connsiteY74" fmla="*/ 3609975 h 6858000"/>
              <a:gd name="connsiteX75" fmla="*/ 635953 w 672465"/>
              <a:gd name="connsiteY75" fmla="*/ 3656013 h 6858000"/>
              <a:gd name="connsiteX76" fmla="*/ 620078 w 672465"/>
              <a:gd name="connsiteY76" fmla="*/ 3697288 h 6858000"/>
              <a:gd name="connsiteX77" fmla="*/ 604203 w 672465"/>
              <a:gd name="connsiteY77" fmla="*/ 3733800 h 6858000"/>
              <a:gd name="connsiteX78" fmla="*/ 585153 w 672465"/>
              <a:gd name="connsiteY78" fmla="*/ 3771900 h 6858000"/>
              <a:gd name="connsiteX79" fmla="*/ 566103 w 672465"/>
              <a:gd name="connsiteY79" fmla="*/ 3810000 h 6858000"/>
              <a:gd name="connsiteX80" fmla="*/ 547053 w 672465"/>
              <a:gd name="connsiteY80" fmla="*/ 3846513 h 6858000"/>
              <a:gd name="connsiteX81" fmla="*/ 531178 w 672465"/>
              <a:gd name="connsiteY81" fmla="*/ 3887788 h 6858000"/>
              <a:gd name="connsiteX82" fmla="*/ 516890 w 672465"/>
              <a:gd name="connsiteY82" fmla="*/ 3933825 h 6858000"/>
              <a:gd name="connsiteX83" fmla="*/ 505778 w 672465"/>
              <a:gd name="connsiteY83" fmla="*/ 3986213 h 6858000"/>
              <a:gd name="connsiteX84" fmla="*/ 497840 w 672465"/>
              <a:gd name="connsiteY84" fmla="*/ 4046538 h 6858000"/>
              <a:gd name="connsiteX85" fmla="*/ 496253 w 672465"/>
              <a:gd name="connsiteY85" fmla="*/ 4114800 h 6858000"/>
              <a:gd name="connsiteX86" fmla="*/ 497840 w 672465"/>
              <a:gd name="connsiteY86" fmla="*/ 4183063 h 6858000"/>
              <a:gd name="connsiteX87" fmla="*/ 505778 w 672465"/>
              <a:gd name="connsiteY87" fmla="*/ 4243388 h 6858000"/>
              <a:gd name="connsiteX88" fmla="*/ 516890 w 672465"/>
              <a:gd name="connsiteY88" fmla="*/ 4295775 h 6858000"/>
              <a:gd name="connsiteX89" fmla="*/ 531178 w 672465"/>
              <a:gd name="connsiteY89" fmla="*/ 4341813 h 6858000"/>
              <a:gd name="connsiteX90" fmla="*/ 547053 w 672465"/>
              <a:gd name="connsiteY90" fmla="*/ 4383088 h 6858000"/>
              <a:gd name="connsiteX91" fmla="*/ 566103 w 672465"/>
              <a:gd name="connsiteY91" fmla="*/ 4419600 h 6858000"/>
              <a:gd name="connsiteX92" fmla="*/ 604203 w 672465"/>
              <a:gd name="connsiteY92" fmla="*/ 4495800 h 6858000"/>
              <a:gd name="connsiteX93" fmla="*/ 620078 w 672465"/>
              <a:gd name="connsiteY93" fmla="*/ 4532313 h 6858000"/>
              <a:gd name="connsiteX94" fmla="*/ 635953 w 672465"/>
              <a:gd name="connsiteY94" fmla="*/ 4573588 h 6858000"/>
              <a:gd name="connsiteX95" fmla="*/ 651828 w 672465"/>
              <a:gd name="connsiteY95" fmla="*/ 4619625 h 6858000"/>
              <a:gd name="connsiteX96" fmla="*/ 662940 w 672465"/>
              <a:gd name="connsiteY96" fmla="*/ 4672013 h 6858000"/>
              <a:gd name="connsiteX97" fmla="*/ 669290 w 672465"/>
              <a:gd name="connsiteY97" fmla="*/ 4732338 h 6858000"/>
              <a:gd name="connsiteX98" fmla="*/ 672465 w 672465"/>
              <a:gd name="connsiteY98" fmla="*/ 4800600 h 6858000"/>
              <a:gd name="connsiteX99" fmla="*/ 669290 w 672465"/>
              <a:gd name="connsiteY99" fmla="*/ 4868863 h 6858000"/>
              <a:gd name="connsiteX100" fmla="*/ 662940 w 672465"/>
              <a:gd name="connsiteY100" fmla="*/ 4929188 h 6858000"/>
              <a:gd name="connsiteX101" fmla="*/ 651828 w 672465"/>
              <a:gd name="connsiteY101" fmla="*/ 4981575 h 6858000"/>
              <a:gd name="connsiteX102" fmla="*/ 635953 w 672465"/>
              <a:gd name="connsiteY102" fmla="*/ 5027613 h 6858000"/>
              <a:gd name="connsiteX103" fmla="*/ 620078 w 672465"/>
              <a:gd name="connsiteY103" fmla="*/ 5068888 h 6858000"/>
              <a:gd name="connsiteX104" fmla="*/ 604203 w 672465"/>
              <a:gd name="connsiteY104" fmla="*/ 5105400 h 6858000"/>
              <a:gd name="connsiteX105" fmla="*/ 585153 w 672465"/>
              <a:gd name="connsiteY105" fmla="*/ 5143500 h 6858000"/>
              <a:gd name="connsiteX106" fmla="*/ 566103 w 672465"/>
              <a:gd name="connsiteY106" fmla="*/ 5181600 h 6858000"/>
              <a:gd name="connsiteX107" fmla="*/ 547053 w 672465"/>
              <a:gd name="connsiteY107" fmla="*/ 5218113 h 6858000"/>
              <a:gd name="connsiteX108" fmla="*/ 531178 w 672465"/>
              <a:gd name="connsiteY108" fmla="*/ 5259388 h 6858000"/>
              <a:gd name="connsiteX109" fmla="*/ 516890 w 672465"/>
              <a:gd name="connsiteY109" fmla="*/ 5305425 h 6858000"/>
              <a:gd name="connsiteX110" fmla="*/ 505778 w 672465"/>
              <a:gd name="connsiteY110" fmla="*/ 5357813 h 6858000"/>
              <a:gd name="connsiteX111" fmla="*/ 497840 w 672465"/>
              <a:gd name="connsiteY111" fmla="*/ 5418138 h 6858000"/>
              <a:gd name="connsiteX112" fmla="*/ 496253 w 672465"/>
              <a:gd name="connsiteY112" fmla="*/ 5486400 h 6858000"/>
              <a:gd name="connsiteX113" fmla="*/ 497840 w 672465"/>
              <a:gd name="connsiteY113" fmla="*/ 5554663 h 6858000"/>
              <a:gd name="connsiteX114" fmla="*/ 505778 w 672465"/>
              <a:gd name="connsiteY114" fmla="*/ 5614988 h 6858000"/>
              <a:gd name="connsiteX115" fmla="*/ 516890 w 672465"/>
              <a:gd name="connsiteY115" fmla="*/ 5667375 h 6858000"/>
              <a:gd name="connsiteX116" fmla="*/ 531178 w 672465"/>
              <a:gd name="connsiteY116" fmla="*/ 5713413 h 6858000"/>
              <a:gd name="connsiteX117" fmla="*/ 547053 w 672465"/>
              <a:gd name="connsiteY117" fmla="*/ 5754688 h 6858000"/>
              <a:gd name="connsiteX118" fmla="*/ 566103 w 672465"/>
              <a:gd name="connsiteY118" fmla="*/ 5791200 h 6858000"/>
              <a:gd name="connsiteX119" fmla="*/ 585153 w 672465"/>
              <a:gd name="connsiteY119" fmla="*/ 5829300 h 6858000"/>
              <a:gd name="connsiteX120" fmla="*/ 604203 w 672465"/>
              <a:gd name="connsiteY120" fmla="*/ 5867400 h 6858000"/>
              <a:gd name="connsiteX121" fmla="*/ 620078 w 672465"/>
              <a:gd name="connsiteY121" fmla="*/ 5903913 h 6858000"/>
              <a:gd name="connsiteX122" fmla="*/ 635953 w 672465"/>
              <a:gd name="connsiteY122" fmla="*/ 5945188 h 6858000"/>
              <a:gd name="connsiteX123" fmla="*/ 651828 w 672465"/>
              <a:gd name="connsiteY123" fmla="*/ 5991225 h 6858000"/>
              <a:gd name="connsiteX124" fmla="*/ 662940 w 672465"/>
              <a:gd name="connsiteY124" fmla="*/ 6043613 h 6858000"/>
              <a:gd name="connsiteX125" fmla="*/ 669290 w 672465"/>
              <a:gd name="connsiteY125" fmla="*/ 6103938 h 6858000"/>
              <a:gd name="connsiteX126" fmla="*/ 672465 w 672465"/>
              <a:gd name="connsiteY126" fmla="*/ 6172200 h 6858000"/>
              <a:gd name="connsiteX127" fmla="*/ 669290 w 672465"/>
              <a:gd name="connsiteY127" fmla="*/ 6240463 h 6858000"/>
              <a:gd name="connsiteX128" fmla="*/ 662940 w 672465"/>
              <a:gd name="connsiteY128" fmla="*/ 6300788 h 6858000"/>
              <a:gd name="connsiteX129" fmla="*/ 651828 w 672465"/>
              <a:gd name="connsiteY129" fmla="*/ 6353175 h 6858000"/>
              <a:gd name="connsiteX130" fmla="*/ 635953 w 672465"/>
              <a:gd name="connsiteY130" fmla="*/ 6399213 h 6858000"/>
              <a:gd name="connsiteX131" fmla="*/ 620078 w 672465"/>
              <a:gd name="connsiteY131" fmla="*/ 6440488 h 6858000"/>
              <a:gd name="connsiteX132" fmla="*/ 604203 w 672465"/>
              <a:gd name="connsiteY132" fmla="*/ 6477000 h 6858000"/>
              <a:gd name="connsiteX133" fmla="*/ 585153 w 672465"/>
              <a:gd name="connsiteY133" fmla="*/ 6515100 h 6858000"/>
              <a:gd name="connsiteX134" fmla="*/ 566103 w 672465"/>
              <a:gd name="connsiteY134" fmla="*/ 6553200 h 6858000"/>
              <a:gd name="connsiteX135" fmla="*/ 547053 w 672465"/>
              <a:gd name="connsiteY135" fmla="*/ 6589713 h 6858000"/>
              <a:gd name="connsiteX136" fmla="*/ 531178 w 672465"/>
              <a:gd name="connsiteY136" fmla="*/ 6630988 h 6858000"/>
              <a:gd name="connsiteX137" fmla="*/ 516890 w 672465"/>
              <a:gd name="connsiteY137" fmla="*/ 6677025 h 6858000"/>
              <a:gd name="connsiteX138" fmla="*/ 505778 w 672465"/>
              <a:gd name="connsiteY138" fmla="*/ 6729413 h 6858000"/>
              <a:gd name="connsiteX139" fmla="*/ 497840 w 672465"/>
              <a:gd name="connsiteY139" fmla="*/ 6789738 h 6858000"/>
              <a:gd name="connsiteX140" fmla="*/ 496253 w 672465"/>
              <a:gd name="connsiteY140" fmla="*/ 6858000 h 6858000"/>
              <a:gd name="connsiteX141" fmla="*/ 0 w 672465"/>
              <a:gd name="connsiteY14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672465" h="6858000">
                <a:moveTo>
                  <a:pt x="0" y="0"/>
                </a:moveTo>
                <a:lnTo>
                  <a:pt x="496253" y="0"/>
                </a:lnTo>
                <a:lnTo>
                  <a:pt x="497840" y="68263"/>
                </a:lnTo>
                <a:lnTo>
                  <a:pt x="505778" y="128588"/>
                </a:lnTo>
                <a:lnTo>
                  <a:pt x="516890" y="180975"/>
                </a:lnTo>
                <a:lnTo>
                  <a:pt x="531178" y="227013"/>
                </a:lnTo>
                <a:lnTo>
                  <a:pt x="547053" y="268288"/>
                </a:lnTo>
                <a:lnTo>
                  <a:pt x="566103" y="304800"/>
                </a:lnTo>
                <a:lnTo>
                  <a:pt x="585153" y="342900"/>
                </a:lnTo>
                <a:lnTo>
                  <a:pt x="604203" y="381000"/>
                </a:lnTo>
                <a:lnTo>
                  <a:pt x="620078" y="417513"/>
                </a:lnTo>
                <a:lnTo>
                  <a:pt x="635953" y="458788"/>
                </a:lnTo>
                <a:lnTo>
                  <a:pt x="651828" y="504825"/>
                </a:lnTo>
                <a:lnTo>
                  <a:pt x="662940" y="557213"/>
                </a:lnTo>
                <a:lnTo>
                  <a:pt x="669290" y="617538"/>
                </a:lnTo>
                <a:lnTo>
                  <a:pt x="672465" y="685800"/>
                </a:lnTo>
                <a:lnTo>
                  <a:pt x="669290" y="754063"/>
                </a:lnTo>
                <a:lnTo>
                  <a:pt x="662940" y="814388"/>
                </a:lnTo>
                <a:lnTo>
                  <a:pt x="651828" y="866775"/>
                </a:lnTo>
                <a:lnTo>
                  <a:pt x="635953" y="912813"/>
                </a:lnTo>
                <a:lnTo>
                  <a:pt x="620078" y="954088"/>
                </a:lnTo>
                <a:lnTo>
                  <a:pt x="604203" y="990600"/>
                </a:lnTo>
                <a:lnTo>
                  <a:pt x="585153" y="1028700"/>
                </a:lnTo>
                <a:lnTo>
                  <a:pt x="566103" y="1066800"/>
                </a:lnTo>
                <a:lnTo>
                  <a:pt x="547053" y="1103313"/>
                </a:lnTo>
                <a:lnTo>
                  <a:pt x="531178" y="1144588"/>
                </a:lnTo>
                <a:lnTo>
                  <a:pt x="516890" y="1190625"/>
                </a:lnTo>
                <a:lnTo>
                  <a:pt x="505778" y="1243013"/>
                </a:lnTo>
                <a:lnTo>
                  <a:pt x="497840" y="1303338"/>
                </a:lnTo>
                <a:lnTo>
                  <a:pt x="496253" y="1371600"/>
                </a:lnTo>
                <a:lnTo>
                  <a:pt x="497840" y="1439863"/>
                </a:lnTo>
                <a:lnTo>
                  <a:pt x="505778" y="1500188"/>
                </a:lnTo>
                <a:lnTo>
                  <a:pt x="516890" y="1552575"/>
                </a:lnTo>
                <a:lnTo>
                  <a:pt x="531178" y="1598613"/>
                </a:lnTo>
                <a:lnTo>
                  <a:pt x="547053" y="1639888"/>
                </a:lnTo>
                <a:lnTo>
                  <a:pt x="566103" y="1676400"/>
                </a:lnTo>
                <a:lnTo>
                  <a:pt x="585153" y="1714500"/>
                </a:lnTo>
                <a:lnTo>
                  <a:pt x="604203" y="1752600"/>
                </a:lnTo>
                <a:lnTo>
                  <a:pt x="620078" y="1789113"/>
                </a:lnTo>
                <a:lnTo>
                  <a:pt x="635953" y="1830388"/>
                </a:lnTo>
                <a:lnTo>
                  <a:pt x="651828" y="1876425"/>
                </a:lnTo>
                <a:lnTo>
                  <a:pt x="662940" y="1928813"/>
                </a:lnTo>
                <a:lnTo>
                  <a:pt x="669290" y="1989138"/>
                </a:lnTo>
                <a:lnTo>
                  <a:pt x="672465" y="2057400"/>
                </a:lnTo>
                <a:lnTo>
                  <a:pt x="669290" y="2125663"/>
                </a:lnTo>
                <a:lnTo>
                  <a:pt x="662940" y="2185988"/>
                </a:lnTo>
                <a:lnTo>
                  <a:pt x="651828" y="2238375"/>
                </a:lnTo>
                <a:lnTo>
                  <a:pt x="635953" y="2284413"/>
                </a:lnTo>
                <a:lnTo>
                  <a:pt x="620078" y="2325688"/>
                </a:lnTo>
                <a:lnTo>
                  <a:pt x="604203" y="2362200"/>
                </a:lnTo>
                <a:lnTo>
                  <a:pt x="585153" y="2400300"/>
                </a:lnTo>
                <a:lnTo>
                  <a:pt x="566103" y="2438400"/>
                </a:lnTo>
                <a:lnTo>
                  <a:pt x="547053" y="2474913"/>
                </a:lnTo>
                <a:lnTo>
                  <a:pt x="531178" y="2516188"/>
                </a:lnTo>
                <a:lnTo>
                  <a:pt x="516890" y="2562225"/>
                </a:lnTo>
                <a:lnTo>
                  <a:pt x="505778" y="2614613"/>
                </a:lnTo>
                <a:lnTo>
                  <a:pt x="497840" y="2674938"/>
                </a:lnTo>
                <a:lnTo>
                  <a:pt x="496253" y="2743200"/>
                </a:lnTo>
                <a:lnTo>
                  <a:pt x="497840" y="2811463"/>
                </a:lnTo>
                <a:lnTo>
                  <a:pt x="505778" y="2871788"/>
                </a:lnTo>
                <a:lnTo>
                  <a:pt x="516890" y="2924175"/>
                </a:lnTo>
                <a:lnTo>
                  <a:pt x="531178" y="2970213"/>
                </a:lnTo>
                <a:lnTo>
                  <a:pt x="547053" y="3011488"/>
                </a:lnTo>
                <a:lnTo>
                  <a:pt x="566103" y="3048000"/>
                </a:lnTo>
                <a:lnTo>
                  <a:pt x="585153" y="3086100"/>
                </a:lnTo>
                <a:lnTo>
                  <a:pt x="604203" y="3124200"/>
                </a:lnTo>
                <a:lnTo>
                  <a:pt x="620078" y="3160713"/>
                </a:lnTo>
                <a:lnTo>
                  <a:pt x="635953" y="3201988"/>
                </a:lnTo>
                <a:lnTo>
                  <a:pt x="651828" y="3248025"/>
                </a:lnTo>
                <a:lnTo>
                  <a:pt x="662940" y="3300413"/>
                </a:lnTo>
                <a:lnTo>
                  <a:pt x="669290" y="3360738"/>
                </a:lnTo>
                <a:lnTo>
                  <a:pt x="672465" y="3427413"/>
                </a:lnTo>
                <a:lnTo>
                  <a:pt x="669290" y="3497263"/>
                </a:lnTo>
                <a:lnTo>
                  <a:pt x="662940" y="3557588"/>
                </a:lnTo>
                <a:lnTo>
                  <a:pt x="651828" y="3609975"/>
                </a:lnTo>
                <a:lnTo>
                  <a:pt x="635953" y="3656013"/>
                </a:lnTo>
                <a:lnTo>
                  <a:pt x="620078" y="3697288"/>
                </a:lnTo>
                <a:lnTo>
                  <a:pt x="604203" y="3733800"/>
                </a:lnTo>
                <a:lnTo>
                  <a:pt x="585153" y="3771900"/>
                </a:lnTo>
                <a:lnTo>
                  <a:pt x="566103" y="3810000"/>
                </a:lnTo>
                <a:lnTo>
                  <a:pt x="547053" y="3846513"/>
                </a:lnTo>
                <a:lnTo>
                  <a:pt x="531178" y="3887788"/>
                </a:lnTo>
                <a:lnTo>
                  <a:pt x="516890" y="3933825"/>
                </a:lnTo>
                <a:lnTo>
                  <a:pt x="505778" y="3986213"/>
                </a:lnTo>
                <a:lnTo>
                  <a:pt x="497840" y="4046538"/>
                </a:lnTo>
                <a:lnTo>
                  <a:pt x="496253" y="4114800"/>
                </a:lnTo>
                <a:lnTo>
                  <a:pt x="497840" y="4183063"/>
                </a:lnTo>
                <a:lnTo>
                  <a:pt x="505778" y="4243388"/>
                </a:lnTo>
                <a:lnTo>
                  <a:pt x="516890" y="4295775"/>
                </a:lnTo>
                <a:lnTo>
                  <a:pt x="531178" y="4341813"/>
                </a:lnTo>
                <a:lnTo>
                  <a:pt x="547053" y="4383088"/>
                </a:lnTo>
                <a:lnTo>
                  <a:pt x="566103" y="4419600"/>
                </a:lnTo>
                <a:lnTo>
                  <a:pt x="604203" y="4495800"/>
                </a:lnTo>
                <a:lnTo>
                  <a:pt x="620078" y="4532313"/>
                </a:lnTo>
                <a:lnTo>
                  <a:pt x="635953" y="4573588"/>
                </a:lnTo>
                <a:lnTo>
                  <a:pt x="651828" y="4619625"/>
                </a:lnTo>
                <a:lnTo>
                  <a:pt x="662940" y="4672013"/>
                </a:lnTo>
                <a:lnTo>
                  <a:pt x="669290" y="4732338"/>
                </a:lnTo>
                <a:lnTo>
                  <a:pt x="672465" y="4800600"/>
                </a:lnTo>
                <a:lnTo>
                  <a:pt x="669290" y="4868863"/>
                </a:lnTo>
                <a:lnTo>
                  <a:pt x="662940" y="4929188"/>
                </a:lnTo>
                <a:lnTo>
                  <a:pt x="651828" y="4981575"/>
                </a:lnTo>
                <a:lnTo>
                  <a:pt x="635953" y="5027613"/>
                </a:lnTo>
                <a:lnTo>
                  <a:pt x="620078" y="5068888"/>
                </a:lnTo>
                <a:lnTo>
                  <a:pt x="604203" y="5105400"/>
                </a:lnTo>
                <a:lnTo>
                  <a:pt x="585153" y="5143500"/>
                </a:lnTo>
                <a:lnTo>
                  <a:pt x="566103" y="5181600"/>
                </a:lnTo>
                <a:lnTo>
                  <a:pt x="547053" y="5218113"/>
                </a:lnTo>
                <a:lnTo>
                  <a:pt x="531178" y="5259388"/>
                </a:lnTo>
                <a:lnTo>
                  <a:pt x="516890" y="5305425"/>
                </a:lnTo>
                <a:lnTo>
                  <a:pt x="505778" y="5357813"/>
                </a:lnTo>
                <a:lnTo>
                  <a:pt x="497840" y="5418138"/>
                </a:lnTo>
                <a:lnTo>
                  <a:pt x="496253" y="5486400"/>
                </a:lnTo>
                <a:lnTo>
                  <a:pt x="497840" y="5554663"/>
                </a:lnTo>
                <a:lnTo>
                  <a:pt x="505778" y="5614988"/>
                </a:lnTo>
                <a:lnTo>
                  <a:pt x="516890" y="5667375"/>
                </a:lnTo>
                <a:lnTo>
                  <a:pt x="531178" y="5713413"/>
                </a:lnTo>
                <a:lnTo>
                  <a:pt x="547053" y="5754688"/>
                </a:lnTo>
                <a:lnTo>
                  <a:pt x="566103" y="5791200"/>
                </a:lnTo>
                <a:lnTo>
                  <a:pt x="585153" y="5829300"/>
                </a:lnTo>
                <a:lnTo>
                  <a:pt x="604203" y="5867400"/>
                </a:lnTo>
                <a:lnTo>
                  <a:pt x="620078" y="5903913"/>
                </a:lnTo>
                <a:lnTo>
                  <a:pt x="635953" y="5945188"/>
                </a:lnTo>
                <a:lnTo>
                  <a:pt x="651828" y="5991225"/>
                </a:lnTo>
                <a:lnTo>
                  <a:pt x="662940" y="6043613"/>
                </a:lnTo>
                <a:lnTo>
                  <a:pt x="669290" y="6103938"/>
                </a:lnTo>
                <a:lnTo>
                  <a:pt x="672465" y="6172200"/>
                </a:lnTo>
                <a:lnTo>
                  <a:pt x="669290" y="6240463"/>
                </a:lnTo>
                <a:lnTo>
                  <a:pt x="662940" y="6300788"/>
                </a:lnTo>
                <a:lnTo>
                  <a:pt x="651828" y="6353175"/>
                </a:lnTo>
                <a:lnTo>
                  <a:pt x="635953" y="6399213"/>
                </a:lnTo>
                <a:lnTo>
                  <a:pt x="620078" y="6440488"/>
                </a:lnTo>
                <a:lnTo>
                  <a:pt x="604203" y="6477000"/>
                </a:lnTo>
                <a:lnTo>
                  <a:pt x="585153" y="6515100"/>
                </a:lnTo>
                <a:lnTo>
                  <a:pt x="566103" y="6553200"/>
                </a:lnTo>
                <a:lnTo>
                  <a:pt x="547053" y="6589713"/>
                </a:lnTo>
                <a:lnTo>
                  <a:pt x="531178" y="6630988"/>
                </a:lnTo>
                <a:lnTo>
                  <a:pt x="516890" y="6677025"/>
                </a:lnTo>
                <a:lnTo>
                  <a:pt x="505778" y="6729413"/>
                </a:lnTo>
                <a:lnTo>
                  <a:pt x="497840" y="6789738"/>
                </a:lnTo>
                <a:lnTo>
                  <a:pt x="496253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510466C-69E0-9747-AA09-09902B3BC8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4206" y="2319110"/>
            <a:ext cx="6229233" cy="3181684"/>
          </a:xfrm>
        </p:spPr>
        <p:txBody>
          <a:bodyPr anchor="t">
            <a:normAutofit/>
          </a:bodyPr>
          <a:lstStyle/>
          <a:p>
            <a:r>
              <a:rPr lang="en-US" sz="4000" dirty="0">
                <a:solidFill>
                  <a:schemeClr val="tx1"/>
                </a:solidFill>
              </a:rPr>
              <a:t>Beth y </a:t>
            </a:r>
            <a:r>
              <a:rPr lang="en-US" sz="4000" dirty="0" err="1">
                <a:solidFill>
                  <a:schemeClr val="tx1"/>
                </a:solidFill>
              </a:rPr>
              <a:t>Hawliau</a:t>
            </a:r>
            <a:r>
              <a:rPr lang="en-US" sz="4000" dirty="0">
                <a:solidFill>
                  <a:schemeClr val="tx1"/>
                </a:solidFill>
              </a:rPr>
              <a:t> Plant?</a:t>
            </a:r>
          </a:p>
          <a:p>
            <a:r>
              <a:rPr lang="en-US" sz="4000" dirty="0" err="1">
                <a:solidFill>
                  <a:schemeClr val="tx1"/>
                </a:solidFill>
              </a:rPr>
              <a:t>Lleoliad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</a:p>
          <a:p>
            <a:r>
              <a:rPr lang="en-US" sz="4000" dirty="0" err="1">
                <a:solidFill>
                  <a:schemeClr val="tx1"/>
                </a:solidFill>
              </a:rPr>
              <a:t>Rhwystrau</a:t>
            </a:r>
            <a:endParaRPr lang="en-US" sz="4000" dirty="0">
              <a:solidFill>
                <a:schemeClr val="tx1"/>
              </a:solidFill>
            </a:endParaRPr>
          </a:p>
        </p:txBody>
      </p:sp>
      <p:sp>
        <p:nvSpPr>
          <p:cNvPr id="38" name="Freeform: Shape 30">
            <a:extLst>
              <a:ext uri="{FF2B5EF4-FFF2-40B4-BE49-F238E27FC236}">
                <a16:creationId xmlns:a16="http://schemas.microsoft.com/office/drawing/2014/main" xmlns="" id="{D6B215F4-747D-4CC6-A400-179A94AB89D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959668" y="0"/>
            <a:ext cx="4232332" cy="3701000"/>
          </a:xfrm>
          <a:custGeom>
            <a:avLst/>
            <a:gdLst>
              <a:gd name="connsiteX0" fmla="*/ 319701 w 4232332"/>
              <a:gd name="connsiteY0" fmla="*/ 0 h 3701000"/>
              <a:gd name="connsiteX1" fmla="*/ 4232332 w 4232332"/>
              <a:gd name="connsiteY1" fmla="*/ 0 h 3701000"/>
              <a:gd name="connsiteX2" fmla="*/ 4232332 w 4232332"/>
              <a:gd name="connsiteY2" fmla="*/ 3034486 h 3701000"/>
              <a:gd name="connsiteX3" fmla="*/ 4230268 w 4232332"/>
              <a:gd name="connsiteY3" fmla="*/ 3035198 h 3701000"/>
              <a:gd name="connsiteX4" fmla="*/ 4185051 w 4232332"/>
              <a:gd name="connsiteY4" fmla="*/ 3049231 h 3701000"/>
              <a:gd name="connsiteX5" fmla="*/ 4136714 w 4232332"/>
              <a:gd name="connsiteY5" fmla="*/ 3061706 h 3701000"/>
              <a:gd name="connsiteX6" fmla="*/ 4089935 w 4232332"/>
              <a:gd name="connsiteY6" fmla="*/ 3074180 h 3701000"/>
              <a:gd name="connsiteX7" fmla="*/ 4043158 w 4232332"/>
              <a:gd name="connsiteY7" fmla="*/ 3088214 h 3701000"/>
              <a:gd name="connsiteX8" fmla="*/ 3997940 w 4232332"/>
              <a:gd name="connsiteY8" fmla="*/ 3103806 h 3701000"/>
              <a:gd name="connsiteX9" fmla="*/ 3955840 w 4232332"/>
              <a:gd name="connsiteY9" fmla="*/ 3122518 h 3701000"/>
              <a:gd name="connsiteX10" fmla="*/ 3916860 w 4232332"/>
              <a:gd name="connsiteY10" fmla="*/ 3144346 h 3701000"/>
              <a:gd name="connsiteX11" fmla="*/ 3882555 w 4232332"/>
              <a:gd name="connsiteY11" fmla="*/ 3172413 h 3701000"/>
              <a:gd name="connsiteX12" fmla="*/ 3846692 w 4232332"/>
              <a:gd name="connsiteY12" fmla="*/ 3203599 h 3701000"/>
              <a:gd name="connsiteX13" fmla="*/ 3815506 w 4232332"/>
              <a:gd name="connsiteY13" fmla="*/ 3239461 h 3701000"/>
              <a:gd name="connsiteX14" fmla="*/ 3785881 w 4232332"/>
              <a:gd name="connsiteY14" fmla="*/ 3276884 h 3701000"/>
              <a:gd name="connsiteX15" fmla="*/ 3756254 w 4232332"/>
              <a:gd name="connsiteY15" fmla="*/ 3315864 h 3701000"/>
              <a:gd name="connsiteX16" fmla="*/ 3726629 w 4232332"/>
              <a:gd name="connsiteY16" fmla="*/ 3354846 h 3701000"/>
              <a:gd name="connsiteX17" fmla="*/ 3697003 w 4232332"/>
              <a:gd name="connsiteY17" fmla="*/ 3392268 h 3701000"/>
              <a:gd name="connsiteX18" fmla="*/ 3664258 w 4232332"/>
              <a:gd name="connsiteY18" fmla="*/ 3428131 h 3701000"/>
              <a:gd name="connsiteX19" fmla="*/ 3631513 w 4232332"/>
              <a:gd name="connsiteY19" fmla="*/ 3459315 h 3701000"/>
              <a:gd name="connsiteX20" fmla="*/ 3594093 w 4232332"/>
              <a:gd name="connsiteY20" fmla="*/ 3485823 h 3701000"/>
              <a:gd name="connsiteX21" fmla="*/ 3555111 w 4232332"/>
              <a:gd name="connsiteY21" fmla="*/ 3506094 h 3701000"/>
              <a:gd name="connsiteX22" fmla="*/ 3508332 w 4232332"/>
              <a:gd name="connsiteY22" fmla="*/ 3520128 h 3701000"/>
              <a:gd name="connsiteX23" fmla="*/ 3459994 w 4232332"/>
              <a:gd name="connsiteY23" fmla="*/ 3526365 h 3701000"/>
              <a:gd name="connsiteX24" fmla="*/ 3410100 w 4232332"/>
              <a:gd name="connsiteY24" fmla="*/ 3527923 h 3701000"/>
              <a:gd name="connsiteX25" fmla="*/ 3357084 w 4232332"/>
              <a:gd name="connsiteY25" fmla="*/ 3523245 h 3701000"/>
              <a:gd name="connsiteX26" fmla="*/ 3304070 w 4232332"/>
              <a:gd name="connsiteY26" fmla="*/ 3517009 h 3701000"/>
              <a:gd name="connsiteX27" fmla="*/ 3251054 w 4232332"/>
              <a:gd name="connsiteY27" fmla="*/ 3509211 h 3701000"/>
              <a:gd name="connsiteX28" fmla="*/ 3198040 w 4232332"/>
              <a:gd name="connsiteY28" fmla="*/ 3502976 h 3701000"/>
              <a:gd name="connsiteX29" fmla="*/ 3145024 w 4232332"/>
              <a:gd name="connsiteY29" fmla="*/ 3499857 h 3701000"/>
              <a:gd name="connsiteX30" fmla="*/ 3093569 w 4232332"/>
              <a:gd name="connsiteY30" fmla="*/ 3499857 h 3701000"/>
              <a:gd name="connsiteX31" fmla="*/ 3045233 w 4232332"/>
              <a:gd name="connsiteY31" fmla="*/ 3506094 h 3701000"/>
              <a:gd name="connsiteX32" fmla="*/ 2995337 w 4232332"/>
              <a:gd name="connsiteY32" fmla="*/ 3518569 h 3701000"/>
              <a:gd name="connsiteX33" fmla="*/ 2950118 w 4232332"/>
              <a:gd name="connsiteY33" fmla="*/ 3537278 h 3701000"/>
              <a:gd name="connsiteX34" fmla="*/ 2903340 w 4232332"/>
              <a:gd name="connsiteY34" fmla="*/ 3562227 h 3701000"/>
              <a:gd name="connsiteX35" fmla="*/ 2856564 w 4232332"/>
              <a:gd name="connsiteY35" fmla="*/ 3587176 h 3701000"/>
              <a:gd name="connsiteX36" fmla="*/ 2809785 w 4232332"/>
              <a:gd name="connsiteY36" fmla="*/ 3615241 h 3701000"/>
              <a:gd name="connsiteX37" fmla="*/ 2764565 w 4232332"/>
              <a:gd name="connsiteY37" fmla="*/ 3641749 h 3701000"/>
              <a:gd name="connsiteX38" fmla="*/ 2716230 w 4232332"/>
              <a:gd name="connsiteY38" fmla="*/ 3665138 h 3701000"/>
              <a:gd name="connsiteX39" fmla="*/ 2669451 w 4232332"/>
              <a:gd name="connsiteY39" fmla="*/ 3683850 h 3701000"/>
              <a:gd name="connsiteX40" fmla="*/ 2621114 w 4232332"/>
              <a:gd name="connsiteY40" fmla="*/ 3696324 h 3701000"/>
              <a:gd name="connsiteX41" fmla="*/ 2571219 w 4232332"/>
              <a:gd name="connsiteY41" fmla="*/ 3701000 h 3701000"/>
              <a:gd name="connsiteX42" fmla="*/ 2521322 w 4232332"/>
              <a:gd name="connsiteY42" fmla="*/ 3696324 h 3701000"/>
              <a:gd name="connsiteX43" fmla="*/ 2472985 w 4232332"/>
              <a:gd name="connsiteY43" fmla="*/ 3683850 h 3701000"/>
              <a:gd name="connsiteX44" fmla="*/ 2426209 w 4232332"/>
              <a:gd name="connsiteY44" fmla="*/ 3665138 h 3701000"/>
              <a:gd name="connsiteX45" fmla="*/ 2377871 w 4232332"/>
              <a:gd name="connsiteY45" fmla="*/ 3641749 h 3701000"/>
              <a:gd name="connsiteX46" fmla="*/ 2332651 w 4232332"/>
              <a:gd name="connsiteY46" fmla="*/ 3615241 h 3701000"/>
              <a:gd name="connsiteX47" fmla="*/ 2285874 w 4232332"/>
              <a:gd name="connsiteY47" fmla="*/ 3587176 h 3701000"/>
              <a:gd name="connsiteX48" fmla="*/ 2239096 w 4232332"/>
              <a:gd name="connsiteY48" fmla="*/ 3562227 h 3701000"/>
              <a:gd name="connsiteX49" fmla="*/ 2192319 w 4232332"/>
              <a:gd name="connsiteY49" fmla="*/ 3537278 h 3701000"/>
              <a:gd name="connsiteX50" fmla="*/ 2145542 w 4232332"/>
              <a:gd name="connsiteY50" fmla="*/ 3518569 h 3701000"/>
              <a:gd name="connsiteX51" fmla="*/ 2097204 w 4232332"/>
              <a:gd name="connsiteY51" fmla="*/ 3506094 h 3701000"/>
              <a:gd name="connsiteX52" fmla="*/ 2048867 w 4232332"/>
              <a:gd name="connsiteY52" fmla="*/ 3499857 h 3701000"/>
              <a:gd name="connsiteX53" fmla="*/ 1997410 w 4232332"/>
              <a:gd name="connsiteY53" fmla="*/ 3499857 h 3701000"/>
              <a:gd name="connsiteX54" fmla="*/ 1944396 w 4232332"/>
              <a:gd name="connsiteY54" fmla="*/ 3502976 h 3701000"/>
              <a:gd name="connsiteX55" fmla="*/ 1891382 w 4232332"/>
              <a:gd name="connsiteY55" fmla="*/ 3509211 h 3701000"/>
              <a:gd name="connsiteX56" fmla="*/ 1838366 w 4232332"/>
              <a:gd name="connsiteY56" fmla="*/ 3517009 h 3701000"/>
              <a:gd name="connsiteX57" fmla="*/ 1785350 w 4232332"/>
              <a:gd name="connsiteY57" fmla="*/ 3523245 h 3701000"/>
              <a:gd name="connsiteX58" fmla="*/ 1732336 w 4232332"/>
              <a:gd name="connsiteY58" fmla="*/ 3527923 h 3701000"/>
              <a:gd name="connsiteX59" fmla="*/ 1682442 w 4232332"/>
              <a:gd name="connsiteY59" fmla="*/ 3526365 h 3701000"/>
              <a:gd name="connsiteX60" fmla="*/ 1634105 w 4232332"/>
              <a:gd name="connsiteY60" fmla="*/ 3520128 h 3701000"/>
              <a:gd name="connsiteX61" fmla="*/ 1587326 w 4232332"/>
              <a:gd name="connsiteY61" fmla="*/ 3506094 h 3701000"/>
              <a:gd name="connsiteX62" fmla="*/ 1548345 w 4232332"/>
              <a:gd name="connsiteY62" fmla="*/ 3485823 h 3701000"/>
              <a:gd name="connsiteX63" fmla="*/ 1510922 w 4232332"/>
              <a:gd name="connsiteY63" fmla="*/ 3459315 h 3701000"/>
              <a:gd name="connsiteX64" fmla="*/ 1478179 w 4232332"/>
              <a:gd name="connsiteY64" fmla="*/ 3428131 h 3701000"/>
              <a:gd name="connsiteX65" fmla="*/ 1445433 w 4232332"/>
              <a:gd name="connsiteY65" fmla="*/ 3392268 h 3701000"/>
              <a:gd name="connsiteX66" fmla="*/ 1415807 w 4232332"/>
              <a:gd name="connsiteY66" fmla="*/ 3354846 h 3701000"/>
              <a:gd name="connsiteX67" fmla="*/ 1386182 w 4232332"/>
              <a:gd name="connsiteY67" fmla="*/ 3315864 h 3701000"/>
              <a:gd name="connsiteX68" fmla="*/ 1356556 w 4232332"/>
              <a:gd name="connsiteY68" fmla="*/ 3276884 h 3701000"/>
              <a:gd name="connsiteX69" fmla="*/ 1326930 w 4232332"/>
              <a:gd name="connsiteY69" fmla="*/ 3239461 h 3701000"/>
              <a:gd name="connsiteX70" fmla="*/ 1295744 w 4232332"/>
              <a:gd name="connsiteY70" fmla="*/ 3203599 h 3701000"/>
              <a:gd name="connsiteX71" fmla="*/ 1259881 w 4232332"/>
              <a:gd name="connsiteY71" fmla="*/ 3172413 h 3701000"/>
              <a:gd name="connsiteX72" fmla="*/ 1225577 w 4232332"/>
              <a:gd name="connsiteY72" fmla="*/ 3144346 h 3701000"/>
              <a:gd name="connsiteX73" fmla="*/ 1186596 w 4232332"/>
              <a:gd name="connsiteY73" fmla="*/ 3122518 h 3701000"/>
              <a:gd name="connsiteX74" fmla="*/ 1144496 w 4232332"/>
              <a:gd name="connsiteY74" fmla="*/ 3103806 h 3701000"/>
              <a:gd name="connsiteX75" fmla="*/ 1099278 w 4232332"/>
              <a:gd name="connsiteY75" fmla="*/ 3088214 h 3701000"/>
              <a:gd name="connsiteX76" fmla="*/ 1052499 w 4232332"/>
              <a:gd name="connsiteY76" fmla="*/ 3074180 h 3701000"/>
              <a:gd name="connsiteX77" fmla="*/ 1005723 w 4232332"/>
              <a:gd name="connsiteY77" fmla="*/ 3061706 h 3701000"/>
              <a:gd name="connsiteX78" fmla="*/ 957386 w 4232332"/>
              <a:gd name="connsiteY78" fmla="*/ 3049231 h 3701000"/>
              <a:gd name="connsiteX79" fmla="*/ 912167 w 4232332"/>
              <a:gd name="connsiteY79" fmla="*/ 3035198 h 3701000"/>
              <a:gd name="connsiteX80" fmla="*/ 866948 w 4232332"/>
              <a:gd name="connsiteY80" fmla="*/ 3019606 h 3701000"/>
              <a:gd name="connsiteX81" fmla="*/ 824850 w 4232332"/>
              <a:gd name="connsiteY81" fmla="*/ 3000894 h 3701000"/>
              <a:gd name="connsiteX82" fmla="*/ 787426 w 4232332"/>
              <a:gd name="connsiteY82" fmla="*/ 2977505 h 3701000"/>
              <a:gd name="connsiteX83" fmla="*/ 753122 w 4232332"/>
              <a:gd name="connsiteY83" fmla="*/ 2949439 h 3701000"/>
              <a:gd name="connsiteX84" fmla="*/ 725057 w 4232332"/>
              <a:gd name="connsiteY84" fmla="*/ 2915136 h 3701000"/>
              <a:gd name="connsiteX85" fmla="*/ 701668 w 4232332"/>
              <a:gd name="connsiteY85" fmla="*/ 2877713 h 3701000"/>
              <a:gd name="connsiteX86" fmla="*/ 682956 w 4232332"/>
              <a:gd name="connsiteY86" fmla="*/ 2835613 h 3701000"/>
              <a:gd name="connsiteX87" fmla="*/ 667364 w 4232332"/>
              <a:gd name="connsiteY87" fmla="*/ 2790396 h 3701000"/>
              <a:gd name="connsiteX88" fmla="*/ 653331 w 4232332"/>
              <a:gd name="connsiteY88" fmla="*/ 2745177 h 3701000"/>
              <a:gd name="connsiteX89" fmla="*/ 640857 w 4232332"/>
              <a:gd name="connsiteY89" fmla="*/ 2696840 h 3701000"/>
              <a:gd name="connsiteX90" fmla="*/ 628382 w 4232332"/>
              <a:gd name="connsiteY90" fmla="*/ 2650063 h 3701000"/>
              <a:gd name="connsiteX91" fmla="*/ 614349 w 4232332"/>
              <a:gd name="connsiteY91" fmla="*/ 2603285 h 3701000"/>
              <a:gd name="connsiteX92" fmla="*/ 598756 w 4232332"/>
              <a:gd name="connsiteY92" fmla="*/ 2558065 h 3701000"/>
              <a:gd name="connsiteX93" fmla="*/ 580044 w 4232332"/>
              <a:gd name="connsiteY93" fmla="*/ 2515965 h 3701000"/>
              <a:gd name="connsiteX94" fmla="*/ 558214 w 4232332"/>
              <a:gd name="connsiteY94" fmla="*/ 2476984 h 3701000"/>
              <a:gd name="connsiteX95" fmla="*/ 530150 w 4232332"/>
              <a:gd name="connsiteY95" fmla="*/ 2442681 h 3701000"/>
              <a:gd name="connsiteX96" fmla="*/ 498963 w 4232332"/>
              <a:gd name="connsiteY96" fmla="*/ 2406817 h 3701000"/>
              <a:gd name="connsiteX97" fmla="*/ 463101 w 4232332"/>
              <a:gd name="connsiteY97" fmla="*/ 2375633 h 3701000"/>
              <a:gd name="connsiteX98" fmla="*/ 424118 w 4232332"/>
              <a:gd name="connsiteY98" fmla="*/ 2346007 h 3701000"/>
              <a:gd name="connsiteX99" fmla="*/ 385138 w 4232332"/>
              <a:gd name="connsiteY99" fmla="*/ 2316382 h 3701000"/>
              <a:gd name="connsiteX100" fmla="*/ 346157 w 4232332"/>
              <a:gd name="connsiteY100" fmla="*/ 2286756 h 3701000"/>
              <a:gd name="connsiteX101" fmla="*/ 308733 w 4232332"/>
              <a:gd name="connsiteY101" fmla="*/ 2257129 h 3701000"/>
              <a:gd name="connsiteX102" fmla="*/ 272871 w 4232332"/>
              <a:gd name="connsiteY102" fmla="*/ 2224386 h 3701000"/>
              <a:gd name="connsiteX103" fmla="*/ 241686 w 4232332"/>
              <a:gd name="connsiteY103" fmla="*/ 2191641 h 3701000"/>
              <a:gd name="connsiteX104" fmla="*/ 215179 w 4232332"/>
              <a:gd name="connsiteY104" fmla="*/ 2154219 h 3701000"/>
              <a:gd name="connsiteX105" fmla="*/ 194909 w 4232332"/>
              <a:gd name="connsiteY105" fmla="*/ 2115238 h 3701000"/>
              <a:gd name="connsiteX106" fmla="*/ 180876 w 4232332"/>
              <a:gd name="connsiteY106" fmla="*/ 2068461 h 3701000"/>
              <a:gd name="connsiteX107" fmla="*/ 174638 w 4232332"/>
              <a:gd name="connsiteY107" fmla="*/ 2020123 h 3701000"/>
              <a:gd name="connsiteX108" fmla="*/ 173078 w 4232332"/>
              <a:gd name="connsiteY108" fmla="*/ 1970225 h 3701000"/>
              <a:gd name="connsiteX109" fmla="*/ 177756 w 4232332"/>
              <a:gd name="connsiteY109" fmla="*/ 1917211 h 3701000"/>
              <a:gd name="connsiteX110" fmla="*/ 183993 w 4232332"/>
              <a:gd name="connsiteY110" fmla="*/ 1864197 h 3701000"/>
              <a:gd name="connsiteX111" fmla="*/ 191789 w 4232332"/>
              <a:gd name="connsiteY111" fmla="*/ 1811182 h 3701000"/>
              <a:gd name="connsiteX112" fmla="*/ 198027 w 4232332"/>
              <a:gd name="connsiteY112" fmla="*/ 1758167 h 3701000"/>
              <a:gd name="connsiteX113" fmla="*/ 201146 w 4232332"/>
              <a:gd name="connsiteY113" fmla="*/ 1705153 h 3701000"/>
              <a:gd name="connsiteX114" fmla="*/ 201146 w 4232332"/>
              <a:gd name="connsiteY114" fmla="*/ 1653697 h 3701000"/>
              <a:gd name="connsiteX115" fmla="*/ 194909 w 4232332"/>
              <a:gd name="connsiteY115" fmla="*/ 1605362 h 3701000"/>
              <a:gd name="connsiteX116" fmla="*/ 182434 w 4232332"/>
              <a:gd name="connsiteY116" fmla="*/ 1557024 h 3701000"/>
              <a:gd name="connsiteX117" fmla="*/ 163723 w 4232332"/>
              <a:gd name="connsiteY117" fmla="*/ 1511804 h 3701000"/>
              <a:gd name="connsiteX118" fmla="*/ 140335 w 4232332"/>
              <a:gd name="connsiteY118" fmla="*/ 1465027 h 3701000"/>
              <a:gd name="connsiteX119" fmla="*/ 113826 w 4232332"/>
              <a:gd name="connsiteY119" fmla="*/ 1418251 h 3701000"/>
              <a:gd name="connsiteX120" fmla="*/ 85761 w 4232332"/>
              <a:gd name="connsiteY120" fmla="*/ 1371472 h 3701000"/>
              <a:gd name="connsiteX121" fmla="*/ 59253 w 4232332"/>
              <a:gd name="connsiteY121" fmla="*/ 1326252 h 3701000"/>
              <a:gd name="connsiteX122" fmla="*/ 35863 w 4232332"/>
              <a:gd name="connsiteY122" fmla="*/ 1277917 h 3701000"/>
              <a:gd name="connsiteX123" fmla="*/ 17153 w 4232332"/>
              <a:gd name="connsiteY123" fmla="*/ 1231139 h 3701000"/>
              <a:gd name="connsiteX124" fmla="*/ 4679 w 4232332"/>
              <a:gd name="connsiteY124" fmla="*/ 1182801 h 3701000"/>
              <a:gd name="connsiteX125" fmla="*/ 0 w 4232332"/>
              <a:gd name="connsiteY125" fmla="*/ 1132905 h 3701000"/>
              <a:gd name="connsiteX126" fmla="*/ 4679 w 4232332"/>
              <a:gd name="connsiteY126" fmla="*/ 1083010 h 3701000"/>
              <a:gd name="connsiteX127" fmla="*/ 17153 w 4232332"/>
              <a:gd name="connsiteY127" fmla="*/ 1034673 h 3701000"/>
              <a:gd name="connsiteX128" fmla="*/ 35863 w 4232332"/>
              <a:gd name="connsiteY128" fmla="*/ 987895 h 3701000"/>
              <a:gd name="connsiteX129" fmla="*/ 59253 w 4232332"/>
              <a:gd name="connsiteY129" fmla="*/ 939559 h 3701000"/>
              <a:gd name="connsiteX130" fmla="*/ 85761 w 4232332"/>
              <a:gd name="connsiteY130" fmla="*/ 894339 h 3701000"/>
              <a:gd name="connsiteX131" fmla="*/ 113826 w 4232332"/>
              <a:gd name="connsiteY131" fmla="*/ 847563 h 3701000"/>
              <a:gd name="connsiteX132" fmla="*/ 140335 w 4232332"/>
              <a:gd name="connsiteY132" fmla="*/ 800784 h 3701000"/>
              <a:gd name="connsiteX133" fmla="*/ 163723 w 4232332"/>
              <a:gd name="connsiteY133" fmla="*/ 754007 h 3701000"/>
              <a:gd name="connsiteX134" fmla="*/ 182434 w 4232332"/>
              <a:gd name="connsiteY134" fmla="*/ 708787 h 3701000"/>
              <a:gd name="connsiteX135" fmla="*/ 194909 w 4232332"/>
              <a:gd name="connsiteY135" fmla="*/ 660451 h 3701000"/>
              <a:gd name="connsiteX136" fmla="*/ 201146 w 4232332"/>
              <a:gd name="connsiteY136" fmla="*/ 612115 h 3701000"/>
              <a:gd name="connsiteX137" fmla="*/ 201146 w 4232332"/>
              <a:gd name="connsiteY137" fmla="*/ 560659 h 3701000"/>
              <a:gd name="connsiteX138" fmla="*/ 198027 w 4232332"/>
              <a:gd name="connsiteY138" fmla="*/ 507644 h 3701000"/>
              <a:gd name="connsiteX139" fmla="*/ 191789 w 4232332"/>
              <a:gd name="connsiteY139" fmla="*/ 454630 h 3701000"/>
              <a:gd name="connsiteX140" fmla="*/ 183993 w 4232332"/>
              <a:gd name="connsiteY140" fmla="*/ 401614 h 3701000"/>
              <a:gd name="connsiteX141" fmla="*/ 177756 w 4232332"/>
              <a:gd name="connsiteY141" fmla="*/ 348600 h 3701000"/>
              <a:gd name="connsiteX142" fmla="*/ 173078 w 4232332"/>
              <a:gd name="connsiteY142" fmla="*/ 295586 h 3701000"/>
              <a:gd name="connsiteX143" fmla="*/ 174638 w 4232332"/>
              <a:gd name="connsiteY143" fmla="*/ 245689 h 3701000"/>
              <a:gd name="connsiteX144" fmla="*/ 180876 w 4232332"/>
              <a:gd name="connsiteY144" fmla="*/ 197353 h 3701000"/>
              <a:gd name="connsiteX145" fmla="*/ 194909 w 4232332"/>
              <a:gd name="connsiteY145" fmla="*/ 150574 h 3701000"/>
              <a:gd name="connsiteX146" fmla="*/ 215179 w 4232332"/>
              <a:gd name="connsiteY146" fmla="*/ 111594 h 3701000"/>
              <a:gd name="connsiteX147" fmla="*/ 241686 w 4232332"/>
              <a:gd name="connsiteY147" fmla="*/ 74171 h 3701000"/>
              <a:gd name="connsiteX148" fmla="*/ 272871 w 4232332"/>
              <a:gd name="connsiteY148" fmla="*/ 41427 h 3701000"/>
              <a:gd name="connsiteX149" fmla="*/ 308733 w 4232332"/>
              <a:gd name="connsiteY149" fmla="*/ 8683 h 370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</a:cxnLst>
            <a:rect l="l" t="t" r="r" b="b"/>
            <a:pathLst>
              <a:path w="4232332" h="3701000">
                <a:moveTo>
                  <a:pt x="319701" y="0"/>
                </a:moveTo>
                <a:lnTo>
                  <a:pt x="4232332" y="0"/>
                </a:lnTo>
                <a:lnTo>
                  <a:pt x="4232332" y="3034486"/>
                </a:lnTo>
                <a:lnTo>
                  <a:pt x="4230268" y="3035198"/>
                </a:lnTo>
                <a:lnTo>
                  <a:pt x="4185051" y="3049231"/>
                </a:lnTo>
                <a:lnTo>
                  <a:pt x="4136714" y="3061706"/>
                </a:lnTo>
                <a:lnTo>
                  <a:pt x="4089935" y="3074180"/>
                </a:lnTo>
                <a:lnTo>
                  <a:pt x="4043158" y="3088214"/>
                </a:lnTo>
                <a:lnTo>
                  <a:pt x="3997940" y="3103806"/>
                </a:lnTo>
                <a:lnTo>
                  <a:pt x="3955840" y="3122518"/>
                </a:lnTo>
                <a:lnTo>
                  <a:pt x="3916860" y="3144346"/>
                </a:lnTo>
                <a:lnTo>
                  <a:pt x="3882555" y="3172413"/>
                </a:lnTo>
                <a:lnTo>
                  <a:pt x="3846692" y="3203599"/>
                </a:lnTo>
                <a:lnTo>
                  <a:pt x="3815506" y="3239461"/>
                </a:lnTo>
                <a:lnTo>
                  <a:pt x="3785881" y="3276884"/>
                </a:lnTo>
                <a:lnTo>
                  <a:pt x="3756254" y="3315864"/>
                </a:lnTo>
                <a:lnTo>
                  <a:pt x="3726629" y="3354846"/>
                </a:lnTo>
                <a:lnTo>
                  <a:pt x="3697003" y="3392268"/>
                </a:lnTo>
                <a:lnTo>
                  <a:pt x="3664258" y="3428131"/>
                </a:lnTo>
                <a:lnTo>
                  <a:pt x="3631513" y="3459315"/>
                </a:lnTo>
                <a:lnTo>
                  <a:pt x="3594093" y="3485823"/>
                </a:lnTo>
                <a:lnTo>
                  <a:pt x="3555111" y="3506094"/>
                </a:lnTo>
                <a:lnTo>
                  <a:pt x="3508332" y="3520128"/>
                </a:lnTo>
                <a:lnTo>
                  <a:pt x="3459994" y="3526365"/>
                </a:lnTo>
                <a:lnTo>
                  <a:pt x="3410100" y="3527923"/>
                </a:lnTo>
                <a:lnTo>
                  <a:pt x="3357084" y="3523245"/>
                </a:lnTo>
                <a:lnTo>
                  <a:pt x="3304070" y="3517009"/>
                </a:lnTo>
                <a:lnTo>
                  <a:pt x="3251054" y="3509211"/>
                </a:lnTo>
                <a:lnTo>
                  <a:pt x="3198040" y="3502976"/>
                </a:lnTo>
                <a:lnTo>
                  <a:pt x="3145024" y="3499857"/>
                </a:lnTo>
                <a:lnTo>
                  <a:pt x="3093569" y="3499857"/>
                </a:lnTo>
                <a:lnTo>
                  <a:pt x="3045233" y="3506094"/>
                </a:lnTo>
                <a:lnTo>
                  <a:pt x="2995337" y="3518569"/>
                </a:lnTo>
                <a:lnTo>
                  <a:pt x="2950118" y="3537278"/>
                </a:lnTo>
                <a:lnTo>
                  <a:pt x="2903340" y="3562227"/>
                </a:lnTo>
                <a:lnTo>
                  <a:pt x="2856564" y="3587176"/>
                </a:lnTo>
                <a:lnTo>
                  <a:pt x="2809785" y="3615241"/>
                </a:lnTo>
                <a:lnTo>
                  <a:pt x="2764565" y="3641749"/>
                </a:lnTo>
                <a:lnTo>
                  <a:pt x="2716230" y="3665138"/>
                </a:lnTo>
                <a:lnTo>
                  <a:pt x="2669451" y="3683850"/>
                </a:lnTo>
                <a:lnTo>
                  <a:pt x="2621114" y="3696324"/>
                </a:lnTo>
                <a:lnTo>
                  <a:pt x="2571219" y="3701000"/>
                </a:lnTo>
                <a:lnTo>
                  <a:pt x="2521322" y="3696324"/>
                </a:lnTo>
                <a:lnTo>
                  <a:pt x="2472985" y="3683850"/>
                </a:lnTo>
                <a:lnTo>
                  <a:pt x="2426209" y="3665138"/>
                </a:lnTo>
                <a:lnTo>
                  <a:pt x="2377871" y="3641749"/>
                </a:lnTo>
                <a:lnTo>
                  <a:pt x="2332651" y="3615241"/>
                </a:lnTo>
                <a:lnTo>
                  <a:pt x="2285874" y="3587176"/>
                </a:lnTo>
                <a:lnTo>
                  <a:pt x="2239096" y="3562227"/>
                </a:lnTo>
                <a:lnTo>
                  <a:pt x="2192319" y="3537278"/>
                </a:lnTo>
                <a:lnTo>
                  <a:pt x="2145542" y="3518569"/>
                </a:lnTo>
                <a:lnTo>
                  <a:pt x="2097204" y="3506094"/>
                </a:lnTo>
                <a:lnTo>
                  <a:pt x="2048867" y="3499857"/>
                </a:lnTo>
                <a:lnTo>
                  <a:pt x="1997410" y="3499857"/>
                </a:lnTo>
                <a:lnTo>
                  <a:pt x="1944396" y="3502976"/>
                </a:lnTo>
                <a:lnTo>
                  <a:pt x="1891382" y="3509211"/>
                </a:lnTo>
                <a:lnTo>
                  <a:pt x="1838366" y="3517009"/>
                </a:lnTo>
                <a:lnTo>
                  <a:pt x="1785350" y="3523245"/>
                </a:lnTo>
                <a:lnTo>
                  <a:pt x="1732336" y="3527923"/>
                </a:lnTo>
                <a:lnTo>
                  <a:pt x="1682442" y="3526365"/>
                </a:lnTo>
                <a:lnTo>
                  <a:pt x="1634105" y="3520128"/>
                </a:lnTo>
                <a:lnTo>
                  <a:pt x="1587326" y="3506094"/>
                </a:lnTo>
                <a:lnTo>
                  <a:pt x="1548345" y="3485823"/>
                </a:lnTo>
                <a:lnTo>
                  <a:pt x="1510922" y="3459315"/>
                </a:lnTo>
                <a:lnTo>
                  <a:pt x="1478179" y="3428131"/>
                </a:lnTo>
                <a:lnTo>
                  <a:pt x="1445433" y="3392268"/>
                </a:lnTo>
                <a:lnTo>
                  <a:pt x="1415807" y="3354846"/>
                </a:lnTo>
                <a:lnTo>
                  <a:pt x="1386182" y="3315864"/>
                </a:lnTo>
                <a:lnTo>
                  <a:pt x="1356556" y="3276884"/>
                </a:lnTo>
                <a:lnTo>
                  <a:pt x="1326930" y="3239461"/>
                </a:lnTo>
                <a:lnTo>
                  <a:pt x="1295744" y="3203599"/>
                </a:lnTo>
                <a:lnTo>
                  <a:pt x="1259881" y="3172413"/>
                </a:lnTo>
                <a:lnTo>
                  <a:pt x="1225577" y="3144346"/>
                </a:lnTo>
                <a:lnTo>
                  <a:pt x="1186596" y="3122518"/>
                </a:lnTo>
                <a:lnTo>
                  <a:pt x="1144496" y="3103806"/>
                </a:lnTo>
                <a:lnTo>
                  <a:pt x="1099278" y="3088214"/>
                </a:lnTo>
                <a:lnTo>
                  <a:pt x="1052499" y="3074180"/>
                </a:lnTo>
                <a:lnTo>
                  <a:pt x="1005723" y="3061706"/>
                </a:lnTo>
                <a:lnTo>
                  <a:pt x="957386" y="3049231"/>
                </a:lnTo>
                <a:lnTo>
                  <a:pt x="912167" y="3035198"/>
                </a:lnTo>
                <a:lnTo>
                  <a:pt x="866948" y="3019606"/>
                </a:lnTo>
                <a:lnTo>
                  <a:pt x="824850" y="3000894"/>
                </a:lnTo>
                <a:lnTo>
                  <a:pt x="787426" y="2977505"/>
                </a:lnTo>
                <a:lnTo>
                  <a:pt x="753122" y="2949439"/>
                </a:lnTo>
                <a:lnTo>
                  <a:pt x="725057" y="2915136"/>
                </a:lnTo>
                <a:lnTo>
                  <a:pt x="701668" y="2877713"/>
                </a:lnTo>
                <a:lnTo>
                  <a:pt x="682956" y="2835613"/>
                </a:lnTo>
                <a:lnTo>
                  <a:pt x="667364" y="2790396"/>
                </a:lnTo>
                <a:lnTo>
                  <a:pt x="653331" y="2745177"/>
                </a:lnTo>
                <a:lnTo>
                  <a:pt x="640857" y="2696840"/>
                </a:lnTo>
                <a:lnTo>
                  <a:pt x="628382" y="2650063"/>
                </a:lnTo>
                <a:lnTo>
                  <a:pt x="614349" y="2603285"/>
                </a:lnTo>
                <a:lnTo>
                  <a:pt x="598756" y="2558065"/>
                </a:lnTo>
                <a:lnTo>
                  <a:pt x="580044" y="2515965"/>
                </a:lnTo>
                <a:lnTo>
                  <a:pt x="558214" y="2476984"/>
                </a:lnTo>
                <a:lnTo>
                  <a:pt x="530150" y="2442681"/>
                </a:lnTo>
                <a:lnTo>
                  <a:pt x="498963" y="2406817"/>
                </a:lnTo>
                <a:lnTo>
                  <a:pt x="463101" y="2375633"/>
                </a:lnTo>
                <a:lnTo>
                  <a:pt x="424118" y="2346007"/>
                </a:lnTo>
                <a:lnTo>
                  <a:pt x="385138" y="2316382"/>
                </a:lnTo>
                <a:lnTo>
                  <a:pt x="346157" y="2286756"/>
                </a:lnTo>
                <a:lnTo>
                  <a:pt x="308733" y="2257129"/>
                </a:lnTo>
                <a:lnTo>
                  <a:pt x="272871" y="2224386"/>
                </a:lnTo>
                <a:lnTo>
                  <a:pt x="241686" y="2191641"/>
                </a:lnTo>
                <a:lnTo>
                  <a:pt x="215179" y="2154219"/>
                </a:lnTo>
                <a:lnTo>
                  <a:pt x="194909" y="2115238"/>
                </a:lnTo>
                <a:lnTo>
                  <a:pt x="180876" y="2068461"/>
                </a:lnTo>
                <a:lnTo>
                  <a:pt x="174638" y="2020123"/>
                </a:lnTo>
                <a:lnTo>
                  <a:pt x="173078" y="1970225"/>
                </a:lnTo>
                <a:lnTo>
                  <a:pt x="177756" y="1917211"/>
                </a:lnTo>
                <a:lnTo>
                  <a:pt x="183993" y="1864197"/>
                </a:lnTo>
                <a:lnTo>
                  <a:pt x="191789" y="1811182"/>
                </a:lnTo>
                <a:lnTo>
                  <a:pt x="198027" y="1758167"/>
                </a:lnTo>
                <a:lnTo>
                  <a:pt x="201146" y="1705153"/>
                </a:lnTo>
                <a:lnTo>
                  <a:pt x="201146" y="1653697"/>
                </a:lnTo>
                <a:lnTo>
                  <a:pt x="194909" y="1605362"/>
                </a:lnTo>
                <a:lnTo>
                  <a:pt x="182434" y="1557024"/>
                </a:lnTo>
                <a:lnTo>
                  <a:pt x="163723" y="1511804"/>
                </a:lnTo>
                <a:lnTo>
                  <a:pt x="140335" y="1465027"/>
                </a:lnTo>
                <a:lnTo>
                  <a:pt x="113826" y="1418251"/>
                </a:lnTo>
                <a:lnTo>
                  <a:pt x="85761" y="1371472"/>
                </a:lnTo>
                <a:lnTo>
                  <a:pt x="59253" y="1326252"/>
                </a:lnTo>
                <a:lnTo>
                  <a:pt x="35863" y="1277917"/>
                </a:lnTo>
                <a:lnTo>
                  <a:pt x="17153" y="1231139"/>
                </a:lnTo>
                <a:lnTo>
                  <a:pt x="4679" y="1182801"/>
                </a:lnTo>
                <a:lnTo>
                  <a:pt x="0" y="1132905"/>
                </a:lnTo>
                <a:lnTo>
                  <a:pt x="4679" y="1083010"/>
                </a:lnTo>
                <a:lnTo>
                  <a:pt x="17153" y="1034673"/>
                </a:lnTo>
                <a:lnTo>
                  <a:pt x="35863" y="987895"/>
                </a:lnTo>
                <a:lnTo>
                  <a:pt x="59253" y="939559"/>
                </a:lnTo>
                <a:lnTo>
                  <a:pt x="85761" y="894339"/>
                </a:lnTo>
                <a:lnTo>
                  <a:pt x="113826" y="847563"/>
                </a:lnTo>
                <a:lnTo>
                  <a:pt x="140335" y="800784"/>
                </a:lnTo>
                <a:lnTo>
                  <a:pt x="163723" y="754007"/>
                </a:lnTo>
                <a:lnTo>
                  <a:pt x="182434" y="708787"/>
                </a:lnTo>
                <a:lnTo>
                  <a:pt x="194909" y="660451"/>
                </a:lnTo>
                <a:lnTo>
                  <a:pt x="201146" y="612115"/>
                </a:lnTo>
                <a:lnTo>
                  <a:pt x="201146" y="560659"/>
                </a:lnTo>
                <a:lnTo>
                  <a:pt x="198027" y="507644"/>
                </a:lnTo>
                <a:lnTo>
                  <a:pt x="191789" y="454630"/>
                </a:lnTo>
                <a:lnTo>
                  <a:pt x="183993" y="401614"/>
                </a:lnTo>
                <a:lnTo>
                  <a:pt x="177756" y="348600"/>
                </a:lnTo>
                <a:lnTo>
                  <a:pt x="173078" y="295586"/>
                </a:lnTo>
                <a:lnTo>
                  <a:pt x="174638" y="245689"/>
                </a:lnTo>
                <a:lnTo>
                  <a:pt x="180876" y="197353"/>
                </a:lnTo>
                <a:lnTo>
                  <a:pt x="194909" y="150574"/>
                </a:lnTo>
                <a:lnTo>
                  <a:pt x="215179" y="111594"/>
                </a:lnTo>
                <a:lnTo>
                  <a:pt x="241686" y="74171"/>
                </a:lnTo>
                <a:lnTo>
                  <a:pt x="272871" y="41427"/>
                </a:lnTo>
                <a:lnTo>
                  <a:pt x="308733" y="868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xmlns="" id="{C336FE1A-0BAD-4B17-A0E2-47F328026E0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075116" y="0"/>
            <a:ext cx="4116885" cy="3585722"/>
          </a:xfrm>
          <a:custGeom>
            <a:avLst/>
            <a:gdLst>
              <a:gd name="connsiteX0" fmla="*/ 371204 w 4116885"/>
              <a:gd name="connsiteY0" fmla="*/ 0 h 3585722"/>
              <a:gd name="connsiteX1" fmla="*/ 4116885 w 4116885"/>
              <a:gd name="connsiteY1" fmla="*/ 0 h 3585722"/>
              <a:gd name="connsiteX2" fmla="*/ 4116885 w 4116885"/>
              <a:gd name="connsiteY2" fmla="*/ 2920084 h 3585722"/>
              <a:gd name="connsiteX3" fmla="*/ 4083518 w 4116885"/>
              <a:gd name="connsiteY3" fmla="*/ 2934914 h 3585722"/>
              <a:gd name="connsiteX4" fmla="*/ 4040331 w 4116885"/>
              <a:gd name="connsiteY4" fmla="*/ 2949806 h 3585722"/>
              <a:gd name="connsiteX5" fmla="*/ 3997143 w 4116885"/>
              <a:gd name="connsiteY5" fmla="*/ 2963209 h 3585722"/>
              <a:gd name="connsiteX6" fmla="*/ 3950976 w 4116885"/>
              <a:gd name="connsiteY6" fmla="*/ 2975125 h 3585722"/>
              <a:gd name="connsiteX7" fmla="*/ 3906298 w 4116885"/>
              <a:gd name="connsiteY7" fmla="*/ 2987039 h 3585722"/>
              <a:gd name="connsiteX8" fmla="*/ 3861622 w 4116885"/>
              <a:gd name="connsiteY8" fmla="*/ 3000442 h 3585722"/>
              <a:gd name="connsiteX9" fmla="*/ 3818433 w 4116885"/>
              <a:gd name="connsiteY9" fmla="*/ 3015336 h 3585722"/>
              <a:gd name="connsiteX10" fmla="*/ 3778225 w 4116885"/>
              <a:gd name="connsiteY10" fmla="*/ 3033207 h 3585722"/>
              <a:gd name="connsiteX11" fmla="*/ 3740994 w 4116885"/>
              <a:gd name="connsiteY11" fmla="*/ 3054056 h 3585722"/>
              <a:gd name="connsiteX12" fmla="*/ 3708230 w 4116885"/>
              <a:gd name="connsiteY12" fmla="*/ 3080861 h 3585722"/>
              <a:gd name="connsiteX13" fmla="*/ 3673977 w 4116885"/>
              <a:gd name="connsiteY13" fmla="*/ 3110649 h 3585722"/>
              <a:gd name="connsiteX14" fmla="*/ 3644190 w 4116885"/>
              <a:gd name="connsiteY14" fmla="*/ 3144902 h 3585722"/>
              <a:gd name="connsiteX15" fmla="*/ 3615895 w 4116885"/>
              <a:gd name="connsiteY15" fmla="*/ 3180643 h 3585722"/>
              <a:gd name="connsiteX16" fmla="*/ 3587600 w 4116885"/>
              <a:gd name="connsiteY16" fmla="*/ 3217874 h 3585722"/>
              <a:gd name="connsiteX17" fmla="*/ 3559305 w 4116885"/>
              <a:gd name="connsiteY17" fmla="*/ 3255107 h 3585722"/>
              <a:gd name="connsiteX18" fmla="*/ 3531009 w 4116885"/>
              <a:gd name="connsiteY18" fmla="*/ 3290849 h 3585722"/>
              <a:gd name="connsiteX19" fmla="*/ 3499734 w 4116885"/>
              <a:gd name="connsiteY19" fmla="*/ 3325101 h 3585722"/>
              <a:gd name="connsiteX20" fmla="*/ 3468459 w 4116885"/>
              <a:gd name="connsiteY20" fmla="*/ 3354887 h 3585722"/>
              <a:gd name="connsiteX21" fmla="*/ 3432719 w 4116885"/>
              <a:gd name="connsiteY21" fmla="*/ 3380204 h 3585722"/>
              <a:gd name="connsiteX22" fmla="*/ 3395487 w 4116885"/>
              <a:gd name="connsiteY22" fmla="*/ 3399565 h 3585722"/>
              <a:gd name="connsiteX23" fmla="*/ 3350809 w 4116885"/>
              <a:gd name="connsiteY23" fmla="*/ 3412968 h 3585722"/>
              <a:gd name="connsiteX24" fmla="*/ 3304642 w 4116885"/>
              <a:gd name="connsiteY24" fmla="*/ 3418925 h 3585722"/>
              <a:gd name="connsiteX25" fmla="*/ 3256988 w 4116885"/>
              <a:gd name="connsiteY25" fmla="*/ 3420415 h 3585722"/>
              <a:gd name="connsiteX26" fmla="*/ 3206353 w 4116885"/>
              <a:gd name="connsiteY26" fmla="*/ 3415946 h 3585722"/>
              <a:gd name="connsiteX27" fmla="*/ 3155719 w 4116885"/>
              <a:gd name="connsiteY27" fmla="*/ 3409991 h 3585722"/>
              <a:gd name="connsiteX28" fmla="*/ 3105083 w 4116885"/>
              <a:gd name="connsiteY28" fmla="*/ 3402543 h 3585722"/>
              <a:gd name="connsiteX29" fmla="*/ 3054450 w 4116885"/>
              <a:gd name="connsiteY29" fmla="*/ 3396587 h 3585722"/>
              <a:gd name="connsiteX30" fmla="*/ 3003814 w 4116885"/>
              <a:gd name="connsiteY30" fmla="*/ 3393607 h 3585722"/>
              <a:gd name="connsiteX31" fmla="*/ 2954669 w 4116885"/>
              <a:gd name="connsiteY31" fmla="*/ 3393607 h 3585722"/>
              <a:gd name="connsiteX32" fmla="*/ 2908503 w 4116885"/>
              <a:gd name="connsiteY32" fmla="*/ 3399565 h 3585722"/>
              <a:gd name="connsiteX33" fmla="*/ 2860847 w 4116885"/>
              <a:gd name="connsiteY33" fmla="*/ 3411479 h 3585722"/>
              <a:gd name="connsiteX34" fmla="*/ 2817659 w 4116885"/>
              <a:gd name="connsiteY34" fmla="*/ 3429350 h 3585722"/>
              <a:gd name="connsiteX35" fmla="*/ 2772981 w 4116885"/>
              <a:gd name="connsiteY35" fmla="*/ 3453178 h 3585722"/>
              <a:gd name="connsiteX36" fmla="*/ 2728305 w 4116885"/>
              <a:gd name="connsiteY36" fmla="*/ 3477008 h 3585722"/>
              <a:gd name="connsiteX37" fmla="*/ 2683627 w 4116885"/>
              <a:gd name="connsiteY37" fmla="*/ 3503814 h 3585722"/>
              <a:gd name="connsiteX38" fmla="*/ 2640437 w 4116885"/>
              <a:gd name="connsiteY38" fmla="*/ 3529131 h 3585722"/>
              <a:gd name="connsiteX39" fmla="*/ 2594272 w 4116885"/>
              <a:gd name="connsiteY39" fmla="*/ 3551469 h 3585722"/>
              <a:gd name="connsiteX40" fmla="*/ 2549594 w 4116885"/>
              <a:gd name="connsiteY40" fmla="*/ 3569341 h 3585722"/>
              <a:gd name="connsiteX41" fmla="*/ 2503426 w 4116885"/>
              <a:gd name="connsiteY41" fmla="*/ 3581255 h 3585722"/>
              <a:gd name="connsiteX42" fmla="*/ 2455772 w 4116885"/>
              <a:gd name="connsiteY42" fmla="*/ 3585722 h 3585722"/>
              <a:gd name="connsiteX43" fmla="*/ 2408116 w 4116885"/>
              <a:gd name="connsiteY43" fmla="*/ 3581255 h 3585722"/>
              <a:gd name="connsiteX44" fmla="*/ 2361949 w 4116885"/>
              <a:gd name="connsiteY44" fmla="*/ 3569341 h 3585722"/>
              <a:gd name="connsiteX45" fmla="*/ 2317272 w 4116885"/>
              <a:gd name="connsiteY45" fmla="*/ 3551469 h 3585722"/>
              <a:gd name="connsiteX46" fmla="*/ 2271105 w 4116885"/>
              <a:gd name="connsiteY46" fmla="*/ 3529131 h 3585722"/>
              <a:gd name="connsiteX47" fmla="*/ 2227917 w 4116885"/>
              <a:gd name="connsiteY47" fmla="*/ 3503814 h 3585722"/>
              <a:gd name="connsiteX48" fmla="*/ 2183239 w 4116885"/>
              <a:gd name="connsiteY48" fmla="*/ 3477008 h 3585722"/>
              <a:gd name="connsiteX49" fmla="*/ 2138561 w 4116885"/>
              <a:gd name="connsiteY49" fmla="*/ 3453178 h 3585722"/>
              <a:gd name="connsiteX50" fmla="*/ 2093885 w 4116885"/>
              <a:gd name="connsiteY50" fmla="*/ 3429350 h 3585722"/>
              <a:gd name="connsiteX51" fmla="*/ 2049208 w 4116885"/>
              <a:gd name="connsiteY51" fmla="*/ 3411479 h 3585722"/>
              <a:gd name="connsiteX52" fmla="*/ 2003041 w 4116885"/>
              <a:gd name="connsiteY52" fmla="*/ 3399565 h 3585722"/>
              <a:gd name="connsiteX53" fmla="*/ 1956874 w 4116885"/>
              <a:gd name="connsiteY53" fmla="*/ 3393607 h 3585722"/>
              <a:gd name="connsiteX54" fmla="*/ 1907728 w 4116885"/>
              <a:gd name="connsiteY54" fmla="*/ 3393607 h 3585722"/>
              <a:gd name="connsiteX55" fmla="*/ 1857094 w 4116885"/>
              <a:gd name="connsiteY55" fmla="*/ 3396587 h 3585722"/>
              <a:gd name="connsiteX56" fmla="*/ 1806460 w 4116885"/>
              <a:gd name="connsiteY56" fmla="*/ 3402543 h 3585722"/>
              <a:gd name="connsiteX57" fmla="*/ 1755825 w 4116885"/>
              <a:gd name="connsiteY57" fmla="*/ 3409991 h 3585722"/>
              <a:gd name="connsiteX58" fmla="*/ 1705189 w 4116885"/>
              <a:gd name="connsiteY58" fmla="*/ 3415946 h 3585722"/>
              <a:gd name="connsiteX59" fmla="*/ 1654555 w 4116885"/>
              <a:gd name="connsiteY59" fmla="*/ 3420415 h 3585722"/>
              <a:gd name="connsiteX60" fmla="*/ 1606901 w 4116885"/>
              <a:gd name="connsiteY60" fmla="*/ 3418925 h 3585722"/>
              <a:gd name="connsiteX61" fmla="*/ 1560733 w 4116885"/>
              <a:gd name="connsiteY61" fmla="*/ 3412968 h 3585722"/>
              <a:gd name="connsiteX62" fmla="*/ 1516055 w 4116885"/>
              <a:gd name="connsiteY62" fmla="*/ 3399565 h 3585722"/>
              <a:gd name="connsiteX63" fmla="*/ 1478825 w 4116885"/>
              <a:gd name="connsiteY63" fmla="*/ 3380204 h 3585722"/>
              <a:gd name="connsiteX64" fmla="*/ 1443081 w 4116885"/>
              <a:gd name="connsiteY64" fmla="*/ 3354887 h 3585722"/>
              <a:gd name="connsiteX65" fmla="*/ 1411808 w 4116885"/>
              <a:gd name="connsiteY65" fmla="*/ 3325101 h 3585722"/>
              <a:gd name="connsiteX66" fmla="*/ 1380533 w 4116885"/>
              <a:gd name="connsiteY66" fmla="*/ 3290849 h 3585722"/>
              <a:gd name="connsiteX67" fmla="*/ 1352239 w 4116885"/>
              <a:gd name="connsiteY67" fmla="*/ 3255107 h 3585722"/>
              <a:gd name="connsiteX68" fmla="*/ 1323942 w 4116885"/>
              <a:gd name="connsiteY68" fmla="*/ 3217874 h 3585722"/>
              <a:gd name="connsiteX69" fmla="*/ 1295647 w 4116885"/>
              <a:gd name="connsiteY69" fmla="*/ 3180643 h 3585722"/>
              <a:gd name="connsiteX70" fmla="*/ 1267352 w 4116885"/>
              <a:gd name="connsiteY70" fmla="*/ 3144902 h 3585722"/>
              <a:gd name="connsiteX71" fmla="*/ 1237566 w 4116885"/>
              <a:gd name="connsiteY71" fmla="*/ 3110649 h 3585722"/>
              <a:gd name="connsiteX72" fmla="*/ 1203314 w 4116885"/>
              <a:gd name="connsiteY72" fmla="*/ 3080861 h 3585722"/>
              <a:gd name="connsiteX73" fmla="*/ 1170550 w 4116885"/>
              <a:gd name="connsiteY73" fmla="*/ 3054056 h 3585722"/>
              <a:gd name="connsiteX74" fmla="*/ 1133319 w 4116885"/>
              <a:gd name="connsiteY74" fmla="*/ 3033207 h 3585722"/>
              <a:gd name="connsiteX75" fmla="*/ 1093109 w 4116885"/>
              <a:gd name="connsiteY75" fmla="*/ 3015336 h 3585722"/>
              <a:gd name="connsiteX76" fmla="*/ 1049921 w 4116885"/>
              <a:gd name="connsiteY76" fmla="*/ 3000442 h 3585722"/>
              <a:gd name="connsiteX77" fmla="*/ 1005242 w 4116885"/>
              <a:gd name="connsiteY77" fmla="*/ 2987039 h 3585722"/>
              <a:gd name="connsiteX78" fmla="*/ 960566 w 4116885"/>
              <a:gd name="connsiteY78" fmla="*/ 2975125 h 3585722"/>
              <a:gd name="connsiteX79" fmla="*/ 914400 w 4116885"/>
              <a:gd name="connsiteY79" fmla="*/ 2963209 h 3585722"/>
              <a:gd name="connsiteX80" fmla="*/ 871211 w 4116885"/>
              <a:gd name="connsiteY80" fmla="*/ 2949806 h 3585722"/>
              <a:gd name="connsiteX81" fmla="*/ 828022 w 4116885"/>
              <a:gd name="connsiteY81" fmla="*/ 2934914 h 3585722"/>
              <a:gd name="connsiteX82" fmla="*/ 787813 w 4116885"/>
              <a:gd name="connsiteY82" fmla="*/ 2917043 h 3585722"/>
              <a:gd name="connsiteX83" fmla="*/ 752072 w 4116885"/>
              <a:gd name="connsiteY83" fmla="*/ 2894704 h 3585722"/>
              <a:gd name="connsiteX84" fmla="*/ 719306 w 4116885"/>
              <a:gd name="connsiteY84" fmla="*/ 2867898 h 3585722"/>
              <a:gd name="connsiteX85" fmla="*/ 692502 w 4116885"/>
              <a:gd name="connsiteY85" fmla="*/ 2835134 h 3585722"/>
              <a:gd name="connsiteX86" fmla="*/ 670163 w 4116885"/>
              <a:gd name="connsiteY86" fmla="*/ 2799391 h 3585722"/>
              <a:gd name="connsiteX87" fmla="*/ 652291 w 4116885"/>
              <a:gd name="connsiteY87" fmla="*/ 2759180 h 3585722"/>
              <a:gd name="connsiteX88" fmla="*/ 637399 w 4116885"/>
              <a:gd name="connsiteY88" fmla="*/ 2715993 h 3585722"/>
              <a:gd name="connsiteX89" fmla="*/ 623997 w 4116885"/>
              <a:gd name="connsiteY89" fmla="*/ 2672804 h 3585722"/>
              <a:gd name="connsiteX90" fmla="*/ 612083 w 4116885"/>
              <a:gd name="connsiteY90" fmla="*/ 2626638 h 3585722"/>
              <a:gd name="connsiteX91" fmla="*/ 600169 w 4116885"/>
              <a:gd name="connsiteY91" fmla="*/ 2581960 h 3585722"/>
              <a:gd name="connsiteX92" fmla="*/ 586764 w 4116885"/>
              <a:gd name="connsiteY92" fmla="*/ 2537281 h 3585722"/>
              <a:gd name="connsiteX93" fmla="*/ 571872 w 4116885"/>
              <a:gd name="connsiteY93" fmla="*/ 2494092 h 3585722"/>
              <a:gd name="connsiteX94" fmla="*/ 554000 w 4116885"/>
              <a:gd name="connsiteY94" fmla="*/ 2453882 h 3585722"/>
              <a:gd name="connsiteX95" fmla="*/ 533152 w 4116885"/>
              <a:gd name="connsiteY95" fmla="*/ 2416651 h 3585722"/>
              <a:gd name="connsiteX96" fmla="*/ 506346 w 4116885"/>
              <a:gd name="connsiteY96" fmla="*/ 2383887 h 3585722"/>
              <a:gd name="connsiteX97" fmla="*/ 476561 w 4116885"/>
              <a:gd name="connsiteY97" fmla="*/ 2349633 h 3585722"/>
              <a:gd name="connsiteX98" fmla="*/ 442308 w 4116885"/>
              <a:gd name="connsiteY98" fmla="*/ 2319849 h 3585722"/>
              <a:gd name="connsiteX99" fmla="*/ 405075 w 4116885"/>
              <a:gd name="connsiteY99" fmla="*/ 2291554 h 3585722"/>
              <a:gd name="connsiteX100" fmla="*/ 367844 w 4116885"/>
              <a:gd name="connsiteY100" fmla="*/ 2263257 h 3585722"/>
              <a:gd name="connsiteX101" fmla="*/ 330615 w 4116885"/>
              <a:gd name="connsiteY101" fmla="*/ 2234962 h 3585722"/>
              <a:gd name="connsiteX102" fmla="*/ 294872 w 4116885"/>
              <a:gd name="connsiteY102" fmla="*/ 2206664 h 3585722"/>
              <a:gd name="connsiteX103" fmla="*/ 260619 w 4116885"/>
              <a:gd name="connsiteY103" fmla="*/ 2175390 h 3585722"/>
              <a:gd name="connsiteX104" fmla="*/ 230835 w 4116885"/>
              <a:gd name="connsiteY104" fmla="*/ 2144116 h 3585722"/>
              <a:gd name="connsiteX105" fmla="*/ 205519 w 4116885"/>
              <a:gd name="connsiteY105" fmla="*/ 2108372 h 3585722"/>
              <a:gd name="connsiteX106" fmla="*/ 186158 w 4116885"/>
              <a:gd name="connsiteY106" fmla="*/ 2071141 h 3585722"/>
              <a:gd name="connsiteX107" fmla="*/ 172755 w 4116885"/>
              <a:gd name="connsiteY107" fmla="*/ 2026465 h 3585722"/>
              <a:gd name="connsiteX108" fmla="*/ 166797 w 4116885"/>
              <a:gd name="connsiteY108" fmla="*/ 1980297 h 3585722"/>
              <a:gd name="connsiteX109" fmla="*/ 165306 w 4116885"/>
              <a:gd name="connsiteY109" fmla="*/ 1932640 h 3585722"/>
              <a:gd name="connsiteX110" fmla="*/ 169775 w 4116885"/>
              <a:gd name="connsiteY110" fmla="*/ 1882006 h 3585722"/>
              <a:gd name="connsiteX111" fmla="*/ 175733 w 4116885"/>
              <a:gd name="connsiteY111" fmla="*/ 1831370 h 3585722"/>
              <a:gd name="connsiteX112" fmla="*/ 183178 w 4116885"/>
              <a:gd name="connsiteY112" fmla="*/ 1780735 h 3585722"/>
              <a:gd name="connsiteX113" fmla="*/ 189136 w 4116885"/>
              <a:gd name="connsiteY113" fmla="*/ 1730101 h 3585722"/>
              <a:gd name="connsiteX114" fmla="*/ 192116 w 4116885"/>
              <a:gd name="connsiteY114" fmla="*/ 1679466 h 3585722"/>
              <a:gd name="connsiteX115" fmla="*/ 192116 w 4116885"/>
              <a:gd name="connsiteY115" fmla="*/ 1630319 h 3585722"/>
              <a:gd name="connsiteX116" fmla="*/ 186158 w 4116885"/>
              <a:gd name="connsiteY116" fmla="*/ 1584152 h 3585722"/>
              <a:gd name="connsiteX117" fmla="*/ 174244 w 4116885"/>
              <a:gd name="connsiteY117" fmla="*/ 1537986 h 3585722"/>
              <a:gd name="connsiteX118" fmla="*/ 156372 w 4116885"/>
              <a:gd name="connsiteY118" fmla="*/ 1494795 h 3585722"/>
              <a:gd name="connsiteX119" fmla="*/ 134033 w 4116885"/>
              <a:gd name="connsiteY119" fmla="*/ 1450119 h 3585722"/>
              <a:gd name="connsiteX120" fmla="*/ 108716 w 4116885"/>
              <a:gd name="connsiteY120" fmla="*/ 1405442 h 3585722"/>
              <a:gd name="connsiteX121" fmla="*/ 81910 w 4116885"/>
              <a:gd name="connsiteY121" fmla="*/ 1360762 h 3585722"/>
              <a:gd name="connsiteX122" fmla="*/ 56594 w 4116885"/>
              <a:gd name="connsiteY122" fmla="*/ 1317574 h 3585722"/>
              <a:gd name="connsiteX123" fmla="*/ 34253 w 4116885"/>
              <a:gd name="connsiteY123" fmla="*/ 1271407 h 3585722"/>
              <a:gd name="connsiteX124" fmla="*/ 16383 w 4116885"/>
              <a:gd name="connsiteY124" fmla="*/ 1226729 h 3585722"/>
              <a:gd name="connsiteX125" fmla="*/ 4469 w 4116885"/>
              <a:gd name="connsiteY125" fmla="*/ 1180561 h 3585722"/>
              <a:gd name="connsiteX126" fmla="*/ 0 w 4116885"/>
              <a:gd name="connsiteY126" fmla="*/ 1132905 h 3585722"/>
              <a:gd name="connsiteX127" fmla="*/ 4469 w 4116885"/>
              <a:gd name="connsiteY127" fmla="*/ 1085249 h 3585722"/>
              <a:gd name="connsiteX128" fmla="*/ 16383 w 4116885"/>
              <a:gd name="connsiteY128" fmla="*/ 1039083 h 3585722"/>
              <a:gd name="connsiteX129" fmla="*/ 34253 w 4116885"/>
              <a:gd name="connsiteY129" fmla="*/ 994403 h 3585722"/>
              <a:gd name="connsiteX130" fmla="*/ 56594 w 4116885"/>
              <a:gd name="connsiteY130" fmla="*/ 948238 h 3585722"/>
              <a:gd name="connsiteX131" fmla="*/ 81910 w 4116885"/>
              <a:gd name="connsiteY131" fmla="*/ 905048 h 3585722"/>
              <a:gd name="connsiteX132" fmla="*/ 108716 w 4116885"/>
              <a:gd name="connsiteY132" fmla="*/ 860370 h 3585722"/>
              <a:gd name="connsiteX133" fmla="*/ 134033 w 4116885"/>
              <a:gd name="connsiteY133" fmla="*/ 815693 h 3585722"/>
              <a:gd name="connsiteX134" fmla="*/ 156372 w 4116885"/>
              <a:gd name="connsiteY134" fmla="*/ 771015 h 3585722"/>
              <a:gd name="connsiteX135" fmla="*/ 174244 w 4116885"/>
              <a:gd name="connsiteY135" fmla="*/ 727825 h 3585722"/>
              <a:gd name="connsiteX136" fmla="*/ 186158 w 4116885"/>
              <a:gd name="connsiteY136" fmla="*/ 681658 h 3585722"/>
              <a:gd name="connsiteX137" fmla="*/ 192116 w 4116885"/>
              <a:gd name="connsiteY137" fmla="*/ 635491 h 3585722"/>
              <a:gd name="connsiteX138" fmla="*/ 192116 w 4116885"/>
              <a:gd name="connsiteY138" fmla="*/ 586346 h 3585722"/>
              <a:gd name="connsiteX139" fmla="*/ 189136 w 4116885"/>
              <a:gd name="connsiteY139" fmla="*/ 535711 h 3585722"/>
              <a:gd name="connsiteX140" fmla="*/ 183178 w 4116885"/>
              <a:gd name="connsiteY140" fmla="*/ 485075 h 3585722"/>
              <a:gd name="connsiteX141" fmla="*/ 175733 w 4116885"/>
              <a:gd name="connsiteY141" fmla="*/ 434440 h 3585722"/>
              <a:gd name="connsiteX142" fmla="*/ 169775 w 4116885"/>
              <a:gd name="connsiteY142" fmla="*/ 383806 h 3585722"/>
              <a:gd name="connsiteX143" fmla="*/ 165306 w 4116885"/>
              <a:gd name="connsiteY143" fmla="*/ 333172 h 3585722"/>
              <a:gd name="connsiteX144" fmla="*/ 166797 w 4116885"/>
              <a:gd name="connsiteY144" fmla="*/ 285515 h 3585722"/>
              <a:gd name="connsiteX145" fmla="*/ 172755 w 4116885"/>
              <a:gd name="connsiteY145" fmla="*/ 239348 h 3585722"/>
              <a:gd name="connsiteX146" fmla="*/ 186158 w 4116885"/>
              <a:gd name="connsiteY146" fmla="*/ 194669 h 3585722"/>
              <a:gd name="connsiteX147" fmla="*/ 205519 w 4116885"/>
              <a:gd name="connsiteY147" fmla="*/ 157438 h 3585722"/>
              <a:gd name="connsiteX148" fmla="*/ 230835 w 4116885"/>
              <a:gd name="connsiteY148" fmla="*/ 121696 h 3585722"/>
              <a:gd name="connsiteX149" fmla="*/ 260619 w 4116885"/>
              <a:gd name="connsiteY149" fmla="*/ 90421 h 3585722"/>
              <a:gd name="connsiteX150" fmla="*/ 294872 w 4116885"/>
              <a:gd name="connsiteY150" fmla="*/ 59147 h 3585722"/>
              <a:gd name="connsiteX151" fmla="*/ 330615 w 4116885"/>
              <a:gd name="connsiteY151" fmla="*/ 30850 h 3585722"/>
              <a:gd name="connsiteX152" fmla="*/ 367844 w 4116885"/>
              <a:gd name="connsiteY152" fmla="*/ 2553 h 3585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</a:cxnLst>
            <a:rect l="l" t="t" r="r" b="b"/>
            <a:pathLst>
              <a:path w="4116885" h="3585722">
                <a:moveTo>
                  <a:pt x="371204" y="0"/>
                </a:moveTo>
                <a:lnTo>
                  <a:pt x="4116885" y="0"/>
                </a:lnTo>
                <a:lnTo>
                  <a:pt x="4116885" y="2920084"/>
                </a:lnTo>
                <a:lnTo>
                  <a:pt x="4083518" y="2934914"/>
                </a:lnTo>
                <a:lnTo>
                  <a:pt x="4040331" y="2949806"/>
                </a:lnTo>
                <a:lnTo>
                  <a:pt x="3997143" y="2963209"/>
                </a:lnTo>
                <a:lnTo>
                  <a:pt x="3950976" y="2975125"/>
                </a:lnTo>
                <a:lnTo>
                  <a:pt x="3906298" y="2987039"/>
                </a:lnTo>
                <a:lnTo>
                  <a:pt x="3861622" y="3000442"/>
                </a:lnTo>
                <a:lnTo>
                  <a:pt x="3818433" y="3015336"/>
                </a:lnTo>
                <a:lnTo>
                  <a:pt x="3778225" y="3033207"/>
                </a:lnTo>
                <a:lnTo>
                  <a:pt x="3740994" y="3054056"/>
                </a:lnTo>
                <a:lnTo>
                  <a:pt x="3708230" y="3080861"/>
                </a:lnTo>
                <a:lnTo>
                  <a:pt x="3673977" y="3110649"/>
                </a:lnTo>
                <a:lnTo>
                  <a:pt x="3644190" y="3144902"/>
                </a:lnTo>
                <a:lnTo>
                  <a:pt x="3615895" y="3180643"/>
                </a:lnTo>
                <a:lnTo>
                  <a:pt x="3587600" y="3217874"/>
                </a:lnTo>
                <a:lnTo>
                  <a:pt x="3559305" y="3255107"/>
                </a:lnTo>
                <a:lnTo>
                  <a:pt x="3531009" y="3290849"/>
                </a:lnTo>
                <a:lnTo>
                  <a:pt x="3499734" y="3325101"/>
                </a:lnTo>
                <a:lnTo>
                  <a:pt x="3468459" y="3354887"/>
                </a:lnTo>
                <a:lnTo>
                  <a:pt x="3432719" y="3380204"/>
                </a:lnTo>
                <a:lnTo>
                  <a:pt x="3395487" y="3399565"/>
                </a:lnTo>
                <a:lnTo>
                  <a:pt x="3350809" y="3412968"/>
                </a:lnTo>
                <a:lnTo>
                  <a:pt x="3304642" y="3418925"/>
                </a:lnTo>
                <a:lnTo>
                  <a:pt x="3256988" y="3420415"/>
                </a:lnTo>
                <a:lnTo>
                  <a:pt x="3206353" y="3415946"/>
                </a:lnTo>
                <a:lnTo>
                  <a:pt x="3155719" y="3409991"/>
                </a:lnTo>
                <a:lnTo>
                  <a:pt x="3105083" y="3402543"/>
                </a:lnTo>
                <a:lnTo>
                  <a:pt x="3054450" y="3396587"/>
                </a:lnTo>
                <a:lnTo>
                  <a:pt x="3003814" y="3393607"/>
                </a:lnTo>
                <a:lnTo>
                  <a:pt x="2954669" y="3393607"/>
                </a:lnTo>
                <a:lnTo>
                  <a:pt x="2908503" y="3399565"/>
                </a:lnTo>
                <a:lnTo>
                  <a:pt x="2860847" y="3411479"/>
                </a:lnTo>
                <a:lnTo>
                  <a:pt x="2817659" y="3429350"/>
                </a:lnTo>
                <a:lnTo>
                  <a:pt x="2772981" y="3453178"/>
                </a:lnTo>
                <a:lnTo>
                  <a:pt x="2728305" y="3477008"/>
                </a:lnTo>
                <a:lnTo>
                  <a:pt x="2683627" y="3503814"/>
                </a:lnTo>
                <a:lnTo>
                  <a:pt x="2640437" y="3529131"/>
                </a:lnTo>
                <a:lnTo>
                  <a:pt x="2594272" y="3551469"/>
                </a:lnTo>
                <a:lnTo>
                  <a:pt x="2549594" y="3569341"/>
                </a:lnTo>
                <a:lnTo>
                  <a:pt x="2503426" y="3581255"/>
                </a:lnTo>
                <a:lnTo>
                  <a:pt x="2455772" y="3585722"/>
                </a:lnTo>
                <a:lnTo>
                  <a:pt x="2408116" y="3581255"/>
                </a:lnTo>
                <a:lnTo>
                  <a:pt x="2361949" y="3569341"/>
                </a:lnTo>
                <a:lnTo>
                  <a:pt x="2317272" y="3551469"/>
                </a:lnTo>
                <a:lnTo>
                  <a:pt x="2271105" y="3529131"/>
                </a:lnTo>
                <a:lnTo>
                  <a:pt x="2227917" y="3503814"/>
                </a:lnTo>
                <a:lnTo>
                  <a:pt x="2183239" y="3477008"/>
                </a:lnTo>
                <a:lnTo>
                  <a:pt x="2138561" y="3453178"/>
                </a:lnTo>
                <a:lnTo>
                  <a:pt x="2093885" y="3429350"/>
                </a:lnTo>
                <a:lnTo>
                  <a:pt x="2049208" y="3411479"/>
                </a:lnTo>
                <a:lnTo>
                  <a:pt x="2003041" y="3399565"/>
                </a:lnTo>
                <a:lnTo>
                  <a:pt x="1956874" y="3393607"/>
                </a:lnTo>
                <a:lnTo>
                  <a:pt x="1907728" y="3393607"/>
                </a:lnTo>
                <a:lnTo>
                  <a:pt x="1857094" y="3396587"/>
                </a:lnTo>
                <a:lnTo>
                  <a:pt x="1806460" y="3402543"/>
                </a:lnTo>
                <a:lnTo>
                  <a:pt x="1755825" y="3409991"/>
                </a:lnTo>
                <a:lnTo>
                  <a:pt x="1705189" y="3415946"/>
                </a:lnTo>
                <a:lnTo>
                  <a:pt x="1654555" y="3420415"/>
                </a:lnTo>
                <a:lnTo>
                  <a:pt x="1606901" y="3418925"/>
                </a:lnTo>
                <a:lnTo>
                  <a:pt x="1560733" y="3412968"/>
                </a:lnTo>
                <a:lnTo>
                  <a:pt x="1516055" y="3399565"/>
                </a:lnTo>
                <a:lnTo>
                  <a:pt x="1478825" y="3380204"/>
                </a:lnTo>
                <a:lnTo>
                  <a:pt x="1443081" y="3354887"/>
                </a:lnTo>
                <a:lnTo>
                  <a:pt x="1411808" y="3325101"/>
                </a:lnTo>
                <a:lnTo>
                  <a:pt x="1380533" y="3290849"/>
                </a:lnTo>
                <a:lnTo>
                  <a:pt x="1352239" y="3255107"/>
                </a:lnTo>
                <a:lnTo>
                  <a:pt x="1323942" y="3217874"/>
                </a:lnTo>
                <a:lnTo>
                  <a:pt x="1295647" y="3180643"/>
                </a:lnTo>
                <a:lnTo>
                  <a:pt x="1267352" y="3144902"/>
                </a:lnTo>
                <a:lnTo>
                  <a:pt x="1237566" y="3110649"/>
                </a:lnTo>
                <a:lnTo>
                  <a:pt x="1203314" y="3080861"/>
                </a:lnTo>
                <a:lnTo>
                  <a:pt x="1170550" y="3054056"/>
                </a:lnTo>
                <a:lnTo>
                  <a:pt x="1133319" y="3033207"/>
                </a:lnTo>
                <a:lnTo>
                  <a:pt x="1093109" y="3015336"/>
                </a:lnTo>
                <a:lnTo>
                  <a:pt x="1049921" y="3000442"/>
                </a:lnTo>
                <a:lnTo>
                  <a:pt x="1005242" y="2987039"/>
                </a:lnTo>
                <a:lnTo>
                  <a:pt x="960566" y="2975125"/>
                </a:lnTo>
                <a:lnTo>
                  <a:pt x="914400" y="2963209"/>
                </a:lnTo>
                <a:lnTo>
                  <a:pt x="871211" y="2949806"/>
                </a:lnTo>
                <a:lnTo>
                  <a:pt x="828022" y="2934914"/>
                </a:lnTo>
                <a:lnTo>
                  <a:pt x="787813" y="2917043"/>
                </a:lnTo>
                <a:lnTo>
                  <a:pt x="752072" y="2894704"/>
                </a:lnTo>
                <a:lnTo>
                  <a:pt x="719306" y="2867898"/>
                </a:lnTo>
                <a:lnTo>
                  <a:pt x="692502" y="2835134"/>
                </a:lnTo>
                <a:lnTo>
                  <a:pt x="670163" y="2799391"/>
                </a:lnTo>
                <a:lnTo>
                  <a:pt x="652291" y="2759180"/>
                </a:lnTo>
                <a:lnTo>
                  <a:pt x="637399" y="2715993"/>
                </a:lnTo>
                <a:lnTo>
                  <a:pt x="623997" y="2672804"/>
                </a:lnTo>
                <a:lnTo>
                  <a:pt x="612083" y="2626638"/>
                </a:lnTo>
                <a:lnTo>
                  <a:pt x="600169" y="2581960"/>
                </a:lnTo>
                <a:lnTo>
                  <a:pt x="586764" y="2537281"/>
                </a:lnTo>
                <a:lnTo>
                  <a:pt x="571872" y="2494092"/>
                </a:lnTo>
                <a:lnTo>
                  <a:pt x="554000" y="2453882"/>
                </a:lnTo>
                <a:lnTo>
                  <a:pt x="533152" y="2416651"/>
                </a:lnTo>
                <a:lnTo>
                  <a:pt x="506346" y="2383887"/>
                </a:lnTo>
                <a:lnTo>
                  <a:pt x="476561" y="2349633"/>
                </a:lnTo>
                <a:lnTo>
                  <a:pt x="442308" y="2319849"/>
                </a:lnTo>
                <a:lnTo>
                  <a:pt x="405075" y="2291554"/>
                </a:lnTo>
                <a:lnTo>
                  <a:pt x="367844" y="2263257"/>
                </a:lnTo>
                <a:lnTo>
                  <a:pt x="330615" y="2234962"/>
                </a:lnTo>
                <a:lnTo>
                  <a:pt x="294872" y="2206664"/>
                </a:lnTo>
                <a:lnTo>
                  <a:pt x="260619" y="2175390"/>
                </a:lnTo>
                <a:lnTo>
                  <a:pt x="230835" y="2144116"/>
                </a:lnTo>
                <a:lnTo>
                  <a:pt x="205519" y="2108372"/>
                </a:lnTo>
                <a:lnTo>
                  <a:pt x="186158" y="2071141"/>
                </a:lnTo>
                <a:lnTo>
                  <a:pt x="172755" y="2026465"/>
                </a:lnTo>
                <a:lnTo>
                  <a:pt x="166797" y="1980297"/>
                </a:lnTo>
                <a:lnTo>
                  <a:pt x="165306" y="1932640"/>
                </a:lnTo>
                <a:lnTo>
                  <a:pt x="169775" y="1882006"/>
                </a:lnTo>
                <a:lnTo>
                  <a:pt x="175733" y="1831370"/>
                </a:lnTo>
                <a:lnTo>
                  <a:pt x="183178" y="1780735"/>
                </a:lnTo>
                <a:lnTo>
                  <a:pt x="189136" y="1730101"/>
                </a:lnTo>
                <a:lnTo>
                  <a:pt x="192116" y="1679466"/>
                </a:lnTo>
                <a:lnTo>
                  <a:pt x="192116" y="1630319"/>
                </a:lnTo>
                <a:lnTo>
                  <a:pt x="186158" y="1584152"/>
                </a:lnTo>
                <a:lnTo>
                  <a:pt x="174244" y="1537986"/>
                </a:lnTo>
                <a:lnTo>
                  <a:pt x="156372" y="1494795"/>
                </a:lnTo>
                <a:lnTo>
                  <a:pt x="134033" y="1450119"/>
                </a:lnTo>
                <a:lnTo>
                  <a:pt x="108716" y="1405442"/>
                </a:lnTo>
                <a:lnTo>
                  <a:pt x="81910" y="1360762"/>
                </a:lnTo>
                <a:lnTo>
                  <a:pt x="56594" y="1317574"/>
                </a:lnTo>
                <a:lnTo>
                  <a:pt x="34253" y="1271407"/>
                </a:lnTo>
                <a:lnTo>
                  <a:pt x="16383" y="1226729"/>
                </a:lnTo>
                <a:lnTo>
                  <a:pt x="4469" y="1180561"/>
                </a:lnTo>
                <a:lnTo>
                  <a:pt x="0" y="1132905"/>
                </a:lnTo>
                <a:lnTo>
                  <a:pt x="4469" y="1085249"/>
                </a:lnTo>
                <a:lnTo>
                  <a:pt x="16383" y="1039083"/>
                </a:lnTo>
                <a:lnTo>
                  <a:pt x="34253" y="994403"/>
                </a:lnTo>
                <a:lnTo>
                  <a:pt x="56594" y="948238"/>
                </a:lnTo>
                <a:lnTo>
                  <a:pt x="81910" y="905048"/>
                </a:lnTo>
                <a:lnTo>
                  <a:pt x="108716" y="860370"/>
                </a:lnTo>
                <a:lnTo>
                  <a:pt x="134033" y="815693"/>
                </a:lnTo>
                <a:lnTo>
                  <a:pt x="156372" y="771015"/>
                </a:lnTo>
                <a:lnTo>
                  <a:pt x="174244" y="727825"/>
                </a:lnTo>
                <a:lnTo>
                  <a:pt x="186158" y="681658"/>
                </a:lnTo>
                <a:lnTo>
                  <a:pt x="192116" y="635491"/>
                </a:lnTo>
                <a:lnTo>
                  <a:pt x="192116" y="586346"/>
                </a:lnTo>
                <a:lnTo>
                  <a:pt x="189136" y="535711"/>
                </a:lnTo>
                <a:lnTo>
                  <a:pt x="183178" y="485075"/>
                </a:lnTo>
                <a:lnTo>
                  <a:pt x="175733" y="434440"/>
                </a:lnTo>
                <a:lnTo>
                  <a:pt x="169775" y="383806"/>
                </a:lnTo>
                <a:lnTo>
                  <a:pt x="165306" y="333172"/>
                </a:lnTo>
                <a:lnTo>
                  <a:pt x="166797" y="285515"/>
                </a:lnTo>
                <a:lnTo>
                  <a:pt x="172755" y="239348"/>
                </a:lnTo>
                <a:lnTo>
                  <a:pt x="186158" y="194669"/>
                </a:lnTo>
                <a:lnTo>
                  <a:pt x="205519" y="157438"/>
                </a:lnTo>
                <a:lnTo>
                  <a:pt x="230835" y="121696"/>
                </a:lnTo>
                <a:lnTo>
                  <a:pt x="260619" y="90421"/>
                </a:lnTo>
                <a:lnTo>
                  <a:pt x="294872" y="59147"/>
                </a:lnTo>
                <a:lnTo>
                  <a:pt x="330615" y="30850"/>
                </a:lnTo>
                <a:lnTo>
                  <a:pt x="367844" y="255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FC22B837-2C11-E840-8609-206DAC1DAA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2500" l="8056" r="90000">
                        <a14:foregroundMark x1="8056" y1="49444" x2="8056" y2="49444"/>
                        <a14:foregroundMark x1="8056" y1="49444" x2="8056" y2="49444"/>
                        <a14:foregroundMark x1="48611" y1="38333" x2="48611" y2="38333"/>
                        <a14:foregroundMark x1="49306" y1="23333" x2="49306" y2="23333"/>
                        <a14:foregroundMark x1="48611" y1="52500" x2="48611" y2="52500"/>
                        <a14:foregroundMark x1="49583" y1="53333" x2="49583" y2="53333"/>
                        <a14:foregroundMark x1="49861" y1="48889" x2="49861" y2="48889"/>
                        <a14:foregroundMark x1="49306" y1="45833" x2="49306" y2="45833"/>
                        <a14:foregroundMark x1="60556" y1="48889" x2="60556" y2="48889"/>
                        <a14:foregroundMark x1="79583" y1="36389" x2="79583" y2="36389"/>
                        <a14:foregroundMark x1="87639" y1="80833" x2="87639" y2="80833"/>
                        <a14:foregroundMark x1="78889" y1="76389" x2="78889" y2="76389"/>
                        <a14:foregroundMark x1="78889" y1="76389" x2="78889" y2="76389"/>
                        <a14:foregroundMark x1="85139" y1="84444" x2="85139" y2="84444"/>
                        <a14:foregroundMark x1="85833" y1="91389" x2="85833" y2="91389"/>
                        <a14:foregroundMark x1="80833" y1="91389" x2="80833" y2="91389"/>
                        <a14:foregroundMark x1="14306" y1="75556" x2="14306" y2="75556"/>
                        <a14:foregroundMark x1="19722" y1="76944" x2="19722" y2="76944"/>
                        <a14:foregroundMark x1="34028" y1="78333" x2="34028" y2="78333"/>
                        <a14:foregroundMark x1="38750" y1="77500" x2="38750" y2="77500"/>
                        <a14:foregroundMark x1="51250" y1="76389" x2="51250" y2="76389"/>
                        <a14:foregroundMark x1="64306" y1="76667" x2="64306" y2="76667"/>
                        <a14:foregroundMark x1="68750" y1="76667" x2="68750" y2="76667"/>
                        <a14:foregroundMark x1="80139" y1="76111" x2="80139" y2="76111"/>
                        <a14:foregroundMark x1="81528" y1="85833" x2="81528" y2="85833"/>
                        <a14:foregroundMark x1="78472" y1="88333" x2="78472" y2="88333"/>
                        <a14:foregroundMark x1="75139" y1="90833" x2="75139" y2="90833"/>
                        <a14:foregroundMark x1="70972" y1="91389" x2="70972" y2="91389"/>
                        <a14:foregroundMark x1="72917" y1="91389" x2="72917" y2="91389"/>
                        <a14:foregroundMark x1="66944" y1="91667" x2="66944" y2="91667"/>
                        <a14:foregroundMark x1="65972" y1="92222" x2="67778" y2="92500"/>
                        <a14:foregroundMark x1="51528" y1="87778" x2="51528" y2="87778"/>
                        <a14:foregroundMark x1="51806" y1="87778" x2="51806" y2="87778"/>
                        <a14:foregroundMark x1="52778" y1="86389" x2="52778" y2="86389"/>
                        <a14:foregroundMark x1="52639" y1="86389" x2="52639" y2="86389"/>
                        <a14:foregroundMark x1="29861" y1="71667" x2="29861" y2="71667"/>
                        <a14:foregroundMark x1="27639" y1="70556" x2="30972" y2="7055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938777" y="692123"/>
            <a:ext cx="2897623" cy="1448810"/>
          </a:xfrm>
          <a:prstGeom prst="rect">
            <a:avLst/>
          </a:prstGeom>
        </p:spPr>
      </p:pic>
      <p:sp>
        <p:nvSpPr>
          <p:cNvPr id="35" name="Freeform: Shape 34">
            <a:extLst>
              <a:ext uri="{FF2B5EF4-FFF2-40B4-BE49-F238E27FC236}">
                <a16:creationId xmlns:a16="http://schemas.microsoft.com/office/drawing/2014/main" xmlns="" id="{9563FBA8-D302-415D-ACB8-C0406838DE3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653688" y="2584797"/>
            <a:ext cx="3261712" cy="3257750"/>
          </a:xfrm>
          <a:custGeom>
            <a:avLst/>
            <a:gdLst>
              <a:gd name="connsiteX0" fmla="*/ 3095991 w 6191980"/>
              <a:gd name="connsiteY0" fmla="*/ 0 h 6184462"/>
              <a:gd name="connsiteX1" fmla="*/ 3156069 w 6191980"/>
              <a:gd name="connsiteY1" fmla="*/ 5631 h 6184462"/>
              <a:gd name="connsiteX2" fmla="*/ 3214272 w 6191980"/>
              <a:gd name="connsiteY2" fmla="*/ 20652 h 6184462"/>
              <a:gd name="connsiteX3" fmla="*/ 3270598 w 6191980"/>
              <a:gd name="connsiteY3" fmla="*/ 43182 h 6184462"/>
              <a:gd name="connsiteX4" fmla="*/ 3328798 w 6191980"/>
              <a:gd name="connsiteY4" fmla="*/ 71344 h 6184462"/>
              <a:gd name="connsiteX5" fmla="*/ 3383247 w 6191980"/>
              <a:gd name="connsiteY5" fmla="*/ 103262 h 6184462"/>
              <a:gd name="connsiteX6" fmla="*/ 3439573 w 6191980"/>
              <a:gd name="connsiteY6" fmla="*/ 137057 h 6184462"/>
              <a:gd name="connsiteX7" fmla="*/ 3495897 w 6191980"/>
              <a:gd name="connsiteY7" fmla="*/ 167096 h 6184462"/>
              <a:gd name="connsiteX8" fmla="*/ 3552221 w 6191980"/>
              <a:gd name="connsiteY8" fmla="*/ 197137 h 6184462"/>
              <a:gd name="connsiteX9" fmla="*/ 3606669 w 6191980"/>
              <a:gd name="connsiteY9" fmla="*/ 219666 h 6184462"/>
              <a:gd name="connsiteX10" fmla="*/ 3666749 w 6191980"/>
              <a:gd name="connsiteY10" fmla="*/ 234686 h 6184462"/>
              <a:gd name="connsiteX11" fmla="*/ 3724950 w 6191980"/>
              <a:gd name="connsiteY11" fmla="*/ 242197 h 6184462"/>
              <a:gd name="connsiteX12" fmla="*/ 3786907 w 6191980"/>
              <a:gd name="connsiteY12" fmla="*/ 242197 h 6184462"/>
              <a:gd name="connsiteX13" fmla="*/ 3850743 w 6191980"/>
              <a:gd name="connsiteY13" fmla="*/ 238443 h 6184462"/>
              <a:gd name="connsiteX14" fmla="*/ 3914577 w 6191980"/>
              <a:gd name="connsiteY14" fmla="*/ 230932 h 6184462"/>
              <a:gd name="connsiteX15" fmla="*/ 3978413 w 6191980"/>
              <a:gd name="connsiteY15" fmla="*/ 221545 h 6184462"/>
              <a:gd name="connsiteX16" fmla="*/ 4042247 w 6191980"/>
              <a:gd name="connsiteY16" fmla="*/ 214035 h 6184462"/>
              <a:gd name="connsiteX17" fmla="*/ 4106083 w 6191980"/>
              <a:gd name="connsiteY17" fmla="*/ 208401 h 6184462"/>
              <a:gd name="connsiteX18" fmla="*/ 4166161 w 6191980"/>
              <a:gd name="connsiteY18" fmla="*/ 210279 h 6184462"/>
              <a:gd name="connsiteX19" fmla="*/ 4224364 w 6191980"/>
              <a:gd name="connsiteY19" fmla="*/ 217789 h 6184462"/>
              <a:gd name="connsiteX20" fmla="*/ 4280690 w 6191980"/>
              <a:gd name="connsiteY20" fmla="*/ 234686 h 6184462"/>
              <a:gd name="connsiteX21" fmla="*/ 4327628 w 6191980"/>
              <a:gd name="connsiteY21" fmla="*/ 259094 h 6184462"/>
              <a:gd name="connsiteX22" fmla="*/ 4372686 w 6191980"/>
              <a:gd name="connsiteY22" fmla="*/ 291012 h 6184462"/>
              <a:gd name="connsiteX23" fmla="*/ 4412114 w 6191980"/>
              <a:gd name="connsiteY23" fmla="*/ 328561 h 6184462"/>
              <a:gd name="connsiteX24" fmla="*/ 4451542 w 6191980"/>
              <a:gd name="connsiteY24" fmla="*/ 371743 h 6184462"/>
              <a:gd name="connsiteX25" fmla="*/ 4487214 w 6191980"/>
              <a:gd name="connsiteY25" fmla="*/ 416803 h 6184462"/>
              <a:gd name="connsiteX26" fmla="*/ 4522886 w 6191980"/>
              <a:gd name="connsiteY26" fmla="*/ 463741 h 6184462"/>
              <a:gd name="connsiteX27" fmla="*/ 4558559 w 6191980"/>
              <a:gd name="connsiteY27" fmla="*/ 510678 h 6184462"/>
              <a:gd name="connsiteX28" fmla="*/ 4594231 w 6191980"/>
              <a:gd name="connsiteY28" fmla="*/ 555737 h 6184462"/>
              <a:gd name="connsiteX29" fmla="*/ 4631782 w 6191980"/>
              <a:gd name="connsiteY29" fmla="*/ 598919 h 6184462"/>
              <a:gd name="connsiteX30" fmla="*/ 4674964 w 6191980"/>
              <a:gd name="connsiteY30" fmla="*/ 636471 h 6184462"/>
              <a:gd name="connsiteX31" fmla="*/ 4716270 w 6191980"/>
              <a:gd name="connsiteY31" fmla="*/ 670266 h 6184462"/>
              <a:gd name="connsiteX32" fmla="*/ 4763206 w 6191980"/>
              <a:gd name="connsiteY32" fmla="*/ 696549 h 6184462"/>
              <a:gd name="connsiteX33" fmla="*/ 4813899 w 6191980"/>
              <a:gd name="connsiteY33" fmla="*/ 719079 h 6184462"/>
              <a:gd name="connsiteX34" fmla="*/ 4868345 w 6191980"/>
              <a:gd name="connsiteY34" fmla="*/ 737854 h 6184462"/>
              <a:gd name="connsiteX35" fmla="*/ 4924669 w 6191980"/>
              <a:gd name="connsiteY35" fmla="*/ 754751 h 6184462"/>
              <a:gd name="connsiteX36" fmla="*/ 4980995 w 6191980"/>
              <a:gd name="connsiteY36" fmla="*/ 769772 h 6184462"/>
              <a:gd name="connsiteX37" fmla="*/ 5039198 w 6191980"/>
              <a:gd name="connsiteY37" fmla="*/ 784792 h 6184462"/>
              <a:gd name="connsiteX38" fmla="*/ 5093644 w 6191980"/>
              <a:gd name="connsiteY38" fmla="*/ 801690 h 6184462"/>
              <a:gd name="connsiteX39" fmla="*/ 5148091 w 6191980"/>
              <a:gd name="connsiteY39" fmla="*/ 820464 h 6184462"/>
              <a:gd name="connsiteX40" fmla="*/ 5198784 w 6191980"/>
              <a:gd name="connsiteY40" fmla="*/ 842995 h 6184462"/>
              <a:gd name="connsiteX41" fmla="*/ 5243845 w 6191980"/>
              <a:gd name="connsiteY41" fmla="*/ 871157 h 6184462"/>
              <a:gd name="connsiteX42" fmla="*/ 5285151 w 6191980"/>
              <a:gd name="connsiteY42" fmla="*/ 904952 h 6184462"/>
              <a:gd name="connsiteX43" fmla="*/ 5318944 w 6191980"/>
              <a:gd name="connsiteY43" fmla="*/ 946257 h 6184462"/>
              <a:gd name="connsiteX44" fmla="*/ 5347108 w 6191980"/>
              <a:gd name="connsiteY44" fmla="*/ 991317 h 6184462"/>
              <a:gd name="connsiteX45" fmla="*/ 5369636 w 6191980"/>
              <a:gd name="connsiteY45" fmla="*/ 1042007 h 6184462"/>
              <a:gd name="connsiteX46" fmla="*/ 5388410 w 6191980"/>
              <a:gd name="connsiteY46" fmla="*/ 1096456 h 6184462"/>
              <a:gd name="connsiteX47" fmla="*/ 5405308 w 6191980"/>
              <a:gd name="connsiteY47" fmla="*/ 1150903 h 6184462"/>
              <a:gd name="connsiteX48" fmla="*/ 5420328 w 6191980"/>
              <a:gd name="connsiteY48" fmla="*/ 1209105 h 6184462"/>
              <a:gd name="connsiteX49" fmla="*/ 5435349 w 6191980"/>
              <a:gd name="connsiteY49" fmla="*/ 1265429 h 6184462"/>
              <a:gd name="connsiteX50" fmla="*/ 5452246 w 6191980"/>
              <a:gd name="connsiteY50" fmla="*/ 1321755 h 6184462"/>
              <a:gd name="connsiteX51" fmla="*/ 5471021 w 6191980"/>
              <a:gd name="connsiteY51" fmla="*/ 1376203 h 6184462"/>
              <a:gd name="connsiteX52" fmla="*/ 5493550 w 6191980"/>
              <a:gd name="connsiteY52" fmla="*/ 1426896 h 6184462"/>
              <a:gd name="connsiteX53" fmla="*/ 5519836 w 6191980"/>
              <a:gd name="connsiteY53" fmla="*/ 1473832 h 6184462"/>
              <a:gd name="connsiteX54" fmla="*/ 5553632 w 6191980"/>
              <a:gd name="connsiteY54" fmla="*/ 1515138 h 6184462"/>
              <a:gd name="connsiteX55" fmla="*/ 5591181 w 6191980"/>
              <a:gd name="connsiteY55" fmla="*/ 1558320 h 6184462"/>
              <a:gd name="connsiteX56" fmla="*/ 5634364 w 6191980"/>
              <a:gd name="connsiteY56" fmla="*/ 1595869 h 6184462"/>
              <a:gd name="connsiteX57" fmla="*/ 5679425 w 6191980"/>
              <a:gd name="connsiteY57" fmla="*/ 1631541 h 6184462"/>
              <a:gd name="connsiteX58" fmla="*/ 5728238 w 6191980"/>
              <a:gd name="connsiteY58" fmla="*/ 1667213 h 6184462"/>
              <a:gd name="connsiteX59" fmla="*/ 5775175 w 6191980"/>
              <a:gd name="connsiteY59" fmla="*/ 1702885 h 6184462"/>
              <a:gd name="connsiteX60" fmla="*/ 5820236 w 6191980"/>
              <a:gd name="connsiteY60" fmla="*/ 1738560 h 6184462"/>
              <a:gd name="connsiteX61" fmla="*/ 5863416 w 6191980"/>
              <a:gd name="connsiteY61" fmla="*/ 1777986 h 6184462"/>
              <a:gd name="connsiteX62" fmla="*/ 5900968 w 6191980"/>
              <a:gd name="connsiteY62" fmla="*/ 1817414 h 6184462"/>
              <a:gd name="connsiteX63" fmla="*/ 5932886 w 6191980"/>
              <a:gd name="connsiteY63" fmla="*/ 1862474 h 6184462"/>
              <a:gd name="connsiteX64" fmla="*/ 5957294 w 6191980"/>
              <a:gd name="connsiteY64" fmla="*/ 1909410 h 6184462"/>
              <a:gd name="connsiteX65" fmla="*/ 5974191 w 6191980"/>
              <a:gd name="connsiteY65" fmla="*/ 1965736 h 6184462"/>
              <a:gd name="connsiteX66" fmla="*/ 5981700 w 6191980"/>
              <a:gd name="connsiteY66" fmla="*/ 2023938 h 6184462"/>
              <a:gd name="connsiteX67" fmla="*/ 5983578 w 6191980"/>
              <a:gd name="connsiteY67" fmla="*/ 2084018 h 6184462"/>
              <a:gd name="connsiteX68" fmla="*/ 5977945 w 6191980"/>
              <a:gd name="connsiteY68" fmla="*/ 2147852 h 6184462"/>
              <a:gd name="connsiteX69" fmla="*/ 5970435 w 6191980"/>
              <a:gd name="connsiteY69" fmla="*/ 2211686 h 6184462"/>
              <a:gd name="connsiteX70" fmla="*/ 5961048 w 6191980"/>
              <a:gd name="connsiteY70" fmla="*/ 2275522 h 6184462"/>
              <a:gd name="connsiteX71" fmla="*/ 5953538 w 6191980"/>
              <a:gd name="connsiteY71" fmla="*/ 2339356 h 6184462"/>
              <a:gd name="connsiteX72" fmla="*/ 5949784 w 6191980"/>
              <a:gd name="connsiteY72" fmla="*/ 2403192 h 6184462"/>
              <a:gd name="connsiteX73" fmla="*/ 5949784 w 6191980"/>
              <a:gd name="connsiteY73" fmla="*/ 2465149 h 6184462"/>
              <a:gd name="connsiteX74" fmla="*/ 5957294 w 6191980"/>
              <a:gd name="connsiteY74" fmla="*/ 2523350 h 6184462"/>
              <a:gd name="connsiteX75" fmla="*/ 5972312 w 6191980"/>
              <a:gd name="connsiteY75" fmla="*/ 2581552 h 6184462"/>
              <a:gd name="connsiteX76" fmla="*/ 5994843 w 6191980"/>
              <a:gd name="connsiteY76" fmla="*/ 2636001 h 6184462"/>
              <a:gd name="connsiteX77" fmla="*/ 6024884 w 6191980"/>
              <a:gd name="connsiteY77" fmla="*/ 2692325 h 6184462"/>
              <a:gd name="connsiteX78" fmla="*/ 6054922 w 6191980"/>
              <a:gd name="connsiteY78" fmla="*/ 2748651 h 6184462"/>
              <a:gd name="connsiteX79" fmla="*/ 6088718 w 6191980"/>
              <a:gd name="connsiteY79" fmla="*/ 2804974 h 6184462"/>
              <a:gd name="connsiteX80" fmla="*/ 6120634 w 6191980"/>
              <a:gd name="connsiteY80" fmla="*/ 2859423 h 6184462"/>
              <a:gd name="connsiteX81" fmla="*/ 6148798 w 6191980"/>
              <a:gd name="connsiteY81" fmla="*/ 2917624 h 6184462"/>
              <a:gd name="connsiteX82" fmla="*/ 6171326 w 6191980"/>
              <a:gd name="connsiteY82" fmla="*/ 2973950 h 6184462"/>
              <a:gd name="connsiteX83" fmla="*/ 6186347 w 6191980"/>
              <a:gd name="connsiteY83" fmla="*/ 3032152 h 6184462"/>
              <a:gd name="connsiteX84" fmla="*/ 6191980 w 6191980"/>
              <a:gd name="connsiteY84" fmla="*/ 3092230 h 6184462"/>
              <a:gd name="connsiteX85" fmla="*/ 6186347 w 6191980"/>
              <a:gd name="connsiteY85" fmla="*/ 3152310 h 6184462"/>
              <a:gd name="connsiteX86" fmla="*/ 6171326 w 6191980"/>
              <a:gd name="connsiteY86" fmla="*/ 3210513 h 6184462"/>
              <a:gd name="connsiteX87" fmla="*/ 6148798 w 6191980"/>
              <a:gd name="connsiteY87" fmla="*/ 3266839 h 6184462"/>
              <a:gd name="connsiteX88" fmla="*/ 6120634 w 6191980"/>
              <a:gd name="connsiteY88" fmla="*/ 3325039 h 6184462"/>
              <a:gd name="connsiteX89" fmla="*/ 6088718 w 6191980"/>
              <a:gd name="connsiteY89" fmla="*/ 3379488 h 6184462"/>
              <a:gd name="connsiteX90" fmla="*/ 6054922 w 6191980"/>
              <a:gd name="connsiteY90" fmla="*/ 3435814 h 6184462"/>
              <a:gd name="connsiteX91" fmla="*/ 6024884 w 6191980"/>
              <a:gd name="connsiteY91" fmla="*/ 3492137 h 6184462"/>
              <a:gd name="connsiteX92" fmla="*/ 5994843 w 6191980"/>
              <a:gd name="connsiteY92" fmla="*/ 3548461 h 6184462"/>
              <a:gd name="connsiteX93" fmla="*/ 5972312 w 6191980"/>
              <a:gd name="connsiteY93" fmla="*/ 3602910 h 6184462"/>
              <a:gd name="connsiteX94" fmla="*/ 5957294 w 6191980"/>
              <a:gd name="connsiteY94" fmla="*/ 3661113 h 6184462"/>
              <a:gd name="connsiteX95" fmla="*/ 5949784 w 6191980"/>
              <a:gd name="connsiteY95" fmla="*/ 3719313 h 6184462"/>
              <a:gd name="connsiteX96" fmla="*/ 5949784 w 6191980"/>
              <a:gd name="connsiteY96" fmla="*/ 3781272 h 6184462"/>
              <a:gd name="connsiteX97" fmla="*/ 5953538 w 6191980"/>
              <a:gd name="connsiteY97" fmla="*/ 3845106 h 6184462"/>
              <a:gd name="connsiteX98" fmla="*/ 5961048 w 6191980"/>
              <a:gd name="connsiteY98" fmla="*/ 3908940 h 6184462"/>
              <a:gd name="connsiteX99" fmla="*/ 5970435 w 6191980"/>
              <a:gd name="connsiteY99" fmla="*/ 3972776 h 6184462"/>
              <a:gd name="connsiteX100" fmla="*/ 5977945 w 6191980"/>
              <a:gd name="connsiteY100" fmla="*/ 4036610 h 6184462"/>
              <a:gd name="connsiteX101" fmla="*/ 5983578 w 6191980"/>
              <a:gd name="connsiteY101" fmla="*/ 4100444 h 6184462"/>
              <a:gd name="connsiteX102" fmla="*/ 5981700 w 6191980"/>
              <a:gd name="connsiteY102" fmla="*/ 4160526 h 6184462"/>
              <a:gd name="connsiteX103" fmla="*/ 5974191 w 6191980"/>
              <a:gd name="connsiteY103" fmla="*/ 4218729 h 6184462"/>
              <a:gd name="connsiteX104" fmla="*/ 5957294 w 6191980"/>
              <a:gd name="connsiteY104" fmla="*/ 4275053 h 6184462"/>
              <a:gd name="connsiteX105" fmla="*/ 5932886 w 6191980"/>
              <a:gd name="connsiteY105" fmla="*/ 4321989 h 6184462"/>
              <a:gd name="connsiteX106" fmla="*/ 5900968 w 6191980"/>
              <a:gd name="connsiteY106" fmla="*/ 4367050 h 6184462"/>
              <a:gd name="connsiteX107" fmla="*/ 5863416 w 6191980"/>
              <a:gd name="connsiteY107" fmla="*/ 4406477 h 6184462"/>
              <a:gd name="connsiteX108" fmla="*/ 5820236 w 6191980"/>
              <a:gd name="connsiteY108" fmla="*/ 4445903 h 6184462"/>
              <a:gd name="connsiteX109" fmla="*/ 5775175 w 6191980"/>
              <a:gd name="connsiteY109" fmla="*/ 4481577 h 6184462"/>
              <a:gd name="connsiteX110" fmla="*/ 5728238 w 6191980"/>
              <a:gd name="connsiteY110" fmla="*/ 4517249 h 6184462"/>
              <a:gd name="connsiteX111" fmla="*/ 5679425 w 6191980"/>
              <a:gd name="connsiteY111" fmla="*/ 4552921 h 6184462"/>
              <a:gd name="connsiteX112" fmla="*/ 5634364 w 6191980"/>
              <a:gd name="connsiteY112" fmla="*/ 4588593 h 6184462"/>
              <a:gd name="connsiteX113" fmla="*/ 5591181 w 6191980"/>
              <a:gd name="connsiteY113" fmla="*/ 4626142 h 6184462"/>
              <a:gd name="connsiteX114" fmla="*/ 5553632 w 6191980"/>
              <a:gd name="connsiteY114" fmla="*/ 4669325 h 6184462"/>
              <a:gd name="connsiteX115" fmla="*/ 5519836 w 6191980"/>
              <a:gd name="connsiteY115" fmla="*/ 4710630 h 6184462"/>
              <a:gd name="connsiteX116" fmla="*/ 5493550 w 6191980"/>
              <a:gd name="connsiteY116" fmla="*/ 4757566 h 6184462"/>
              <a:gd name="connsiteX117" fmla="*/ 5471021 w 6191980"/>
              <a:gd name="connsiteY117" fmla="*/ 4808259 h 6184462"/>
              <a:gd name="connsiteX118" fmla="*/ 5452246 w 6191980"/>
              <a:gd name="connsiteY118" fmla="*/ 4862708 h 6184462"/>
              <a:gd name="connsiteX119" fmla="*/ 5435349 w 6191980"/>
              <a:gd name="connsiteY119" fmla="*/ 4919033 h 6184462"/>
              <a:gd name="connsiteX120" fmla="*/ 5420328 w 6191980"/>
              <a:gd name="connsiteY120" fmla="*/ 4975357 h 6184462"/>
              <a:gd name="connsiteX121" fmla="*/ 5405308 w 6191980"/>
              <a:gd name="connsiteY121" fmla="*/ 5033560 h 6184462"/>
              <a:gd name="connsiteX122" fmla="*/ 5388410 w 6191980"/>
              <a:gd name="connsiteY122" fmla="*/ 5088007 h 6184462"/>
              <a:gd name="connsiteX123" fmla="*/ 5369636 w 6191980"/>
              <a:gd name="connsiteY123" fmla="*/ 5142453 h 6184462"/>
              <a:gd name="connsiteX124" fmla="*/ 5347108 w 6191980"/>
              <a:gd name="connsiteY124" fmla="*/ 5193146 h 6184462"/>
              <a:gd name="connsiteX125" fmla="*/ 5318944 w 6191980"/>
              <a:gd name="connsiteY125" fmla="*/ 5238207 h 6184462"/>
              <a:gd name="connsiteX126" fmla="*/ 5285151 w 6191980"/>
              <a:gd name="connsiteY126" fmla="*/ 5279510 h 6184462"/>
              <a:gd name="connsiteX127" fmla="*/ 5243845 w 6191980"/>
              <a:gd name="connsiteY127" fmla="*/ 5313305 h 6184462"/>
              <a:gd name="connsiteX128" fmla="*/ 5198784 w 6191980"/>
              <a:gd name="connsiteY128" fmla="*/ 5341467 h 6184462"/>
              <a:gd name="connsiteX129" fmla="*/ 5148091 w 6191980"/>
              <a:gd name="connsiteY129" fmla="*/ 5363998 h 6184462"/>
              <a:gd name="connsiteX130" fmla="*/ 5093644 w 6191980"/>
              <a:gd name="connsiteY130" fmla="*/ 5382773 h 6184462"/>
              <a:gd name="connsiteX131" fmla="*/ 5039198 w 6191980"/>
              <a:gd name="connsiteY131" fmla="*/ 5399670 h 6184462"/>
              <a:gd name="connsiteX132" fmla="*/ 4980995 w 6191980"/>
              <a:gd name="connsiteY132" fmla="*/ 5414691 h 6184462"/>
              <a:gd name="connsiteX133" fmla="*/ 4924669 w 6191980"/>
              <a:gd name="connsiteY133" fmla="*/ 5429711 h 6184462"/>
              <a:gd name="connsiteX134" fmla="*/ 4868345 w 6191980"/>
              <a:gd name="connsiteY134" fmla="*/ 5446609 h 6184462"/>
              <a:gd name="connsiteX135" fmla="*/ 4813899 w 6191980"/>
              <a:gd name="connsiteY135" fmla="*/ 5465383 h 6184462"/>
              <a:gd name="connsiteX136" fmla="*/ 4763206 w 6191980"/>
              <a:gd name="connsiteY136" fmla="*/ 5487914 h 6184462"/>
              <a:gd name="connsiteX137" fmla="*/ 4716270 w 6191980"/>
              <a:gd name="connsiteY137" fmla="*/ 5514197 h 6184462"/>
              <a:gd name="connsiteX138" fmla="*/ 4674964 w 6191980"/>
              <a:gd name="connsiteY138" fmla="*/ 5547992 h 6184462"/>
              <a:gd name="connsiteX139" fmla="*/ 4631782 w 6191980"/>
              <a:gd name="connsiteY139" fmla="*/ 5585543 h 6184462"/>
              <a:gd name="connsiteX140" fmla="*/ 4594231 w 6191980"/>
              <a:gd name="connsiteY140" fmla="*/ 5628725 h 6184462"/>
              <a:gd name="connsiteX141" fmla="*/ 4558559 w 6191980"/>
              <a:gd name="connsiteY141" fmla="*/ 5673785 h 6184462"/>
              <a:gd name="connsiteX142" fmla="*/ 4522886 w 6191980"/>
              <a:gd name="connsiteY142" fmla="*/ 5720721 h 6184462"/>
              <a:gd name="connsiteX143" fmla="*/ 4487214 w 6191980"/>
              <a:gd name="connsiteY143" fmla="*/ 5767659 h 6184462"/>
              <a:gd name="connsiteX144" fmla="*/ 4451542 w 6191980"/>
              <a:gd name="connsiteY144" fmla="*/ 5812719 h 6184462"/>
              <a:gd name="connsiteX145" fmla="*/ 4412114 w 6191980"/>
              <a:gd name="connsiteY145" fmla="*/ 5855901 h 6184462"/>
              <a:gd name="connsiteX146" fmla="*/ 4372686 w 6191980"/>
              <a:gd name="connsiteY146" fmla="*/ 5893450 h 6184462"/>
              <a:gd name="connsiteX147" fmla="*/ 4327628 w 6191980"/>
              <a:gd name="connsiteY147" fmla="*/ 5925368 h 6184462"/>
              <a:gd name="connsiteX148" fmla="*/ 4280690 w 6191980"/>
              <a:gd name="connsiteY148" fmla="*/ 5949776 h 6184462"/>
              <a:gd name="connsiteX149" fmla="*/ 4224364 w 6191980"/>
              <a:gd name="connsiteY149" fmla="*/ 5966674 h 6184462"/>
              <a:gd name="connsiteX150" fmla="*/ 4166161 w 6191980"/>
              <a:gd name="connsiteY150" fmla="*/ 5974184 h 6184462"/>
              <a:gd name="connsiteX151" fmla="*/ 4106083 w 6191980"/>
              <a:gd name="connsiteY151" fmla="*/ 5976061 h 6184462"/>
              <a:gd name="connsiteX152" fmla="*/ 4042247 w 6191980"/>
              <a:gd name="connsiteY152" fmla="*/ 5970428 h 6184462"/>
              <a:gd name="connsiteX153" fmla="*/ 3978413 w 6191980"/>
              <a:gd name="connsiteY153" fmla="*/ 5962919 h 6184462"/>
              <a:gd name="connsiteX154" fmla="*/ 3914577 w 6191980"/>
              <a:gd name="connsiteY154" fmla="*/ 5953530 h 6184462"/>
              <a:gd name="connsiteX155" fmla="*/ 3850743 w 6191980"/>
              <a:gd name="connsiteY155" fmla="*/ 5946022 h 6184462"/>
              <a:gd name="connsiteX156" fmla="*/ 3786907 w 6191980"/>
              <a:gd name="connsiteY156" fmla="*/ 5942266 h 6184462"/>
              <a:gd name="connsiteX157" fmla="*/ 3724950 w 6191980"/>
              <a:gd name="connsiteY157" fmla="*/ 5942266 h 6184462"/>
              <a:gd name="connsiteX158" fmla="*/ 3666749 w 6191980"/>
              <a:gd name="connsiteY158" fmla="*/ 5949776 h 6184462"/>
              <a:gd name="connsiteX159" fmla="*/ 3606669 w 6191980"/>
              <a:gd name="connsiteY159" fmla="*/ 5964797 h 6184462"/>
              <a:gd name="connsiteX160" fmla="*/ 3552221 w 6191980"/>
              <a:gd name="connsiteY160" fmla="*/ 5987325 h 6184462"/>
              <a:gd name="connsiteX161" fmla="*/ 3495897 w 6191980"/>
              <a:gd name="connsiteY161" fmla="*/ 6017366 h 6184462"/>
              <a:gd name="connsiteX162" fmla="*/ 3439573 w 6191980"/>
              <a:gd name="connsiteY162" fmla="*/ 6047407 h 6184462"/>
              <a:gd name="connsiteX163" fmla="*/ 3383247 w 6191980"/>
              <a:gd name="connsiteY163" fmla="*/ 6081200 h 6184462"/>
              <a:gd name="connsiteX164" fmla="*/ 3328798 w 6191980"/>
              <a:gd name="connsiteY164" fmla="*/ 6113118 h 6184462"/>
              <a:gd name="connsiteX165" fmla="*/ 3270598 w 6191980"/>
              <a:gd name="connsiteY165" fmla="*/ 6141280 h 6184462"/>
              <a:gd name="connsiteX166" fmla="*/ 3214272 w 6191980"/>
              <a:gd name="connsiteY166" fmla="*/ 6163811 h 6184462"/>
              <a:gd name="connsiteX167" fmla="*/ 3156069 w 6191980"/>
              <a:gd name="connsiteY167" fmla="*/ 6178831 h 6184462"/>
              <a:gd name="connsiteX168" fmla="*/ 3095991 w 6191980"/>
              <a:gd name="connsiteY168" fmla="*/ 6184462 h 6184462"/>
              <a:gd name="connsiteX169" fmla="*/ 3035911 w 6191980"/>
              <a:gd name="connsiteY169" fmla="*/ 6178831 h 6184462"/>
              <a:gd name="connsiteX170" fmla="*/ 2977708 w 6191980"/>
              <a:gd name="connsiteY170" fmla="*/ 6163811 h 6184462"/>
              <a:gd name="connsiteX171" fmla="*/ 2921385 w 6191980"/>
              <a:gd name="connsiteY171" fmla="*/ 6141280 h 6184462"/>
              <a:gd name="connsiteX172" fmla="*/ 2863182 w 6191980"/>
              <a:gd name="connsiteY172" fmla="*/ 6113118 h 6184462"/>
              <a:gd name="connsiteX173" fmla="*/ 2808733 w 6191980"/>
              <a:gd name="connsiteY173" fmla="*/ 6081200 h 6184462"/>
              <a:gd name="connsiteX174" fmla="*/ 2752409 w 6191980"/>
              <a:gd name="connsiteY174" fmla="*/ 6047407 h 6184462"/>
              <a:gd name="connsiteX175" fmla="*/ 2696083 w 6191980"/>
              <a:gd name="connsiteY175" fmla="*/ 6017366 h 6184462"/>
              <a:gd name="connsiteX176" fmla="*/ 2639760 w 6191980"/>
              <a:gd name="connsiteY176" fmla="*/ 5987325 h 6184462"/>
              <a:gd name="connsiteX177" fmla="*/ 2583436 w 6191980"/>
              <a:gd name="connsiteY177" fmla="*/ 5964797 h 6184462"/>
              <a:gd name="connsiteX178" fmla="*/ 2525233 w 6191980"/>
              <a:gd name="connsiteY178" fmla="*/ 5949776 h 6184462"/>
              <a:gd name="connsiteX179" fmla="*/ 2467030 w 6191980"/>
              <a:gd name="connsiteY179" fmla="*/ 5942266 h 6184462"/>
              <a:gd name="connsiteX180" fmla="*/ 2405071 w 6191980"/>
              <a:gd name="connsiteY180" fmla="*/ 5942266 h 6184462"/>
              <a:gd name="connsiteX181" fmla="*/ 2341237 w 6191980"/>
              <a:gd name="connsiteY181" fmla="*/ 5946022 h 6184462"/>
              <a:gd name="connsiteX182" fmla="*/ 2277403 w 6191980"/>
              <a:gd name="connsiteY182" fmla="*/ 5953530 h 6184462"/>
              <a:gd name="connsiteX183" fmla="*/ 2213567 w 6191980"/>
              <a:gd name="connsiteY183" fmla="*/ 5962919 h 6184462"/>
              <a:gd name="connsiteX184" fmla="*/ 2149731 w 6191980"/>
              <a:gd name="connsiteY184" fmla="*/ 5970428 h 6184462"/>
              <a:gd name="connsiteX185" fmla="*/ 2085897 w 6191980"/>
              <a:gd name="connsiteY185" fmla="*/ 5976061 h 6184462"/>
              <a:gd name="connsiteX186" fmla="*/ 2025819 w 6191980"/>
              <a:gd name="connsiteY186" fmla="*/ 5974184 h 6184462"/>
              <a:gd name="connsiteX187" fmla="*/ 1967617 w 6191980"/>
              <a:gd name="connsiteY187" fmla="*/ 5966674 h 6184462"/>
              <a:gd name="connsiteX188" fmla="*/ 1911291 w 6191980"/>
              <a:gd name="connsiteY188" fmla="*/ 5949776 h 6184462"/>
              <a:gd name="connsiteX189" fmla="*/ 1864354 w 6191980"/>
              <a:gd name="connsiteY189" fmla="*/ 5925368 h 6184462"/>
              <a:gd name="connsiteX190" fmla="*/ 1819293 w 6191980"/>
              <a:gd name="connsiteY190" fmla="*/ 5893450 h 6184462"/>
              <a:gd name="connsiteX191" fmla="*/ 1779867 w 6191980"/>
              <a:gd name="connsiteY191" fmla="*/ 5855901 h 6184462"/>
              <a:gd name="connsiteX192" fmla="*/ 1740438 w 6191980"/>
              <a:gd name="connsiteY192" fmla="*/ 5812719 h 6184462"/>
              <a:gd name="connsiteX193" fmla="*/ 1704766 w 6191980"/>
              <a:gd name="connsiteY193" fmla="*/ 5767659 h 6184462"/>
              <a:gd name="connsiteX194" fmla="*/ 1669094 w 6191980"/>
              <a:gd name="connsiteY194" fmla="*/ 5720721 h 6184462"/>
              <a:gd name="connsiteX195" fmla="*/ 1633422 w 6191980"/>
              <a:gd name="connsiteY195" fmla="*/ 5673785 h 6184462"/>
              <a:gd name="connsiteX196" fmla="*/ 1597750 w 6191980"/>
              <a:gd name="connsiteY196" fmla="*/ 5628725 h 6184462"/>
              <a:gd name="connsiteX197" fmla="*/ 1560199 w 6191980"/>
              <a:gd name="connsiteY197" fmla="*/ 5585543 h 6184462"/>
              <a:gd name="connsiteX198" fmla="*/ 1517016 w 6191980"/>
              <a:gd name="connsiteY198" fmla="*/ 5547992 h 6184462"/>
              <a:gd name="connsiteX199" fmla="*/ 1475711 w 6191980"/>
              <a:gd name="connsiteY199" fmla="*/ 5514197 h 6184462"/>
              <a:gd name="connsiteX200" fmla="*/ 1428774 w 6191980"/>
              <a:gd name="connsiteY200" fmla="*/ 5487914 h 6184462"/>
              <a:gd name="connsiteX201" fmla="*/ 1378082 w 6191980"/>
              <a:gd name="connsiteY201" fmla="*/ 5465383 h 6184462"/>
              <a:gd name="connsiteX202" fmla="*/ 1323635 w 6191980"/>
              <a:gd name="connsiteY202" fmla="*/ 5446609 h 6184462"/>
              <a:gd name="connsiteX203" fmla="*/ 1267309 w 6191980"/>
              <a:gd name="connsiteY203" fmla="*/ 5429711 h 6184462"/>
              <a:gd name="connsiteX204" fmla="*/ 1210986 w 6191980"/>
              <a:gd name="connsiteY204" fmla="*/ 5414691 h 6184462"/>
              <a:gd name="connsiteX205" fmla="*/ 1152783 w 6191980"/>
              <a:gd name="connsiteY205" fmla="*/ 5399670 h 6184462"/>
              <a:gd name="connsiteX206" fmla="*/ 1098336 w 6191980"/>
              <a:gd name="connsiteY206" fmla="*/ 5382773 h 6184462"/>
              <a:gd name="connsiteX207" fmla="*/ 1043887 w 6191980"/>
              <a:gd name="connsiteY207" fmla="*/ 5363998 h 6184462"/>
              <a:gd name="connsiteX208" fmla="*/ 993197 w 6191980"/>
              <a:gd name="connsiteY208" fmla="*/ 5341467 h 6184462"/>
              <a:gd name="connsiteX209" fmla="*/ 948135 w 6191980"/>
              <a:gd name="connsiteY209" fmla="*/ 5313305 h 6184462"/>
              <a:gd name="connsiteX210" fmla="*/ 906830 w 6191980"/>
              <a:gd name="connsiteY210" fmla="*/ 5279510 h 6184462"/>
              <a:gd name="connsiteX211" fmla="*/ 873037 w 6191980"/>
              <a:gd name="connsiteY211" fmla="*/ 5238207 h 6184462"/>
              <a:gd name="connsiteX212" fmla="*/ 844875 w 6191980"/>
              <a:gd name="connsiteY212" fmla="*/ 5193146 h 6184462"/>
              <a:gd name="connsiteX213" fmla="*/ 822344 w 6191980"/>
              <a:gd name="connsiteY213" fmla="*/ 5142453 h 6184462"/>
              <a:gd name="connsiteX214" fmla="*/ 803570 w 6191980"/>
              <a:gd name="connsiteY214" fmla="*/ 5088007 h 6184462"/>
              <a:gd name="connsiteX215" fmla="*/ 786672 w 6191980"/>
              <a:gd name="connsiteY215" fmla="*/ 5033560 h 6184462"/>
              <a:gd name="connsiteX216" fmla="*/ 771652 w 6191980"/>
              <a:gd name="connsiteY216" fmla="*/ 4975357 h 6184462"/>
              <a:gd name="connsiteX217" fmla="*/ 756631 w 6191980"/>
              <a:gd name="connsiteY217" fmla="*/ 4919033 h 6184462"/>
              <a:gd name="connsiteX218" fmla="*/ 739734 w 6191980"/>
              <a:gd name="connsiteY218" fmla="*/ 4862708 h 6184462"/>
              <a:gd name="connsiteX219" fmla="*/ 720959 w 6191980"/>
              <a:gd name="connsiteY219" fmla="*/ 4808259 h 6184462"/>
              <a:gd name="connsiteX220" fmla="*/ 698428 w 6191980"/>
              <a:gd name="connsiteY220" fmla="*/ 4757566 h 6184462"/>
              <a:gd name="connsiteX221" fmla="*/ 672143 w 6191980"/>
              <a:gd name="connsiteY221" fmla="*/ 4710630 h 6184462"/>
              <a:gd name="connsiteX222" fmla="*/ 638351 w 6191980"/>
              <a:gd name="connsiteY222" fmla="*/ 4669325 h 6184462"/>
              <a:gd name="connsiteX223" fmla="*/ 600799 w 6191980"/>
              <a:gd name="connsiteY223" fmla="*/ 4626142 h 6184462"/>
              <a:gd name="connsiteX224" fmla="*/ 557617 w 6191980"/>
              <a:gd name="connsiteY224" fmla="*/ 4588593 h 6184462"/>
              <a:gd name="connsiteX225" fmla="*/ 510678 w 6191980"/>
              <a:gd name="connsiteY225" fmla="*/ 4552921 h 6184462"/>
              <a:gd name="connsiteX226" fmla="*/ 463742 w 6191980"/>
              <a:gd name="connsiteY226" fmla="*/ 4517249 h 6184462"/>
              <a:gd name="connsiteX227" fmla="*/ 416805 w 6191980"/>
              <a:gd name="connsiteY227" fmla="*/ 4481577 h 6184462"/>
              <a:gd name="connsiteX228" fmla="*/ 371744 w 6191980"/>
              <a:gd name="connsiteY228" fmla="*/ 4445903 h 6184462"/>
              <a:gd name="connsiteX229" fmla="*/ 328562 w 6191980"/>
              <a:gd name="connsiteY229" fmla="*/ 4406477 h 6184462"/>
              <a:gd name="connsiteX230" fmla="*/ 291012 w 6191980"/>
              <a:gd name="connsiteY230" fmla="*/ 4367050 h 6184462"/>
              <a:gd name="connsiteX231" fmla="*/ 259096 w 6191980"/>
              <a:gd name="connsiteY231" fmla="*/ 4321989 h 6184462"/>
              <a:gd name="connsiteX232" fmla="*/ 234689 w 6191980"/>
              <a:gd name="connsiteY232" fmla="*/ 4275053 h 6184462"/>
              <a:gd name="connsiteX233" fmla="*/ 217791 w 6191980"/>
              <a:gd name="connsiteY233" fmla="*/ 4218729 h 6184462"/>
              <a:gd name="connsiteX234" fmla="*/ 210281 w 6191980"/>
              <a:gd name="connsiteY234" fmla="*/ 4160526 h 6184462"/>
              <a:gd name="connsiteX235" fmla="*/ 208402 w 6191980"/>
              <a:gd name="connsiteY235" fmla="*/ 4100444 h 6184462"/>
              <a:gd name="connsiteX236" fmla="*/ 214035 w 6191980"/>
              <a:gd name="connsiteY236" fmla="*/ 4036610 h 6184462"/>
              <a:gd name="connsiteX237" fmla="*/ 221545 w 6191980"/>
              <a:gd name="connsiteY237" fmla="*/ 3972776 h 6184462"/>
              <a:gd name="connsiteX238" fmla="*/ 230932 w 6191980"/>
              <a:gd name="connsiteY238" fmla="*/ 3908940 h 6184462"/>
              <a:gd name="connsiteX239" fmla="*/ 238443 w 6191980"/>
              <a:gd name="connsiteY239" fmla="*/ 3845106 h 6184462"/>
              <a:gd name="connsiteX240" fmla="*/ 242199 w 6191980"/>
              <a:gd name="connsiteY240" fmla="*/ 3781272 h 6184462"/>
              <a:gd name="connsiteX241" fmla="*/ 242199 w 6191980"/>
              <a:gd name="connsiteY241" fmla="*/ 3719313 h 6184462"/>
              <a:gd name="connsiteX242" fmla="*/ 234689 w 6191980"/>
              <a:gd name="connsiteY242" fmla="*/ 3661113 h 6184462"/>
              <a:gd name="connsiteX243" fmla="*/ 219668 w 6191980"/>
              <a:gd name="connsiteY243" fmla="*/ 3602910 h 6184462"/>
              <a:gd name="connsiteX244" fmla="*/ 197138 w 6191980"/>
              <a:gd name="connsiteY244" fmla="*/ 3548461 h 6184462"/>
              <a:gd name="connsiteX245" fmla="*/ 168976 w 6191980"/>
              <a:gd name="connsiteY245" fmla="*/ 3492137 h 6184462"/>
              <a:gd name="connsiteX246" fmla="*/ 137057 w 6191980"/>
              <a:gd name="connsiteY246" fmla="*/ 3435814 h 6184462"/>
              <a:gd name="connsiteX247" fmla="*/ 103264 w 6191980"/>
              <a:gd name="connsiteY247" fmla="*/ 3379488 h 6184462"/>
              <a:gd name="connsiteX248" fmla="*/ 71346 w 6191980"/>
              <a:gd name="connsiteY248" fmla="*/ 3325039 h 6184462"/>
              <a:gd name="connsiteX249" fmla="*/ 43182 w 6191980"/>
              <a:gd name="connsiteY249" fmla="*/ 3266839 h 6184462"/>
              <a:gd name="connsiteX250" fmla="*/ 20654 w 6191980"/>
              <a:gd name="connsiteY250" fmla="*/ 3210513 h 6184462"/>
              <a:gd name="connsiteX251" fmla="*/ 5634 w 6191980"/>
              <a:gd name="connsiteY251" fmla="*/ 3152310 h 6184462"/>
              <a:gd name="connsiteX252" fmla="*/ 0 w 6191980"/>
              <a:gd name="connsiteY252" fmla="*/ 3092230 h 6184462"/>
              <a:gd name="connsiteX253" fmla="*/ 5634 w 6191980"/>
              <a:gd name="connsiteY253" fmla="*/ 3032152 h 6184462"/>
              <a:gd name="connsiteX254" fmla="*/ 20654 w 6191980"/>
              <a:gd name="connsiteY254" fmla="*/ 2973950 h 6184462"/>
              <a:gd name="connsiteX255" fmla="*/ 43182 w 6191980"/>
              <a:gd name="connsiteY255" fmla="*/ 2917624 h 6184462"/>
              <a:gd name="connsiteX256" fmla="*/ 71346 w 6191980"/>
              <a:gd name="connsiteY256" fmla="*/ 2859423 h 6184462"/>
              <a:gd name="connsiteX257" fmla="*/ 103264 w 6191980"/>
              <a:gd name="connsiteY257" fmla="*/ 2804974 h 6184462"/>
              <a:gd name="connsiteX258" fmla="*/ 137057 w 6191980"/>
              <a:gd name="connsiteY258" fmla="*/ 2748651 h 6184462"/>
              <a:gd name="connsiteX259" fmla="*/ 168976 w 6191980"/>
              <a:gd name="connsiteY259" fmla="*/ 2692325 h 6184462"/>
              <a:gd name="connsiteX260" fmla="*/ 197138 w 6191980"/>
              <a:gd name="connsiteY260" fmla="*/ 2636001 h 6184462"/>
              <a:gd name="connsiteX261" fmla="*/ 219668 w 6191980"/>
              <a:gd name="connsiteY261" fmla="*/ 2581552 h 6184462"/>
              <a:gd name="connsiteX262" fmla="*/ 234689 w 6191980"/>
              <a:gd name="connsiteY262" fmla="*/ 2523350 h 6184462"/>
              <a:gd name="connsiteX263" fmla="*/ 242199 w 6191980"/>
              <a:gd name="connsiteY263" fmla="*/ 2465149 h 6184462"/>
              <a:gd name="connsiteX264" fmla="*/ 242199 w 6191980"/>
              <a:gd name="connsiteY264" fmla="*/ 2403192 h 6184462"/>
              <a:gd name="connsiteX265" fmla="*/ 238443 w 6191980"/>
              <a:gd name="connsiteY265" fmla="*/ 2339356 h 6184462"/>
              <a:gd name="connsiteX266" fmla="*/ 230932 w 6191980"/>
              <a:gd name="connsiteY266" fmla="*/ 2275522 h 6184462"/>
              <a:gd name="connsiteX267" fmla="*/ 221545 w 6191980"/>
              <a:gd name="connsiteY267" fmla="*/ 2211686 h 6184462"/>
              <a:gd name="connsiteX268" fmla="*/ 214035 w 6191980"/>
              <a:gd name="connsiteY268" fmla="*/ 2147852 h 6184462"/>
              <a:gd name="connsiteX269" fmla="*/ 208402 w 6191980"/>
              <a:gd name="connsiteY269" fmla="*/ 2084018 h 6184462"/>
              <a:gd name="connsiteX270" fmla="*/ 210281 w 6191980"/>
              <a:gd name="connsiteY270" fmla="*/ 2023938 h 6184462"/>
              <a:gd name="connsiteX271" fmla="*/ 217791 w 6191980"/>
              <a:gd name="connsiteY271" fmla="*/ 1965736 h 6184462"/>
              <a:gd name="connsiteX272" fmla="*/ 234689 w 6191980"/>
              <a:gd name="connsiteY272" fmla="*/ 1909410 h 6184462"/>
              <a:gd name="connsiteX273" fmla="*/ 259096 w 6191980"/>
              <a:gd name="connsiteY273" fmla="*/ 1862474 h 6184462"/>
              <a:gd name="connsiteX274" fmla="*/ 291012 w 6191980"/>
              <a:gd name="connsiteY274" fmla="*/ 1817414 h 6184462"/>
              <a:gd name="connsiteX275" fmla="*/ 328562 w 6191980"/>
              <a:gd name="connsiteY275" fmla="*/ 1777986 h 6184462"/>
              <a:gd name="connsiteX276" fmla="*/ 371744 w 6191980"/>
              <a:gd name="connsiteY276" fmla="*/ 1738560 h 6184462"/>
              <a:gd name="connsiteX277" fmla="*/ 416805 w 6191980"/>
              <a:gd name="connsiteY277" fmla="*/ 1702885 h 6184462"/>
              <a:gd name="connsiteX278" fmla="*/ 463742 w 6191980"/>
              <a:gd name="connsiteY278" fmla="*/ 1667213 h 6184462"/>
              <a:gd name="connsiteX279" fmla="*/ 510678 w 6191980"/>
              <a:gd name="connsiteY279" fmla="*/ 1631541 h 6184462"/>
              <a:gd name="connsiteX280" fmla="*/ 557617 w 6191980"/>
              <a:gd name="connsiteY280" fmla="*/ 1595869 h 6184462"/>
              <a:gd name="connsiteX281" fmla="*/ 600799 w 6191980"/>
              <a:gd name="connsiteY281" fmla="*/ 1558320 h 6184462"/>
              <a:gd name="connsiteX282" fmla="*/ 638351 w 6191980"/>
              <a:gd name="connsiteY282" fmla="*/ 1515138 h 6184462"/>
              <a:gd name="connsiteX283" fmla="*/ 672143 w 6191980"/>
              <a:gd name="connsiteY283" fmla="*/ 1473832 h 6184462"/>
              <a:gd name="connsiteX284" fmla="*/ 698428 w 6191980"/>
              <a:gd name="connsiteY284" fmla="*/ 1426896 h 6184462"/>
              <a:gd name="connsiteX285" fmla="*/ 720959 w 6191980"/>
              <a:gd name="connsiteY285" fmla="*/ 1376203 h 6184462"/>
              <a:gd name="connsiteX286" fmla="*/ 739734 w 6191980"/>
              <a:gd name="connsiteY286" fmla="*/ 1321755 h 6184462"/>
              <a:gd name="connsiteX287" fmla="*/ 756631 w 6191980"/>
              <a:gd name="connsiteY287" fmla="*/ 1265429 h 6184462"/>
              <a:gd name="connsiteX288" fmla="*/ 771652 w 6191980"/>
              <a:gd name="connsiteY288" fmla="*/ 1209105 h 6184462"/>
              <a:gd name="connsiteX289" fmla="*/ 786672 w 6191980"/>
              <a:gd name="connsiteY289" fmla="*/ 1150903 h 6184462"/>
              <a:gd name="connsiteX290" fmla="*/ 803570 w 6191980"/>
              <a:gd name="connsiteY290" fmla="*/ 1096456 h 6184462"/>
              <a:gd name="connsiteX291" fmla="*/ 822344 w 6191980"/>
              <a:gd name="connsiteY291" fmla="*/ 1042007 h 6184462"/>
              <a:gd name="connsiteX292" fmla="*/ 844875 w 6191980"/>
              <a:gd name="connsiteY292" fmla="*/ 991317 h 6184462"/>
              <a:gd name="connsiteX293" fmla="*/ 873037 w 6191980"/>
              <a:gd name="connsiteY293" fmla="*/ 946257 h 6184462"/>
              <a:gd name="connsiteX294" fmla="*/ 906830 w 6191980"/>
              <a:gd name="connsiteY294" fmla="*/ 904952 h 6184462"/>
              <a:gd name="connsiteX295" fmla="*/ 948135 w 6191980"/>
              <a:gd name="connsiteY295" fmla="*/ 871157 h 6184462"/>
              <a:gd name="connsiteX296" fmla="*/ 993197 w 6191980"/>
              <a:gd name="connsiteY296" fmla="*/ 842995 h 6184462"/>
              <a:gd name="connsiteX297" fmla="*/ 1043887 w 6191980"/>
              <a:gd name="connsiteY297" fmla="*/ 820464 h 6184462"/>
              <a:gd name="connsiteX298" fmla="*/ 1098336 w 6191980"/>
              <a:gd name="connsiteY298" fmla="*/ 801690 h 6184462"/>
              <a:gd name="connsiteX299" fmla="*/ 1152783 w 6191980"/>
              <a:gd name="connsiteY299" fmla="*/ 784792 h 6184462"/>
              <a:gd name="connsiteX300" fmla="*/ 1210986 w 6191980"/>
              <a:gd name="connsiteY300" fmla="*/ 769772 h 6184462"/>
              <a:gd name="connsiteX301" fmla="*/ 1267309 w 6191980"/>
              <a:gd name="connsiteY301" fmla="*/ 754751 h 6184462"/>
              <a:gd name="connsiteX302" fmla="*/ 1323635 w 6191980"/>
              <a:gd name="connsiteY302" fmla="*/ 737854 h 6184462"/>
              <a:gd name="connsiteX303" fmla="*/ 1378082 w 6191980"/>
              <a:gd name="connsiteY303" fmla="*/ 719079 h 6184462"/>
              <a:gd name="connsiteX304" fmla="*/ 1428774 w 6191980"/>
              <a:gd name="connsiteY304" fmla="*/ 696549 h 6184462"/>
              <a:gd name="connsiteX305" fmla="*/ 1475711 w 6191980"/>
              <a:gd name="connsiteY305" fmla="*/ 670266 h 6184462"/>
              <a:gd name="connsiteX306" fmla="*/ 1517016 w 6191980"/>
              <a:gd name="connsiteY306" fmla="*/ 636471 h 6184462"/>
              <a:gd name="connsiteX307" fmla="*/ 1560199 w 6191980"/>
              <a:gd name="connsiteY307" fmla="*/ 598919 h 6184462"/>
              <a:gd name="connsiteX308" fmla="*/ 1597750 w 6191980"/>
              <a:gd name="connsiteY308" fmla="*/ 555737 h 6184462"/>
              <a:gd name="connsiteX309" fmla="*/ 1633422 w 6191980"/>
              <a:gd name="connsiteY309" fmla="*/ 510678 h 6184462"/>
              <a:gd name="connsiteX310" fmla="*/ 1669094 w 6191980"/>
              <a:gd name="connsiteY310" fmla="*/ 463741 h 6184462"/>
              <a:gd name="connsiteX311" fmla="*/ 1704766 w 6191980"/>
              <a:gd name="connsiteY311" fmla="*/ 416803 h 6184462"/>
              <a:gd name="connsiteX312" fmla="*/ 1740438 w 6191980"/>
              <a:gd name="connsiteY312" fmla="*/ 371743 h 6184462"/>
              <a:gd name="connsiteX313" fmla="*/ 1779867 w 6191980"/>
              <a:gd name="connsiteY313" fmla="*/ 328561 h 6184462"/>
              <a:gd name="connsiteX314" fmla="*/ 1819293 w 6191980"/>
              <a:gd name="connsiteY314" fmla="*/ 291012 h 6184462"/>
              <a:gd name="connsiteX315" fmla="*/ 1864354 w 6191980"/>
              <a:gd name="connsiteY315" fmla="*/ 259094 h 6184462"/>
              <a:gd name="connsiteX316" fmla="*/ 1911291 w 6191980"/>
              <a:gd name="connsiteY316" fmla="*/ 234686 h 6184462"/>
              <a:gd name="connsiteX317" fmla="*/ 1967617 w 6191980"/>
              <a:gd name="connsiteY317" fmla="*/ 217789 h 6184462"/>
              <a:gd name="connsiteX318" fmla="*/ 2025819 w 6191980"/>
              <a:gd name="connsiteY318" fmla="*/ 210279 h 6184462"/>
              <a:gd name="connsiteX319" fmla="*/ 2085897 w 6191980"/>
              <a:gd name="connsiteY319" fmla="*/ 208401 h 6184462"/>
              <a:gd name="connsiteX320" fmla="*/ 2149731 w 6191980"/>
              <a:gd name="connsiteY320" fmla="*/ 214035 h 6184462"/>
              <a:gd name="connsiteX321" fmla="*/ 2213567 w 6191980"/>
              <a:gd name="connsiteY321" fmla="*/ 221545 h 6184462"/>
              <a:gd name="connsiteX322" fmla="*/ 2277403 w 6191980"/>
              <a:gd name="connsiteY322" fmla="*/ 230932 h 6184462"/>
              <a:gd name="connsiteX323" fmla="*/ 2341237 w 6191980"/>
              <a:gd name="connsiteY323" fmla="*/ 238443 h 6184462"/>
              <a:gd name="connsiteX324" fmla="*/ 2405071 w 6191980"/>
              <a:gd name="connsiteY324" fmla="*/ 242197 h 6184462"/>
              <a:gd name="connsiteX325" fmla="*/ 2467030 w 6191980"/>
              <a:gd name="connsiteY325" fmla="*/ 242197 h 6184462"/>
              <a:gd name="connsiteX326" fmla="*/ 2525233 w 6191980"/>
              <a:gd name="connsiteY326" fmla="*/ 234686 h 6184462"/>
              <a:gd name="connsiteX327" fmla="*/ 2583436 w 6191980"/>
              <a:gd name="connsiteY327" fmla="*/ 219666 h 6184462"/>
              <a:gd name="connsiteX328" fmla="*/ 2639760 w 6191980"/>
              <a:gd name="connsiteY328" fmla="*/ 197137 h 6184462"/>
              <a:gd name="connsiteX329" fmla="*/ 2696083 w 6191980"/>
              <a:gd name="connsiteY329" fmla="*/ 167096 h 6184462"/>
              <a:gd name="connsiteX330" fmla="*/ 2752409 w 6191980"/>
              <a:gd name="connsiteY330" fmla="*/ 137057 h 6184462"/>
              <a:gd name="connsiteX331" fmla="*/ 2808733 w 6191980"/>
              <a:gd name="connsiteY331" fmla="*/ 103262 h 6184462"/>
              <a:gd name="connsiteX332" fmla="*/ 2863182 w 6191980"/>
              <a:gd name="connsiteY332" fmla="*/ 71344 h 6184462"/>
              <a:gd name="connsiteX333" fmla="*/ 2921385 w 6191980"/>
              <a:gd name="connsiteY333" fmla="*/ 43182 h 6184462"/>
              <a:gd name="connsiteX334" fmla="*/ 2977708 w 6191980"/>
              <a:gd name="connsiteY334" fmla="*/ 20652 h 6184462"/>
              <a:gd name="connsiteX335" fmla="*/ 3035911 w 6191980"/>
              <a:gd name="connsiteY335" fmla="*/ 5631 h 6184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</a:cxnLst>
            <a:rect l="l" t="t" r="r" b="b"/>
            <a:pathLst>
              <a:path w="6191980" h="6184462">
                <a:moveTo>
                  <a:pt x="3095991" y="0"/>
                </a:moveTo>
                <a:lnTo>
                  <a:pt x="3156069" y="5631"/>
                </a:lnTo>
                <a:lnTo>
                  <a:pt x="3214272" y="20652"/>
                </a:lnTo>
                <a:lnTo>
                  <a:pt x="3270598" y="43182"/>
                </a:lnTo>
                <a:lnTo>
                  <a:pt x="3328798" y="71344"/>
                </a:lnTo>
                <a:lnTo>
                  <a:pt x="3383247" y="103262"/>
                </a:lnTo>
                <a:lnTo>
                  <a:pt x="3439573" y="137057"/>
                </a:lnTo>
                <a:lnTo>
                  <a:pt x="3495897" y="167096"/>
                </a:lnTo>
                <a:lnTo>
                  <a:pt x="3552221" y="197137"/>
                </a:lnTo>
                <a:lnTo>
                  <a:pt x="3606669" y="219666"/>
                </a:lnTo>
                <a:lnTo>
                  <a:pt x="3666749" y="234686"/>
                </a:lnTo>
                <a:lnTo>
                  <a:pt x="3724950" y="242197"/>
                </a:lnTo>
                <a:lnTo>
                  <a:pt x="3786907" y="242197"/>
                </a:lnTo>
                <a:lnTo>
                  <a:pt x="3850743" y="238443"/>
                </a:lnTo>
                <a:lnTo>
                  <a:pt x="3914577" y="230932"/>
                </a:lnTo>
                <a:lnTo>
                  <a:pt x="3978413" y="221545"/>
                </a:lnTo>
                <a:lnTo>
                  <a:pt x="4042247" y="214035"/>
                </a:lnTo>
                <a:lnTo>
                  <a:pt x="4106083" y="208401"/>
                </a:lnTo>
                <a:lnTo>
                  <a:pt x="4166161" y="210279"/>
                </a:lnTo>
                <a:lnTo>
                  <a:pt x="4224364" y="217789"/>
                </a:lnTo>
                <a:lnTo>
                  <a:pt x="4280690" y="234686"/>
                </a:lnTo>
                <a:lnTo>
                  <a:pt x="4327628" y="259094"/>
                </a:lnTo>
                <a:lnTo>
                  <a:pt x="4372686" y="291012"/>
                </a:lnTo>
                <a:lnTo>
                  <a:pt x="4412114" y="328561"/>
                </a:lnTo>
                <a:lnTo>
                  <a:pt x="4451542" y="371743"/>
                </a:lnTo>
                <a:lnTo>
                  <a:pt x="4487214" y="416803"/>
                </a:lnTo>
                <a:lnTo>
                  <a:pt x="4522886" y="463741"/>
                </a:lnTo>
                <a:lnTo>
                  <a:pt x="4558559" y="510678"/>
                </a:lnTo>
                <a:lnTo>
                  <a:pt x="4594231" y="555737"/>
                </a:lnTo>
                <a:lnTo>
                  <a:pt x="4631782" y="598919"/>
                </a:lnTo>
                <a:lnTo>
                  <a:pt x="4674964" y="636471"/>
                </a:lnTo>
                <a:lnTo>
                  <a:pt x="4716270" y="670266"/>
                </a:lnTo>
                <a:lnTo>
                  <a:pt x="4763206" y="696549"/>
                </a:lnTo>
                <a:lnTo>
                  <a:pt x="4813899" y="719079"/>
                </a:lnTo>
                <a:lnTo>
                  <a:pt x="4868345" y="737854"/>
                </a:lnTo>
                <a:lnTo>
                  <a:pt x="4924669" y="754751"/>
                </a:lnTo>
                <a:lnTo>
                  <a:pt x="4980995" y="769772"/>
                </a:lnTo>
                <a:lnTo>
                  <a:pt x="5039198" y="784792"/>
                </a:lnTo>
                <a:lnTo>
                  <a:pt x="5093644" y="801690"/>
                </a:lnTo>
                <a:lnTo>
                  <a:pt x="5148091" y="820464"/>
                </a:lnTo>
                <a:lnTo>
                  <a:pt x="5198784" y="842995"/>
                </a:lnTo>
                <a:lnTo>
                  <a:pt x="5243845" y="871157"/>
                </a:lnTo>
                <a:lnTo>
                  <a:pt x="5285151" y="904952"/>
                </a:lnTo>
                <a:lnTo>
                  <a:pt x="5318944" y="946257"/>
                </a:lnTo>
                <a:lnTo>
                  <a:pt x="5347108" y="991317"/>
                </a:lnTo>
                <a:lnTo>
                  <a:pt x="5369636" y="1042007"/>
                </a:lnTo>
                <a:lnTo>
                  <a:pt x="5388410" y="1096456"/>
                </a:lnTo>
                <a:lnTo>
                  <a:pt x="5405308" y="1150903"/>
                </a:lnTo>
                <a:lnTo>
                  <a:pt x="5420328" y="1209105"/>
                </a:lnTo>
                <a:lnTo>
                  <a:pt x="5435349" y="1265429"/>
                </a:lnTo>
                <a:lnTo>
                  <a:pt x="5452246" y="1321755"/>
                </a:lnTo>
                <a:lnTo>
                  <a:pt x="5471021" y="1376203"/>
                </a:lnTo>
                <a:lnTo>
                  <a:pt x="5493550" y="1426896"/>
                </a:lnTo>
                <a:lnTo>
                  <a:pt x="5519836" y="1473832"/>
                </a:lnTo>
                <a:lnTo>
                  <a:pt x="5553632" y="1515138"/>
                </a:lnTo>
                <a:lnTo>
                  <a:pt x="5591181" y="1558320"/>
                </a:lnTo>
                <a:lnTo>
                  <a:pt x="5634364" y="1595869"/>
                </a:lnTo>
                <a:lnTo>
                  <a:pt x="5679425" y="1631541"/>
                </a:lnTo>
                <a:lnTo>
                  <a:pt x="5728238" y="1667213"/>
                </a:lnTo>
                <a:lnTo>
                  <a:pt x="5775175" y="1702885"/>
                </a:lnTo>
                <a:lnTo>
                  <a:pt x="5820236" y="1738560"/>
                </a:lnTo>
                <a:lnTo>
                  <a:pt x="5863416" y="1777986"/>
                </a:lnTo>
                <a:lnTo>
                  <a:pt x="5900968" y="1817414"/>
                </a:lnTo>
                <a:lnTo>
                  <a:pt x="5932886" y="1862474"/>
                </a:lnTo>
                <a:lnTo>
                  <a:pt x="5957294" y="1909410"/>
                </a:lnTo>
                <a:lnTo>
                  <a:pt x="5974191" y="1965736"/>
                </a:lnTo>
                <a:lnTo>
                  <a:pt x="5981700" y="2023938"/>
                </a:lnTo>
                <a:lnTo>
                  <a:pt x="5983578" y="2084018"/>
                </a:lnTo>
                <a:lnTo>
                  <a:pt x="5977945" y="2147852"/>
                </a:lnTo>
                <a:lnTo>
                  <a:pt x="5970435" y="2211686"/>
                </a:lnTo>
                <a:lnTo>
                  <a:pt x="5961048" y="2275522"/>
                </a:lnTo>
                <a:lnTo>
                  <a:pt x="5953538" y="2339356"/>
                </a:lnTo>
                <a:lnTo>
                  <a:pt x="5949784" y="2403192"/>
                </a:lnTo>
                <a:lnTo>
                  <a:pt x="5949784" y="2465149"/>
                </a:lnTo>
                <a:lnTo>
                  <a:pt x="5957294" y="2523350"/>
                </a:lnTo>
                <a:lnTo>
                  <a:pt x="5972312" y="2581552"/>
                </a:lnTo>
                <a:lnTo>
                  <a:pt x="5994843" y="2636001"/>
                </a:lnTo>
                <a:lnTo>
                  <a:pt x="6024884" y="2692325"/>
                </a:lnTo>
                <a:lnTo>
                  <a:pt x="6054922" y="2748651"/>
                </a:lnTo>
                <a:lnTo>
                  <a:pt x="6088718" y="2804974"/>
                </a:lnTo>
                <a:lnTo>
                  <a:pt x="6120634" y="2859423"/>
                </a:lnTo>
                <a:lnTo>
                  <a:pt x="6148798" y="2917624"/>
                </a:lnTo>
                <a:lnTo>
                  <a:pt x="6171326" y="2973950"/>
                </a:lnTo>
                <a:lnTo>
                  <a:pt x="6186347" y="3032152"/>
                </a:lnTo>
                <a:lnTo>
                  <a:pt x="6191980" y="3092230"/>
                </a:lnTo>
                <a:lnTo>
                  <a:pt x="6186347" y="3152310"/>
                </a:lnTo>
                <a:lnTo>
                  <a:pt x="6171326" y="3210513"/>
                </a:lnTo>
                <a:lnTo>
                  <a:pt x="6148798" y="3266839"/>
                </a:lnTo>
                <a:lnTo>
                  <a:pt x="6120634" y="3325039"/>
                </a:lnTo>
                <a:lnTo>
                  <a:pt x="6088718" y="3379488"/>
                </a:lnTo>
                <a:lnTo>
                  <a:pt x="6054922" y="3435814"/>
                </a:lnTo>
                <a:lnTo>
                  <a:pt x="6024884" y="3492137"/>
                </a:lnTo>
                <a:lnTo>
                  <a:pt x="5994843" y="3548461"/>
                </a:lnTo>
                <a:lnTo>
                  <a:pt x="5972312" y="3602910"/>
                </a:lnTo>
                <a:lnTo>
                  <a:pt x="5957294" y="3661113"/>
                </a:lnTo>
                <a:lnTo>
                  <a:pt x="5949784" y="3719313"/>
                </a:lnTo>
                <a:lnTo>
                  <a:pt x="5949784" y="3781272"/>
                </a:lnTo>
                <a:lnTo>
                  <a:pt x="5953538" y="3845106"/>
                </a:lnTo>
                <a:lnTo>
                  <a:pt x="5961048" y="3908940"/>
                </a:lnTo>
                <a:lnTo>
                  <a:pt x="5970435" y="3972776"/>
                </a:lnTo>
                <a:lnTo>
                  <a:pt x="5977945" y="4036610"/>
                </a:lnTo>
                <a:lnTo>
                  <a:pt x="5983578" y="4100444"/>
                </a:lnTo>
                <a:lnTo>
                  <a:pt x="5981700" y="4160526"/>
                </a:lnTo>
                <a:lnTo>
                  <a:pt x="5974191" y="4218729"/>
                </a:lnTo>
                <a:lnTo>
                  <a:pt x="5957294" y="4275053"/>
                </a:lnTo>
                <a:lnTo>
                  <a:pt x="5932886" y="4321989"/>
                </a:lnTo>
                <a:lnTo>
                  <a:pt x="5900968" y="4367050"/>
                </a:lnTo>
                <a:lnTo>
                  <a:pt x="5863416" y="4406477"/>
                </a:lnTo>
                <a:lnTo>
                  <a:pt x="5820236" y="4445903"/>
                </a:lnTo>
                <a:lnTo>
                  <a:pt x="5775175" y="4481577"/>
                </a:lnTo>
                <a:lnTo>
                  <a:pt x="5728238" y="4517249"/>
                </a:lnTo>
                <a:lnTo>
                  <a:pt x="5679425" y="4552921"/>
                </a:lnTo>
                <a:lnTo>
                  <a:pt x="5634364" y="4588593"/>
                </a:lnTo>
                <a:lnTo>
                  <a:pt x="5591181" y="4626142"/>
                </a:lnTo>
                <a:lnTo>
                  <a:pt x="5553632" y="4669325"/>
                </a:lnTo>
                <a:lnTo>
                  <a:pt x="5519836" y="4710630"/>
                </a:lnTo>
                <a:lnTo>
                  <a:pt x="5493550" y="4757566"/>
                </a:lnTo>
                <a:lnTo>
                  <a:pt x="5471021" y="4808259"/>
                </a:lnTo>
                <a:lnTo>
                  <a:pt x="5452246" y="4862708"/>
                </a:lnTo>
                <a:lnTo>
                  <a:pt x="5435349" y="4919033"/>
                </a:lnTo>
                <a:lnTo>
                  <a:pt x="5420328" y="4975357"/>
                </a:lnTo>
                <a:lnTo>
                  <a:pt x="5405308" y="5033560"/>
                </a:lnTo>
                <a:lnTo>
                  <a:pt x="5388410" y="5088007"/>
                </a:lnTo>
                <a:lnTo>
                  <a:pt x="5369636" y="5142453"/>
                </a:lnTo>
                <a:lnTo>
                  <a:pt x="5347108" y="5193146"/>
                </a:lnTo>
                <a:lnTo>
                  <a:pt x="5318944" y="5238207"/>
                </a:lnTo>
                <a:lnTo>
                  <a:pt x="5285151" y="5279510"/>
                </a:lnTo>
                <a:lnTo>
                  <a:pt x="5243845" y="5313305"/>
                </a:lnTo>
                <a:lnTo>
                  <a:pt x="5198784" y="5341467"/>
                </a:lnTo>
                <a:lnTo>
                  <a:pt x="5148091" y="5363998"/>
                </a:lnTo>
                <a:lnTo>
                  <a:pt x="5093644" y="5382773"/>
                </a:lnTo>
                <a:lnTo>
                  <a:pt x="5039198" y="5399670"/>
                </a:lnTo>
                <a:lnTo>
                  <a:pt x="4980995" y="5414691"/>
                </a:lnTo>
                <a:lnTo>
                  <a:pt x="4924669" y="5429711"/>
                </a:lnTo>
                <a:lnTo>
                  <a:pt x="4868345" y="5446609"/>
                </a:lnTo>
                <a:lnTo>
                  <a:pt x="4813899" y="5465383"/>
                </a:lnTo>
                <a:lnTo>
                  <a:pt x="4763206" y="5487914"/>
                </a:lnTo>
                <a:lnTo>
                  <a:pt x="4716270" y="5514197"/>
                </a:lnTo>
                <a:lnTo>
                  <a:pt x="4674964" y="5547992"/>
                </a:lnTo>
                <a:lnTo>
                  <a:pt x="4631782" y="5585543"/>
                </a:lnTo>
                <a:lnTo>
                  <a:pt x="4594231" y="5628725"/>
                </a:lnTo>
                <a:lnTo>
                  <a:pt x="4558559" y="5673785"/>
                </a:lnTo>
                <a:lnTo>
                  <a:pt x="4522886" y="5720721"/>
                </a:lnTo>
                <a:lnTo>
                  <a:pt x="4487214" y="5767659"/>
                </a:lnTo>
                <a:lnTo>
                  <a:pt x="4451542" y="5812719"/>
                </a:lnTo>
                <a:lnTo>
                  <a:pt x="4412114" y="5855901"/>
                </a:lnTo>
                <a:lnTo>
                  <a:pt x="4372686" y="5893450"/>
                </a:lnTo>
                <a:lnTo>
                  <a:pt x="4327628" y="5925368"/>
                </a:lnTo>
                <a:lnTo>
                  <a:pt x="4280690" y="5949776"/>
                </a:lnTo>
                <a:lnTo>
                  <a:pt x="4224364" y="5966674"/>
                </a:lnTo>
                <a:lnTo>
                  <a:pt x="4166161" y="5974184"/>
                </a:lnTo>
                <a:lnTo>
                  <a:pt x="4106083" y="5976061"/>
                </a:lnTo>
                <a:lnTo>
                  <a:pt x="4042247" y="5970428"/>
                </a:lnTo>
                <a:lnTo>
                  <a:pt x="3978413" y="5962919"/>
                </a:lnTo>
                <a:lnTo>
                  <a:pt x="3914577" y="5953530"/>
                </a:lnTo>
                <a:lnTo>
                  <a:pt x="3850743" y="5946022"/>
                </a:lnTo>
                <a:lnTo>
                  <a:pt x="3786907" y="5942266"/>
                </a:lnTo>
                <a:lnTo>
                  <a:pt x="3724950" y="5942266"/>
                </a:lnTo>
                <a:lnTo>
                  <a:pt x="3666749" y="5949776"/>
                </a:lnTo>
                <a:lnTo>
                  <a:pt x="3606669" y="5964797"/>
                </a:lnTo>
                <a:lnTo>
                  <a:pt x="3552221" y="5987325"/>
                </a:lnTo>
                <a:lnTo>
                  <a:pt x="3495897" y="6017366"/>
                </a:lnTo>
                <a:lnTo>
                  <a:pt x="3439573" y="6047407"/>
                </a:lnTo>
                <a:lnTo>
                  <a:pt x="3383247" y="6081200"/>
                </a:lnTo>
                <a:lnTo>
                  <a:pt x="3328798" y="6113118"/>
                </a:lnTo>
                <a:lnTo>
                  <a:pt x="3270598" y="6141280"/>
                </a:lnTo>
                <a:lnTo>
                  <a:pt x="3214272" y="6163811"/>
                </a:lnTo>
                <a:lnTo>
                  <a:pt x="3156069" y="6178831"/>
                </a:lnTo>
                <a:lnTo>
                  <a:pt x="3095991" y="6184462"/>
                </a:lnTo>
                <a:lnTo>
                  <a:pt x="3035911" y="6178831"/>
                </a:lnTo>
                <a:lnTo>
                  <a:pt x="2977708" y="6163811"/>
                </a:lnTo>
                <a:lnTo>
                  <a:pt x="2921385" y="6141280"/>
                </a:lnTo>
                <a:lnTo>
                  <a:pt x="2863182" y="6113118"/>
                </a:lnTo>
                <a:lnTo>
                  <a:pt x="2808733" y="6081200"/>
                </a:lnTo>
                <a:lnTo>
                  <a:pt x="2752409" y="6047407"/>
                </a:lnTo>
                <a:lnTo>
                  <a:pt x="2696083" y="6017366"/>
                </a:lnTo>
                <a:lnTo>
                  <a:pt x="2639760" y="5987325"/>
                </a:lnTo>
                <a:lnTo>
                  <a:pt x="2583436" y="5964797"/>
                </a:lnTo>
                <a:lnTo>
                  <a:pt x="2525233" y="5949776"/>
                </a:lnTo>
                <a:lnTo>
                  <a:pt x="2467030" y="5942266"/>
                </a:lnTo>
                <a:lnTo>
                  <a:pt x="2405071" y="5942266"/>
                </a:lnTo>
                <a:lnTo>
                  <a:pt x="2341237" y="5946022"/>
                </a:lnTo>
                <a:lnTo>
                  <a:pt x="2277403" y="5953530"/>
                </a:lnTo>
                <a:lnTo>
                  <a:pt x="2213567" y="5962919"/>
                </a:lnTo>
                <a:lnTo>
                  <a:pt x="2149731" y="5970428"/>
                </a:lnTo>
                <a:lnTo>
                  <a:pt x="2085897" y="5976061"/>
                </a:lnTo>
                <a:lnTo>
                  <a:pt x="2025819" y="5974184"/>
                </a:lnTo>
                <a:lnTo>
                  <a:pt x="1967617" y="5966674"/>
                </a:lnTo>
                <a:lnTo>
                  <a:pt x="1911291" y="5949776"/>
                </a:lnTo>
                <a:lnTo>
                  <a:pt x="1864354" y="5925368"/>
                </a:lnTo>
                <a:lnTo>
                  <a:pt x="1819293" y="5893450"/>
                </a:lnTo>
                <a:lnTo>
                  <a:pt x="1779867" y="5855901"/>
                </a:lnTo>
                <a:lnTo>
                  <a:pt x="1740438" y="5812719"/>
                </a:lnTo>
                <a:lnTo>
                  <a:pt x="1704766" y="5767659"/>
                </a:lnTo>
                <a:lnTo>
                  <a:pt x="1669094" y="5720721"/>
                </a:lnTo>
                <a:lnTo>
                  <a:pt x="1633422" y="5673785"/>
                </a:lnTo>
                <a:lnTo>
                  <a:pt x="1597750" y="5628725"/>
                </a:lnTo>
                <a:lnTo>
                  <a:pt x="1560199" y="5585543"/>
                </a:lnTo>
                <a:lnTo>
                  <a:pt x="1517016" y="5547992"/>
                </a:lnTo>
                <a:lnTo>
                  <a:pt x="1475711" y="5514197"/>
                </a:lnTo>
                <a:lnTo>
                  <a:pt x="1428774" y="5487914"/>
                </a:lnTo>
                <a:lnTo>
                  <a:pt x="1378082" y="5465383"/>
                </a:lnTo>
                <a:lnTo>
                  <a:pt x="1323635" y="5446609"/>
                </a:lnTo>
                <a:lnTo>
                  <a:pt x="1267309" y="5429711"/>
                </a:lnTo>
                <a:lnTo>
                  <a:pt x="1210986" y="5414691"/>
                </a:lnTo>
                <a:lnTo>
                  <a:pt x="1152783" y="5399670"/>
                </a:lnTo>
                <a:lnTo>
                  <a:pt x="1098336" y="5382773"/>
                </a:lnTo>
                <a:lnTo>
                  <a:pt x="1043887" y="5363998"/>
                </a:lnTo>
                <a:lnTo>
                  <a:pt x="993197" y="5341467"/>
                </a:lnTo>
                <a:lnTo>
                  <a:pt x="948135" y="5313305"/>
                </a:lnTo>
                <a:lnTo>
                  <a:pt x="906830" y="5279510"/>
                </a:lnTo>
                <a:lnTo>
                  <a:pt x="873037" y="5238207"/>
                </a:lnTo>
                <a:lnTo>
                  <a:pt x="844875" y="5193146"/>
                </a:lnTo>
                <a:lnTo>
                  <a:pt x="822344" y="5142453"/>
                </a:lnTo>
                <a:lnTo>
                  <a:pt x="803570" y="5088007"/>
                </a:lnTo>
                <a:lnTo>
                  <a:pt x="786672" y="5033560"/>
                </a:lnTo>
                <a:lnTo>
                  <a:pt x="771652" y="4975357"/>
                </a:lnTo>
                <a:lnTo>
                  <a:pt x="756631" y="4919033"/>
                </a:lnTo>
                <a:lnTo>
                  <a:pt x="739734" y="4862708"/>
                </a:lnTo>
                <a:lnTo>
                  <a:pt x="720959" y="4808259"/>
                </a:lnTo>
                <a:lnTo>
                  <a:pt x="698428" y="4757566"/>
                </a:lnTo>
                <a:lnTo>
                  <a:pt x="672143" y="4710630"/>
                </a:lnTo>
                <a:lnTo>
                  <a:pt x="638351" y="4669325"/>
                </a:lnTo>
                <a:lnTo>
                  <a:pt x="600799" y="4626142"/>
                </a:lnTo>
                <a:lnTo>
                  <a:pt x="557617" y="4588593"/>
                </a:lnTo>
                <a:lnTo>
                  <a:pt x="510678" y="4552921"/>
                </a:lnTo>
                <a:lnTo>
                  <a:pt x="463742" y="4517249"/>
                </a:lnTo>
                <a:lnTo>
                  <a:pt x="416805" y="4481577"/>
                </a:lnTo>
                <a:lnTo>
                  <a:pt x="371744" y="4445903"/>
                </a:lnTo>
                <a:lnTo>
                  <a:pt x="328562" y="4406477"/>
                </a:lnTo>
                <a:lnTo>
                  <a:pt x="291012" y="4367050"/>
                </a:lnTo>
                <a:lnTo>
                  <a:pt x="259096" y="4321989"/>
                </a:lnTo>
                <a:lnTo>
                  <a:pt x="234689" y="4275053"/>
                </a:lnTo>
                <a:lnTo>
                  <a:pt x="217791" y="4218729"/>
                </a:lnTo>
                <a:lnTo>
                  <a:pt x="210281" y="4160526"/>
                </a:lnTo>
                <a:lnTo>
                  <a:pt x="208402" y="4100444"/>
                </a:lnTo>
                <a:lnTo>
                  <a:pt x="214035" y="4036610"/>
                </a:lnTo>
                <a:lnTo>
                  <a:pt x="221545" y="3972776"/>
                </a:lnTo>
                <a:lnTo>
                  <a:pt x="230932" y="3908940"/>
                </a:lnTo>
                <a:lnTo>
                  <a:pt x="238443" y="3845106"/>
                </a:lnTo>
                <a:lnTo>
                  <a:pt x="242199" y="3781272"/>
                </a:lnTo>
                <a:lnTo>
                  <a:pt x="242199" y="3719313"/>
                </a:lnTo>
                <a:lnTo>
                  <a:pt x="234689" y="3661113"/>
                </a:lnTo>
                <a:lnTo>
                  <a:pt x="219668" y="3602910"/>
                </a:lnTo>
                <a:lnTo>
                  <a:pt x="197138" y="3548461"/>
                </a:lnTo>
                <a:lnTo>
                  <a:pt x="168976" y="3492137"/>
                </a:lnTo>
                <a:lnTo>
                  <a:pt x="137057" y="3435814"/>
                </a:lnTo>
                <a:lnTo>
                  <a:pt x="103264" y="3379488"/>
                </a:lnTo>
                <a:lnTo>
                  <a:pt x="71346" y="3325039"/>
                </a:lnTo>
                <a:lnTo>
                  <a:pt x="43182" y="3266839"/>
                </a:lnTo>
                <a:lnTo>
                  <a:pt x="20654" y="3210513"/>
                </a:lnTo>
                <a:lnTo>
                  <a:pt x="5634" y="3152310"/>
                </a:lnTo>
                <a:lnTo>
                  <a:pt x="0" y="3092230"/>
                </a:lnTo>
                <a:lnTo>
                  <a:pt x="5634" y="3032152"/>
                </a:lnTo>
                <a:lnTo>
                  <a:pt x="20654" y="2973950"/>
                </a:lnTo>
                <a:lnTo>
                  <a:pt x="43182" y="2917624"/>
                </a:lnTo>
                <a:lnTo>
                  <a:pt x="71346" y="2859423"/>
                </a:lnTo>
                <a:lnTo>
                  <a:pt x="103264" y="2804974"/>
                </a:lnTo>
                <a:lnTo>
                  <a:pt x="137057" y="2748651"/>
                </a:lnTo>
                <a:lnTo>
                  <a:pt x="168976" y="2692325"/>
                </a:lnTo>
                <a:lnTo>
                  <a:pt x="197138" y="2636001"/>
                </a:lnTo>
                <a:lnTo>
                  <a:pt x="219668" y="2581552"/>
                </a:lnTo>
                <a:lnTo>
                  <a:pt x="234689" y="2523350"/>
                </a:lnTo>
                <a:lnTo>
                  <a:pt x="242199" y="2465149"/>
                </a:lnTo>
                <a:lnTo>
                  <a:pt x="242199" y="2403192"/>
                </a:lnTo>
                <a:lnTo>
                  <a:pt x="238443" y="2339356"/>
                </a:lnTo>
                <a:lnTo>
                  <a:pt x="230932" y="2275522"/>
                </a:lnTo>
                <a:lnTo>
                  <a:pt x="221545" y="2211686"/>
                </a:lnTo>
                <a:lnTo>
                  <a:pt x="214035" y="2147852"/>
                </a:lnTo>
                <a:lnTo>
                  <a:pt x="208402" y="2084018"/>
                </a:lnTo>
                <a:lnTo>
                  <a:pt x="210281" y="2023938"/>
                </a:lnTo>
                <a:lnTo>
                  <a:pt x="217791" y="1965736"/>
                </a:lnTo>
                <a:lnTo>
                  <a:pt x="234689" y="1909410"/>
                </a:lnTo>
                <a:lnTo>
                  <a:pt x="259096" y="1862474"/>
                </a:lnTo>
                <a:lnTo>
                  <a:pt x="291012" y="1817414"/>
                </a:lnTo>
                <a:lnTo>
                  <a:pt x="328562" y="1777986"/>
                </a:lnTo>
                <a:lnTo>
                  <a:pt x="371744" y="1738560"/>
                </a:lnTo>
                <a:lnTo>
                  <a:pt x="416805" y="1702885"/>
                </a:lnTo>
                <a:lnTo>
                  <a:pt x="463742" y="1667213"/>
                </a:lnTo>
                <a:lnTo>
                  <a:pt x="510678" y="1631541"/>
                </a:lnTo>
                <a:lnTo>
                  <a:pt x="557617" y="1595869"/>
                </a:lnTo>
                <a:lnTo>
                  <a:pt x="600799" y="1558320"/>
                </a:lnTo>
                <a:lnTo>
                  <a:pt x="638351" y="1515138"/>
                </a:lnTo>
                <a:lnTo>
                  <a:pt x="672143" y="1473832"/>
                </a:lnTo>
                <a:lnTo>
                  <a:pt x="698428" y="1426896"/>
                </a:lnTo>
                <a:lnTo>
                  <a:pt x="720959" y="1376203"/>
                </a:lnTo>
                <a:lnTo>
                  <a:pt x="739734" y="1321755"/>
                </a:lnTo>
                <a:lnTo>
                  <a:pt x="756631" y="1265429"/>
                </a:lnTo>
                <a:lnTo>
                  <a:pt x="771652" y="1209105"/>
                </a:lnTo>
                <a:lnTo>
                  <a:pt x="786672" y="1150903"/>
                </a:lnTo>
                <a:lnTo>
                  <a:pt x="803570" y="1096456"/>
                </a:lnTo>
                <a:lnTo>
                  <a:pt x="822344" y="1042007"/>
                </a:lnTo>
                <a:lnTo>
                  <a:pt x="844875" y="991317"/>
                </a:lnTo>
                <a:lnTo>
                  <a:pt x="873037" y="946257"/>
                </a:lnTo>
                <a:lnTo>
                  <a:pt x="906830" y="904952"/>
                </a:lnTo>
                <a:lnTo>
                  <a:pt x="948135" y="871157"/>
                </a:lnTo>
                <a:lnTo>
                  <a:pt x="993197" y="842995"/>
                </a:lnTo>
                <a:lnTo>
                  <a:pt x="1043887" y="820464"/>
                </a:lnTo>
                <a:lnTo>
                  <a:pt x="1098336" y="801690"/>
                </a:lnTo>
                <a:lnTo>
                  <a:pt x="1152783" y="784792"/>
                </a:lnTo>
                <a:lnTo>
                  <a:pt x="1210986" y="769772"/>
                </a:lnTo>
                <a:lnTo>
                  <a:pt x="1267309" y="754751"/>
                </a:lnTo>
                <a:lnTo>
                  <a:pt x="1323635" y="737854"/>
                </a:lnTo>
                <a:lnTo>
                  <a:pt x="1378082" y="719079"/>
                </a:lnTo>
                <a:lnTo>
                  <a:pt x="1428774" y="696549"/>
                </a:lnTo>
                <a:lnTo>
                  <a:pt x="1475711" y="670266"/>
                </a:lnTo>
                <a:lnTo>
                  <a:pt x="1517016" y="636471"/>
                </a:lnTo>
                <a:lnTo>
                  <a:pt x="1560199" y="598919"/>
                </a:lnTo>
                <a:lnTo>
                  <a:pt x="1597750" y="555737"/>
                </a:lnTo>
                <a:lnTo>
                  <a:pt x="1633422" y="510678"/>
                </a:lnTo>
                <a:lnTo>
                  <a:pt x="1669094" y="463741"/>
                </a:lnTo>
                <a:lnTo>
                  <a:pt x="1704766" y="416803"/>
                </a:lnTo>
                <a:lnTo>
                  <a:pt x="1740438" y="371743"/>
                </a:lnTo>
                <a:lnTo>
                  <a:pt x="1779867" y="328561"/>
                </a:lnTo>
                <a:lnTo>
                  <a:pt x="1819293" y="291012"/>
                </a:lnTo>
                <a:lnTo>
                  <a:pt x="1864354" y="259094"/>
                </a:lnTo>
                <a:lnTo>
                  <a:pt x="1911291" y="234686"/>
                </a:lnTo>
                <a:lnTo>
                  <a:pt x="1967617" y="217789"/>
                </a:lnTo>
                <a:lnTo>
                  <a:pt x="2025819" y="210279"/>
                </a:lnTo>
                <a:lnTo>
                  <a:pt x="2085897" y="208401"/>
                </a:lnTo>
                <a:lnTo>
                  <a:pt x="2149731" y="214035"/>
                </a:lnTo>
                <a:lnTo>
                  <a:pt x="2213567" y="221545"/>
                </a:lnTo>
                <a:lnTo>
                  <a:pt x="2277403" y="230932"/>
                </a:lnTo>
                <a:lnTo>
                  <a:pt x="2341237" y="238443"/>
                </a:lnTo>
                <a:lnTo>
                  <a:pt x="2405071" y="242197"/>
                </a:lnTo>
                <a:lnTo>
                  <a:pt x="2467030" y="242197"/>
                </a:lnTo>
                <a:lnTo>
                  <a:pt x="2525233" y="234686"/>
                </a:lnTo>
                <a:lnTo>
                  <a:pt x="2583436" y="219666"/>
                </a:lnTo>
                <a:lnTo>
                  <a:pt x="2639760" y="197137"/>
                </a:lnTo>
                <a:lnTo>
                  <a:pt x="2696083" y="167096"/>
                </a:lnTo>
                <a:lnTo>
                  <a:pt x="2752409" y="137057"/>
                </a:lnTo>
                <a:lnTo>
                  <a:pt x="2808733" y="103262"/>
                </a:lnTo>
                <a:lnTo>
                  <a:pt x="2863182" y="71344"/>
                </a:lnTo>
                <a:lnTo>
                  <a:pt x="2921385" y="43182"/>
                </a:lnTo>
                <a:lnTo>
                  <a:pt x="2977708" y="20652"/>
                </a:lnTo>
                <a:lnTo>
                  <a:pt x="3035911" y="5631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xmlns="" id="{94AF41C3-8948-4210-91C5-1285DC5E98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763605" y="2694563"/>
            <a:ext cx="3041878" cy="3038218"/>
          </a:xfrm>
          <a:custGeom>
            <a:avLst/>
            <a:gdLst>
              <a:gd name="connsiteX0" fmla="*/ 1418354 w 2836707"/>
              <a:gd name="connsiteY0" fmla="*/ 0 h 2833294"/>
              <a:gd name="connsiteX1" fmla="*/ 1445877 w 2836707"/>
              <a:gd name="connsiteY1" fmla="*/ 2580 h 2833294"/>
              <a:gd name="connsiteX2" fmla="*/ 1472542 w 2836707"/>
              <a:gd name="connsiteY2" fmla="*/ 9461 h 2833294"/>
              <a:gd name="connsiteX3" fmla="*/ 1498346 w 2836707"/>
              <a:gd name="connsiteY3" fmla="*/ 19783 h 2833294"/>
              <a:gd name="connsiteX4" fmla="*/ 1525009 w 2836707"/>
              <a:gd name="connsiteY4" fmla="*/ 32685 h 2833294"/>
              <a:gd name="connsiteX5" fmla="*/ 1549954 w 2836707"/>
              <a:gd name="connsiteY5" fmla="*/ 47308 h 2833294"/>
              <a:gd name="connsiteX6" fmla="*/ 1575758 w 2836707"/>
              <a:gd name="connsiteY6" fmla="*/ 62790 h 2833294"/>
              <a:gd name="connsiteX7" fmla="*/ 1601561 w 2836707"/>
              <a:gd name="connsiteY7" fmla="*/ 76552 h 2833294"/>
              <a:gd name="connsiteX8" fmla="*/ 1627365 w 2836707"/>
              <a:gd name="connsiteY8" fmla="*/ 90315 h 2833294"/>
              <a:gd name="connsiteX9" fmla="*/ 1652309 w 2836707"/>
              <a:gd name="connsiteY9" fmla="*/ 100636 h 2833294"/>
              <a:gd name="connsiteX10" fmla="*/ 1679833 w 2836707"/>
              <a:gd name="connsiteY10" fmla="*/ 107517 h 2833294"/>
              <a:gd name="connsiteX11" fmla="*/ 1706497 w 2836707"/>
              <a:gd name="connsiteY11" fmla="*/ 110958 h 2833294"/>
              <a:gd name="connsiteX12" fmla="*/ 1734881 w 2836707"/>
              <a:gd name="connsiteY12" fmla="*/ 110958 h 2833294"/>
              <a:gd name="connsiteX13" fmla="*/ 1764126 w 2836707"/>
              <a:gd name="connsiteY13" fmla="*/ 109238 h 2833294"/>
              <a:gd name="connsiteX14" fmla="*/ 1793370 w 2836707"/>
              <a:gd name="connsiteY14" fmla="*/ 105797 h 2833294"/>
              <a:gd name="connsiteX15" fmla="*/ 1822615 w 2836707"/>
              <a:gd name="connsiteY15" fmla="*/ 101497 h 2833294"/>
              <a:gd name="connsiteX16" fmla="*/ 1851859 w 2836707"/>
              <a:gd name="connsiteY16" fmla="*/ 98056 h 2833294"/>
              <a:gd name="connsiteX17" fmla="*/ 1881104 w 2836707"/>
              <a:gd name="connsiteY17" fmla="*/ 95475 h 2833294"/>
              <a:gd name="connsiteX18" fmla="*/ 1908627 w 2836707"/>
              <a:gd name="connsiteY18" fmla="*/ 96335 h 2833294"/>
              <a:gd name="connsiteX19" fmla="*/ 1935291 w 2836707"/>
              <a:gd name="connsiteY19" fmla="*/ 99776 h 2833294"/>
              <a:gd name="connsiteX20" fmla="*/ 1961095 w 2836707"/>
              <a:gd name="connsiteY20" fmla="*/ 107517 h 2833294"/>
              <a:gd name="connsiteX21" fmla="*/ 1982599 w 2836707"/>
              <a:gd name="connsiteY21" fmla="*/ 118699 h 2833294"/>
              <a:gd name="connsiteX22" fmla="*/ 2003241 w 2836707"/>
              <a:gd name="connsiteY22" fmla="*/ 133322 h 2833294"/>
              <a:gd name="connsiteX23" fmla="*/ 2021304 w 2836707"/>
              <a:gd name="connsiteY23" fmla="*/ 150524 h 2833294"/>
              <a:gd name="connsiteX24" fmla="*/ 2039367 w 2836707"/>
              <a:gd name="connsiteY24" fmla="*/ 170307 h 2833294"/>
              <a:gd name="connsiteX25" fmla="*/ 2055710 w 2836707"/>
              <a:gd name="connsiteY25" fmla="*/ 190950 h 2833294"/>
              <a:gd name="connsiteX26" fmla="*/ 2072052 w 2836707"/>
              <a:gd name="connsiteY26" fmla="*/ 212454 h 2833294"/>
              <a:gd name="connsiteX27" fmla="*/ 2088394 w 2836707"/>
              <a:gd name="connsiteY27" fmla="*/ 233957 h 2833294"/>
              <a:gd name="connsiteX28" fmla="*/ 2104736 w 2836707"/>
              <a:gd name="connsiteY28" fmla="*/ 254601 h 2833294"/>
              <a:gd name="connsiteX29" fmla="*/ 2121940 w 2836707"/>
              <a:gd name="connsiteY29" fmla="*/ 274384 h 2833294"/>
              <a:gd name="connsiteX30" fmla="*/ 2141723 w 2836707"/>
              <a:gd name="connsiteY30" fmla="*/ 291587 h 2833294"/>
              <a:gd name="connsiteX31" fmla="*/ 2160646 w 2836707"/>
              <a:gd name="connsiteY31" fmla="*/ 307070 h 2833294"/>
              <a:gd name="connsiteX32" fmla="*/ 2182149 w 2836707"/>
              <a:gd name="connsiteY32" fmla="*/ 319111 h 2833294"/>
              <a:gd name="connsiteX33" fmla="*/ 2205372 w 2836707"/>
              <a:gd name="connsiteY33" fmla="*/ 329433 h 2833294"/>
              <a:gd name="connsiteX34" fmla="*/ 2230316 w 2836707"/>
              <a:gd name="connsiteY34" fmla="*/ 338034 h 2833294"/>
              <a:gd name="connsiteX35" fmla="*/ 2256119 w 2836707"/>
              <a:gd name="connsiteY35" fmla="*/ 345775 h 2833294"/>
              <a:gd name="connsiteX36" fmla="*/ 2281923 w 2836707"/>
              <a:gd name="connsiteY36" fmla="*/ 352656 h 2833294"/>
              <a:gd name="connsiteX37" fmla="*/ 2308587 w 2836707"/>
              <a:gd name="connsiteY37" fmla="*/ 359538 h 2833294"/>
              <a:gd name="connsiteX38" fmla="*/ 2333531 w 2836707"/>
              <a:gd name="connsiteY38" fmla="*/ 367279 h 2833294"/>
              <a:gd name="connsiteX39" fmla="*/ 2358474 w 2836707"/>
              <a:gd name="connsiteY39" fmla="*/ 375880 h 2833294"/>
              <a:gd name="connsiteX40" fmla="*/ 2381698 w 2836707"/>
              <a:gd name="connsiteY40" fmla="*/ 386202 h 2833294"/>
              <a:gd name="connsiteX41" fmla="*/ 2402342 w 2836707"/>
              <a:gd name="connsiteY41" fmla="*/ 399104 h 2833294"/>
              <a:gd name="connsiteX42" fmla="*/ 2421265 w 2836707"/>
              <a:gd name="connsiteY42" fmla="*/ 414587 h 2833294"/>
              <a:gd name="connsiteX43" fmla="*/ 2436746 w 2836707"/>
              <a:gd name="connsiteY43" fmla="*/ 433510 h 2833294"/>
              <a:gd name="connsiteX44" fmla="*/ 2449649 w 2836707"/>
              <a:gd name="connsiteY44" fmla="*/ 454153 h 2833294"/>
              <a:gd name="connsiteX45" fmla="*/ 2459970 w 2836707"/>
              <a:gd name="connsiteY45" fmla="*/ 477376 h 2833294"/>
              <a:gd name="connsiteX46" fmla="*/ 2468571 w 2836707"/>
              <a:gd name="connsiteY46" fmla="*/ 502321 h 2833294"/>
              <a:gd name="connsiteX47" fmla="*/ 2476312 w 2836707"/>
              <a:gd name="connsiteY47" fmla="*/ 527264 h 2833294"/>
              <a:gd name="connsiteX48" fmla="*/ 2483194 w 2836707"/>
              <a:gd name="connsiteY48" fmla="*/ 553929 h 2833294"/>
              <a:gd name="connsiteX49" fmla="*/ 2490075 w 2836707"/>
              <a:gd name="connsiteY49" fmla="*/ 579732 h 2833294"/>
              <a:gd name="connsiteX50" fmla="*/ 2497816 w 2836707"/>
              <a:gd name="connsiteY50" fmla="*/ 605537 h 2833294"/>
              <a:gd name="connsiteX51" fmla="*/ 2506417 w 2836707"/>
              <a:gd name="connsiteY51" fmla="*/ 630482 h 2833294"/>
              <a:gd name="connsiteX52" fmla="*/ 2516738 w 2836707"/>
              <a:gd name="connsiteY52" fmla="*/ 653705 h 2833294"/>
              <a:gd name="connsiteX53" fmla="*/ 2528781 w 2836707"/>
              <a:gd name="connsiteY53" fmla="*/ 675208 h 2833294"/>
              <a:gd name="connsiteX54" fmla="*/ 2544263 w 2836707"/>
              <a:gd name="connsiteY54" fmla="*/ 694132 h 2833294"/>
              <a:gd name="connsiteX55" fmla="*/ 2561465 w 2836707"/>
              <a:gd name="connsiteY55" fmla="*/ 713915 h 2833294"/>
              <a:gd name="connsiteX56" fmla="*/ 2581248 w 2836707"/>
              <a:gd name="connsiteY56" fmla="*/ 731117 h 2833294"/>
              <a:gd name="connsiteX57" fmla="*/ 2601892 w 2836707"/>
              <a:gd name="connsiteY57" fmla="*/ 747460 h 2833294"/>
              <a:gd name="connsiteX58" fmla="*/ 2624255 w 2836707"/>
              <a:gd name="connsiteY58" fmla="*/ 763802 h 2833294"/>
              <a:gd name="connsiteX59" fmla="*/ 2645758 w 2836707"/>
              <a:gd name="connsiteY59" fmla="*/ 780145 h 2833294"/>
              <a:gd name="connsiteX60" fmla="*/ 2666401 w 2836707"/>
              <a:gd name="connsiteY60" fmla="*/ 796488 h 2833294"/>
              <a:gd name="connsiteX61" fmla="*/ 2686183 w 2836707"/>
              <a:gd name="connsiteY61" fmla="*/ 814551 h 2833294"/>
              <a:gd name="connsiteX62" fmla="*/ 2703387 w 2836707"/>
              <a:gd name="connsiteY62" fmla="*/ 832614 h 2833294"/>
              <a:gd name="connsiteX63" fmla="*/ 2718009 w 2836707"/>
              <a:gd name="connsiteY63" fmla="*/ 853257 h 2833294"/>
              <a:gd name="connsiteX64" fmla="*/ 2729191 w 2836707"/>
              <a:gd name="connsiteY64" fmla="*/ 874760 h 2833294"/>
              <a:gd name="connsiteX65" fmla="*/ 2736932 w 2836707"/>
              <a:gd name="connsiteY65" fmla="*/ 900565 h 2833294"/>
              <a:gd name="connsiteX66" fmla="*/ 2740372 w 2836707"/>
              <a:gd name="connsiteY66" fmla="*/ 927229 h 2833294"/>
              <a:gd name="connsiteX67" fmla="*/ 2741233 w 2836707"/>
              <a:gd name="connsiteY67" fmla="*/ 954754 h 2833294"/>
              <a:gd name="connsiteX68" fmla="*/ 2738652 w 2836707"/>
              <a:gd name="connsiteY68" fmla="*/ 983998 h 2833294"/>
              <a:gd name="connsiteX69" fmla="*/ 2735211 w 2836707"/>
              <a:gd name="connsiteY69" fmla="*/ 1013242 h 2833294"/>
              <a:gd name="connsiteX70" fmla="*/ 2730911 w 2836707"/>
              <a:gd name="connsiteY70" fmla="*/ 1042487 h 2833294"/>
              <a:gd name="connsiteX71" fmla="*/ 2727470 w 2836707"/>
              <a:gd name="connsiteY71" fmla="*/ 1071732 h 2833294"/>
              <a:gd name="connsiteX72" fmla="*/ 2725751 w 2836707"/>
              <a:gd name="connsiteY72" fmla="*/ 1100977 h 2833294"/>
              <a:gd name="connsiteX73" fmla="*/ 2725751 w 2836707"/>
              <a:gd name="connsiteY73" fmla="*/ 1129361 h 2833294"/>
              <a:gd name="connsiteX74" fmla="*/ 2729191 w 2836707"/>
              <a:gd name="connsiteY74" fmla="*/ 1156025 h 2833294"/>
              <a:gd name="connsiteX75" fmla="*/ 2736071 w 2836707"/>
              <a:gd name="connsiteY75" fmla="*/ 1182689 h 2833294"/>
              <a:gd name="connsiteX76" fmla="*/ 2746393 w 2836707"/>
              <a:gd name="connsiteY76" fmla="*/ 1207634 h 2833294"/>
              <a:gd name="connsiteX77" fmla="*/ 2760156 w 2836707"/>
              <a:gd name="connsiteY77" fmla="*/ 1233438 h 2833294"/>
              <a:gd name="connsiteX78" fmla="*/ 2773917 w 2836707"/>
              <a:gd name="connsiteY78" fmla="*/ 1259242 h 2833294"/>
              <a:gd name="connsiteX79" fmla="*/ 2789400 w 2836707"/>
              <a:gd name="connsiteY79" fmla="*/ 1285046 h 2833294"/>
              <a:gd name="connsiteX80" fmla="*/ 2804021 w 2836707"/>
              <a:gd name="connsiteY80" fmla="*/ 1309991 h 2833294"/>
              <a:gd name="connsiteX81" fmla="*/ 2816924 w 2836707"/>
              <a:gd name="connsiteY81" fmla="*/ 1336654 h 2833294"/>
              <a:gd name="connsiteX82" fmla="*/ 2827245 w 2836707"/>
              <a:gd name="connsiteY82" fmla="*/ 1362459 h 2833294"/>
              <a:gd name="connsiteX83" fmla="*/ 2834126 w 2836707"/>
              <a:gd name="connsiteY83" fmla="*/ 1389123 h 2833294"/>
              <a:gd name="connsiteX84" fmla="*/ 2836707 w 2836707"/>
              <a:gd name="connsiteY84" fmla="*/ 1416647 h 2833294"/>
              <a:gd name="connsiteX85" fmla="*/ 2834126 w 2836707"/>
              <a:gd name="connsiteY85" fmla="*/ 1444171 h 2833294"/>
              <a:gd name="connsiteX86" fmla="*/ 2827245 w 2836707"/>
              <a:gd name="connsiteY86" fmla="*/ 1470836 h 2833294"/>
              <a:gd name="connsiteX87" fmla="*/ 2816924 w 2836707"/>
              <a:gd name="connsiteY87" fmla="*/ 1496640 h 2833294"/>
              <a:gd name="connsiteX88" fmla="*/ 2804021 w 2836707"/>
              <a:gd name="connsiteY88" fmla="*/ 1523304 h 2833294"/>
              <a:gd name="connsiteX89" fmla="*/ 2789400 w 2836707"/>
              <a:gd name="connsiteY89" fmla="*/ 1548248 h 2833294"/>
              <a:gd name="connsiteX90" fmla="*/ 2773917 w 2836707"/>
              <a:gd name="connsiteY90" fmla="*/ 1574053 h 2833294"/>
              <a:gd name="connsiteX91" fmla="*/ 2760156 w 2836707"/>
              <a:gd name="connsiteY91" fmla="*/ 1599857 h 2833294"/>
              <a:gd name="connsiteX92" fmla="*/ 2746393 w 2836707"/>
              <a:gd name="connsiteY92" fmla="*/ 1625660 h 2833294"/>
              <a:gd name="connsiteX93" fmla="*/ 2736071 w 2836707"/>
              <a:gd name="connsiteY93" fmla="*/ 1650605 h 2833294"/>
              <a:gd name="connsiteX94" fmla="*/ 2729191 w 2836707"/>
              <a:gd name="connsiteY94" fmla="*/ 1677269 h 2833294"/>
              <a:gd name="connsiteX95" fmla="*/ 2725751 w 2836707"/>
              <a:gd name="connsiteY95" fmla="*/ 1703933 h 2833294"/>
              <a:gd name="connsiteX96" fmla="*/ 2725751 w 2836707"/>
              <a:gd name="connsiteY96" fmla="*/ 1732318 h 2833294"/>
              <a:gd name="connsiteX97" fmla="*/ 2727470 w 2836707"/>
              <a:gd name="connsiteY97" fmla="*/ 1761563 h 2833294"/>
              <a:gd name="connsiteX98" fmla="*/ 2730911 w 2836707"/>
              <a:gd name="connsiteY98" fmla="*/ 1790807 h 2833294"/>
              <a:gd name="connsiteX99" fmla="*/ 2735211 w 2836707"/>
              <a:gd name="connsiteY99" fmla="*/ 1820052 h 2833294"/>
              <a:gd name="connsiteX100" fmla="*/ 2738652 w 2836707"/>
              <a:gd name="connsiteY100" fmla="*/ 1849297 h 2833294"/>
              <a:gd name="connsiteX101" fmla="*/ 2741233 w 2836707"/>
              <a:gd name="connsiteY101" fmla="*/ 1878541 h 2833294"/>
              <a:gd name="connsiteX102" fmla="*/ 2740372 w 2836707"/>
              <a:gd name="connsiteY102" fmla="*/ 1906066 h 2833294"/>
              <a:gd name="connsiteX103" fmla="*/ 2736932 w 2836707"/>
              <a:gd name="connsiteY103" fmla="*/ 1932731 h 2833294"/>
              <a:gd name="connsiteX104" fmla="*/ 2729191 w 2836707"/>
              <a:gd name="connsiteY104" fmla="*/ 1958534 h 2833294"/>
              <a:gd name="connsiteX105" fmla="*/ 2718009 w 2836707"/>
              <a:gd name="connsiteY105" fmla="*/ 1980037 h 2833294"/>
              <a:gd name="connsiteX106" fmla="*/ 2703387 w 2836707"/>
              <a:gd name="connsiteY106" fmla="*/ 2000681 h 2833294"/>
              <a:gd name="connsiteX107" fmla="*/ 2686183 w 2836707"/>
              <a:gd name="connsiteY107" fmla="*/ 2018744 h 2833294"/>
              <a:gd name="connsiteX108" fmla="*/ 2666401 w 2836707"/>
              <a:gd name="connsiteY108" fmla="*/ 2036806 h 2833294"/>
              <a:gd name="connsiteX109" fmla="*/ 2645758 w 2836707"/>
              <a:gd name="connsiteY109" fmla="*/ 2053150 h 2833294"/>
              <a:gd name="connsiteX110" fmla="*/ 2624255 w 2836707"/>
              <a:gd name="connsiteY110" fmla="*/ 2069492 h 2833294"/>
              <a:gd name="connsiteX111" fmla="*/ 2601892 w 2836707"/>
              <a:gd name="connsiteY111" fmla="*/ 2085835 h 2833294"/>
              <a:gd name="connsiteX112" fmla="*/ 2581248 w 2836707"/>
              <a:gd name="connsiteY112" fmla="*/ 2102177 h 2833294"/>
              <a:gd name="connsiteX113" fmla="*/ 2561465 w 2836707"/>
              <a:gd name="connsiteY113" fmla="*/ 2119379 h 2833294"/>
              <a:gd name="connsiteX114" fmla="*/ 2544263 w 2836707"/>
              <a:gd name="connsiteY114" fmla="*/ 2139163 h 2833294"/>
              <a:gd name="connsiteX115" fmla="*/ 2528781 w 2836707"/>
              <a:gd name="connsiteY115" fmla="*/ 2158086 h 2833294"/>
              <a:gd name="connsiteX116" fmla="*/ 2516738 w 2836707"/>
              <a:gd name="connsiteY116" fmla="*/ 2179589 h 2833294"/>
              <a:gd name="connsiteX117" fmla="*/ 2506417 w 2836707"/>
              <a:gd name="connsiteY117" fmla="*/ 2202813 h 2833294"/>
              <a:gd name="connsiteX118" fmla="*/ 2497816 w 2836707"/>
              <a:gd name="connsiteY118" fmla="*/ 2227757 h 2833294"/>
              <a:gd name="connsiteX119" fmla="*/ 2490075 w 2836707"/>
              <a:gd name="connsiteY119" fmla="*/ 2253562 h 2833294"/>
              <a:gd name="connsiteX120" fmla="*/ 2483194 w 2836707"/>
              <a:gd name="connsiteY120" fmla="*/ 2279366 h 2833294"/>
              <a:gd name="connsiteX121" fmla="*/ 2476312 w 2836707"/>
              <a:gd name="connsiteY121" fmla="*/ 2306030 h 2833294"/>
              <a:gd name="connsiteX122" fmla="*/ 2468571 w 2836707"/>
              <a:gd name="connsiteY122" fmla="*/ 2330974 h 2833294"/>
              <a:gd name="connsiteX123" fmla="*/ 2459970 w 2836707"/>
              <a:gd name="connsiteY123" fmla="*/ 2355917 h 2833294"/>
              <a:gd name="connsiteX124" fmla="*/ 2449649 w 2836707"/>
              <a:gd name="connsiteY124" fmla="*/ 2379141 h 2833294"/>
              <a:gd name="connsiteX125" fmla="*/ 2436746 w 2836707"/>
              <a:gd name="connsiteY125" fmla="*/ 2399785 h 2833294"/>
              <a:gd name="connsiteX126" fmla="*/ 2421265 w 2836707"/>
              <a:gd name="connsiteY126" fmla="*/ 2418708 h 2833294"/>
              <a:gd name="connsiteX127" fmla="*/ 2402342 w 2836707"/>
              <a:gd name="connsiteY127" fmla="*/ 2434190 h 2833294"/>
              <a:gd name="connsiteX128" fmla="*/ 2381698 w 2836707"/>
              <a:gd name="connsiteY128" fmla="*/ 2447092 h 2833294"/>
              <a:gd name="connsiteX129" fmla="*/ 2358474 w 2836707"/>
              <a:gd name="connsiteY129" fmla="*/ 2457414 h 2833294"/>
              <a:gd name="connsiteX130" fmla="*/ 2333531 w 2836707"/>
              <a:gd name="connsiteY130" fmla="*/ 2466015 h 2833294"/>
              <a:gd name="connsiteX131" fmla="*/ 2308587 w 2836707"/>
              <a:gd name="connsiteY131" fmla="*/ 2473756 h 2833294"/>
              <a:gd name="connsiteX132" fmla="*/ 2281923 w 2836707"/>
              <a:gd name="connsiteY132" fmla="*/ 2480638 h 2833294"/>
              <a:gd name="connsiteX133" fmla="*/ 2256119 w 2836707"/>
              <a:gd name="connsiteY133" fmla="*/ 2487519 h 2833294"/>
              <a:gd name="connsiteX134" fmla="*/ 2230316 w 2836707"/>
              <a:gd name="connsiteY134" fmla="*/ 2495260 h 2833294"/>
              <a:gd name="connsiteX135" fmla="*/ 2205372 w 2836707"/>
              <a:gd name="connsiteY135" fmla="*/ 2503862 h 2833294"/>
              <a:gd name="connsiteX136" fmla="*/ 2182149 w 2836707"/>
              <a:gd name="connsiteY136" fmla="*/ 2514184 h 2833294"/>
              <a:gd name="connsiteX137" fmla="*/ 2160646 w 2836707"/>
              <a:gd name="connsiteY137" fmla="*/ 2526225 h 2833294"/>
              <a:gd name="connsiteX138" fmla="*/ 2141723 w 2836707"/>
              <a:gd name="connsiteY138" fmla="*/ 2541707 h 2833294"/>
              <a:gd name="connsiteX139" fmla="*/ 2121940 w 2836707"/>
              <a:gd name="connsiteY139" fmla="*/ 2558911 h 2833294"/>
              <a:gd name="connsiteX140" fmla="*/ 2104736 w 2836707"/>
              <a:gd name="connsiteY140" fmla="*/ 2578694 h 2833294"/>
              <a:gd name="connsiteX141" fmla="*/ 2088394 w 2836707"/>
              <a:gd name="connsiteY141" fmla="*/ 2599337 h 2833294"/>
              <a:gd name="connsiteX142" fmla="*/ 2072052 w 2836707"/>
              <a:gd name="connsiteY142" fmla="*/ 2620840 h 2833294"/>
              <a:gd name="connsiteX143" fmla="*/ 2055710 w 2836707"/>
              <a:gd name="connsiteY143" fmla="*/ 2642344 h 2833294"/>
              <a:gd name="connsiteX144" fmla="*/ 2039367 w 2836707"/>
              <a:gd name="connsiteY144" fmla="*/ 2662987 h 2833294"/>
              <a:gd name="connsiteX145" fmla="*/ 2021304 w 2836707"/>
              <a:gd name="connsiteY145" fmla="*/ 2682770 h 2833294"/>
              <a:gd name="connsiteX146" fmla="*/ 2003241 w 2836707"/>
              <a:gd name="connsiteY146" fmla="*/ 2699973 h 2833294"/>
              <a:gd name="connsiteX147" fmla="*/ 1982599 w 2836707"/>
              <a:gd name="connsiteY147" fmla="*/ 2714595 h 2833294"/>
              <a:gd name="connsiteX148" fmla="*/ 1961095 w 2836707"/>
              <a:gd name="connsiteY148" fmla="*/ 2725777 h 2833294"/>
              <a:gd name="connsiteX149" fmla="*/ 1935291 w 2836707"/>
              <a:gd name="connsiteY149" fmla="*/ 2733518 h 2833294"/>
              <a:gd name="connsiteX150" fmla="*/ 1908627 w 2836707"/>
              <a:gd name="connsiteY150" fmla="*/ 2736959 h 2833294"/>
              <a:gd name="connsiteX151" fmla="*/ 1881104 w 2836707"/>
              <a:gd name="connsiteY151" fmla="*/ 2737819 h 2833294"/>
              <a:gd name="connsiteX152" fmla="*/ 1851859 w 2836707"/>
              <a:gd name="connsiteY152" fmla="*/ 2735238 h 2833294"/>
              <a:gd name="connsiteX153" fmla="*/ 1822615 w 2836707"/>
              <a:gd name="connsiteY153" fmla="*/ 2731799 h 2833294"/>
              <a:gd name="connsiteX154" fmla="*/ 1793370 w 2836707"/>
              <a:gd name="connsiteY154" fmla="*/ 2727497 h 2833294"/>
              <a:gd name="connsiteX155" fmla="*/ 1764126 w 2836707"/>
              <a:gd name="connsiteY155" fmla="*/ 2724057 h 2833294"/>
              <a:gd name="connsiteX156" fmla="*/ 1734881 w 2836707"/>
              <a:gd name="connsiteY156" fmla="*/ 2722336 h 2833294"/>
              <a:gd name="connsiteX157" fmla="*/ 1706497 w 2836707"/>
              <a:gd name="connsiteY157" fmla="*/ 2722336 h 2833294"/>
              <a:gd name="connsiteX158" fmla="*/ 1679833 w 2836707"/>
              <a:gd name="connsiteY158" fmla="*/ 2725777 h 2833294"/>
              <a:gd name="connsiteX159" fmla="*/ 1652309 w 2836707"/>
              <a:gd name="connsiteY159" fmla="*/ 2732658 h 2833294"/>
              <a:gd name="connsiteX160" fmla="*/ 1627365 w 2836707"/>
              <a:gd name="connsiteY160" fmla="*/ 2742980 h 2833294"/>
              <a:gd name="connsiteX161" fmla="*/ 1601561 w 2836707"/>
              <a:gd name="connsiteY161" fmla="*/ 2756742 h 2833294"/>
              <a:gd name="connsiteX162" fmla="*/ 1575758 w 2836707"/>
              <a:gd name="connsiteY162" fmla="*/ 2770505 h 2833294"/>
              <a:gd name="connsiteX163" fmla="*/ 1549954 w 2836707"/>
              <a:gd name="connsiteY163" fmla="*/ 2785987 h 2833294"/>
              <a:gd name="connsiteX164" fmla="*/ 1525009 w 2836707"/>
              <a:gd name="connsiteY164" fmla="*/ 2800609 h 2833294"/>
              <a:gd name="connsiteX165" fmla="*/ 1498346 w 2836707"/>
              <a:gd name="connsiteY165" fmla="*/ 2813511 h 2833294"/>
              <a:gd name="connsiteX166" fmla="*/ 1472542 w 2836707"/>
              <a:gd name="connsiteY166" fmla="*/ 2823833 h 2833294"/>
              <a:gd name="connsiteX167" fmla="*/ 1445877 w 2836707"/>
              <a:gd name="connsiteY167" fmla="*/ 2830714 h 2833294"/>
              <a:gd name="connsiteX168" fmla="*/ 1418354 w 2836707"/>
              <a:gd name="connsiteY168" fmla="*/ 2833294 h 2833294"/>
              <a:gd name="connsiteX169" fmla="*/ 1390830 w 2836707"/>
              <a:gd name="connsiteY169" fmla="*/ 2830714 h 2833294"/>
              <a:gd name="connsiteX170" fmla="*/ 1364166 w 2836707"/>
              <a:gd name="connsiteY170" fmla="*/ 2823833 h 2833294"/>
              <a:gd name="connsiteX171" fmla="*/ 1338362 w 2836707"/>
              <a:gd name="connsiteY171" fmla="*/ 2813511 h 2833294"/>
              <a:gd name="connsiteX172" fmla="*/ 1311698 w 2836707"/>
              <a:gd name="connsiteY172" fmla="*/ 2800609 h 2833294"/>
              <a:gd name="connsiteX173" fmla="*/ 1286754 w 2836707"/>
              <a:gd name="connsiteY173" fmla="*/ 2785987 h 2833294"/>
              <a:gd name="connsiteX174" fmla="*/ 1260950 w 2836707"/>
              <a:gd name="connsiteY174" fmla="*/ 2770505 h 2833294"/>
              <a:gd name="connsiteX175" fmla="*/ 1235146 w 2836707"/>
              <a:gd name="connsiteY175" fmla="*/ 2756742 h 2833294"/>
              <a:gd name="connsiteX176" fmla="*/ 1209343 w 2836707"/>
              <a:gd name="connsiteY176" fmla="*/ 2742980 h 2833294"/>
              <a:gd name="connsiteX177" fmla="*/ 1183539 w 2836707"/>
              <a:gd name="connsiteY177" fmla="*/ 2732658 h 2833294"/>
              <a:gd name="connsiteX178" fmla="*/ 1156875 w 2836707"/>
              <a:gd name="connsiteY178" fmla="*/ 2725777 h 2833294"/>
              <a:gd name="connsiteX179" fmla="*/ 1130211 w 2836707"/>
              <a:gd name="connsiteY179" fmla="*/ 2722336 h 2833294"/>
              <a:gd name="connsiteX180" fmla="*/ 1101826 w 2836707"/>
              <a:gd name="connsiteY180" fmla="*/ 2722336 h 2833294"/>
              <a:gd name="connsiteX181" fmla="*/ 1072582 w 2836707"/>
              <a:gd name="connsiteY181" fmla="*/ 2724057 h 2833294"/>
              <a:gd name="connsiteX182" fmla="*/ 1043338 w 2836707"/>
              <a:gd name="connsiteY182" fmla="*/ 2727497 h 2833294"/>
              <a:gd name="connsiteX183" fmla="*/ 1014093 w 2836707"/>
              <a:gd name="connsiteY183" fmla="*/ 2731799 h 2833294"/>
              <a:gd name="connsiteX184" fmla="*/ 984848 w 2836707"/>
              <a:gd name="connsiteY184" fmla="*/ 2735238 h 2833294"/>
              <a:gd name="connsiteX185" fmla="*/ 955604 w 2836707"/>
              <a:gd name="connsiteY185" fmla="*/ 2737819 h 2833294"/>
              <a:gd name="connsiteX186" fmla="*/ 928081 w 2836707"/>
              <a:gd name="connsiteY186" fmla="*/ 2736959 h 2833294"/>
              <a:gd name="connsiteX187" fmla="*/ 901416 w 2836707"/>
              <a:gd name="connsiteY187" fmla="*/ 2733518 h 2833294"/>
              <a:gd name="connsiteX188" fmla="*/ 875612 w 2836707"/>
              <a:gd name="connsiteY188" fmla="*/ 2725777 h 2833294"/>
              <a:gd name="connsiteX189" fmla="*/ 854109 w 2836707"/>
              <a:gd name="connsiteY189" fmla="*/ 2714595 h 2833294"/>
              <a:gd name="connsiteX190" fmla="*/ 833465 w 2836707"/>
              <a:gd name="connsiteY190" fmla="*/ 2699973 h 2833294"/>
              <a:gd name="connsiteX191" fmla="*/ 815403 w 2836707"/>
              <a:gd name="connsiteY191" fmla="*/ 2682770 h 2833294"/>
              <a:gd name="connsiteX192" fmla="*/ 797340 w 2836707"/>
              <a:gd name="connsiteY192" fmla="*/ 2662987 h 2833294"/>
              <a:gd name="connsiteX193" fmla="*/ 780998 w 2836707"/>
              <a:gd name="connsiteY193" fmla="*/ 2642344 h 2833294"/>
              <a:gd name="connsiteX194" fmla="*/ 764655 w 2836707"/>
              <a:gd name="connsiteY194" fmla="*/ 2620840 h 2833294"/>
              <a:gd name="connsiteX195" fmla="*/ 748313 w 2836707"/>
              <a:gd name="connsiteY195" fmla="*/ 2599337 h 2833294"/>
              <a:gd name="connsiteX196" fmla="*/ 731971 w 2836707"/>
              <a:gd name="connsiteY196" fmla="*/ 2578694 h 2833294"/>
              <a:gd name="connsiteX197" fmla="*/ 714768 w 2836707"/>
              <a:gd name="connsiteY197" fmla="*/ 2558911 h 2833294"/>
              <a:gd name="connsiteX198" fmla="*/ 694985 w 2836707"/>
              <a:gd name="connsiteY198" fmla="*/ 2541707 h 2833294"/>
              <a:gd name="connsiteX199" fmla="*/ 676062 w 2836707"/>
              <a:gd name="connsiteY199" fmla="*/ 2526225 h 2833294"/>
              <a:gd name="connsiteX200" fmla="*/ 654559 w 2836707"/>
              <a:gd name="connsiteY200" fmla="*/ 2514184 h 2833294"/>
              <a:gd name="connsiteX201" fmla="*/ 631335 w 2836707"/>
              <a:gd name="connsiteY201" fmla="*/ 2503862 h 2833294"/>
              <a:gd name="connsiteX202" fmla="*/ 606392 w 2836707"/>
              <a:gd name="connsiteY202" fmla="*/ 2495260 h 2833294"/>
              <a:gd name="connsiteX203" fmla="*/ 580587 w 2836707"/>
              <a:gd name="connsiteY203" fmla="*/ 2487519 h 2833294"/>
              <a:gd name="connsiteX204" fmla="*/ 554784 w 2836707"/>
              <a:gd name="connsiteY204" fmla="*/ 2480638 h 2833294"/>
              <a:gd name="connsiteX205" fmla="*/ 528120 w 2836707"/>
              <a:gd name="connsiteY205" fmla="*/ 2473756 h 2833294"/>
              <a:gd name="connsiteX206" fmla="*/ 503176 w 2836707"/>
              <a:gd name="connsiteY206" fmla="*/ 2466015 h 2833294"/>
              <a:gd name="connsiteX207" fmla="*/ 478232 w 2836707"/>
              <a:gd name="connsiteY207" fmla="*/ 2457414 h 2833294"/>
              <a:gd name="connsiteX208" fmla="*/ 455009 w 2836707"/>
              <a:gd name="connsiteY208" fmla="*/ 2447092 h 2833294"/>
              <a:gd name="connsiteX209" fmla="*/ 434366 w 2836707"/>
              <a:gd name="connsiteY209" fmla="*/ 2434190 h 2833294"/>
              <a:gd name="connsiteX210" fmla="*/ 415442 w 2836707"/>
              <a:gd name="connsiteY210" fmla="*/ 2418708 h 2833294"/>
              <a:gd name="connsiteX211" fmla="*/ 399961 w 2836707"/>
              <a:gd name="connsiteY211" fmla="*/ 2399785 h 2833294"/>
              <a:gd name="connsiteX212" fmla="*/ 387059 w 2836707"/>
              <a:gd name="connsiteY212" fmla="*/ 2379141 h 2833294"/>
              <a:gd name="connsiteX213" fmla="*/ 376737 w 2836707"/>
              <a:gd name="connsiteY213" fmla="*/ 2355917 h 2833294"/>
              <a:gd name="connsiteX214" fmla="*/ 368136 w 2836707"/>
              <a:gd name="connsiteY214" fmla="*/ 2330974 h 2833294"/>
              <a:gd name="connsiteX215" fmla="*/ 360395 w 2836707"/>
              <a:gd name="connsiteY215" fmla="*/ 2306030 h 2833294"/>
              <a:gd name="connsiteX216" fmla="*/ 353514 w 2836707"/>
              <a:gd name="connsiteY216" fmla="*/ 2279366 h 2833294"/>
              <a:gd name="connsiteX217" fmla="*/ 346633 w 2836707"/>
              <a:gd name="connsiteY217" fmla="*/ 2253562 h 2833294"/>
              <a:gd name="connsiteX218" fmla="*/ 338891 w 2836707"/>
              <a:gd name="connsiteY218" fmla="*/ 2227757 h 2833294"/>
              <a:gd name="connsiteX219" fmla="*/ 330290 w 2836707"/>
              <a:gd name="connsiteY219" fmla="*/ 2202813 h 2833294"/>
              <a:gd name="connsiteX220" fmla="*/ 319968 w 2836707"/>
              <a:gd name="connsiteY220" fmla="*/ 2179589 h 2833294"/>
              <a:gd name="connsiteX221" fmla="*/ 307927 w 2836707"/>
              <a:gd name="connsiteY221" fmla="*/ 2158086 h 2833294"/>
              <a:gd name="connsiteX222" fmla="*/ 292445 w 2836707"/>
              <a:gd name="connsiteY222" fmla="*/ 2139163 h 2833294"/>
              <a:gd name="connsiteX223" fmla="*/ 275242 w 2836707"/>
              <a:gd name="connsiteY223" fmla="*/ 2119379 h 2833294"/>
              <a:gd name="connsiteX224" fmla="*/ 255459 w 2836707"/>
              <a:gd name="connsiteY224" fmla="*/ 2102177 h 2833294"/>
              <a:gd name="connsiteX225" fmla="*/ 233955 w 2836707"/>
              <a:gd name="connsiteY225" fmla="*/ 2085835 h 2833294"/>
              <a:gd name="connsiteX226" fmla="*/ 212452 w 2836707"/>
              <a:gd name="connsiteY226" fmla="*/ 2069492 h 2833294"/>
              <a:gd name="connsiteX227" fmla="*/ 190950 w 2836707"/>
              <a:gd name="connsiteY227" fmla="*/ 2053150 h 2833294"/>
              <a:gd name="connsiteX228" fmla="*/ 170306 w 2836707"/>
              <a:gd name="connsiteY228" fmla="*/ 2036806 h 2833294"/>
              <a:gd name="connsiteX229" fmla="*/ 150523 w 2836707"/>
              <a:gd name="connsiteY229" fmla="*/ 2018744 h 2833294"/>
              <a:gd name="connsiteX230" fmla="*/ 133321 w 2836707"/>
              <a:gd name="connsiteY230" fmla="*/ 2000681 h 2833294"/>
              <a:gd name="connsiteX231" fmla="*/ 118699 w 2836707"/>
              <a:gd name="connsiteY231" fmla="*/ 1980037 h 2833294"/>
              <a:gd name="connsiteX232" fmla="*/ 107517 w 2836707"/>
              <a:gd name="connsiteY232" fmla="*/ 1958534 h 2833294"/>
              <a:gd name="connsiteX233" fmla="*/ 99776 w 2836707"/>
              <a:gd name="connsiteY233" fmla="*/ 1932731 h 2833294"/>
              <a:gd name="connsiteX234" fmla="*/ 96335 w 2836707"/>
              <a:gd name="connsiteY234" fmla="*/ 1906066 h 2833294"/>
              <a:gd name="connsiteX235" fmla="*/ 95474 w 2836707"/>
              <a:gd name="connsiteY235" fmla="*/ 1878541 h 2833294"/>
              <a:gd name="connsiteX236" fmla="*/ 98055 w 2836707"/>
              <a:gd name="connsiteY236" fmla="*/ 1849297 h 2833294"/>
              <a:gd name="connsiteX237" fmla="*/ 101496 w 2836707"/>
              <a:gd name="connsiteY237" fmla="*/ 1820052 h 2833294"/>
              <a:gd name="connsiteX238" fmla="*/ 105796 w 2836707"/>
              <a:gd name="connsiteY238" fmla="*/ 1790807 h 2833294"/>
              <a:gd name="connsiteX239" fmla="*/ 109237 w 2836707"/>
              <a:gd name="connsiteY239" fmla="*/ 1761563 h 2833294"/>
              <a:gd name="connsiteX240" fmla="*/ 110958 w 2836707"/>
              <a:gd name="connsiteY240" fmla="*/ 1732318 h 2833294"/>
              <a:gd name="connsiteX241" fmla="*/ 110958 w 2836707"/>
              <a:gd name="connsiteY241" fmla="*/ 1703933 h 2833294"/>
              <a:gd name="connsiteX242" fmla="*/ 107517 w 2836707"/>
              <a:gd name="connsiteY242" fmla="*/ 1677269 h 2833294"/>
              <a:gd name="connsiteX243" fmla="*/ 100636 w 2836707"/>
              <a:gd name="connsiteY243" fmla="*/ 1650605 h 2833294"/>
              <a:gd name="connsiteX244" fmla="*/ 90314 w 2836707"/>
              <a:gd name="connsiteY244" fmla="*/ 1625660 h 2833294"/>
              <a:gd name="connsiteX245" fmla="*/ 77412 w 2836707"/>
              <a:gd name="connsiteY245" fmla="*/ 1599857 h 2833294"/>
              <a:gd name="connsiteX246" fmla="*/ 62790 w 2836707"/>
              <a:gd name="connsiteY246" fmla="*/ 1574053 h 2833294"/>
              <a:gd name="connsiteX247" fmla="*/ 47308 w 2836707"/>
              <a:gd name="connsiteY247" fmla="*/ 1548248 h 2833294"/>
              <a:gd name="connsiteX248" fmla="*/ 32686 w 2836707"/>
              <a:gd name="connsiteY248" fmla="*/ 1523304 h 2833294"/>
              <a:gd name="connsiteX249" fmla="*/ 19783 w 2836707"/>
              <a:gd name="connsiteY249" fmla="*/ 1496640 h 2833294"/>
              <a:gd name="connsiteX250" fmla="*/ 9462 w 2836707"/>
              <a:gd name="connsiteY250" fmla="*/ 1470836 h 2833294"/>
              <a:gd name="connsiteX251" fmla="*/ 2581 w 2836707"/>
              <a:gd name="connsiteY251" fmla="*/ 1444171 h 2833294"/>
              <a:gd name="connsiteX252" fmla="*/ 0 w 2836707"/>
              <a:gd name="connsiteY252" fmla="*/ 1416647 h 2833294"/>
              <a:gd name="connsiteX253" fmla="*/ 2581 w 2836707"/>
              <a:gd name="connsiteY253" fmla="*/ 1389123 h 2833294"/>
              <a:gd name="connsiteX254" fmla="*/ 9462 w 2836707"/>
              <a:gd name="connsiteY254" fmla="*/ 1362459 h 2833294"/>
              <a:gd name="connsiteX255" fmla="*/ 19783 w 2836707"/>
              <a:gd name="connsiteY255" fmla="*/ 1336654 h 2833294"/>
              <a:gd name="connsiteX256" fmla="*/ 32686 w 2836707"/>
              <a:gd name="connsiteY256" fmla="*/ 1309991 h 2833294"/>
              <a:gd name="connsiteX257" fmla="*/ 47308 w 2836707"/>
              <a:gd name="connsiteY257" fmla="*/ 1285046 h 2833294"/>
              <a:gd name="connsiteX258" fmla="*/ 62790 w 2836707"/>
              <a:gd name="connsiteY258" fmla="*/ 1259242 h 2833294"/>
              <a:gd name="connsiteX259" fmla="*/ 77412 w 2836707"/>
              <a:gd name="connsiteY259" fmla="*/ 1233438 h 2833294"/>
              <a:gd name="connsiteX260" fmla="*/ 90314 w 2836707"/>
              <a:gd name="connsiteY260" fmla="*/ 1207634 h 2833294"/>
              <a:gd name="connsiteX261" fmla="*/ 100636 w 2836707"/>
              <a:gd name="connsiteY261" fmla="*/ 1182689 h 2833294"/>
              <a:gd name="connsiteX262" fmla="*/ 107517 w 2836707"/>
              <a:gd name="connsiteY262" fmla="*/ 1156025 h 2833294"/>
              <a:gd name="connsiteX263" fmla="*/ 110958 w 2836707"/>
              <a:gd name="connsiteY263" fmla="*/ 1129361 h 2833294"/>
              <a:gd name="connsiteX264" fmla="*/ 110958 w 2836707"/>
              <a:gd name="connsiteY264" fmla="*/ 1100977 h 2833294"/>
              <a:gd name="connsiteX265" fmla="*/ 109237 w 2836707"/>
              <a:gd name="connsiteY265" fmla="*/ 1071732 h 2833294"/>
              <a:gd name="connsiteX266" fmla="*/ 105796 w 2836707"/>
              <a:gd name="connsiteY266" fmla="*/ 1042487 h 2833294"/>
              <a:gd name="connsiteX267" fmla="*/ 101496 w 2836707"/>
              <a:gd name="connsiteY267" fmla="*/ 1013242 h 2833294"/>
              <a:gd name="connsiteX268" fmla="*/ 98055 w 2836707"/>
              <a:gd name="connsiteY268" fmla="*/ 983998 h 2833294"/>
              <a:gd name="connsiteX269" fmla="*/ 95474 w 2836707"/>
              <a:gd name="connsiteY269" fmla="*/ 954754 h 2833294"/>
              <a:gd name="connsiteX270" fmla="*/ 96335 w 2836707"/>
              <a:gd name="connsiteY270" fmla="*/ 927229 h 2833294"/>
              <a:gd name="connsiteX271" fmla="*/ 99776 w 2836707"/>
              <a:gd name="connsiteY271" fmla="*/ 900565 h 2833294"/>
              <a:gd name="connsiteX272" fmla="*/ 107517 w 2836707"/>
              <a:gd name="connsiteY272" fmla="*/ 874760 h 2833294"/>
              <a:gd name="connsiteX273" fmla="*/ 118699 w 2836707"/>
              <a:gd name="connsiteY273" fmla="*/ 853257 h 2833294"/>
              <a:gd name="connsiteX274" fmla="*/ 133321 w 2836707"/>
              <a:gd name="connsiteY274" fmla="*/ 832614 h 2833294"/>
              <a:gd name="connsiteX275" fmla="*/ 150523 w 2836707"/>
              <a:gd name="connsiteY275" fmla="*/ 814551 h 2833294"/>
              <a:gd name="connsiteX276" fmla="*/ 170306 w 2836707"/>
              <a:gd name="connsiteY276" fmla="*/ 796488 h 2833294"/>
              <a:gd name="connsiteX277" fmla="*/ 190950 w 2836707"/>
              <a:gd name="connsiteY277" fmla="*/ 780145 h 2833294"/>
              <a:gd name="connsiteX278" fmla="*/ 212452 w 2836707"/>
              <a:gd name="connsiteY278" fmla="*/ 763802 h 2833294"/>
              <a:gd name="connsiteX279" fmla="*/ 233955 w 2836707"/>
              <a:gd name="connsiteY279" fmla="*/ 747460 h 2833294"/>
              <a:gd name="connsiteX280" fmla="*/ 255459 w 2836707"/>
              <a:gd name="connsiteY280" fmla="*/ 731117 h 2833294"/>
              <a:gd name="connsiteX281" fmla="*/ 275242 w 2836707"/>
              <a:gd name="connsiteY281" fmla="*/ 713915 h 2833294"/>
              <a:gd name="connsiteX282" fmla="*/ 292445 w 2836707"/>
              <a:gd name="connsiteY282" fmla="*/ 694132 h 2833294"/>
              <a:gd name="connsiteX283" fmla="*/ 307927 w 2836707"/>
              <a:gd name="connsiteY283" fmla="*/ 675208 h 2833294"/>
              <a:gd name="connsiteX284" fmla="*/ 319968 w 2836707"/>
              <a:gd name="connsiteY284" fmla="*/ 653705 h 2833294"/>
              <a:gd name="connsiteX285" fmla="*/ 330290 w 2836707"/>
              <a:gd name="connsiteY285" fmla="*/ 630482 h 2833294"/>
              <a:gd name="connsiteX286" fmla="*/ 338891 w 2836707"/>
              <a:gd name="connsiteY286" fmla="*/ 605537 h 2833294"/>
              <a:gd name="connsiteX287" fmla="*/ 346633 w 2836707"/>
              <a:gd name="connsiteY287" fmla="*/ 579732 h 2833294"/>
              <a:gd name="connsiteX288" fmla="*/ 353514 w 2836707"/>
              <a:gd name="connsiteY288" fmla="*/ 553929 h 2833294"/>
              <a:gd name="connsiteX289" fmla="*/ 360395 w 2836707"/>
              <a:gd name="connsiteY289" fmla="*/ 527264 h 2833294"/>
              <a:gd name="connsiteX290" fmla="*/ 368136 w 2836707"/>
              <a:gd name="connsiteY290" fmla="*/ 502321 h 2833294"/>
              <a:gd name="connsiteX291" fmla="*/ 376737 w 2836707"/>
              <a:gd name="connsiteY291" fmla="*/ 477376 h 2833294"/>
              <a:gd name="connsiteX292" fmla="*/ 387059 w 2836707"/>
              <a:gd name="connsiteY292" fmla="*/ 454153 h 2833294"/>
              <a:gd name="connsiteX293" fmla="*/ 399961 w 2836707"/>
              <a:gd name="connsiteY293" fmla="*/ 433510 h 2833294"/>
              <a:gd name="connsiteX294" fmla="*/ 415442 w 2836707"/>
              <a:gd name="connsiteY294" fmla="*/ 414587 h 2833294"/>
              <a:gd name="connsiteX295" fmla="*/ 434366 w 2836707"/>
              <a:gd name="connsiteY295" fmla="*/ 399104 h 2833294"/>
              <a:gd name="connsiteX296" fmla="*/ 455009 w 2836707"/>
              <a:gd name="connsiteY296" fmla="*/ 386202 h 2833294"/>
              <a:gd name="connsiteX297" fmla="*/ 478232 w 2836707"/>
              <a:gd name="connsiteY297" fmla="*/ 375880 h 2833294"/>
              <a:gd name="connsiteX298" fmla="*/ 503176 w 2836707"/>
              <a:gd name="connsiteY298" fmla="*/ 367279 h 2833294"/>
              <a:gd name="connsiteX299" fmla="*/ 528120 w 2836707"/>
              <a:gd name="connsiteY299" fmla="*/ 359538 h 2833294"/>
              <a:gd name="connsiteX300" fmla="*/ 554784 w 2836707"/>
              <a:gd name="connsiteY300" fmla="*/ 352656 h 2833294"/>
              <a:gd name="connsiteX301" fmla="*/ 580587 w 2836707"/>
              <a:gd name="connsiteY301" fmla="*/ 345775 h 2833294"/>
              <a:gd name="connsiteX302" fmla="*/ 606392 w 2836707"/>
              <a:gd name="connsiteY302" fmla="*/ 338034 h 2833294"/>
              <a:gd name="connsiteX303" fmla="*/ 631335 w 2836707"/>
              <a:gd name="connsiteY303" fmla="*/ 329433 h 2833294"/>
              <a:gd name="connsiteX304" fmla="*/ 654559 w 2836707"/>
              <a:gd name="connsiteY304" fmla="*/ 319111 h 2833294"/>
              <a:gd name="connsiteX305" fmla="*/ 676062 w 2836707"/>
              <a:gd name="connsiteY305" fmla="*/ 307070 h 2833294"/>
              <a:gd name="connsiteX306" fmla="*/ 694985 w 2836707"/>
              <a:gd name="connsiteY306" fmla="*/ 291587 h 2833294"/>
              <a:gd name="connsiteX307" fmla="*/ 714768 w 2836707"/>
              <a:gd name="connsiteY307" fmla="*/ 274384 h 2833294"/>
              <a:gd name="connsiteX308" fmla="*/ 731971 w 2836707"/>
              <a:gd name="connsiteY308" fmla="*/ 254601 h 2833294"/>
              <a:gd name="connsiteX309" fmla="*/ 748313 w 2836707"/>
              <a:gd name="connsiteY309" fmla="*/ 233957 h 2833294"/>
              <a:gd name="connsiteX310" fmla="*/ 764655 w 2836707"/>
              <a:gd name="connsiteY310" fmla="*/ 212454 h 2833294"/>
              <a:gd name="connsiteX311" fmla="*/ 780998 w 2836707"/>
              <a:gd name="connsiteY311" fmla="*/ 190950 h 2833294"/>
              <a:gd name="connsiteX312" fmla="*/ 797340 w 2836707"/>
              <a:gd name="connsiteY312" fmla="*/ 170307 h 2833294"/>
              <a:gd name="connsiteX313" fmla="*/ 815403 w 2836707"/>
              <a:gd name="connsiteY313" fmla="*/ 150524 h 2833294"/>
              <a:gd name="connsiteX314" fmla="*/ 833465 w 2836707"/>
              <a:gd name="connsiteY314" fmla="*/ 133322 h 2833294"/>
              <a:gd name="connsiteX315" fmla="*/ 854109 w 2836707"/>
              <a:gd name="connsiteY315" fmla="*/ 118699 h 2833294"/>
              <a:gd name="connsiteX316" fmla="*/ 875612 w 2836707"/>
              <a:gd name="connsiteY316" fmla="*/ 107517 h 2833294"/>
              <a:gd name="connsiteX317" fmla="*/ 901416 w 2836707"/>
              <a:gd name="connsiteY317" fmla="*/ 99776 h 2833294"/>
              <a:gd name="connsiteX318" fmla="*/ 928081 w 2836707"/>
              <a:gd name="connsiteY318" fmla="*/ 96335 h 2833294"/>
              <a:gd name="connsiteX319" fmla="*/ 955604 w 2836707"/>
              <a:gd name="connsiteY319" fmla="*/ 95475 h 2833294"/>
              <a:gd name="connsiteX320" fmla="*/ 984848 w 2836707"/>
              <a:gd name="connsiteY320" fmla="*/ 98056 h 2833294"/>
              <a:gd name="connsiteX321" fmla="*/ 1014093 w 2836707"/>
              <a:gd name="connsiteY321" fmla="*/ 101497 h 2833294"/>
              <a:gd name="connsiteX322" fmla="*/ 1043338 w 2836707"/>
              <a:gd name="connsiteY322" fmla="*/ 105797 h 2833294"/>
              <a:gd name="connsiteX323" fmla="*/ 1072582 w 2836707"/>
              <a:gd name="connsiteY323" fmla="*/ 109238 h 2833294"/>
              <a:gd name="connsiteX324" fmla="*/ 1101826 w 2836707"/>
              <a:gd name="connsiteY324" fmla="*/ 110958 h 2833294"/>
              <a:gd name="connsiteX325" fmla="*/ 1130211 w 2836707"/>
              <a:gd name="connsiteY325" fmla="*/ 110958 h 2833294"/>
              <a:gd name="connsiteX326" fmla="*/ 1156875 w 2836707"/>
              <a:gd name="connsiteY326" fmla="*/ 107517 h 2833294"/>
              <a:gd name="connsiteX327" fmla="*/ 1183539 w 2836707"/>
              <a:gd name="connsiteY327" fmla="*/ 100636 h 2833294"/>
              <a:gd name="connsiteX328" fmla="*/ 1209343 w 2836707"/>
              <a:gd name="connsiteY328" fmla="*/ 90315 h 2833294"/>
              <a:gd name="connsiteX329" fmla="*/ 1235146 w 2836707"/>
              <a:gd name="connsiteY329" fmla="*/ 76552 h 2833294"/>
              <a:gd name="connsiteX330" fmla="*/ 1260950 w 2836707"/>
              <a:gd name="connsiteY330" fmla="*/ 62790 h 2833294"/>
              <a:gd name="connsiteX331" fmla="*/ 1286754 w 2836707"/>
              <a:gd name="connsiteY331" fmla="*/ 47308 h 2833294"/>
              <a:gd name="connsiteX332" fmla="*/ 1311698 w 2836707"/>
              <a:gd name="connsiteY332" fmla="*/ 32685 h 2833294"/>
              <a:gd name="connsiteX333" fmla="*/ 1338362 w 2836707"/>
              <a:gd name="connsiteY333" fmla="*/ 19783 h 2833294"/>
              <a:gd name="connsiteX334" fmla="*/ 1364166 w 2836707"/>
              <a:gd name="connsiteY334" fmla="*/ 9461 h 2833294"/>
              <a:gd name="connsiteX335" fmla="*/ 1390830 w 2836707"/>
              <a:gd name="connsiteY335" fmla="*/ 2580 h 2833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</a:cxnLst>
            <a:rect l="l" t="t" r="r" b="b"/>
            <a:pathLst>
              <a:path w="2836707" h="2833294">
                <a:moveTo>
                  <a:pt x="1418354" y="0"/>
                </a:moveTo>
                <a:lnTo>
                  <a:pt x="1445877" y="2580"/>
                </a:lnTo>
                <a:lnTo>
                  <a:pt x="1472542" y="9461"/>
                </a:lnTo>
                <a:lnTo>
                  <a:pt x="1498346" y="19783"/>
                </a:lnTo>
                <a:lnTo>
                  <a:pt x="1525009" y="32685"/>
                </a:lnTo>
                <a:lnTo>
                  <a:pt x="1549954" y="47308"/>
                </a:lnTo>
                <a:lnTo>
                  <a:pt x="1575758" y="62790"/>
                </a:lnTo>
                <a:lnTo>
                  <a:pt x="1601561" y="76552"/>
                </a:lnTo>
                <a:lnTo>
                  <a:pt x="1627365" y="90315"/>
                </a:lnTo>
                <a:lnTo>
                  <a:pt x="1652309" y="100636"/>
                </a:lnTo>
                <a:lnTo>
                  <a:pt x="1679833" y="107517"/>
                </a:lnTo>
                <a:lnTo>
                  <a:pt x="1706497" y="110958"/>
                </a:lnTo>
                <a:lnTo>
                  <a:pt x="1734881" y="110958"/>
                </a:lnTo>
                <a:lnTo>
                  <a:pt x="1764126" y="109238"/>
                </a:lnTo>
                <a:lnTo>
                  <a:pt x="1793370" y="105797"/>
                </a:lnTo>
                <a:lnTo>
                  <a:pt x="1822615" y="101497"/>
                </a:lnTo>
                <a:lnTo>
                  <a:pt x="1851859" y="98056"/>
                </a:lnTo>
                <a:lnTo>
                  <a:pt x="1881104" y="95475"/>
                </a:lnTo>
                <a:lnTo>
                  <a:pt x="1908627" y="96335"/>
                </a:lnTo>
                <a:lnTo>
                  <a:pt x="1935291" y="99776"/>
                </a:lnTo>
                <a:lnTo>
                  <a:pt x="1961095" y="107517"/>
                </a:lnTo>
                <a:lnTo>
                  <a:pt x="1982599" y="118699"/>
                </a:lnTo>
                <a:lnTo>
                  <a:pt x="2003241" y="133322"/>
                </a:lnTo>
                <a:lnTo>
                  <a:pt x="2021304" y="150524"/>
                </a:lnTo>
                <a:lnTo>
                  <a:pt x="2039367" y="170307"/>
                </a:lnTo>
                <a:lnTo>
                  <a:pt x="2055710" y="190950"/>
                </a:lnTo>
                <a:lnTo>
                  <a:pt x="2072052" y="212454"/>
                </a:lnTo>
                <a:lnTo>
                  <a:pt x="2088394" y="233957"/>
                </a:lnTo>
                <a:lnTo>
                  <a:pt x="2104736" y="254601"/>
                </a:lnTo>
                <a:lnTo>
                  <a:pt x="2121940" y="274384"/>
                </a:lnTo>
                <a:lnTo>
                  <a:pt x="2141723" y="291587"/>
                </a:lnTo>
                <a:lnTo>
                  <a:pt x="2160646" y="307070"/>
                </a:lnTo>
                <a:lnTo>
                  <a:pt x="2182149" y="319111"/>
                </a:lnTo>
                <a:lnTo>
                  <a:pt x="2205372" y="329433"/>
                </a:lnTo>
                <a:lnTo>
                  <a:pt x="2230316" y="338034"/>
                </a:lnTo>
                <a:lnTo>
                  <a:pt x="2256119" y="345775"/>
                </a:lnTo>
                <a:lnTo>
                  <a:pt x="2281923" y="352656"/>
                </a:lnTo>
                <a:lnTo>
                  <a:pt x="2308587" y="359538"/>
                </a:lnTo>
                <a:lnTo>
                  <a:pt x="2333531" y="367279"/>
                </a:lnTo>
                <a:lnTo>
                  <a:pt x="2358474" y="375880"/>
                </a:lnTo>
                <a:lnTo>
                  <a:pt x="2381698" y="386202"/>
                </a:lnTo>
                <a:lnTo>
                  <a:pt x="2402342" y="399104"/>
                </a:lnTo>
                <a:lnTo>
                  <a:pt x="2421265" y="414587"/>
                </a:lnTo>
                <a:lnTo>
                  <a:pt x="2436746" y="433510"/>
                </a:lnTo>
                <a:lnTo>
                  <a:pt x="2449649" y="454153"/>
                </a:lnTo>
                <a:lnTo>
                  <a:pt x="2459970" y="477376"/>
                </a:lnTo>
                <a:lnTo>
                  <a:pt x="2468571" y="502321"/>
                </a:lnTo>
                <a:lnTo>
                  <a:pt x="2476312" y="527264"/>
                </a:lnTo>
                <a:lnTo>
                  <a:pt x="2483194" y="553929"/>
                </a:lnTo>
                <a:lnTo>
                  <a:pt x="2490075" y="579732"/>
                </a:lnTo>
                <a:lnTo>
                  <a:pt x="2497816" y="605537"/>
                </a:lnTo>
                <a:lnTo>
                  <a:pt x="2506417" y="630482"/>
                </a:lnTo>
                <a:lnTo>
                  <a:pt x="2516738" y="653705"/>
                </a:lnTo>
                <a:lnTo>
                  <a:pt x="2528781" y="675208"/>
                </a:lnTo>
                <a:lnTo>
                  <a:pt x="2544263" y="694132"/>
                </a:lnTo>
                <a:lnTo>
                  <a:pt x="2561465" y="713915"/>
                </a:lnTo>
                <a:lnTo>
                  <a:pt x="2581248" y="731117"/>
                </a:lnTo>
                <a:lnTo>
                  <a:pt x="2601892" y="747460"/>
                </a:lnTo>
                <a:lnTo>
                  <a:pt x="2624255" y="763802"/>
                </a:lnTo>
                <a:lnTo>
                  <a:pt x="2645758" y="780145"/>
                </a:lnTo>
                <a:lnTo>
                  <a:pt x="2666401" y="796488"/>
                </a:lnTo>
                <a:lnTo>
                  <a:pt x="2686183" y="814551"/>
                </a:lnTo>
                <a:lnTo>
                  <a:pt x="2703387" y="832614"/>
                </a:lnTo>
                <a:lnTo>
                  <a:pt x="2718009" y="853257"/>
                </a:lnTo>
                <a:lnTo>
                  <a:pt x="2729191" y="874760"/>
                </a:lnTo>
                <a:lnTo>
                  <a:pt x="2736932" y="900565"/>
                </a:lnTo>
                <a:lnTo>
                  <a:pt x="2740372" y="927229"/>
                </a:lnTo>
                <a:lnTo>
                  <a:pt x="2741233" y="954754"/>
                </a:lnTo>
                <a:lnTo>
                  <a:pt x="2738652" y="983998"/>
                </a:lnTo>
                <a:lnTo>
                  <a:pt x="2735211" y="1013242"/>
                </a:lnTo>
                <a:lnTo>
                  <a:pt x="2730911" y="1042487"/>
                </a:lnTo>
                <a:lnTo>
                  <a:pt x="2727470" y="1071732"/>
                </a:lnTo>
                <a:lnTo>
                  <a:pt x="2725751" y="1100977"/>
                </a:lnTo>
                <a:lnTo>
                  <a:pt x="2725751" y="1129361"/>
                </a:lnTo>
                <a:lnTo>
                  <a:pt x="2729191" y="1156025"/>
                </a:lnTo>
                <a:lnTo>
                  <a:pt x="2736071" y="1182689"/>
                </a:lnTo>
                <a:lnTo>
                  <a:pt x="2746393" y="1207634"/>
                </a:lnTo>
                <a:lnTo>
                  <a:pt x="2760156" y="1233438"/>
                </a:lnTo>
                <a:lnTo>
                  <a:pt x="2773917" y="1259242"/>
                </a:lnTo>
                <a:lnTo>
                  <a:pt x="2789400" y="1285046"/>
                </a:lnTo>
                <a:lnTo>
                  <a:pt x="2804021" y="1309991"/>
                </a:lnTo>
                <a:lnTo>
                  <a:pt x="2816924" y="1336654"/>
                </a:lnTo>
                <a:lnTo>
                  <a:pt x="2827245" y="1362459"/>
                </a:lnTo>
                <a:lnTo>
                  <a:pt x="2834126" y="1389123"/>
                </a:lnTo>
                <a:lnTo>
                  <a:pt x="2836707" y="1416647"/>
                </a:lnTo>
                <a:lnTo>
                  <a:pt x="2834126" y="1444171"/>
                </a:lnTo>
                <a:lnTo>
                  <a:pt x="2827245" y="1470836"/>
                </a:lnTo>
                <a:lnTo>
                  <a:pt x="2816924" y="1496640"/>
                </a:lnTo>
                <a:lnTo>
                  <a:pt x="2804021" y="1523304"/>
                </a:lnTo>
                <a:lnTo>
                  <a:pt x="2789400" y="1548248"/>
                </a:lnTo>
                <a:lnTo>
                  <a:pt x="2773917" y="1574053"/>
                </a:lnTo>
                <a:lnTo>
                  <a:pt x="2760156" y="1599857"/>
                </a:lnTo>
                <a:lnTo>
                  <a:pt x="2746393" y="1625660"/>
                </a:lnTo>
                <a:lnTo>
                  <a:pt x="2736071" y="1650605"/>
                </a:lnTo>
                <a:lnTo>
                  <a:pt x="2729191" y="1677269"/>
                </a:lnTo>
                <a:lnTo>
                  <a:pt x="2725751" y="1703933"/>
                </a:lnTo>
                <a:lnTo>
                  <a:pt x="2725751" y="1732318"/>
                </a:lnTo>
                <a:lnTo>
                  <a:pt x="2727470" y="1761563"/>
                </a:lnTo>
                <a:lnTo>
                  <a:pt x="2730911" y="1790807"/>
                </a:lnTo>
                <a:lnTo>
                  <a:pt x="2735211" y="1820052"/>
                </a:lnTo>
                <a:lnTo>
                  <a:pt x="2738652" y="1849297"/>
                </a:lnTo>
                <a:lnTo>
                  <a:pt x="2741233" y="1878541"/>
                </a:lnTo>
                <a:lnTo>
                  <a:pt x="2740372" y="1906066"/>
                </a:lnTo>
                <a:lnTo>
                  <a:pt x="2736932" y="1932731"/>
                </a:lnTo>
                <a:lnTo>
                  <a:pt x="2729191" y="1958534"/>
                </a:lnTo>
                <a:lnTo>
                  <a:pt x="2718009" y="1980037"/>
                </a:lnTo>
                <a:lnTo>
                  <a:pt x="2703387" y="2000681"/>
                </a:lnTo>
                <a:lnTo>
                  <a:pt x="2686183" y="2018744"/>
                </a:lnTo>
                <a:lnTo>
                  <a:pt x="2666401" y="2036806"/>
                </a:lnTo>
                <a:lnTo>
                  <a:pt x="2645758" y="2053150"/>
                </a:lnTo>
                <a:lnTo>
                  <a:pt x="2624255" y="2069492"/>
                </a:lnTo>
                <a:lnTo>
                  <a:pt x="2601892" y="2085835"/>
                </a:lnTo>
                <a:lnTo>
                  <a:pt x="2581248" y="2102177"/>
                </a:lnTo>
                <a:lnTo>
                  <a:pt x="2561465" y="2119379"/>
                </a:lnTo>
                <a:lnTo>
                  <a:pt x="2544263" y="2139163"/>
                </a:lnTo>
                <a:lnTo>
                  <a:pt x="2528781" y="2158086"/>
                </a:lnTo>
                <a:lnTo>
                  <a:pt x="2516738" y="2179589"/>
                </a:lnTo>
                <a:lnTo>
                  <a:pt x="2506417" y="2202813"/>
                </a:lnTo>
                <a:lnTo>
                  <a:pt x="2497816" y="2227757"/>
                </a:lnTo>
                <a:lnTo>
                  <a:pt x="2490075" y="2253562"/>
                </a:lnTo>
                <a:lnTo>
                  <a:pt x="2483194" y="2279366"/>
                </a:lnTo>
                <a:lnTo>
                  <a:pt x="2476312" y="2306030"/>
                </a:lnTo>
                <a:lnTo>
                  <a:pt x="2468571" y="2330974"/>
                </a:lnTo>
                <a:lnTo>
                  <a:pt x="2459970" y="2355917"/>
                </a:lnTo>
                <a:lnTo>
                  <a:pt x="2449649" y="2379141"/>
                </a:lnTo>
                <a:lnTo>
                  <a:pt x="2436746" y="2399785"/>
                </a:lnTo>
                <a:lnTo>
                  <a:pt x="2421265" y="2418708"/>
                </a:lnTo>
                <a:lnTo>
                  <a:pt x="2402342" y="2434190"/>
                </a:lnTo>
                <a:lnTo>
                  <a:pt x="2381698" y="2447092"/>
                </a:lnTo>
                <a:lnTo>
                  <a:pt x="2358474" y="2457414"/>
                </a:lnTo>
                <a:lnTo>
                  <a:pt x="2333531" y="2466015"/>
                </a:lnTo>
                <a:lnTo>
                  <a:pt x="2308587" y="2473756"/>
                </a:lnTo>
                <a:lnTo>
                  <a:pt x="2281923" y="2480638"/>
                </a:lnTo>
                <a:lnTo>
                  <a:pt x="2256119" y="2487519"/>
                </a:lnTo>
                <a:lnTo>
                  <a:pt x="2230316" y="2495260"/>
                </a:lnTo>
                <a:lnTo>
                  <a:pt x="2205372" y="2503862"/>
                </a:lnTo>
                <a:lnTo>
                  <a:pt x="2182149" y="2514184"/>
                </a:lnTo>
                <a:lnTo>
                  <a:pt x="2160646" y="2526225"/>
                </a:lnTo>
                <a:lnTo>
                  <a:pt x="2141723" y="2541707"/>
                </a:lnTo>
                <a:lnTo>
                  <a:pt x="2121940" y="2558911"/>
                </a:lnTo>
                <a:lnTo>
                  <a:pt x="2104736" y="2578694"/>
                </a:lnTo>
                <a:lnTo>
                  <a:pt x="2088394" y="2599337"/>
                </a:lnTo>
                <a:lnTo>
                  <a:pt x="2072052" y="2620840"/>
                </a:lnTo>
                <a:lnTo>
                  <a:pt x="2055710" y="2642344"/>
                </a:lnTo>
                <a:lnTo>
                  <a:pt x="2039367" y="2662987"/>
                </a:lnTo>
                <a:lnTo>
                  <a:pt x="2021304" y="2682770"/>
                </a:lnTo>
                <a:lnTo>
                  <a:pt x="2003241" y="2699973"/>
                </a:lnTo>
                <a:lnTo>
                  <a:pt x="1982599" y="2714595"/>
                </a:lnTo>
                <a:lnTo>
                  <a:pt x="1961095" y="2725777"/>
                </a:lnTo>
                <a:lnTo>
                  <a:pt x="1935291" y="2733518"/>
                </a:lnTo>
                <a:lnTo>
                  <a:pt x="1908627" y="2736959"/>
                </a:lnTo>
                <a:lnTo>
                  <a:pt x="1881104" y="2737819"/>
                </a:lnTo>
                <a:lnTo>
                  <a:pt x="1851859" y="2735238"/>
                </a:lnTo>
                <a:lnTo>
                  <a:pt x="1822615" y="2731799"/>
                </a:lnTo>
                <a:lnTo>
                  <a:pt x="1793370" y="2727497"/>
                </a:lnTo>
                <a:lnTo>
                  <a:pt x="1764126" y="2724057"/>
                </a:lnTo>
                <a:lnTo>
                  <a:pt x="1734881" y="2722336"/>
                </a:lnTo>
                <a:lnTo>
                  <a:pt x="1706497" y="2722336"/>
                </a:lnTo>
                <a:lnTo>
                  <a:pt x="1679833" y="2725777"/>
                </a:lnTo>
                <a:lnTo>
                  <a:pt x="1652309" y="2732658"/>
                </a:lnTo>
                <a:lnTo>
                  <a:pt x="1627365" y="2742980"/>
                </a:lnTo>
                <a:lnTo>
                  <a:pt x="1601561" y="2756742"/>
                </a:lnTo>
                <a:lnTo>
                  <a:pt x="1575758" y="2770505"/>
                </a:lnTo>
                <a:lnTo>
                  <a:pt x="1549954" y="2785987"/>
                </a:lnTo>
                <a:lnTo>
                  <a:pt x="1525009" y="2800609"/>
                </a:lnTo>
                <a:lnTo>
                  <a:pt x="1498346" y="2813511"/>
                </a:lnTo>
                <a:lnTo>
                  <a:pt x="1472542" y="2823833"/>
                </a:lnTo>
                <a:lnTo>
                  <a:pt x="1445877" y="2830714"/>
                </a:lnTo>
                <a:lnTo>
                  <a:pt x="1418354" y="2833294"/>
                </a:lnTo>
                <a:lnTo>
                  <a:pt x="1390830" y="2830714"/>
                </a:lnTo>
                <a:lnTo>
                  <a:pt x="1364166" y="2823833"/>
                </a:lnTo>
                <a:lnTo>
                  <a:pt x="1338362" y="2813511"/>
                </a:lnTo>
                <a:lnTo>
                  <a:pt x="1311698" y="2800609"/>
                </a:lnTo>
                <a:lnTo>
                  <a:pt x="1286754" y="2785987"/>
                </a:lnTo>
                <a:lnTo>
                  <a:pt x="1260950" y="2770505"/>
                </a:lnTo>
                <a:lnTo>
                  <a:pt x="1235146" y="2756742"/>
                </a:lnTo>
                <a:lnTo>
                  <a:pt x="1209343" y="2742980"/>
                </a:lnTo>
                <a:lnTo>
                  <a:pt x="1183539" y="2732658"/>
                </a:lnTo>
                <a:lnTo>
                  <a:pt x="1156875" y="2725777"/>
                </a:lnTo>
                <a:lnTo>
                  <a:pt x="1130211" y="2722336"/>
                </a:lnTo>
                <a:lnTo>
                  <a:pt x="1101826" y="2722336"/>
                </a:lnTo>
                <a:lnTo>
                  <a:pt x="1072582" y="2724057"/>
                </a:lnTo>
                <a:lnTo>
                  <a:pt x="1043338" y="2727497"/>
                </a:lnTo>
                <a:lnTo>
                  <a:pt x="1014093" y="2731799"/>
                </a:lnTo>
                <a:lnTo>
                  <a:pt x="984848" y="2735238"/>
                </a:lnTo>
                <a:lnTo>
                  <a:pt x="955604" y="2737819"/>
                </a:lnTo>
                <a:lnTo>
                  <a:pt x="928081" y="2736959"/>
                </a:lnTo>
                <a:lnTo>
                  <a:pt x="901416" y="2733518"/>
                </a:lnTo>
                <a:lnTo>
                  <a:pt x="875612" y="2725777"/>
                </a:lnTo>
                <a:lnTo>
                  <a:pt x="854109" y="2714595"/>
                </a:lnTo>
                <a:lnTo>
                  <a:pt x="833465" y="2699973"/>
                </a:lnTo>
                <a:lnTo>
                  <a:pt x="815403" y="2682770"/>
                </a:lnTo>
                <a:lnTo>
                  <a:pt x="797340" y="2662987"/>
                </a:lnTo>
                <a:lnTo>
                  <a:pt x="780998" y="2642344"/>
                </a:lnTo>
                <a:lnTo>
                  <a:pt x="764655" y="2620840"/>
                </a:lnTo>
                <a:lnTo>
                  <a:pt x="748313" y="2599337"/>
                </a:lnTo>
                <a:lnTo>
                  <a:pt x="731971" y="2578694"/>
                </a:lnTo>
                <a:lnTo>
                  <a:pt x="714768" y="2558911"/>
                </a:lnTo>
                <a:lnTo>
                  <a:pt x="694985" y="2541707"/>
                </a:lnTo>
                <a:lnTo>
                  <a:pt x="676062" y="2526225"/>
                </a:lnTo>
                <a:lnTo>
                  <a:pt x="654559" y="2514184"/>
                </a:lnTo>
                <a:lnTo>
                  <a:pt x="631335" y="2503862"/>
                </a:lnTo>
                <a:lnTo>
                  <a:pt x="606392" y="2495260"/>
                </a:lnTo>
                <a:lnTo>
                  <a:pt x="580587" y="2487519"/>
                </a:lnTo>
                <a:lnTo>
                  <a:pt x="554784" y="2480638"/>
                </a:lnTo>
                <a:lnTo>
                  <a:pt x="528120" y="2473756"/>
                </a:lnTo>
                <a:lnTo>
                  <a:pt x="503176" y="2466015"/>
                </a:lnTo>
                <a:lnTo>
                  <a:pt x="478232" y="2457414"/>
                </a:lnTo>
                <a:lnTo>
                  <a:pt x="455009" y="2447092"/>
                </a:lnTo>
                <a:lnTo>
                  <a:pt x="434366" y="2434190"/>
                </a:lnTo>
                <a:lnTo>
                  <a:pt x="415442" y="2418708"/>
                </a:lnTo>
                <a:lnTo>
                  <a:pt x="399961" y="2399785"/>
                </a:lnTo>
                <a:lnTo>
                  <a:pt x="387059" y="2379141"/>
                </a:lnTo>
                <a:lnTo>
                  <a:pt x="376737" y="2355917"/>
                </a:lnTo>
                <a:lnTo>
                  <a:pt x="368136" y="2330974"/>
                </a:lnTo>
                <a:lnTo>
                  <a:pt x="360395" y="2306030"/>
                </a:lnTo>
                <a:lnTo>
                  <a:pt x="353514" y="2279366"/>
                </a:lnTo>
                <a:lnTo>
                  <a:pt x="346633" y="2253562"/>
                </a:lnTo>
                <a:lnTo>
                  <a:pt x="338891" y="2227757"/>
                </a:lnTo>
                <a:lnTo>
                  <a:pt x="330290" y="2202813"/>
                </a:lnTo>
                <a:lnTo>
                  <a:pt x="319968" y="2179589"/>
                </a:lnTo>
                <a:lnTo>
                  <a:pt x="307927" y="2158086"/>
                </a:lnTo>
                <a:lnTo>
                  <a:pt x="292445" y="2139163"/>
                </a:lnTo>
                <a:lnTo>
                  <a:pt x="275242" y="2119379"/>
                </a:lnTo>
                <a:lnTo>
                  <a:pt x="255459" y="2102177"/>
                </a:lnTo>
                <a:lnTo>
                  <a:pt x="233955" y="2085835"/>
                </a:lnTo>
                <a:lnTo>
                  <a:pt x="212452" y="2069492"/>
                </a:lnTo>
                <a:lnTo>
                  <a:pt x="190950" y="2053150"/>
                </a:lnTo>
                <a:lnTo>
                  <a:pt x="170306" y="2036806"/>
                </a:lnTo>
                <a:lnTo>
                  <a:pt x="150523" y="2018744"/>
                </a:lnTo>
                <a:lnTo>
                  <a:pt x="133321" y="2000681"/>
                </a:lnTo>
                <a:lnTo>
                  <a:pt x="118699" y="1980037"/>
                </a:lnTo>
                <a:lnTo>
                  <a:pt x="107517" y="1958534"/>
                </a:lnTo>
                <a:lnTo>
                  <a:pt x="99776" y="1932731"/>
                </a:lnTo>
                <a:lnTo>
                  <a:pt x="96335" y="1906066"/>
                </a:lnTo>
                <a:lnTo>
                  <a:pt x="95474" y="1878541"/>
                </a:lnTo>
                <a:lnTo>
                  <a:pt x="98055" y="1849297"/>
                </a:lnTo>
                <a:lnTo>
                  <a:pt x="101496" y="1820052"/>
                </a:lnTo>
                <a:lnTo>
                  <a:pt x="105796" y="1790807"/>
                </a:lnTo>
                <a:lnTo>
                  <a:pt x="109237" y="1761563"/>
                </a:lnTo>
                <a:lnTo>
                  <a:pt x="110958" y="1732318"/>
                </a:lnTo>
                <a:lnTo>
                  <a:pt x="110958" y="1703933"/>
                </a:lnTo>
                <a:lnTo>
                  <a:pt x="107517" y="1677269"/>
                </a:lnTo>
                <a:lnTo>
                  <a:pt x="100636" y="1650605"/>
                </a:lnTo>
                <a:lnTo>
                  <a:pt x="90314" y="1625660"/>
                </a:lnTo>
                <a:lnTo>
                  <a:pt x="77412" y="1599857"/>
                </a:lnTo>
                <a:lnTo>
                  <a:pt x="62790" y="1574053"/>
                </a:lnTo>
                <a:lnTo>
                  <a:pt x="47308" y="1548248"/>
                </a:lnTo>
                <a:lnTo>
                  <a:pt x="32686" y="1523304"/>
                </a:lnTo>
                <a:lnTo>
                  <a:pt x="19783" y="1496640"/>
                </a:lnTo>
                <a:lnTo>
                  <a:pt x="9462" y="1470836"/>
                </a:lnTo>
                <a:lnTo>
                  <a:pt x="2581" y="1444171"/>
                </a:lnTo>
                <a:lnTo>
                  <a:pt x="0" y="1416647"/>
                </a:lnTo>
                <a:lnTo>
                  <a:pt x="2581" y="1389123"/>
                </a:lnTo>
                <a:lnTo>
                  <a:pt x="9462" y="1362459"/>
                </a:lnTo>
                <a:lnTo>
                  <a:pt x="19783" y="1336654"/>
                </a:lnTo>
                <a:lnTo>
                  <a:pt x="32686" y="1309991"/>
                </a:lnTo>
                <a:lnTo>
                  <a:pt x="47308" y="1285046"/>
                </a:lnTo>
                <a:lnTo>
                  <a:pt x="62790" y="1259242"/>
                </a:lnTo>
                <a:lnTo>
                  <a:pt x="77412" y="1233438"/>
                </a:lnTo>
                <a:lnTo>
                  <a:pt x="90314" y="1207634"/>
                </a:lnTo>
                <a:lnTo>
                  <a:pt x="100636" y="1182689"/>
                </a:lnTo>
                <a:lnTo>
                  <a:pt x="107517" y="1156025"/>
                </a:lnTo>
                <a:lnTo>
                  <a:pt x="110958" y="1129361"/>
                </a:lnTo>
                <a:lnTo>
                  <a:pt x="110958" y="1100977"/>
                </a:lnTo>
                <a:lnTo>
                  <a:pt x="109237" y="1071732"/>
                </a:lnTo>
                <a:lnTo>
                  <a:pt x="105796" y="1042487"/>
                </a:lnTo>
                <a:lnTo>
                  <a:pt x="101496" y="1013242"/>
                </a:lnTo>
                <a:lnTo>
                  <a:pt x="98055" y="983998"/>
                </a:lnTo>
                <a:lnTo>
                  <a:pt x="95474" y="954754"/>
                </a:lnTo>
                <a:lnTo>
                  <a:pt x="96335" y="927229"/>
                </a:lnTo>
                <a:lnTo>
                  <a:pt x="99776" y="900565"/>
                </a:lnTo>
                <a:lnTo>
                  <a:pt x="107517" y="874760"/>
                </a:lnTo>
                <a:lnTo>
                  <a:pt x="118699" y="853257"/>
                </a:lnTo>
                <a:lnTo>
                  <a:pt x="133321" y="832614"/>
                </a:lnTo>
                <a:lnTo>
                  <a:pt x="150523" y="814551"/>
                </a:lnTo>
                <a:lnTo>
                  <a:pt x="170306" y="796488"/>
                </a:lnTo>
                <a:lnTo>
                  <a:pt x="190950" y="780145"/>
                </a:lnTo>
                <a:lnTo>
                  <a:pt x="212452" y="763802"/>
                </a:lnTo>
                <a:lnTo>
                  <a:pt x="233955" y="747460"/>
                </a:lnTo>
                <a:lnTo>
                  <a:pt x="255459" y="731117"/>
                </a:lnTo>
                <a:lnTo>
                  <a:pt x="275242" y="713915"/>
                </a:lnTo>
                <a:lnTo>
                  <a:pt x="292445" y="694132"/>
                </a:lnTo>
                <a:lnTo>
                  <a:pt x="307927" y="675208"/>
                </a:lnTo>
                <a:lnTo>
                  <a:pt x="319968" y="653705"/>
                </a:lnTo>
                <a:lnTo>
                  <a:pt x="330290" y="630482"/>
                </a:lnTo>
                <a:lnTo>
                  <a:pt x="338891" y="605537"/>
                </a:lnTo>
                <a:lnTo>
                  <a:pt x="346633" y="579732"/>
                </a:lnTo>
                <a:lnTo>
                  <a:pt x="353514" y="553929"/>
                </a:lnTo>
                <a:lnTo>
                  <a:pt x="360395" y="527264"/>
                </a:lnTo>
                <a:lnTo>
                  <a:pt x="368136" y="502321"/>
                </a:lnTo>
                <a:lnTo>
                  <a:pt x="376737" y="477376"/>
                </a:lnTo>
                <a:lnTo>
                  <a:pt x="387059" y="454153"/>
                </a:lnTo>
                <a:lnTo>
                  <a:pt x="399961" y="433510"/>
                </a:lnTo>
                <a:lnTo>
                  <a:pt x="415442" y="414587"/>
                </a:lnTo>
                <a:lnTo>
                  <a:pt x="434366" y="399104"/>
                </a:lnTo>
                <a:lnTo>
                  <a:pt x="455009" y="386202"/>
                </a:lnTo>
                <a:lnTo>
                  <a:pt x="478232" y="375880"/>
                </a:lnTo>
                <a:lnTo>
                  <a:pt x="503176" y="367279"/>
                </a:lnTo>
                <a:lnTo>
                  <a:pt x="528120" y="359538"/>
                </a:lnTo>
                <a:lnTo>
                  <a:pt x="554784" y="352656"/>
                </a:lnTo>
                <a:lnTo>
                  <a:pt x="580587" y="345775"/>
                </a:lnTo>
                <a:lnTo>
                  <a:pt x="606392" y="338034"/>
                </a:lnTo>
                <a:lnTo>
                  <a:pt x="631335" y="329433"/>
                </a:lnTo>
                <a:lnTo>
                  <a:pt x="654559" y="319111"/>
                </a:lnTo>
                <a:lnTo>
                  <a:pt x="676062" y="307070"/>
                </a:lnTo>
                <a:lnTo>
                  <a:pt x="694985" y="291587"/>
                </a:lnTo>
                <a:lnTo>
                  <a:pt x="714768" y="274384"/>
                </a:lnTo>
                <a:lnTo>
                  <a:pt x="731971" y="254601"/>
                </a:lnTo>
                <a:lnTo>
                  <a:pt x="748313" y="233957"/>
                </a:lnTo>
                <a:lnTo>
                  <a:pt x="764655" y="212454"/>
                </a:lnTo>
                <a:lnTo>
                  <a:pt x="780998" y="190950"/>
                </a:lnTo>
                <a:lnTo>
                  <a:pt x="797340" y="170307"/>
                </a:lnTo>
                <a:lnTo>
                  <a:pt x="815403" y="150524"/>
                </a:lnTo>
                <a:lnTo>
                  <a:pt x="833465" y="133322"/>
                </a:lnTo>
                <a:lnTo>
                  <a:pt x="854109" y="118699"/>
                </a:lnTo>
                <a:lnTo>
                  <a:pt x="875612" y="107517"/>
                </a:lnTo>
                <a:lnTo>
                  <a:pt x="901416" y="99776"/>
                </a:lnTo>
                <a:lnTo>
                  <a:pt x="928081" y="96335"/>
                </a:lnTo>
                <a:lnTo>
                  <a:pt x="955604" y="95475"/>
                </a:lnTo>
                <a:lnTo>
                  <a:pt x="984848" y="98056"/>
                </a:lnTo>
                <a:lnTo>
                  <a:pt x="1014093" y="101497"/>
                </a:lnTo>
                <a:lnTo>
                  <a:pt x="1043338" y="105797"/>
                </a:lnTo>
                <a:lnTo>
                  <a:pt x="1072582" y="109238"/>
                </a:lnTo>
                <a:lnTo>
                  <a:pt x="1101826" y="110958"/>
                </a:lnTo>
                <a:lnTo>
                  <a:pt x="1130211" y="110958"/>
                </a:lnTo>
                <a:lnTo>
                  <a:pt x="1156875" y="107517"/>
                </a:lnTo>
                <a:lnTo>
                  <a:pt x="1183539" y="100636"/>
                </a:lnTo>
                <a:lnTo>
                  <a:pt x="1209343" y="90315"/>
                </a:lnTo>
                <a:lnTo>
                  <a:pt x="1235146" y="76552"/>
                </a:lnTo>
                <a:lnTo>
                  <a:pt x="1260950" y="62790"/>
                </a:lnTo>
                <a:lnTo>
                  <a:pt x="1286754" y="47308"/>
                </a:lnTo>
                <a:lnTo>
                  <a:pt x="1311698" y="32685"/>
                </a:lnTo>
                <a:lnTo>
                  <a:pt x="1338362" y="19783"/>
                </a:lnTo>
                <a:lnTo>
                  <a:pt x="1364166" y="9461"/>
                </a:lnTo>
                <a:lnTo>
                  <a:pt x="1390830" y="258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xmlns="" id="{5D3DD866-9865-42E4-989A-17A2755F226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878598" y="3909952"/>
            <a:ext cx="3313402" cy="2948047"/>
          </a:xfrm>
          <a:custGeom>
            <a:avLst/>
            <a:gdLst>
              <a:gd name="connsiteX0" fmla="*/ 1934947 w 3313402"/>
              <a:gd name="connsiteY0" fmla="*/ 0 h 2948047"/>
              <a:gd name="connsiteX1" fmla="*/ 1972495 w 3313402"/>
              <a:gd name="connsiteY1" fmla="*/ 3519 h 2948047"/>
              <a:gd name="connsiteX2" fmla="*/ 2008871 w 3313402"/>
              <a:gd name="connsiteY2" fmla="*/ 12907 h 2948047"/>
              <a:gd name="connsiteX3" fmla="*/ 2044074 w 3313402"/>
              <a:gd name="connsiteY3" fmla="*/ 26988 h 2948047"/>
              <a:gd name="connsiteX4" fmla="*/ 2080448 w 3313402"/>
              <a:gd name="connsiteY4" fmla="*/ 44589 h 2948047"/>
              <a:gd name="connsiteX5" fmla="*/ 2114478 w 3313402"/>
              <a:gd name="connsiteY5" fmla="*/ 64537 h 2948047"/>
              <a:gd name="connsiteX6" fmla="*/ 2149681 w 3313402"/>
              <a:gd name="connsiteY6" fmla="*/ 85659 h 2948047"/>
              <a:gd name="connsiteX7" fmla="*/ 2184882 w 3313402"/>
              <a:gd name="connsiteY7" fmla="*/ 104433 h 2948047"/>
              <a:gd name="connsiteX8" fmla="*/ 2220084 w 3313402"/>
              <a:gd name="connsiteY8" fmla="*/ 123208 h 2948047"/>
              <a:gd name="connsiteX9" fmla="*/ 2254113 w 3313402"/>
              <a:gd name="connsiteY9" fmla="*/ 137288 h 2948047"/>
              <a:gd name="connsiteX10" fmla="*/ 2291662 w 3313402"/>
              <a:gd name="connsiteY10" fmla="*/ 146675 h 2948047"/>
              <a:gd name="connsiteX11" fmla="*/ 2328037 w 3313402"/>
              <a:gd name="connsiteY11" fmla="*/ 151369 h 2948047"/>
              <a:gd name="connsiteX12" fmla="*/ 2366759 w 3313402"/>
              <a:gd name="connsiteY12" fmla="*/ 151369 h 2948047"/>
              <a:gd name="connsiteX13" fmla="*/ 2406656 w 3313402"/>
              <a:gd name="connsiteY13" fmla="*/ 149023 h 2948047"/>
              <a:gd name="connsiteX14" fmla="*/ 2446551 w 3313402"/>
              <a:gd name="connsiteY14" fmla="*/ 144329 h 2948047"/>
              <a:gd name="connsiteX15" fmla="*/ 2486448 w 3313402"/>
              <a:gd name="connsiteY15" fmla="*/ 138462 h 2948047"/>
              <a:gd name="connsiteX16" fmla="*/ 2526343 w 3313402"/>
              <a:gd name="connsiteY16" fmla="*/ 133769 h 2948047"/>
              <a:gd name="connsiteX17" fmla="*/ 2566239 w 3313402"/>
              <a:gd name="connsiteY17" fmla="*/ 130247 h 2948047"/>
              <a:gd name="connsiteX18" fmla="*/ 2603787 w 3313402"/>
              <a:gd name="connsiteY18" fmla="*/ 131421 h 2948047"/>
              <a:gd name="connsiteX19" fmla="*/ 2640163 w 3313402"/>
              <a:gd name="connsiteY19" fmla="*/ 136115 h 2948047"/>
              <a:gd name="connsiteX20" fmla="*/ 2675366 w 3313402"/>
              <a:gd name="connsiteY20" fmla="*/ 146675 h 2948047"/>
              <a:gd name="connsiteX21" fmla="*/ 2704702 w 3313402"/>
              <a:gd name="connsiteY21" fmla="*/ 161930 h 2948047"/>
              <a:gd name="connsiteX22" fmla="*/ 2732862 w 3313402"/>
              <a:gd name="connsiteY22" fmla="*/ 181878 h 2948047"/>
              <a:gd name="connsiteX23" fmla="*/ 2757504 w 3313402"/>
              <a:gd name="connsiteY23" fmla="*/ 205346 h 2948047"/>
              <a:gd name="connsiteX24" fmla="*/ 2782146 w 3313402"/>
              <a:gd name="connsiteY24" fmla="*/ 232334 h 2948047"/>
              <a:gd name="connsiteX25" fmla="*/ 2804440 w 3313402"/>
              <a:gd name="connsiteY25" fmla="*/ 260495 h 2948047"/>
              <a:gd name="connsiteX26" fmla="*/ 2826735 w 3313402"/>
              <a:gd name="connsiteY26" fmla="*/ 289831 h 2948047"/>
              <a:gd name="connsiteX27" fmla="*/ 2849030 w 3313402"/>
              <a:gd name="connsiteY27" fmla="*/ 319166 h 2948047"/>
              <a:gd name="connsiteX28" fmla="*/ 2871324 w 3313402"/>
              <a:gd name="connsiteY28" fmla="*/ 347327 h 2948047"/>
              <a:gd name="connsiteX29" fmla="*/ 2894793 w 3313402"/>
              <a:gd name="connsiteY29" fmla="*/ 374315 h 2948047"/>
              <a:gd name="connsiteX30" fmla="*/ 2921781 w 3313402"/>
              <a:gd name="connsiteY30" fmla="*/ 397785 h 2948047"/>
              <a:gd name="connsiteX31" fmla="*/ 2947597 w 3313402"/>
              <a:gd name="connsiteY31" fmla="*/ 418906 h 2948047"/>
              <a:gd name="connsiteX32" fmla="*/ 2976931 w 3313402"/>
              <a:gd name="connsiteY32" fmla="*/ 435332 h 2948047"/>
              <a:gd name="connsiteX33" fmla="*/ 3008614 w 3313402"/>
              <a:gd name="connsiteY33" fmla="*/ 449413 h 2948047"/>
              <a:gd name="connsiteX34" fmla="*/ 3042641 w 3313402"/>
              <a:gd name="connsiteY34" fmla="*/ 461147 h 2948047"/>
              <a:gd name="connsiteX35" fmla="*/ 3077843 w 3313402"/>
              <a:gd name="connsiteY35" fmla="*/ 471708 h 2948047"/>
              <a:gd name="connsiteX36" fmla="*/ 3113046 w 3313402"/>
              <a:gd name="connsiteY36" fmla="*/ 481096 h 2948047"/>
              <a:gd name="connsiteX37" fmla="*/ 3149422 w 3313402"/>
              <a:gd name="connsiteY37" fmla="*/ 490483 h 2948047"/>
              <a:gd name="connsiteX38" fmla="*/ 3183450 w 3313402"/>
              <a:gd name="connsiteY38" fmla="*/ 501044 h 2948047"/>
              <a:gd name="connsiteX39" fmla="*/ 3217478 w 3313402"/>
              <a:gd name="connsiteY39" fmla="*/ 512777 h 2948047"/>
              <a:gd name="connsiteX40" fmla="*/ 3249161 w 3313402"/>
              <a:gd name="connsiteY40" fmla="*/ 526859 h 2948047"/>
              <a:gd name="connsiteX41" fmla="*/ 3277323 w 3313402"/>
              <a:gd name="connsiteY41" fmla="*/ 544460 h 2948047"/>
              <a:gd name="connsiteX42" fmla="*/ 3303139 w 3313402"/>
              <a:gd name="connsiteY42" fmla="*/ 565581 h 2948047"/>
              <a:gd name="connsiteX43" fmla="*/ 3313402 w 3313402"/>
              <a:gd name="connsiteY43" fmla="*/ 578126 h 2948047"/>
              <a:gd name="connsiteX44" fmla="*/ 3313402 w 3313402"/>
              <a:gd name="connsiteY44" fmla="*/ 2948047 h 2948047"/>
              <a:gd name="connsiteX45" fmla="*/ 422306 w 3313402"/>
              <a:gd name="connsiteY45" fmla="*/ 2948047 h 2948047"/>
              <a:gd name="connsiteX46" fmla="*/ 420079 w 3313402"/>
              <a:gd name="connsiteY46" fmla="*/ 2944070 h 2948047"/>
              <a:gd name="connsiteX47" fmla="*/ 398960 w 3313402"/>
              <a:gd name="connsiteY47" fmla="*/ 2918255 h 2948047"/>
              <a:gd name="connsiteX48" fmla="*/ 375490 w 3313402"/>
              <a:gd name="connsiteY48" fmla="*/ 2891267 h 2948047"/>
              <a:gd name="connsiteX49" fmla="*/ 348502 w 3313402"/>
              <a:gd name="connsiteY49" fmla="*/ 2867799 h 2948047"/>
              <a:gd name="connsiteX50" fmla="*/ 319166 w 3313402"/>
              <a:gd name="connsiteY50" fmla="*/ 2845505 h 2948047"/>
              <a:gd name="connsiteX51" fmla="*/ 289832 w 3313402"/>
              <a:gd name="connsiteY51" fmla="*/ 2823210 h 2948047"/>
              <a:gd name="connsiteX52" fmla="*/ 260497 w 3313402"/>
              <a:gd name="connsiteY52" fmla="*/ 2800916 h 2948047"/>
              <a:gd name="connsiteX53" fmla="*/ 232334 w 3313402"/>
              <a:gd name="connsiteY53" fmla="*/ 2778620 h 2948047"/>
              <a:gd name="connsiteX54" fmla="*/ 205346 w 3313402"/>
              <a:gd name="connsiteY54" fmla="*/ 2753979 h 2948047"/>
              <a:gd name="connsiteX55" fmla="*/ 181878 w 3313402"/>
              <a:gd name="connsiteY55" fmla="*/ 2729338 h 2948047"/>
              <a:gd name="connsiteX56" fmla="*/ 161931 w 3313402"/>
              <a:gd name="connsiteY56" fmla="*/ 2701176 h 2948047"/>
              <a:gd name="connsiteX57" fmla="*/ 146677 w 3313402"/>
              <a:gd name="connsiteY57" fmla="*/ 2671841 h 2948047"/>
              <a:gd name="connsiteX58" fmla="*/ 136116 w 3313402"/>
              <a:gd name="connsiteY58" fmla="*/ 2636640 h 2948047"/>
              <a:gd name="connsiteX59" fmla="*/ 131422 w 3313402"/>
              <a:gd name="connsiteY59" fmla="*/ 2600264 h 2948047"/>
              <a:gd name="connsiteX60" fmla="*/ 130248 w 3313402"/>
              <a:gd name="connsiteY60" fmla="*/ 2562713 h 2948047"/>
              <a:gd name="connsiteX61" fmla="*/ 133769 w 3313402"/>
              <a:gd name="connsiteY61" fmla="*/ 2522818 h 2948047"/>
              <a:gd name="connsiteX62" fmla="*/ 138462 w 3313402"/>
              <a:gd name="connsiteY62" fmla="*/ 2482923 h 2948047"/>
              <a:gd name="connsiteX63" fmla="*/ 144329 w 3313402"/>
              <a:gd name="connsiteY63" fmla="*/ 2443026 h 2948047"/>
              <a:gd name="connsiteX64" fmla="*/ 149023 w 3313402"/>
              <a:gd name="connsiteY64" fmla="*/ 2403131 h 2948047"/>
              <a:gd name="connsiteX65" fmla="*/ 151371 w 3313402"/>
              <a:gd name="connsiteY65" fmla="*/ 2363236 h 2948047"/>
              <a:gd name="connsiteX66" fmla="*/ 151371 w 3313402"/>
              <a:gd name="connsiteY66" fmla="*/ 2324513 h 2948047"/>
              <a:gd name="connsiteX67" fmla="*/ 146677 w 3313402"/>
              <a:gd name="connsiteY67" fmla="*/ 2288138 h 2948047"/>
              <a:gd name="connsiteX68" fmla="*/ 137289 w 3313402"/>
              <a:gd name="connsiteY68" fmla="*/ 2251763 h 2948047"/>
              <a:gd name="connsiteX69" fmla="*/ 123208 w 3313402"/>
              <a:gd name="connsiteY69" fmla="*/ 2217733 h 2948047"/>
              <a:gd name="connsiteX70" fmla="*/ 105607 w 3313402"/>
              <a:gd name="connsiteY70" fmla="*/ 2182531 h 2948047"/>
              <a:gd name="connsiteX71" fmla="*/ 85659 w 3313402"/>
              <a:gd name="connsiteY71" fmla="*/ 2147330 h 2948047"/>
              <a:gd name="connsiteX72" fmla="*/ 64538 w 3313402"/>
              <a:gd name="connsiteY72" fmla="*/ 2112127 h 2948047"/>
              <a:gd name="connsiteX73" fmla="*/ 44590 w 3313402"/>
              <a:gd name="connsiteY73" fmla="*/ 2078098 h 2948047"/>
              <a:gd name="connsiteX74" fmla="*/ 26988 w 3313402"/>
              <a:gd name="connsiteY74" fmla="*/ 2041723 h 2948047"/>
              <a:gd name="connsiteX75" fmla="*/ 12908 w 3313402"/>
              <a:gd name="connsiteY75" fmla="*/ 2006521 h 2948047"/>
              <a:gd name="connsiteX76" fmla="*/ 3521 w 3313402"/>
              <a:gd name="connsiteY76" fmla="*/ 1970145 h 2948047"/>
              <a:gd name="connsiteX77" fmla="*/ 0 w 3313402"/>
              <a:gd name="connsiteY77" fmla="*/ 1932596 h 2948047"/>
              <a:gd name="connsiteX78" fmla="*/ 3521 w 3313402"/>
              <a:gd name="connsiteY78" fmla="*/ 1895048 h 2948047"/>
              <a:gd name="connsiteX79" fmla="*/ 12908 w 3313402"/>
              <a:gd name="connsiteY79" fmla="*/ 1858672 h 2948047"/>
              <a:gd name="connsiteX80" fmla="*/ 26988 w 3313402"/>
              <a:gd name="connsiteY80" fmla="*/ 1823470 h 2948047"/>
              <a:gd name="connsiteX81" fmla="*/ 44590 w 3313402"/>
              <a:gd name="connsiteY81" fmla="*/ 1787095 h 2948047"/>
              <a:gd name="connsiteX82" fmla="*/ 64538 w 3313402"/>
              <a:gd name="connsiteY82" fmla="*/ 1753065 h 2948047"/>
              <a:gd name="connsiteX83" fmla="*/ 85659 w 3313402"/>
              <a:gd name="connsiteY83" fmla="*/ 1717864 h 2948047"/>
              <a:gd name="connsiteX84" fmla="*/ 105607 w 3313402"/>
              <a:gd name="connsiteY84" fmla="*/ 1682661 h 2948047"/>
              <a:gd name="connsiteX85" fmla="*/ 123208 w 3313402"/>
              <a:gd name="connsiteY85" fmla="*/ 1647460 h 2948047"/>
              <a:gd name="connsiteX86" fmla="*/ 137289 w 3313402"/>
              <a:gd name="connsiteY86" fmla="*/ 1613430 h 2948047"/>
              <a:gd name="connsiteX87" fmla="*/ 146677 w 3313402"/>
              <a:gd name="connsiteY87" fmla="*/ 1577054 h 2948047"/>
              <a:gd name="connsiteX88" fmla="*/ 151371 w 3313402"/>
              <a:gd name="connsiteY88" fmla="*/ 1540680 h 2948047"/>
              <a:gd name="connsiteX89" fmla="*/ 151371 w 3313402"/>
              <a:gd name="connsiteY89" fmla="*/ 1501958 h 2948047"/>
              <a:gd name="connsiteX90" fmla="*/ 149023 w 3313402"/>
              <a:gd name="connsiteY90" fmla="*/ 1462061 h 2948047"/>
              <a:gd name="connsiteX91" fmla="*/ 144329 w 3313402"/>
              <a:gd name="connsiteY91" fmla="*/ 1422166 h 2948047"/>
              <a:gd name="connsiteX92" fmla="*/ 138462 w 3313402"/>
              <a:gd name="connsiteY92" fmla="*/ 1382269 h 2948047"/>
              <a:gd name="connsiteX93" fmla="*/ 133769 w 3313402"/>
              <a:gd name="connsiteY93" fmla="*/ 1342374 h 2948047"/>
              <a:gd name="connsiteX94" fmla="*/ 130248 w 3313402"/>
              <a:gd name="connsiteY94" fmla="*/ 1302479 h 2948047"/>
              <a:gd name="connsiteX95" fmla="*/ 131422 w 3313402"/>
              <a:gd name="connsiteY95" fmla="*/ 1264930 h 2948047"/>
              <a:gd name="connsiteX96" fmla="*/ 136116 w 3313402"/>
              <a:gd name="connsiteY96" fmla="*/ 1228554 h 2948047"/>
              <a:gd name="connsiteX97" fmla="*/ 146677 w 3313402"/>
              <a:gd name="connsiteY97" fmla="*/ 1193352 h 2948047"/>
              <a:gd name="connsiteX98" fmla="*/ 161931 w 3313402"/>
              <a:gd name="connsiteY98" fmla="*/ 1164017 h 2948047"/>
              <a:gd name="connsiteX99" fmla="*/ 181878 w 3313402"/>
              <a:gd name="connsiteY99" fmla="*/ 1135856 h 2948047"/>
              <a:gd name="connsiteX100" fmla="*/ 205346 w 3313402"/>
              <a:gd name="connsiteY100" fmla="*/ 1111214 h 2948047"/>
              <a:gd name="connsiteX101" fmla="*/ 232334 w 3313402"/>
              <a:gd name="connsiteY101" fmla="*/ 1086573 h 2948047"/>
              <a:gd name="connsiteX102" fmla="*/ 260497 w 3313402"/>
              <a:gd name="connsiteY102" fmla="*/ 1064277 h 2948047"/>
              <a:gd name="connsiteX103" fmla="*/ 289832 w 3313402"/>
              <a:gd name="connsiteY103" fmla="*/ 1041982 h 2948047"/>
              <a:gd name="connsiteX104" fmla="*/ 319166 w 3313402"/>
              <a:gd name="connsiteY104" fmla="*/ 1019688 h 2948047"/>
              <a:gd name="connsiteX105" fmla="*/ 348502 w 3313402"/>
              <a:gd name="connsiteY105" fmla="*/ 997393 h 2948047"/>
              <a:gd name="connsiteX106" fmla="*/ 375490 w 3313402"/>
              <a:gd name="connsiteY106" fmla="*/ 973926 h 2948047"/>
              <a:gd name="connsiteX107" fmla="*/ 398960 w 3313402"/>
              <a:gd name="connsiteY107" fmla="*/ 946938 h 2948047"/>
              <a:gd name="connsiteX108" fmla="*/ 420079 w 3313402"/>
              <a:gd name="connsiteY108" fmla="*/ 921122 h 2948047"/>
              <a:gd name="connsiteX109" fmla="*/ 436507 w 3313402"/>
              <a:gd name="connsiteY109" fmla="*/ 891788 h 2948047"/>
              <a:gd name="connsiteX110" fmla="*/ 450588 w 3313402"/>
              <a:gd name="connsiteY110" fmla="*/ 860106 h 2948047"/>
              <a:gd name="connsiteX111" fmla="*/ 462322 w 3313402"/>
              <a:gd name="connsiteY111" fmla="*/ 826076 h 2948047"/>
              <a:gd name="connsiteX112" fmla="*/ 472883 w 3313402"/>
              <a:gd name="connsiteY112" fmla="*/ 790874 h 2948047"/>
              <a:gd name="connsiteX113" fmla="*/ 482271 w 3313402"/>
              <a:gd name="connsiteY113" fmla="*/ 755672 h 2948047"/>
              <a:gd name="connsiteX114" fmla="*/ 491658 w 3313402"/>
              <a:gd name="connsiteY114" fmla="*/ 719297 h 2948047"/>
              <a:gd name="connsiteX115" fmla="*/ 502219 w 3313402"/>
              <a:gd name="connsiteY115" fmla="*/ 685268 h 2948047"/>
              <a:gd name="connsiteX116" fmla="*/ 513952 w 3313402"/>
              <a:gd name="connsiteY116" fmla="*/ 651238 h 2948047"/>
              <a:gd name="connsiteX117" fmla="*/ 528034 w 3313402"/>
              <a:gd name="connsiteY117" fmla="*/ 619558 h 2948047"/>
              <a:gd name="connsiteX118" fmla="*/ 545635 w 3313402"/>
              <a:gd name="connsiteY118" fmla="*/ 591396 h 2948047"/>
              <a:gd name="connsiteX119" fmla="*/ 566755 w 3313402"/>
              <a:gd name="connsiteY119" fmla="*/ 565581 h 2948047"/>
              <a:gd name="connsiteX120" fmla="*/ 592570 w 3313402"/>
              <a:gd name="connsiteY120" fmla="*/ 544460 h 2948047"/>
              <a:gd name="connsiteX121" fmla="*/ 620733 w 3313402"/>
              <a:gd name="connsiteY121" fmla="*/ 526859 h 2948047"/>
              <a:gd name="connsiteX122" fmla="*/ 652413 w 3313402"/>
              <a:gd name="connsiteY122" fmla="*/ 512777 h 2948047"/>
              <a:gd name="connsiteX123" fmla="*/ 686443 w 3313402"/>
              <a:gd name="connsiteY123" fmla="*/ 501044 h 2948047"/>
              <a:gd name="connsiteX124" fmla="*/ 720472 w 3313402"/>
              <a:gd name="connsiteY124" fmla="*/ 490483 h 2948047"/>
              <a:gd name="connsiteX125" fmla="*/ 756848 w 3313402"/>
              <a:gd name="connsiteY125" fmla="*/ 481096 h 2948047"/>
              <a:gd name="connsiteX126" fmla="*/ 792049 w 3313402"/>
              <a:gd name="connsiteY126" fmla="*/ 471708 h 2948047"/>
              <a:gd name="connsiteX127" fmla="*/ 827252 w 3313402"/>
              <a:gd name="connsiteY127" fmla="*/ 461147 h 2948047"/>
              <a:gd name="connsiteX128" fmla="*/ 861280 w 3313402"/>
              <a:gd name="connsiteY128" fmla="*/ 449413 h 2948047"/>
              <a:gd name="connsiteX129" fmla="*/ 892962 w 3313402"/>
              <a:gd name="connsiteY129" fmla="*/ 435332 h 2948047"/>
              <a:gd name="connsiteX130" fmla="*/ 922297 w 3313402"/>
              <a:gd name="connsiteY130" fmla="*/ 418906 h 2948047"/>
              <a:gd name="connsiteX131" fmla="*/ 948112 w 3313402"/>
              <a:gd name="connsiteY131" fmla="*/ 397785 h 2948047"/>
              <a:gd name="connsiteX132" fmla="*/ 975101 w 3313402"/>
              <a:gd name="connsiteY132" fmla="*/ 374315 h 2948047"/>
              <a:gd name="connsiteX133" fmla="*/ 998569 w 3313402"/>
              <a:gd name="connsiteY133" fmla="*/ 347327 h 2948047"/>
              <a:gd name="connsiteX134" fmla="*/ 1020864 w 3313402"/>
              <a:gd name="connsiteY134" fmla="*/ 319166 h 2948047"/>
              <a:gd name="connsiteX135" fmla="*/ 1043158 w 3313402"/>
              <a:gd name="connsiteY135" fmla="*/ 289831 h 2948047"/>
              <a:gd name="connsiteX136" fmla="*/ 1065453 w 3313402"/>
              <a:gd name="connsiteY136" fmla="*/ 260495 h 2948047"/>
              <a:gd name="connsiteX137" fmla="*/ 1087747 w 3313402"/>
              <a:gd name="connsiteY137" fmla="*/ 232334 h 2948047"/>
              <a:gd name="connsiteX138" fmla="*/ 1112390 w 3313402"/>
              <a:gd name="connsiteY138" fmla="*/ 205346 h 2948047"/>
              <a:gd name="connsiteX139" fmla="*/ 1137030 w 3313402"/>
              <a:gd name="connsiteY139" fmla="*/ 181878 h 2948047"/>
              <a:gd name="connsiteX140" fmla="*/ 1165193 w 3313402"/>
              <a:gd name="connsiteY140" fmla="*/ 161930 h 2948047"/>
              <a:gd name="connsiteX141" fmla="*/ 1194528 w 3313402"/>
              <a:gd name="connsiteY141" fmla="*/ 146675 h 2948047"/>
              <a:gd name="connsiteX142" fmla="*/ 1229731 w 3313402"/>
              <a:gd name="connsiteY142" fmla="*/ 136115 h 2948047"/>
              <a:gd name="connsiteX143" fmla="*/ 1266106 w 3313402"/>
              <a:gd name="connsiteY143" fmla="*/ 131421 h 2948047"/>
              <a:gd name="connsiteX144" fmla="*/ 1303654 w 3313402"/>
              <a:gd name="connsiteY144" fmla="*/ 130247 h 2948047"/>
              <a:gd name="connsiteX145" fmla="*/ 1343549 w 3313402"/>
              <a:gd name="connsiteY145" fmla="*/ 133769 h 2948047"/>
              <a:gd name="connsiteX146" fmla="*/ 1383446 w 3313402"/>
              <a:gd name="connsiteY146" fmla="*/ 138462 h 2948047"/>
              <a:gd name="connsiteX147" fmla="*/ 1423342 w 3313402"/>
              <a:gd name="connsiteY147" fmla="*/ 144329 h 2948047"/>
              <a:gd name="connsiteX148" fmla="*/ 1463237 w 3313402"/>
              <a:gd name="connsiteY148" fmla="*/ 149023 h 2948047"/>
              <a:gd name="connsiteX149" fmla="*/ 1503133 w 3313402"/>
              <a:gd name="connsiteY149" fmla="*/ 151369 h 2948047"/>
              <a:gd name="connsiteX150" fmla="*/ 1541856 w 3313402"/>
              <a:gd name="connsiteY150" fmla="*/ 151369 h 2948047"/>
              <a:gd name="connsiteX151" fmla="*/ 1578232 w 3313402"/>
              <a:gd name="connsiteY151" fmla="*/ 146675 h 2948047"/>
              <a:gd name="connsiteX152" fmla="*/ 1614608 w 3313402"/>
              <a:gd name="connsiteY152" fmla="*/ 137288 h 2948047"/>
              <a:gd name="connsiteX153" fmla="*/ 1649810 w 3313402"/>
              <a:gd name="connsiteY153" fmla="*/ 123208 h 2948047"/>
              <a:gd name="connsiteX154" fmla="*/ 1685011 w 3313402"/>
              <a:gd name="connsiteY154" fmla="*/ 104433 h 2948047"/>
              <a:gd name="connsiteX155" fmla="*/ 1720214 w 3313402"/>
              <a:gd name="connsiteY155" fmla="*/ 85659 h 2948047"/>
              <a:gd name="connsiteX156" fmla="*/ 1755415 w 3313402"/>
              <a:gd name="connsiteY156" fmla="*/ 64537 h 2948047"/>
              <a:gd name="connsiteX157" fmla="*/ 1789445 w 3313402"/>
              <a:gd name="connsiteY157" fmla="*/ 44589 h 2948047"/>
              <a:gd name="connsiteX158" fmla="*/ 1825821 w 3313402"/>
              <a:gd name="connsiteY158" fmla="*/ 26988 h 2948047"/>
              <a:gd name="connsiteX159" fmla="*/ 1861022 w 3313402"/>
              <a:gd name="connsiteY159" fmla="*/ 12907 h 2948047"/>
              <a:gd name="connsiteX160" fmla="*/ 1897398 w 3313402"/>
              <a:gd name="connsiteY160" fmla="*/ 3519 h 29480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</a:cxnLst>
            <a:rect l="l" t="t" r="r" b="b"/>
            <a:pathLst>
              <a:path w="3313402" h="2948047">
                <a:moveTo>
                  <a:pt x="1934947" y="0"/>
                </a:moveTo>
                <a:lnTo>
                  <a:pt x="1972495" y="3519"/>
                </a:lnTo>
                <a:lnTo>
                  <a:pt x="2008871" y="12907"/>
                </a:lnTo>
                <a:lnTo>
                  <a:pt x="2044074" y="26988"/>
                </a:lnTo>
                <a:lnTo>
                  <a:pt x="2080448" y="44589"/>
                </a:lnTo>
                <a:lnTo>
                  <a:pt x="2114478" y="64537"/>
                </a:lnTo>
                <a:lnTo>
                  <a:pt x="2149681" y="85659"/>
                </a:lnTo>
                <a:lnTo>
                  <a:pt x="2184882" y="104433"/>
                </a:lnTo>
                <a:lnTo>
                  <a:pt x="2220084" y="123208"/>
                </a:lnTo>
                <a:lnTo>
                  <a:pt x="2254113" y="137288"/>
                </a:lnTo>
                <a:lnTo>
                  <a:pt x="2291662" y="146675"/>
                </a:lnTo>
                <a:lnTo>
                  <a:pt x="2328037" y="151369"/>
                </a:lnTo>
                <a:lnTo>
                  <a:pt x="2366759" y="151369"/>
                </a:lnTo>
                <a:lnTo>
                  <a:pt x="2406656" y="149023"/>
                </a:lnTo>
                <a:lnTo>
                  <a:pt x="2446551" y="144329"/>
                </a:lnTo>
                <a:lnTo>
                  <a:pt x="2486448" y="138462"/>
                </a:lnTo>
                <a:lnTo>
                  <a:pt x="2526343" y="133769"/>
                </a:lnTo>
                <a:lnTo>
                  <a:pt x="2566239" y="130247"/>
                </a:lnTo>
                <a:lnTo>
                  <a:pt x="2603787" y="131421"/>
                </a:lnTo>
                <a:lnTo>
                  <a:pt x="2640163" y="136115"/>
                </a:lnTo>
                <a:lnTo>
                  <a:pt x="2675366" y="146675"/>
                </a:lnTo>
                <a:lnTo>
                  <a:pt x="2704702" y="161930"/>
                </a:lnTo>
                <a:lnTo>
                  <a:pt x="2732862" y="181878"/>
                </a:lnTo>
                <a:lnTo>
                  <a:pt x="2757504" y="205346"/>
                </a:lnTo>
                <a:lnTo>
                  <a:pt x="2782146" y="232334"/>
                </a:lnTo>
                <a:lnTo>
                  <a:pt x="2804440" y="260495"/>
                </a:lnTo>
                <a:lnTo>
                  <a:pt x="2826735" y="289831"/>
                </a:lnTo>
                <a:lnTo>
                  <a:pt x="2849030" y="319166"/>
                </a:lnTo>
                <a:lnTo>
                  <a:pt x="2871324" y="347327"/>
                </a:lnTo>
                <a:lnTo>
                  <a:pt x="2894793" y="374315"/>
                </a:lnTo>
                <a:lnTo>
                  <a:pt x="2921781" y="397785"/>
                </a:lnTo>
                <a:lnTo>
                  <a:pt x="2947597" y="418906"/>
                </a:lnTo>
                <a:lnTo>
                  <a:pt x="2976931" y="435332"/>
                </a:lnTo>
                <a:lnTo>
                  <a:pt x="3008614" y="449413"/>
                </a:lnTo>
                <a:lnTo>
                  <a:pt x="3042641" y="461147"/>
                </a:lnTo>
                <a:lnTo>
                  <a:pt x="3077843" y="471708"/>
                </a:lnTo>
                <a:lnTo>
                  <a:pt x="3113046" y="481096"/>
                </a:lnTo>
                <a:lnTo>
                  <a:pt x="3149422" y="490483"/>
                </a:lnTo>
                <a:lnTo>
                  <a:pt x="3183450" y="501044"/>
                </a:lnTo>
                <a:lnTo>
                  <a:pt x="3217478" y="512777"/>
                </a:lnTo>
                <a:lnTo>
                  <a:pt x="3249161" y="526859"/>
                </a:lnTo>
                <a:lnTo>
                  <a:pt x="3277323" y="544460"/>
                </a:lnTo>
                <a:lnTo>
                  <a:pt x="3303139" y="565581"/>
                </a:lnTo>
                <a:lnTo>
                  <a:pt x="3313402" y="578126"/>
                </a:lnTo>
                <a:lnTo>
                  <a:pt x="3313402" y="2948047"/>
                </a:lnTo>
                <a:lnTo>
                  <a:pt x="422306" y="2948047"/>
                </a:lnTo>
                <a:lnTo>
                  <a:pt x="420079" y="2944070"/>
                </a:lnTo>
                <a:lnTo>
                  <a:pt x="398960" y="2918255"/>
                </a:lnTo>
                <a:lnTo>
                  <a:pt x="375490" y="2891267"/>
                </a:lnTo>
                <a:lnTo>
                  <a:pt x="348502" y="2867799"/>
                </a:lnTo>
                <a:lnTo>
                  <a:pt x="319166" y="2845505"/>
                </a:lnTo>
                <a:lnTo>
                  <a:pt x="289832" y="2823210"/>
                </a:lnTo>
                <a:lnTo>
                  <a:pt x="260497" y="2800916"/>
                </a:lnTo>
                <a:lnTo>
                  <a:pt x="232334" y="2778620"/>
                </a:lnTo>
                <a:lnTo>
                  <a:pt x="205346" y="2753979"/>
                </a:lnTo>
                <a:lnTo>
                  <a:pt x="181878" y="2729338"/>
                </a:lnTo>
                <a:lnTo>
                  <a:pt x="161931" y="2701176"/>
                </a:lnTo>
                <a:lnTo>
                  <a:pt x="146677" y="2671841"/>
                </a:lnTo>
                <a:lnTo>
                  <a:pt x="136116" y="2636640"/>
                </a:lnTo>
                <a:lnTo>
                  <a:pt x="131422" y="2600264"/>
                </a:lnTo>
                <a:lnTo>
                  <a:pt x="130248" y="2562713"/>
                </a:lnTo>
                <a:lnTo>
                  <a:pt x="133769" y="2522818"/>
                </a:lnTo>
                <a:lnTo>
                  <a:pt x="138462" y="2482923"/>
                </a:lnTo>
                <a:lnTo>
                  <a:pt x="144329" y="2443026"/>
                </a:lnTo>
                <a:lnTo>
                  <a:pt x="149023" y="2403131"/>
                </a:lnTo>
                <a:lnTo>
                  <a:pt x="151371" y="2363236"/>
                </a:lnTo>
                <a:lnTo>
                  <a:pt x="151371" y="2324513"/>
                </a:lnTo>
                <a:lnTo>
                  <a:pt x="146677" y="2288138"/>
                </a:lnTo>
                <a:lnTo>
                  <a:pt x="137289" y="2251763"/>
                </a:lnTo>
                <a:lnTo>
                  <a:pt x="123208" y="2217733"/>
                </a:lnTo>
                <a:lnTo>
                  <a:pt x="105607" y="2182531"/>
                </a:lnTo>
                <a:lnTo>
                  <a:pt x="85659" y="2147330"/>
                </a:lnTo>
                <a:lnTo>
                  <a:pt x="64538" y="2112127"/>
                </a:lnTo>
                <a:lnTo>
                  <a:pt x="44590" y="2078098"/>
                </a:lnTo>
                <a:lnTo>
                  <a:pt x="26988" y="2041723"/>
                </a:lnTo>
                <a:lnTo>
                  <a:pt x="12908" y="2006521"/>
                </a:lnTo>
                <a:lnTo>
                  <a:pt x="3521" y="1970145"/>
                </a:lnTo>
                <a:lnTo>
                  <a:pt x="0" y="1932596"/>
                </a:lnTo>
                <a:lnTo>
                  <a:pt x="3521" y="1895048"/>
                </a:lnTo>
                <a:lnTo>
                  <a:pt x="12908" y="1858672"/>
                </a:lnTo>
                <a:lnTo>
                  <a:pt x="26988" y="1823470"/>
                </a:lnTo>
                <a:lnTo>
                  <a:pt x="44590" y="1787095"/>
                </a:lnTo>
                <a:lnTo>
                  <a:pt x="64538" y="1753065"/>
                </a:lnTo>
                <a:lnTo>
                  <a:pt x="85659" y="1717864"/>
                </a:lnTo>
                <a:lnTo>
                  <a:pt x="105607" y="1682661"/>
                </a:lnTo>
                <a:lnTo>
                  <a:pt x="123208" y="1647460"/>
                </a:lnTo>
                <a:lnTo>
                  <a:pt x="137289" y="1613430"/>
                </a:lnTo>
                <a:lnTo>
                  <a:pt x="146677" y="1577054"/>
                </a:lnTo>
                <a:lnTo>
                  <a:pt x="151371" y="1540680"/>
                </a:lnTo>
                <a:lnTo>
                  <a:pt x="151371" y="1501958"/>
                </a:lnTo>
                <a:lnTo>
                  <a:pt x="149023" y="1462061"/>
                </a:lnTo>
                <a:lnTo>
                  <a:pt x="144329" y="1422166"/>
                </a:lnTo>
                <a:lnTo>
                  <a:pt x="138462" y="1382269"/>
                </a:lnTo>
                <a:lnTo>
                  <a:pt x="133769" y="1342374"/>
                </a:lnTo>
                <a:lnTo>
                  <a:pt x="130248" y="1302479"/>
                </a:lnTo>
                <a:lnTo>
                  <a:pt x="131422" y="1264930"/>
                </a:lnTo>
                <a:lnTo>
                  <a:pt x="136116" y="1228554"/>
                </a:lnTo>
                <a:lnTo>
                  <a:pt x="146677" y="1193352"/>
                </a:lnTo>
                <a:lnTo>
                  <a:pt x="161931" y="1164017"/>
                </a:lnTo>
                <a:lnTo>
                  <a:pt x="181878" y="1135856"/>
                </a:lnTo>
                <a:lnTo>
                  <a:pt x="205346" y="1111214"/>
                </a:lnTo>
                <a:lnTo>
                  <a:pt x="232334" y="1086573"/>
                </a:lnTo>
                <a:lnTo>
                  <a:pt x="260497" y="1064277"/>
                </a:lnTo>
                <a:lnTo>
                  <a:pt x="289832" y="1041982"/>
                </a:lnTo>
                <a:lnTo>
                  <a:pt x="319166" y="1019688"/>
                </a:lnTo>
                <a:lnTo>
                  <a:pt x="348502" y="997393"/>
                </a:lnTo>
                <a:lnTo>
                  <a:pt x="375490" y="973926"/>
                </a:lnTo>
                <a:lnTo>
                  <a:pt x="398960" y="946938"/>
                </a:lnTo>
                <a:lnTo>
                  <a:pt x="420079" y="921122"/>
                </a:lnTo>
                <a:lnTo>
                  <a:pt x="436507" y="891788"/>
                </a:lnTo>
                <a:lnTo>
                  <a:pt x="450588" y="860106"/>
                </a:lnTo>
                <a:lnTo>
                  <a:pt x="462322" y="826076"/>
                </a:lnTo>
                <a:lnTo>
                  <a:pt x="472883" y="790874"/>
                </a:lnTo>
                <a:lnTo>
                  <a:pt x="482271" y="755672"/>
                </a:lnTo>
                <a:lnTo>
                  <a:pt x="491658" y="719297"/>
                </a:lnTo>
                <a:lnTo>
                  <a:pt x="502219" y="685268"/>
                </a:lnTo>
                <a:lnTo>
                  <a:pt x="513952" y="651238"/>
                </a:lnTo>
                <a:lnTo>
                  <a:pt x="528034" y="619558"/>
                </a:lnTo>
                <a:lnTo>
                  <a:pt x="545635" y="591396"/>
                </a:lnTo>
                <a:lnTo>
                  <a:pt x="566755" y="565581"/>
                </a:lnTo>
                <a:lnTo>
                  <a:pt x="592570" y="544460"/>
                </a:lnTo>
                <a:lnTo>
                  <a:pt x="620733" y="526859"/>
                </a:lnTo>
                <a:lnTo>
                  <a:pt x="652413" y="512777"/>
                </a:lnTo>
                <a:lnTo>
                  <a:pt x="686443" y="501044"/>
                </a:lnTo>
                <a:lnTo>
                  <a:pt x="720472" y="490483"/>
                </a:lnTo>
                <a:lnTo>
                  <a:pt x="756848" y="481096"/>
                </a:lnTo>
                <a:lnTo>
                  <a:pt x="792049" y="471708"/>
                </a:lnTo>
                <a:lnTo>
                  <a:pt x="827252" y="461147"/>
                </a:lnTo>
                <a:lnTo>
                  <a:pt x="861280" y="449413"/>
                </a:lnTo>
                <a:lnTo>
                  <a:pt x="892962" y="435332"/>
                </a:lnTo>
                <a:lnTo>
                  <a:pt x="922297" y="418906"/>
                </a:lnTo>
                <a:lnTo>
                  <a:pt x="948112" y="397785"/>
                </a:lnTo>
                <a:lnTo>
                  <a:pt x="975101" y="374315"/>
                </a:lnTo>
                <a:lnTo>
                  <a:pt x="998569" y="347327"/>
                </a:lnTo>
                <a:lnTo>
                  <a:pt x="1020864" y="319166"/>
                </a:lnTo>
                <a:lnTo>
                  <a:pt x="1043158" y="289831"/>
                </a:lnTo>
                <a:lnTo>
                  <a:pt x="1065453" y="260495"/>
                </a:lnTo>
                <a:lnTo>
                  <a:pt x="1087747" y="232334"/>
                </a:lnTo>
                <a:lnTo>
                  <a:pt x="1112390" y="205346"/>
                </a:lnTo>
                <a:lnTo>
                  <a:pt x="1137030" y="181878"/>
                </a:lnTo>
                <a:lnTo>
                  <a:pt x="1165193" y="161930"/>
                </a:lnTo>
                <a:lnTo>
                  <a:pt x="1194528" y="146675"/>
                </a:lnTo>
                <a:lnTo>
                  <a:pt x="1229731" y="136115"/>
                </a:lnTo>
                <a:lnTo>
                  <a:pt x="1266106" y="131421"/>
                </a:lnTo>
                <a:lnTo>
                  <a:pt x="1303654" y="130247"/>
                </a:lnTo>
                <a:lnTo>
                  <a:pt x="1343549" y="133769"/>
                </a:lnTo>
                <a:lnTo>
                  <a:pt x="1383446" y="138462"/>
                </a:lnTo>
                <a:lnTo>
                  <a:pt x="1423342" y="144329"/>
                </a:lnTo>
                <a:lnTo>
                  <a:pt x="1463237" y="149023"/>
                </a:lnTo>
                <a:lnTo>
                  <a:pt x="1503133" y="151369"/>
                </a:lnTo>
                <a:lnTo>
                  <a:pt x="1541856" y="151369"/>
                </a:lnTo>
                <a:lnTo>
                  <a:pt x="1578232" y="146675"/>
                </a:lnTo>
                <a:lnTo>
                  <a:pt x="1614608" y="137288"/>
                </a:lnTo>
                <a:lnTo>
                  <a:pt x="1649810" y="123208"/>
                </a:lnTo>
                <a:lnTo>
                  <a:pt x="1685011" y="104433"/>
                </a:lnTo>
                <a:lnTo>
                  <a:pt x="1720214" y="85659"/>
                </a:lnTo>
                <a:lnTo>
                  <a:pt x="1755415" y="64537"/>
                </a:lnTo>
                <a:lnTo>
                  <a:pt x="1789445" y="44589"/>
                </a:lnTo>
                <a:lnTo>
                  <a:pt x="1825821" y="26988"/>
                </a:lnTo>
                <a:lnTo>
                  <a:pt x="1861022" y="12907"/>
                </a:lnTo>
                <a:lnTo>
                  <a:pt x="1897398" y="3519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xmlns="" id="{9E2E6A6E-803E-4838-AD5C-113793CC20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977890" y="4009102"/>
            <a:ext cx="3214111" cy="2848897"/>
          </a:xfrm>
          <a:custGeom>
            <a:avLst/>
            <a:gdLst>
              <a:gd name="connsiteX0" fmla="*/ 1835656 w 3214111"/>
              <a:gd name="connsiteY0" fmla="*/ 0 h 2848897"/>
              <a:gd name="connsiteX1" fmla="*/ 1871276 w 3214111"/>
              <a:gd name="connsiteY1" fmla="*/ 3339 h 2848897"/>
              <a:gd name="connsiteX2" fmla="*/ 1905787 w 3214111"/>
              <a:gd name="connsiteY2" fmla="*/ 12245 h 2848897"/>
              <a:gd name="connsiteX3" fmla="*/ 1939183 w 3214111"/>
              <a:gd name="connsiteY3" fmla="*/ 25604 h 2848897"/>
              <a:gd name="connsiteX4" fmla="*/ 1973690 w 3214111"/>
              <a:gd name="connsiteY4" fmla="*/ 42302 h 2848897"/>
              <a:gd name="connsiteX5" fmla="*/ 2005974 w 3214111"/>
              <a:gd name="connsiteY5" fmla="*/ 61227 h 2848897"/>
              <a:gd name="connsiteX6" fmla="*/ 2039370 w 3214111"/>
              <a:gd name="connsiteY6" fmla="*/ 81264 h 2848897"/>
              <a:gd name="connsiteX7" fmla="*/ 2072765 w 3214111"/>
              <a:gd name="connsiteY7" fmla="*/ 99075 h 2848897"/>
              <a:gd name="connsiteX8" fmla="*/ 2106161 w 3214111"/>
              <a:gd name="connsiteY8" fmla="*/ 116887 h 2848897"/>
              <a:gd name="connsiteX9" fmla="*/ 2138444 w 3214111"/>
              <a:gd name="connsiteY9" fmla="*/ 130245 h 2848897"/>
              <a:gd name="connsiteX10" fmla="*/ 2174066 w 3214111"/>
              <a:gd name="connsiteY10" fmla="*/ 139150 h 2848897"/>
              <a:gd name="connsiteX11" fmla="*/ 2208575 w 3214111"/>
              <a:gd name="connsiteY11" fmla="*/ 143604 h 2848897"/>
              <a:gd name="connsiteX12" fmla="*/ 2245310 w 3214111"/>
              <a:gd name="connsiteY12" fmla="*/ 143604 h 2848897"/>
              <a:gd name="connsiteX13" fmla="*/ 2283159 w 3214111"/>
              <a:gd name="connsiteY13" fmla="*/ 141378 h 2848897"/>
              <a:gd name="connsiteX14" fmla="*/ 2321007 w 3214111"/>
              <a:gd name="connsiteY14" fmla="*/ 136924 h 2848897"/>
              <a:gd name="connsiteX15" fmla="*/ 2358857 w 3214111"/>
              <a:gd name="connsiteY15" fmla="*/ 131359 h 2848897"/>
              <a:gd name="connsiteX16" fmla="*/ 2396705 w 3214111"/>
              <a:gd name="connsiteY16" fmla="*/ 126906 h 2848897"/>
              <a:gd name="connsiteX17" fmla="*/ 2434554 w 3214111"/>
              <a:gd name="connsiteY17" fmla="*/ 123565 h 2848897"/>
              <a:gd name="connsiteX18" fmla="*/ 2470175 w 3214111"/>
              <a:gd name="connsiteY18" fmla="*/ 124678 h 2848897"/>
              <a:gd name="connsiteX19" fmla="*/ 2504683 w 3214111"/>
              <a:gd name="connsiteY19" fmla="*/ 129132 h 2848897"/>
              <a:gd name="connsiteX20" fmla="*/ 2538079 w 3214111"/>
              <a:gd name="connsiteY20" fmla="*/ 139150 h 2848897"/>
              <a:gd name="connsiteX21" fmla="*/ 2565910 w 3214111"/>
              <a:gd name="connsiteY21" fmla="*/ 153622 h 2848897"/>
              <a:gd name="connsiteX22" fmla="*/ 2592625 w 3214111"/>
              <a:gd name="connsiteY22" fmla="*/ 172547 h 2848897"/>
              <a:gd name="connsiteX23" fmla="*/ 2616003 w 3214111"/>
              <a:gd name="connsiteY23" fmla="*/ 194811 h 2848897"/>
              <a:gd name="connsiteX24" fmla="*/ 2639380 w 3214111"/>
              <a:gd name="connsiteY24" fmla="*/ 220414 h 2848897"/>
              <a:gd name="connsiteX25" fmla="*/ 2660531 w 3214111"/>
              <a:gd name="connsiteY25" fmla="*/ 247131 h 2848897"/>
              <a:gd name="connsiteX26" fmla="*/ 2681682 w 3214111"/>
              <a:gd name="connsiteY26" fmla="*/ 274961 h 2848897"/>
              <a:gd name="connsiteX27" fmla="*/ 2702832 w 3214111"/>
              <a:gd name="connsiteY27" fmla="*/ 302791 h 2848897"/>
              <a:gd name="connsiteX28" fmla="*/ 2723982 w 3214111"/>
              <a:gd name="connsiteY28" fmla="*/ 329509 h 2848897"/>
              <a:gd name="connsiteX29" fmla="*/ 2746247 w 3214111"/>
              <a:gd name="connsiteY29" fmla="*/ 355112 h 2848897"/>
              <a:gd name="connsiteX30" fmla="*/ 2771851 w 3214111"/>
              <a:gd name="connsiteY30" fmla="*/ 377377 h 2848897"/>
              <a:gd name="connsiteX31" fmla="*/ 2796341 w 3214111"/>
              <a:gd name="connsiteY31" fmla="*/ 397415 h 2848897"/>
              <a:gd name="connsiteX32" fmla="*/ 2824171 w 3214111"/>
              <a:gd name="connsiteY32" fmla="*/ 412999 h 2848897"/>
              <a:gd name="connsiteX33" fmla="*/ 2854227 w 3214111"/>
              <a:gd name="connsiteY33" fmla="*/ 426357 h 2848897"/>
              <a:gd name="connsiteX34" fmla="*/ 2886509 w 3214111"/>
              <a:gd name="connsiteY34" fmla="*/ 437489 h 2848897"/>
              <a:gd name="connsiteX35" fmla="*/ 2919904 w 3214111"/>
              <a:gd name="connsiteY35" fmla="*/ 447507 h 2848897"/>
              <a:gd name="connsiteX36" fmla="*/ 2953300 w 3214111"/>
              <a:gd name="connsiteY36" fmla="*/ 456413 h 2848897"/>
              <a:gd name="connsiteX37" fmla="*/ 2987809 w 3214111"/>
              <a:gd name="connsiteY37" fmla="*/ 465320 h 2848897"/>
              <a:gd name="connsiteX38" fmla="*/ 3020092 w 3214111"/>
              <a:gd name="connsiteY38" fmla="*/ 475338 h 2848897"/>
              <a:gd name="connsiteX39" fmla="*/ 3052373 w 3214111"/>
              <a:gd name="connsiteY39" fmla="*/ 486470 h 2848897"/>
              <a:gd name="connsiteX40" fmla="*/ 3082430 w 3214111"/>
              <a:gd name="connsiteY40" fmla="*/ 499829 h 2848897"/>
              <a:gd name="connsiteX41" fmla="*/ 3109148 w 3214111"/>
              <a:gd name="connsiteY41" fmla="*/ 516527 h 2848897"/>
              <a:gd name="connsiteX42" fmla="*/ 3133639 w 3214111"/>
              <a:gd name="connsiteY42" fmla="*/ 536565 h 2848897"/>
              <a:gd name="connsiteX43" fmla="*/ 3153674 w 3214111"/>
              <a:gd name="connsiteY43" fmla="*/ 561055 h 2848897"/>
              <a:gd name="connsiteX44" fmla="*/ 3170373 w 3214111"/>
              <a:gd name="connsiteY44" fmla="*/ 587772 h 2848897"/>
              <a:gd name="connsiteX45" fmla="*/ 3183731 w 3214111"/>
              <a:gd name="connsiteY45" fmla="*/ 617827 h 2848897"/>
              <a:gd name="connsiteX46" fmla="*/ 3194863 w 3214111"/>
              <a:gd name="connsiteY46" fmla="*/ 650112 h 2848897"/>
              <a:gd name="connsiteX47" fmla="*/ 3204881 w 3214111"/>
              <a:gd name="connsiteY47" fmla="*/ 682393 h 2848897"/>
              <a:gd name="connsiteX48" fmla="*/ 3213788 w 3214111"/>
              <a:gd name="connsiteY48" fmla="*/ 716904 h 2848897"/>
              <a:gd name="connsiteX49" fmla="*/ 3214111 w 3214111"/>
              <a:gd name="connsiteY49" fmla="*/ 718115 h 2848897"/>
              <a:gd name="connsiteX50" fmla="*/ 3214111 w 3214111"/>
              <a:gd name="connsiteY50" fmla="*/ 2848897 h 2848897"/>
              <a:gd name="connsiteX51" fmla="*/ 426570 w 3214111"/>
              <a:gd name="connsiteY51" fmla="*/ 2848897 h 2848897"/>
              <a:gd name="connsiteX52" fmla="*/ 414108 w 3214111"/>
              <a:gd name="connsiteY52" fmla="*/ 2820857 h 2848897"/>
              <a:gd name="connsiteX53" fmla="*/ 398524 w 3214111"/>
              <a:gd name="connsiteY53" fmla="*/ 2793028 h 2848897"/>
              <a:gd name="connsiteX54" fmla="*/ 378487 w 3214111"/>
              <a:gd name="connsiteY54" fmla="*/ 2768537 h 2848897"/>
              <a:gd name="connsiteX55" fmla="*/ 356222 w 3214111"/>
              <a:gd name="connsiteY55" fmla="*/ 2742933 h 2848897"/>
              <a:gd name="connsiteX56" fmla="*/ 330619 w 3214111"/>
              <a:gd name="connsiteY56" fmla="*/ 2720669 h 2848897"/>
              <a:gd name="connsiteX57" fmla="*/ 302788 w 3214111"/>
              <a:gd name="connsiteY57" fmla="*/ 2699519 h 2848897"/>
              <a:gd name="connsiteX58" fmla="*/ 274959 w 3214111"/>
              <a:gd name="connsiteY58" fmla="*/ 2678368 h 2848897"/>
              <a:gd name="connsiteX59" fmla="*/ 247130 w 3214111"/>
              <a:gd name="connsiteY59" fmla="*/ 2657218 h 2848897"/>
              <a:gd name="connsiteX60" fmla="*/ 220413 w 3214111"/>
              <a:gd name="connsiteY60" fmla="*/ 2636065 h 2848897"/>
              <a:gd name="connsiteX61" fmla="*/ 194809 w 3214111"/>
              <a:gd name="connsiteY61" fmla="*/ 2612689 h 2848897"/>
              <a:gd name="connsiteX62" fmla="*/ 172546 w 3214111"/>
              <a:gd name="connsiteY62" fmla="*/ 2589312 h 2848897"/>
              <a:gd name="connsiteX63" fmla="*/ 153622 w 3214111"/>
              <a:gd name="connsiteY63" fmla="*/ 2562594 h 2848897"/>
              <a:gd name="connsiteX64" fmla="*/ 139150 w 3214111"/>
              <a:gd name="connsiteY64" fmla="*/ 2534764 h 2848897"/>
              <a:gd name="connsiteX65" fmla="*/ 129132 w 3214111"/>
              <a:gd name="connsiteY65" fmla="*/ 2501370 h 2848897"/>
              <a:gd name="connsiteX66" fmla="*/ 124678 w 3214111"/>
              <a:gd name="connsiteY66" fmla="*/ 2466860 h 2848897"/>
              <a:gd name="connsiteX67" fmla="*/ 123564 w 3214111"/>
              <a:gd name="connsiteY67" fmla="*/ 2431236 h 2848897"/>
              <a:gd name="connsiteX68" fmla="*/ 126904 w 3214111"/>
              <a:gd name="connsiteY68" fmla="*/ 2393388 h 2848897"/>
              <a:gd name="connsiteX69" fmla="*/ 131358 w 3214111"/>
              <a:gd name="connsiteY69" fmla="*/ 2355539 h 2848897"/>
              <a:gd name="connsiteX70" fmla="*/ 136923 w 3214111"/>
              <a:gd name="connsiteY70" fmla="*/ 2317690 h 2848897"/>
              <a:gd name="connsiteX71" fmla="*/ 141376 w 3214111"/>
              <a:gd name="connsiteY71" fmla="*/ 2279842 h 2848897"/>
              <a:gd name="connsiteX72" fmla="*/ 143604 w 3214111"/>
              <a:gd name="connsiteY72" fmla="*/ 2241992 h 2848897"/>
              <a:gd name="connsiteX73" fmla="*/ 143604 w 3214111"/>
              <a:gd name="connsiteY73" fmla="*/ 2205256 h 2848897"/>
              <a:gd name="connsiteX74" fmla="*/ 139150 w 3214111"/>
              <a:gd name="connsiteY74" fmla="*/ 2170747 h 2848897"/>
              <a:gd name="connsiteX75" fmla="*/ 130245 w 3214111"/>
              <a:gd name="connsiteY75" fmla="*/ 2136238 h 2848897"/>
              <a:gd name="connsiteX76" fmla="*/ 116886 w 3214111"/>
              <a:gd name="connsiteY76" fmla="*/ 2103954 h 2848897"/>
              <a:gd name="connsiteX77" fmla="*/ 100188 w 3214111"/>
              <a:gd name="connsiteY77" fmla="*/ 2070559 h 2848897"/>
              <a:gd name="connsiteX78" fmla="*/ 81264 w 3214111"/>
              <a:gd name="connsiteY78" fmla="*/ 2037163 h 2848897"/>
              <a:gd name="connsiteX79" fmla="*/ 61227 w 3214111"/>
              <a:gd name="connsiteY79" fmla="*/ 2003766 h 2848897"/>
              <a:gd name="connsiteX80" fmla="*/ 42303 w 3214111"/>
              <a:gd name="connsiteY80" fmla="*/ 1971483 h 2848897"/>
              <a:gd name="connsiteX81" fmla="*/ 25603 w 3214111"/>
              <a:gd name="connsiteY81" fmla="*/ 1936974 h 2848897"/>
              <a:gd name="connsiteX82" fmla="*/ 12246 w 3214111"/>
              <a:gd name="connsiteY82" fmla="*/ 1903578 h 2848897"/>
              <a:gd name="connsiteX83" fmla="*/ 3340 w 3214111"/>
              <a:gd name="connsiteY83" fmla="*/ 1869068 h 2848897"/>
              <a:gd name="connsiteX84" fmla="*/ 0 w 3214111"/>
              <a:gd name="connsiteY84" fmla="*/ 1833446 h 2848897"/>
              <a:gd name="connsiteX85" fmla="*/ 3340 w 3214111"/>
              <a:gd name="connsiteY85" fmla="*/ 1797824 h 2848897"/>
              <a:gd name="connsiteX86" fmla="*/ 12246 w 3214111"/>
              <a:gd name="connsiteY86" fmla="*/ 1763315 h 2848897"/>
              <a:gd name="connsiteX87" fmla="*/ 25603 w 3214111"/>
              <a:gd name="connsiteY87" fmla="*/ 1729918 h 2848897"/>
              <a:gd name="connsiteX88" fmla="*/ 42303 w 3214111"/>
              <a:gd name="connsiteY88" fmla="*/ 1695410 h 2848897"/>
              <a:gd name="connsiteX89" fmla="*/ 61227 w 3214111"/>
              <a:gd name="connsiteY89" fmla="*/ 1663126 h 2848897"/>
              <a:gd name="connsiteX90" fmla="*/ 81264 w 3214111"/>
              <a:gd name="connsiteY90" fmla="*/ 1629730 h 2848897"/>
              <a:gd name="connsiteX91" fmla="*/ 100188 w 3214111"/>
              <a:gd name="connsiteY91" fmla="*/ 1596334 h 2848897"/>
              <a:gd name="connsiteX92" fmla="*/ 116886 w 3214111"/>
              <a:gd name="connsiteY92" fmla="*/ 1562938 h 2848897"/>
              <a:gd name="connsiteX93" fmla="*/ 130245 w 3214111"/>
              <a:gd name="connsiteY93" fmla="*/ 1530654 h 2848897"/>
              <a:gd name="connsiteX94" fmla="*/ 139150 w 3214111"/>
              <a:gd name="connsiteY94" fmla="*/ 1496145 h 2848897"/>
              <a:gd name="connsiteX95" fmla="*/ 143604 w 3214111"/>
              <a:gd name="connsiteY95" fmla="*/ 1461636 h 2848897"/>
              <a:gd name="connsiteX96" fmla="*/ 143604 w 3214111"/>
              <a:gd name="connsiteY96" fmla="*/ 1424901 h 2848897"/>
              <a:gd name="connsiteX97" fmla="*/ 141376 w 3214111"/>
              <a:gd name="connsiteY97" fmla="*/ 1387052 h 2848897"/>
              <a:gd name="connsiteX98" fmla="*/ 136923 w 3214111"/>
              <a:gd name="connsiteY98" fmla="*/ 1349203 h 2848897"/>
              <a:gd name="connsiteX99" fmla="*/ 131358 w 3214111"/>
              <a:gd name="connsiteY99" fmla="*/ 1311353 h 2848897"/>
              <a:gd name="connsiteX100" fmla="*/ 126904 w 3214111"/>
              <a:gd name="connsiteY100" fmla="*/ 1273505 h 2848897"/>
              <a:gd name="connsiteX101" fmla="*/ 123564 w 3214111"/>
              <a:gd name="connsiteY101" fmla="*/ 1235657 h 2848897"/>
              <a:gd name="connsiteX102" fmla="*/ 124678 w 3214111"/>
              <a:gd name="connsiteY102" fmla="*/ 1200034 h 2848897"/>
              <a:gd name="connsiteX103" fmla="*/ 129132 w 3214111"/>
              <a:gd name="connsiteY103" fmla="*/ 1165525 h 2848897"/>
              <a:gd name="connsiteX104" fmla="*/ 139150 w 3214111"/>
              <a:gd name="connsiteY104" fmla="*/ 1132128 h 2848897"/>
              <a:gd name="connsiteX105" fmla="*/ 153622 w 3214111"/>
              <a:gd name="connsiteY105" fmla="*/ 1104298 h 2848897"/>
              <a:gd name="connsiteX106" fmla="*/ 172546 w 3214111"/>
              <a:gd name="connsiteY106" fmla="*/ 1077582 h 2848897"/>
              <a:gd name="connsiteX107" fmla="*/ 194809 w 3214111"/>
              <a:gd name="connsiteY107" fmla="*/ 1054204 h 2848897"/>
              <a:gd name="connsiteX108" fmla="*/ 220413 w 3214111"/>
              <a:gd name="connsiteY108" fmla="*/ 1030827 h 2848897"/>
              <a:gd name="connsiteX109" fmla="*/ 247130 w 3214111"/>
              <a:gd name="connsiteY109" fmla="*/ 1009676 h 2848897"/>
              <a:gd name="connsiteX110" fmla="*/ 274959 w 3214111"/>
              <a:gd name="connsiteY110" fmla="*/ 988524 h 2848897"/>
              <a:gd name="connsiteX111" fmla="*/ 302788 w 3214111"/>
              <a:gd name="connsiteY111" fmla="*/ 967374 h 2848897"/>
              <a:gd name="connsiteX112" fmla="*/ 330619 w 3214111"/>
              <a:gd name="connsiteY112" fmla="*/ 946223 h 2848897"/>
              <a:gd name="connsiteX113" fmla="*/ 356222 w 3214111"/>
              <a:gd name="connsiteY113" fmla="*/ 923960 h 2848897"/>
              <a:gd name="connsiteX114" fmla="*/ 378487 w 3214111"/>
              <a:gd name="connsiteY114" fmla="*/ 898356 h 2848897"/>
              <a:gd name="connsiteX115" fmla="*/ 398524 w 3214111"/>
              <a:gd name="connsiteY115" fmla="*/ 873865 h 2848897"/>
              <a:gd name="connsiteX116" fmla="*/ 414108 w 3214111"/>
              <a:gd name="connsiteY116" fmla="*/ 846035 h 2848897"/>
              <a:gd name="connsiteX117" fmla="*/ 427466 w 3214111"/>
              <a:gd name="connsiteY117" fmla="*/ 815980 h 2848897"/>
              <a:gd name="connsiteX118" fmla="*/ 438598 w 3214111"/>
              <a:gd name="connsiteY118" fmla="*/ 783695 h 2848897"/>
              <a:gd name="connsiteX119" fmla="*/ 448618 w 3214111"/>
              <a:gd name="connsiteY119" fmla="*/ 750298 h 2848897"/>
              <a:gd name="connsiteX120" fmla="*/ 457523 w 3214111"/>
              <a:gd name="connsiteY120" fmla="*/ 716904 h 2848897"/>
              <a:gd name="connsiteX121" fmla="*/ 466429 w 3214111"/>
              <a:gd name="connsiteY121" fmla="*/ 682393 h 2848897"/>
              <a:gd name="connsiteX122" fmla="*/ 476447 w 3214111"/>
              <a:gd name="connsiteY122" fmla="*/ 650112 h 2848897"/>
              <a:gd name="connsiteX123" fmla="*/ 487579 w 3214111"/>
              <a:gd name="connsiteY123" fmla="*/ 617827 h 2848897"/>
              <a:gd name="connsiteX124" fmla="*/ 500938 w 3214111"/>
              <a:gd name="connsiteY124" fmla="*/ 587772 h 2848897"/>
              <a:gd name="connsiteX125" fmla="*/ 517636 w 3214111"/>
              <a:gd name="connsiteY125" fmla="*/ 561055 h 2848897"/>
              <a:gd name="connsiteX126" fmla="*/ 537671 w 3214111"/>
              <a:gd name="connsiteY126" fmla="*/ 536565 h 2848897"/>
              <a:gd name="connsiteX127" fmla="*/ 562163 w 3214111"/>
              <a:gd name="connsiteY127" fmla="*/ 516527 h 2848897"/>
              <a:gd name="connsiteX128" fmla="*/ 588880 w 3214111"/>
              <a:gd name="connsiteY128" fmla="*/ 499829 h 2848897"/>
              <a:gd name="connsiteX129" fmla="*/ 618935 w 3214111"/>
              <a:gd name="connsiteY129" fmla="*/ 486470 h 2848897"/>
              <a:gd name="connsiteX130" fmla="*/ 651218 w 3214111"/>
              <a:gd name="connsiteY130" fmla="*/ 475338 h 2848897"/>
              <a:gd name="connsiteX131" fmla="*/ 683501 w 3214111"/>
              <a:gd name="connsiteY131" fmla="*/ 465320 h 2848897"/>
              <a:gd name="connsiteX132" fmla="*/ 718010 w 3214111"/>
              <a:gd name="connsiteY132" fmla="*/ 456413 h 2848897"/>
              <a:gd name="connsiteX133" fmla="*/ 751405 w 3214111"/>
              <a:gd name="connsiteY133" fmla="*/ 447507 h 2848897"/>
              <a:gd name="connsiteX134" fmla="*/ 784802 w 3214111"/>
              <a:gd name="connsiteY134" fmla="*/ 437489 h 2848897"/>
              <a:gd name="connsiteX135" fmla="*/ 817083 w 3214111"/>
              <a:gd name="connsiteY135" fmla="*/ 426357 h 2848897"/>
              <a:gd name="connsiteX136" fmla="*/ 847140 w 3214111"/>
              <a:gd name="connsiteY136" fmla="*/ 412999 h 2848897"/>
              <a:gd name="connsiteX137" fmla="*/ 874970 w 3214111"/>
              <a:gd name="connsiteY137" fmla="*/ 397415 h 2848897"/>
              <a:gd name="connsiteX138" fmla="*/ 899460 w 3214111"/>
              <a:gd name="connsiteY138" fmla="*/ 377377 h 2848897"/>
              <a:gd name="connsiteX139" fmla="*/ 925064 w 3214111"/>
              <a:gd name="connsiteY139" fmla="*/ 355112 h 2848897"/>
              <a:gd name="connsiteX140" fmla="*/ 947328 w 3214111"/>
              <a:gd name="connsiteY140" fmla="*/ 329509 h 2848897"/>
              <a:gd name="connsiteX141" fmla="*/ 968478 w 3214111"/>
              <a:gd name="connsiteY141" fmla="*/ 302791 h 2848897"/>
              <a:gd name="connsiteX142" fmla="*/ 989628 w 3214111"/>
              <a:gd name="connsiteY142" fmla="*/ 274961 h 2848897"/>
              <a:gd name="connsiteX143" fmla="*/ 1010780 w 3214111"/>
              <a:gd name="connsiteY143" fmla="*/ 247131 h 2848897"/>
              <a:gd name="connsiteX144" fmla="*/ 1031930 w 3214111"/>
              <a:gd name="connsiteY144" fmla="*/ 220414 h 2848897"/>
              <a:gd name="connsiteX145" fmla="*/ 1055307 w 3214111"/>
              <a:gd name="connsiteY145" fmla="*/ 194811 h 2848897"/>
              <a:gd name="connsiteX146" fmla="*/ 1078683 w 3214111"/>
              <a:gd name="connsiteY146" fmla="*/ 172547 h 2848897"/>
              <a:gd name="connsiteX147" fmla="*/ 1105401 w 3214111"/>
              <a:gd name="connsiteY147" fmla="*/ 153622 h 2848897"/>
              <a:gd name="connsiteX148" fmla="*/ 1133231 w 3214111"/>
              <a:gd name="connsiteY148" fmla="*/ 139150 h 2848897"/>
              <a:gd name="connsiteX149" fmla="*/ 1166627 w 3214111"/>
              <a:gd name="connsiteY149" fmla="*/ 129132 h 2848897"/>
              <a:gd name="connsiteX150" fmla="*/ 1201137 w 3214111"/>
              <a:gd name="connsiteY150" fmla="*/ 124678 h 2848897"/>
              <a:gd name="connsiteX151" fmla="*/ 1236757 w 3214111"/>
              <a:gd name="connsiteY151" fmla="*/ 123565 h 2848897"/>
              <a:gd name="connsiteX152" fmla="*/ 1274605 w 3214111"/>
              <a:gd name="connsiteY152" fmla="*/ 126906 h 2848897"/>
              <a:gd name="connsiteX153" fmla="*/ 1312455 w 3214111"/>
              <a:gd name="connsiteY153" fmla="*/ 131359 h 2848897"/>
              <a:gd name="connsiteX154" fmla="*/ 1350304 w 3214111"/>
              <a:gd name="connsiteY154" fmla="*/ 136924 h 2848897"/>
              <a:gd name="connsiteX155" fmla="*/ 1388152 w 3214111"/>
              <a:gd name="connsiteY155" fmla="*/ 141378 h 2848897"/>
              <a:gd name="connsiteX156" fmla="*/ 1426000 w 3214111"/>
              <a:gd name="connsiteY156" fmla="*/ 143604 h 2848897"/>
              <a:gd name="connsiteX157" fmla="*/ 1462737 w 3214111"/>
              <a:gd name="connsiteY157" fmla="*/ 143604 h 2848897"/>
              <a:gd name="connsiteX158" fmla="*/ 1497245 w 3214111"/>
              <a:gd name="connsiteY158" fmla="*/ 139150 h 2848897"/>
              <a:gd name="connsiteX159" fmla="*/ 1531755 w 3214111"/>
              <a:gd name="connsiteY159" fmla="*/ 130245 h 2848897"/>
              <a:gd name="connsiteX160" fmla="*/ 1565150 w 3214111"/>
              <a:gd name="connsiteY160" fmla="*/ 116887 h 2848897"/>
              <a:gd name="connsiteX161" fmla="*/ 1598545 w 3214111"/>
              <a:gd name="connsiteY161" fmla="*/ 99075 h 2848897"/>
              <a:gd name="connsiteX162" fmla="*/ 1631941 w 3214111"/>
              <a:gd name="connsiteY162" fmla="*/ 81264 h 2848897"/>
              <a:gd name="connsiteX163" fmla="*/ 1665337 w 3214111"/>
              <a:gd name="connsiteY163" fmla="*/ 61227 h 2848897"/>
              <a:gd name="connsiteX164" fmla="*/ 1697620 w 3214111"/>
              <a:gd name="connsiteY164" fmla="*/ 42302 h 2848897"/>
              <a:gd name="connsiteX165" fmla="*/ 1732129 w 3214111"/>
              <a:gd name="connsiteY165" fmla="*/ 25604 h 2848897"/>
              <a:gd name="connsiteX166" fmla="*/ 1765525 w 3214111"/>
              <a:gd name="connsiteY166" fmla="*/ 12245 h 2848897"/>
              <a:gd name="connsiteX167" fmla="*/ 1800034 w 3214111"/>
              <a:gd name="connsiteY167" fmla="*/ 3339 h 2848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</a:cxnLst>
            <a:rect l="l" t="t" r="r" b="b"/>
            <a:pathLst>
              <a:path w="3214111" h="2848897">
                <a:moveTo>
                  <a:pt x="1835656" y="0"/>
                </a:moveTo>
                <a:lnTo>
                  <a:pt x="1871276" y="3339"/>
                </a:lnTo>
                <a:lnTo>
                  <a:pt x="1905787" y="12245"/>
                </a:lnTo>
                <a:lnTo>
                  <a:pt x="1939183" y="25604"/>
                </a:lnTo>
                <a:lnTo>
                  <a:pt x="1973690" y="42302"/>
                </a:lnTo>
                <a:lnTo>
                  <a:pt x="2005974" y="61227"/>
                </a:lnTo>
                <a:lnTo>
                  <a:pt x="2039370" y="81264"/>
                </a:lnTo>
                <a:lnTo>
                  <a:pt x="2072765" y="99075"/>
                </a:lnTo>
                <a:lnTo>
                  <a:pt x="2106161" y="116887"/>
                </a:lnTo>
                <a:lnTo>
                  <a:pt x="2138444" y="130245"/>
                </a:lnTo>
                <a:lnTo>
                  <a:pt x="2174066" y="139150"/>
                </a:lnTo>
                <a:lnTo>
                  <a:pt x="2208575" y="143604"/>
                </a:lnTo>
                <a:lnTo>
                  <a:pt x="2245310" y="143604"/>
                </a:lnTo>
                <a:lnTo>
                  <a:pt x="2283159" y="141378"/>
                </a:lnTo>
                <a:lnTo>
                  <a:pt x="2321007" y="136924"/>
                </a:lnTo>
                <a:lnTo>
                  <a:pt x="2358857" y="131359"/>
                </a:lnTo>
                <a:lnTo>
                  <a:pt x="2396705" y="126906"/>
                </a:lnTo>
                <a:lnTo>
                  <a:pt x="2434554" y="123565"/>
                </a:lnTo>
                <a:lnTo>
                  <a:pt x="2470175" y="124678"/>
                </a:lnTo>
                <a:lnTo>
                  <a:pt x="2504683" y="129132"/>
                </a:lnTo>
                <a:lnTo>
                  <a:pt x="2538079" y="139150"/>
                </a:lnTo>
                <a:lnTo>
                  <a:pt x="2565910" y="153622"/>
                </a:lnTo>
                <a:lnTo>
                  <a:pt x="2592625" y="172547"/>
                </a:lnTo>
                <a:lnTo>
                  <a:pt x="2616003" y="194811"/>
                </a:lnTo>
                <a:lnTo>
                  <a:pt x="2639380" y="220414"/>
                </a:lnTo>
                <a:lnTo>
                  <a:pt x="2660531" y="247131"/>
                </a:lnTo>
                <a:lnTo>
                  <a:pt x="2681682" y="274961"/>
                </a:lnTo>
                <a:lnTo>
                  <a:pt x="2702832" y="302791"/>
                </a:lnTo>
                <a:lnTo>
                  <a:pt x="2723982" y="329509"/>
                </a:lnTo>
                <a:lnTo>
                  <a:pt x="2746247" y="355112"/>
                </a:lnTo>
                <a:lnTo>
                  <a:pt x="2771851" y="377377"/>
                </a:lnTo>
                <a:lnTo>
                  <a:pt x="2796341" y="397415"/>
                </a:lnTo>
                <a:lnTo>
                  <a:pt x="2824171" y="412999"/>
                </a:lnTo>
                <a:lnTo>
                  <a:pt x="2854227" y="426357"/>
                </a:lnTo>
                <a:lnTo>
                  <a:pt x="2886509" y="437489"/>
                </a:lnTo>
                <a:lnTo>
                  <a:pt x="2919904" y="447507"/>
                </a:lnTo>
                <a:lnTo>
                  <a:pt x="2953300" y="456413"/>
                </a:lnTo>
                <a:lnTo>
                  <a:pt x="2987809" y="465320"/>
                </a:lnTo>
                <a:lnTo>
                  <a:pt x="3020092" y="475338"/>
                </a:lnTo>
                <a:lnTo>
                  <a:pt x="3052373" y="486470"/>
                </a:lnTo>
                <a:lnTo>
                  <a:pt x="3082430" y="499829"/>
                </a:lnTo>
                <a:lnTo>
                  <a:pt x="3109148" y="516527"/>
                </a:lnTo>
                <a:lnTo>
                  <a:pt x="3133639" y="536565"/>
                </a:lnTo>
                <a:lnTo>
                  <a:pt x="3153674" y="561055"/>
                </a:lnTo>
                <a:lnTo>
                  <a:pt x="3170373" y="587772"/>
                </a:lnTo>
                <a:lnTo>
                  <a:pt x="3183731" y="617827"/>
                </a:lnTo>
                <a:lnTo>
                  <a:pt x="3194863" y="650112"/>
                </a:lnTo>
                <a:lnTo>
                  <a:pt x="3204881" y="682393"/>
                </a:lnTo>
                <a:lnTo>
                  <a:pt x="3213788" y="716904"/>
                </a:lnTo>
                <a:lnTo>
                  <a:pt x="3214111" y="718115"/>
                </a:lnTo>
                <a:lnTo>
                  <a:pt x="3214111" y="2848897"/>
                </a:lnTo>
                <a:lnTo>
                  <a:pt x="426570" y="2848897"/>
                </a:lnTo>
                <a:lnTo>
                  <a:pt x="414108" y="2820857"/>
                </a:lnTo>
                <a:lnTo>
                  <a:pt x="398524" y="2793028"/>
                </a:lnTo>
                <a:lnTo>
                  <a:pt x="378487" y="2768537"/>
                </a:lnTo>
                <a:lnTo>
                  <a:pt x="356222" y="2742933"/>
                </a:lnTo>
                <a:lnTo>
                  <a:pt x="330619" y="2720669"/>
                </a:lnTo>
                <a:lnTo>
                  <a:pt x="302788" y="2699519"/>
                </a:lnTo>
                <a:lnTo>
                  <a:pt x="274959" y="2678368"/>
                </a:lnTo>
                <a:lnTo>
                  <a:pt x="247130" y="2657218"/>
                </a:lnTo>
                <a:lnTo>
                  <a:pt x="220413" y="2636065"/>
                </a:lnTo>
                <a:lnTo>
                  <a:pt x="194809" y="2612689"/>
                </a:lnTo>
                <a:lnTo>
                  <a:pt x="172546" y="2589312"/>
                </a:lnTo>
                <a:lnTo>
                  <a:pt x="153622" y="2562594"/>
                </a:lnTo>
                <a:lnTo>
                  <a:pt x="139150" y="2534764"/>
                </a:lnTo>
                <a:lnTo>
                  <a:pt x="129132" y="2501370"/>
                </a:lnTo>
                <a:lnTo>
                  <a:pt x="124678" y="2466860"/>
                </a:lnTo>
                <a:lnTo>
                  <a:pt x="123564" y="2431236"/>
                </a:lnTo>
                <a:lnTo>
                  <a:pt x="126904" y="2393388"/>
                </a:lnTo>
                <a:lnTo>
                  <a:pt x="131358" y="2355539"/>
                </a:lnTo>
                <a:lnTo>
                  <a:pt x="136923" y="2317690"/>
                </a:lnTo>
                <a:lnTo>
                  <a:pt x="141376" y="2279842"/>
                </a:lnTo>
                <a:lnTo>
                  <a:pt x="143604" y="2241992"/>
                </a:lnTo>
                <a:lnTo>
                  <a:pt x="143604" y="2205256"/>
                </a:lnTo>
                <a:lnTo>
                  <a:pt x="139150" y="2170747"/>
                </a:lnTo>
                <a:lnTo>
                  <a:pt x="130245" y="2136238"/>
                </a:lnTo>
                <a:lnTo>
                  <a:pt x="116886" y="2103954"/>
                </a:lnTo>
                <a:lnTo>
                  <a:pt x="100188" y="2070559"/>
                </a:lnTo>
                <a:lnTo>
                  <a:pt x="81264" y="2037163"/>
                </a:lnTo>
                <a:lnTo>
                  <a:pt x="61227" y="2003766"/>
                </a:lnTo>
                <a:lnTo>
                  <a:pt x="42303" y="1971483"/>
                </a:lnTo>
                <a:lnTo>
                  <a:pt x="25603" y="1936974"/>
                </a:lnTo>
                <a:lnTo>
                  <a:pt x="12246" y="1903578"/>
                </a:lnTo>
                <a:lnTo>
                  <a:pt x="3340" y="1869068"/>
                </a:lnTo>
                <a:lnTo>
                  <a:pt x="0" y="1833446"/>
                </a:lnTo>
                <a:lnTo>
                  <a:pt x="3340" y="1797824"/>
                </a:lnTo>
                <a:lnTo>
                  <a:pt x="12246" y="1763315"/>
                </a:lnTo>
                <a:lnTo>
                  <a:pt x="25603" y="1729918"/>
                </a:lnTo>
                <a:lnTo>
                  <a:pt x="42303" y="1695410"/>
                </a:lnTo>
                <a:lnTo>
                  <a:pt x="61227" y="1663126"/>
                </a:lnTo>
                <a:lnTo>
                  <a:pt x="81264" y="1629730"/>
                </a:lnTo>
                <a:lnTo>
                  <a:pt x="100188" y="1596334"/>
                </a:lnTo>
                <a:lnTo>
                  <a:pt x="116886" y="1562938"/>
                </a:lnTo>
                <a:lnTo>
                  <a:pt x="130245" y="1530654"/>
                </a:lnTo>
                <a:lnTo>
                  <a:pt x="139150" y="1496145"/>
                </a:lnTo>
                <a:lnTo>
                  <a:pt x="143604" y="1461636"/>
                </a:lnTo>
                <a:lnTo>
                  <a:pt x="143604" y="1424901"/>
                </a:lnTo>
                <a:lnTo>
                  <a:pt x="141376" y="1387052"/>
                </a:lnTo>
                <a:lnTo>
                  <a:pt x="136923" y="1349203"/>
                </a:lnTo>
                <a:lnTo>
                  <a:pt x="131358" y="1311353"/>
                </a:lnTo>
                <a:lnTo>
                  <a:pt x="126904" y="1273505"/>
                </a:lnTo>
                <a:lnTo>
                  <a:pt x="123564" y="1235657"/>
                </a:lnTo>
                <a:lnTo>
                  <a:pt x="124678" y="1200034"/>
                </a:lnTo>
                <a:lnTo>
                  <a:pt x="129132" y="1165525"/>
                </a:lnTo>
                <a:lnTo>
                  <a:pt x="139150" y="1132128"/>
                </a:lnTo>
                <a:lnTo>
                  <a:pt x="153622" y="1104298"/>
                </a:lnTo>
                <a:lnTo>
                  <a:pt x="172546" y="1077582"/>
                </a:lnTo>
                <a:lnTo>
                  <a:pt x="194809" y="1054204"/>
                </a:lnTo>
                <a:lnTo>
                  <a:pt x="220413" y="1030827"/>
                </a:lnTo>
                <a:lnTo>
                  <a:pt x="247130" y="1009676"/>
                </a:lnTo>
                <a:lnTo>
                  <a:pt x="274959" y="988524"/>
                </a:lnTo>
                <a:lnTo>
                  <a:pt x="302788" y="967374"/>
                </a:lnTo>
                <a:lnTo>
                  <a:pt x="330619" y="946223"/>
                </a:lnTo>
                <a:lnTo>
                  <a:pt x="356222" y="923960"/>
                </a:lnTo>
                <a:lnTo>
                  <a:pt x="378487" y="898356"/>
                </a:lnTo>
                <a:lnTo>
                  <a:pt x="398524" y="873865"/>
                </a:lnTo>
                <a:lnTo>
                  <a:pt x="414108" y="846035"/>
                </a:lnTo>
                <a:lnTo>
                  <a:pt x="427466" y="815980"/>
                </a:lnTo>
                <a:lnTo>
                  <a:pt x="438598" y="783695"/>
                </a:lnTo>
                <a:lnTo>
                  <a:pt x="448618" y="750298"/>
                </a:lnTo>
                <a:lnTo>
                  <a:pt x="457523" y="716904"/>
                </a:lnTo>
                <a:lnTo>
                  <a:pt x="466429" y="682393"/>
                </a:lnTo>
                <a:lnTo>
                  <a:pt x="476447" y="650112"/>
                </a:lnTo>
                <a:lnTo>
                  <a:pt x="487579" y="617827"/>
                </a:lnTo>
                <a:lnTo>
                  <a:pt x="500938" y="587772"/>
                </a:lnTo>
                <a:lnTo>
                  <a:pt x="517636" y="561055"/>
                </a:lnTo>
                <a:lnTo>
                  <a:pt x="537671" y="536565"/>
                </a:lnTo>
                <a:lnTo>
                  <a:pt x="562163" y="516527"/>
                </a:lnTo>
                <a:lnTo>
                  <a:pt x="588880" y="499829"/>
                </a:lnTo>
                <a:lnTo>
                  <a:pt x="618935" y="486470"/>
                </a:lnTo>
                <a:lnTo>
                  <a:pt x="651218" y="475338"/>
                </a:lnTo>
                <a:lnTo>
                  <a:pt x="683501" y="465320"/>
                </a:lnTo>
                <a:lnTo>
                  <a:pt x="718010" y="456413"/>
                </a:lnTo>
                <a:lnTo>
                  <a:pt x="751405" y="447507"/>
                </a:lnTo>
                <a:lnTo>
                  <a:pt x="784802" y="437489"/>
                </a:lnTo>
                <a:lnTo>
                  <a:pt x="817083" y="426357"/>
                </a:lnTo>
                <a:lnTo>
                  <a:pt x="847140" y="412999"/>
                </a:lnTo>
                <a:lnTo>
                  <a:pt x="874970" y="397415"/>
                </a:lnTo>
                <a:lnTo>
                  <a:pt x="899460" y="377377"/>
                </a:lnTo>
                <a:lnTo>
                  <a:pt x="925064" y="355112"/>
                </a:lnTo>
                <a:lnTo>
                  <a:pt x="947328" y="329509"/>
                </a:lnTo>
                <a:lnTo>
                  <a:pt x="968478" y="302791"/>
                </a:lnTo>
                <a:lnTo>
                  <a:pt x="989628" y="274961"/>
                </a:lnTo>
                <a:lnTo>
                  <a:pt x="1010780" y="247131"/>
                </a:lnTo>
                <a:lnTo>
                  <a:pt x="1031930" y="220414"/>
                </a:lnTo>
                <a:lnTo>
                  <a:pt x="1055307" y="194811"/>
                </a:lnTo>
                <a:lnTo>
                  <a:pt x="1078683" y="172547"/>
                </a:lnTo>
                <a:lnTo>
                  <a:pt x="1105401" y="153622"/>
                </a:lnTo>
                <a:lnTo>
                  <a:pt x="1133231" y="139150"/>
                </a:lnTo>
                <a:lnTo>
                  <a:pt x="1166627" y="129132"/>
                </a:lnTo>
                <a:lnTo>
                  <a:pt x="1201137" y="124678"/>
                </a:lnTo>
                <a:lnTo>
                  <a:pt x="1236757" y="123565"/>
                </a:lnTo>
                <a:lnTo>
                  <a:pt x="1274605" y="126906"/>
                </a:lnTo>
                <a:lnTo>
                  <a:pt x="1312455" y="131359"/>
                </a:lnTo>
                <a:lnTo>
                  <a:pt x="1350304" y="136924"/>
                </a:lnTo>
                <a:lnTo>
                  <a:pt x="1388152" y="141378"/>
                </a:lnTo>
                <a:lnTo>
                  <a:pt x="1426000" y="143604"/>
                </a:lnTo>
                <a:lnTo>
                  <a:pt x="1462737" y="143604"/>
                </a:lnTo>
                <a:lnTo>
                  <a:pt x="1497245" y="139150"/>
                </a:lnTo>
                <a:lnTo>
                  <a:pt x="1531755" y="130245"/>
                </a:lnTo>
                <a:lnTo>
                  <a:pt x="1565150" y="116887"/>
                </a:lnTo>
                <a:lnTo>
                  <a:pt x="1598545" y="99075"/>
                </a:lnTo>
                <a:lnTo>
                  <a:pt x="1631941" y="81264"/>
                </a:lnTo>
                <a:lnTo>
                  <a:pt x="1665337" y="61227"/>
                </a:lnTo>
                <a:lnTo>
                  <a:pt x="1697620" y="42302"/>
                </a:lnTo>
                <a:lnTo>
                  <a:pt x="1732129" y="25604"/>
                </a:lnTo>
                <a:lnTo>
                  <a:pt x="1765525" y="12245"/>
                </a:lnTo>
                <a:lnTo>
                  <a:pt x="1800034" y="33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0B621725-C281-5F40-9CAB-EB85C426BD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72433" y="4799040"/>
            <a:ext cx="1882223" cy="1882223"/>
          </a:xfrm>
          <a:prstGeom prst="rect">
            <a:avLst/>
          </a:prstGeom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xmlns="" id="{B06CAA1C-2992-B640-A4DA-69FD0F12E862}"/>
              </a:ext>
            </a:extLst>
          </p:cNvPr>
          <p:cNvSpPr txBox="1"/>
          <p:nvPr/>
        </p:nvSpPr>
        <p:spPr>
          <a:xfrm>
            <a:off x="10133558" y="6630216"/>
            <a:ext cx="1812853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00" dirty="0"/>
              <a:t>(</a:t>
            </a:r>
            <a:r>
              <a:rPr lang="en-US" sz="700" dirty="0" err="1"/>
              <a:t>Childcomwales.org.uk</a:t>
            </a:r>
            <a:r>
              <a:rPr lang="en-US" sz="700" dirty="0"/>
              <a:t>, 2019)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4FA4B906-D0C1-5640-A14D-6497AC8DA914}"/>
              </a:ext>
            </a:extLst>
          </p:cNvPr>
          <p:cNvSpPr txBox="1"/>
          <p:nvPr/>
        </p:nvSpPr>
        <p:spPr>
          <a:xfrm>
            <a:off x="9641681" y="2102992"/>
            <a:ext cx="2550319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00" dirty="0"/>
              <a:t>(</a:t>
            </a:r>
            <a:r>
              <a:rPr lang="en-US" sz="700" dirty="0" err="1"/>
              <a:t>swansealabourcouncillors.org</a:t>
            </a:r>
            <a:r>
              <a:rPr lang="en-US" sz="700" dirty="0"/>
              <a:t>, 2017)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xmlns="" id="{12274EE7-9F69-A34C-B13D-F96D916302DB}"/>
              </a:ext>
            </a:extLst>
          </p:cNvPr>
          <p:cNvSpPr txBox="1"/>
          <p:nvPr/>
        </p:nvSpPr>
        <p:spPr>
          <a:xfrm>
            <a:off x="6585127" y="5115747"/>
            <a:ext cx="1812853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00" dirty="0"/>
              <a:t>(</a:t>
            </a:r>
            <a:r>
              <a:rPr lang="en-US" sz="700" dirty="0" err="1"/>
              <a:t>Childcomwales.org.uk</a:t>
            </a:r>
            <a:r>
              <a:rPr lang="en-US" sz="700" dirty="0"/>
              <a:t>, 2019) </a:t>
            </a:r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xmlns="" id="{3B79322F-42A2-5346-B711-992D8CE9A9D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15688" y="3336127"/>
            <a:ext cx="1737712" cy="1755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37709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D9E2BDB-3D2E-9C43-BAB0-1C8D12B15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9" y="645107"/>
            <a:ext cx="3384329" cy="5408283"/>
          </a:xfrm>
        </p:spPr>
        <p:txBody>
          <a:bodyPr anchor="ctr">
            <a:normAutofit/>
          </a:bodyPr>
          <a:lstStyle/>
          <a:p>
            <a:r>
              <a:rPr lang="en-US" sz="4000"/>
              <a:t>Hawliau</a:t>
            </a:r>
            <a:r>
              <a:rPr lang="en-US" sz="4000" dirty="0"/>
              <a:t> plant</a:t>
            </a:r>
          </a:p>
        </p:txBody>
      </p:sp>
      <p:graphicFrame>
        <p:nvGraphicFramePr>
          <p:cNvPr id="11" name="Content Placeholder 8">
            <a:extLst>
              <a:ext uri="{FF2B5EF4-FFF2-40B4-BE49-F238E27FC236}">
                <a16:creationId xmlns:a16="http://schemas.microsoft.com/office/drawing/2014/main" xmlns="" id="{7C21C890-76F4-4C54-B1DB-553A7FB1DF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7971620"/>
              </p:ext>
            </p:extLst>
          </p:nvPr>
        </p:nvGraphicFramePr>
        <p:xfrm>
          <a:off x="5175250" y="644525"/>
          <a:ext cx="6254750" cy="54088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763792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C511027-8E06-8840-A644-013A29172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0070" y="518718"/>
            <a:ext cx="2931735" cy="5657128"/>
          </a:xfrm>
        </p:spPr>
        <p:txBody>
          <a:bodyPr anchor="t">
            <a:normAutofit/>
          </a:bodyPr>
          <a:lstStyle/>
          <a:p>
            <a:r>
              <a:rPr lang="en-US" sz="3400" dirty="0" err="1"/>
              <a:t>cyfranogiad</a:t>
            </a:r>
            <a:endParaRPr lang="en-US" sz="3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CA8F92B-43D4-E546-B982-A219E06C91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7072" y="518718"/>
            <a:ext cx="7258472" cy="4739081"/>
          </a:xfrm>
        </p:spPr>
        <p:txBody>
          <a:bodyPr>
            <a:normAutofit fontScale="92500" lnSpcReduction="20000"/>
          </a:bodyPr>
          <a:lstStyle/>
          <a:p>
            <a:r>
              <a:rPr lang="cy-GB" dirty="0"/>
              <a:t>Erthyglau'r confensiwn yn cwmpasu tair prif thema: Cyfranogiad, Darpariaeth ac Amddiffyn</a:t>
            </a:r>
            <a:r>
              <a:rPr lang="en-GB" dirty="0"/>
              <a:t> </a:t>
            </a:r>
            <a:endParaRPr lang="cy-GB" dirty="0"/>
          </a:p>
          <a:p>
            <a:endParaRPr lang="cy-GB" dirty="0"/>
          </a:p>
          <a:p>
            <a:r>
              <a:rPr lang="cy-GB" dirty="0"/>
              <a:t>Mae cyfranogiad yn agwedd greiddiol o fewn addysg, mae angen i blant gymryd rhan ym mhob agwedd ar fywyd eu hysgol (Burnham and Baker, 2010). </a:t>
            </a:r>
          </a:p>
          <a:p>
            <a:pPr marL="0" indent="0">
              <a:buNone/>
            </a:pPr>
            <a:endParaRPr lang="cy-GB" dirty="0"/>
          </a:p>
          <a:p>
            <a:r>
              <a:rPr lang="en-GB" dirty="0" err="1"/>
              <a:t>Erthygl</a:t>
            </a:r>
            <a:r>
              <a:rPr lang="en-GB" dirty="0"/>
              <a:t> 29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ymhelaethu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amcanion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o ran </a:t>
            </a:r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llawnaf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cy-GB" dirty="0"/>
              <a:t>Ymgynghorir â nhw a gwneud penderfyniadau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r>
              <a:rPr lang="cy-GB" dirty="0"/>
              <a:t>Erthygl 12 y Confensiwn yn nodi bod pob plentyn yn gallu ffurfio barn ac mae ganddo'r hawl i fynegi'r safbwyntiau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CCC14401-4552-1547-83FD-B2DDC629A0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0070" y="5586924"/>
            <a:ext cx="7239786" cy="123076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78F7ACF-97F1-DD41-A1C5-73E83F3912CB}"/>
              </a:ext>
            </a:extLst>
          </p:cNvPr>
          <p:cNvSpPr txBox="1"/>
          <p:nvPr/>
        </p:nvSpPr>
        <p:spPr>
          <a:xfrm>
            <a:off x="8389856" y="6483565"/>
            <a:ext cx="4180114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(</a:t>
            </a:r>
            <a:r>
              <a:rPr lang="en-US" sz="1050" dirty="0" err="1"/>
              <a:t>Unicef.org.uk</a:t>
            </a:r>
            <a:r>
              <a:rPr lang="en-US" sz="1050" dirty="0"/>
              <a:t> </a:t>
            </a:r>
            <a:r>
              <a:rPr lang="en-US" sz="900" dirty="0"/>
              <a:t>2019)</a:t>
            </a:r>
          </a:p>
        </p:txBody>
      </p:sp>
    </p:spTree>
    <p:extLst>
      <p:ext uri="{BB962C8B-B14F-4D97-AF65-F5344CB8AC3E}">
        <p14:creationId xmlns:p14="http://schemas.microsoft.com/office/powerpoint/2010/main" val="1795567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C87C51B-B3CA-824A-A751-5DAB66542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9" y="645107"/>
            <a:ext cx="3384329" cy="1640894"/>
          </a:xfrm>
        </p:spPr>
        <p:txBody>
          <a:bodyPr anchor="t">
            <a:normAutofit/>
          </a:bodyPr>
          <a:lstStyle/>
          <a:p>
            <a:r>
              <a:rPr lang="en-US" sz="4000"/>
              <a:t>Lleoliad</a:t>
            </a:r>
            <a:endParaRPr lang="en-US" sz="40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xmlns="" id="{F4541AE8-8C40-496D-BF5B-A36568343D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322614"/>
            <a:ext cx="3777521" cy="4904231"/>
          </a:xfrm>
        </p:spPr>
        <p:txBody>
          <a:bodyPr>
            <a:normAutofit/>
          </a:bodyPr>
          <a:lstStyle/>
          <a:p>
            <a:r>
              <a:rPr lang="en-GB" dirty="0"/>
              <a:t>Mae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bawb</a:t>
            </a:r>
            <a:r>
              <a:rPr lang="en-GB" dirty="0"/>
              <a:t> ran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.</a:t>
            </a:r>
          </a:p>
          <a:p>
            <a:pPr lvl="1"/>
            <a:r>
              <a:rPr lang="en-GB" dirty="0" err="1"/>
              <a:t>Rhieni</a:t>
            </a:r>
            <a:endParaRPr lang="en-GB" dirty="0"/>
          </a:p>
          <a:p>
            <a:pPr lvl="1"/>
            <a:r>
              <a:rPr lang="en-GB" dirty="0" err="1"/>
              <a:t>Athrawon</a:t>
            </a:r>
            <a:r>
              <a:rPr lang="en-GB" dirty="0"/>
              <a:t> </a:t>
            </a:r>
          </a:p>
          <a:p>
            <a:pPr lvl="1"/>
            <a:r>
              <a:rPr lang="en-GB" dirty="0" err="1"/>
              <a:t>Llywodraeth</a:t>
            </a:r>
            <a:endParaRPr lang="en-GB" dirty="0"/>
          </a:p>
          <a:p>
            <a:pPr lvl="1"/>
            <a:r>
              <a:rPr lang="en-GB" dirty="0"/>
              <a:t>Plant</a:t>
            </a:r>
          </a:p>
          <a:p>
            <a:pPr marL="0" indent="0">
              <a:buNone/>
            </a:pPr>
            <a:r>
              <a:rPr lang="en-US" dirty="0"/>
              <a:t>		</a:t>
            </a:r>
            <a:r>
              <a:rPr lang="en-US" sz="1200" dirty="0"/>
              <a:t>(Burnham and Baker, 2010)</a:t>
            </a:r>
          </a:p>
          <a:p>
            <a:r>
              <a:rPr lang="en-US" sz="1800" dirty="0" err="1"/>
              <a:t>Safbwynt</a:t>
            </a:r>
            <a:r>
              <a:rPr lang="en-US" sz="1800" dirty="0"/>
              <a:t> plant </a:t>
            </a:r>
          </a:p>
          <a:p>
            <a:endParaRPr lang="en-US" sz="1800" dirty="0"/>
          </a:p>
          <a:p>
            <a:r>
              <a:rPr lang="en-US" sz="1800" dirty="0" err="1"/>
              <a:t>Llais</a:t>
            </a:r>
            <a:r>
              <a:rPr lang="en-US" sz="1800" dirty="0"/>
              <a:t> y plant </a:t>
            </a:r>
          </a:p>
          <a:p>
            <a:endParaRPr lang="en-US" sz="1800" dirty="0"/>
          </a:p>
          <a:p>
            <a:r>
              <a:rPr lang="en-US" sz="1800" dirty="0" err="1"/>
              <a:t>Cyngor</a:t>
            </a:r>
            <a:r>
              <a:rPr lang="en-US" sz="1800" dirty="0"/>
              <a:t> </a:t>
            </a:r>
            <a:r>
              <a:rPr lang="en-US" sz="1800" dirty="0" err="1"/>
              <a:t>Ysgol</a:t>
            </a:r>
            <a:endParaRPr lang="en-US" sz="1800" dirty="0"/>
          </a:p>
          <a:p>
            <a:pPr marL="0" indent="0">
              <a:buNone/>
            </a:pPr>
            <a:endParaRPr lang="en-US" sz="1400" dirty="0"/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xmlns="" id="{8716A3EE-E42B-0540-BBCA-82743E0100B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/>
          </a:blip>
          <a:srcRect t="5964" r="3" b="3300"/>
          <a:stretch/>
        </p:blipFill>
        <p:spPr>
          <a:xfrm>
            <a:off x="5279472" y="645107"/>
            <a:ext cx="5995465" cy="5594047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92C44643-B828-3540-8FBF-29CF5FE3E277}"/>
              </a:ext>
            </a:extLst>
          </p:cNvPr>
          <p:cNvSpPr txBox="1"/>
          <p:nvPr/>
        </p:nvSpPr>
        <p:spPr>
          <a:xfrm>
            <a:off x="9959944" y="6239154"/>
            <a:ext cx="1812853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00" dirty="0"/>
              <a:t>(</a:t>
            </a:r>
            <a:r>
              <a:rPr lang="en-US" sz="700" dirty="0" err="1"/>
              <a:t>Childcomwales.org.uk</a:t>
            </a:r>
            <a:r>
              <a:rPr lang="en-US" sz="700" dirty="0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34530873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5356B7AC-8991-4B6B-92E2-9EBB80DBBC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xmlns="" id="{A8AFFF25-F4D6-4BBC-841D-3B3014EDBB3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515684" y="0"/>
            <a:ext cx="5676316" cy="6858000"/>
          </a:xfrm>
          <a:custGeom>
            <a:avLst/>
            <a:gdLst>
              <a:gd name="connsiteX0" fmla="*/ 0 w 5676316"/>
              <a:gd name="connsiteY0" fmla="*/ 0 h 6858000"/>
              <a:gd name="connsiteX1" fmla="*/ 5676316 w 5676316"/>
              <a:gd name="connsiteY1" fmla="*/ 0 h 6858000"/>
              <a:gd name="connsiteX2" fmla="*/ 5676316 w 5676316"/>
              <a:gd name="connsiteY2" fmla="*/ 6858000 h 6858000"/>
              <a:gd name="connsiteX3" fmla="*/ 0 w 5676316"/>
              <a:gd name="connsiteY3" fmla="*/ 6858000 h 6858000"/>
              <a:gd name="connsiteX4" fmla="*/ 4763 w 5676316"/>
              <a:gd name="connsiteY4" fmla="*/ 6791325 h 6858000"/>
              <a:gd name="connsiteX5" fmla="*/ 12700 w 5676316"/>
              <a:gd name="connsiteY5" fmla="*/ 6735762 h 6858000"/>
              <a:gd name="connsiteX6" fmla="*/ 22225 w 5676316"/>
              <a:gd name="connsiteY6" fmla="*/ 6683375 h 6858000"/>
              <a:gd name="connsiteX7" fmla="*/ 38100 w 5676316"/>
              <a:gd name="connsiteY7" fmla="*/ 6640512 h 6858000"/>
              <a:gd name="connsiteX8" fmla="*/ 53975 w 5676316"/>
              <a:gd name="connsiteY8" fmla="*/ 6597650 h 6858000"/>
              <a:gd name="connsiteX9" fmla="*/ 73025 w 5676316"/>
              <a:gd name="connsiteY9" fmla="*/ 6561137 h 6858000"/>
              <a:gd name="connsiteX10" fmla="*/ 92075 w 5676316"/>
              <a:gd name="connsiteY10" fmla="*/ 6523037 h 6858000"/>
              <a:gd name="connsiteX11" fmla="*/ 109538 w 5676316"/>
              <a:gd name="connsiteY11" fmla="*/ 6488112 h 6858000"/>
              <a:gd name="connsiteX12" fmla="*/ 127000 w 5676316"/>
              <a:gd name="connsiteY12" fmla="*/ 6448425 h 6858000"/>
              <a:gd name="connsiteX13" fmla="*/ 142875 w 5676316"/>
              <a:gd name="connsiteY13" fmla="*/ 6407150 h 6858000"/>
              <a:gd name="connsiteX14" fmla="*/ 157163 w 5676316"/>
              <a:gd name="connsiteY14" fmla="*/ 6361112 h 6858000"/>
              <a:gd name="connsiteX15" fmla="*/ 168275 w 5676316"/>
              <a:gd name="connsiteY15" fmla="*/ 6311900 h 6858000"/>
              <a:gd name="connsiteX16" fmla="*/ 176213 w 5676316"/>
              <a:gd name="connsiteY16" fmla="*/ 6251575 h 6858000"/>
              <a:gd name="connsiteX17" fmla="*/ 179388 w 5676316"/>
              <a:gd name="connsiteY17" fmla="*/ 6183312 h 6858000"/>
              <a:gd name="connsiteX18" fmla="*/ 176213 w 5676316"/>
              <a:gd name="connsiteY18" fmla="*/ 6113462 h 6858000"/>
              <a:gd name="connsiteX19" fmla="*/ 168275 w 5676316"/>
              <a:gd name="connsiteY19" fmla="*/ 6056312 h 6858000"/>
              <a:gd name="connsiteX20" fmla="*/ 157163 w 5676316"/>
              <a:gd name="connsiteY20" fmla="*/ 6003925 h 6858000"/>
              <a:gd name="connsiteX21" fmla="*/ 142875 w 5676316"/>
              <a:gd name="connsiteY21" fmla="*/ 5956300 h 6858000"/>
              <a:gd name="connsiteX22" fmla="*/ 127000 w 5676316"/>
              <a:gd name="connsiteY22" fmla="*/ 5915025 h 6858000"/>
              <a:gd name="connsiteX23" fmla="*/ 107950 w 5676316"/>
              <a:gd name="connsiteY23" fmla="*/ 5876925 h 6858000"/>
              <a:gd name="connsiteX24" fmla="*/ 88900 w 5676316"/>
              <a:gd name="connsiteY24" fmla="*/ 5840412 h 6858000"/>
              <a:gd name="connsiteX25" fmla="*/ 69850 w 5676316"/>
              <a:gd name="connsiteY25" fmla="*/ 5802312 h 6858000"/>
              <a:gd name="connsiteX26" fmla="*/ 52388 w 5676316"/>
              <a:gd name="connsiteY26" fmla="*/ 5762625 h 6858000"/>
              <a:gd name="connsiteX27" fmla="*/ 34925 w 5676316"/>
              <a:gd name="connsiteY27" fmla="*/ 5721350 h 6858000"/>
              <a:gd name="connsiteX28" fmla="*/ 20638 w 5676316"/>
              <a:gd name="connsiteY28" fmla="*/ 5675312 h 6858000"/>
              <a:gd name="connsiteX29" fmla="*/ 11113 w 5676316"/>
              <a:gd name="connsiteY29" fmla="*/ 5622925 h 6858000"/>
              <a:gd name="connsiteX30" fmla="*/ 1588 w 5676316"/>
              <a:gd name="connsiteY30" fmla="*/ 5562600 h 6858000"/>
              <a:gd name="connsiteX31" fmla="*/ 0 w 5676316"/>
              <a:gd name="connsiteY31" fmla="*/ 5494337 h 6858000"/>
              <a:gd name="connsiteX32" fmla="*/ 1588 w 5676316"/>
              <a:gd name="connsiteY32" fmla="*/ 5426075 h 6858000"/>
              <a:gd name="connsiteX33" fmla="*/ 11113 w 5676316"/>
              <a:gd name="connsiteY33" fmla="*/ 5365750 h 6858000"/>
              <a:gd name="connsiteX34" fmla="*/ 20638 w 5676316"/>
              <a:gd name="connsiteY34" fmla="*/ 5313362 h 6858000"/>
              <a:gd name="connsiteX35" fmla="*/ 34925 w 5676316"/>
              <a:gd name="connsiteY35" fmla="*/ 5268912 h 6858000"/>
              <a:gd name="connsiteX36" fmla="*/ 52388 w 5676316"/>
              <a:gd name="connsiteY36" fmla="*/ 5226050 h 6858000"/>
              <a:gd name="connsiteX37" fmla="*/ 69850 w 5676316"/>
              <a:gd name="connsiteY37" fmla="*/ 5186362 h 6858000"/>
              <a:gd name="connsiteX38" fmla="*/ 88900 w 5676316"/>
              <a:gd name="connsiteY38" fmla="*/ 5149850 h 6858000"/>
              <a:gd name="connsiteX39" fmla="*/ 107950 w 5676316"/>
              <a:gd name="connsiteY39" fmla="*/ 5114925 h 6858000"/>
              <a:gd name="connsiteX40" fmla="*/ 127000 w 5676316"/>
              <a:gd name="connsiteY40" fmla="*/ 5075237 h 6858000"/>
              <a:gd name="connsiteX41" fmla="*/ 142875 w 5676316"/>
              <a:gd name="connsiteY41" fmla="*/ 5033962 h 6858000"/>
              <a:gd name="connsiteX42" fmla="*/ 157163 w 5676316"/>
              <a:gd name="connsiteY42" fmla="*/ 4987925 h 6858000"/>
              <a:gd name="connsiteX43" fmla="*/ 168275 w 5676316"/>
              <a:gd name="connsiteY43" fmla="*/ 4935537 h 6858000"/>
              <a:gd name="connsiteX44" fmla="*/ 176213 w 5676316"/>
              <a:gd name="connsiteY44" fmla="*/ 4875212 h 6858000"/>
              <a:gd name="connsiteX45" fmla="*/ 179388 w 5676316"/>
              <a:gd name="connsiteY45" fmla="*/ 4806950 h 6858000"/>
              <a:gd name="connsiteX46" fmla="*/ 176213 w 5676316"/>
              <a:gd name="connsiteY46" fmla="*/ 4738687 h 6858000"/>
              <a:gd name="connsiteX47" fmla="*/ 168275 w 5676316"/>
              <a:gd name="connsiteY47" fmla="*/ 4678362 h 6858000"/>
              <a:gd name="connsiteX48" fmla="*/ 157163 w 5676316"/>
              <a:gd name="connsiteY48" fmla="*/ 4625975 h 6858000"/>
              <a:gd name="connsiteX49" fmla="*/ 142875 w 5676316"/>
              <a:gd name="connsiteY49" fmla="*/ 4579937 h 6858000"/>
              <a:gd name="connsiteX50" fmla="*/ 127000 w 5676316"/>
              <a:gd name="connsiteY50" fmla="*/ 4537075 h 6858000"/>
              <a:gd name="connsiteX51" fmla="*/ 107950 w 5676316"/>
              <a:gd name="connsiteY51" fmla="*/ 4498975 h 6858000"/>
              <a:gd name="connsiteX52" fmla="*/ 69850 w 5676316"/>
              <a:gd name="connsiteY52" fmla="*/ 4424362 h 6858000"/>
              <a:gd name="connsiteX53" fmla="*/ 52388 w 5676316"/>
              <a:gd name="connsiteY53" fmla="*/ 4386262 h 6858000"/>
              <a:gd name="connsiteX54" fmla="*/ 34925 w 5676316"/>
              <a:gd name="connsiteY54" fmla="*/ 4343400 h 6858000"/>
              <a:gd name="connsiteX55" fmla="*/ 20638 w 5676316"/>
              <a:gd name="connsiteY55" fmla="*/ 4297362 h 6858000"/>
              <a:gd name="connsiteX56" fmla="*/ 11113 w 5676316"/>
              <a:gd name="connsiteY56" fmla="*/ 4244975 h 6858000"/>
              <a:gd name="connsiteX57" fmla="*/ 1588 w 5676316"/>
              <a:gd name="connsiteY57" fmla="*/ 4186237 h 6858000"/>
              <a:gd name="connsiteX58" fmla="*/ 0 w 5676316"/>
              <a:gd name="connsiteY58" fmla="*/ 4116387 h 6858000"/>
              <a:gd name="connsiteX59" fmla="*/ 1588 w 5676316"/>
              <a:gd name="connsiteY59" fmla="*/ 4048125 h 6858000"/>
              <a:gd name="connsiteX60" fmla="*/ 11113 w 5676316"/>
              <a:gd name="connsiteY60" fmla="*/ 3987800 h 6858000"/>
              <a:gd name="connsiteX61" fmla="*/ 20638 w 5676316"/>
              <a:gd name="connsiteY61" fmla="*/ 3935412 h 6858000"/>
              <a:gd name="connsiteX62" fmla="*/ 34925 w 5676316"/>
              <a:gd name="connsiteY62" fmla="*/ 3890962 h 6858000"/>
              <a:gd name="connsiteX63" fmla="*/ 52388 w 5676316"/>
              <a:gd name="connsiteY63" fmla="*/ 3848100 h 6858000"/>
              <a:gd name="connsiteX64" fmla="*/ 69850 w 5676316"/>
              <a:gd name="connsiteY64" fmla="*/ 3811587 h 6858000"/>
              <a:gd name="connsiteX65" fmla="*/ 107950 w 5676316"/>
              <a:gd name="connsiteY65" fmla="*/ 3736975 h 6858000"/>
              <a:gd name="connsiteX66" fmla="*/ 127000 w 5676316"/>
              <a:gd name="connsiteY66" fmla="*/ 3697287 h 6858000"/>
              <a:gd name="connsiteX67" fmla="*/ 142875 w 5676316"/>
              <a:gd name="connsiteY67" fmla="*/ 3656012 h 6858000"/>
              <a:gd name="connsiteX68" fmla="*/ 157163 w 5676316"/>
              <a:gd name="connsiteY68" fmla="*/ 3609975 h 6858000"/>
              <a:gd name="connsiteX69" fmla="*/ 168275 w 5676316"/>
              <a:gd name="connsiteY69" fmla="*/ 3557587 h 6858000"/>
              <a:gd name="connsiteX70" fmla="*/ 176213 w 5676316"/>
              <a:gd name="connsiteY70" fmla="*/ 3497262 h 6858000"/>
              <a:gd name="connsiteX71" fmla="*/ 179388 w 5676316"/>
              <a:gd name="connsiteY71" fmla="*/ 3427412 h 6858000"/>
              <a:gd name="connsiteX72" fmla="*/ 176213 w 5676316"/>
              <a:gd name="connsiteY72" fmla="*/ 3360737 h 6858000"/>
              <a:gd name="connsiteX73" fmla="*/ 168275 w 5676316"/>
              <a:gd name="connsiteY73" fmla="*/ 3300412 h 6858000"/>
              <a:gd name="connsiteX74" fmla="*/ 157163 w 5676316"/>
              <a:gd name="connsiteY74" fmla="*/ 3248025 h 6858000"/>
              <a:gd name="connsiteX75" fmla="*/ 142875 w 5676316"/>
              <a:gd name="connsiteY75" fmla="*/ 3201987 h 6858000"/>
              <a:gd name="connsiteX76" fmla="*/ 127000 w 5676316"/>
              <a:gd name="connsiteY76" fmla="*/ 3160712 h 6858000"/>
              <a:gd name="connsiteX77" fmla="*/ 107950 w 5676316"/>
              <a:gd name="connsiteY77" fmla="*/ 3121025 h 6858000"/>
              <a:gd name="connsiteX78" fmla="*/ 88900 w 5676316"/>
              <a:gd name="connsiteY78" fmla="*/ 3084512 h 6858000"/>
              <a:gd name="connsiteX79" fmla="*/ 69850 w 5676316"/>
              <a:gd name="connsiteY79" fmla="*/ 3046412 h 6858000"/>
              <a:gd name="connsiteX80" fmla="*/ 52388 w 5676316"/>
              <a:gd name="connsiteY80" fmla="*/ 3009900 h 6858000"/>
              <a:gd name="connsiteX81" fmla="*/ 34925 w 5676316"/>
              <a:gd name="connsiteY81" fmla="*/ 2967037 h 6858000"/>
              <a:gd name="connsiteX82" fmla="*/ 20638 w 5676316"/>
              <a:gd name="connsiteY82" fmla="*/ 2922587 h 6858000"/>
              <a:gd name="connsiteX83" fmla="*/ 11113 w 5676316"/>
              <a:gd name="connsiteY83" fmla="*/ 2868612 h 6858000"/>
              <a:gd name="connsiteX84" fmla="*/ 1588 w 5676316"/>
              <a:gd name="connsiteY84" fmla="*/ 2809875 h 6858000"/>
              <a:gd name="connsiteX85" fmla="*/ 0 w 5676316"/>
              <a:gd name="connsiteY85" fmla="*/ 2741612 h 6858000"/>
              <a:gd name="connsiteX86" fmla="*/ 1588 w 5676316"/>
              <a:gd name="connsiteY86" fmla="*/ 2671762 h 6858000"/>
              <a:gd name="connsiteX87" fmla="*/ 11113 w 5676316"/>
              <a:gd name="connsiteY87" fmla="*/ 2613025 h 6858000"/>
              <a:gd name="connsiteX88" fmla="*/ 20638 w 5676316"/>
              <a:gd name="connsiteY88" fmla="*/ 2560637 h 6858000"/>
              <a:gd name="connsiteX89" fmla="*/ 34925 w 5676316"/>
              <a:gd name="connsiteY89" fmla="*/ 2513012 h 6858000"/>
              <a:gd name="connsiteX90" fmla="*/ 52388 w 5676316"/>
              <a:gd name="connsiteY90" fmla="*/ 2471737 h 6858000"/>
              <a:gd name="connsiteX91" fmla="*/ 69850 w 5676316"/>
              <a:gd name="connsiteY91" fmla="*/ 2433637 h 6858000"/>
              <a:gd name="connsiteX92" fmla="*/ 88900 w 5676316"/>
              <a:gd name="connsiteY92" fmla="*/ 2395537 h 6858000"/>
              <a:gd name="connsiteX93" fmla="*/ 107950 w 5676316"/>
              <a:gd name="connsiteY93" fmla="*/ 2359025 h 6858000"/>
              <a:gd name="connsiteX94" fmla="*/ 127000 w 5676316"/>
              <a:gd name="connsiteY94" fmla="*/ 2319337 h 6858000"/>
              <a:gd name="connsiteX95" fmla="*/ 142875 w 5676316"/>
              <a:gd name="connsiteY95" fmla="*/ 2278062 h 6858000"/>
              <a:gd name="connsiteX96" fmla="*/ 157163 w 5676316"/>
              <a:gd name="connsiteY96" fmla="*/ 2232025 h 6858000"/>
              <a:gd name="connsiteX97" fmla="*/ 168275 w 5676316"/>
              <a:gd name="connsiteY97" fmla="*/ 2179637 h 6858000"/>
              <a:gd name="connsiteX98" fmla="*/ 176213 w 5676316"/>
              <a:gd name="connsiteY98" fmla="*/ 2119312 h 6858000"/>
              <a:gd name="connsiteX99" fmla="*/ 179388 w 5676316"/>
              <a:gd name="connsiteY99" fmla="*/ 2051050 h 6858000"/>
              <a:gd name="connsiteX100" fmla="*/ 176213 w 5676316"/>
              <a:gd name="connsiteY100" fmla="*/ 1982787 h 6858000"/>
              <a:gd name="connsiteX101" fmla="*/ 168275 w 5676316"/>
              <a:gd name="connsiteY101" fmla="*/ 1922462 h 6858000"/>
              <a:gd name="connsiteX102" fmla="*/ 157163 w 5676316"/>
              <a:gd name="connsiteY102" fmla="*/ 1870075 h 6858000"/>
              <a:gd name="connsiteX103" fmla="*/ 142875 w 5676316"/>
              <a:gd name="connsiteY103" fmla="*/ 1824037 h 6858000"/>
              <a:gd name="connsiteX104" fmla="*/ 127000 w 5676316"/>
              <a:gd name="connsiteY104" fmla="*/ 1782762 h 6858000"/>
              <a:gd name="connsiteX105" fmla="*/ 107950 w 5676316"/>
              <a:gd name="connsiteY105" fmla="*/ 1743075 h 6858000"/>
              <a:gd name="connsiteX106" fmla="*/ 88900 w 5676316"/>
              <a:gd name="connsiteY106" fmla="*/ 1708150 h 6858000"/>
              <a:gd name="connsiteX107" fmla="*/ 69850 w 5676316"/>
              <a:gd name="connsiteY107" fmla="*/ 1671637 h 6858000"/>
              <a:gd name="connsiteX108" fmla="*/ 52388 w 5676316"/>
              <a:gd name="connsiteY108" fmla="*/ 1631950 h 6858000"/>
              <a:gd name="connsiteX109" fmla="*/ 34925 w 5676316"/>
              <a:gd name="connsiteY109" fmla="*/ 1589087 h 6858000"/>
              <a:gd name="connsiteX110" fmla="*/ 20638 w 5676316"/>
              <a:gd name="connsiteY110" fmla="*/ 1544637 h 6858000"/>
              <a:gd name="connsiteX111" fmla="*/ 11113 w 5676316"/>
              <a:gd name="connsiteY111" fmla="*/ 1492250 h 6858000"/>
              <a:gd name="connsiteX112" fmla="*/ 1588 w 5676316"/>
              <a:gd name="connsiteY112" fmla="*/ 1431925 h 6858000"/>
              <a:gd name="connsiteX113" fmla="*/ 0 w 5676316"/>
              <a:gd name="connsiteY113" fmla="*/ 1363662 h 6858000"/>
              <a:gd name="connsiteX114" fmla="*/ 1588 w 5676316"/>
              <a:gd name="connsiteY114" fmla="*/ 1295400 h 6858000"/>
              <a:gd name="connsiteX115" fmla="*/ 11113 w 5676316"/>
              <a:gd name="connsiteY115" fmla="*/ 1235075 h 6858000"/>
              <a:gd name="connsiteX116" fmla="*/ 20638 w 5676316"/>
              <a:gd name="connsiteY116" fmla="*/ 1182687 h 6858000"/>
              <a:gd name="connsiteX117" fmla="*/ 34925 w 5676316"/>
              <a:gd name="connsiteY117" fmla="*/ 1136650 h 6858000"/>
              <a:gd name="connsiteX118" fmla="*/ 52388 w 5676316"/>
              <a:gd name="connsiteY118" fmla="*/ 1095375 h 6858000"/>
              <a:gd name="connsiteX119" fmla="*/ 69850 w 5676316"/>
              <a:gd name="connsiteY119" fmla="*/ 1055687 h 6858000"/>
              <a:gd name="connsiteX120" fmla="*/ 88900 w 5676316"/>
              <a:gd name="connsiteY120" fmla="*/ 1017587 h 6858000"/>
              <a:gd name="connsiteX121" fmla="*/ 107950 w 5676316"/>
              <a:gd name="connsiteY121" fmla="*/ 981075 h 6858000"/>
              <a:gd name="connsiteX122" fmla="*/ 127000 w 5676316"/>
              <a:gd name="connsiteY122" fmla="*/ 942975 h 6858000"/>
              <a:gd name="connsiteX123" fmla="*/ 142875 w 5676316"/>
              <a:gd name="connsiteY123" fmla="*/ 901700 h 6858000"/>
              <a:gd name="connsiteX124" fmla="*/ 157163 w 5676316"/>
              <a:gd name="connsiteY124" fmla="*/ 854075 h 6858000"/>
              <a:gd name="connsiteX125" fmla="*/ 168275 w 5676316"/>
              <a:gd name="connsiteY125" fmla="*/ 801687 h 6858000"/>
              <a:gd name="connsiteX126" fmla="*/ 176213 w 5676316"/>
              <a:gd name="connsiteY126" fmla="*/ 744537 h 6858000"/>
              <a:gd name="connsiteX127" fmla="*/ 179388 w 5676316"/>
              <a:gd name="connsiteY127" fmla="*/ 673100 h 6858000"/>
              <a:gd name="connsiteX128" fmla="*/ 176213 w 5676316"/>
              <a:gd name="connsiteY128" fmla="*/ 606425 h 6858000"/>
              <a:gd name="connsiteX129" fmla="*/ 168275 w 5676316"/>
              <a:gd name="connsiteY129" fmla="*/ 546100 h 6858000"/>
              <a:gd name="connsiteX130" fmla="*/ 157163 w 5676316"/>
              <a:gd name="connsiteY130" fmla="*/ 496887 h 6858000"/>
              <a:gd name="connsiteX131" fmla="*/ 142875 w 5676316"/>
              <a:gd name="connsiteY131" fmla="*/ 450850 h 6858000"/>
              <a:gd name="connsiteX132" fmla="*/ 127000 w 5676316"/>
              <a:gd name="connsiteY132" fmla="*/ 409575 h 6858000"/>
              <a:gd name="connsiteX133" fmla="*/ 109538 w 5676316"/>
              <a:gd name="connsiteY133" fmla="*/ 369887 h 6858000"/>
              <a:gd name="connsiteX134" fmla="*/ 92075 w 5676316"/>
              <a:gd name="connsiteY134" fmla="*/ 334962 h 6858000"/>
              <a:gd name="connsiteX135" fmla="*/ 73025 w 5676316"/>
              <a:gd name="connsiteY135" fmla="*/ 296862 h 6858000"/>
              <a:gd name="connsiteX136" fmla="*/ 53975 w 5676316"/>
              <a:gd name="connsiteY136" fmla="*/ 260350 h 6858000"/>
              <a:gd name="connsiteX137" fmla="*/ 38100 w 5676316"/>
              <a:gd name="connsiteY137" fmla="*/ 217487 h 6858000"/>
              <a:gd name="connsiteX138" fmla="*/ 22225 w 5676316"/>
              <a:gd name="connsiteY138" fmla="*/ 174625 h 6858000"/>
              <a:gd name="connsiteX139" fmla="*/ 12700 w 5676316"/>
              <a:gd name="connsiteY139" fmla="*/ 122237 h 6858000"/>
              <a:gd name="connsiteX140" fmla="*/ 4763 w 5676316"/>
              <a:gd name="connsiteY140" fmla="*/ 6667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5676316" h="6858000">
                <a:moveTo>
                  <a:pt x="0" y="0"/>
                </a:moveTo>
                <a:lnTo>
                  <a:pt x="5676316" y="0"/>
                </a:lnTo>
                <a:lnTo>
                  <a:pt x="5676316" y="6858000"/>
                </a:lnTo>
                <a:lnTo>
                  <a:pt x="0" y="6858000"/>
                </a:lnTo>
                <a:lnTo>
                  <a:pt x="4763" y="6791325"/>
                </a:lnTo>
                <a:lnTo>
                  <a:pt x="12700" y="6735762"/>
                </a:lnTo>
                <a:lnTo>
                  <a:pt x="22225" y="6683375"/>
                </a:lnTo>
                <a:lnTo>
                  <a:pt x="38100" y="6640512"/>
                </a:lnTo>
                <a:lnTo>
                  <a:pt x="53975" y="6597650"/>
                </a:lnTo>
                <a:lnTo>
                  <a:pt x="73025" y="6561137"/>
                </a:lnTo>
                <a:lnTo>
                  <a:pt x="92075" y="6523037"/>
                </a:lnTo>
                <a:lnTo>
                  <a:pt x="109538" y="6488112"/>
                </a:lnTo>
                <a:lnTo>
                  <a:pt x="127000" y="6448425"/>
                </a:lnTo>
                <a:lnTo>
                  <a:pt x="142875" y="6407150"/>
                </a:lnTo>
                <a:lnTo>
                  <a:pt x="157163" y="6361112"/>
                </a:lnTo>
                <a:lnTo>
                  <a:pt x="168275" y="6311900"/>
                </a:lnTo>
                <a:lnTo>
                  <a:pt x="176213" y="6251575"/>
                </a:lnTo>
                <a:lnTo>
                  <a:pt x="179388" y="6183312"/>
                </a:lnTo>
                <a:lnTo>
                  <a:pt x="176213" y="6113462"/>
                </a:lnTo>
                <a:lnTo>
                  <a:pt x="168275" y="6056312"/>
                </a:lnTo>
                <a:lnTo>
                  <a:pt x="157163" y="6003925"/>
                </a:lnTo>
                <a:lnTo>
                  <a:pt x="142875" y="5956300"/>
                </a:lnTo>
                <a:lnTo>
                  <a:pt x="127000" y="5915025"/>
                </a:lnTo>
                <a:lnTo>
                  <a:pt x="107950" y="5876925"/>
                </a:lnTo>
                <a:lnTo>
                  <a:pt x="88900" y="5840412"/>
                </a:lnTo>
                <a:lnTo>
                  <a:pt x="69850" y="5802312"/>
                </a:lnTo>
                <a:lnTo>
                  <a:pt x="52388" y="5762625"/>
                </a:lnTo>
                <a:lnTo>
                  <a:pt x="34925" y="5721350"/>
                </a:lnTo>
                <a:lnTo>
                  <a:pt x="20638" y="5675312"/>
                </a:lnTo>
                <a:lnTo>
                  <a:pt x="11113" y="5622925"/>
                </a:lnTo>
                <a:lnTo>
                  <a:pt x="1588" y="5562600"/>
                </a:lnTo>
                <a:lnTo>
                  <a:pt x="0" y="5494337"/>
                </a:lnTo>
                <a:lnTo>
                  <a:pt x="1588" y="5426075"/>
                </a:lnTo>
                <a:lnTo>
                  <a:pt x="11113" y="5365750"/>
                </a:lnTo>
                <a:lnTo>
                  <a:pt x="20638" y="5313362"/>
                </a:lnTo>
                <a:lnTo>
                  <a:pt x="34925" y="5268912"/>
                </a:lnTo>
                <a:lnTo>
                  <a:pt x="52388" y="5226050"/>
                </a:lnTo>
                <a:lnTo>
                  <a:pt x="69850" y="5186362"/>
                </a:lnTo>
                <a:lnTo>
                  <a:pt x="88900" y="5149850"/>
                </a:lnTo>
                <a:lnTo>
                  <a:pt x="107950" y="5114925"/>
                </a:lnTo>
                <a:lnTo>
                  <a:pt x="127000" y="5075237"/>
                </a:lnTo>
                <a:lnTo>
                  <a:pt x="142875" y="5033962"/>
                </a:lnTo>
                <a:lnTo>
                  <a:pt x="157163" y="4987925"/>
                </a:lnTo>
                <a:lnTo>
                  <a:pt x="168275" y="4935537"/>
                </a:lnTo>
                <a:lnTo>
                  <a:pt x="176213" y="4875212"/>
                </a:lnTo>
                <a:lnTo>
                  <a:pt x="179388" y="4806950"/>
                </a:lnTo>
                <a:lnTo>
                  <a:pt x="176213" y="4738687"/>
                </a:lnTo>
                <a:lnTo>
                  <a:pt x="168275" y="4678362"/>
                </a:lnTo>
                <a:lnTo>
                  <a:pt x="157163" y="4625975"/>
                </a:lnTo>
                <a:lnTo>
                  <a:pt x="142875" y="4579937"/>
                </a:lnTo>
                <a:lnTo>
                  <a:pt x="127000" y="4537075"/>
                </a:lnTo>
                <a:lnTo>
                  <a:pt x="107950" y="4498975"/>
                </a:lnTo>
                <a:lnTo>
                  <a:pt x="69850" y="4424362"/>
                </a:lnTo>
                <a:lnTo>
                  <a:pt x="52388" y="4386262"/>
                </a:lnTo>
                <a:lnTo>
                  <a:pt x="34925" y="4343400"/>
                </a:lnTo>
                <a:lnTo>
                  <a:pt x="20638" y="4297362"/>
                </a:lnTo>
                <a:lnTo>
                  <a:pt x="11113" y="4244975"/>
                </a:lnTo>
                <a:lnTo>
                  <a:pt x="1588" y="4186237"/>
                </a:lnTo>
                <a:lnTo>
                  <a:pt x="0" y="4116387"/>
                </a:lnTo>
                <a:lnTo>
                  <a:pt x="1588" y="4048125"/>
                </a:lnTo>
                <a:lnTo>
                  <a:pt x="11113" y="3987800"/>
                </a:lnTo>
                <a:lnTo>
                  <a:pt x="20638" y="3935412"/>
                </a:lnTo>
                <a:lnTo>
                  <a:pt x="34925" y="3890962"/>
                </a:lnTo>
                <a:lnTo>
                  <a:pt x="52388" y="3848100"/>
                </a:lnTo>
                <a:lnTo>
                  <a:pt x="69850" y="3811587"/>
                </a:lnTo>
                <a:lnTo>
                  <a:pt x="107950" y="3736975"/>
                </a:lnTo>
                <a:lnTo>
                  <a:pt x="127000" y="3697287"/>
                </a:lnTo>
                <a:lnTo>
                  <a:pt x="142875" y="3656012"/>
                </a:lnTo>
                <a:lnTo>
                  <a:pt x="157163" y="3609975"/>
                </a:lnTo>
                <a:lnTo>
                  <a:pt x="168275" y="3557587"/>
                </a:lnTo>
                <a:lnTo>
                  <a:pt x="176213" y="3497262"/>
                </a:lnTo>
                <a:lnTo>
                  <a:pt x="179388" y="3427412"/>
                </a:lnTo>
                <a:lnTo>
                  <a:pt x="176213" y="3360737"/>
                </a:lnTo>
                <a:lnTo>
                  <a:pt x="168275" y="3300412"/>
                </a:lnTo>
                <a:lnTo>
                  <a:pt x="157163" y="3248025"/>
                </a:lnTo>
                <a:lnTo>
                  <a:pt x="142875" y="3201987"/>
                </a:lnTo>
                <a:lnTo>
                  <a:pt x="127000" y="3160712"/>
                </a:lnTo>
                <a:lnTo>
                  <a:pt x="107950" y="3121025"/>
                </a:lnTo>
                <a:lnTo>
                  <a:pt x="88900" y="3084512"/>
                </a:lnTo>
                <a:lnTo>
                  <a:pt x="69850" y="3046412"/>
                </a:lnTo>
                <a:lnTo>
                  <a:pt x="52388" y="3009900"/>
                </a:lnTo>
                <a:lnTo>
                  <a:pt x="34925" y="2967037"/>
                </a:lnTo>
                <a:lnTo>
                  <a:pt x="20638" y="2922587"/>
                </a:lnTo>
                <a:lnTo>
                  <a:pt x="11113" y="2868612"/>
                </a:lnTo>
                <a:lnTo>
                  <a:pt x="1588" y="2809875"/>
                </a:lnTo>
                <a:lnTo>
                  <a:pt x="0" y="2741612"/>
                </a:lnTo>
                <a:lnTo>
                  <a:pt x="1588" y="2671762"/>
                </a:lnTo>
                <a:lnTo>
                  <a:pt x="11113" y="2613025"/>
                </a:lnTo>
                <a:lnTo>
                  <a:pt x="20638" y="2560637"/>
                </a:lnTo>
                <a:lnTo>
                  <a:pt x="34925" y="2513012"/>
                </a:lnTo>
                <a:lnTo>
                  <a:pt x="52388" y="2471737"/>
                </a:lnTo>
                <a:lnTo>
                  <a:pt x="69850" y="2433637"/>
                </a:lnTo>
                <a:lnTo>
                  <a:pt x="88900" y="2395537"/>
                </a:lnTo>
                <a:lnTo>
                  <a:pt x="107950" y="2359025"/>
                </a:lnTo>
                <a:lnTo>
                  <a:pt x="127000" y="2319337"/>
                </a:lnTo>
                <a:lnTo>
                  <a:pt x="142875" y="2278062"/>
                </a:lnTo>
                <a:lnTo>
                  <a:pt x="157163" y="2232025"/>
                </a:lnTo>
                <a:lnTo>
                  <a:pt x="168275" y="2179637"/>
                </a:lnTo>
                <a:lnTo>
                  <a:pt x="176213" y="2119312"/>
                </a:lnTo>
                <a:lnTo>
                  <a:pt x="179388" y="2051050"/>
                </a:lnTo>
                <a:lnTo>
                  <a:pt x="176213" y="1982787"/>
                </a:lnTo>
                <a:lnTo>
                  <a:pt x="168275" y="1922462"/>
                </a:lnTo>
                <a:lnTo>
                  <a:pt x="157163" y="1870075"/>
                </a:lnTo>
                <a:lnTo>
                  <a:pt x="142875" y="1824037"/>
                </a:lnTo>
                <a:lnTo>
                  <a:pt x="127000" y="1782762"/>
                </a:lnTo>
                <a:lnTo>
                  <a:pt x="107950" y="1743075"/>
                </a:lnTo>
                <a:lnTo>
                  <a:pt x="88900" y="1708150"/>
                </a:lnTo>
                <a:lnTo>
                  <a:pt x="69850" y="1671637"/>
                </a:lnTo>
                <a:lnTo>
                  <a:pt x="52388" y="1631950"/>
                </a:lnTo>
                <a:lnTo>
                  <a:pt x="34925" y="1589087"/>
                </a:lnTo>
                <a:lnTo>
                  <a:pt x="20638" y="1544637"/>
                </a:lnTo>
                <a:lnTo>
                  <a:pt x="11113" y="1492250"/>
                </a:lnTo>
                <a:lnTo>
                  <a:pt x="1588" y="1431925"/>
                </a:lnTo>
                <a:lnTo>
                  <a:pt x="0" y="1363662"/>
                </a:lnTo>
                <a:lnTo>
                  <a:pt x="1588" y="1295400"/>
                </a:lnTo>
                <a:lnTo>
                  <a:pt x="11113" y="1235075"/>
                </a:lnTo>
                <a:lnTo>
                  <a:pt x="20638" y="1182687"/>
                </a:lnTo>
                <a:lnTo>
                  <a:pt x="34925" y="1136650"/>
                </a:lnTo>
                <a:lnTo>
                  <a:pt x="52388" y="1095375"/>
                </a:lnTo>
                <a:lnTo>
                  <a:pt x="69850" y="1055687"/>
                </a:lnTo>
                <a:lnTo>
                  <a:pt x="88900" y="1017587"/>
                </a:lnTo>
                <a:lnTo>
                  <a:pt x="107950" y="981075"/>
                </a:lnTo>
                <a:lnTo>
                  <a:pt x="127000" y="942975"/>
                </a:lnTo>
                <a:lnTo>
                  <a:pt x="142875" y="901700"/>
                </a:lnTo>
                <a:lnTo>
                  <a:pt x="157163" y="854075"/>
                </a:lnTo>
                <a:lnTo>
                  <a:pt x="168275" y="801687"/>
                </a:lnTo>
                <a:lnTo>
                  <a:pt x="176213" y="744537"/>
                </a:lnTo>
                <a:lnTo>
                  <a:pt x="179388" y="673100"/>
                </a:lnTo>
                <a:lnTo>
                  <a:pt x="176213" y="606425"/>
                </a:lnTo>
                <a:lnTo>
                  <a:pt x="168275" y="546100"/>
                </a:lnTo>
                <a:lnTo>
                  <a:pt x="157163" y="496887"/>
                </a:lnTo>
                <a:lnTo>
                  <a:pt x="142875" y="450850"/>
                </a:lnTo>
                <a:lnTo>
                  <a:pt x="127000" y="409575"/>
                </a:lnTo>
                <a:lnTo>
                  <a:pt x="109538" y="369887"/>
                </a:lnTo>
                <a:lnTo>
                  <a:pt x="92075" y="334962"/>
                </a:lnTo>
                <a:lnTo>
                  <a:pt x="73025" y="296862"/>
                </a:lnTo>
                <a:lnTo>
                  <a:pt x="53975" y="260350"/>
                </a:lnTo>
                <a:lnTo>
                  <a:pt x="38100" y="217487"/>
                </a:lnTo>
                <a:lnTo>
                  <a:pt x="22225" y="174625"/>
                </a:lnTo>
                <a:lnTo>
                  <a:pt x="12700" y="122237"/>
                </a:lnTo>
                <a:lnTo>
                  <a:pt x="4763" y="6667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59160386-8ED9-C44C-B791-1D5BD87D9B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1914" y="382384"/>
            <a:ext cx="4593772" cy="1821185"/>
          </a:xfrm>
        </p:spPr>
        <p:txBody>
          <a:bodyPr anchor="ctr">
            <a:normAutofit/>
          </a:bodyPr>
          <a:lstStyle/>
          <a:p>
            <a:r>
              <a:rPr lang="en-US" sz="4000"/>
              <a:t>rhwystrau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E81BF412-2E6C-E541-AA03-6E64FCA3EB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232" b="19183"/>
          <a:stretch/>
        </p:blipFill>
        <p:spPr>
          <a:xfrm>
            <a:off x="20" y="10"/>
            <a:ext cx="6577170" cy="3383270"/>
          </a:xfrm>
          <a:custGeom>
            <a:avLst/>
            <a:gdLst>
              <a:gd name="connsiteX0" fmla="*/ 0 w 6577190"/>
              <a:gd name="connsiteY0" fmla="*/ 0 h 3383280"/>
              <a:gd name="connsiteX1" fmla="*/ 6397802 w 6577190"/>
              <a:gd name="connsiteY1" fmla="*/ 0 h 3383280"/>
              <a:gd name="connsiteX2" fmla="*/ 6402565 w 6577190"/>
              <a:gd name="connsiteY2" fmla="*/ 66675 h 3383280"/>
              <a:gd name="connsiteX3" fmla="*/ 6410502 w 6577190"/>
              <a:gd name="connsiteY3" fmla="*/ 122237 h 3383280"/>
              <a:gd name="connsiteX4" fmla="*/ 6420027 w 6577190"/>
              <a:gd name="connsiteY4" fmla="*/ 174625 h 3383280"/>
              <a:gd name="connsiteX5" fmla="*/ 6435902 w 6577190"/>
              <a:gd name="connsiteY5" fmla="*/ 217487 h 3383280"/>
              <a:gd name="connsiteX6" fmla="*/ 6451777 w 6577190"/>
              <a:gd name="connsiteY6" fmla="*/ 260350 h 3383280"/>
              <a:gd name="connsiteX7" fmla="*/ 6470827 w 6577190"/>
              <a:gd name="connsiteY7" fmla="*/ 296862 h 3383280"/>
              <a:gd name="connsiteX8" fmla="*/ 6489877 w 6577190"/>
              <a:gd name="connsiteY8" fmla="*/ 334962 h 3383280"/>
              <a:gd name="connsiteX9" fmla="*/ 6507340 w 6577190"/>
              <a:gd name="connsiteY9" fmla="*/ 369887 h 3383280"/>
              <a:gd name="connsiteX10" fmla="*/ 6524802 w 6577190"/>
              <a:gd name="connsiteY10" fmla="*/ 409575 h 3383280"/>
              <a:gd name="connsiteX11" fmla="*/ 6540677 w 6577190"/>
              <a:gd name="connsiteY11" fmla="*/ 450850 h 3383280"/>
              <a:gd name="connsiteX12" fmla="*/ 6554965 w 6577190"/>
              <a:gd name="connsiteY12" fmla="*/ 496887 h 3383280"/>
              <a:gd name="connsiteX13" fmla="*/ 6566077 w 6577190"/>
              <a:gd name="connsiteY13" fmla="*/ 546100 h 3383280"/>
              <a:gd name="connsiteX14" fmla="*/ 6574015 w 6577190"/>
              <a:gd name="connsiteY14" fmla="*/ 606425 h 3383280"/>
              <a:gd name="connsiteX15" fmla="*/ 6577190 w 6577190"/>
              <a:gd name="connsiteY15" fmla="*/ 673100 h 3383280"/>
              <a:gd name="connsiteX16" fmla="*/ 6574015 w 6577190"/>
              <a:gd name="connsiteY16" fmla="*/ 744537 h 3383280"/>
              <a:gd name="connsiteX17" fmla="*/ 6566077 w 6577190"/>
              <a:gd name="connsiteY17" fmla="*/ 801687 h 3383280"/>
              <a:gd name="connsiteX18" fmla="*/ 6554965 w 6577190"/>
              <a:gd name="connsiteY18" fmla="*/ 854075 h 3383280"/>
              <a:gd name="connsiteX19" fmla="*/ 6540677 w 6577190"/>
              <a:gd name="connsiteY19" fmla="*/ 901700 h 3383280"/>
              <a:gd name="connsiteX20" fmla="*/ 6524802 w 6577190"/>
              <a:gd name="connsiteY20" fmla="*/ 942975 h 3383280"/>
              <a:gd name="connsiteX21" fmla="*/ 6505752 w 6577190"/>
              <a:gd name="connsiteY21" fmla="*/ 981075 h 3383280"/>
              <a:gd name="connsiteX22" fmla="*/ 6486702 w 6577190"/>
              <a:gd name="connsiteY22" fmla="*/ 1017587 h 3383280"/>
              <a:gd name="connsiteX23" fmla="*/ 6467652 w 6577190"/>
              <a:gd name="connsiteY23" fmla="*/ 1055687 h 3383280"/>
              <a:gd name="connsiteX24" fmla="*/ 6450190 w 6577190"/>
              <a:gd name="connsiteY24" fmla="*/ 1095375 h 3383280"/>
              <a:gd name="connsiteX25" fmla="*/ 6432727 w 6577190"/>
              <a:gd name="connsiteY25" fmla="*/ 1136650 h 3383280"/>
              <a:gd name="connsiteX26" fmla="*/ 6418440 w 6577190"/>
              <a:gd name="connsiteY26" fmla="*/ 1182687 h 3383280"/>
              <a:gd name="connsiteX27" fmla="*/ 6408915 w 6577190"/>
              <a:gd name="connsiteY27" fmla="*/ 1235075 h 3383280"/>
              <a:gd name="connsiteX28" fmla="*/ 6399390 w 6577190"/>
              <a:gd name="connsiteY28" fmla="*/ 1295400 h 3383280"/>
              <a:gd name="connsiteX29" fmla="*/ 6397802 w 6577190"/>
              <a:gd name="connsiteY29" fmla="*/ 1363662 h 3383280"/>
              <a:gd name="connsiteX30" fmla="*/ 6399390 w 6577190"/>
              <a:gd name="connsiteY30" fmla="*/ 1431925 h 3383280"/>
              <a:gd name="connsiteX31" fmla="*/ 6408915 w 6577190"/>
              <a:gd name="connsiteY31" fmla="*/ 1492250 h 3383280"/>
              <a:gd name="connsiteX32" fmla="*/ 6418440 w 6577190"/>
              <a:gd name="connsiteY32" fmla="*/ 1544637 h 3383280"/>
              <a:gd name="connsiteX33" fmla="*/ 6432727 w 6577190"/>
              <a:gd name="connsiteY33" fmla="*/ 1589087 h 3383280"/>
              <a:gd name="connsiteX34" fmla="*/ 6450190 w 6577190"/>
              <a:gd name="connsiteY34" fmla="*/ 1631950 h 3383280"/>
              <a:gd name="connsiteX35" fmla="*/ 6467652 w 6577190"/>
              <a:gd name="connsiteY35" fmla="*/ 1671637 h 3383280"/>
              <a:gd name="connsiteX36" fmla="*/ 6486702 w 6577190"/>
              <a:gd name="connsiteY36" fmla="*/ 1708150 h 3383280"/>
              <a:gd name="connsiteX37" fmla="*/ 6505752 w 6577190"/>
              <a:gd name="connsiteY37" fmla="*/ 1743075 h 3383280"/>
              <a:gd name="connsiteX38" fmla="*/ 6524802 w 6577190"/>
              <a:gd name="connsiteY38" fmla="*/ 1782762 h 3383280"/>
              <a:gd name="connsiteX39" fmla="*/ 6540677 w 6577190"/>
              <a:gd name="connsiteY39" fmla="*/ 1824037 h 3383280"/>
              <a:gd name="connsiteX40" fmla="*/ 6554965 w 6577190"/>
              <a:gd name="connsiteY40" fmla="*/ 1870075 h 3383280"/>
              <a:gd name="connsiteX41" fmla="*/ 6566077 w 6577190"/>
              <a:gd name="connsiteY41" fmla="*/ 1922462 h 3383280"/>
              <a:gd name="connsiteX42" fmla="*/ 6574015 w 6577190"/>
              <a:gd name="connsiteY42" fmla="*/ 1982787 h 3383280"/>
              <a:gd name="connsiteX43" fmla="*/ 6577190 w 6577190"/>
              <a:gd name="connsiteY43" fmla="*/ 2051050 h 3383280"/>
              <a:gd name="connsiteX44" fmla="*/ 6574015 w 6577190"/>
              <a:gd name="connsiteY44" fmla="*/ 2119312 h 3383280"/>
              <a:gd name="connsiteX45" fmla="*/ 6566077 w 6577190"/>
              <a:gd name="connsiteY45" fmla="*/ 2179637 h 3383280"/>
              <a:gd name="connsiteX46" fmla="*/ 6554965 w 6577190"/>
              <a:gd name="connsiteY46" fmla="*/ 2232025 h 3383280"/>
              <a:gd name="connsiteX47" fmla="*/ 6540677 w 6577190"/>
              <a:gd name="connsiteY47" fmla="*/ 2278062 h 3383280"/>
              <a:gd name="connsiteX48" fmla="*/ 6524802 w 6577190"/>
              <a:gd name="connsiteY48" fmla="*/ 2319337 h 3383280"/>
              <a:gd name="connsiteX49" fmla="*/ 6505752 w 6577190"/>
              <a:gd name="connsiteY49" fmla="*/ 2359025 h 3383280"/>
              <a:gd name="connsiteX50" fmla="*/ 6486702 w 6577190"/>
              <a:gd name="connsiteY50" fmla="*/ 2395537 h 3383280"/>
              <a:gd name="connsiteX51" fmla="*/ 6467652 w 6577190"/>
              <a:gd name="connsiteY51" fmla="*/ 2433637 h 3383280"/>
              <a:gd name="connsiteX52" fmla="*/ 6450190 w 6577190"/>
              <a:gd name="connsiteY52" fmla="*/ 2471737 h 3383280"/>
              <a:gd name="connsiteX53" fmla="*/ 6432727 w 6577190"/>
              <a:gd name="connsiteY53" fmla="*/ 2513012 h 3383280"/>
              <a:gd name="connsiteX54" fmla="*/ 6418440 w 6577190"/>
              <a:gd name="connsiteY54" fmla="*/ 2560637 h 3383280"/>
              <a:gd name="connsiteX55" fmla="*/ 6408915 w 6577190"/>
              <a:gd name="connsiteY55" fmla="*/ 2613025 h 3383280"/>
              <a:gd name="connsiteX56" fmla="*/ 6399390 w 6577190"/>
              <a:gd name="connsiteY56" fmla="*/ 2671762 h 3383280"/>
              <a:gd name="connsiteX57" fmla="*/ 6397802 w 6577190"/>
              <a:gd name="connsiteY57" fmla="*/ 2741612 h 3383280"/>
              <a:gd name="connsiteX58" fmla="*/ 6399390 w 6577190"/>
              <a:gd name="connsiteY58" fmla="*/ 2809875 h 3383280"/>
              <a:gd name="connsiteX59" fmla="*/ 6408915 w 6577190"/>
              <a:gd name="connsiteY59" fmla="*/ 2868612 h 3383280"/>
              <a:gd name="connsiteX60" fmla="*/ 6418440 w 6577190"/>
              <a:gd name="connsiteY60" fmla="*/ 2922587 h 3383280"/>
              <a:gd name="connsiteX61" fmla="*/ 6432727 w 6577190"/>
              <a:gd name="connsiteY61" fmla="*/ 2967037 h 3383280"/>
              <a:gd name="connsiteX62" fmla="*/ 6450190 w 6577190"/>
              <a:gd name="connsiteY62" fmla="*/ 3009900 h 3383280"/>
              <a:gd name="connsiteX63" fmla="*/ 6467652 w 6577190"/>
              <a:gd name="connsiteY63" fmla="*/ 3046412 h 3383280"/>
              <a:gd name="connsiteX64" fmla="*/ 6486702 w 6577190"/>
              <a:gd name="connsiteY64" fmla="*/ 3084512 h 3383280"/>
              <a:gd name="connsiteX65" fmla="*/ 6505752 w 6577190"/>
              <a:gd name="connsiteY65" fmla="*/ 3121025 h 3383280"/>
              <a:gd name="connsiteX66" fmla="*/ 6524802 w 6577190"/>
              <a:gd name="connsiteY66" fmla="*/ 3160712 h 3383280"/>
              <a:gd name="connsiteX67" fmla="*/ 6540677 w 6577190"/>
              <a:gd name="connsiteY67" fmla="*/ 3201987 h 3383280"/>
              <a:gd name="connsiteX68" fmla="*/ 6554965 w 6577190"/>
              <a:gd name="connsiteY68" fmla="*/ 3248025 h 3383280"/>
              <a:gd name="connsiteX69" fmla="*/ 6566077 w 6577190"/>
              <a:gd name="connsiteY69" fmla="*/ 3300412 h 3383280"/>
              <a:gd name="connsiteX70" fmla="*/ 6574015 w 6577190"/>
              <a:gd name="connsiteY70" fmla="*/ 3360737 h 3383280"/>
              <a:gd name="connsiteX71" fmla="*/ 6575089 w 6577190"/>
              <a:gd name="connsiteY71" fmla="*/ 3383280 h 3383280"/>
              <a:gd name="connsiteX72" fmla="*/ 0 w 6577190"/>
              <a:gd name="connsiteY72" fmla="*/ 3383280 h 3383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577190" h="3383280">
                <a:moveTo>
                  <a:pt x="0" y="0"/>
                </a:moveTo>
                <a:lnTo>
                  <a:pt x="6397802" y="0"/>
                </a:lnTo>
                <a:lnTo>
                  <a:pt x="6402565" y="66675"/>
                </a:lnTo>
                <a:lnTo>
                  <a:pt x="6410502" y="122237"/>
                </a:lnTo>
                <a:lnTo>
                  <a:pt x="6420027" y="174625"/>
                </a:lnTo>
                <a:lnTo>
                  <a:pt x="6435902" y="217487"/>
                </a:lnTo>
                <a:lnTo>
                  <a:pt x="6451777" y="260350"/>
                </a:lnTo>
                <a:lnTo>
                  <a:pt x="6470827" y="296862"/>
                </a:lnTo>
                <a:lnTo>
                  <a:pt x="6489877" y="334962"/>
                </a:lnTo>
                <a:lnTo>
                  <a:pt x="6507340" y="369887"/>
                </a:lnTo>
                <a:lnTo>
                  <a:pt x="6524802" y="409575"/>
                </a:lnTo>
                <a:lnTo>
                  <a:pt x="6540677" y="450850"/>
                </a:lnTo>
                <a:lnTo>
                  <a:pt x="6554965" y="496887"/>
                </a:lnTo>
                <a:lnTo>
                  <a:pt x="6566077" y="546100"/>
                </a:lnTo>
                <a:lnTo>
                  <a:pt x="6574015" y="606425"/>
                </a:lnTo>
                <a:lnTo>
                  <a:pt x="6577190" y="673100"/>
                </a:lnTo>
                <a:lnTo>
                  <a:pt x="6574015" y="744537"/>
                </a:lnTo>
                <a:lnTo>
                  <a:pt x="6566077" y="801687"/>
                </a:lnTo>
                <a:lnTo>
                  <a:pt x="6554965" y="854075"/>
                </a:lnTo>
                <a:lnTo>
                  <a:pt x="6540677" y="901700"/>
                </a:lnTo>
                <a:lnTo>
                  <a:pt x="6524802" y="942975"/>
                </a:lnTo>
                <a:lnTo>
                  <a:pt x="6505752" y="981075"/>
                </a:lnTo>
                <a:lnTo>
                  <a:pt x="6486702" y="1017587"/>
                </a:lnTo>
                <a:lnTo>
                  <a:pt x="6467652" y="1055687"/>
                </a:lnTo>
                <a:lnTo>
                  <a:pt x="6450190" y="1095375"/>
                </a:lnTo>
                <a:lnTo>
                  <a:pt x="6432727" y="1136650"/>
                </a:lnTo>
                <a:lnTo>
                  <a:pt x="6418440" y="1182687"/>
                </a:lnTo>
                <a:lnTo>
                  <a:pt x="6408915" y="1235075"/>
                </a:lnTo>
                <a:lnTo>
                  <a:pt x="6399390" y="1295400"/>
                </a:lnTo>
                <a:lnTo>
                  <a:pt x="6397802" y="1363662"/>
                </a:lnTo>
                <a:lnTo>
                  <a:pt x="6399390" y="1431925"/>
                </a:lnTo>
                <a:lnTo>
                  <a:pt x="6408915" y="1492250"/>
                </a:lnTo>
                <a:lnTo>
                  <a:pt x="6418440" y="1544637"/>
                </a:lnTo>
                <a:lnTo>
                  <a:pt x="6432727" y="1589087"/>
                </a:lnTo>
                <a:lnTo>
                  <a:pt x="6450190" y="1631950"/>
                </a:lnTo>
                <a:lnTo>
                  <a:pt x="6467652" y="1671637"/>
                </a:lnTo>
                <a:lnTo>
                  <a:pt x="6486702" y="1708150"/>
                </a:lnTo>
                <a:lnTo>
                  <a:pt x="6505752" y="1743075"/>
                </a:lnTo>
                <a:lnTo>
                  <a:pt x="6524802" y="1782762"/>
                </a:lnTo>
                <a:lnTo>
                  <a:pt x="6540677" y="1824037"/>
                </a:lnTo>
                <a:lnTo>
                  <a:pt x="6554965" y="1870075"/>
                </a:lnTo>
                <a:lnTo>
                  <a:pt x="6566077" y="1922462"/>
                </a:lnTo>
                <a:lnTo>
                  <a:pt x="6574015" y="1982787"/>
                </a:lnTo>
                <a:lnTo>
                  <a:pt x="6577190" y="2051050"/>
                </a:lnTo>
                <a:lnTo>
                  <a:pt x="6574015" y="2119312"/>
                </a:lnTo>
                <a:lnTo>
                  <a:pt x="6566077" y="2179637"/>
                </a:lnTo>
                <a:lnTo>
                  <a:pt x="6554965" y="2232025"/>
                </a:lnTo>
                <a:lnTo>
                  <a:pt x="6540677" y="2278062"/>
                </a:lnTo>
                <a:lnTo>
                  <a:pt x="6524802" y="2319337"/>
                </a:lnTo>
                <a:lnTo>
                  <a:pt x="6505752" y="2359025"/>
                </a:lnTo>
                <a:lnTo>
                  <a:pt x="6486702" y="2395537"/>
                </a:lnTo>
                <a:lnTo>
                  <a:pt x="6467652" y="2433637"/>
                </a:lnTo>
                <a:lnTo>
                  <a:pt x="6450190" y="2471737"/>
                </a:lnTo>
                <a:lnTo>
                  <a:pt x="6432727" y="2513012"/>
                </a:lnTo>
                <a:lnTo>
                  <a:pt x="6418440" y="2560637"/>
                </a:lnTo>
                <a:lnTo>
                  <a:pt x="6408915" y="2613025"/>
                </a:lnTo>
                <a:lnTo>
                  <a:pt x="6399390" y="2671762"/>
                </a:lnTo>
                <a:lnTo>
                  <a:pt x="6397802" y="2741612"/>
                </a:lnTo>
                <a:lnTo>
                  <a:pt x="6399390" y="2809875"/>
                </a:lnTo>
                <a:lnTo>
                  <a:pt x="6408915" y="2868612"/>
                </a:lnTo>
                <a:lnTo>
                  <a:pt x="6418440" y="2922587"/>
                </a:lnTo>
                <a:lnTo>
                  <a:pt x="6432727" y="2967037"/>
                </a:lnTo>
                <a:lnTo>
                  <a:pt x="6450190" y="3009900"/>
                </a:lnTo>
                <a:lnTo>
                  <a:pt x="6467652" y="3046412"/>
                </a:lnTo>
                <a:lnTo>
                  <a:pt x="6486702" y="3084512"/>
                </a:lnTo>
                <a:lnTo>
                  <a:pt x="6505752" y="3121025"/>
                </a:lnTo>
                <a:lnTo>
                  <a:pt x="6524802" y="3160712"/>
                </a:lnTo>
                <a:lnTo>
                  <a:pt x="6540677" y="3201987"/>
                </a:lnTo>
                <a:lnTo>
                  <a:pt x="6554965" y="3248025"/>
                </a:lnTo>
                <a:lnTo>
                  <a:pt x="6566077" y="3300412"/>
                </a:lnTo>
                <a:lnTo>
                  <a:pt x="6574015" y="3360737"/>
                </a:lnTo>
                <a:lnTo>
                  <a:pt x="6575089" y="3383280"/>
                </a:lnTo>
                <a:lnTo>
                  <a:pt x="0" y="3383280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E7E18749-B9B5-3E4F-96BC-829FEFD0961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22937"/>
          <a:stretch/>
        </p:blipFill>
        <p:spPr>
          <a:xfrm>
            <a:off x="20" y="3474720"/>
            <a:ext cx="6577170" cy="3383280"/>
          </a:xfrm>
          <a:custGeom>
            <a:avLst/>
            <a:gdLst>
              <a:gd name="connsiteX0" fmla="*/ 0 w 6577190"/>
              <a:gd name="connsiteY0" fmla="*/ 0 h 3383280"/>
              <a:gd name="connsiteX1" fmla="*/ 6575040 w 6577190"/>
              <a:gd name="connsiteY1" fmla="*/ 0 h 3383280"/>
              <a:gd name="connsiteX2" fmla="*/ 6574015 w 6577190"/>
              <a:gd name="connsiteY2" fmla="*/ 22542 h 3383280"/>
              <a:gd name="connsiteX3" fmla="*/ 6566077 w 6577190"/>
              <a:gd name="connsiteY3" fmla="*/ 82867 h 3383280"/>
              <a:gd name="connsiteX4" fmla="*/ 6554965 w 6577190"/>
              <a:gd name="connsiteY4" fmla="*/ 135255 h 3383280"/>
              <a:gd name="connsiteX5" fmla="*/ 6540677 w 6577190"/>
              <a:gd name="connsiteY5" fmla="*/ 181292 h 3383280"/>
              <a:gd name="connsiteX6" fmla="*/ 6524802 w 6577190"/>
              <a:gd name="connsiteY6" fmla="*/ 222567 h 3383280"/>
              <a:gd name="connsiteX7" fmla="*/ 6505752 w 6577190"/>
              <a:gd name="connsiteY7" fmla="*/ 262255 h 3383280"/>
              <a:gd name="connsiteX8" fmla="*/ 6467652 w 6577190"/>
              <a:gd name="connsiteY8" fmla="*/ 336867 h 3383280"/>
              <a:gd name="connsiteX9" fmla="*/ 6450190 w 6577190"/>
              <a:gd name="connsiteY9" fmla="*/ 373380 h 3383280"/>
              <a:gd name="connsiteX10" fmla="*/ 6432727 w 6577190"/>
              <a:gd name="connsiteY10" fmla="*/ 416242 h 3383280"/>
              <a:gd name="connsiteX11" fmla="*/ 6418440 w 6577190"/>
              <a:gd name="connsiteY11" fmla="*/ 460692 h 3383280"/>
              <a:gd name="connsiteX12" fmla="*/ 6408915 w 6577190"/>
              <a:gd name="connsiteY12" fmla="*/ 513080 h 3383280"/>
              <a:gd name="connsiteX13" fmla="*/ 6399390 w 6577190"/>
              <a:gd name="connsiteY13" fmla="*/ 573405 h 3383280"/>
              <a:gd name="connsiteX14" fmla="*/ 6397802 w 6577190"/>
              <a:gd name="connsiteY14" fmla="*/ 641667 h 3383280"/>
              <a:gd name="connsiteX15" fmla="*/ 6399390 w 6577190"/>
              <a:gd name="connsiteY15" fmla="*/ 711517 h 3383280"/>
              <a:gd name="connsiteX16" fmla="*/ 6408915 w 6577190"/>
              <a:gd name="connsiteY16" fmla="*/ 770255 h 3383280"/>
              <a:gd name="connsiteX17" fmla="*/ 6418440 w 6577190"/>
              <a:gd name="connsiteY17" fmla="*/ 822642 h 3383280"/>
              <a:gd name="connsiteX18" fmla="*/ 6432727 w 6577190"/>
              <a:gd name="connsiteY18" fmla="*/ 868680 h 3383280"/>
              <a:gd name="connsiteX19" fmla="*/ 6450190 w 6577190"/>
              <a:gd name="connsiteY19" fmla="*/ 911542 h 3383280"/>
              <a:gd name="connsiteX20" fmla="*/ 6467652 w 6577190"/>
              <a:gd name="connsiteY20" fmla="*/ 949642 h 3383280"/>
              <a:gd name="connsiteX21" fmla="*/ 6505752 w 6577190"/>
              <a:gd name="connsiteY21" fmla="*/ 1024255 h 3383280"/>
              <a:gd name="connsiteX22" fmla="*/ 6524802 w 6577190"/>
              <a:gd name="connsiteY22" fmla="*/ 1062355 h 3383280"/>
              <a:gd name="connsiteX23" fmla="*/ 6540677 w 6577190"/>
              <a:gd name="connsiteY23" fmla="*/ 1105217 h 3383280"/>
              <a:gd name="connsiteX24" fmla="*/ 6554965 w 6577190"/>
              <a:gd name="connsiteY24" fmla="*/ 1151255 h 3383280"/>
              <a:gd name="connsiteX25" fmla="*/ 6566077 w 6577190"/>
              <a:gd name="connsiteY25" fmla="*/ 1203642 h 3383280"/>
              <a:gd name="connsiteX26" fmla="*/ 6574015 w 6577190"/>
              <a:gd name="connsiteY26" fmla="*/ 1263967 h 3383280"/>
              <a:gd name="connsiteX27" fmla="*/ 6577190 w 6577190"/>
              <a:gd name="connsiteY27" fmla="*/ 1332230 h 3383280"/>
              <a:gd name="connsiteX28" fmla="*/ 6574015 w 6577190"/>
              <a:gd name="connsiteY28" fmla="*/ 1400492 h 3383280"/>
              <a:gd name="connsiteX29" fmla="*/ 6566077 w 6577190"/>
              <a:gd name="connsiteY29" fmla="*/ 1460817 h 3383280"/>
              <a:gd name="connsiteX30" fmla="*/ 6554965 w 6577190"/>
              <a:gd name="connsiteY30" fmla="*/ 1513205 h 3383280"/>
              <a:gd name="connsiteX31" fmla="*/ 6540677 w 6577190"/>
              <a:gd name="connsiteY31" fmla="*/ 1559242 h 3383280"/>
              <a:gd name="connsiteX32" fmla="*/ 6524802 w 6577190"/>
              <a:gd name="connsiteY32" fmla="*/ 1600517 h 3383280"/>
              <a:gd name="connsiteX33" fmla="*/ 6505752 w 6577190"/>
              <a:gd name="connsiteY33" fmla="*/ 1640205 h 3383280"/>
              <a:gd name="connsiteX34" fmla="*/ 6486702 w 6577190"/>
              <a:gd name="connsiteY34" fmla="*/ 1675130 h 3383280"/>
              <a:gd name="connsiteX35" fmla="*/ 6467652 w 6577190"/>
              <a:gd name="connsiteY35" fmla="*/ 1711642 h 3383280"/>
              <a:gd name="connsiteX36" fmla="*/ 6450190 w 6577190"/>
              <a:gd name="connsiteY36" fmla="*/ 1751330 h 3383280"/>
              <a:gd name="connsiteX37" fmla="*/ 6432727 w 6577190"/>
              <a:gd name="connsiteY37" fmla="*/ 1794192 h 3383280"/>
              <a:gd name="connsiteX38" fmla="*/ 6418440 w 6577190"/>
              <a:gd name="connsiteY38" fmla="*/ 1838642 h 3383280"/>
              <a:gd name="connsiteX39" fmla="*/ 6408915 w 6577190"/>
              <a:gd name="connsiteY39" fmla="*/ 1891030 h 3383280"/>
              <a:gd name="connsiteX40" fmla="*/ 6399390 w 6577190"/>
              <a:gd name="connsiteY40" fmla="*/ 1951355 h 3383280"/>
              <a:gd name="connsiteX41" fmla="*/ 6397802 w 6577190"/>
              <a:gd name="connsiteY41" fmla="*/ 2019617 h 3383280"/>
              <a:gd name="connsiteX42" fmla="*/ 6399390 w 6577190"/>
              <a:gd name="connsiteY42" fmla="*/ 2087880 h 3383280"/>
              <a:gd name="connsiteX43" fmla="*/ 6408915 w 6577190"/>
              <a:gd name="connsiteY43" fmla="*/ 2148205 h 3383280"/>
              <a:gd name="connsiteX44" fmla="*/ 6418440 w 6577190"/>
              <a:gd name="connsiteY44" fmla="*/ 2200592 h 3383280"/>
              <a:gd name="connsiteX45" fmla="*/ 6432727 w 6577190"/>
              <a:gd name="connsiteY45" fmla="*/ 2246630 h 3383280"/>
              <a:gd name="connsiteX46" fmla="*/ 6450190 w 6577190"/>
              <a:gd name="connsiteY46" fmla="*/ 2287905 h 3383280"/>
              <a:gd name="connsiteX47" fmla="*/ 6467652 w 6577190"/>
              <a:gd name="connsiteY47" fmla="*/ 2327592 h 3383280"/>
              <a:gd name="connsiteX48" fmla="*/ 6486702 w 6577190"/>
              <a:gd name="connsiteY48" fmla="*/ 2365692 h 3383280"/>
              <a:gd name="connsiteX49" fmla="*/ 6505752 w 6577190"/>
              <a:gd name="connsiteY49" fmla="*/ 2402205 h 3383280"/>
              <a:gd name="connsiteX50" fmla="*/ 6524802 w 6577190"/>
              <a:gd name="connsiteY50" fmla="*/ 2440305 h 3383280"/>
              <a:gd name="connsiteX51" fmla="*/ 6540677 w 6577190"/>
              <a:gd name="connsiteY51" fmla="*/ 2481580 h 3383280"/>
              <a:gd name="connsiteX52" fmla="*/ 6554965 w 6577190"/>
              <a:gd name="connsiteY52" fmla="*/ 2529205 h 3383280"/>
              <a:gd name="connsiteX53" fmla="*/ 6566077 w 6577190"/>
              <a:gd name="connsiteY53" fmla="*/ 2581592 h 3383280"/>
              <a:gd name="connsiteX54" fmla="*/ 6574015 w 6577190"/>
              <a:gd name="connsiteY54" fmla="*/ 2638742 h 3383280"/>
              <a:gd name="connsiteX55" fmla="*/ 6577190 w 6577190"/>
              <a:gd name="connsiteY55" fmla="*/ 2708592 h 3383280"/>
              <a:gd name="connsiteX56" fmla="*/ 6574015 w 6577190"/>
              <a:gd name="connsiteY56" fmla="*/ 2776855 h 3383280"/>
              <a:gd name="connsiteX57" fmla="*/ 6566077 w 6577190"/>
              <a:gd name="connsiteY57" fmla="*/ 2837180 h 3383280"/>
              <a:gd name="connsiteX58" fmla="*/ 6554965 w 6577190"/>
              <a:gd name="connsiteY58" fmla="*/ 2886392 h 3383280"/>
              <a:gd name="connsiteX59" fmla="*/ 6540677 w 6577190"/>
              <a:gd name="connsiteY59" fmla="*/ 2932430 h 3383280"/>
              <a:gd name="connsiteX60" fmla="*/ 6524802 w 6577190"/>
              <a:gd name="connsiteY60" fmla="*/ 2973705 h 3383280"/>
              <a:gd name="connsiteX61" fmla="*/ 6507340 w 6577190"/>
              <a:gd name="connsiteY61" fmla="*/ 3013392 h 3383280"/>
              <a:gd name="connsiteX62" fmla="*/ 6489877 w 6577190"/>
              <a:gd name="connsiteY62" fmla="*/ 3048317 h 3383280"/>
              <a:gd name="connsiteX63" fmla="*/ 6470827 w 6577190"/>
              <a:gd name="connsiteY63" fmla="*/ 3086417 h 3383280"/>
              <a:gd name="connsiteX64" fmla="*/ 6451777 w 6577190"/>
              <a:gd name="connsiteY64" fmla="*/ 3122930 h 3383280"/>
              <a:gd name="connsiteX65" fmla="*/ 6435902 w 6577190"/>
              <a:gd name="connsiteY65" fmla="*/ 3165792 h 3383280"/>
              <a:gd name="connsiteX66" fmla="*/ 6420027 w 6577190"/>
              <a:gd name="connsiteY66" fmla="*/ 3208655 h 3383280"/>
              <a:gd name="connsiteX67" fmla="*/ 6410502 w 6577190"/>
              <a:gd name="connsiteY67" fmla="*/ 3261042 h 3383280"/>
              <a:gd name="connsiteX68" fmla="*/ 6402565 w 6577190"/>
              <a:gd name="connsiteY68" fmla="*/ 3316605 h 3383280"/>
              <a:gd name="connsiteX69" fmla="*/ 6397802 w 6577190"/>
              <a:gd name="connsiteY69" fmla="*/ 3383280 h 3383280"/>
              <a:gd name="connsiteX70" fmla="*/ 0 w 6577190"/>
              <a:gd name="connsiteY70" fmla="*/ 3383280 h 3383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6577190" h="3383280">
                <a:moveTo>
                  <a:pt x="0" y="0"/>
                </a:moveTo>
                <a:lnTo>
                  <a:pt x="6575040" y="0"/>
                </a:lnTo>
                <a:lnTo>
                  <a:pt x="6574015" y="22542"/>
                </a:lnTo>
                <a:lnTo>
                  <a:pt x="6566077" y="82867"/>
                </a:lnTo>
                <a:lnTo>
                  <a:pt x="6554965" y="135255"/>
                </a:lnTo>
                <a:lnTo>
                  <a:pt x="6540677" y="181292"/>
                </a:lnTo>
                <a:lnTo>
                  <a:pt x="6524802" y="222567"/>
                </a:lnTo>
                <a:lnTo>
                  <a:pt x="6505752" y="262255"/>
                </a:lnTo>
                <a:lnTo>
                  <a:pt x="6467652" y="336867"/>
                </a:lnTo>
                <a:lnTo>
                  <a:pt x="6450190" y="373380"/>
                </a:lnTo>
                <a:lnTo>
                  <a:pt x="6432727" y="416242"/>
                </a:lnTo>
                <a:lnTo>
                  <a:pt x="6418440" y="460692"/>
                </a:lnTo>
                <a:lnTo>
                  <a:pt x="6408915" y="513080"/>
                </a:lnTo>
                <a:lnTo>
                  <a:pt x="6399390" y="573405"/>
                </a:lnTo>
                <a:lnTo>
                  <a:pt x="6397802" y="641667"/>
                </a:lnTo>
                <a:lnTo>
                  <a:pt x="6399390" y="711517"/>
                </a:lnTo>
                <a:lnTo>
                  <a:pt x="6408915" y="770255"/>
                </a:lnTo>
                <a:lnTo>
                  <a:pt x="6418440" y="822642"/>
                </a:lnTo>
                <a:lnTo>
                  <a:pt x="6432727" y="868680"/>
                </a:lnTo>
                <a:lnTo>
                  <a:pt x="6450190" y="911542"/>
                </a:lnTo>
                <a:lnTo>
                  <a:pt x="6467652" y="949642"/>
                </a:lnTo>
                <a:lnTo>
                  <a:pt x="6505752" y="1024255"/>
                </a:lnTo>
                <a:lnTo>
                  <a:pt x="6524802" y="1062355"/>
                </a:lnTo>
                <a:lnTo>
                  <a:pt x="6540677" y="1105217"/>
                </a:lnTo>
                <a:lnTo>
                  <a:pt x="6554965" y="1151255"/>
                </a:lnTo>
                <a:lnTo>
                  <a:pt x="6566077" y="1203642"/>
                </a:lnTo>
                <a:lnTo>
                  <a:pt x="6574015" y="1263967"/>
                </a:lnTo>
                <a:lnTo>
                  <a:pt x="6577190" y="1332230"/>
                </a:lnTo>
                <a:lnTo>
                  <a:pt x="6574015" y="1400492"/>
                </a:lnTo>
                <a:lnTo>
                  <a:pt x="6566077" y="1460817"/>
                </a:lnTo>
                <a:lnTo>
                  <a:pt x="6554965" y="1513205"/>
                </a:lnTo>
                <a:lnTo>
                  <a:pt x="6540677" y="1559242"/>
                </a:lnTo>
                <a:lnTo>
                  <a:pt x="6524802" y="1600517"/>
                </a:lnTo>
                <a:lnTo>
                  <a:pt x="6505752" y="1640205"/>
                </a:lnTo>
                <a:lnTo>
                  <a:pt x="6486702" y="1675130"/>
                </a:lnTo>
                <a:lnTo>
                  <a:pt x="6467652" y="1711642"/>
                </a:lnTo>
                <a:lnTo>
                  <a:pt x="6450190" y="1751330"/>
                </a:lnTo>
                <a:lnTo>
                  <a:pt x="6432727" y="1794192"/>
                </a:lnTo>
                <a:lnTo>
                  <a:pt x="6418440" y="1838642"/>
                </a:lnTo>
                <a:lnTo>
                  <a:pt x="6408915" y="1891030"/>
                </a:lnTo>
                <a:lnTo>
                  <a:pt x="6399390" y="1951355"/>
                </a:lnTo>
                <a:lnTo>
                  <a:pt x="6397802" y="2019617"/>
                </a:lnTo>
                <a:lnTo>
                  <a:pt x="6399390" y="2087880"/>
                </a:lnTo>
                <a:lnTo>
                  <a:pt x="6408915" y="2148205"/>
                </a:lnTo>
                <a:lnTo>
                  <a:pt x="6418440" y="2200592"/>
                </a:lnTo>
                <a:lnTo>
                  <a:pt x="6432727" y="2246630"/>
                </a:lnTo>
                <a:lnTo>
                  <a:pt x="6450190" y="2287905"/>
                </a:lnTo>
                <a:lnTo>
                  <a:pt x="6467652" y="2327592"/>
                </a:lnTo>
                <a:lnTo>
                  <a:pt x="6486702" y="2365692"/>
                </a:lnTo>
                <a:lnTo>
                  <a:pt x="6505752" y="2402205"/>
                </a:lnTo>
                <a:lnTo>
                  <a:pt x="6524802" y="2440305"/>
                </a:lnTo>
                <a:lnTo>
                  <a:pt x="6540677" y="2481580"/>
                </a:lnTo>
                <a:lnTo>
                  <a:pt x="6554965" y="2529205"/>
                </a:lnTo>
                <a:lnTo>
                  <a:pt x="6566077" y="2581592"/>
                </a:lnTo>
                <a:lnTo>
                  <a:pt x="6574015" y="2638742"/>
                </a:lnTo>
                <a:lnTo>
                  <a:pt x="6577190" y="2708592"/>
                </a:lnTo>
                <a:lnTo>
                  <a:pt x="6574015" y="2776855"/>
                </a:lnTo>
                <a:lnTo>
                  <a:pt x="6566077" y="2837180"/>
                </a:lnTo>
                <a:lnTo>
                  <a:pt x="6554965" y="2886392"/>
                </a:lnTo>
                <a:lnTo>
                  <a:pt x="6540677" y="2932430"/>
                </a:lnTo>
                <a:lnTo>
                  <a:pt x="6524802" y="2973705"/>
                </a:lnTo>
                <a:lnTo>
                  <a:pt x="6507340" y="3013392"/>
                </a:lnTo>
                <a:lnTo>
                  <a:pt x="6489877" y="3048317"/>
                </a:lnTo>
                <a:lnTo>
                  <a:pt x="6470827" y="3086417"/>
                </a:lnTo>
                <a:lnTo>
                  <a:pt x="6451777" y="3122930"/>
                </a:lnTo>
                <a:lnTo>
                  <a:pt x="6435902" y="3165792"/>
                </a:lnTo>
                <a:lnTo>
                  <a:pt x="6420027" y="3208655"/>
                </a:lnTo>
                <a:lnTo>
                  <a:pt x="6410502" y="3261042"/>
                </a:lnTo>
                <a:lnTo>
                  <a:pt x="6402565" y="3316605"/>
                </a:lnTo>
                <a:lnTo>
                  <a:pt x="6397802" y="3383280"/>
                </a:lnTo>
                <a:lnTo>
                  <a:pt x="0" y="338328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B45B51D-B489-214D-99CC-20B36788F2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029" y="1691645"/>
            <a:ext cx="4604657" cy="362624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“The right to speak is the right to be listened to; in practice there is a gap between speaking and being listened. to” </a:t>
            </a:r>
          </a:p>
          <a:p>
            <a:pPr marL="0" indent="0">
              <a:buNone/>
            </a:pPr>
            <a:r>
              <a:rPr lang="en-GB" sz="1200" dirty="0" err="1">
                <a:solidFill>
                  <a:schemeClr val="tx1"/>
                </a:solidFill>
              </a:rPr>
              <a:t>Reynaert</a:t>
            </a:r>
            <a:r>
              <a:rPr lang="en-GB" sz="1200" dirty="0">
                <a:solidFill>
                  <a:schemeClr val="tx1"/>
                </a:solidFill>
              </a:rPr>
              <a:t>, </a:t>
            </a:r>
            <a:r>
              <a:rPr lang="en-GB" sz="1200" dirty="0" err="1">
                <a:solidFill>
                  <a:schemeClr val="tx1"/>
                </a:solidFill>
              </a:rPr>
              <a:t>Bouverne</a:t>
            </a:r>
            <a:r>
              <a:rPr lang="en-GB" sz="1200" dirty="0">
                <a:solidFill>
                  <a:schemeClr val="tx1"/>
                </a:solidFill>
              </a:rPr>
              <a:t>-de-</a:t>
            </a:r>
            <a:r>
              <a:rPr lang="en-GB" sz="1200" dirty="0" err="1">
                <a:solidFill>
                  <a:schemeClr val="tx1"/>
                </a:solidFill>
              </a:rPr>
              <a:t>Bie</a:t>
            </a:r>
            <a:r>
              <a:rPr lang="en-GB" sz="1200" dirty="0">
                <a:solidFill>
                  <a:schemeClr val="tx1"/>
                </a:solidFill>
              </a:rPr>
              <a:t> a </a:t>
            </a:r>
            <a:r>
              <a:rPr lang="en-GB" sz="1200" dirty="0" err="1">
                <a:solidFill>
                  <a:schemeClr val="tx1"/>
                </a:solidFill>
              </a:rPr>
              <a:t>Vandevelde</a:t>
            </a:r>
            <a:r>
              <a:rPr lang="en-GB" sz="1200" dirty="0">
                <a:solidFill>
                  <a:schemeClr val="tx1"/>
                </a:solidFill>
              </a:rPr>
              <a:t>, 2009, t. 5</a:t>
            </a:r>
          </a:p>
          <a:p>
            <a:pPr marL="0" indent="0">
              <a:buNone/>
            </a:pPr>
            <a:endParaRPr lang="en-GB" sz="1200" dirty="0">
              <a:solidFill>
                <a:schemeClr val="tx1"/>
              </a:solidFill>
            </a:endParaRPr>
          </a:p>
          <a:p>
            <a:r>
              <a:rPr lang="en-US" sz="1800" dirty="0" err="1">
                <a:solidFill>
                  <a:schemeClr val="tx1"/>
                </a:solidFill>
              </a:rPr>
              <a:t>Cyngor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Ysgol</a:t>
            </a:r>
            <a:endParaRPr lang="en-US" sz="18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62241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6118A7C-509C-CD47-90ED-59252777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 field analysis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A8E640C8-9412-6142-8648-03D4DF9F6FE4}"/>
              </a:ext>
            </a:extLst>
          </p:cNvPr>
          <p:cNvSpPr/>
          <p:nvPr/>
        </p:nvSpPr>
        <p:spPr>
          <a:xfrm>
            <a:off x="4751615" y="1404257"/>
            <a:ext cx="2612571" cy="51761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03C01051-B34D-BF49-8AA2-C4B7A8E7506A}"/>
              </a:ext>
            </a:extLst>
          </p:cNvPr>
          <p:cNvSpPr/>
          <p:nvPr/>
        </p:nvSpPr>
        <p:spPr>
          <a:xfrm>
            <a:off x="4722242" y="2375981"/>
            <a:ext cx="2562783" cy="280076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1" dirty="0" err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Llais</a:t>
            </a:r>
            <a:r>
              <a:rPr lang="en-US" sz="4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 y Plant </a:t>
            </a:r>
          </a:p>
          <a:p>
            <a:pPr algn="ctr"/>
            <a:r>
              <a:rPr lang="en-US" sz="44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Cyngor</a:t>
            </a:r>
            <a:r>
              <a:rPr lang="en-US" sz="4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 </a:t>
            </a:r>
            <a:r>
              <a:rPr lang="en-US" sz="44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Ysgol</a:t>
            </a:r>
            <a:endParaRPr lang="en-US" sz="4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F15094EA-CF91-DE48-8470-C7286D04EA25}"/>
              </a:ext>
            </a:extLst>
          </p:cNvPr>
          <p:cNvSpPr/>
          <p:nvPr/>
        </p:nvSpPr>
        <p:spPr>
          <a:xfrm>
            <a:off x="-623430" y="1211152"/>
            <a:ext cx="6319615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Grymoedd</a:t>
            </a:r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am </a:t>
            </a:r>
            <a:r>
              <a:rPr lang="en-US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Newid</a:t>
            </a:r>
            <a:endParaRPr lang="en-US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508482D9-D8BF-A848-805D-AF615D72693A}"/>
              </a:ext>
            </a:extLst>
          </p:cNvPr>
          <p:cNvSpPr/>
          <p:nvPr/>
        </p:nvSpPr>
        <p:spPr>
          <a:xfrm>
            <a:off x="6514872" y="1230318"/>
            <a:ext cx="6319615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Grymoedd</a:t>
            </a:r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Yn</a:t>
            </a:r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Erbyn</a:t>
            </a:r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Newid</a:t>
            </a:r>
            <a:endParaRPr lang="en-US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Right Arrow 10">
            <a:extLst>
              <a:ext uri="{FF2B5EF4-FFF2-40B4-BE49-F238E27FC236}">
                <a16:creationId xmlns:a16="http://schemas.microsoft.com/office/drawing/2014/main" xmlns="" id="{EFE3D5CA-8C11-8143-8F51-83524E954A7C}"/>
              </a:ext>
            </a:extLst>
          </p:cNvPr>
          <p:cNvSpPr/>
          <p:nvPr/>
        </p:nvSpPr>
        <p:spPr>
          <a:xfrm>
            <a:off x="2631068" y="2039030"/>
            <a:ext cx="2237014" cy="11183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EF073F06-45F4-444B-B0E3-C3530C03B941}"/>
              </a:ext>
            </a:extLst>
          </p:cNvPr>
          <p:cNvSpPr txBox="1"/>
          <p:nvPr/>
        </p:nvSpPr>
        <p:spPr>
          <a:xfrm>
            <a:off x="3033515" y="2413530"/>
            <a:ext cx="9605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CCHUP</a:t>
            </a:r>
          </a:p>
        </p:txBody>
      </p:sp>
      <p:sp>
        <p:nvSpPr>
          <p:cNvPr id="13" name="Right Arrow 12">
            <a:extLst>
              <a:ext uri="{FF2B5EF4-FFF2-40B4-BE49-F238E27FC236}">
                <a16:creationId xmlns:a16="http://schemas.microsoft.com/office/drawing/2014/main" xmlns="" id="{0E2600A1-2933-7249-99E3-59D9F985506E}"/>
              </a:ext>
            </a:extLst>
          </p:cNvPr>
          <p:cNvSpPr/>
          <p:nvPr/>
        </p:nvSpPr>
        <p:spPr>
          <a:xfrm>
            <a:off x="285520" y="3109132"/>
            <a:ext cx="2791605" cy="11183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A577C57F-4A3F-BA4F-94CF-C7A20DBCF64A}"/>
              </a:ext>
            </a:extLst>
          </p:cNvPr>
          <p:cNvSpPr txBox="1"/>
          <p:nvPr/>
        </p:nvSpPr>
        <p:spPr>
          <a:xfrm>
            <a:off x="285520" y="3483632"/>
            <a:ext cx="28019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Commisiynydd</a:t>
            </a:r>
            <a:r>
              <a:rPr lang="en-US" dirty="0"/>
              <a:t> Plant </a:t>
            </a:r>
            <a:r>
              <a:rPr lang="en-US" dirty="0" err="1"/>
              <a:t>Cymru</a:t>
            </a:r>
            <a:endParaRPr lang="en-US" dirty="0"/>
          </a:p>
        </p:txBody>
      </p:sp>
      <p:sp>
        <p:nvSpPr>
          <p:cNvPr id="15" name="Right Arrow 14">
            <a:extLst>
              <a:ext uri="{FF2B5EF4-FFF2-40B4-BE49-F238E27FC236}">
                <a16:creationId xmlns:a16="http://schemas.microsoft.com/office/drawing/2014/main" xmlns="" id="{1DD2CC44-5F28-EB4B-9CAB-928B13C6DE1B}"/>
              </a:ext>
            </a:extLst>
          </p:cNvPr>
          <p:cNvSpPr/>
          <p:nvPr/>
        </p:nvSpPr>
        <p:spPr>
          <a:xfrm>
            <a:off x="2023308" y="3972487"/>
            <a:ext cx="2530929" cy="1208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0CF9285C-4A4E-3848-A256-0F3649772948}"/>
              </a:ext>
            </a:extLst>
          </p:cNvPr>
          <p:cNvSpPr txBox="1"/>
          <p:nvPr/>
        </p:nvSpPr>
        <p:spPr>
          <a:xfrm>
            <a:off x="2170264" y="4391978"/>
            <a:ext cx="22370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Save the Children</a:t>
            </a:r>
          </a:p>
        </p:txBody>
      </p:sp>
      <p:sp>
        <p:nvSpPr>
          <p:cNvPr id="17" name="Right Arrow 16">
            <a:extLst>
              <a:ext uri="{FF2B5EF4-FFF2-40B4-BE49-F238E27FC236}">
                <a16:creationId xmlns:a16="http://schemas.microsoft.com/office/drawing/2014/main" xmlns="" id="{D24EC440-F815-634E-B43C-AEB99BEBBE6A}"/>
              </a:ext>
            </a:extLst>
          </p:cNvPr>
          <p:cNvSpPr/>
          <p:nvPr/>
        </p:nvSpPr>
        <p:spPr>
          <a:xfrm>
            <a:off x="-197430" y="5488381"/>
            <a:ext cx="2828498" cy="1208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29702164-62A1-6F48-8A66-9884FC662E15}"/>
              </a:ext>
            </a:extLst>
          </p:cNvPr>
          <p:cNvSpPr txBox="1"/>
          <p:nvPr/>
        </p:nvSpPr>
        <p:spPr>
          <a:xfrm>
            <a:off x="-141921" y="5907872"/>
            <a:ext cx="26396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Rights Respecting Schools</a:t>
            </a:r>
          </a:p>
        </p:txBody>
      </p:sp>
      <p:sp>
        <p:nvSpPr>
          <p:cNvPr id="21" name="Left Arrow 20">
            <a:extLst>
              <a:ext uri="{FF2B5EF4-FFF2-40B4-BE49-F238E27FC236}">
                <a16:creationId xmlns:a16="http://schemas.microsoft.com/office/drawing/2014/main" xmlns="" id="{54A37E61-5C92-E646-8742-27F3893AE977}"/>
              </a:ext>
            </a:extLst>
          </p:cNvPr>
          <p:cNvSpPr/>
          <p:nvPr/>
        </p:nvSpPr>
        <p:spPr>
          <a:xfrm>
            <a:off x="7516766" y="2003972"/>
            <a:ext cx="3053443" cy="123263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9D0C917D-8338-BB49-8224-A51882ED0825}"/>
              </a:ext>
            </a:extLst>
          </p:cNvPr>
          <p:cNvSpPr txBox="1"/>
          <p:nvPr/>
        </p:nvSpPr>
        <p:spPr>
          <a:xfrm>
            <a:off x="8164086" y="2380964"/>
            <a:ext cx="24061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Athrawon</a:t>
            </a:r>
            <a:endParaRPr lang="en-US" dirty="0"/>
          </a:p>
        </p:txBody>
      </p:sp>
      <p:sp>
        <p:nvSpPr>
          <p:cNvPr id="23" name="Left Arrow 22">
            <a:extLst>
              <a:ext uri="{FF2B5EF4-FFF2-40B4-BE49-F238E27FC236}">
                <a16:creationId xmlns:a16="http://schemas.microsoft.com/office/drawing/2014/main" xmlns="" id="{3C5A7E1F-31B1-6D45-B906-9122F1A71735}"/>
              </a:ext>
            </a:extLst>
          </p:cNvPr>
          <p:cNvSpPr/>
          <p:nvPr/>
        </p:nvSpPr>
        <p:spPr>
          <a:xfrm>
            <a:off x="7285026" y="3236605"/>
            <a:ext cx="3932504" cy="123263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F9C07505-1337-F84A-AA0B-39CEDAF0C6B3}"/>
              </a:ext>
            </a:extLst>
          </p:cNvPr>
          <p:cNvSpPr txBox="1"/>
          <p:nvPr/>
        </p:nvSpPr>
        <p:spPr>
          <a:xfrm>
            <a:off x="7561563" y="3662198"/>
            <a:ext cx="33025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Dealltwriaeth</a:t>
            </a:r>
            <a:r>
              <a:rPr lang="en-US" dirty="0"/>
              <a:t> o </a:t>
            </a:r>
            <a:r>
              <a:rPr lang="en-US" dirty="0" err="1"/>
              <a:t>Hawliau</a:t>
            </a:r>
            <a:r>
              <a:rPr lang="en-US" dirty="0"/>
              <a:t> Plant</a:t>
            </a:r>
          </a:p>
        </p:txBody>
      </p:sp>
      <p:sp>
        <p:nvSpPr>
          <p:cNvPr id="25" name="Left Arrow 24">
            <a:extLst>
              <a:ext uri="{FF2B5EF4-FFF2-40B4-BE49-F238E27FC236}">
                <a16:creationId xmlns:a16="http://schemas.microsoft.com/office/drawing/2014/main" xmlns="" id="{F8CCD725-F9A5-C646-9CEF-ED9EACC86C76}"/>
              </a:ext>
            </a:extLst>
          </p:cNvPr>
          <p:cNvSpPr/>
          <p:nvPr/>
        </p:nvSpPr>
        <p:spPr>
          <a:xfrm>
            <a:off x="7764136" y="4354709"/>
            <a:ext cx="3053443" cy="123263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5394AC45-5CD6-2141-B1F7-C7D8EE912861}"/>
              </a:ext>
            </a:extLst>
          </p:cNvPr>
          <p:cNvSpPr txBox="1"/>
          <p:nvPr/>
        </p:nvSpPr>
        <p:spPr>
          <a:xfrm>
            <a:off x="8411456" y="4731701"/>
            <a:ext cx="24061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Broses ‘Tick Box’</a:t>
            </a:r>
          </a:p>
        </p:txBody>
      </p:sp>
      <p:sp>
        <p:nvSpPr>
          <p:cNvPr id="27" name="Right Arrow 26">
            <a:extLst>
              <a:ext uri="{FF2B5EF4-FFF2-40B4-BE49-F238E27FC236}">
                <a16:creationId xmlns:a16="http://schemas.microsoft.com/office/drawing/2014/main" xmlns="" id="{AC231B6C-622A-DB40-93F2-09573CE2A773}"/>
              </a:ext>
            </a:extLst>
          </p:cNvPr>
          <p:cNvSpPr/>
          <p:nvPr/>
        </p:nvSpPr>
        <p:spPr>
          <a:xfrm>
            <a:off x="285520" y="1667011"/>
            <a:ext cx="2237014" cy="11183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F4D7DAA0-F3EE-B447-ACC4-0BBE0F09B665}"/>
              </a:ext>
            </a:extLst>
          </p:cNvPr>
          <p:cNvSpPr txBox="1"/>
          <p:nvPr/>
        </p:nvSpPr>
        <p:spPr>
          <a:xfrm>
            <a:off x="687967" y="2041511"/>
            <a:ext cx="643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Plant</a:t>
            </a:r>
          </a:p>
        </p:txBody>
      </p:sp>
      <p:sp>
        <p:nvSpPr>
          <p:cNvPr id="29" name="Right Arrow 28">
            <a:extLst>
              <a:ext uri="{FF2B5EF4-FFF2-40B4-BE49-F238E27FC236}">
                <a16:creationId xmlns:a16="http://schemas.microsoft.com/office/drawing/2014/main" xmlns="" id="{23696320-67F6-204C-9C72-53F0DD56118E}"/>
              </a:ext>
            </a:extLst>
          </p:cNvPr>
          <p:cNvSpPr/>
          <p:nvPr/>
        </p:nvSpPr>
        <p:spPr>
          <a:xfrm>
            <a:off x="2503086" y="5049413"/>
            <a:ext cx="2237014" cy="11183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F93C5572-53A0-8149-9967-32A5BE992C76}"/>
              </a:ext>
            </a:extLst>
          </p:cNvPr>
          <p:cNvSpPr txBox="1"/>
          <p:nvPr/>
        </p:nvSpPr>
        <p:spPr>
          <a:xfrm>
            <a:off x="2905533" y="5423913"/>
            <a:ext cx="8778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Polisiau</a:t>
            </a:r>
            <a:endParaRPr lang="en-US" dirty="0"/>
          </a:p>
        </p:txBody>
      </p:sp>
      <p:sp>
        <p:nvSpPr>
          <p:cNvPr id="31" name="Left Arrow 30">
            <a:extLst>
              <a:ext uri="{FF2B5EF4-FFF2-40B4-BE49-F238E27FC236}">
                <a16:creationId xmlns:a16="http://schemas.microsoft.com/office/drawing/2014/main" xmlns="" id="{325777C7-42EF-DA42-B5B7-16EA2F92BDC0}"/>
              </a:ext>
            </a:extLst>
          </p:cNvPr>
          <p:cNvSpPr/>
          <p:nvPr/>
        </p:nvSpPr>
        <p:spPr>
          <a:xfrm>
            <a:off x="8164086" y="5491581"/>
            <a:ext cx="3053443" cy="123263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6FC07622-DBEC-2A49-A559-4565E0C3AD7B}"/>
              </a:ext>
            </a:extLst>
          </p:cNvPr>
          <p:cNvSpPr txBox="1"/>
          <p:nvPr/>
        </p:nvSpPr>
        <p:spPr>
          <a:xfrm>
            <a:off x="8811406" y="5868573"/>
            <a:ext cx="24061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Gwerthoedd</a:t>
            </a:r>
            <a:r>
              <a:rPr lang="en-US" dirty="0"/>
              <a:t> </a:t>
            </a:r>
            <a:r>
              <a:rPr lang="en-US" dirty="0" err="1"/>
              <a:t>Athrawon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12475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5356B7AC-8991-4B6B-92E2-9EBB80DBBC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xmlns="" id="{A8AFFF25-F4D6-4BBC-841D-3B3014EDBB3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515684" y="0"/>
            <a:ext cx="5676316" cy="6858000"/>
          </a:xfrm>
          <a:custGeom>
            <a:avLst/>
            <a:gdLst>
              <a:gd name="connsiteX0" fmla="*/ 0 w 5676316"/>
              <a:gd name="connsiteY0" fmla="*/ 0 h 6858000"/>
              <a:gd name="connsiteX1" fmla="*/ 5676316 w 5676316"/>
              <a:gd name="connsiteY1" fmla="*/ 0 h 6858000"/>
              <a:gd name="connsiteX2" fmla="*/ 5676316 w 5676316"/>
              <a:gd name="connsiteY2" fmla="*/ 6858000 h 6858000"/>
              <a:gd name="connsiteX3" fmla="*/ 0 w 5676316"/>
              <a:gd name="connsiteY3" fmla="*/ 6858000 h 6858000"/>
              <a:gd name="connsiteX4" fmla="*/ 4763 w 5676316"/>
              <a:gd name="connsiteY4" fmla="*/ 6791325 h 6858000"/>
              <a:gd name="connsiteX5" fmla="*/ 12700 w 5676316"/>
              <a:gd name="connsiteY5" fmla="*/ 6735762 h 6858000"/>
              <a:gd name="connsiteX6" fmla="*/ 22225 w 5676316"/>
              <a:gd name="connsiteY6" fmla="*/ 6683375 h 6858000"/>
              <a:gd name="connsiteX7" fmla="*/ 38100 w 5676316"/>
              <a:gd name="connsiteY7" fmla="*/ 6640512 h 6858000"/>
              <a:gd name="connsiteX8" fmla="*/ 53975 w 5676316"/>
              <a:gd name="connsiteY8" fmla="*/ 6597650 h 6858000"/>
              <a:gd name="connsiteX9" fmla="*/ 73025 w 5676316"/>
              <a:gd name="connsiteY9" fmla="*/ 6561137 h 6858000"/>
              <a:gd name="connsiteX10" fmla="*/ 92075 w 5676316"/>
              <a:gd name="connsiteY10" fmla="*/ 6523037 h 6858000"/>
              <a:gd name="connsiteX11" fmla="*/ 109538 w 5676316"/>
              <a:gd name="connsiteY11" fmla="*/ 6488112 h 6858000"/>
              <a:gd name="connsiteX12" fmla="*/ 127000 w 5676316"/>
              <a:gd name="connsiteY12" fmla="*/ 6448425 h 6858000"/>
              <a:gd name="connsiteX13" fmla="*/ 142875 w 5676316"/>
              <a:gd name="connsiteY13" fmla="*/ 6407150 h 6858000"/>
              <a:gd name="connsiteX14" fmla="*/ 157163 w 5676316"/>
              <a:gd name="connsiteY14" fmla="*/ 6361112 h 6858000"/>
              <a:gd name="connsiteX15" fmla="*/ 168275 w 5676316"/>
              <a:gd name="connsiteY15" fmla="*/ 6311900 h 6858000"/>
              <a:gd name="connsiteX16" fmla="*/ 176213 w 5676316"/>
              <a:gd name="connsiteY16" fmla="*/ 6251575 h 6858000"/>
              <a:gd name="connsiteX17" fmla="*/ 179388 w 5676316"/>
              <a:gd name="connsiteY17" fmla="*/ 6183312 h 6858000"/>
              <a:gd name="connsiteX18" fmla="*/ 176213 w 5676316"/>
              <a:gd name="connsiteY18" fmla="*/ 6113462 h 6858000"/>
              <a:gd name="connsiteX19" fmla="*/ 168275 w 5676316"/>
              <a:gd name="connsiteY19" fmla="*/ 6056312 h 6858000"/>
              <a:gd name="connsiteX20" fmla="*/ 157163 w 5676316"/>
              <a:gd name="connsiteY20" fmla="*/ 6003925 h 6858000"/>
              <a:gd name="connsiteX21" fmla="*/ 142875 w 5676316"/>
              <a:gd name="connsiteY21" fmla="*/ 5956300 h 6858000"/>
              <a:gd name="connsiteX22" fmla="*/ 127000 w 5676316"/>
              <a:gd name="connsiteY22" fmla="*/ 5915025 h 6858000"/>
              <a:gd name="connsiteX23" fmla="*/ 107950 w 5676316"/>
              <a:gd name="connsiteY23" fmla="*/ 5876925 h 6858000"/>
              <a:gd name="connsiteX24" fmla="*/ 88900 w 5676316"/>
              <a:gd name="connsiteY24" fmla="*/ 5840412 h 6858000"/>
              <a:gd name="connsiteX25" fmla="*/ 69850 w 5676316"/>
              <a:gd name="connsiteY25" fmla="*/ 5802312 h 6858000"/>
              <a:gd name="connsiteX26" fmla="*/ 52388 w 5676316"/>
              <a:gd name="connsiteY26" fmla="*/ 5762625 h 6858000"/>
              <a:gd name="connsiteX27" fmla="*/ 34925 w 5676316"/>
              <a:gd name="connsiteY27" fmla="*/ 5721350 h 6858000"/>
              <a:gd name="connsiteX28" fmla="*/ 20638 w 5676316"/>
              <a:gd name="connsiteY28" fmla="*/ 5675312 h 6858000"/>
              <a:gd name="connsiteX29" fmla="*/ 11113 w 5676316"/>
              <a:gd name="connsiteY29" fmla="*/ 5622925 h 6858000"/>
              <a:gd name="connsiteX30" fmla="*/ 1588 w 5676316"/>
              <a:gd name="connsiteY30" fmla="*/ 5562600 h 6858000"/>
              <a:gd name="connsiteX31" fmla="*/ 0 w 5676316"/>
              <a:gd name="connsiteY31" fmla="*/ 5494337 h 6858000"/>
              <a:gd name="connsiteX32" fmla="*/ 1588 w 5676316"/>
              <a:gd name="connsiteY32" fmla="*/ 5426075 h 6858000"/>
              <a:gd name="connsiteX33" fmla="*/ 11113 w 5676316"/>
              <a:gd name="connsiteY33" fmla="*/ 5365750 h 6858000"/>
              <a:gd name="connsiteX34" fmla="*/ 20638 w 5676316"/>
              <a:gd name="connsiteY34" fmla="*/ 5313362 h 6858000"/>
              <a:gd name="connsiteX35" fmla="*/ 34925 w 5676316"/>
              <a:gd name="connsiteY35" fmla="*/ 5268912 h 6858000"/>
              <a:gd name="connsiteX36" fmla="*/ 52388 w 5676316"/>
              <a:gd name="connsiteY36" fmla="*/ 5226050 h 6858000"/>
              <a:gd name="connsiteX37" fmla="*/ 69850 w 5676316"/>
              <a:gd name="connsiteY37" fmla="*/ 5186362 h 6858000"/>
              <a:gd name="connsiteX38" fmla="*/ 88900 w 5676316"/>
              <a:gd name="connsiteY38" fmla="*/ 5149850 h 6858000"/>
              <a:gd name="connsiteX39" fmla="*/ 107950 w 5676316"/>
              <a:gd name="connsiteY39" fmla="*/ 5114925 h 6858000"/>
              <a:gd name="connsiteX40" fmla="*/ 127000 w 5676316"/>
              <a:gd name="connsiteY40" fmla="*/ 5075237 h 6858000"/>
              <a:gd name="connsiteX41" fmla="*/ 142875 w 5676316"/>
              <a:gd name="connsiteY41" fmla="*/ 5033962 h 6858000"/>
              <a:gd name="connsiteX42" fmla="*/ 157163 w 5676316"/>
              <a:gd name="connsiteY42" fmla="*/ 4987925 h 6858000"/>
              <a:gd name="connsiteX43" fmla="*/ 168275 w 5676316"/>
              <a:gd name="connsiteY43" fmla="*/ 4935537 h 6858000"/>
              <a:gd name="connsiteX44" fmla="*/ 176213 w 5676316"/>
              <a:gd name="connsiteY44" fmla="*/ 4875212 h 6858000"/>
              <a:gd name="connsiteX45" fmla="*/ 179388 w 5676316"/>
              <a:gd name="connsiteY45" fmla="*/ 4806950 h 6858000"/>
              <a:gd name="connsiteX46" fmla="*/ 176213 w 5676316"/>
              <a:gd name="connsiteY46" fmla="*/ 4738687 h 6858000"/>
              <a:gd name="connsiteX47" fmla="*/ 168275 w 5676316"/>
              <a:gd name="connsiteY47" fmla="*/ 4678362 h 6858000"/>
              <a:gd name="connsiteX48" fmla="*/ 157163 w 5676316"/>
              <a:gd name="connsiteY48" fmla="*/ 4625975 h 6858000"/>
              <a:gd name="connsiteX49" fmla="*/ 142875 w 5676316"/>
              <a:gd name="connsiteY49" fmla="*/ 4579937 h 6858000"/>
              <a:gd name="connsiteX50" fmla="*/ 127000 w 5676316"/>
              <a:gd name="connsiteY50" fmla="*/ 4537075 h 6858000"/>
              <a:gd name="connsiteX51" fmla="*/ 107950 w 5676316"/>
              <a:gd name="connsiteY51" fmla="*/ 4498975 h 6858000"/>
              <a:gd name="connsiteX52" fmla="*/ 69850 w 5676316"/>
              <a:gd name="connsiteY52" fmla="*/ 4424362 h 6858000"/>
              <a:gd name="connsiteX53" fmla="*/ 52388 w 5676316"/>
              <a:gd name="connsiteY53" fmla="*/ 4386262 h 6858000"/>
              <a:gd name="connsiteX54" fmla="*/ 34925 w 5676316"/>
              <a:gd name="connsiteY54" fmla="*/ 4343400 h 6858000"/>
              <a:gd name="connsiteX55" fmla="*/ 20638 w 5676316"/>
              <a:gd name="connsiteY55" fmla="*/ 4297362 h 6858000"/>
              <a:gd name="connsiteX56" fmla="*/ 11113 w 5676316"/>
              <a:gd name="connsiteY56" fmla="*/ 4244975 h 6858000"/>
              <a:gd name="connsiteX57" fmla="*/ 1588 w 5676316"/>
              <a:gd name="connsiteY57" fmla="*/ 4186237 h 6858000"/>
              <a:gd name="connsiteX58" fmla="*/ 0 w 5676316"/>
              <a:gd name="connsiteY58" fmla="*/ 4116387 h 6858000"/>
              <a:gd name="connsiteX59" fmla="*/ 1588 w 5676316"/>
              <a:gd name="connsiteY59" fmla="*/ 4048125 h 6858000"/>
              <a:gd name="connsiteX60" fmla="*/ 11113 w 5676316"/>
              <a:gd name="connsiteY60" fmla="*/ 3987800 h 6858000"/>
              <a:gd name="connsiteX61" fmla="*/ 20638 w 5676316"/>
              <a:gd name="connsiteY61" fmla="*/ 3935412 h 6858000"/>
              <a:gd name="connsiteX62" fmla="*/ 34925 w 5676316"/>
              <a:gd name="connsiteY62" fmla="*/ 3890962 h 6858000"/>
              <a:gd name="connsiteX63" fmla="*/ 52388 w 5676316"/>
              <a:gd name="connsiteY63" fmla="*/ 3848100 h 6858000"/>
              <a:gd name="connsiteX64" fmla="*/ 69850 w 5676316"/>
              <a:gd name="connsiteY64" fmla="*/ 3811587 h 6858000"/>
              <a:gd name="connsiteX65" fmla="*/ 107950 w 5676316"/>
              <a:gd name="connsiteY65" fmla="*/ 3736975 h 6858000"/>
              <a:gd name="connsiteX66" fmla="*/ 127000 w 5676316"/>
              <a:gd name="connsiteY66" fmla="*/ 3697287 h 6858000"/>
              <a:gd name="connsiteX67" fmla="*/ 142875 w 5676316"/>
              <a:gd name="connsiteY67" fmla="*/ 3656012 h 6858000"/>
              <a:gd name="connsiteX68" fmla="*/ 157163 w 5676316"/>
              <a:gd name="connsiteY68" fmla="*/ 3609975 h 6858000"/>
              <a:gd name="connsiteX69" fmla="*/ 168275 w 5676316"/>
              <a:gd name="connsiteY69" fmla="*/ 3557587 h 6858000"/>
              <a:gd name="connsiteX70" fmla="*/ 176213 w 5676316"/>
              <a:gd name="connsiteY70" fmla="*/ 3497262 h 6858000"/>
              <a:gd name="connsiteX71" fmla="*/ 179388 w 5676316"/>
              <a:gd name="connsiteY71" fmla="*/ 3427412 h 6858000"/>
              <a:gd name="connsiteX72" fmla="*/ 176213 w 5676316"/>
              <a:gd name="connsiteY72" fmla="*/ 3360737 h 6858000"/>
              <a:gd name="connsiteX73" fmla="*/ 168275 w 5676316"/>
              <a:gd name="connsiteY73" fmla="*/ 3300412 h 6858000"/>
              <a:gd name="connsiteX74" fmla="*/ 157163 w 5676316"/>
              <a:gd name="connsiteY74" fmla="*/ 3248025 h 6858000"/>
              <a:gd name="connsiteX75" fmla="*/ 142875 w 5676316"/>
              <a:gd name="connsiteY75" fmla="*/ 3201987 h 6858000"/>
              <a:gd name="connsiteX76" fmla="*/ 127000 w 5676316"/>
              <a:gd name="connsiteY76" fmla="*/ 3160712 h 6858000"/>
              <a:gd name="connsiteX77" fmla="*/ 107950 w 5676316"/>
              <a:gd name="connsiteY77" fmla="*/ 3121025 h 6858000"/>
              <a:gd name="connsiteX78" fmla="*/ 88900 w 5676316"/>
              <a:gd name="connsiteY78" fmla="*/ 3084512 h 6858000"/>
              <a:gd name="connsiteX79" fmla="*/ 69850 w 5676316"/>
              <a:gd name="connsiteY79" fmla="*/ 3046412 h 6858000"/>
              <a:gd name="connsiteX80" fmla="*/ 52388 w 5676316"/>
              <a:gd name="connsiteY80" fmla="*/ 3009900 h 6858000"/>
              <a:gd name="connsiteX81" fmla="*/ 34925 w 5676316"/>
              <a:gd name="connsiteY81" fmla="*/ 2967037 h 6858000"/>
              <a:gd name="connsiteX82" fmla="*/ 20638 w 5676316"/>
              <a:gd name="connsiteY82" fmla="*/ 2922587 h 6858000"/>
              <a:gd name="connsiteX83" fmla="*/ 11113 w 5676316"/>
              <a:gd name="connsiteY83" fmla="*/ 2868612 h 6858000"/>
              <a:gd name="connsiteX84" fmla="*/ 1588 w 5676316"/>
              <a:gd name="connsiteY84" fmla="*/ 2809875 h 6858000"/>
              <a:gd name="connsiteX85" fmla="*/ 0 w 5676316"/>
              <a:gd name="connsiteY85" fmla="*/ 2741612 h 6858000"/>
              <a:gd name="connsiteX86" fmla="*/ 1588 w 5676316"/>
              <a:gd name="connsiteY86" fmla="*/ 2671762 h 6858000"/>
              <a:gd name="connsiteX87" fmla="*/ 11113 w 5676316"/>
              <a:gd name="connsiteY87" fmla="*/ 2613025 h 6858000"/>
              <a:gd name="connsiteX88" fmla="*/ 20638 w 5676316"/>
              <a:gd name="connsiteY88" fmla="*/ 2560637 h 6858000"/>
              <a:gd name="connsiteX89" fmla="*/ 34925 w 5676316"/>
              <a:gd name="connsiteY89" fmla="*/ 2513012 h 6858000"/>
              <a:gd name="connsiteX90" fmla="*/ 52388 w 5676316"/>
              <a:gd name="connsiteY90" fmla="*/ 2471737 h 6858000"/>
              <a:gd name="connsiteX91" fmla="*/ 69850 w 5676316"/>
              <a:gd name="connsiteY91" fmla="*/ 2433637 h 6858000"/>
              <a:gd name="connsiteX92" fmla="*/ 88900 w 5676316"/>
              <a:gd name="connsiteY92" fmla="*/ 2395537 h 6858000"/>
              <a:gd name="connsiteX93" fmla="*/ 107950 w 5676316"/>
              <a:gd name="connsiteY93" fmla="*/ 2359025 h 6858000"/>
              <a:gd name="connsiteX94" fmla="*/ 127000 w 5676316"/>
              <a:gd name="connsiteY94" fmla="*/ 2319337 h 6858000"/>
              <a:gd name="connsiteX95" fmla="*/ 142875 w 5676316"/>
              <a:gd name="connsiteY95" fmla="*/ 2278062 h 6858000"/>
              <a:gd name="connsiteX96" fmla="*/ 157163 w 5676316"/>
              <a:gd name="connsiteY96" fmla="*/ 2232025 h 6858000"/>
              <a:gd name="connsiteX97" fmla="*/ 168275 w 5676316"/>
              <a:gd name="connsiteY97" fmla="*/ 2179637 h 6858000"/>
              <a:gd name="connsiteX98" fmla="*/ 176213 w 5676316"/>
              <a:gd name="connsiteY98" fmla="*/ 2119312 h 6858000"/>
              <a:gd name="connsiteX99" fmla="*/ 179388 w 5676316"/>
              <a:gd name="connsiteY99" fmla="*/ 2051050 h 6858000"/>
              <a:gd name="connsiteX100" fmla="*/ 176213 w 5676316"/>
              <a:gd name="connsiteY100" fmla="*/ 1982787 h 6858000"/>
              <a:gd name="connsiteX101" fmla="*/ 168275 w 5676316"/>
              <a:gd name="connsiteY101" fmla="*/ 1922462 h 6858000"/>
              <a:gd name="connsiteX102" fmla="*/ 157163 w 5676316"/>
              <a:gd name="connsiteY102" fmla="*/ 1870075 h 6858000"/>
              <a:gd name="connsiteX103" fmla="*/ 142875 w 5676316"/>
              <a:gd name="connsiteY103" fmla="*/ 1824037 h 6858000"/>
              <a:gd name="connsiteX104" fmla="*/ 127000 w 5676316"/>
              <a:gd name="connsiteY104" fmla="*/ 1782762 h 6858000"/>
              <a:gd name="connsiteX105" fmla="*/ 107950 w 5676316"/>
              <a:gd name="connsiteY105" fmla="*/ 1743075 h 6858000"/>
              <a:gd name="connsiteX106" fmla="*/ 88900 w 5676316"/>
              <a:gd name="connsiteY106" fmla="*/ 1708150 h 6858000"/>
              <a:gd name="connsiteX107" fmla="*/ 69850 w 5676316"/>
              <a:gd name="connsiteY107" fmla="*/ 1671637 h 6858000"/>
              <a:gd name="connsiteX108" fmla="*/ 52388 w 5676316"/>
              <a:gd name="connsiteY108" fmla="*/ 1631950 h 6858000"/>
              <a:gd name="connsiteX109" fmla="*/ 34925 w 5676316"/>
              <a:gd name="connsiteY109" fmla="*/ 1589087 h 6858000"/>
              <a:gd name="connsiteX110" fmla="*/ 20638 w 5676316"/>
              <a:gd name="connsiteY110" fmla="*/ 1544637 h 6858000"/>
              <a:gd name="connsiteX111" fmla="*/ 11113 w 5676316"/>
              <a:gd name="connsiteY111" fmla="*/ 1492250 h 6858000"/>
              <a:gd name="connsiteX112" fmla="*/ 1588 w 5676316"/>
              <a:gd name="connsiteY112" fmla="*/ 1431925 h 6858000"/>
              <a:gd name="connsiteX113" fmla="*/ 0 w 5676316"/>
              <a:gd name="connsiteY113" fmla="*/ 1363662 h 6858000"/>
              <a:gd name="connsiteX114" fmla="*/ 1588 w 5676316"/>
              <a:gd name="connsiteY114" fmla="*/ 1295400 h 6858000"/>
              <a:gd name="connsiteX115" fmla="*/ 11113 w 5676316"/>
              <a:gd name="connsiteY115" fmla="*/ 1235075 h 6858000"/>
              <a:gd name="connsiteX116" fmla="*/ 20638 w 5676316"/>
              <a:gd name="connsiteY116" fmla="*/ 1182687 h 6858000"/>
              <a:gd name="connsiteX117" fmla="*/ 34925 w 5676316"/>
              <a:gd name="connsiteY117" fmla="*/ 1136650 h 6858000"/>
              <a:gd name="connsiteX118" fmla="*/ 52388 w 5676316"/>
              <a:gd name="connsiteY118" fmla="*/ 1095375 h 6858000"/>
              <a:gd name="connsiteX119" fmla="*/ 69850 w 5676316"/>
              <a:gd name="connsiteY119" fmla="*/ 1055687 h 6858000"/>
              <a:gd name="connsiteX120" fmla="*/ 88900 w 5676316"/>
              <a:gd name="connsiteY120" fmla="*/ 1017587 h 6858000"/>
              <a:gd name="connsiteX121" fmla="*/ 107950 w 5676316"/>
              <a:gd name="connsiteY121" fmla="*/ 981075 h 6858000"/>
              <a:gd name="connsiteX122" fmla="*/ 127000 w 5676316"/>
              <a:gd name="connsiteY122" fmla="*/ 942975 h 6858000"/>
              <a:gd name="connsiteX123" fmla="*/ 142875 w 5676316"/>
              <a:gd name="connsiteY123" fmla="*/ 901700 h 6858000"/>
              <a:gd name="connsiteX124" fmla="*/ 157163 w 5676316"/>
              <a:gd name="connsiteY124" fmla="*/ 854075 h 6858000"/>
              <a:gd name="connsiteX125" fmla="*/ 168275 w 5676316"/>
              <a:gd name="connsiteY125" fmla="*/ 801687 h 6858000"/>
              <a:gd name="connsiteX126" fmla="*/ 176213 w 5676316"/>
              <a:gd name="connsiteY126" fmla="*/ 744537 h 6858000"/>
              <a:gd name="connsiteX127" fmla="*/ 179388 w 5676316"/>
              <a:gd name="connsiteY127" fmla="*/ 673100 h 6858000"/>
              <a:gd name="connsiteX128" fmla="*/ 176213 w 5676316"/>
              <a:gd name="connsiteY128" fmla="*/ 606425 h 6858000"/>
              <a:gd name="connsiteX129" fmla="*/ 168275 w 5676316"/>
              <a:gd name="connsiteY129" fmla="*/ 546100 h 6858000"/>
              <a:gd name="connsiteX130" fmla="*/ 157163 w 5676316"/>
              <a:gd name="connsiteY130" fmla="*/ 496887 h 6858000"/>
              <a:gd name="connsiteX131" fmla="*/ 142875 w 5676316"/>
              <a:gd name="connsiteY131" fmla="*/ 450850 h 6858000"/>
              <a:gd name="connsiteX132" fmla="*/ 127000 w 5676316"/>
              <a:gd name="connsiteY132" fmla="*/ 409575 h 6858000"/>
              <a:gd name="connsiteX133" fmla="*/ 109538 w 5676316"/>
              <a:gd name="connsiteY133" fmla="*/ 369887 h 6858000"/>
              <a:gd name="connsiteX134" fmla="*/ 92075 w 5676316"/>
              <a:gd name="connsiteY134" fmla="*/ 334962 h 6858000"/>
              <a:gd name="connsiteX135" fmla="*/ 73025 w 5676316"/>
              <a:gd name="connsiteY135" fmla="*/ 296862 h 6858000"/>
              <a:gd name="connsiteX136" fmla="*/ 53975 w 5676316"/>
              <a:gd name="connsiteY136" fmla="*/ 260350 h 6858000"/>
              <a:gd name="connsiteX137" fmla="*/ 38100 w 5676316"/>
              <a:gd name="connsiteY137" fmla="*/ 217487 h 6858000"/>
              <a:gd name="connsiteX138" fmla="*/ 22225 w 5676316"/>
              <a:gd name="connsiteY138" fmla="*/ 174625 h 6858000"/>
              <a:gd name="connsiteX139" fmla="*/ 12700 w 5676316"/>
              <a:gd name="connsiteY139" fmla="*/ 122237 h 6858000"/>
              <a:gd name="connsiteX140" fmla="*/ 4763 w 5676316"/>
              <a:gd name="connsiteY140" fmla="*/ 6667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5676316" h="6858000">
                <a:moveTo>
                  <a:pt x="0" y="0"/>
                </a:moveTo>
                <a:lnTo>
                  <a:pt x="5676316" y="0"/>
                </a:lnTo>
                <a:lnTo>
                  <a:pt x="5676316" y="6858000"/>
                </a:lnTo>
                <a:lnTo>
                  <a:pt x="0" y="6858000"/>
                </a:lnTo>
                <a:lnTo>
                  <a:pt x="4763" y="6791325"/>
                </a:lnTo>
                <a:lnTo>
                  <a:pt x="12700" y="6735762"/>
                </a:lnTo>
                <a:lnTo>
                  <a:pt x="22225" y="6683375"/>
                </a:lnTo>
                <a:lnTo>
                  <a:pt x="38100" y="6640512"/>
                </a:lnTo>
                <a:lnTo>
                  <a:pt x="53975" y="6597650"/>
                </a:lnTo>
                <a:lnTo>
                  <a:pt x="73025" y="6561137"/>
                </a:lnTo>
                <a:lnTo>
                  <a:pt x="92075" y="6523037"/>
                </a:lnTo>
                <a:lnTo>
                  <a:pt x="109538" y="6488112"/>
                </a:lnTo>
                <a:lnTo>
                  <a:pt x="127000" y="6448425"/>
                </a:lnTo>
                <a:lnTo>
                  <a:pt x="142875" y="6407150"/>
                </a:lnTo>
                <a:lnTo>
                  <a:pt x="157163" y="6361112"/>
                </a:lnTo>
                <a:lnTo>
                  <a:pt x="168275" y="6311900"/>
                </a:lnTo>
                <a:lnTo>
                  <a:pt x="176213" y="6251575"/>
                </a:lnTo>
                <a:lnTo>
                  <a:pt x="179388" y="6183312"/>
                </a:lnTo>
                <a:lnTo>
                  <a:pt x="176213" y="6113462"/>
                </a:lnTo>
                <a:lnTo>
                  <a:pt x="168275" y="6056312"/>
                </a:lnTo>
                <a:lnTo>
                  <a:pt x="157163" y="6003925"/>
                </a:lnTo>
                <a:lnTo>
                  <a:pt x="142875" y="5956300"/>
                </a:lnTo>
                <a:lnTo>
                  <a:pt x="127000" y="5915025"/>
                </a:lnTo>
                <a:lnTo>
                  <a:pt x="107950" y="5876925"/>
                </a:lnTo>
                <a:lnTo>
                  <a:pt x="88900" y="5840412"/>
                </a:lnTo>
                <a:lnTo>
                  <a:pt x="69850" y="5802312"/>
                </a:lnTo>
                <a:lnTo>
                  <a:pt x="52388" y="5762625"/>
                </a:lnTo>
                <a:lnTo>
                  <a:pt x="34925" y="5721350"/>
                </a:lnTo>
                <a:lnTo>
                  <a:pt x="20638" y="5675312"/>
                </a:lnTo>
                <a:lnTo>
                  <a:pt x="11113" y="5622925"/>
                </a:lnTo>
                <a:lnTo>
                  <a:pt x="1588" y="5562600"/>
                </a:lnTo>
                <a:lnTo>
                  <a:pt x="0" y="5494337"/>
                </a:lnTo>
                <a:lnTo>
                  <a:pt x="1588" y="5426075"/>
                </a:lnTo>
                <a:lnTo>
                  <a:pt x="11113" y="5365750"/>
                </a:lnTo>
                <a:lnTo>
                  <a:pt x="20638" y="5313362"/>
                </a:lnTo>
                <a:lnTo>
                  <a:pt x="34925" y="5268912"/>
                </a:lnTo>
                <a:lnTo>
                  <a:pt x="52388" y="5226050"/>
                </a:lnTo>
                <a:lnTo>
                  <a:pt x="69850" y="5186362"/>
                </a:lnTo>
                <a:lnTo>
                  <a:pt x="88900" y="5149850"/>
                </a:lnTo>
                <a:lnTo>
                  <a:pt x="107950" y="5114925"/>
                </a:lnTo>
                <a:lnTo>
                  <a:pt x="127000" y="5075237"/>
                </a:lnTo>
                <a:lnTo>
                  <a:pt x="142875" y="5033962"/>
                </a:lnTo>
                <a:lnTo>
                  <a:pt x="157163" y="4987925"/>
                </a:lnTo>
                <a:lnTo>
                  <a:pt x="168275" y="4935537"/>
                </a:lnTo>
                <a:lnTo>
                  <a:pt x="176213" y="4875212"/>
                </a:lnTo>
                <a:lnTo>
                  <a:pt x="179388" y="4806950"/>
                </a:lnTo>
                <a:lnTo>
                  <a:pt x="176213" y="4738687"/>
                </a:lnTo>
                <a:lnTo>
                  <a:pt x="168275" y="4678362"/>
                </a:lnTo>
                <a:lnTo>
                  <a:pt x="157163" y="4625975"/>
                </a:lnTo>
                <a:lnTo>
                  <a:pt x="142875" y="4579937"/>
                </a:lnTo>
                <a:lnTo>
                  <a:pt x="127000" y="4537075"/>
                </a:lnTo>
                <a:lnTo>
                  <a:pt x="107950" y="4498975"/>
                </a:lnTo>
                <a:lnTo>
                  <a:pt x="69850" y="4424362"/>
                </a:lnTo>
                <a:lnTo>
                  <a:pt x="52388" y="4386262"/>
                </a:lnTo>
                <a:lnTo>
                  <a:pt x="34925" y="4343400"/>
                </a:lnTo>
                <a:lnTo>
                  <a:pt x="20638" y="4297362"/>
                </a:lnTo>
                <a:lnTo>
                  <a:pt x="11113" y="4244975"/>
                </a:lnTo>
                <a:lnTo>
                  <a:pt x="1588" y="4186237"/>
                </a:lnTo>
                <a:lnTo>
                  <a:pt x="0" y="4116387"/>
                </a:lnTo>
                <a:lnTo>
                  <a:pt x="1588" y="4048125"/>
                </a:lnTo>
                <a:lnTo>
                  <a:pt x="11113" y="3987800"/>
                </a:lnTo>
                <a:lnTo>
                  <a:pt x="20638" y="3935412"/>
                </a:lnTo>
                <a:lnTo>
                  <a:pt x="34925" y="3890962"/>
                </a:lnTo>
                <a:lnTo>
                  <a:pt x="52388" y="3848100"/>
                </a:lnTo>
                <a:lnTo>
                  <a:pt x="69850" y="3811587"/>
                </a:lnTo>
                <a:lnTo>
                  <a:pt x="107950" y="3736975"/>
                </a:lnTo>
                <a:lnTo>
                  <a:pt x="127000" y="3697287"/>
                </a:lnTo>
                <a:lnTo>
                  <a:pt x="142875" y="3656012"/>
                </a:lnTo>
                <a:lnTo>
                  <a:pt x="157163" y="3609975"/>
                </a:lnTo>
                <a:lnTo>
                  <a:pt x="168275" y="3557587"/>
                </a:lnTo>
                <a:lnTo>
                  <a:pt x="176213" y="3497262"/>
                </a:lnTo>
                <a:lnTo>
                  <a:pt x="179388" y="3427412"/>
                </a:lnTo>
                <a:lnTo>
                  <a:pt x="176213" y="3360737"/>
                </a:lnTo>
                <a:lnTo>
                  <a:pt x="168275" y="3300412"/>
                </a:lnTo>
                <a:lnTo>
                  <a:pt x="157163" y="3248025"/>
                </a:lnTo>
                <a:lnTo>
                  <a:pt x="142875" y="3201987"/>
                </a:lnTo>
                <a:lnTo>
                  <a:pt x="127000" y="3160712"/>
                </a:lnTo>
                <a:lnTo>
                  <a:pt x="107950" y="3121025"/>
                </a:lnTo>
                <a:lnTo>
                  <a:pt x="88900" y="3084512"/>
                </a:lnTo>
                <a:lnTo>
                  <a:pt x="69850" y="3046412"/>
                </a:lnTo>
                <a:lnTo>
                  <a:pt x="52388" y="3009900"/>
                </a:lnTo>
                <a:lnTo>
                  <a:pt x="34925" y="2967037"/>
                </a:lnTo>
                <a:lnTo>
                  <a:pt x="20638" y="2922587"/>
                </a:lnTo>
                <a:lnTo>
                  <a:pt x="11113" y="2868612"/>
                </a:lnTo>
                <a:lnTo>
                  <a:pt x="1588" y="2809875"/>
                </a:lnTo>
                <a:lnTo>
                  <a:pt x="0" y="2741612"/>
                </a:lnTo>
                <a:lnTo>
                  <a:pt x="1588" y="2671762"/>
                </a:lnTo>
                <a:lnTo>
                  <a:pt x="11113" y="2613025"/>
                </a:lnTo>
                <a:lnTo>
                  <a:pt x="20638" y="2560637"/>
                </a:lnTo>
                <a:lnTo>
                  <a:pt x="34925" y="2513012"/>
                </a:lnTo>
                <a:lnTo>
                  <a:pt x="52388" y="2471737"/>
                </a:lnTo>
                <a:lnTo>
                  <a:pt x="69850" y="2433637"/>
                </a:lnTo>
                <a:lnTo>
                  <a:pt x="88900" y="2395537"/>
                </a:lnTo>
                <a:lnTo>
                  <a:pt x="107950" y="2359025"/>
                </a:lnTo>
                <a:lnTo>
                  <a:pt x="127000" y="2319337"/>
                </a:lnTo>
                <a:lnTo>
                  <a:pt x="142875" y="2278062"/>
                </a:lnTo>
                <a:lnTo>
                  <a:pt x="157163" y="2232025"/>
                </a:lnTo>
                <a:lnTo>
                  <a:pt x="168275" y="2179637"/>
                </a:lnTo>
                <a:lnTo>
                  <a:pt x="176213" y="2119312"/>
                </a:lnTo>
                <a:lnTo>
                  <a:pt x="179388" y="2051050"/>
                </a:lnTo>
                <a:lnTo>
                  <a:pt x="176213" y="1982787"/>
                </a:lnTo>
                <a:lnTo>
                  <a:pt x="168275" y="1922462"/>
                </a:lnTo>
                <a:lnTo>
                  <a:pt x="157163" y="1870075"/>
                </a:lnTo>
                <a:lnTo>
                  <a:pt x="142875" y="1824037"/>
                </a:lnTo>
                <a:lnTo>
                  <a:pt x="127000" y="1782762"/>
                </a:lnTo>
                <a:lnTo>
                  <a:pt x="107950" y="1743075"/>
                </a:lnTo>
                <a:lnTo>
                  <a:pt x="88900" y="1708150"/>
                </a:lnTo>
                <a:lnTo>
                  <a:pt x="69850" y="1671637"/>
                </a:lnTo>
                <a:lnTo>
                  <a:pt x="52388" y="1631950"/>
                </a:lnTo>
                <a:lnTo>
                  <a:pt x="34925" y="1589087"/>
                </a:lnTo>
                <a:lnTo>
                  <a:pt x="20638" y="1544637"/>
                </a:lnTo>
                <a:lnTo>
                  <a:pt x="11113" y="1492250"/>
                </a:lnTo>
                <a:lnTo>
                  <a:pt x="1588" y="1431925"/>
                </a:lnTo>
                <a:lnTo>
                  <a:pt x="0" y="1363662"/>
                </a:lnTo>
                <a:lnTo>
                  <a:pt x="1588" y="1295400"/>
                </a:lnTo>
                <a:lnTo>
                  <a:pt x="11113" y="1235075"/>
                </a:lnTo>
                <a:lnTo>
                  <a:pt x="20638" y="1182687"/>
                </a:lnTo>
                <a:lnTo>
                  <a:pt x="34925" y="1136650"/>
                </a:lnTo>
                <a:lnTo>
                  <a:pt x="52388" y="1095375"/>
                </a:lnTo>
                <a:lnTo>
                  <a:pt x="69850" y="1055687"/>
                </a:lnTo>
                <a:lnTo>
                  <a:pt x="88900" y="1017587"/>
                </a:lnTo>
                <a:lnTo>
                  <a:pt x="107950" y="981075"/>
                </a:lnTo>
                <a:lnTo>
                  <a:pt x="127000" y="942975"/>
                </a:lnTo>
                <a:lnTo>
                  <a:pt x="142875" y="901700"/>
                </a:lnTo>
                <a:lnTo>
                  <a:pt x="157163" y="854075"/>
                </a:lnTo>
                <a:lnTo>
                  <a:pt x="168275" y="801687"/>
                </a:lnTo>
                <a:lnTo>
                  <a:pt x="176213" y="744537"/>
                </a:lnTo>
                <a:lnTo>
                  <a:pt x="179388" y="673100"/>
                </a:lnTo>
                <a:lnTo>
                  <a:pt x="176213" y="606425"/>
                </a:lnTo>
                <a:lnTo>
                  <a:pt x="168275" y="546100"/>
                </a:lnTo>
                <a:lnTo>
                  <a:pt x="157163" y="496887"/>
                </a:lnTo>
                <a:lnTo>
                  <a:pt x="142875" y="450850"/>
                </a:lnTo>
                <a:lnTo>
                  <a:pt x="127000" y="409575"/>
                </a:lnTo>
                <a:lnTo>
                  <a:pt x="109538" y="369887"/>
                </a:lnTo>
                <a:lnTo>
                  <a:pt x="92075" y="334962"/>
                </a:lnTo>
                <a:lnTo>
                  <a:pt x="73025" y="296862"/>
                </a:lnTo>
                <a:lnTo>
                  <a:pt x="53975" y="260350"/>
                </a:lnTo>
                <a:lnTo>
                  <a:pt x="38100" y="217487"/>
                </a:lnTo>
                <a:lnTo>
                  <a:pt x="22225" y="174625"/>
                </a:lnTo>
                <a:lnTo>
                  <a:pt x="12700" y="122237"/>
                </a:lnTo>
                <a:lnTo>
                  <a:pt x="4763" y="6667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5672F579-502E-6141-8900-9C4CEEB0F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1914" y="382384"/>
            <a:ext cx="4593772" cy="1821185"/>
          </a:xfrm>
        </p:spPr>
        <p:txBody>
          <a:bodyPr anchor="ctr">
            <a:normAutofit/>
          </a:bodyPr>
          <a:lstStyle/>
          <a:p>
            <a:r>
              <a:rPr lang="en-US" sz="4000"/>
              <a:t>casgliad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2026A3D8-BD23-124C-B1C4-4498FCED571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83" b="27925"/>
          <a:stretch/>
        </p:blipFill>
        <p:spPr>
          <a:xfrm>
            <a:off x="20" y="10"/>
            <a:ext cx="6577170" cy="3383270"/>
          </a:xfrm>
          <a:custGeom>
            <a:avLst/>
            <a:gdLst>
              <a:gd name="connsiteX0" fmla="*/ 0 w 6577190"/>
              <a:gd name="connsiteY0" fmla="*/ 0 h 3383280"/>
              <a:gd name="connsiteX1" fmla="*/ 6397802 w 6577190"/>
              <a:gd name="connsiteY1" fmla="*/ 0 h 3383280"/>
              <a:gd name="connsiteX2" fmla="*/ 6402565 w 6577190"/>
              <a:gd name="connsiteY2" fmla="*/ 66675 h 3383280"/>
              <a:gd name="connsiteX3" fmla="*/ 6410502 w 6577190"/>
              <a:gd name="connsiteY3" fmla="*/ 122237 h 3383280"/>
              <a:gd name="connsiteX4" fmla="*/ 6420027 w 6577190"/>
              <a:gd name="connsiteY4" fmla="*/ 174625 h 3383280"/>
              <a:gd name="connsiteX5" fmla="*/ 6435902 w 6577190"/>
              <a:gd name="connsiteY5" fmla="*/ 217487 h 3383280"/>
              <a:gd name="connsiteX6" fmla="*/ 6451777 w 6577190"/>
              <a:gd name="connsiteY6" fmla="*/ 260350 h 3383280"/>
              <a:gd name="connsiteX7" fmla="*/ 6470827 w 6577190"/>
              <a:gd name="connsiteY7" fmla="*/ 296862 h 3383280"/>
              <a:gd name="connsiteX8" fmla="*/ 6489877 w 6577190"/>
              <a:gd name="connsiteY8" fmla="*/ 334962 h 3383280"/>
              <a:gd name="connsiteX9" fmla="*/ 6507340 w 6577190"/>
              <a:gd name="connsiteY9" fmla="*/ 369887 h 3383280"/>
              <a:gd name="connsiteX10" fmla="*/ 6524802 w 6577190"/>
              <a:gd name="connsiteY10" fmla="*/ 409575 h 3383280"/>
              <a:gd name="connsiteX11" fmla="*/ 6540677 w 6577190"/>
              <a:gd name="connsiteY11" fmla="*/ 450850 h 3383280"/>
              <a:gd name="connsiteX12" fmla="*/ 6554965 w 6577190"/>
              <a:gd name="connsiteY12" fmla="*/ 496887 h 3383280"/>
              <a:gd name="connsiteX13" fmla="*/ 6566077 w 6577190"/>
              <a:gd name="connsiteY13" fmla="*/ 546100 h 3383280"/>
              <a:gd name="connsiteX14" fmla="*/ 6574015 w 6577190"/>
              <a:gd name="connsiteY14" fmla="*/ 606425 h 3383280"/>
              <a:gd name="connsiteX15" fmla="*/ 6577190 w 6577190"/>
              <a:gd name="connsiteY15" fmla="*/ 673100 h 3383280"/>
              <a:gd name="connsiteX16" fmla="*/ 6574015 w 6577190"/>
              <a:gd name="connsiteY16" fmla="*/ 744537 h 3383280"/>
              <a:gd name="connsiteX17" fmla="*/ 6566077 w 6577190"/>
              <a:gd name="connsiteY17" fmla="*/ 801687 h 3383280"/>
              <a:gd name="connsiteX18" fmla="*/ 6554965 w 6577190"/>
              <a:gd name="connsiteY18" fmla="*/ 854075 h 3383280"/>
              <a:gd name="connsiteX19" fmla="*/ 6540677 w 6577190"/>
              <a:gd name="connsiteY19" fmla="*/ 901700 h 3383280"/>
              <a:gd name="connsiteX20" fmla="*/ 6524802 w 6577190"/>
              <a:gd name="connsiteY20" fmla="*/ 942975 h 3383280"/>
              <a:gd name="connsiteX21" fmla="*/ 6505752 w 6577190"/>
              <a:gd name="connsiteY21" fmla="*/ 981075 h 3383280"/>
              <a:gd name="connsiteX22" fmla="*/ 6486702 w 6577190"/>
              <a:gd name="connsiteY22" fmla="*/ 1017587 h 3383280"/>
              <a:gd name="connsiteX23" fmla="*/ 6467652 w 6577190"/>
              <a:gd name="connsiteY23" fmla="*/ 1055687 h 3383280"/>
              <a:gd name="connsiteX24" fmla="*/ 6450190 w 6577190"/>
              <a:gd name="connsiteY24" fmla="*/ 1095375 h 3383280"/>
              <a:gd name="connsiteX25" fmla="*/ 6432727 w 6577190"/>
              <a:gd name="connsiteY25" fmla="*/ 1136650 h 3383280"/>
              <a:gd name="connsiteX26" fmla="*/ 6418440 w 6577190"/>
              <a:gd name="connsiteY26" fmla="*/ 1182687 h 3383280"/>
              <a:gd name="connsiteX27" fmla="*/ 6408915 w 6577190"/>
              <a:gd name="connsiteY27" fmla="*/ 1235075 h 3383280"/>
              <a:gd name="connsiteX28" fmla="*/ 6399390 w 6577190"/>
              <a:gd name="connsiteY28" fmla="*/ 1295400 h 3383280"/>
              <a:gd name="connsiteX29" fmla="*/ 6397802 w 6577190"/>
              <a:gd name="connsiteY29" fmla="*/ 1363662 h 3383280"/>
              <a:gd name="connsiteX30" fmla="*/ 6399390 w 6577190"/>
              <a:gd name="connsiteY30" fmla="*/ 1431925 h 3383280"/>
              <a:gd name="connsiteX31" fmla="*/ 6408915 w 6577190"/>
              <a:gd name="connsiteY31" fmla="*/ 1492250 h 3383280"/>
              <a:gd name="connsiteX32" fmla="*/ 6418440 w 6577190"/>
              <a:gd name="connsiteY32" fmla="*/ 1544637 h 3383280"/>
              <a:gd name="connsiteX33" fmla="*/ 6432727 w 6577190"/>
              <a:gd name="connsiteY33" fmla="*/ 1589087 h 3383280"/>
              <a:gd name="connsiteX34" fmla="*/ 6450190 w 6577190"/>
              <a:gd name="connsiteY34" fmla="*/ 1631950 h 3383280"/>
              <a:gd name="connsiteX35" fmla="*/ 6467652 w 6577190"/>
              <a:gd name="connsiteY35" fmla="*/ 1671637 h 3383280"/>
              <a:gd name="connsiteX36" fmla="*/ 6486702 w 6577190"/>
              <a:gd name="connsiteY36" fmla="*/ 1708150 h 3383280"/>
              <a:gd name="connsiteX37" fmla="*/ 6505752 w 6577190"/>
              <a:gd name="connsiteY37" fmla="*/ 1743075 h 3383280"/>
              <a:gd name="connsiteX38" fmla="*/ 6524802 w 6577190"/>
              <a:gd name="connsiteY38" fmla="*/ 1782762 h 3383280"/>
              <a:gd name="connsiteX39" fmla="*/ 6540677 w 6577190"/>
              <a:gd name="connsiteY39" fmla="*/ 1824037 h 3383280"/>
              <a:gd name="connsiteX40" fmla="*/ 6554965 w 6577190"/>
              <a:gd name="connsiteY40" fmla="*/ 1870075 h 3383280"/>
              <a:gd name="connsiteX41" fmla="*/ 6566077 w 6577190"/>
              <a:gd name="connsiteY41" fmla="*/ 1922462 h 3383280"/>
              <a:gd name="connsiteX42" fmla="*/ 6574015 w 6577190"/>
              <a:gd name="connsiteY42" fmla="*/ 1982787 h 3383280"/>
              <a:gd name="connsiteX43" fmla="*/ 6577190 w 6577190"/>
              <a:gd name="connsiteY43" fmla="*/ 2051050 h 3383280"/>
              <a:gd name="connsiteX44" fmla="*/ 6574015 w 6577190"/>
              <a:gd name="connsiteY44" fmla="*/ 2119312 h 3383280"/>
              <a:gd name="connsiteX45" fmla="*/ 6566077 w 6577190"/>
              <a:gd name="connsiteY45" fmla="*/ 2179637 h 3383280"/>
              <a:gd name="connsiteX46" fmla="*/ 6554965 w 6577190"/>
              <a:gd name="connsiteY46" fmla="*/ 2232025 h 3383280"/>
              <a:gd name="connsiteX47" fmla="*/ 6540677 w 6577190"/>
              <a:gd name="connsiteY47" fmla="*/ 2278062 h 3383280"/>
              <a:gd name="connsiteX48" fmla="*/ 6524802 w 6577190"/>
              <a:gd name="connsiteY48" fmla="*/ 2319337 h 3383280"/>
              <a:gd name="connsiteX49" fmla="*/ 6505752 w 6577190"/>
              <a:gd name="connsiteY49" fmla="*/ 2359025 h 3383280"/>
              <a:gd name="connsiteX50" fmla="*/ 6486702 w 6577190"/>
              <a:gd name="connsiteY50" fmla="*/ 2395537 h 3383280"/>
              <a:gd name="connsiteX51" fmla="*/ 6467652 w 6577190"/>
              <a:gd name="connsiteY51" fmla="*/ 2433637 h 3383280"/>
              <a:gd name="connsiteX52" fmla="*/ 6450190 w 6577190"/>
              <a:gd name="connsiteY52" fmla="*/ 2471737 h 3383280"/>
              <a:gd name="connsiteX53" fmla="*/ 6432727 w 6577190"/>
              <a:gd name="connsiteY53" fmla="*/ 2513012 h 3383280"/>
              <a:gd name="connsiteX54" fmla="*/ 6418440 w 6577190"/>
              <a:gd name="connsiteY54" fmla="*/ 2560637 h 3383280"/>
              <a:gd name="connsiteX55" fmla="*/ 6408915 w 6577190"/>
              <a:gd name="connsiteY55" fmla="*/ 2613025 h 3383280"/>
              <a:gd name="connsiteX56" fmla="*/ 6399390 w 6577190"/>
              <a:gd name="connsiteY56" fmla="*/ 2671762 h 3383280"/>
              <a:gd name="connsiteX57" fmla="*/ 6397802 w 6577190"/>
              <a:gd name="connsiteY57" fmla="*/ 2741612 h 3383280"/>
              <a:gd name="connsiteX58" fmla="*/ 6399390 w 6577190"/>
              <a:gd name="connsiteY58" fmla="*/ 2809875 h 3383280"/>
              <a:gd name="connsiteX59" fmla="*/ 6408915 w 6577190"/>
              <a:gd name="connsiteY59" fmla="*/ 2868612 h 3383280"/>
              <a:gd name="connsiteX60" fmla="*/ 6418440 w 6577190"/>
              <a:gd name="connsiteY60" fmla="*/ 2922587 h 3383280"/>
              <a:gd name="connsiteX61" fmla="*/ 6432727 w 6577190"/>
              <a:gd name="connsiteY61" fmla="*/ 2967037 h 3383280"/>
              <a:gd name="connsiteX62" fmla="*/ 6450190 w 6577190"/>
              <a:gd name="connsiteY62" fmla="*/ 3009900 h 3383280"/>
              <a:gd name="connsiteX63" fmla="*/ 6467652 w 6577190"/>
              <a:gd name="connsiteY63" fmla="*/ 3046412 h 3383280"/>
              <a:gd name="connsiteX64" fmla="*/ 6486702 w 6577190"/>
              <a:gd name="connsiteY64" fmla="*/ 3084512 h 3383280"/>
              <a:gd name="connsiteX65" fmla="*/ 6505752 w 6577190"/>
              <a:gd name="connsiteY65" fmla="*/ 3121025 h 3383280"/>
              <a:gd name="connsiteX66" fmla="*/ 6524802 w 6577190"/>
              <a:gd name="connsiteY66" fmla="*/ 3160712 h 3383280"/>
              <a:gd name="connsiteX67" fmla="*/ 6540677 w 6577190"/>
              <a:gd name="connsiteY67" fmla="*/ 3201987 h 3383280"/>
              <a:gd name="connsiteX68" fmla="*/ 6554965 w 6577190"/>
              <a:gd name="connsiteY68" fmla="*/ 3248025 h 3383280"/>
              <a:gd name="connsiteX69" fmla="*/ 6566077 w 6577190"/>
              <a:gd name="connsiteY69" fmla="*/ 3300412 h 3383280"/>
              <a:gd name="connsiteX70" fmla="*/ 6574015 w 6577190"/>
              <a:gd name="connsiteY70" fmla="*/ 3360737 h 3383280"/>
              <a:gd name="connsiteX71" fmla="*/ 6575089 w 6577190"/>
              <a:gd name="connsiteY71" fmla="*/ 3383280 h 3383280"/>
              <a:gd name="connsiteX72" fmla="*/ 0 w 6577190"/>
              <a:gd name="connsiteY72" fmla="*/ 3383280 h 3383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577190" h="3383280">
                <a:moveTo>
                  <a:pt x="0" y="0"/>
                </a:moveTo>
                <a:lnTo>
                  <a:pt x="6397802" y="0"/>
                </a:lnTo>
                <a:lnTo>
                  <a:pt x="6402565" y="66675"/>
                </a:lnTo>
                <a:lnTo>
                  <a:pt x="6410502" y="122237"/>
                </a:lnTo>
                <a:lnTo>
                  <a:pt x="6420027" y="174625"/>
                </a:lnTo>
                <a:lnTo>
                  <a:pt x="6435902" y="217487"/>
                </a:lnTo>
                <a:lnTo>
                  <a:pt x="6451777" y="260350"/>
                </a:lnTo>
                <a:lnTo>
                  <a:pt x="6470827" y="296862"/>
                </a:lnTo>
                <a:lnTo>
                  <a:pt x="6489877" y="334962"/>
                </a:lnTo>
                <a:lnTo>
                  <a:pt x="6507340" y="369887"/>
                </a:lnTo>
                <a:lnTo>
                  <a:pt x="6524802" y="409575"/>
                </a:lnTo>
                <a:lnTo>
                  <a:pt x="6540677" y="450850"/>
                </a:lnTo>
                <a:lnTo>
                  <a:pt x="6554965" y="496887"/>
                </a:lnTo>
                <a:lnTo>
                  <a:pt x="6566077" y="546100"/>
                </a:lnTo>
                <a:lnTo>
                  <a:pt x="6574015" y="606425"/>
                </a:lnTo>
                <a:lnTo>
                  <a:pt x="6577190" y="673100"/>
                </a:lnTo>
                <a:lnTo>
                  <a:pt x="6574015" y="744537"/>
                </a:lnTo>
                <a:lnTo>
                  <a:pt x="6566077" y="801687"/>
                </a:lnTo>
                <a:lnTo>
                  <a:pt x="6554965" y="854075"/>
                </a:lnTo>
                <a:lnTo>
                  <a:pt x="6540677" y="901700"/>
                </a:lnTo>
                <a:lnTo>
                  <a:pt x="6524802" y="942975"/>
                </a:lnTo>
                <a:lnTo>
                  <a:pt x="6505752" y="981075"/>
                </a:lnTo>
                <a:lnTo>
                  <a:pt x="6486702" y="1017587"/>
                </a:lnTo>
                <a:lnTo>
                  <a:pt x="6467652" y="1055687"/>
                </a:lnTo>
                <a:lnTo>
                  <a:pt x="6450190" y="1095375"/>
                </a:lnTo>
                <a:lnTo>
                  <a:pt x="6432727" y="1136650"/>
                </a:lnTo>
                <a:lnTo>
                  <a:pt x="6418440" y="1182687"/>
                </a:lnTo>
                <a:lnTo>
                  <a:pt x="6408915" y="1235075"/>
                </a:lnTo>
                <a:lnTo>
                  <a:pt x="6399390" y="1295400"/>
                </a:lnTo>
                <a:lnTo>
                  <a:pt x="6397802" y="1363662"/>
                </a:lnTo>
                <a:lnTo>
                  <a:pt x="6399390" y="1431925"/>
                </a:lnTo>
                <a:lnTo>
                  <a:pt x="6408915" y="1492250"/>
                </a:lnTo>
                <a:lnTo>
                  <a:pt x="6418440" y="1544637"/>
                </a:lnTo>
                <a:lnTo>
                  <a:pt x="6432727" y="1589087"/>
                </a:lnTo>
                <a:lnTo>
                  <a:pt x="6450190" y="1631950"/>
                </a:lnTo>
                <a:lnTo>
                  <a:pt x="6467652" y="1671637"/>
                </a:lnTo>
                <a:lnTo>
                  <a:pt x="6486702" y="1708150"/>
                </a:lnTo>
                <a:lnTo>
                  <a:pt x="6505752" y="1743075"/>
                </a:lnTo>
                <a:lnTo>
                  <a:pt x="6524802" y="1782762"/>
                </a:lnTo>
                <a:lnTo>
                  <a:pt x="6540677" y="1824037"/>
                </a:lnTo>
                <a:lnTo>
                  <a:pt x="6554965" y="1870075"/>
                </a:lnTo>
                <a:lnTo>
                  <a:pt x="6566077" y="1922462"/>
                </a:lnTo>
                <a:lnTo>
                  <a:pt x="6574015" y="1982787"/>
                </a:lnTo>
                <a:lnTo>
                  <a:pt x="6577190" y="2051050"/>
                </a:lnTo>
                <a:lnTo>
                  <a:pt x="6574015" y="2119312"/>
                </a:lnTo>
                <a:lnTo>
                  <a:pt x="6566077" y="2179637"/>
                </a:lnTo>
                <a:lnTo>
                  <a:pt x="6554965" y="2232025"/>
                </a:lnTo>
                <a:lnTo>
                  <a:pt x="6540677" y="2278062"/>
                </a:lnTo>
                <a:lnTo>
                  <a:pt x="6524802" y="2319337"/>
                </a:lnTo>
                <a:lnTo>
                  <a:pt x="6505752" y="2359025"/>
                </a:lnTo>
                <a:lnTo>
                  <a:pt x="6486702" y="2395537"/>
                </a:lnTo>
                <a:lnTo>
                  <a:pt x="6467652" y="2433637"/>
                </a:lnTo>
                <a:lnTo>
                  <a:pt x="6450190" y="2471737"/>
                </a:lnTo>
                <a:lnTo>
                  <a:pt x="6432727" y="2513012"/>
                </a:lnTo>
                <a:lnTo>
                  <a:pt x="6418440" y="2560637"/>
                </a:lnTo>
                <a:lnTo>
                  <a:pt x="6408915" y="2613025"/>
                </a:lnTo>
                <a:lnTo>
                  <a:pt x="6399390" y="2671762"/>
                </a:lnTo>
                <a:lnTo>
                  <a:pt x="6397802" y="2741612"/>
                </a:lnTo>
                <a:lnTo>
                  <a:pt x="6399390" y="2809875"/>
                </a:lnTo>
                <a:lnTo>
                  <a:pt x="6408915" y="2868612"/>
                </a:lnTo>
                <a:lnTo>
                  <a:pt x="6418440" y="2922587"/>
                </a:lnTo>
                <a:lnTo>
                  <a:pt x="6432727" y="2967037"/>
                </a:lnTo>
                <a:lnTo>
                  <a:pt x="6450190" y="3009900"/>
                </a:lnTo>
                <a:lnTo>
                  <a:pt x="6467652" y="3046412"/>
                </a:lnTo>
                <a:lnTo>
                  <a:pt x="6486702" y="3084512"/>
                </a:lnTo>
                <a:lnTo>
                  <a:pt x="6505752" y="3121025"/>
                </a:lnTo>
                <a:lnTo>
                  <a:pt x="6524802" y="3160712"/>
                </a:lnTo>
                <a:lnTo>
                  <a:pt x="6540677" y="3201987"/>
                </a:lnTo>
                <a:lnTo>
                  <a:pt x="6554965" y="3248025"/>
                </a:lnTo>
                <a:lnTo>
                  <a:pt x="6566077" y="3300412"/>
                </a:lnTo>
                <a:lnTo>
                  <a:pt x="6574015" y="3360737"/>
                </a:lnTo>
                <a:lnTo>
                  <a:pt x="6575089" y="3383280"/>
                </a:lnTo>
                <a:lnTo>
                  <a:pt x="0" y="3383280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11E2F4E3-E4E2-454B-8D87-150BCB3A5C8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423" r="10818" b="2"/>
          <a:stretch/>
        </p:blipFill>
        <p:spPr>
          <a:xfrm>
            <a:off x="20" y="3474720"/>
            <a:ext cx="6577170" cy="3383280"/>
          </a:xfrm>
          <a:custGeom>
            <a:avLst/>
            <a:gdLst>
              <a:gd name="connsiteX0" fmla="*/ 0 w 6577190"/>
              <a:gd name="connsiteY0" fmla="*/ 0 h 3383280"/>
              <a:gd name="connsiteX1" fmla="*/ 6575040 w 6577190"/>
              <a:gd name="connsiteY1" fmla="*/ 0 h 3383280"/>
              <a:gd name="connsiteX2" fmla="*/ 6574015 w 6577190"/>
              <a:gd name="connsiteY2" fmla="*/ 22542 h 3383280"/>
              <a:gd name="connsiteX3" fmla="*/ 6566077 w 6577190"/>
              <a:gd name="connsiteY3" fmla="*/ 82867 h 3383280"/>
              <a:gd name="connsiteX4" fmla="*/ 6554965 w 6577190"/>
              <a:gd name="connsiteY4" fmla="*/ 135255 h 3383280"/>
              <a:gd name="connsiteX5" fmla="*/ 6540677 w 6577190"/>
              <a:gd name="connsiteY5" fmla="*/ 181292 h 3383280"/>
              <a:gd name="connsiteX6" fmla="*/ 6524802 w 6577190"/>
              <a:gd name="connsiteY6" fmla="*/ 222567 h 3383280"/>
              <a:gd name="connsiteX7" fmla="*/ 6505752 w 6577190"/>
              <a:gd name="connsiteY7" fmla="*/ 262255 h 3383280"/>
              <a:gd name="connsiteX8" fmla="*/ 6467652 w 6577190"/>
              <a:gd name="connsiteY8" fmla="*/ 336867 h 3383280"/>
              <a:gd name="connsiteX9" fmla="*/ 6450190 w 6577190"/>
              <a:gd name="connsiteY9" fmla="*/ 373380 h 3383280"/>
              <a:gd name="connsiteX10" fmla="*/ 6432727 w 6577190"/>
              <a:gd name="connsiteY10" fmla="*/ 416242 h 3383280"/>
              <a:gd name="connsiteX11" fmla="*/ 6418440 w 6577190"/>
              <a:gd name="connsiteY11" fmla="*/ 460692 h 3383280"/>
              <a:gd name="connsiteX12" fmla="*/ 6408915 w 6577190"/>
              <a:gd name="connsiteY12" fmla="*/ 513080 h 3383280"/>
              <a:gd name="connsiteX13" fmla="*/ 6399390 w 6577190"/>
              <a:gd name="connsiteY13" fmla="*/ 573405 h 3383280"/>
              <a:gd name="connsiteX14" fmla="*/ 6397802 w 6577190"/>
              <a:gd name="connsiteY14" fmla="*/ 641667 h 3383280"/>
              <a:gd name="connsiteX15" fmla="*/ 6399390 w 6577190"/>
              <a:gd name="connsiteY15" fmla="*/ 711517 h 3383280"/>
              <a:gd name="connsiteX16" fmla="*/ 6408915 w 6577190"/>
              <a:gd name="connsiteY16" fmla="*/ 770255 h 3383280"/>
              <a:gd name="connsiteX17" fmla="*/ 6418440 w 6577190"/>
              <a:gd name="connsiteY17" fmla="*/ 822642 h 3383280"/>
              <a:gd name="connsiteX18" fmla="*/ 6432727 w 6577190"/>
              <a:gd name="connsiteY18" fmla="*/ 868680 h 3383280"/>
              <a:gd name="connsiteX19" fmla="*/ 6450190 w 6577190"/>
              <a:gd name="connsiteY19" fmla="*/ 911542 h 3383280"/>
              <a:gd name="connsiteX20" fmla="*/ 6467652 w 6577190"/>
              <a:gd name="connsiteY20" fmla="*/ 949642 h 3383280"/>
              <a:gd name="connsiteX21" fmla="*/ 6505752 w 6577190"/>
              <a:gd name="connsiteY21" fmla="*/ 1024255 h 3383280"/>
              <a:gd name="connsiteX22" fmla="*/ 6524802 w 6577190"/>
              <a:gd name="connsiteY22" fmla="*/ 1062355 h 3383280"/>
              <a:gd name="connsiteX23" fmla="*/ 6540677 w 6577190"/>
              <a:gd name="connsiteY23" fmla="*/ 1105217 h 3383280"/>
              <a:gd name="connsiteX24" fmla="*/ 6554965 w 6577190"/>
              <a:gd name="connsiteY24" fmla="*/ 1151255 h 3383280"/>
              <a:gd name="connsiteX25" fmla="*/ 6566077 w 6577190"/>
              <a:gd name="connsiteY25" fmla="*/ 1203642 h 3383280"/>
              <a:gd name="connsiteX26" fmla="*/ 6574015 w 6577190"/>
              <a:gd name="connsiteY26" fmla="*/ 1263967 h 3383280"/>
              <a:gd name="connsiteX27" fmla="*/ 6577190 w 6577190"/>
              <a:gd name="connsiteY27" fmla="*/ 1332230 h 3383280"/>
              <a:gd name="connsiteX28" fmla="*/ 6574015 w 6577190"/>
              <a:gd name="connsiteY28" fmla="*/ 1400492 h 3383280"/>
              <a:gd name="connsiteX29" fmla="*/ 6566077 w 6577190"/>
              <a:gd name="connsiteY29" fmla="*/ 1460817 h 3383280"/>
              <a:gd name="connsiteX30" fmla="*/ 6554965 w 6577190"/>
              <a:gd name="connsiteY30" fmla="*/ 1513205 h 3383280"/>
              <a:gd name="connsiteX31" fmla="*/ 6540677 w 6577190"/>
              <a:gd name="connsiteY31" fmla="*/ 1559242 h 3383280"/>
              <a:gd name="connsiteX32" fmla="*/ 6524802 w 6577190"/>
              <a:gd name="connsiteY32" fmla="*/ 1600517 h 3383280"/>
              <a:gd name="connsiteX33" fmla="*/ 6505752 w 6577190"/>
              <a:gd name="connsiteY33" fmla="*/ 1640205 h 3383280"/>
              <a:gd name="connsiteX34" fmla="*/ 6486702 w 6577190"/>
              <a:gd name="connsiteY34" fmla="*/ 1675130 h 3383280"/>
              <a:gd name="connsiteX35" fmla="*/ 6467652 w 6577190"/>
              <a:gd name="connsiteY35" fmla="*/ 1711642 h 3383280"/>
              <a:gd name="connsiteX36" fmla="*/ 6450190 w 6577190"/>
              <a:gd name="connsiteY36" fmla="*/ 1751330 h 3383280"/>
              <a:gd name="connsiteX37" fmla="*/ 6432727 w 6577190"/>
              <a:gd name="connsiteY37" fmla="*/ 1794192 h 3383280"/>
              <a:gd name="connsiteX38" fmla="*/ 6418440 w 6577190"/>
              <a:gd name="connsiteY38" fmla="*/ 1838642 h 3383280"/>
              <a:gd name="connsiteX39" fmla="*/ 6408915 w 6577190"/>
              <a:gd name="connsiteY39" fmla="*/ 1891030 h 3383280"/>
              <a:gd name="connsiteX40" fmla="*/ 6399390 w 6577190"/>
              <a:gd name="connsiteY40" fmla="*/ 1951355 h 3383280"/>
              <a:gd name="connsiteX41" fmla="*/ 6397802 w 6577190"/>
              <a:gd name="connsiteY41" fmla="*/ 2019617 h 3383280"/>
              <a:gd name="connsiteX42" fmla="*/ 6399390 w 6577190"/>
              <a:gd name="connsiteY42" fmla="*/ 2087880 h 3383280"/>
              <a:gd name="connsiteX43" fmla="*/ 6408915 w 6577190"/>
              <a:gd name="connsiteY43" fmla="*/ 2148205 h 3383280"/>
              <a:gd name="connsiteX44" fmla="*/ 6418440 w 6577190"/>
              <a:gd name="connsiteY44" fmla="*/ 2200592 h 3383280"/>
              <a:gd name="connsiteX45" fmla="*/ 6432727 w 6577190"/>
              <a:gd name="connsiteY45" fmla="*/ 2246630 h 3383280"/>
              <a:gd name="connsiteX46" fmla="*/ 6450190 w 6577190"/>
              <a:gd name="connsiteY46" fmla="*/ 2287905 h 3383280"/>
              <a:gd name="connsiteX47" fmla="*/ 6467652 w 6577190"/>
              <a:gd name="connsiteY47" fmla="*/ 2327592 h 3383280"/>
              <a:gd name="connsiteX48" fmla="*/ 6486702 w 6577190"/>
              <a:gd name="connsiteY48" fmla="*/ 2365692 h 3383280"/>
              <a:gd name="connsiteX49" fmla="*/ 6505752 w 6577190"/>
              <a:gd name="connsiteY49" fmla="*/ 2402205 h 3383280"/>
              <a:gd name="connsiteX50" fmla="*/ 6524802 w 6577190"/>
              <a:gd name="connsiteY50" fmla="*/ 2440305 h 3383280"/>
              <a:gd name="connsiteX51" fmla="*/ 6540677 w 6577190"/>
              <a:gd name="connsiteY51" fmla="*/ 2481580 h 3383280"/>
              <a:gd name="connsiteX52" fmla="*/ 6554965 w 6577190"/>
              <a:gd name="connsiteY52" fmla="*/ 2529205 h 3383280"/>
              <a:gd name="connsiteX53" fmla="*/ 6566077 w 6577190"/>
              <a:gd name="connsiteY53" fmla="*/ 2581592 h 3383280"/>
              <a:gd name="connsiteX54" fmla="*/ 6574015 w 6577190"/>
              <a:gd name="connsiteY54" fmla="*/ 2638742 h 3383280"/>
              <a:gd name="connsiteX55" fmla="*/ 6577190 w 6577190"/>
              <a:gd name="connsiteY55" fmla="*/ 2708592 h 3383280"/>
              <a:gd name="connsiteX56" fmla="*/ 6574015 w 6577190"/>
              <a:gd name="connsiteY56" fmla="*/ 2776855 h 3383280"/>
              <a:gd name="connsiteX57" fmla="*/ 6566077 w 6577190"/>
              <a:gd name="connsiteY57" fmla="*/ 2837180 h 3383280"/>
              <a:gd name="connsiteX58" fmla="*/ 6554965 w 6577190"/>
              <a:gd name="connsiteY58" fmla="*/ 2886392 h 3383280"/>
              <a:gd name="connsiteX59" fmla="*/ 6540677 w 6577190"/>
              <a:gd name="connsiteY59" fmla="*/ 2932430 h 3383280"/>
              <a:gd name="connsiteX60" fmla="*/ 6524802 w 6577190"/>
              <a:gd name="connsiteY60" fmla="*/ 2973705 h 3383280"/>
              <a:gd name="connsiteX61" fmla="*/ 6507340 w 6577190"/>
              <a:gd name="connsiteY61" fmla="*/ 3013392 h 3383280"/>
              <a:gd name="connsiteX62" fmla="*/ 6489877 w 6577190"/>
              <a:gd name="connsiteY62" fmla="*/ 3048317 h 3383280"/>
              <a:gd name="connsiteX63" fmla="*/ 6470827 w 6577190"/>
              <a:gd name="connsiteY63" fmla="*/ 3086417 h 3383280"/>
              <a:gd name="connsiteX64" fmla="*/ 6451777 w 6577190"/>
              <a:gd name="connsiteY64" fmla="*/ 3122930 h 3383280"/>
              <a:gd name="connsiteX65" fmla="*/ 6435902 w 6577190"/>
              <a:gd name="connsiteY65" fmla="*/ 3165792 h 3383280"/>
              <a:gd name="connsiteX66" fmla="*/ 6420027 w 6577190"/>
              <a:gd name="connsiteY66" fmla="*/ 3208655 h 3383280"/>
              <a:gd name="connsiteX67" fmla="*/ 6410502 w 6577190"/>
              <a:gd name="connsiteY67" fmla="*/ 3261042 h 3383280"/>
              <a:gd name="connsiteX68" fmla="*/ 6402565 w 6577190"/>
              <a:gd name="connsiteY68" fmla="*/ 3316605 h 3383280"/>
              <a:gd name="connsiteX69" fmla="*/ 6397802 w 6577190"/>
              <a:gd name="connsiteY69" fmla="*/ 3383280 h 3383280"/>
              <a:gd name="connsiteX70" fmla="*/ 0 w 6577190"/>
              <a:gd name="connsiteY70" fmla="*/ 3383280 h 3383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6577190" h="3383280">
                <a:moveTo>
                  <a:pt x="0" y="0"/>
                </a:moveTo>
                <a:lnTo>
                  <a:pt x="6575040" y="0"/>
                </a:lnTo>
                <a:lnTo>
                  <a:pt x="6574015" y="22542"/>
                </a:lnTo>
                <a:lnTo>
                  <a:pt x="6566077" y="82867"/>
                </a:lnTo>
                <a:lnTo>
                  <a:pt x="6554965" y="135255"/>
                </a:lnTo>
                <a:lnTo>
                  <a:pt x="6540677" y="181292"/>
                </a:lnTo>
                <a:lnTo>
                  <a:pt x="6524802" y="222567"/>
                </a:lnTo>
                <a:lnTo>
                  <a:pt x="6505752" y="262255"/>
                </a:lnTo>
                <a:lnTo>
                  <a:pt x="6467652" y="336867"/>
                </a:lnTo>
                <a:lnTo>
                  <a:pt x="6450190" y="373380"/>
                </a:lnTo>
                <a:lnTo>
                  <a:pt x="6432727" y="416242"/>
                </a:lnTo>
                <a:lnTo>
                  <a:pt x="6418440" y="460692"/>
                </a:lnTo>
                <a:lnTo>
                  <a:pt x="6408915" y="513080"/>
                </a:lnTo>
                <a:lnTo>
                  <a:pt x="6399390" y="573405"/>
                </a:lnTo>
                <a:lnTo>
                  <a:pt x="6397802" y="641667"/>
                </a:lnTo>
                <a:lnTo>
                  <a:pt x="6399390" y="711517"/>
                </a:lnTo>
                <a:lnTo>
                  <a:pt x="6408915" y="770255"/>
                </a:lnTo>
                <a:lnTo>
                  <a:pt x="6418440" y="822642"/>
                </a:lnTo>
                <a:lnTo>
                  <a:pt x="6432727" y="868680"/>
                </a:lnTo>
                <a:lnTo>
                  <a:pt x="6450190" y="911542"/>
                </a:lnTo>
                <a:lnTo>
                  <a:pt x="6467652" y="949642"/>
                </a:lnTo>
                <a:lnTo>
                  <a:pt x="6505752" y="1024255"/>
                </a:lnTo>
                <a:lnTo>
                  <a:pt x="6524802" y="1062355"/>
                </a:lnTo>
                <a:lnTo>
                  <a:pt x="6540677" y="1105217"/>
                </a:lnTo>
                <a:lnTo>
                  <a:pt x="6554965" y="1151255"/>
                </a:lnTo>
                <a:lnTo>
                  <a:pt x="6566077" y="1203642"/>
                </a:lnTo>
                <a:lnTo>
                  <a:pt x="6574015" y="1263967"/>
                </a:lnTo>
                <a:lnTo>
                  <a:pt x="6577190" y="1332230"/>
                </a:lnTo>
                <a:lnTo>
                  <a:pt x="6574015" y="1400492"/>
                </a:lnTo>
                <a:lnTo>
                  <a:pt x="6566077" y="1460817"/>
                </a:lnTo>
                <a:lnTo>
                  <a:pt x="6554965" y="1513205"/>
                </a:lnTo>
                <a:lnTo>
                  <a:pt x="6540677" y="1559242"/>
                </a:lnTo>
                <a:lnTo>
                  <a:pt x="6524802" y="1600517"/>
                </a:lnTo>
                <a:lnTo>
                  <a:pt x="6505752" y="1640205"/>
                </a:lnTo>
                <a:lnTo>
                  <a:pt x="6486702" y="1675130"/>
                </a:lnTo>
                <a:lnTo>
                  <a:pt x="6467652" y="1711642"/>
                </a:lnTo>
                <a:lnTo>
                  <a:pt x="6450190" y="1751330"/>
                </a:lnTo>
                <a:lnTo>
                  <a:pt x="6432727" y="1794192"/>
                </a:lnTo>
                <a:lnTo>
                  <a:pt x="6418440" y="1838642"/>
                </a:lnTo>
                <a:lnTo>
                  <a:pt x="6408915" y="1891030"/>
                </a:lnTo>
                <a:lnTo>
                  <a:pt x="6399390" y="1951355"/>
                </a:lnTo>
                <a:lnTo>
                  <a:pt x="6397802" y="2019617"/>
                </a:lnTo>
                <a:lnTo>
                  <a:pt x="6399390" y="2087880"/>
                </a:lnTo>
                <a:lnTo>
                  <a:pt x="6408915" y="2148205"/>
                </a:lnTo>
                <a:lnTo>
                  <a:pt x="6418440" y="2200592"/>
                </a:lnTo>
                <a:lnTo>
                  <a:pt x="6432727" y="2246630"/>
                </a:lnTo>
                <a:lnTo>
                  <a:pt x="6450190" y="2287905"/>
                </a:lnTo>
                <a:lnTo>
                  <a:pt x="6467652" y="2327592"/>
                </a:lnTo>
                <a:lnTo>
                  <a:pt x="6486702" y="2365692"/>
                </a:lnTo>
                <a:lnTo>
                  <a:pt x="6505752" y="2402205"/>
                </a:lnTo>
                <a:lnTo>
                  <a:pt x="6524802" y="2440305"/>
                </a:lnTo>
                <a:lnTo>
                  <a:pt x="6540677" y="2481580"/>
                </a:lnTo>
                <a:lnTo>
                  <a:pt x="6554965" y="2529205"/>
                </a:lnTo>
                <a:lnTo>
                  <a:pt x="6566077" y="2581592"/>
                </a:lnTo>
                <a:lnTo>
                  <a:pt x="6574015" y="2638742"/>
                </a:lnTo>
                <a:lnTo>
                  <a:pt x="6577190" y="2708592"/>
                </a:lnTo>
                <a:lnTo>
                  <a:pt x="6574015" y="2776855"/>
                </a:lnTo>
                <a:lnTo>
                  <a:pt x="6566077" y="2837180"/>
                </a:lnTo>
                <a:lnTo>
                  <a:pt x="6554965" y="2886392"/>
                </a:lnTo>
                <a:lnTo>
                  <a:pt x="6540677" y="2932430"/>
                </a:lnTo>
                <a:lnTo>
                  <a:pt x="6524802" y="2973705"/>
                </a:lnTo>
                <a:lnTo>
                  <a:pt x="6507340" y="3013392"/>
                </a:lnTo>
                <a:lnTo>
                  <a:pt x="6489877" y="3048317"/>
                </a:lnTo>
                <a:lnTo>
                  <a:pt x="6470827" y="3086417"/>
                </a:lnTo>
                <a:lnTo>
                  <a:pt x="6451777" y="3122930"/>
                </a:lnTo>
                <a:lnTo>
                  <a:pt x="6435902" y="3165792"/>
                </a:lnTo>
                <a:lnTo>
                  <a:pt x="6420027" y="3208655"/>
                </a:lnTo>
                <a:lnTo>
                  <a:pt x="6410502" y="3261042"/>
                </a:lnTo>
                <a:lnTo>
                  <a:pt x="6402565" y="3316605"/>
                </a:lnTo>
                <a:lnTo>
                  <a:pt x="6397802" y="3383280"/>
                </a:lnTo>
                <a:lnTo>
                  <a:pt x="0" y="338328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A7D1F69-126A-1949-8433-20829E7357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1913" y="2460171"/>
            <a:ext cx="4604657" cy="3626249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Gweithgaredd ‘Tick Box’</a:t>
            </a:r>
          </a:p>
          <a:p>
            <a:endParaRPr lang="en-US">
              <a:solidFill>
                <a:schemeClr val="tx1"/>
              </a:solidFill>
            </a:endParaRPr>
          </a:p>
          <a:p>
            <a:r>
              <a:rPr lang="en-US">
                <a:solidFill>
                  <a:schemeClr val="tx1"/>
                </a:solidFill>
              </a:rPr>
              <a:t>Cyfranogiad yn addysg – tlodi,  ADY</a:t>
            </a:r>
          </a:p>
          <a:p>
            <a:endParaRPr lang="en-US">
              <a:solidFill>
                <a:schemeClr val="tx1"/>
              </a:solidFill>
            </a:endParaRPr>
          </a:p>
          <a:p>
            <a:r>
              <a:rPr lang="en-US">
                <a:solidFill>
                  <a:schemeClr val="tx1"/>
                </a:solidFill>
              </a:rPr>
              <a:t>Angen mwy o ymchwil </a:t>
            </a:r>
          </a:p>
          <a:p>
            <a:endParaRPr lang="en-US">
              <a:solidFill>
                <a:schemeClr val="tx1"/>
              </a:solidFill>
            </a:endParaRPr>
          </a:p>
          <a:p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19756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662E5F1-BC41-C042-88CA-87BB2A66C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cyferinodi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D7556E8-1C08-6247-A8A8-F5CFC5E8C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338943"/>
            <a:ext cx="10178322" cy="4540649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Alderson, P. (2008). </a:t>
            </a:r>
            <a:r>
              <a:rPr lang="en-GB" i="1" dirty="0"/>
              <a:t>Young children's rights</a:t>
            </a:r>
            <a:r>
              <a:rPr lang="en-GB" dirty="0"/>
              <a:t>. London: Jessica Kingsley Publishers.</a:t>
            </a:r>
          </a:p>
          <a:p>
            <a:r>
              <a:rPr lang="en-GB" dirty="0"/>
              <a:t>BURNHAM, L. and BAKER, B. (2010). </a:t>
            </a:r>
            <a:r>
              <a:rPr lang="en-GB" i="1" dirty="0"/>
              <a:t>Supporting teaching &amp; learning in schools (primary)</a:t>
            </a:r>
            <a:r>
              <a:rPr lang="en-GB" dirty="0"/>
              <a:t>. Heinemann.</a:t>
            </a:r>
          </a:p>
          <a:p>
            <a:r>
              <a:rPr lang="en-GB" dirty="0" err="1"/>
              <a:t>Childcomwales.org.uk</a:t>
            </a:r>
            <a:r>
              <a:rPr lang="en-GB" dirty="0"/>
              <a:t>. (2019 a). </a:t>
            </a:r>
            <a:r>
              <a:rPr lang="en-GB" i="1" dirty="0"/>
              <a:t>The Right Way</a:t>
            </a:r>
            <a:r>
              <a:rPr lang="en-GB" dirty="0"/>
              <a:t>. [online] Available at: https://</a:t>
            </a:r>
            <a:r>
              <a:rPr lang="en-GB" dirty="0" err="1"/>
              <a:t>www.childcomwales.org.uk</a:t>
            </a:r>
            <a:r>
              <a:rPr lang="en-GB" dirty="0"/>
              <a:t>/</a:t>
            </a:r>
            <a:r>
              <a:rPr lang="en-GB" dirty="0" err="1"/>
              <a:t>wp</a:t>
            </a:r>
            <a:r>
              <a:rPr lang="en-GB" dirty="0"/>
              <a:t>-content/uploads/2017/04/The-Right-</a:t>
            </a:r>
            <a:r>
              <a:rPr lang="en-GB" dirty="0" err="1"/>
              <a:t>Way.pdf</a:t>
            </a:r>
            <a:r>
              <a:rPr lang="en-GB" dirty="0"/>
              <a:t> [Accessed 2 Apr. 2019].</a:t>
            </a:r>
          </a:p>
          <a:p>
            <a:r>
              <a:rPr lang="en-GB" dirty="0"/>
              <a:t>Children’s Commissioner for Wales. (2019 b). </a:t>
            </a:r>
            <a:r>
              <a:rPr lang="en-GB" i="1" dirty="0"/>
              <a:t>Home - Children’s Commissioner for Wales</a:t>
            </a:r>
            <a:r>
              <a:rPr lang="en-GB" dirty="0"/>
              <a:t>. [online] Available at: https://</a:t>
            </a:r>
            <a:r>
              <a:rPr lang="en-GB" dirty="0" err="1"/>
              <a:t>www.childcomwales.org.uk</a:t>
            </a:r>
            <a:r>
              <a:rPr lang="en-GB" dirty="0"/>
              <a:t> [Accessed 7 Mar. 2019].</a:t>
            </a:r>
          </a:p>
          <a:p>
            <a:r>
              <a:rPr lang="en-GB" dirty="0" err="1"/>
              <a:t>Childcomwales.org.uk</a:t>
            </a:r>
            <a:r>
              <a:rPr lang="en-GB" dirty="0"/>
              <a:t> (2019) [image c] Available at: https://</a:t>
            </a:r>
            <a:r>
              <a:rPr lang="en-GB" dirty="0" err="1"/>
              <a:t>www.childcomwales.org.uk</a:t>
            </a:r>
            <a:r>
              <a:rPr lang="en-GB" dirty="0"/>
              <a:t> [Accessed 7 Mar. 2019].</a:t>
            </a:r>
          </a:p>
          <a:p>
            <a:r>
              <a:rPr lang="en-GB" dirty="0" err="1"/>
              <a:t>Childcomwales.org.uk</a:t>
            </a:r>
            <a:r>
              <a:rPr lang="en-GB" dirty="0"/>
              <a:t> (2019) [image d] Available at: https://</a:t>
            </a:r>
            <a:r>
              <a:rPr lang="en-GB" dirty="0" err="1"/>
              <a:t>www.childcomwales.org.uk</a:t>
            </a:r>
            <a:r>
              <a:rPr lang="en-GB" dirty="0"/>
              <a:t> [Accessed 7 Mar. 2019].</a:t>
            </a:r>
          </a:p>
          <a:p>
            <a:r>
              <a:rPr lang="en-GB" dirty="0" err="1"/>
              <a:t>Childcomwales.org.uk</a:t>
            </a:r>
            <a:r>
              <a:rPr lang="en-GB" dirty="0"/>
              <a:t> (2019) [image e] Available at: https://</a:t>
            </a:r>
            <a:r>
              <a:rPr lang="en-GB" dirty="0" err="1"/>
              <a:t>www.childcomwales.org.uk</a:t>
            </a:r>
            <a:r>
              <a:rPr lang="en-GB" dirty="0"/>
              <a:t> [Accessed 7 Mar. 2019].</a:t>
            </a:r>
          </a:p>
          <a:p>
            <a:r>
              <a:rPr lang="en-GB" dirty="0" err="1"/>
              <a:t>Glazzard</a:t>
            </a:r>
            <a:r>
              <a:rPr lang="en-GB" dirty="0"/>
              <a:t>, J., </a:t>
            </a:r>
            <a:r>
              <a:rPr lang="en-GB" dirty="0" err="1"/>
              <a:t>Stokoe</a:t>
            </a:r>
            <a:r>
              <a:rPr lang="en-GB" dirty="0"/>
              <a:t>, J., Hughes, A., Netherwood, A. and Neve, L. (2015). </a:t>
            </a:r>
            <a:r>
              <a:rPr lang="en-GB" i="1" dirty="0"/>
              <a:t>Teaching and supporting children with special educational needs and disabilities in primary schools</a:t>
            </a:r>
            <a:r>
              <a:rPr lang="en-GB" dirty="0"/>
              <a:t>.</a:t>
            </a:r>
          </a:p>
          <a:p>
            <a:r>
              <a:rPr lang="en-GB" dirty="0" err="1"/>
              <a:t>Mspguide.org</a:t>
            </a:r>
            <a:r>
              <a:rPr lang="en-GB" dirty="0"/>
              <a:t>. (2019). </a:t>
            </a:r>
            <a:r>
              <a:rPr lang="en-GB" i="1" dirty="0"/>
              <a:t>Force Field Analysis | Multi-Stakeholder Partnerships</a:t>
            </a:r>
            <a:r>
              <a:rPr lang="en-GB" dirty="0"/>
              <a:t>. [online] Available at: http://</a:t>
            </a:r>
            <a:r>
              <a:rPr lang="en-GB" dirty="0" err="1"/>
              <a:t>www.mspguide.org</a:t>
            </a:r>
            <a:r>
              <a:rPr lang="en-GB" dirty="0"/>
              <a:t>/tool/force-field-analysis [Accessed 3 Apr. 2019].</a:t>
            </a:r>
          </a:p>
          <a:p>
            <a:r>
              <a:rPr lang="en-GB" dirty="0"/>
              <a:t>Peer, L. and Reid, G. (2016). </a:t>
            </a:r>
            <a:r>
              <a:rPr lang="en-GB" i="1" dirty="0"/>
              <a:t>Special educational needs</a:t>
            </a:r>
            <a:r>
              <a:rPr lang="en-GB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8006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89C221E-F9A9-8644-9694-29AA11C8B0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CYfeirnodi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6B84C9D-1060-074C-A27A-CBC6DCB4FC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Percy-Smith, B. and Thomas, N. (2010). </a:t>
            </a:r>
            <a:r>
              <a:rPr lang="en-GB" i="1" dirty="0"/>
              <a:t>A handbook of children and young people's participation</a:t>
            </a:r>
            <a:r>
              <a:rPr lang="en-GB" dirty="0"/>
              <a:t>. London [England]: Routledge.</a:t>
            </a:r>
          </a:p>
          <a:p>
            <a:r>
              <a:rPr lang="en-GB" dirty="0"/>
              <a:t>Purdy, L. (1992). </a:t>
            </a:r>
            <a:r>
              <a:rPr lang="en-GB" i="1" dirty="0"/>
              <a:t>In their best interest?</a:t>
            </a:r>
            <a:r>
              <a:rPr lang="en-GB" dirty="0"/>
              <a:t>. Ithaca and London: Cornell University Press.</a:t>
            </a:r>
          </a:p>
          <a:p>
            <a:r>
              <a:rPr lang="en-GB" dirty="0" err="1"/>
              <a:t>Reynaert</a:t>
            </a:r>
            <a:r>
              <a:rPr lang="en-GB" dirty="0"/>
              <a:t>, D., </a:t>
            </a:r>
            <a:r>
              <a:rPr lang="en-GB" dirty="0" err="1"/>
              <a:t>Bouverne</a:t>
            </a:r>
            <a:r>
              <a:rPr lang="en-GB" dirty="0"/>
              <a:t>-de-</a:t>
            </a:r>
            <a:r>
              <a:rPr lang="en-GB" dirty="0" err="1"/>
              <a:t>Bie</a:t>
            </a:r>
            <a:r>
              <a:rPr lang="en-GB" dirty="0"/>
              <a:t>, M. and </a:t>
            </a:r>
            <a:r>
              <a:rPr lang="en-GB" dirty="0" err="1"/>
              <a:t>Vandevelde</a:t>
            </a:r>
            <a:r>
              <a:rPr lang="en-GB" dirty="0"/>
              <a:t>, S. (2009). A Review of Children’s Rights Literature Since the Adoption of the United Nations Convention on the Rights of the Child. </a:t>
            </a:r>
            <a:r>
              <a:rPr lang="en-GB" i="1" dirty="0"/>
              <a:t>Childhood</a:t>
            </a:r>
            <a:r>
              <a:rPr lang="en-GB" dirty="0"/>
              <a:t>, 16(4), pp.518-534.</a:t>
            </a:r>
          </a:p>
          <a:p>
            <a:r>
              <a:rPr lang="en-GB" dirty="0"/>
              <a:t>Rights Respecting Schools Award. (2019). </a:t>
            </a:r>
            <a:r>
              <a:rPr lang="en-GB" i="1" dirty="0"/>
              <a:t>The Rights Respecting Schools Award | </a:t>
            </a:r>
            <a:r>
              <a:rPr lang="en-GB" i="1" dirty="0" err="1"/>
              <a:t>Unicef</a:t>
            </a:r>
            <a:r>
              <a:rPr lang="en-GB" i="1" dirty="0"/>
              <a:t> UK</a:t>
            </a:r>
            <a:r>
              <a:rPr lang="en-GB" dirty="0"/>
              <a:t>. [online] Available at: https://</a:t>
            </a:r>
            <a:r>
              <a:rPr lang="en-GB" dirty="0" err="1"/>
              <a:t>www.unicef.org.uk</a:t>
            </a:r>
            <a:r>
              <a:rPr lang="en-GB" dirty="0"/>
              <a:t>/rights-respecting-schools/ [Accessed 3 Apr. 2019].</a:t>
            </a:r>
          </a:p>
          <a:p>
            <a:r>
              <a:rPr lang="en-GB" dirty="0" err="1"/>
              <a:t>Savethechildren.org.uk</a:t>
            </a:r>
            <a:r>
              <a:rPr lang="en-GB" dirty="0"/>
              <a:t>. (2019). </a:t>
            </a:r>
            <a:r>
              <a:rPr lang="en-GB" i="1" dirty="0"/>
              <a:t>Our Strategy | Save the Children UK</a:t>
            </a:r>
            <a:r>
              <a:rPr lang="en-GB" dirty="0"/>
              <a:t>. [online] Available at: https://</a:t>
            </a:r>
            <a:r>
              <a:rPr lang="en-GB" dirty="0" err="1"/>
              <a:t>www.savethechildren.org.uk</a:t>
            </a:r>
            <a:r>
              <a:rPr lang="en-GB" dirty="0"/>
              <a:t>/about-us/who-we-are/our-strategy [Accessed 3 Mar. 2019].</a:t>
            </a:r>
          </a:p>
          <a:p>
            <a:r>
              <a:rPr lang="en-GB" dirty="0" err="1"/>
              <a:t>Savethechildren.org.uk</a:t>
            </a:r>
            <a:r>
              <a:rPr lang="en-GB" dirty="0"/>
              <a:t>. (2019). </a:t>
            </a:r>
            <a:r>
              <a:rPr lang="en-GB" i="1" dirty="0"/>
              <a:t>Our Strategy | Save the Children UK</a:t>
            </a:r>
            <a:r>
              <a:rPr lang="en-GB" dirty="0"/>
              <a:t>. [online] Available at: https://</a:t>
            </a:r>
            <a:r>
              <a:rPr lang="en-GB" dirty="0" err="1"/>
              <a:t>www.savethechildren.org.uk</a:t>
            </a:r>
            <a:r>
              <a:rPr lang="en-GB" dirty="0"/>
              <a:t>/about-us/who-we-are/our-strategy [Accessed 3 Mar. 2019].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2133511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171312"/>
      </a:dk2>
      <a:lt2>
        <a:srgbClr val="F7F0DF"/>
      </a:lt2>
      <a:accent1>
        <a:srgbClr val="53AE6E"/>
      </a:accent1>
      <a:accent2>
        <a:srgbClr val="326267"/>
      </a:accent2>
      <a:accent3>
        <a:srgbClr val="C5C34A"/>
      </a:accent3>
      <a:accent4>
        <a:srgbClr val="BF6546"/>
      </a:accent4>
      <a:accent5>
        <a:srgbClr val="81B5A8"/>
      </a:accent5>
      <a:accent6>
        <a:srgbClr val="636455"/>
      </a:accent6>
      <a:hlink>
        <a:srgbClr val="81B5A8"/>
      </a:hlink>
      <a:folHlink>
        <a:srgbClr val="936888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A1A3E1F0-B5EF-49C5-810A-B1B32AEDDC8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{791FC68D-E925-1F41-AD37-D4995F28C2A6}tf10001071</Template>
  <TotalTime>2276</TotalTime>
  <Words>2324</Words>
  <Application>Microsoft Office PowerPoint</Application>
  <PresentationFormat>Widescreen</PresentationFormat>
  <Paragraphs>113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Gill Sans MT</vt:lpstr>
      <vt:lpstr>Impact</vt:lpstr>
      <vt:lpstr>Badge</vt:lpstr>
      <vt:lpstr>Hawliau Plant</vt:lpstr>
      <vt:lpstr>Cynnwys</vt:lpstr>
      <vt:lpstr>Hawliau plant</vt:lpstr>
      <vt:lpstr>cyfranogiad</vt:lpstr>
      <vt:lpstr>Lleoliad</vt:lpstr>
      <vt:lpstr>rhwystrau</vt:lpstr>
      <vt:lpstr>Force field analysis</vt:lpstr>
      <vt:lpstr>casgliad</vt:lpstr>
      <vt:lpstr>Rhestr cyferinodi </vt:lpstr>
      <vt:lpstr>Rhestr CYfeirnodi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Hawliau Plant</dc:title>
  <dc:creator>Microsoft Office User</dc:creator>
  <cp:lastModifiedBy>Megan Llewelyn</cp:lastModifiedBy>
  <cp:revision>15</cp:revision>
  <dcterms:created xsi:type="dcterms:W3CDTF">2019-04-01T16:59:23Z</dcterms:created>
  <dcterms:modified xsi:type="dcterms:W3CDTF">2019-04-03T07:31:42Z</dcterms:modified>
</cp:coreProperties>
</file>