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2.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9" r:id="rId1"/>
    <p:sldMasterId id="2147484033" r:id="rId2"/>
    <p:sldMasterId id="2147484046" r:id="rId3"/>
  </p:sldMasterIdLst>
  <p:notesMasterIdLst>
    <p:notesMasterId r:id="rId13"/>
  </p:notesMasterIdLst>
  <p:handoutMasterIdLst>
    <p:handoutMasterId r:id="rId14"/>
  </p:handoutMasterIdLst>
  <p:sldIdLst>
    <p:sldId id="268" r:id="rId4"/>
    <p:sldId id="260" r:id="rId5"/>
    <p:sldId id="261" r:id="rId6"/>
    <p:sldId id="263" r:id="rId7"/>
    <p:sldId id="264" r:id="rId8"/>
    <p:sldId id="265" r:id="rId9"/>
    <p:sldId id="266" r:id="rId10"/>
    <p:sldId id="267" r:id="rId11"/>
    <p:sldId id="262"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23B21E-D5C8-49B8-AB41-6DEA08DBEFC3}" v="25" dt="2026-06-21T11:58:57.5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8"/>
  </p:normalViewPr>
  <p:slideViewPr>
    <p:cSldViewPr snapToGrid="0" showGuides="1">
      <p:cViewPr varScale="1">
        <p:scale>
          <a:sx n="77" d="100"/>
          <a:sy n="77" d="100"/>
        </p:scale>
        <p:origin x="268" y="56"/>
      </p:cViewPr>
      <p:guideLst>
        <p:guide orient="horz" pos="2160"/>
        <p:guide pos="3840"/>
      </p:guideLst>
    </p:cSldViewPr>
  </p:slideViewPr>
  <p:notesTextViewPr>
    <p:cViewPr>
      <p:scale>
        <a:sx n="1" d="1"/>
        <a:sy n="1" d="1"/>
      </p:scale>
      <p:origin x="0" y="0"/>
    </p:cViewPr>
  </p:notesTextViewPr>
  <p:sorterViewPr>
    <p:cViewPr>
      <p:scale>
        <a:sx n="120" d="100"/>
        <a:sy n="120" d="100"/>
      </p:scale>
      <p:origin x="0" y="0"/>
    </p:cViewPr>
  </p:sorterViewPr>
  <p:notesViewPr>
    <p:cSldViewPr snapToGrid="0" showGuides="1">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presProps" Target="presProps.xml"/><Relationship Id="rId10" Type="http://schemas.openxmlformats.org/officeDocument/2006/relationships/slide" Target="slides/slide7.xml"/><Relationship Id="rId19" Type="http://schemas.microsoft.com/office/2016/11/relationships/changesInfo" Target="changesInfos/changesInfo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sther Nwache" userId="951e35fd31cd869f" providerId="LiveId" clId="{5AD8E8C4-8FD1-4F3A-8459-691358E3877B}"/>
    <pc:docChg chg="undo redo custSel addSld delSld modSld modMainMaster">
      <pc:chgData name="Esther Nwache" userId="951e35fd31cd869f" providerId="LiveId" clId="{5AD8E8C4-8FD1-4F3A-8459-691358E3877B}" dt="2026-06-21T13:46:16.769" v="1003" actId="20577"/>
      <pc:docMkLst>
        <pc:docMk/>
      </pc:docMkLst>
      <pc:sldChg chg="modSp mod">
        <pc:chgData name="Esther Nwache" userId="951e35fd31cd869f" providerId="LiveId" clId="{5AD8E8C4-8FD1-4F3A-8459-691358E3877B}" dt="2026-06-21T10:22:26.724" v="52" actId="20577"/>
        <pc:sldMkLst>
          <pc:docMk/>
          <pc:sldMk cId="2329614230" sldId="260"/>
        </pc:sldMkLst>
        <pc:spChg chg="mod">
          <ac:chgData name="Esther Nwache" userId="951e35fd31cd869f" providerId="LiveId" clId="{5AD8E8C4-8FD1-4F3A-8459-691358E3877B}" dt="2026-06-21T10:22:26.724" v="52" actId="20577"/>
          <ac:spMkLst>
            <pc:docMk/>
            <pc:sldMk cId="2329614230" sldId="260"/>
            <ac:spMk id="4" creationId="{D8319D33-1EDC-2FD6-1393-613ECEB01295}"/>
          </ac:spMkLst>
        </pc:spChg>
        <pc:picChg chg="mod">
          <ac:chgData name="Esther Nwache" userId="951e35fd31cd869f" providerId="LiveId" clId="{5AD8E8C4-8FD1-4F3A-8459-691358E3877B}" dt="2026-06-21T10:21:31.276" v="20" actId="14100"/>
          <ac:picMkLst>
            <pc:docMk/>
            <pc:sldMk cId="2329614230" sldId="260"/>
            <ac:picMk id="2" creationId="{18DF9A53-36C1-109B-0F04-B55DD3684DE7}"/>
          </ac:picMkLst>
        </pc:picChg>
      </pc:sldChg>
      <pc:sldChg chg="modSp mod">
        <pc:chgData name="Esther Nwache" userId="951e35fd31cd869f" providerId="LiveId" clId="{5AD8E8C4-8FD1-4F3A-8459-691358E3877B}" dt="2026-06-21T11:34:00.952" v="312" actId="20577"/>
        <pc:sldMkLst>
          <pc:docMk/>
          <pc:sldMk cId="3562165644" sldId="261"/>
        </pc:sldMkLst>
        <pc:spChg chg="mod">
          <ac:chgData name="Esther Nwache" userId="951e35fd31cd869f" providerId="LiveId" clId="{5AD8E8C4-8FD1-4F3A-8459-691358E3877B}" dt="2026-06-21T11:34:00.952" v="312" actId="20577"/>
          <ac:spMkLst>
            <pc:docMk/>
            <pc:sldMk cId="3562165644" sldId="261"/>
            <ac:spMk id="5" creationId="{17C816B0-C650-1D06-90F0-952121AD6725}"/>
          </ac:spMkLst>
        </pc:spChg>
      </pc:sldChg>
      <pc:sldChg chg="setBg">
        <pc:chgData name="Esther Nwache" userId="951e35fd31cd869f" providerId="LiveId" clId="{5AD8E8C4-8FD1-4F3A-8459-691358E3877B}" dt="2026-06-21T10:29:50.838" v="63"/>
        <pc:sldMkLst>
          <pc:docMk/>
          <pc:sldMk cId="2424851768" sldId="262"/>
        </pc:sldMkLst>
      </pc:sldChg>
      <pc:sldChg chg="modSp">
        <pc:chgData name="Esther Nwache" userId="951e35fd31cd869f" providerId="LiveId" clId="{5AD8E8C4-8FD1-4F3A-8459-691358E3877B}" dt="2026-06-21T10:19:44.937" v="11"/>
        <pc:sldMkLst>
          <pc:docMk/>
          <pc:sldMk cId="1104068539" sldId="263"/>
        </pc:sldMkLst>
        <pc:spChg chg="mod">
          <ac:chgData name="Esther Nwache" userId="951e35fd31cd869f" providerId="LiveId" clId="{5AD8E8C4-8FD1-4F3A-8459-691358E3877B}" dt="2026-06-21T10:19:44.937" v="11"/>
          <ac:spMkLst>
            <pc:docMk/>
            <pc:sldMk cId="1104068539" sldId="263"/>
            <ac:spMk id="2" creationId="{7BD5CB09-AAB8-0B13-6C7A-4B5E23C481E7}"/>
          </ac:spMkLst>
        </pc:spChg>
      </pc:sldChg>
      <pc:sldChg chg="modSp mod">
        <pc:chgData name="Esther Nwache" userId="951e35fd31cd869f" providerId="LiveId" clId="{5AD8E8C4-8FD1-4F3A-8459-691358E3877B}" dt="2026-06-21T11:37:09.242" v="318" actId="20577"/>
        <pc:sldMkLst>
          <pc:docMk/>
          <pc:sldMk cId="3044701402" sldId="264"/>
        </pc:sldMkLst>
        <pc:spChg chg="mod">
          <ac:chgData name="Esther Nwache" userId="951e35fd31cd869f" providerId="LiveId" clId="{5AD8E8C4-8FD1-4F3A-8459-691358E3877B}" dt="2026-06-21T10:19:20.328" v="10"/>
          <ac:spMkLst>
            <pc:docMk/>
            <pc:sldMk cId="3044701402" sldId="264"/>
            <ac:spMk id="2" creationId="{5E28C5C0-F834-E1A1-78C5-53EEE60BB3A5}"/>
          </ac:spMkLst>
        </pc:spChg>
        <pc:spChg chg="mod">
          <ac:chgData name="Esther Nwache" userId="951e35fd31cd869f" providerId="LiveId" clId="{5AD8E8C4-8FD1-4F3A-8459-691358E3877B}" dt="2026-06-21T11:37:09.242" v="318" actId="20577"/>
          <ac:spMkLst>
            <pc:docMk/>
            <pc:sldMk cId="3044701402" sldId="264"/>
            <ac:spMk id="5" creationId="{9CAC3459-1EF9-1614-E90F-15BD01B966CD}"/>
          </ac:spMkLst>
        </pc:spChg>
      </pc:sldChg>
      <pc:sldChg chg="modSp mod">
        <pc:chgData name="Esther Nwache" userId="951e35fd31cd869f" providerId="LiveId" clId="{5AD8E8C4-8FD1-4F3A-8459-691358E3877B}" dt="2026-06-21T10:35:47.024" v="97" actId="20577"/>
        <pc:sldMkLst>
          <pc:docMk/>
          <pc:sldMk cId="2412443067" sldId="265"/>
        </pc:sldMkLst>
        <pc:spChg chg="mod">
          <ac:chgData name="Esther Nwache" userId="951e35fd31cd869f" providerId="LiveId" clId="{5AD8E8C4-8FD1-4F3A-8459-691358E3877B}" dt="2026-06-21T10:35:47.024" v="97" actId="20577"/>
          <ac:spMkLst>
            <pc:docMk/>
            <pc:sldMk cId="2412443067" sldId="265"/>
            <ac:spMk id="4" creationId="{01D107A4-B4A1-921D-1FA6-DA4CA6B2B936}"/>
          </ac:spMkLst>
        </pc:spChg>
      </pc:sldChg>
      <pc:sldChg chg="modSp mod">
        <pc:chgData name="Esther Nwache" userId="951e35fd31cd869f" providerId="LiveId" clId="{5AD8E8C4-8FD1-4F3A-8459-691358E3877B}" dt="2026-06-21T10:36:10.740" v="100" actId="20577"/>
        <pc:sldMkLst>
          <pc:docMk/>
          <pc:sldMk cId="32874678" sldId="266"/>
        </pc:sldMkLst>
        <pc:spChg chg="mod">
          <ac:chgData name="Esther Nwache" userId="951e35fd31cd869f" providerId="LiveId" clId="{5AD8E8C4-8FD1-4F3A-8459-691358E3877B}" dt="2026-06-21T10:36:10.740" v="100" actId="20577"/>
          <ac:spMkLst>
            <pc:docMk/>
            <pc:sldMk cId="32874678" sldId="266"/>
            <ac:spMk id="4" creationId="{A9C6AD48-8163-2DEE-CFA5-9349B3242851}"/>
          </ac:spMkLst>
        </pc:spChg>
      </pc:sldChg>
      <pc:sldChg chg="addSp delSp modSp new add del mod chgLayout">
        <pc:chgData name="Esther Nwache" userId="951e35fd31cd869f" providerId="LiveId" clId="{5AD8E8C4-8FD1-4F3A-8459-691358E3877B}" dt="2026-06-21T13:46:16.769" v="1003" actId="20577"/>
        <pc:sldMkLst>
          <pc:docMk/>
          <pc:sldMk cId="153819427" sldId="268"/>
        </pc:sldMkLst>
        <pc:spChg chg="mod ord">
          <ac:chgData name="Esther Nwache" userId="951e35fd31cd869f" providerId="LiveId" clId="{5AD8E8C4-8FD1-4F3A-8459-691358E3877B}" dt="2026-06-21T11:45:29.515" v="365" actId="27636"/>
          <ac:spMkLst>
            <pc:docMk/>
            <pc:sldMk cId="153819427" sldId="268"/>
            <ac:spMk id="2" creationId="{31B75463-F522-03CA-A897-CB106528C4AE}"/>
          </ac:spMkLst>
        </pc:spChg>
        <pc:spChg chg="del mod">
          <ac:chgData name="Esther Nwache" userId="951e35fd31cd869f" providerId="LiveId" clId="{5AD8E8C4-8FD1-4F3A-8459-691358E3877B}" dt="2026-06-21T11:45:29.505" v="364" actId="6264"/>
          <ac:spMkLst>
            <pc:docMk/>
            <pc:sldMk cId="153819427" sldId="268"/>
            <ac:spMk id="3" creationId="{990EBD78-4797-FF93-76F9-BD71CB695AE7}"/>
          </ac:spMkLst>
        </pc:spChg>
        <pc:spChg chg="add del mod">
          <ac:chgData name="Esther Nwache" userId="951e35fd31cd869f" providerId="LiveId" clId="{5AD8E8C4-8FD1-4F3A-8459-691358E3877B}" dt="2026-06-21T11:45:29.505" v="364" actId="6264"/>
          <ac:spMkLst>
            <pc:docMk/>
            <pc:sldMk cId="153819427" sldId="268"/>
            <ac:spMk id="5" creationId="{6AA93339-2008-EAC4-8370-F55FF41818DA}"/>
          </ac:spMkLst>
        </pc:spChg>
        <pc:spChg chg="add mod ord">
          <ac:chgData name="Esther Nwache" userId="951e35fd31cd869f" providerId="LiveId" clId="{5AD8E8C4-8FD1-4F3A-8459-691358E3877B}" dt="2026-06-21T13:46:16.769" v="1003" actId="20577"/>
          <ac:spMkLst>
            <pc:docMk/>
            <pc:sldMk cId="153819427" sldId="268"/>
            <ac:spMk id="6" creationId="{AA7F8116-CA03-E5FE-0391-EEE51B554084}"/>
          </ac:spMkLst>
        </pc:spChg>
        <pc:picChg chg="add mod">
          <ac:chgData name="Esther Nwache" userId="951e35fd31cd869f" providerId="LiveId" clId="{5AD8E8C4-8FD1-4F3A-8459-691358E3877B}" dt="2026-06-21T13:37:51.714" v="821" actId="1076"/>
          <ac:picMkLst>
            <pc:docMk/>
            <pc:sldMk cId="153819427" sldId="268"/>
            <ac:picMk id="4" creationId="{649179CE-279D-1168-6909-FC8BB440AA98}"/>
          </ac:picMkLst>
        </pc:picChg>
        <pc:picChg chg="add del mod">
          <ac:chgData name="Esther Nwache" userId="951e35fd31cd869f" providerId="LiveId" clId="{5AD8E8C4-8FD1-4F3A-8459-691358E3877B}" dt="2026-06-21T10:57:44.585" v="193" actId="22"/>
          <ac:picMkLst>
            <pc:docMk/>
            <pc:sldMk cId="153819427" sldId="268"/>
            <ac:picMk id="6" creationId="{CF541783-5544-958C-C43E-84BC93B434B2}"/>
          </ac:picMkLst>
        </pc:picChg>
        <pc:picChg chg="add del mod">
          <ac:chgData name="Esther Nwache" userId="951e35fd31cd869f" providerId="LiveId" clId="{5AD8E8C4-8FD1-4F3A-8459-691358E3877B}" dt="2026-06-21T11:27:07.343" v="256" actId="478"/>
          <ac:picMkLst>
            <pc:docMk/>
            <pc:sldMk cId="153819427" sldId="268"/>
            <ac:picMk id="8" creationId="{5D179195-8287-F581-60BB-76F1BF0F28A1}"/>
          </ac:picMkLst>
        </pc:picChg>
      </pc:sldChg>
      <pc:sldChg chg="addSp delSp modSp new del mod setBg">
        <pc:chgData name="Esther Nwache" userId="951e35fd31cd869f" providerId="LiveId" clId="{5AD8E8C4-8FD1-4F3A-8459-691358E3877B}" dt="2026-06-21T11:45:51.627" v="366" actId="2696"/>
        <pc:sldMkLst>
          <pc:docMk/>
          <pc:sldMk cId="379422193" sldId="269"/>
        </pc:sldMkLst>
        <pc:spChg chg="mod">
          <ac:chgData name="Esther Nwache" userId="951e35fd31cd869f" providerId="LiveId" clId="{5AD8E8C4-8FD1-4F3A-8459-691358E3877B}" dt="2026-06-21T11:45:03.268" v="363" actId="14100"/>
          <ac:spMkLst>
            <pc:docMk/>
            <pc:sldMk cId="379422193" sldId="269"/>
            <ac:spMk id="2" creationId="{6FF18D61-918B-888B-BE53-5AD2463F8DEE}"/>
          </ac:spMkLst>
        </pc:spChg>
        <pc:spChg chg="mod">
          <ac:chgData name="Esther Nwache" userId="951e35fd31cd869f" providerId="LiveId" clId="{5AD8E8C4-8FD1-4F3A-8459-691358E3877B}" dt="2026-06-21T11:44:53.204" v="362" actId="26606"/>
          <ac:spMkLst>
            <pc:docMk/>
            <pc:sldMk cId="379422193" sldId="269"/>
            <ac:spMk id="3" creationId="{FF389BCA-55B9-3FB1-8B34-7096D6ACBBD9}"/>
          </ac:spMkLst>
        </pc:spChg>
        <pc:spChg chg="add del">
          <ac:chgData name="Esther Nwache" userId="951e35fd31cd869f" providerId="LiveId" clId="{5AD8E8C4-8FD1-4F3A-8459-691358E3877B}" dt="2026-06-21T11:44:10.106" v="358" actId="26606"/>
          <ac:spMkLst>
            <pc:docMk/>
            <pc:sldMk cId="379422193" sldId="269"/>
            <ac:spMk id="6" creationId="{19D32F93-50AC-4C46-A5DB-291C60DDB7BD}"/>
          </ac:spMkLst>
        </pc:spChg>
        <pc:spChg chg="add del">
          <ac:chgData name="Esther Nwache" userId="951e35fd31cd869f" providerId="LiveId" clId="{5AD8E8C4-8FD1-4F3A-8459-691358E3877B}" dt="2026-06-21T11:44:10.106" v="358" actId="26606"/>
          <ac:spMkLst>
            <pc:docMk/>
            <pc:sldMk cId="379422193" sldId="269"/>
            <ac:spMk id="7" creationId="{86FD7672-78BE-4D6F-A711-2CDB79B52DFF}"/>
          </ac:spMkLst>
        </pc:spChg>
        <pc:spChg chg="add del">
          <ac:chgData name="Esther Nwache" userId="951e35fd31cd869f" providerId="LiveId" clId="{5AD8E8C4-8FD1-4F3A-8459-691358E3877B}" dt="2026-06-21T11:44:53.193" v="361" actId="26606"/>
          <ac:spMkLst>
            <pc:docMk/>
            <pc:sldMk cId="379422193" sldId="269"/>
            <ac:spMk id="8" creationId="{19D32F93-50AC-4C46-A5DB-291C60DDB7BD}"/>
          </ac:spMkLst>
        </pc:spChg>
        <pc:spChg chg="add del">
          <ac:chgData name="Esther Nwache" userId="951e35fd31cd869f" providerId="LiveId" clId="{5AD8E8C4-8FD1-4F3A-8459-691358E3877B}" dt="2026-06-21T11:42:48.291" v="354" actId="26606"/>
          <ac:spMkLst>
            <pc:docMk/>
            <pc:sldMk cId="379422193" sldId="269"/>
            <ac:spMk id="9" creationId="{93245F62-CCC4-49E4-B95B-EA6C1E790510}"/>
          </ac:spMkLst>
        </pc:spChg>
        <pc:spChg chg="add del">
          <ac:chgData name="Esther Nwache" userId="951e35fd31cd869f" providerId="LiveId" clId="{5AD8E8C4-8FD1-4F3A-8459-691358E3877B}" dt="2026-06-21T11:44:53.193" v="361" actId="26606"/>
          <ac:spMkLst>
            <pc:docMk/>
            <pc:sldMk cId="379422193" sldId="269"/>
            <ac:spMk id="10" creationId="{827DC2C4-B485-428A-BF4A-472D2967F47F}"/>
          </ac:spMkLst>
        </pc:spChg>
        <pc:spChg chg="add del">
          <ac:chgData name="Esther Nwache" userId="951e35fd31cd869f" providerId="LiveId" clId="{5AD8E8C4-8FD1-4F3A-8459-691358E3877B}" dt="2026-06-21T11:42:48.291" v="354" actId="26606"/>
          <ac:spMkLst>
            <pc:docMk/>
            <pc:sldMk cId="379422193" sldId="269"/>
            <ac:spMk id="11" creationId="{E6C0DD6B-6AA3-448F-9B99-8386295BC1B4}"/>
          </ac:spMkLst>
        </pc:spChg>
        <pc:spChg chg="add del">
          <ac:chgData name="Esther Nwache" userId="951e35fd31cd869f" providerId="LiveId" clId="{5AD8E8C4-8FD1-4F3A-8459-691358E3877B}" dt="2026-06-21T11:44:53.193" v="361" actId="26606"/>
          <ac:spMkLst>
            <pc:docMk/>
            <pc:sldMk cId="379422193" sldId="269"/>
            <ac:spMk id="12" creationId="{EE04B5EB-F158-4507-90DD-BD23620C7CC9}"/>
          </ac:spMkLst>
        </pc:spChg>
        <pc:spChg chg="add del">
          <ac:chgData name="Esther Nwache" userId="951e35fd31cd869f" providerId="LiveId" clId="{5AD8E8C4-8FD1-4F3A-8459-691358E3877B}" dt="2026-06-21T11:44:10.106" v="358" actId="26606"/>
          <ac:spMkLst>
            <pc:docMk/>
            <pc:sldMk cId="379422193" sldId="269"/>
            <ac:spMk id="13" creationId="{827DC2C4-B485-428A-BF4A-472D2967F47F}"/>
          </ac:spMkLst>
        </pc:spChg>
        <pc:spChg chg="add">
          <ac:chgData name="Esther Nwache" userId="951e35fd31cd869f" providerId="LiveId" clId="{5AD8E8C4-8FD1-4F3A-8459-691358E3877B}" dt="2026-06-21T11:44:53.204" v="362" actId="26606"/>
          <ac:spMkLst>
            <pc:docMk/>
            <pc:sldMk cId="379422193" sldId="269"/>
            <ac:spMk id="14" creationId="{93245F62-CCC4-49E4-B95B-EA6C1E790510}"/>
          </ac:spMkLst>
        </pc:spChg>
        <pc:spChg chg="add del">
          <ac:chgData name="Esther Nwache" userId="951e35fd31cd869f" providerId="LiveId" clId="{5AD8E8C4-8FD1-4F3A-8459-691358E3877B}" dt="2026-06-21T11:44:10.106" v="358" actId="26606"/>
          <ac:spMkLst>
            <pc:docMk/>
            <pc:sldMk cId="379422193" sldId="269"/>
            <ac:spMk id="15" creationId="{4A62647B-1222-407C-8740-5A497612B1F5}"/>
          </ac:spMkLst>
        </pc:spChg>
        <pc:spChg chg="add">
          <ac:chgData name="Esther Nwache" userId="951e35fd31cd869f" providerId="LiveId" clId="{5AD8E8C4-8FD1-4F3A-8459-691358E3877B}" dt="2026-06-21T11:44:53.204" v="362" actId="26606"/>
          <ac:spMkLst>
            <pc:docMk/>
            <pc:sldMk cId="379422193" sldId="269"/>
            <ac:spMk id="16" creationId="{E6C0DD6B-6AA3-448F-9B99-8386295BC1B4}"/>
          </ac:spMkLst>
        </pc:spChg>
        <pc:picChg chg="add mod ord">
          <ac:chgData name="Esther Nwache" userId="951e35fd31cd869f" providerId="LiveId" clId="{5AD8E8C4-8FD1-4F3A-8459-691358E3877B}" dt="2026-06-21T11:44:53.204" v="362" actId="26606"/>
          <ac:picMkLst>
            <pc:docMk/>
            <pc:sldMk cId="379422193" sldId="269"/>
            <ac:picMk id="4" creationId="{58606B1D-D066-6354-7F04-4945F7A5D514}"/>
          </ac:picMkLst>
        </pc:picChg>
      </pc:sldChg>
      <pc:sldMasterChg chg="modSldLayout">
        <pc:chgData name="Esther Nwache" userId="951e35fd31cd869f" providerId="LiveId" clId="{5AD8E8C4-8FD1-4F3A-8459-691358E3877B}" dt="2026-06-21T10:17:09.426" v="4"/>
        <pc:sldMasterMkLst>
          <pc:docMk/>
          <pc:sldMasterMk cId="949771901" sldId="2147484033"/>
        </pc:sldMasterMkLst>
        <pc:sldLayoutChg chg="addSp">
          <pc:chgData name="Esther Nwache" userId="951e35fd31cd869f" providerId="LiveId" clId="{5AD8E8C4-8FD1-4F3A-8459-691358E3877B}" dt="2026-06-21T10:17:09.426" v="4"/>
          <pc:sldLayoutMkLst>
            <pc:docMk/>
            <pc:sldMasterMk cId="949771901" sldId="2147484033"/>
            <pc:sldLayoutMk cId="3096478508" sldId="2147484041"/>
          </pc:sldLayoutMkLst>
          <pc:picChg chg="add">
            <ac:chgData name="Esther Nwache" userId="951e35fd31cd869f" providerId="LiveId" clId="{5AD8E8C4-8FD1-4F3A-8459-691358E3877B}" dt="2026-06-21T10:17:09.426" v="4"/>
            <ac:picMkLst>
              <pc:docMk/>
              <pc:sldMasterMk cId="949771901" sldId="2147484033"/>
              <pc:sldLayoutMk cId="3096478508" sldId="2147484041"/>
              <ac:picMk id="8" creationId="{58708BB0-A792-0ED3-9187-98C957F6385B}"/>
            </ac:picMkLst>
          </pc:picChg>
        </pc:sldLayoutChg>
        <pc:sldLayoutChg chg="addSp">
          <pc:chgData name="Esther Nwache" userId="951e35fd31cd869f" providerId="LiveId" clId="{5AD8E8C4-8FD1-4F3A-8459-691358E3877B}" dt="2026-06-21T10:17:09.426" v="4"/>
          <pc:sldLayoutMkLst>
            <pc:docMk/>
            <pc:sldMasterMk cId="949771901" sldId="2147484033"/>
            <pc:sldLayoutMk cId="1808409043" sldId="2147484042"/>
          </pc:sldLayoutMkLst>
          <pc:picChg chg="add">
            <ac:chgData name="Esther Nwache" userId="951e35fd31cd869f" providerId="LiveId" clId="{5AD8E8C4-8FD1-4F3A-8459-691358E3877B}" dt="2026-06-21T10:17:09.426" v="4"/>
            <ac:picMkLst>
              <pc:docMk/>
              <pc:sldMasterMk cId="949771901" sldId="2147484033"/>
              <pc:sldLayoutMk cId="1808409043" sldId="2147484042"/>
              <ac:picMk id="9" creationId="{4A130C23-D4C1-FE88-BA25-231D82CC808B}"/>
            </ac:picMkLst>
          </pc:picChg>
        </pc:sldLayoutChg>
      </pc:sldMasterChg>
      <pc:sldMasterChg chg="modSldLayout">
        <pc:chgData name="Esther Nwache" userId="951e35fd31cd869f" providerId="LiveId" clId="{5AD8E8C4-8FD1-4F3A-8459-691358E3877B}" dt="2026-06-21T10:16:32.542" v="0"/>
        <pc:sldMasterMkLst>
          <pc:docMk/>
          <pc:sldMasterMk cId="3691522813" sldId="2147484033"/>
        </pc:sldMasterMkLst>
        <pc:sldLayoutChg chg="addSp">
          <pc:chgData name="Esther Nwache" userId="951e35fd31cd869f" providerId="LiveId" clId="{5AD8E8C4-8FD1-4F3A-8459-691358E3877B}" dt="2026-06-21T10:16:32.542" v="0"/>
          <pc:sldLayoutMkLst>
            <pc:docMk/>
            <pc:sldMasterMk cId="3691522813" sldId="2147484033"/>
            <pc:sldLayoutMk cId="3977559553" sldId="2147484041"/>
          </pc:sldLayoutMkLst>
          <pc:picChg chg="add">
            <ac:chgData name="Esther Nwache" userId="951e35fd31cd869f" providerId="LiveId" clId="{5AD8E8C4-8FD1-4F3A-8459-691358E3877B}" dt="2026-06-21T10:16:32.542" v="0"/>
            <ac:picMkLst>
              <pc:docMk/>
              <pc:sldMasterMk cId="3691522813" sldId="2147484033"/>
              <pc:sldLayoutMk cId="3977559553" sldId="2147484041"/>
              <ac:picMk id="8" creationId="{5A6FCE30-DCD1-84FB-5C82-E2DD82867B48}"/>
            </ac:picMkLst>
          </pc:picChg>
        </pc:sldLayoutChg>
        <pc:sldLayoutChg chg="addSp">
          <pc:chgData name="Esther Nwache" userId="951e35fd31cd869f" providerId="LiveId" clId="{5AD8E8C4-8FD1-4F3A-8459-691358E3877B}" dt="2026-06-21T10:16:32.542" v="0"/>
          <pc:sldLayoutMkLst>
            <pc:docMk/>
            <pc:sldMasterMk cId="3691522813" sldId="2147484033"/>
            <pc:sldLayoutMk cId="977587780" sldId="2147484042"/>
          </pc:sldLayoutMkLst>
          <pc:picChg chg="add">
            <ac:chgData name="Esther Nwache" userId="951e35fd31cd869f" providerId="LiveId" clId="{5AD8E8C4-8FD1-4F3A-8459-691358E3877B}" dt="2026-06-21T10:16:32.542" v="0"/>
            <ac:picMkLst>
              <pc:docMk/>
              <pc:sldMasterMk cId="3691522813" sldId="2147484033"/>
              <pc:sldLayoutMk cId="977587780" sldId="2147484042"/>
              <ac:picMk id="9" creationId="{88635809-7513-BD73-3CC6-92F6FA0390FE}"/>
            </ac:picMkLst>
          </pc:picChg>
        </pc:sldLayoutChg>
      </pc:sldMasterChg>
      <pc:sldMasterChg chg="modSldLayout">
        <pc:chgData name="Esther Nwache" userId="951e35fd31cd869f" providerId="LiveId" clId="{5AD8E8C4-8FD1-4F3A-8459-691358E3877B}" dt="2026-06-21T10:19:44.937" v="11"/>
        <pc:sldMasterMkLst>
          <pc:docMk/>
          <pc:sldMasterMk cId="3812044449" sldId="2147484033"/>
        </pc:sldMasterMkLst>
        <pc:sldLayoutChg chg="addSp">
          <pc:chgData name="Esther Nwache" userId="951e35fd31cd869f" providerId="LiveId" clId="{5AD8E8C4-8FD1-4F3A-8459-691358E3877B}" dt="2026-06-21T10:19:44.937" v="11"/>
          <pc:sldLayoutMkLst>
            <pc:docMk/>
            <pc:sldMasterMk cId="3812044449" sldId="2147484033"/>
            <pc:sldLayoutMk cId="897557050" sldId="2147484041"/>
          </pc:sldLayoutMkLst>
          <pc:picChg chg="add">
            <ac:chgData name="Esther Nwache" userId="951e35fd31cd869f" providerId="LiveId" clId="{5AD8E8C4-8FD1-4F3A-8459-691358E3877B}" dt="2026-06-21T10:19:44.937" v="11"/>
            <ac:picMkLst>
              <pc:docMk/>
              <pc:sldMasterMk cId="3812044449" sldId="2147484033"/>
              <pc:sldLayoutMk cId="897557050" sldId="2147484041"/>
              <ac:picMk id="8" creationId="{AB8FE117-A7A4-C88E-F25A-42225CB2CAB7}"/>
            </ac:picMkLst>
          </pc:picChg>
        </pc:sldLayoutChg>
        <pc:sldLayoutChg chg="addSp">
          <pc:chgData name="Esther Nwache" userId="951e35fd31cd869f" providerId="LiveId" clId="{5AD8E8C4-8FD1-4F3A-8459-691358E3877B}" dt="2026-06-21T10:19:44.937" v="11"/>
          <pc:sldLayoutMkLst>
            <pc:docMk/>
            <pc:sldMasterMk cId="3812044449" sldId="2147484033"/>
            <pc:sldLayoutMk cId="2483179619" sldId="2147484042"/>
          </pc:sldLayoutMkLst>
          <pc:picChg chg="add">
            <ac:chgData name="Esther Nwache" userId="951e35fd31cd869f" providerId="LiveId" clId="{5AD8E8C4-8FD1-4F3A-8459-691358E3877B}" dt="2026-06-21T10:19:44.937" v="11"/>
            <ac:picMkLst>
              <pc:docMk/>
              <pc:sldMasterMk cId="3812044449" sldId="2147484033"/>
              <pc:sldLayoutMk cId="2483179619" sldId="2147484042"/>
              <ac:picMk id="8" creationId="{BDECBEF0-FF0F-BCCD-5B6A-603A8D03BC8D}"/>
            </ac:picMkLst>
          </pc:picChg>
        </pc:sldLayoutChg>
      </pc:sldMasterChg>
      <pc:sldMasterChg chg="modSldLayout">
        <pc:chgData name="Esther Nwache" userId="951e35fd31cd869f" providerId="LiveId" clId="{5AD8E8C4-8FD1-4F3A-8459-691358E3877B}" dt="2026-06-21T11:29:12.494" v="298"/>
        <pc:sldMasterMkLst>
          <pc:docMk/>
          <pc:sldMasterMk cId="147054862" sldId="2147484046"/>
        </pc:sldMasterMkLst>
        <pc:sldLayoutChg chg="addSp">
          <pc:chgData name="Esther Nwache" userId="951e35fd31cd869f" providerId="LiveId" clId="{5AD8E8C4-8FD1-4F3A-8459-691358E3877B}" dt="2026-06-21T11:29:12.494" v="298"/>
          <pc:sldLayoutMkLst>
            <pc:docMk/>
            <pc:sldMasterMk cId="147054862" sldId="2147484046"/>
            <pc:sldLayoutMk cId="781384181" sldId="2147484054"/>
          </pc:sldLayoutMkLst>
          <pc:picChg chg="add">
            <ac:chgData name="Esther Nwache" userId="951e35fd31cd869f" providerId="LiveId" clId="{5AD8E8C4-8FD1-4F3A-8459-691358E3877B}" dt="2026-06-21T11:29:12.494" v="298"/>
            <ac:picMkLst>
              <pc:docMk/>
              <pc:sldMasterMk cId="147054862" sldId="2147484046"/>
              <pc:sldLayoutMk cId="781384181" sldId="2147484054"/>
              <ac:picMk id="8" creationId="{F86D3BD4-9E3A-9E72-9F9A-CD6EBD970CB4}"/>
            </ac:picMkLst>
          </pc:picChg>
        </pc:sldLayoutChg>
        <pc:sldLayoutChg chg="addSp">
          <pc:chgData name="Esther Nwache" userId="951e35fd31cd869f" providerId="LiveId" clId="{5AD8E8C4-8FD1-4F3A-8459-691358E3877B}" dt="2026-06-21T11:29:12.494" v="298"/>
          <pc:sldLayoutMkLst>
            <pc:docMk/>
            <pc:sldMasterMk cId="147054862" sldId="2147484046"/>
            <pc:sldLayoutMk cId="2964271392" sldId="2147484055"/>
          </pc:sldLayoutMkLst>
          <pc:picChg chg="add">
            <ac:chgData name="Esther Nwache" userId="951e35fd31cd869f" providerId="LiveId" clId="{5AD8E8C4-8FD1-4F3A-8459-691358E3877B}" dt="2026-06-21T11:29:12.494" v="298"/>
            <ac:picMkLst>
              <pc:docMk/>
              <pc:sldMasterMk cId="147054862" sldId="2147484046"/>
              <pc:sldLayoutMk cId="2964271392" sldId="2147484055"/>
              <ac:picMk id="8" creationId="{903397CC-DAF7-41BE-1C16-0854389624AF}"/>
            </ac:picMkLst>
          </pc:picChg>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FB14B2-CD52-9E84-B3E7-49A90F3A72A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DAE5F9-C39F-2ECF-0C06-D0122807D4B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223FF85-4E34-4546-B772-76DFA4A6051B}" type="datetimeFigureOut">
              <a:rPr lang="en-US" smtClean="0"/>
              <a:t>6/21/2026</a:t>
            </a:fld>
            <a:endParaRPr lang="en-US"/>
          </a:p>
        </p:txBody>
      </p:sp>
      <p:sp>
        <p:nvSpPr>
          <p:cNvPr id="4" name="Footer Placeholder 3">
            <a:extLst>
              <a:ext uri="{FF2B5EF4-FFF2-40B4-BE49-F238E27FC236}">
                <a16:creationId xmlns:a16="http://schemas.microsoft.com/office/drawing/2014/main" id="{D37F3243-F9C0-85BE-2E9C-191F612CFE8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CEBE2E3-8654-B63F-B7D6-9549069476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BF7180-4EDD-4E08-9775-7398C11D66ED}" type="slidenum">
              <a:rPr lang="en-US" smtClean="0"/>
              <a:t>‹#›</a:t>
            </a:fld>
            <a:endParaRPr lang="en-US"/>
          </a:p>
        </p:txBody>
      </p:sp>
    </p:spTree>
    <p:extLst>
      <p:ext uri="{BB962C8B-B14F-4D97-AF65-F5344CB8AC3E}">
        <p14:creationId xmlns:p14="http://schemas.microsoft.com/office/powerpoint/2010/main" val="28121430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5CC398-6116-4BD2-9FAD-9822FDA158BE}" type="datetimeFigureOut">
              <a:rPr lang="en-US" smtClean="0"/>
              <a:t>6/21/2026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EFF46E-6B43-41F9-9272-B566D03A251C}" type="slidenum">
              <a:rPr lang="en-US" smtClean="0"/>
              <a:t>‹#›</a:t>
            </a:fld>
            <a:endParaRPr lang="en-US"/>
          </a:p>
        </p:txBody>
      </p:sp>
    </p:spTree>
    <p:extLst>
      <p:ext uri="{BB962C8B-B14F-4D97-AF65-F5344CB8AC3E}">
        <p14:creationId xmlns:p14="http://schemas.microsoft.com/office/powerpoint/2010/main" val="1916440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the audience, introduce yourself, and set out the topic: teamwork in health and social care. Explain that the presentation looks at what collaborative working means, why it matters, how it works in practice, and the challenges involved. Preview the running order — introduction, importance, relevance to the sector, a worked example, challenges, and a short conclusion. Frame the talk around self-awareness: understanding your own role is what helps you contribute effectively within a team.</a:t>
            </a:r>
            <a:endParaRPr lang="en-US"/>
          </a:p>
        </p:txBody>
      </p:sp>
      <p:sp>
        <p:nvSpPr>
          <p:cNvPr id="4" name="Slide Number Placeholder 3"/>
          <p:cNvSpPr>
            <a:spLocks noGrp="1"/>
          </p:cNvSpPr>
          <p:nvPr>
            <p:ph type="sldNum" sz="quarter" idx="5"/>
          </p:nvPr>
        </p:nvSpPr>
        <p:spPr/>
        <p:txBody>
          <a:bodyPr/>
          <a:lstStyle/>
          <a:p>
            <a:fld id="{38EFF46E-6B43-41F9-9272-B566D03A251C}" type="slidenum">
              <a:rPr lang="en-US" smtClean="0"/>
              <a:t>2</a:t>
            </a:fld>
            <a:endParaRPr lang="en-US"/>
          </a:p>
        </p:txBody>
      </p:sp>
    </p:spTree>
    <p:extLst>
      <p:ext uri="{BB962C8B-B14F-4D97-AF65-F5344CB8AC3E}">
        <p14:creationId xmlns:p14="http://schemas.microsoft.com/office/powerpoint/2010/main" val="4928266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Open by defining collaborative working: in health and social care, meeting a person's needs depends on different professionals working together rather than in isolation. Identify who is typically involved — nurses, care workers, occupational therapists, family carers and doctors — and stress that each holds different pieces of information about the person. Explain that effective multidisciplinary teamwork depends on sharing that information openly. Finish on the two conditions for success: respecting each other's roles and communicating clearly so the person in care stays at the centre (NHS England, 2026).</a:t>
            </a:r>
          </a:p>
        </p:txBody>
      </p:sp>
      <p:sp>
        <p:nvSpPr>
          <p:cNvPr id="4" name="Slide Number Placeholder 3"/>
          <p:cNvSpPr>
            <a:spLocks noGrp="1"/>
          </p:cNvSpPr>
          <p:nvPr>
            <p:ph type="sldNum" sz="quarter" idx="5"/>
          </p:nvPr>
        </p:nvSpPr>
        <p:spPr/>
        <p:txBody>
          <a:bodyPr/>
          <a:lstStyle/>
          <a:p>
            <a:fld id="{38EFF46E-6B43-41F9-9272-B566D03A251C}"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Work through why teamwork matters using the four points on the slide. First, professionals bring different skills and experience, so collaboration produces a richer pool of ideas that improves patient care. Second, problem-solving improves because varied perspectives generate new approaches and professionals learn from one another. Third, sharing responsibility spreads the workload and reduces individual stress. Fourth, clear communication builds mutual trust, which underpins safe care (Wei et al., 2020). You could invite the audience to recall a time a fresh perspective solved a problem.</a:t>
            </a:r>
          </a:p>
        </p:txBody>
      </p:sp>
      <p:sp>
        <p:nvSpPr>
          <p:cNvPr id="4" name="Slide Number Placeholder 3"/>
          <p:cNvSpPr>
            <a:spLocks noGrp="1"/>
          </p:cNvSpPr>
          <p:nvPr>
            <p:ph type="sldNum" sz="quarter" idx="5"/>
          </p:nvPr>
        </p:nvSpPr>
        <p:spPr/>
        <p:txBody>
          <a:bodyPr/>
          <a:lstStyle/>
          <a:p>
            <a:fld id="{38EFF46E-6B43-41F9-9272-B566D03A251C}"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Make the link to real practice. Many people who use services have complex, overlapping needs — physical, mental health and social — that no single professional can meet alone, so teamwork brings together the range of expertise required. Use the discharge example: someone leaving hospital may need social support or onward referrals, and a coordinated team makes sure ongoing care is arranged smoothly. Emphasise person-centred practice — good teams involve the family or carers in decisions about the person's care (Social Care Institute for Excellence, 2022).</a:t>
            </a:r>
          </a:p>
        </p:txBody>
      </p:sp>
      <p:sp>
        <p:nvSpPr>
          <p:cNvPr id="4" name="Slide Number Placeholder 3"/>
          <p:cNvSpPr>
            <a:spLocks noGrp="1"/>
          </p:cNvSpPr>
          <p:nvPr>
            <p:ph type="sldNum" sz="quarter" idx="5"/>
          </p:nvPr>
        </p:nvSpPr>
        <p:spPr/>
        <p:txBody>
          <a:bodyPr/>
          <a:lstStyle/>
          <a:p>
            <a:fld id="{38EFF46E-6B43-41F9-9272-B566D03A251C}"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Bring the theory to life with a concrete scenario: a resident in a nursing home has a fall. Step through each professional's contribution to show the multidisciplinary team in action — the nurse provides pain relief and dresses any wounds; the care assistant gives one-to-one observation; the physiotherapist supports movement and rehabilitation exercises; the social worker assesses what support is needed on discharge; and the psychiatric doctor checks the resident's mood and mental state after the fall. The point to draw out is that each role meets a different need, and together they deliver complete, joined-up care.</a:t>
            </a:r>
          </a:p>
        </p:txBody>
      </p:sp>
      <p:sp>
        <p:nvSpPr>
          <p:cNvPr id="4" name="Slide Number Placeholder 3"/>
          <p:cNvSpPr>
            <a:spLocks noGrp="1"/>
          </p:cNvSpPr>
          <p:nvPr>
            <p:ph type="sldNum" sz="quarter" idx="5"/>
          </p:nvPr>
        </p:nvSpPr>
        <p:spPr/>
        <p:txBody>
          <a:bodyPr/>
          <a:lstStyle/>
          <a:p>
            <a:fld id="{38EFF46E-6B43-41F9-9272-B566D03A251C}"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Give a balanced view by acknowledging the barriers. Unclear roles can cause conflict and misunderstanding about who is responsible for what. Professionals may disagree on the best approach because their disciplines — nursing, social work, therapy — carry different priorities. Cultural differences and beliefs among team members can shape how they interpret a situation. And practical pressures, such as limited time and competing schedules, mean not everyone can attend meetings, which can leave gaps in a person's support. Frame these as challenges to be managed, not reasons to avoid teamwork (Rape Žiberna, 2022).</a:t>
            </a:r>
          </a:p>
        </p:txBody>
      </p:sp>
      <p:sp>
        <p:nvSpPr>
          <p:cNvPr id="4" name="Slide Number Placeholder 3"/>
          <p:cNvSpPr>
            <a:spLocks noGrp="1"/>
          </p:cNvSpPr>
          <p:nvPr>
            <p:ph type="sldNum" sz="quarter" idx="5"/>
          </p:nvPr>
        </p:nvSpPr>
        <p:spPr/>
        <p:txBody>
          <a:bodyPr/>
          <a:lstStyle/>
          <a:p>
            <a:fld id="{38EFF46E-6B43-41F9-9272-B566D03A251C}" type="slidenum">
              <a:rPr lang="en-US" smtClean="0"/>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Summarise the key messages. Effective team working promotes safety, improves communication, and leads to better management of risk and care in practice (Chen and Gong, 2022). Be honest about the flip side — without clear roles and mutual understanding, teamwork can create conflict. Close by reinforcing the self-awareness theme: knowing your role, communicating well and respecting others is what makes you an effective team member. Invite any questions.</a:t>
            </a:r>
          </a:p>
        </p:txBody>
      </p:sp>
      <p:sp>
        <p:nvSpPr>
          <p:cNvPr id="4" name="Slide Number Placeholder 3"/>
          <p:cNvSpPr>
            <a:spLocks noGrp="1"/>
          </p:cNvSpPr>
          <p:nvPr>
            <p:ph type="sldNum" sz="quarter" idx="5"/>
          </p:nvPr>
        </p:nvSpPr>
        <p:spPr/>
        <p:txBody>
          <a:bodyPr/>
          <a:lstStyle/>
          <a:p>
            <a:fld id="{38EFF46E-6B43-41F9-9272-B566D03A251C}" type="slidenum">
              <a:rPr lang="en-US" smtClean="0"/>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lists the sources cited throughout, set out in Harvard referencing style. You don't need to read them aloud — simply note that the points have been supported by current academic and professional literature, and offer to share the full list. Thank the audience for listening and open the floor to questions.</a:t>
            </a:r>
          </a:p>
        </p:txBody>
      </p:sp>
      <p:sp>
        <p:nvSpPr>
          <p:cNvPr id="4" name="Slide Number Placeholder 3"/>
          <p:cNvSpPr>
            <a:spLocks noGrp="1"/>
          </p:cNvSpPr>
          <p:nvPr>
            <p:ph type="sldNum" sz="quarter" idx="5"/>
          </p:nvPr>
        </p:nvSpPr>
        <p:spPr/>
        <p:txBody>
          <a:bodyPr/>
          <a:lstStyle/>
          <a:p>
            <a:fld id="{38EFF46E-6B43-41F9-9272-B566D03A251C}" type="slidenum">
              <a:rPr lang="en-US" smtClean="0"/>
              <a:t>9</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2.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2.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3.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3.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pic>
        <p:nvPicPr>
          <p:cNvPr id="8" name="Picture 7" descr="A close up of a colorful background&#10;&#10;AI-generated content may be incorrect.">
            <a:extLst>
              <a:ext uri="{FF2B5EF4-FFF2-40B4-BE49-F238E27FC236}">
                <a16:creationId xmlns:a16="http://schemas.microsoft.com/office/drawing/2014/main" id="{C9D2B7C3-93C4-3719-D2A9-FBE9AFC2AC04}"/>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1094"/>
            <a:ext cx="12192000" cy="685800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2054227"/>
            <a:ext cx="8229600" cy="4727574"/>
          </a:xfrm>
          <a:prstGeom prst="rect">
            <a:avLst/>
          </a:prstGeom>
        </p:spPr>
        <p:txBody>
          <a:bodyPr vert="horz" lIns="91440" tIns="45720" rIns="91440" bIns="45720" rtlCol="0" anchor="b">
            <a:normAutofit/>
          </a:bodyPr>
          <a:lstStyle>
            <a:lvl1pPr>
              <a:defRPr lang="en-US" sz="9600" dirty="0"/>
            </a:lvl1pPr>
          </a:lstStyle>
          <a:p>
            <a:pPr lvl="0"/>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0" y="457200"/>
            <a:ext cx="3424518" cy="1139825"/>
          </a:xfrm>
        </p:spPr>
        <p:txBody>
          <a:bodyPr vert="horz" lIns="91440" tIns="45720" rIns="91440" bIns="45720" rtlCol="0" anchor="b">
            <a:normAutofit/>
          </a:bodyPr>
          <a:lstStyle>
            <a:lvl1pPr marL="0" indent="0">
              <a:lnSpc>
                <a:spcPct val="100000"/>
              </a:lnSpc>
              <a:spcBef>
                <a:spcPts val="0"/>
              </a:spcBef>
              <a:buNone/>
              <a:defRPr lang="en-US" sz="2000" dirty="0"/>
            </a:lvl1pPr>
          </a:lstStyle>
          <a:p>
            <a:pPr lvl="0"/>
            <a:r>
              <a:rPr lang="en-GB"/>
              <a:t>Click to edit Master subtitle style</a:t>
            </a:r>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0" y="76200"/>
            <a:ext cx="1295400" cy="381000"/>
          </a:xfrm>
        </p:spPr>
        <p:txBody>
          <a:bodyPr/>
          <a:lstStyle/>
          <a:p>
            <a:fld id="{B3CFBE15-E4BE-4B42-AEEE-ED6C6B9CFCE2}" type="datetime1">
              <a:rPr lang="en-US" smtClean="0"/>
              <a:t>6/21/2026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1578857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sp>
        <p:nvSpPr>
          <p:cNvPr id="14" name="Title Placeholder 1">
            <a:extLst>
              <a:ext uri="{FF2B5EF4-FFF2-40B4-BE49-F238E27FC236}">
                <a16:creationId xmlns:a16="http://schemas.microsoft.com/office/drawing/2014/main" id="{6D8A5A2A-9561-6566-F92F-F70D32882A3B}"/>
              </a:ext>
            </a:extLst>
          </p:cNvPr>
          <p:cNvSpPr>
            <a:spLocks noGrp="1"/>
          </p:cNvSpPr>
          <p:nvPr>
            <p:ph type="title"/>
          </p:nvPr>
        </p:nvSpPr>
        <p:spPr>
          <a:xfrm>
            <a:off x="457200" y="490128"/>
            <a:ext cx="11277599" cy="914400"/>
          </a:xfrm>
          <a:prstGeom prst="rect">
            <a:avLst/>
          </a:prstGeom>
        </p:spPr>
        <p:txBody>
          <a:bodyPr vert="horz" lIns="91440" tIns="45720" rIns="91440" bIns="45720" rtlCol="0" anchor="t">
            <a:normAutofit/>
          </a:bodyPr>
          <a:lstStyle/>
          <a:p>
            <a:r>
              <a:rPr lang="en-GB"/>
              <a:t>Click to edit Master title style</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295400" cy="381000"/>
          </a:xfrm>
        </p:spPr>
        <p:txBody>
          <a:bodyPr/>
          <a:lstStyle/>
          <a:p>
            <a:fld id="{94040C0B-3638-F744-9F98-D66CEC428329}" type="datetime1">
              <a:rPr lang="en-US" smtClean="0"/>
              <a:t>6/21/2026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13" name="Text Placeholder 2">
            <a:extLst>
              <a:ext uri="{FF2B5EF4-FFF2-40B4-BE49-F238E27FC236}">
                <a16:creationId xmlns:a16="http://schemas.microsoft.com/office/drawing/2014/main" id="{0F542A43-84A6-50F4-C658-B1BBDDAD8C0D}"/>
              </a:ext>
            </a:extLst>
          </p:cNvPr>
          <p:cNvSpPr>
            <a:spLocks noGrp="1"/>
          </p:cNvSpPr>
          <p:nvPr>
            <p:ph idx="1"/>
          </p:nvPr>
        </p:nvSpPr>
        <p:spPr>
          <a:xfrm>
            <a:off x="457200" y="1861728"/>
            <a:ext cx="11277599" cy="4539072"/>
          </a:xfrm>
          <a:prstGeom prst="rect">
            <a:avLst/>
          </a:prstGeom>
        </p:spPr>
        <p:txBody>
          <a:bodyPr vert="horz" lIns="91440" tIns="45720" rIns="91440" bIns="45720" rtlCol="0">
            <a:normAutofit/>
          </a:bodyPr>
          <a:lstStyle>
            <a:lvl1pPr>
              <a:defRPr b="0"/>
            </a:lvl1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4022904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05031BA-FE29-1272-03FA-2B84A991745E}"/>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1094"/>
            <a:ext cx="12192000" cy="685800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5257800"/>
            <a:ext cx="11277600" cy="685800"/>
          </a:xfrm>
          <a:prstGeom prst="rect">
            <a:avLst/>
          </a:prstGeom>
        </p:spPr>
        <p:txBody>
          <a:bodyPr vert="horz" lIns="91440" tIns="45720" rIns="91440" bIns="45720" rtlCol="0" anchor="t">
            <a:normAutofit/>
          </a:bodyPr>
          <a:lstStyle>
            <a:lvl1pPr>
              <a:defRPr lang="en-US" sz="6000" dirty="0"/>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1" y="6019799"/>
            <a:ext cx="11277598" cy="381000"/>
          </a:xfrm>
        </p:spPr>
        <p:txBody>
          <a:bodyPr vert="horz" lIns="91440" tIns="45720" rIns="91440" bIns="45720" rtlCol="0" anchor="b">
            <a:normAutofit/>
          </a:bodyPr>
          <a:lstStyle>
            <a:lvl1pPr marL="0" indent="0">
              <a:lnSpc>
                <a:spcPct val="100000"/>
              </a:lnSpc>
              <a:buNone/>
              <a:defRPr lang="en-US" sz="2000" dirty="0"/>
            </a:lvl1pPr>
          </a:lstStyle>
          <a:p>
            <a:pPr lvl="0"/>
            <a:r>
              <a:rPr lang="en-GB"/>
              <a:t>Click to edit Master subtitle style</a:t>
            </a:r>
            <a:endParaRPr lang="en-US"/>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D9EF7764-3766-AD43-917F-3181D2483C36}" type="datetime1">
              <a:rPr lang="en-US" smtClean="0"/>
              <a:t>6/21/2026</a:t>
            </a:fld>
            <a:endParaRPr lang="en-US"/>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a:t>Sample Footer Text</a:t>
            </a:r>
          </a:p>
        </p:txBody>
      </p:sp>
      <p:sp>
        <p:nvSpPr>
          <p:cNvPr id="10" name="Picture Placeholder 4">
            <a:extLst>
              <a:ext uri="{FF2B5EF4-FFF2-40B4-BE49-F238E27FC236}">
                <a16:creationId xmlns:a16="http://schemas.microsoft.com/office/drawing/2014/main" id="{7071A80C-9405-B736-DA8E-7C6B87617DC7}"/>
              </a:ext>
            </a:extLst>
          </p:cNvPr>
          <p:cNvSpPr>
            <a:spLocks noGrp="1"/>
          </p:cNvSpPr>
          <p:nvPr>
            <p:ph type="pic" sz="quarter" idx="17" hasCustomPrompt="1"/>
          </p:nvPr>
        </p:nvSpPr>
        <p:spPr>
          <a:xfrm>
            <a:off x="457200" y="457199"/>
            <a:ext cx="11274552" cy="4572001"/>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a:defRPr/>
            </a:lvl1pPr>
          </a:lstStyle>
          <a:p>
            <a:r>
              <a:rPr lang="en-US" dirty="0"/>
              <a:t>   </a:t>
            </a:r>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25460713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2">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3E88507-42ED-EBB5-0C22-CA3A46666ABE}"/>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3052" y="3175"/>
            <a:ext cx="12186353" cy="6854823"/>
          </a:xfrm>
          <a:custGeom>
            <a:avLst/>
            <a:gdLst>
              <a:gd name="csX0" fmla="*/ 0 w 12186355"/>
              <a:gd name="csY0" fmla="*/ 0 h 6854824"/>
              <a:gd name="csX1" fmla="*/ 12186355 w 12186355"/>
              <a:gd name="csY1" fmla="*/ 0 h 6854824"/>
              <a:gd name="csX2" fmla="*/ 12186355 w 12186355"/>
              <a:gd name="csY2" fmla="*/ 454025 h 6854824"/>
              <a:gd name="csX3" fmla="*/ 4798004 w 12186355"/>
              <a:gd name="csY3" fmla="*/ 454025 h 6854824"/>
              <a:gd name="csX4" fmla="*/ 4798004 w 12186355"/>
              <a:gd name="csY4" fmla="*/ 6397625 h 6854824"/>
              <a:gd name="csX5" fmla="*/ 12186355 w 12186355"/>
              <a:gd name="csY5" fmla="*/ 6397625 h 6854824"/>
              <a:gd name="csX6" fmla="*/ 12186355 w 12186355"/>
              <a:gd name="csY6" fmla="*/ 6854824 h 6854824"/>
              <a:gd name="csX7" fmla="*/ 0 w 12186355"/>
              <a:gd name="csY7" fmla="*/ 6854824 h 685482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5" h="6854824">
                <a:moveTo>
                  <a:pt x="0" y="0"/>
                </a:moveTo>
                <a:lnTo>
                  <a:pt x="12186355" y="0"/>
                </a:lnTo>
                <a:lnTo>
                  <a:pt x="12186355" y="454025"/>
                </a:lnTo>
                <a:lnTo>
                  <a:pt x="4798004" y="454025"/>
                </a:lnTo>
                <a:lnTo>
                  <a:pt x="4798004" y="6397625"/>
                </a:lnTo>
                <a:lnTo>
                  <a:pt x="12186355" y="6397625"/>
                </a:lnTo>
                <a:lnTo>
                  <a:pt x="12186355" y="6854824"/>
                </a:lnTo>
                <a:lnTo>
                  <a:pt x="0" y="6854824"/>
                </a:lnTo>
                <a:close/>
              </a:path>
            </a:pathLst>
          </a:cu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457200"/>
            <a:ext cx="3886198" cy="4513974"/>
          </a:xfrm>
          <a:prstGeom prst="rect">
            <a:avLst/>
          </a:prstGeom>
        </p:spPr>
        <p:txBody>
          <a:bodyPr vert="horz" lIns="91440" tIns="45720" rIns="91440" bIns="45720" rtlCol="0" anchor="t">
            <a:normAutofit/>
          </a:bodyPr>
          <a:lstStyle>
            <a:lvl1pPr>
              <a:defRPr lang="en-US" sz="4800" dirty="0"/>
            </a:lvl1pPr>
          </a:lstStyle>
          <a:p>
            <a:pPr lvl="0"/>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199" y="5425200"/>
            <a:ext cx="3886200" cy="975600"/>
          </a:xfrm>
        </p:spPr>
        <p:txBody>
          <a:bodyPr vert="horz" lIns="91440" tIns="45720" rIns="91440" bIns="45720" rtlCol="0" anchor="b">
            <a:normAutofit/>
          </a:bodyPr>
          <a:lstStyle>
            <a:lvl1pPr marL="0" indent="0">
              <a:lnSpc>
                <a:spcPct val="100000"/>
              </a:lnSpc>
              <a:spcBef>
                <a:spcPts val="0"/>
              </a:spcBef>
              <a:buNone/>
              <a:defRPr lang="en-US" sz="2000" dirty="0"/>
            </a:lvl1pPr>
          </a:lstStyle>
          <a:p>
            <a:pPr lvl="0"/>
            <a:r>
              <a:rPr lang="en-GB"/>
              <a:t>Click to edit Master subtitle style</a:t>
            </a:r>
            <a:endParaRPr lang="en-US"/>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76200" y="76201"/>
            <a:ext cx="1295400" cy="380999"/>
          </a:xfrm>
        </p:spPr>
        <p:txBody>
          <a:bodyPr/>
          <a:lstStyle/>
          <a:p>
            <a:fld id="{BD2E1884-4CA3-F14A-A3FE-9D94D32D34BF}" type="datetime1">
              <a:rPr lang="en-US" smtClean="0"/>
              <a:t>6/21/2026</a:t>
            </a:fld>
            <a:endParaRPr lang="en-US"/>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6096000" y="76202"/>
            <a:ext cx="6019800" cy="365124"/>
          </a:xfrm>
        </p:spPr>
        <p:txBody>
          <a:bodyPr/>
          <a:lstStyle/>
          <a:p>
            <a:r>
              <a:rPr lang="en-US"/>
              <a:t>Sample Footer Text</a:t>
            </a:r>
          </a:p>
        </p:txBody>
      </p:sp>
      <p:sp>
        <p:nvSpPr>
          <p:cNvPr id="5" name="Picture Placeholder 10">
            <a:extLst>
              <a:ext uri="{FF2B5EF4-FFF2-40B4-BE49-F238E27FC236}">
                <a16:creationId xmlns:a16="http://schemas.microsoft.com/office/drawing/2014/main" id="{9B516699-87B0-CAF3-CAD8-AA40FF750A2A}"/>
              </a:ext>
            </a:extLst>
          </p:cNvPr>
          <p:cNvSpPr>
            <a:spLocks noGrp="1"/>
          </p:cNvSpPr>
          <p:nvPr>
            <p:ph type="pic" sz="quarter" idx="13" hasCustomPrompt="1"/>
          </p:nvPr>
        </p:nvSpPr>
        <p:spPr>
          <a:xfrm>
            <a:off x="4794950" y="457200"/>
            <a:ext cx="7388352" cy="59436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10820400" y="6416675"/>
            <a:ext cx="1295400"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39112450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with Picture 3">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FA396DB-37C9-E6F8-96EC-A98E7090367E}"/>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flipV="1">
            <a:off x="5649" y="3174"/>
            <a:ext cx="12186352" cy="6854823"/>
          </a:xfrm>
          <a:custGeom>
            <a:avLst/>
            <a:gdLst>
              <a:gd name="csX0" fmla="*/ 0 w 12186353"/>
              <a:gd name="csY0" fmla="*/ 6854824 h 6854824"/>
              <a:gd name="csX1" fmla="*/ 12186353 w 12186353"/>
              <a:gd name="csY1" fmla="*/ 6854824 h 6854824"/>
              <a:gd name="csX2" fmla="*/ 12186353 w 12186353"/>
              <a:gd name="csY2" fmla="*/ 0 h 6854824"/>
              <a:gd name="csX3" fmla="*/ 0 w 12186353"/>
              <a:gd name="csY3" fmla="*/ 0 h 6854824"/>
              <a:gd name="csX4" fmla="*/ 0 w 12186353"/>
              <a:gd name="csY4" fmla="*/ 457198 h 6854824"/>
              <a:gd name="csX5" fmla="*/ 7418624 w 12186353"/>
              <a:gd name="csY5" fmla="*/ 457198 h 6854824"/>
              <a:gd name="csX6" fmla="*/ 7418624 w 12186353"/>
              <a:gd name="csY6" fmla="*/ 6400798 h 6854824"/>
              <a:gd name="csX7" fmla="*/ 0 w 12186353"/>
              <a:gd name="csY7" fmla="*/ 6400798 h 685482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3" h="6854824">
                <a:moveTo>
                  <a:pt x="0" y="6854824"/>
                </a:moveTo>
                <a:lnTo>
                  <a:pt x="12186353" y="6854824"/>
                </a:lnTo>
                <a:lnTo>
                  <a:pt x="12186353" y="0"/>
                </a:lnTo>
                <a:lnTo>
                  <a:pt x="0" y="0"/>
                </a:lnTo>
                <a:lnTo>
                  <a:pt x="0" y="457198"/>
                </a:lnTo>
                <a:lnTo>
                  <a:pt x="7418624" y="457198"/>
                </a:lnTo>
                <a:lnTo>
                  <a:pt x="7418624" y="6400798"/>
                </a:lnTo>
                <a:lnTo>
                  <a:pt x="0" y="6400798"/>
                </a:lnTo>
                <a:close/>
              </a:path>
            </a:pathLst>
          </a:cu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918702" y="1856835"/>
            <a:ext cx="3816098" cy="3048276"/>
          </a:xfrm>
          <a:prstGeom prst="rect">
            <a:avLst/>
          </a:prstGeom>
        </p:spPr>
        <p:txBody>
          <a:bodyPr vert="horz" lIns="91440" tIns="45720" rIns="91440" bIns="45720" rtlCol="0" anchor="b">
            <a:normAutofit/>
          </a:bodyPr>
          <a:lstStyle>
            <a:lvl1pPr>
              <a:defRPr lang="en-US" sz="4400" dirty="0"/>
            </a:lvl1pPr>
          </a:lstStyle>
          <a:p>
            <a:pPr lvl="0"/>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918702" y="5362310"/>
            <a:ext cx="3816098" cy="1026767"/>
          </a:xfrm>
        </p:spPr>
        <p:txBody>
          <a:bodyPr vert="horz" lIns="91440" tIns="45720" rIns="91440" bIns="45720" rtlCol="0">
            <a:normAutofit/>
          </a:bodyPr>
          <a:lstStyle>
            <a:lvl1pPr marL="0" indent="0">
              <a:lnSpc>
                <a:spcPct val="100000"/>
              </a:lnSpc>
              <a:buNone/>
              <a:defRPr lang="en-US" sz="2000" dirty="0"/>
            </a:lvl1pPr>
          </a:lstStyle>
          <a:p>
            <a:pPr lvl="0"/>
            <a:r>
              <a:rPr lang="en-GB"/>
              <a:t>Click to edit Master subtitle style</a:t>
            </a:r>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0" y="76201"/>
            <a:ext cx="1295400" cy="380999"/>
          </a:xfrm>
        </p:spPr>
        <p:txBody>
          <a:bodyPr/>
          <a:lstStyle>
            <a:lvl1pPr>
              <a:defRPr>
                <a:solidFill>
                  <a:schemeClr val="tx1"/>
                </a:solidFill>
                <a:effectLst/>
              </a:defRPr>
            </a:lvl1pPr>
          </a:lstStyle>
          <a:p>
            <a:fld id="{3DCB9363-2EBD-E747-A181-1D3A08C65245}" type="datetime1">
              <a:rPr lang="en-US" smtClean="0"/>
              <a:t>6/21/2026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096000" y="76201"/>
            <a:ext cx="6019800" cy="380999"/>
          </a:xfrm>
        </p:spPr>
        <p:txBody>
          <a:bodyPr/>
          <a:lstStyle/>
          <a:p>
            <a:r>
              <a:rPr lang="en-US"/>
              <a:t>Sample Footer Text</a:t>
            </a:r>
          </a:p>
        </p:txBody>
      </p:sp>
      <p:sp>
        <p:nvSpPr>
          <p:cNvPr id="9" name="Picture Placeholder 13">
            <a:extLst>
              <a:ext uri="{FF2B5EF4-FFF2-40B4-BE49-F238E27FC236}">
                <a16:creationId xmlns:a16="http://schemas.microsoft.com/office/drawing/2014/main" id="{29ACD8CA-973C-C07A-B4B5-1C33BD62674E}"/>
              </a:ext>
            </a:extLst>
          </p:cNvPr>
          <p:cNvSpPr>
            <a:spLocks noGrp="1"/>
          </p:cNvSpPr>
          <p:nvPr>
            <p:ph type="pic" sz="quarter" idx="14" hasCustomPrompt="1"/>
          </p:nvPr>
        </p:nvSpPr>
        <p:spPr>
          <a:xfrm>
            <a:off x="1" y="457200"/>
            <a:ext cx="7424272" cy="59436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dirty="0"/>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14566599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31CBD8CA-F53F-CFB6-D102-6C4CA833B8E6}"/>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3" cy="6854824"/>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457200"/>
            <a:ext cx="8229600" cy="5414681"/>
          </a:xfrm>
          <a:prstGeom prst="rect">
            <a:avLst/>
          </a:prstGeom>
        </p:spPr>
        <p:txBody>
          <a:bodyPr vert="horz" lIns="91440" tIns="45720" rIns="91440" bIns="45720" rtlCol="0" anchor="b">
            <a:normAutofit/>
          </a:bodyPr>
          <a:lstStyle>
            <a:lvl1pPr>
              <a:defRPr lang="en-US" sz="9600" dirty="0"/>
            </a:lvl1pPr>
          </a:lstStyle>
          <a:p>
            <a:pPr lvl="0"/>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0" y="5943599"/>
            <a:ext cx="10896600" cy="461681"/>
          </a:xfrm>
        </p:spPr>
        <p:txBody>
          <a:bodyPr vert="horz" lIns="91440" tIns="45720" rIns="91440" bIns="45720" rtlCol="0" anchor="b">
            <a:normAutofit/>
          </a:bodyPr>
          <a:lstStyle>
            <a:lvl1pPr marL="0" indent="0">
              <a:buNone/>
              <a:defRPr lang="en-US" sz="2000" dirty="0"/>
            </a:lvl1pPr>
          </a:lstStyle>
          <a:p>
            <a:pPr lvl="0"/>
            <a:r>
              <a:rPr lang="en-GB"/>
              <a:t>Click to edit Master subtitle style</a:t>
            </a:r>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0" y="87593"/>
            <a:ext cx="914400" cy="365125"/>
          </a:xfrm>
        </p:spPr>
        <p:txBody>
          <a:bodyPr/>
          <a:lstStyle/>
          <a:p>
            <a:fld id="{A43625EB-9CE7-FE4A-962B-ADA6590F06B0}" type="datetime1">
              <a:rPr lang="en-US" smtClean="0"/>
              <a:t>6/21/2026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9310395" y="87593"/>
            <a:ext cx="2805405"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353800" y="6400800"/>
            <a:ext cx="7620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55058036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D933488-440B-D134-7B68-A14A7114C14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3" cy="6854823"/>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717588" y="457200"/>
            <a:ext cx="8723871" cy="4419600"/>
          </a:xfrm>
          <a:prstGeom prst="rect">
            <a:avLst/>
          </a:prstGeom>
        </p:spPr>
        <p:txBody>
          <a:bodyPr anchor="b">
            <a:normAutofit/>
          </a:bodyPr>
          <a:lstStyle>
            <a:lvl1pPr algn="ctr">
              <a:defRPr sz="8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467100" y="5483226"/>
            <a:ext cx="5257800" cy="917574"/>
          </a:xfrm>
        </p:spPr>
        <p:txBody>
          <a:bodyPr anchor="b">
            <a:normAutofit/>
          </a:bodyPr>
          <a:lstStyle>
            <a:lvl1pPr marL="0" indent="0" algn="ctr">
              <a:lnSpc>
                <a:spcPct val="100000"/>
              </a:lnSpc>
              <a:spcBef>
                <a:spcPts val="0"/>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88E0F305-9E38-2F43-A154-0A13A54C557F}" type="datetime1">
              <a:rPr lang="en-US" smtClean="0"/>
              <a:t>6/21/2026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0626967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4">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D933488-440B-D134-7B68-A14A7114C14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9" name="Title 8">
            <a:extLst>
              <a:ext uri="{FF2B5EF4-FFF2-40B4-BE49-F238E27FC236}">
                <a16:creationId xmlns:a16="http://schemas.microsoft.com/office/drawing/2014/main" id="{DDDC27D1-1506-B7FD-BBD8-570878A444FC}"/>
              </a:ext>
            </a:extLst>
          </p:cNvPr>
          <p:cNvSpPr>
            <a:spLocks noGrp="1"/>
          </p:cNvSpPr>
          <p:nvPr>
            <p:ph type="title"/>
          </p:nvPr>
        </p:nvSpPr>
        <p:spPr>
          <a:xfrm>
            <a:off x="457200" y="457200"/>
            <a:ext cx="7380952" cy="6277097"/>
          </a:xfrm>
        </p:spPr>
        <p:txBody>
          <a:bodyPr anchor="b"/>
          <a:lstStyle>
            <a:lvl1pPr>
              <a:defRPr sz="8000"/>
            </a:lvl1pPr>
          </a:lstStyle>
          <a:p>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295354" y="457200"/>
            <a:ext cx="3439445" cy="2971800"/>
          </a:xfrm>
        </p:spPr>
        <p:txBody>
          <a:bodyPr anchor="t">
            <a:normAutofit/>
          </a:bodyPr>
          <a:lstStyle>
            <a:lvl1pPr marL="0" indent="0" algn="r">
              <a:lnSpc>
                <a:spcPct val="100000"/>
              </a:lnSpc>
              <a:spcBef>
                <a:spcPts val="0"/>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B9258CAE-C0F2-B346-BD4B-417B70F2F6EB}" type="datetime1">
              <a:rPr lang="en-US" smtClean="0"/>
              <a:t>6/21/2026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30703248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2"/>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B2BFDAB-1042-6B32-CEEF-4E400B77CFCB}"/>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1" y="3174"/>
            <a:ext cx="12192002" cy="6854824"/>
          </a:xfrm>
          <a:custGeom>
            <a:avLst/>
            <a:gdLst>
              <a:gd name="csX0" fmla="*/ 0 w 5650525"/>
              <a:gd name="csY0" fmla="*/ 0 h 6854824"/>
              <a:gd name="csX1" fmla="*/ 5650525 w 5650525"/>
              <a:gd name="csY1" fmla="*/ 0 h 6854824"/>
              <a:gd name="csX2" fmla="*/ 5650525 w 5650525"/>
              <a:gd name="csY2" fmla="*/ 6854824 h 6854824"/>
              <a:gd name="csX3" fmla="*/ 0 w 5650525"/>
              <a:gd name="csY3" fmla="*/ 6854824 h 6854824"/>
            </a:gdLst>
            <a:ahLst/>
            <a:cxnLst>
              <a:cxn ang="0">
                <a:pos x="csX0" y="csY0"/>
              </a:cxn>
              <a:cxn ang="0">
                <a:pos x="csX1" y="csY1"/>
              </a:cxn>
              <a:cxn ang="0">
                <a:pos x="csX2" y="csY2"/>
              </a:cxn>
              <a:cxn ang="0">
                <a:pos x="csX3" y="csY3"/>
              </a:cxn>
            </a:cxnLst>
            <a:rect l="l" t="t" r="r" b="b"/>
            <a:pathLst>
              <a:path w="5650525" h="6854824">
                <a:moveTo>
                  <a:pt x="0" y="0"/>
                </a:moveTo>
                <a:lnTo>
                  <a:pt x="5650525" y="0"/>
                </a:lnTo>
                <a:lnTo>
                  <a:pt x="5650525" y="6854824"/>
                </a:lnTo>
                <a:lnTo>
                  <a:pt x="0" y="6854824"/>
                </a:lnTo>
                <a:close/>
              </a:path>
            </a:pathLst>
          </a:cu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57199" y="457200"/>
            <a:ext cx="7845553" cy="6172200"/>
          </a:xfrm>
          <a:prstGeom prst="rect">
            <a:avLst/>
          </a:prstGeom>
        </p:spPr>
        <p:txBody>
          <a:bodyPr vert="horz" lIns="91440" tIns="45720" rIns="91440" bIns="45720" rtlCol="0" anchor="b">
            <a:normAutofit/>
          </a:bodyPr>
          <a:lstStyle>
            <a:lvl1pPr>
              <a:defRPr lang="en-US" sz="6000" dirty="0"/>
            </a:lvl1pPr>
          </a:lstStyle>
          <a:p>
            <a:pPr lvl="0"/>
            <a:r>
              <a:rPr lang="en-US"/>
              <a:t>Section Header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1" y="76201"/>
            <a:ext cx="914400" cy="381000"/>
          </a:xfrm>
        </p:spPr>
        <p:txBody>
          <a:bodyPr/>
          <a:lstStyle/>
          <a:p>
            <a:fld id="{51EF5BDB-72C5-6C45-B365-DB2A3AA7E4EB}" type="datetime1">
              <a:rPr lang="en-US" smtClean="0"/>
              <a:t>6/21/2026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096000" y="76201"/>
            <a:ext cx="6019800"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353800" y="6400800"/>
            <a:ext cx="7620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3378235"/>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Ref idx="1001">
        <a:schemeClr val="bg2"/>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5515063-D727-8995-60D3-02623A7C2AF1}"/>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57199" y="457200"/>
            <a:ext cx="9982201" cy="6172200"/>
          </a:xfrm>
          <a:prstGeom prst="rect">
            <a:avLst/>
          </a:prstGeom>
        </p:spPr>
        <p:txBody>
          <a:bodyPr vert="horz" lIns="91440" tIns="45720" rIns="91440" bIns="45720" rtlCol="0" anchor="b">
            <a:normAutofit/>
          </a:bodyPr>
          <a:lstStyle>
            <a:lvl1pPr>
              <a:defRPr lang="en-US" sz="6000" dirty="0"/>
            </a:lvl1pPr>
          </a:lstStyle>
          <a:p>
            <a:pPr lvl="0"/>
            <a:r>
              <a:rPr lang="en-US"/>
              <a:t>Section Header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1" y="76201"/>
            <a:ext cx="914400" cy="381000"/>
          </a:xfrm>
        </p:spPr>
        <p:txBody>
          <a:bodyPr/>
          <a:lstStyle/>
          <a:p>
            <a:fld id="{FF6B260B-9C30-8041-A127-55431CED219C}" type="datetime1">
              <a:rPr lang="en-US" smtClean="0"/>
              <a:t>6/21/2026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096000" y="76201"/>
            <a:ext cx="6019800"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353800" y="6400800"/>
            <a:ext cx="7620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639342729"/>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0E223EA-E781-514C-FE24-98349C5AF91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custGeom>
            <a:avLst/>
            <a:gdLst>
              <a:gd name="csX0" fmla="*/ 0 w 6386732"/>
              <a:gd name="csY0" fmla="*/ 0 h 6858000"/>
              <a:gd name="csX1" fmla="*/ 6386732 w 6386732"/>
              <a:gd name="csY1" fmla="*/ 0 h 6858000"/>
              <a:gd name="csX2" fmla="*/ 6386732 w 6386732"/>
              <a:gd name="csY2" fmla="*/ 6858000 h 6858000"/>
              <a:gd name="csX3" fmla="*/ 0 w 6386732"/>
              <a:gd name="csY3" fmla="*/ 6858000 h 6858000"/>
            </a:gdLst>
            <a:ahLst/>
            <a:cxnLst>
              <a:cxn ang="0">
                <a:pos x="csX0" y="csY0"/>
              </a:cxn>
              <a:cxn ang="0">
                <a:pos x="csX1" y="csY1"/>
              </a:cxn>
              <a:cxn ang="0">
                <a:pos x="csX2" y="csY2"/>
              </a:cxn>
              <a:cxn ang="0">
                <a:pos x="csX3" y="csY3"/>
              </a:cxn>
            </a:cxnLst>
            <a:rect l="l" t="t" r="r" b="b"/>
            <a:pathLst>
              <a:path w="6386732" h="6858000">
                <a:moveTo>
                  <a:pt x="0" y="0"/>
                </a:moveTo>
                <a:lnTo>
                  <a:pt x="6386732" y="0"/>
                </a:lnTo>
                <a:lnTo>
                  <a:pt x="6386732" y="6858000"/>
                </a:lnTo>
                <a:lnTo>
                  <a:pt x="0" y="6858000"/>
                </a:lnTo>
                <a:close/>
              </a:path>
            </a:pathLst>
          </a:cu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934200" y="457200"/>
            <a:ext cx="4800600" cy="2540756"/>
          </a:xfrm>
          <a:prstGeom prst="rect">
            <a:avLst/>
          </a:prstGeom>
        </p:spPr>
        <p:txBody>
          <a:bodyPr anchor="b">
            <a:normAutofit/>
          </a:bodyPr>
          <a:lstStyle>
            <a:lvl1pPr>
              <a:defRPr sz="6000">
                <a:solidFill>
                  <a:schemeClr val="tx1"/>
                </a:solidFill>
              </a:defRPr>
            </a:lvl1pPr>
          </a:lstStyle>
          <a:p>
            <a:r>
              <a:rPr lang="en-GB"/>
              <a:t>Click to edit Master title style</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F63FFE14-963B-F240-A047-D4733954729E}" type="datetime1">
              <a:rPr lang="en-US" smtClean="0"/>
              <a:t>6/21/2026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934200" y="3455158"/>
            <a:ext cx="4800600" cy="2945641"/>
          </a:xfrm>
        </p:spPr>
        <p:txBody>
          <a:bodyPr>
            <a:normAutofit/>
          </a:bodyPr>
          <a:lstStyle>
            <a:lvl1pPr marL="457200" indent="-457200">
              <a:spcBef>
                <a:spcPts val="0"/>
              </a:spcBef>
              <a:buFont typeface="+mj-lt"/>
              <a:buAutoNum type="arabicPeriod"/>
              <a:defRPr sz="2000">
                <a:solidFill>
                  <a:schemeClr val="tx1"/>
                </a:solidFill>
              </a:defRPr>
            </a:lvl1pPr>
            <a:lvl2pPr marL="685800" indent="-457200">
              <a:spcBef>
                <a:spcPts val="0"/>
              </a:spcBef>
              <a:buFont typeface="+mj-lt"/>
              <a:buAutoNum type="arabicPeriod"/>
              <a:defRPr sz="2000">
                <a:solidFill>
                  <a:schemeClr val="tx1"/>
                </a:solidFill>
              </a:defRPr>
            </a:lvl2pPr>
            <a:lvl3pPr marL="800100" indent="-342900">
              <a:spcBef>
                <a:spcPts val="0"/>
              </a:spcBef>
              <a:buFont typeface="+mj-lt"/>
              <a:buAutoNum type="arabicPeriod"/>
              <a:defRPr sz="2000">
                <a:solidFill>
                  <a:schemeClr val="tx1"/>
                </a:solidFill>
              </a:defRPr>
            </a:lvl3pPr>
            <a:lvl4pPr marL="1028700" indent="-342900">
              <a:spcBef>
                <a:spcPts val="0"/>
              </a:spcBef>
              <a:buFont typeface="+mj-lt"/>
              <a:buAutoNum type="arabicPeriod"/>
              <a:defRPr sz="2000">
                <a:solidFill>
                  <a:schemeClr val="tx1"/>
                </a:solidFill>
              </a:defRPr>
            </a:lvl4pPr>
            <a:lvl5pPr marL="1257300" indent="-342900">
              <a:spcBef>
                <a:spcPts val="0"/>
              </a:spcBef>
              <a:buFont typeface="+mj-lt"/>
              <a:buAutoNum type="arabicPeriod"/>
              <a:defRPr sz="20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7953381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genda 2">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A6842E55-F2D0-924E-CEFB-721E6B52AAD8}"/>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0" y="457200"/>
            <a:ext cx="8718468" cy="2540756"/>
          </a:xfrm>
          <a:prstGeom prst="rect">
            <a:avLst/>
          </a:prstGeom>
        </p:spPr>
        <p:txBody>
          <a:bodyPr anchor="b">
            <a:normAutofit/>
          </a:bodyPr>
          <a:lstStyle>
            <a:lvl1pPr>
              <a:defRPr sz="6000">
                <a:solidFill>
                  <a:schemeClr val="tx1"/>
                </a:solidFill>
              </a:defRPr>
            </a:lvl1pPr>
          </a:lstStyle>
          <a:p>
            <a:r>
              <a:rPr lang="en-GB"/>
              <a:t>Click to edit Master title style</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AEC70E42-D83C-0945-8790-6453F9081E20}" type="datetime1">
              <a:rPr lang="en-US" smtClean="0"/>
              <a:t>6/21/2026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57200" y="3455158"/>
            <a:ext cx="8718468" cy="2945641"/>
          </a:xfrm>
        </p:spPr>
        <p:txBody>
          <a:bodyPr>
            <a:normAutofit/>
          </a:bodyPr>
          <a:lstStyle>
            <a:lvl1pPr marL="457200" indent="-457200">
              <a:spcBef>
                <a:spcPts val="0"/>
              </a:spcBef>
              <a:buFont typeface="+mj-lt"/>
              <a:buAutoNum type="arabicPeriod"/>
              <a:defRPr sz="2000">
                <a:solidFill>
                  <a:schemeClr val="tx1"/>
                </a:solidFill>
              </a:defRPr>
            </a:lvl1pPr>
            <a:lvl2pPr marL="685800" indent="-457200">
              <a:spcBef>
                <a:spcPts val="0"/>
              </a:spcBef>
              <a:buFont typeface="+mj-lt"/>
              <a:buAutoNum type="arabicPeriod"/>
              <a:defRPr sz="2000">
                <a:solidFill>
                  <a:schemeClr val="tx1"/>
                </a:solidFill>
              </a:defRPr>
            </a:lvl2pPr>
            <a:lvl3pPr marL="800100" indent="-342900">
              <a:spcBef>
                <a:spcPts val="0"/>
              </a:spcBef>
              <a:buFont typeface="+mj-lt"/>
              <a:buAutoNum type="arabicPeriod"/>
              <a:defRPr sz="2000">
                <a:solidFill>
                  <a:schemeClr val="tx1"/>
                </a:solidFill>
              </a:defRPr>
            </a:lvl3pPr>
            <a:lvl4pPr marL="1028700" indent="-342900">
              <a:spcBef>
                <a:spcPts val="0"/>
              </a:spcBef>
              <a:buFont typeface="+mj-lt"/>
              <a:buAutoNum type="arabicPeriod"/>
              <a:defRPr sz="2000">
                <a:solidFill>
                  <a:schemeClr val="tx1"/>
                </a:solidFill>
              </a:defRPr>
            </a:lvl4pPr>
            <a:lvl5pPr marL="1257300" indent="-342900">
              <a:spcBef>
                <a:spcPts val="0"/>
              </a:spcBef>
              <a:buFont typeface="+mj-lt"/>
              <a:buAutoNum type="arabicPeriod"/>
              <a:defRPr sz="20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9524547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genda with Picture ">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FEFDED5-938A-286B-8D7B-122F48C83FF3}"/>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custGeom>
            <a:avLst/>
            <a:gdLst>
              <a:gd name="csX0" fmla="*/ 0 w 12192000"/>
              <a:gd name="csY0" fmla="*/ 0 h 6858000"/>
              <a:gd name="csX1" fmla="*/ 12192000 w 12192000"/>
              <a:gd name="csY1" fmla="*/ 0 h 6858000"/>
              <a:gd name="csX2" fmla="*/ 12192000 w 12192000"/>
              <a:gd name="csY2" fmla="*/ 457200 h 6858000"/>
              <a:gd name="csX3" fmla="*/ 5715000 w 12192000"/>
              <a:gd name="csY3" fmla="*/ 457200 h 6858000"/>
              <a:gd name="csX4" fmla="*/ 5715000 w 12192000"/>
              <a:gd name="csY4" fmla="*/ 6400800 h 6858000"/>
              <a:gd name="csX5" fmla="*/ 12192000 w 12192000"/>
              <a:gd name="csY5" fmla="*/ 6400800 h 6858000"/>
              <a:gd name="csX6" fmla="*/ 12192000 w 12192000"/>
              <a:gd name="csY6" fmla="*/ 6858000 h 6858000"/>
              <a:gd name="csX7" fmla="*/ 0 w 12192000"/>
              <a:gd name="csY7" fmla="*/ 6858000 h 685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92000" h="6858000">
                <a:moveTo>
                  <a:pt x="0" y="0"/>
                </a:moveTo>
                <a:lnTo>
                  <a:pt x="12192000" y="0"/>
                </a:lnTo>
                <a:lnTo>
                  <a:pt x="12192000" y="457200"/>
                </a:lnTo>
                <a:lnTo>
                  <a:pt x="5715000" y="457200"/>
                </a:lnTo>
                <a:lnTo>
                  <a:pt x="5715000" y="6400800"/>
                </a:lnTo>
                <a:lnTo>
                  <a:pt x="12192000" y="6400800"/>
                </a:lnTo>
                <a:lnTo>
                  <a:pt x="12192000" y="6858000"/>
                </a:lnTo>
                <a:lnTo>
                  <a:pt x="0" y="6858000"/>
                </a:lnTo>
                <a:close/>
              </a:path>
            </a:pathLst>
          </a:cu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0" y="457200"/>
            <a:ext cx="4800600" cy="2540758"/>
          </a:xfrm>
          <a:prstGeom prst="rect">
            <a:avLst/>
          </a:prstGeom>
        </p:spPr>
        <p:txBody>
          <a:bodyPr anchor="t">
            <a:normAutofit/>
          </a:bodyPr>
          <a:lstStyle>
            <a:lvl1pPr>
              <a:defRPr sz="6000">
                <a:solidFill>
                  <a:schemeClr val="tx1"/>
                </a:solidFill>
              </a:defRPr>
            </a:lvl1pPr>
          </a:lstStyle>
          <a:p>
            <a:r>
              <a:rPr lang="en-GB"/>
              <a:t>Click to edit Master title style</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BC14B53C-24D5-7E4A-A014-94F398D5C635}" type="datetime1">
              <a:rPr lang="en-US" smtClean="0"/>
              <a:t>6/21/2026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57200" y="3455158"/>
            <a:ext cx="4800601" cy="2945642"/>
          </a:xfrm>
        </p:spPr>
        <p:txBody>
          <a:bodyPr>
            <a:normAutofit/>
          </a:bodyPr>
          <a:lstStyle>
            <a:lvl1pPr marL="457200" indent="-457200">
              <a:spcBef>
                <a:spcPts val="0"/>
              </a:spcBef>
              <a:buFont typeface="+mj-lt"/>
              <a:buAutoNum type="arabicPeriod"/>
              <a:defRPr sz="2000">
                <a:solidFill>
                  <a:schemeClr val="tx1"/>
                </a:solidFill>
              </a:defRPr>
            </a:lvl1pPr>
            <a:lvl2pPr marL="685800" indent="-457200">
              <a:spcBef>
                <a:spcPts val="0"/>
              </a:spcBef>
              <a:buFont typeface="+mj-lt"/>
              <a:buAutoNum type="arabicPeriod"/>
              <a:defRPr sz="2000">
                <a:solidFill>
                  <a:schemeClr val="tx1"/>
                </a:solidFill>
              </a:defRPr>
            </a:lvl2pPr>
            <a:lvl3pPr marL="800100" indent="-342900">
              <a:spcBef>
                <a:spcPts val="0"/>
              </a:spcBef>
              <a:buFont typeface="+mj-lt"/>
              <a:buAutoNum type="arabicPeriod"/>
              <a:defRPr sz="2000">
                <a:solidFill>
                  <a:schemeClr val="tx1"/>
                </a:solidFill>
              </a:defRPr>
            </a:lvl3pPr>
            <a:lvl4pPr marL="1028700" indent="-342900">
              <a:spcBef>
                <a:spcPts val="0"/>
              </a:spcBef>
              <a:buFont typeface="+mj-lt"/>
              <a:buAutoNum type="arabicPeriod"/>
              <a:defRPr sz="2000">
                <a:solidFill>
                  <a:schemeClr val="tx1"/>
                </a:solidFill>
              </a:defRPr>
            </a:lvl4pPr>
            <a:lvl5pPr marL="1257300" indent="-342900">
              <a:spcBef>
                <a:spcPts val="0"/>
              </a:spcBef>
              <a:buFont typeface="+mj-lt"/>
              <a:buAutoNum type="arabicPeriod"/>
              <a:defRPr sz="20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9" name="Picture Placeholder 9">
            <a:extLst>
              <a:ext uri="{FF2B5EF4-FFF2-40B4-BE49-F238E27FC236}">
                <a16:creationId xmlns:a16="http://schemas.microsoft.com/office/drawing/2014/main" id="{CF711452-E8CD-4198-878F-62016D1DDAAE}"/>
              </a:ext>
            </a:extLst>
          </p:cNvPr>
          <p:cNvSpPr>
            <a:spLocks noGrp="1"/>
          </p:cNvSpPr>
          <p:nvPr>
            <p:ph type="pic" sz="quarter" idx="14" hasCustomPrompt="1"/>
          </p:nvPr>
        </p:nvSpPr>
        <p:spPr>
          <a:xfrm>
            <a:off x="5715000" y="457200"/>
            <a:ext cx="6480048" cy="5943600"/>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a:defRPr/>
            </a:lvl1pPr>
          </a:lstStyle>
          <a:p>
            <a:r>
              <a:rPr lang="en-US" dirty="0"/>
              <a:t>   </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8408913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E04AEF0-FD49-9901-2650-A660E32BBD05}"/>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flipH="1" flipV="1">
            <a:off x="5649" y="3174"/>
            <a:ext cx="12186352" cy="6854823"/>
          </a:xfrm>
          <a:prstGeom prst="rect">
            <a:avLst/>
          </a:prstGeom>
        </p:spPr>
      </p:pic>
      <p:sp>
        <p:nvSpPr>
          <p:cNvPr id="9" name="Title 8">
            <a:extLst>
              <a:ext uri="{FF2B5EF4-FFF2-40B4-BE49-F238E27FC236}">
                <a16:creationId xmlns:a16="http://schemas.microsoft.com/office/drawing/2014/main" id="{1559CC2E-67E0-CD45-1923-3D29474D2A5B}"/>
              </a:ext>
            </a:extLst>
          </p:cNvPr>
          <p:cNvSpPr>
            <a:spLocks noGrp="1"/>
          </p:cNvSpPr>
          <p:nvPr>
            <p:ph type="title"/>
          </p:nvPr>
        </p:nvSpPr>
        <p:spPr>
          <a:xfrm>
            <a:off x="6934200" y="510298"/>
            <a:ext cx="4800600" cy="3381766"/>
          </a:xfrm>
        </p:spPr>
        <p:txBody>
          <a:bodyPr anchor="b"/>
          <a:lstStyle/>
          <a:p>
            <a:r>
              <a:rPr lang="en-GB"/>
              <a:t>Click to edit Master title style</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123D06D-70B8-D14B-A67C-9271374366C3}" type="datetime1">
              <a:rPr lang="en-US" smtClean="0"/>
              <a:t>6/21/2026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11" name="Content Placeholder 11">
            <a:extLst>
              <a:ext uri="{FF2B5EF4-FFF2-40B4-BE49-F238E27FC236}">
                <a16:creationId xmlns:a16="http://schemas.microsoft.com/office/drawing/2014/main" id="{7EBA0937-B41B-914E-2AAC-46E2E3534AD2}"/>
              </a:ext>
            </a:extLst>
          </p:cNvPr>
          <p:cNvSpPr>
            <a:spLocks noGrp="1"/>
          </p:cNvSpPr>
          <p:nvPr>
            <p:ph sz="quarter" idx="15"/>
          </p:nvPr>
        </p:nvSpPr>
        <p:spPr>
          <a:xfrm>
            <a:off x="6934200" y="4343400"/>
            <a:ext cx="4800600" cy="2057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8375406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3">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6C589F9-B5E9-4B33-8105-9AC2FFA5989C}"/>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8" name="Title 7">
            <a:extLst>
              <a:ext uri="{FF2B5EF4-FFF2-40B4-BE49-F238E27FC236}">
                <a16:creationId xmlns:a16="http://schemas.microsoft.com/office/drawing/2014/main" id="{CB78262B-02D6-47C9-67D0-07D0F3357461}"/>
              </a:ext>
            </a:extLst>
          </p:cNvPr>
          <p:cNvSpPr>
            <a:spLocks noGrp="1"/>
          </p:cNvSpPr>
          <p:nvPr>
            <p:ph type="title"/>
          </p:nvPr>
        </p:nvSpPr>
        <p:spPr>
          <a:xfrm>
            <a:off x="457200" y="908537"/>
            <a:ext cx="4800600" cy="2983527"/>
          </a:xfrm>
        </p:spPr>
        <p:txBody>
          <a:bodyPr anchor="b"/>
          <a:lstStyle/>
          <a:p>
            <a:r>
              <a:rPr lang="en-GB"/>
              <a:t>Click to edit Master title style</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5AE1D74-C13D-F14A-9B9E-EB7933559C88}" type="datetime1">
              <a:rPr lang="en-US" smtClean="0"/>
              <a:t>6/21/2026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12" name="Content Placeholder 11">
            <a:extLst>
              <a:ext uri="{FF2B5EF4-FFF2-40B4-BE49-F238E27FC236}">
                <a16:creationId xmlns:a16="http://schemas.microsoft.com/office/drawing/2014/main" id="{2DBB5A5D-0276-D53B-63DA-FE8A52528AC6}"/>
              </a:ext>
            </a:extLst>
          </p:cNvPr>
          <p:cNvSpPr>
            <a:spLocks noGrp="1"/>
          </p:cNvSpPr>
          <p:nvPr>
            <p:ph sz="quarter" idx="15"/>
          </p:nvPr>
        </p:nvSpPr>
        <p:spPr>
          <a:xfrm>
            <a:off x="457200" y="4343400"/>
            <a:ext cx="4800600" cy="2057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0525019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4">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784CEF6-557E-9804-CC9A-89809A5FF7CC}"/>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flipV="1">
            <a:off x="5649" y="3174"/>
            <a:ext cx="12186352" cy="6854823"/>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1600200"/>
            <a:ext cx="3657600" cy="3657600"/>
          </a:xfrm>
          <a:prstGeom prst="rect">
            <a:avLst/>
          </a:prstGeom>
        </p:spPr>
        <p:txBody>
          <a:bodyPr anchor="ctr">
            <a:normAutofit/>
          </a:bodyPr>
          <a:lstStyle>
            <a:lvl1pPr>
              <a:defRPr sz="3600"/>
            </a:lvl1pPr>
          </a:lstStyle>
          <a:p>
            <a:r>
              <a:rPr lang="en-GB"/>
              <a:t>Click to edit Master title style</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04FB7707-CCB1-0246-9925-E5DB223369A7}" type="datetime1">
              <a:rPr lang="en-US" smtClean="0"/>
              <a:t>6/21/2026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9" name="Content Placeholder 7">
            <a:extLst>
              <a:ext uri="{FF2B5EF4-FFF2-40B4-BE49-F238E27FC236}">
                <a16:creationId xmlns:a16="http://schemas.microsoft.com/office/drawing/2014/main" id="{847EA967-03AF-58FD-4A3C-C4F2DD0449F3}"/>
              </a:ext>
            </a:extLst>
          </p:cNvPr>
          <p:cNvSpPr>
            <a:spLocks noGrp="1"/>
          </p:cNvSpPr>
          <p:nvPr>
            <p:ph sz="quarter" idx="14"/>
          </p:nvPr>
        </p:nvSpPr>
        <p:spPr>
          <a:xfrm>
            <a:off x="5105400" y="1600200"/>
            <a:ext cx="5565663" cy="3657600"/>
          </a:xfrm>
        </p:spPr>
        <p:txBody>
          <a:bodyPr anchor="ctr"/>
          <a:lstStyle>
            <a:lvl1pPr>
              <a:lnSpc>
                <a:spcPct val="100000"/>
              </a:lnSpc>
              <a:spcBef>
                <a:spcPts val="0"/>
              </a:spcBef>
              <a:spcAft>
                <a:spcPts val="600"/>
              </a:spcAft>
              <a:defRPr b="0"/>
            </a:lvl1pPr>
            <a:lvl2pPr>
              <a:lnSpc>
                <a:spcPct val="100000"/>
              </a:lnSpc>
              <a:spcBef>
                <a:spcPts val="0"/>
              </a:spcBef>
              <a:spcAft>
                <a:spcPts val="600"/>
              </a:spcAft>
              <a:defRPr/>
            </a:lvl2pPr>
            <a:lvl3pPr>
              <a:lnSpc>
                <a:spcPct val="100000"/>
              </a:lnSpc>
              <a:spcBef>
                <a:spcPts val="0"/>
              </a:spcBef>
              <a:spcAft>
                <a:spcPts val="600"/>
              </a:spcAft>
              <a:defRPr/>
            </a:lvl3pPr>
            <a:lvl4pPr>
              <a:lnSpc>
                <a:spcPct val="100000"/>
              </a:lnSpc>
              <a:spcBef>
                <a:spcPts val="0"/>
              </a:spcBef>
              <a:spcAft>
                <a:spcPts val="600"/>
              </a:spcAft>
              <a:defRPr/>
            </a:lvl4pPr>
            <a:lvl5pPr>
              <a:lnSpc>
                <a:spcPct val="100000"/>
              </a:lnSpc>
              <a:spcBef>
                <a:spcPts val="0"/>
              </a:spcBef>
              <a:spcAft>
                <a:spcPts val="600"/>
              </a:spcAft>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9269076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5">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0BAAE26-8B0A-A488-121D-8BF5642E9046}"/>
              </a:ext>
            </a:extLst>
          </p:cNvPr>
          <p:cNvSpPr>
            <a:spLocks noGrp="1"/>
          </p:cNvSpPr>
          <p:nvPr>
            <p:ph type="title"/>
          </p:nvPr>
        </p:nvSpPr>
        <p:spPr>
          <a:xfrm>
            <a:off x="457200" y="1386993"/>
            <a:ext cx="3657600" cy="4083579"/>
          </a:xfrm>
          <a:prstGeom prst="rect">
            <a:avLst/>
          </a:prstGeom>
        </p:spPr>
        <p:txBody>
          <a:bodyPr anchor="ctr">
            <a:normAutofit/>
          </a:bodyPr>
          <a:lstStyle>
            <a:lvl1pPr>
              <a:defRPr sz="3600"/>
            </a:lvl1pPr>
          </a:lstStyle>
          <a:p>
            <a:r>
              <a:rPr lang="en-GB"/>
              <a:t>Click to edit Master title style</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AE76B46A-8201-CC4A-8088-50255B4B9D0D}" type="datetime1">
              <a:rPr lang="en-US" smtClean="0"/>
              <a:t>6/21/2026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05400" y="1386993"/>
            <a:ext cx="6629400" cy="4083579"/>
          </a:xfrm>
        </p:spPr>
        <p:txBody>
          <a:bodyPr anchor="ctr"/>
          <a:lstStyle>
            <a:lvl1pPr>
              <a:lnSpc>
                <a:spcPct val="100000"/>
              </a:lnSpc>
              <a:spcBef>
                <a:spcPts val="0"/>
              </a:spcBef>
              <a:spcAft>
                <a:spcPts val="600"/>
              </a:spcAft>
              <a:defRPr b="0"/>
            </a:lvl1pPr>
            <a:lvl2pPr>
              <a:lnSpc>
                <a:spcPct val="100000"/>
              </a:lnSpc>
              <a:spcBef>
                <a:spcPts val="0"/>
              </a:spcBef>
              <a:spcAft>
                <a:spcPts val="600"/>
              </a:spcAft>
              <a:defRPr/>
            </a:lvl2pPr>
            <a:lvl3pPr>
              <a:lnSpc>
                <a:spcPct val="100000"/>
              </a:lnSpc>
              <a:spcBef>
                <a:spcPts val="0"/>
              </a:spcBef>
              <a:spcAft>
                <a:spcPts val="600"/>
              </a:spcAft>
              <a:defRPr/>
            </a:lvl3pPr>
            <a:lvl4pPr>
              <a:lnSpc>
                <a:spcPct val="100000"/>
              </a:lnSpc>
              <a:spcBef>
                <a:spcPts val="0"/>
              </a:spcBef>
              <a:spcAft>
                <a:spcPts val="600"/>
              </a:spcAft>
              <a:defRPr/>
            </a:lvl4pPr>
            <a:lvl5pPr>
              <a:lnSpc>
                <a:spcPct val="100000"/>
              </a:lnSpc>
              <a:spcBef>
                <a:spcPts val="0"/>
              </a:spcBef>
              <a:spcAft>
                <a:spcPts val="600"/>
              </a:spcAft>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14819667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6">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960BFB7-1A46-3D6C-10AE-175CE77B8EBC}"/>
              </a:ext>
            </a:extLst>
          </p:cNvPr>
          <p:cNvSpPr>
            <a:spLocks noGrp="1"/>
          </p:cNvSpPr>
          <p:nvPr>
            <p:ph type="title"/>
          </p:nvPr>
        </p:nvSpPr>
        <p:spPr>
          <a:xfrm>
            <a:off x="457200" y="1386993"/>
            <a:ext cx="3657600" cy="4083579"/>
          </a:xfrm>
          <a:prstGeom prst="rect">
            <a:avLst/>
          </a:prstGeom>
        </p:spPr>
        <p:txBody>
          <a:bodyPr anchor="ctr">
            <a:normAutofit/>
          </a:bodyPr>
          <a:lstStyle>
            <a:lvl1pPr>
              <a:defRPr sz="3600"/>
            </a:lvl1pPr>
          </a:lstStyle>
          <a:p>
            <a:r>
              <a:rPr lang="en-GB"/>
              <a:t>Click to edit Master title style</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0F2D9860-67F8-974D-8794-2C5A1B3DA504}" type="datetime1">
              <a:rPr lang="en-US" smtClean="0"/>
              <a:t>6/21/2026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105400" y="1050111"/>
            <a:ext cx="6629400" cy="4940661"/>
          </a:xfrm>
        </p:spPr>
        <p:txBody>
          <a:bodyPr anchor="ctr"/>
          <a:lstStyle>
            <a:lvl1pPr>
              <a:defRPr b="0"/>
            </a:lvl1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89153512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7">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EDB91743-0D30-2350-EB44-06EFA20D93F8}"/>
              </a:ext>
            </a:extLst>
          </p:cNvPr>
          <p:cNvSpPr>
            <a:spLocks noGrp="1"/>
          </p:cNvSpPr>
          <p:nvPr>
            <p:ph type="title"/>
          </p:nvPr>
        </p:nvSpPr>
        <p:spPr>
          <a:xfrm>
            <a:off x="457200" y="1386993"/>
            <a:ext cx="3657600" cy="4083579"/>
          </a:xfrm>
          <a:prstGeom prst="rect">
            <a:avLst/>
          </a:prstGeom>
        </p:spPr>
        <p:txBody>
          <a:bodyPr anchor="ctr">
            <a:normAutofit/>
          </a:bodyPr>
          <a:lstStyle>
            <a:lvl1pPr>
              <a:defRPr sz="3600"/>
            </a:lvl1pPr>
          </a:lstStyle>
          <a:p>
            <a:r>
              <a:rPr lang="en-GB"/>
              <a:t>Click to edit Master title style</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8351A969-2D26-4F49-AF79-EF4D76632F71}" type="datetime1">
              <a:rPr lang="en-US" smtClean="0"/>
              <a:t>6/21/2026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3" name="Content Placeholder 7">
            <a:extLst>
              <a:ext uri="{FF2B5EF4-FFF2-40B4-BE49-F238E27FC236}">
                <a16:creationId xmlns:a16="http://schemas.microsoft.com/office/drawing/2014/main" id="{02E3AAFD-6A60-1D0B-28FF-0B5CB92D6A3C}"/>
              </a:ext>
            </a:extLst>
          </p:cNvPr>
          <p:cNvSpPr>
            <a:spLocks noGrp="1"/>
          </p:cNvSpPr>
          <p:nvPr>
            <p:ph sz="quarter" idx="14"/>
          </p:nvPr>
        </p:nvSpPr>
        <p:spPr>
          <a:xfrm>
            <a:off x="5105400" y="457200"/>
            <a:ext cx="6629400" cy="5943600"/>
          </a:xfrm>
        </p:spPr>
        <p:txBody>
          <a:bodyPr anchor="ctr"/>
          <a:lstStyle>
            <a:lvl1pPr>
              <a:lnSpc>
                <a:spcPct val="100000"/>
              </a:lnSpc>
              <a:spcBef>
                <a:spcPts val="0"/>
              </a:spcBef>
              <a:spcAft>
                <a:spcPts val="600"/>
              </a:spcAft>
              <a:defRPr b="0"/>
            </a:lvl1pPr>
            <a:lvl2pPr>
              <a:lnSpc>
                <a:spcPct val="100000"/>
              </a:lnSpc>
              <a:spcBef>
                <a:spcPts val="0"/>
              </a:spcBef>
              <a:spcAft>
                <a:spcPts val="600"/>
              </a:spcAft>
              <a:defRPr/>
            </a:lvl2pPr>
            <a:lvl3pPr>
              <a:lnSpc>
                <a:spcPct val="100000"/>
              </a:lnSpc>
              <a:spcBef>
                <a:spcPts val="0"/>
              </a:spcBef>
              <a:spcAft>
                <a:spcPts val="600"/>
              </a:spcAft>
              <a:defRPr/>
            </a:lvl3pPr>
            <a:lvl4pPr>
              <a:lnSpc>
                <a:spcPct val="100000"/>
              </a:lnSpc>
              <a:spcBef>
                <a:spcPts val="0"/>
              </a:spcBef>
              <a:spcAft>
                <a:spcPts val="600"/>
              </a:spcAft>
              <a:defRPr/>
            </a:lvl4pPr>
            <a:lvl5pPr>
              <a:lnSpc>
                <a:spcPct val="100000"/>
              </a:lnSpc>
              <a:spcBef>
                <a:spcPts val="0"/>
              </a:spcBef>
              <a:spcAft>
                <a:spcPts val="600"/>
              </a:spcAft>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13265497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with Picture">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D313C0D-237C-145D-6D99-0704931ED3D9}"/>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454026 h 6854823"/>
              <a:gd name="csX3" fmla="*/ 3827047 w 12186352"/>
              <a:gd name="csY3" fmla="*/ 454026 h 6854823"/>
              <a:gd name="csX4" fmla="*/ 3827047 w 12186352"/>
              <a:gd name="csY4" fmla="*/ 6397626 h 6854823"/>
              <a:gd name="csX5" fmla="*/ 12186352 w 12186352"/>
              <a:gd name="csY5" fmla="*/ 6397626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454026"/>
                </a:lnTo>
                <a:lnTo>
                  <a:pt x="3827047" y="454026"/>
                </a:lnTo>
                <a:lnTo>
                  <a:pt x="3827047" y="6397626"/>
                </a:lnTo>
                <a:lnTo>
                  <a:pt x="12186352" y="6397626"/>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92102" y="457200"/>
            <a:ext cx="2887123" cy="2514601"/>
          </a:xfrm>
          <a:prstGeom prst="rect">
            <a:avLst/>
          </a:prstGeom>
        </p:spPr>
        <p:txBody>
          <a:bodyPr anchor="b"/>
          <a:lstStyle/>
          <a:p>
            <a:r>
              <a:rPr lang="en-GB"/>
              <a:t>Click to edit Master title style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6200" y="76201"/>
            <a:ext cx="1295400" cy="380999"/>
          </a:xfrm>
        </p:spPr>
        <p:txBody>
          <a:bodyPr/>
          <a:lstStyle>
            <a:lvl1pPr>
              <a:defRPr>
                <a:solidFill>
                  <a:schemeClr val="tx1"/>
                </a:solidFill>
                <a:effectLst/>
              </a:defRPr>
            </a:lvl1pPr>
          </a:lstStyle>
          <a:p>
            <a:fld id="{383FCCD6-08E9-5F43-B78A-D6D06FA7D888}" type="datetime1">
              <a:rPr lang="en-US" smtClean="0"/>
              <a:t>6/21/2026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0" y="76201"/>
            <a:ext cx="6019800" cy="380999"/>
          </a:xfrm>
        </p:spPr>
        <p:txBody>
          <a:bodyPr/>
          <a:lstStyle/>
          <a:p>
            <a:r>
              <a:rPr lang="en-US" dirty="0"/>
              <a:t>Sample Footer Text</a:t>
            </a:r>
          </a:p>
        </p:txBody>
      </p:sp>
      <p:sp>
        <p:nvSpPr>
          <p:cNvPr id="11" name="Content Placeholder 7">
            <a:extLst>
              <a:ext uri="{FF2B5EF4-FFF2-40B4-BE49-F238E27FC236}">
                <a16:creationId xmlns:a16="http://schemas.microsoft.com/office/drawing/2014/main" id="{983E9A5C-C933-60D2-BA0B-5D63E2467D6A}"/>
              </a:ext>
            </a:extLst>
          </p:cNvPr>
          <p:cNvSpPr>
            <a:spLocks noGrp="1"/>
          </p:cNvSpPr>
          <p:nvPr>
            <p:ph sz="quarter" idx="15"/>
          </p:nvPr>
        </p:nvSpPr>
        <p:spPr>
          <a:xfrm>
            <a:off x="492102" y="3429000"/>
            <a:ext cx="2887123" cy="2971799"/>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Picture Placeholder 9">
            <a:extLst>
              <a:ext uri="{FF2B5EF4-FFF2-40B4-BE49-F238E27FC236}">
                <a16:creationId xmlns:a16="http://schemas.microsoft.com/office/drawing/2014/main" id="{74DB69AA-A231-8C00-D853-CD5E094B0681}"/>
              </a:ext>
            </a:extLst>
          </p:cNvPr>
          <p:cNvSpPr>
            <a:spLocks noGrp="1"/>
          </p:cNvSpPr>
          <p:nvPr>
            <p:ph type="pic" sz="quarter" idx="13" hasCustomPrompt="1"/>
          </p:nvPr>
        </p:nvSpPr>
        <p:spPr>
          <a:xfrm>
            <a:off x="3832696" y="457200"/>
            <a:ext cx="8359305" cy="59436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lvl1pPr marL="0" indent="0">
              <a:buNone/>
              <a:defRPr/>
            </a:lvl1p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820400" y="6400799"/>
            <a:ext cx="1295400" cy="381001"/>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67581583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7314FBE-6941-996E-732C-BE9042D03FAC}"/>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454026 h 6854823"/>
              <a:gd name="csX1" fmla="*/ 451551 w 12186352"/>
              <a:gd name="csY1" fmla="*/ 4568825 h 6854823"/>
              <a:gd name="csX2" fmla="*/ 11729151 w 12186352"/>
              <a:gd name="csY2" fmla="*/ 4568825 h 6854823"/>
              <a:gd name="csX3" fmla="*/ 11729151 w 12186352"/>
              <a:gd name="csY3" fmla="*/ 454026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454026"/>
                </a:moveTo>
                <a:lnTo>
                  <a:pt x="451551" y="4568825"/>
                </a:lnTo>
                <a:lnTo>
                  <a:pt x="11729151" y="4568825"/>
                </a:lnTo>
                <a:lnTo>
                  <a:pt x="11729151" y="454026"/>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5029201"/>
            <a:ext cx="3810000" cy="1371600"/>
          </a:xfrm>
          <a:prstGeom prst="rect">
            <a:avLst/>
          </a:prstGeom>
        </p:spPr>
        <p:txBody>
          <a:bodyPr anchor="t">
            <a:normAutofit/>
          </a:bodyPr>
          <a:lstStyle>
            <a:lvl1pPr>
              <a:defRPr sz="3600"/>
            </a:lvl1pPr>
          </a:lstStyle>
          <a:p>
            <a:r>
              <a:rPr lang="en-GB"/>
              <a:t>Click to edit Master title style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D5752D2-CCDE-DA48-AA88-B770548F7575}" type="datetime1">
              <a:rPr lang="en-US" smtClean="0"/>
              <a:t>6/21/2026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9" name="Picture Placeholder 10">
            <a:extLst>
              <a:ext uri="{FF2B5EF4-FFF2-40B4-BE49-F238E27FC236}">
                <a16:creationId xmlns:a16="http://schemas.microsoft.com/office/drawing/2014/main" id="{4D0830D9-CC27-C2C3-C727-D0E6E595B28C}"/>
              </a:ext>
            </a:extLst>
          </p:cNvPr>
          <p:cNvSpPr>
            <a:spLocks noGrp="1"/>
          </p:cNvSpPr>
          <p:nvPr>
            <p:ph type="pic" sz="quarter" idx="13" hasCustomPrompt="1"/>
          </p:nvPr>
        </p:nvSpPr>
        <p:spPr>
          <a:xfrm>
            <a:off x="457200" y="457200"/>
            <a:ext cx="11277600" cy="4114799"/>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718751" y="5029200"/>
            <a:ext cx="7016048" cy="1371600"/>
          </a:xfrm>
        </p:spPr>
        <p:txBody>
          <a:bodyPr vert="horz" lIns="91440" tIns="45720" rIns="91440" bIns="45720" rtlCol="0">
            <a:normAutofit/>
          </a:bodyPr>
          <a:lstStyle>
            <a:lvl1pPr marL="0" indent="0">
              <a:lnSpc>
                <a:spcPct val="100000"/>
              </a:lnSpc>
              <a:spcBef>
                <a:spcPts val="0"/>
              </a:spcBef>
              <a:buNone/>
              <a:defRPr lang="en-US" dirty="0"/>
            </a:lvl1pPr>
            <a:lvl2pPr marL="228600" indent="0">
              <a:lnSpc>
                <a:spcPct val="100000"/>
              </a:lnSpc>
              <a:spcBef>
                <a:spcPts val="0"/>
              </a:spcBef>
              <a:buNone/>
              <a:defRPr lang="en-US" dirty="0"/>
            </a:lvl2pPr>
            <a:lvl3pPr marL="457200" indent="0">
              <a:lnSpc>
                <a:spcPct val="100000"/>
              </a:lnSpc>
              <a:spcBef>
                <a:spcPts val="0"/>
              </a:spcBef>
              <a:buNone/>
              <a:defRPr lang="en-US" dirty="0"/>
            </a:lvl3pPr>
            <a:lvl4pPr marL="685800" indent="0">
              <a:lnSpc>
                <a:spcPct val="100000"/>
              </a:lnSpc>
              <a:spcBef>
                <a:spcPts val="0"/>
              </a:spcBef>
              <a:buNone/>
              <a:defRPr lang="en-US" dirty="0"/>
            </a:lvl4pPr>
            <a:lvl5pPr marL="914400" indent="0">
              <a:lnSpc>
                <a:spcPct val="100000"/>
              </a:lnSpc>
              <a:spcBef>
                <a:spcPts val="0"/>
              </a:spcBef>
              <a:buNone/>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09409074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3CB3BA5-C3CC-30C6-920A-AFE4D14AF261}"/>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8" y="3177"/>
            <a:ext cx="12186352" cy="6854823"/>
          </a:xfrm>
          <a:custGeom>
            <a:avLst/>
            <a:gdLst>
              <a:gd name="csX0" fmla="*/ 12186352 w 12186352"/>
              <a:gd name="csY0" fmla="*/ 0 h 6854823"/>
              <a:gd name="csX1" fmla="*/ 0 w 12186352"/>
              <a:gd name="csY1" fmla="*/ 0 h 6854823"/>
              <a:gd name="csX2" fmla="*/ 0 w 12186352"/>
              <a:gd name="csY2" fmla="*/ 6854823 h 6854823"/>
              <a:gd name="csX3" fmla="*/ 12186352 w 12186352"/>
              <a:gd name="csY3" fmla="*/ 6854823 h 6854823"/>
              <a:gd name="csX4" fmla="*/ 12186352 w 12186352"/>
              <a:gd name="csY4" fmla="*/ 6397623 h 6854823"/>
              <a:gd name="csX5" fmla="*/ 4761059 w 12186352"/>
              <a:gd name="csY5" fmla="*/ 6397623 h 6854823"/>
              <a:gd name="csX6" fmla="*/ 4761059 w 12186352"/>
              <a:gd name="csY6" fmla="*/ 454023 h 6854823"/>
              <a:gd name="csX7" fmla="*/ 12186352 w 12186352"/>
              <a:gd name="csY7" fmla="*/ 4540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12186352" y="0"/>
                </a:moveTo>
                <a:lnTo>
                  <a:pt x="0" y="0"/>
                </a:lnTo>
                <a:lnTo>
                  <a:pt x="0" y="6854823"/>
                </a:lnTo>
                <a:lnTo>
                  <a:pt x="12186352" y="6854823"/>
                </a:lnTo>
                <a:lnTo>
                  <a:pt x="12186352" y="6397623"/>
                </a:lnTo>
                <a:lnTo>
                  <a:pt x="4761059" y="6397623"/>
                </a:lnTo>
                <a:lnTo>
                  <a:pt x="4761059" y="454023"/>
                </a:lnTo>
                <a:lnTo>
                  <a:pt x="12186352" y="454023"/>
                </a:lnTo>
                <a:close/>
              </a:path>
            </a:pathLst>
          </a:custGeom>
        </p:spPr>
      </p:pic>
      <p:sp>
        <p:nvSpPr>
          <p:cNvPr id="3" name="Title 1">
            <a:extLst>
              <a:ext uri="{FF2B5EF4-FFF2-40B4-BE49-F238E27FC236}">
                <a16:creationId xmlns:a16="http://schemas.microsoft.com/office/drawing/2014/main" id="{1B804614-19A7-C141-7231-844689471208}"/>
              </a:ext>
            </a:extLst>
          </p:cNvPr>
          <p:cNvSpPr>
            <a:spLocks noGrp="1"/>
          </p:cNvSpPr>
          <p:nvPr>
            <p:ph type="title"/>
          </p:nvPr>
        </p:nvSpPr>
        <p:spPr>
          <a:xfrm>
            <a:off x="7890964" y="457200"/>
            <a:ext cx="3843837" cy="1710063"/>
          </a:xfrm>
          <a:prstGeom prst="rect">
            <a:avLst/>
          </a:prstGeom>
        </p:spPr>
        <p:txBody>
          <a:bodyPr anchor="b">
            <a:normAutofit/>
          </a:bodyPr>
          <a:lstStyle>
            <a:lvl1pPr>
              <a:defRPr sz="3600"/>
            </a:lvl1pPr>
          </a:lstStyle>
          <a:p>
            <a:r>
              <a:rPr lang="en-GB"/>
              <a:t>Click to edit Master title style</a:t>
            </a:r>
            <a:endParaRPr lang="en-US" dirty="0"/>
          </a:p>
        </p:txBody>
      </p:sp>
      <p:sp>
        <p:nvSpPr>
          <p:cNvPr id="7" name="Date Placeholder 3">
            <a:extLst>
              <a:ext uri="{FF2B5EF4-FFF2-40B4-BE49-F238E27FC236}">
                <a16:creationId xmlns:a16="http://schemas.microsoft.com/office/drawing/2014/main" id="{30915B74-DE73-85C6-5754-84F12F96E928}"/>
              </a:ext>
            </a:extLst>
          </p:cNvPr>
          <p:cNvSpPr>
            <a:spLocks noGrp="1"/>
          </p:cNvSpPr>
          <p:nvPr>
            <p:ph type="dt" sz="half" idx="15"/>
          </p:nvPr>
        </p:nvSpPr>
        <p:spPr>
          <a:xfrm>
            <a:off x="76200" y="76200"/>
            <a:ext cx="1295401" cy="381000"/>
          </a:xfrm>
        </p:spPr>
        <p:txBody>
          <a:bodyPr/>
          <a:lstStyle/>
          <a:p>
            <a:fld id="{2E2458BC-FE32-0A45-9DD7-ED7D64447D19}" type="datetime1">
              <a:rPr lang="en-US" smtClean="0"/>
              <a:t>6/21/2026</a:t>
            </a:fld>
            <a:endParaRPr lang="en-US" dirty="0"/>
          </a:p>
        </p:txBody>
      </p:sp>
      <p:sp>
        <p:nvSpPr>
          <p:cNvPr id="6" name="Footer Placeholder 8">
            <a:extLst>
              <a:ext uri="{FF2B5EF4-FFF2-40B4-BE49-F238E27FC236}">
                <a16:creationId xmlns:a16="http://schemas.microsoft.com/office/drawing/2014/main" id="{AF0EABC9-86BA-DDCF-A091-AB6C3E9C93F9}"/>
              </a:ext>
            </a:extLst>
          </p:cNvPr>
          <p:cNvSpPr>
            <a:spLocks noGrp="1"/>
          </p:cNvSpPr>
          <p:nvPr>
            <p:ph type="ftr" sz="quarter" idx="16"/>
          </p:nvPr>
        </p:nvSpPr>
        <p:spPr>
          <a:xfrm>
            <a:off x="6096000" y="76200"/>
            <a:ext cx="6019800" cy="384048"/>
          </a:xfrm>
        </p:spPr>
        <p:txBody>
          <a:bodyPr/>
          <a:lstStyle/>
          <a:p>
            <a:r>
              <a:rPr lang="en-US" dirty="0"/>
              <a:t>Sample Footer Text</a:t>
            </a:r>
          </a:p>
        </p:txBody>
      </p:sp>
      <p:sp>
        <p:nvSpPr>
          <p:cNvPr id="4" name="Picture Placeholder 10">
            <a:extLst>
              <a:ext uri="{FF2B5EF4-FFF2-40B4-BE49-F238E27FC236}">
                <a16:creationId xmlns:a16="http://schemas.microsoft.com/office/drawing/2014/main" id="{B4F324D2-4F52-DFB7-CF7C-C3182974B46A}"/>
              </a:ext>
            </a:extLst>
          </p:cNvPr>
          <p:cNvSpPr>
            <a:spLocks noGrp="1"/>
          </p:cNvSpPr>
          <p:nvPr>
            <p:ph type="pic" sz="quarter" idx="13" hasCustomPrompt="1"/>
          </p:nvPr>
        </p:nvSpPr>
        <p:spPr>
          <a:xfrm>
            <a:off x="1" y="457200"/>
            <a:ext cx="7430940" cy="59436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5" name="Content Placeholder 7">
            <a:extLst>
              <a:ext uri="{FF2B5EF4-FFF2-40B4-BE49-F238E27FC236}">
                <a16:creationId xmlns:a16="http://schemas.microsoft.com/office/drawing/2014/main" id="{C8445A35-FB03-D828-D87E-A268F3E1E0A3}"/>
              </a:ext>
            </a:extLst>
          </p:cNvPr>
          <p:cNvSpPr>
            <a:spLocks noGrp="1"/>
          </p:cNvSpPr>
          <p:nvPr>
            <p:ph sz="quarter" idx="14"/>
          </p:nvPr>
        </p:nvSpPr>
        <p:spPr>
          <a:xfrm>
            <a:off x="7890964" y="2624462"/>
            <a:ext cx="3843837" cy="3776337"/>
          </a:xfrm>
        </p:spPr>
        <p:txBody>
          <a:bodyPr/>
          <a:lstStyle>
            <a:lvl1pPr>
              <a:defRPr b="0"/>
            </a:lvl1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2" name="Slide Number Placeholder 9">
            <a:extLst>
              <a:ext uri="{FF2B5EF4-FFF2-40B4-BE49-F238E27FC236}">
                <a16:creationId xmlns:a16="http://schemas.microsoft.com/office/drawing/2014/main" id="{C5C69391-C5F6-E4C0-A8D2-D378757ACC43}"/>
              </a:ext>
            </a:extLst>
          </p:cNvPr>
          <p:cNvSpPr>
            <a:spLocks noGrp="1"/>
          </p:cNvSpPr>
          <p:nvPr>
            <p:ph type="sldNum" sz="quarter" idx="17"/>
          </p:nvPr>
        </p:nvSpPr>
        <p:spPr>
          <a:xfrm>
            <a:off x="10820400" y="6400800"/>
            <a:ext cx="1295399"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96608221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4">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078C312-FD23-D608-5B72-5DB439895604}"/>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454026 h 6854823"/>
              <a:gd name="csX3" fmla="*/ 4755412 w 12186352"/>
              <a:gd name="csY3" fmla="*/ 454026 h 6854823"/>
              <a:gd name="csX4" fmla="*/ 4755412 w 12186352"/>
              <a:gd name="csY4" fmla="*/ 6397626 h 6854823"/>
              <a:gd name="csX5" fmla="*/ 12186352 w 12186352"/>
              <a:gd name="csY5" fmla="*/ 6397626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454026"/>
                </a:lnTo>
                <a:lnTo>
                  <a:pt x="4755412" y="454026"/>
                </a:lnTo>
                <a:lnTo>
                  <a:pt x="4755412" y="6397626"/>
                </a:lnTo>
                <a:lnTo>
                  <a:pt x="12186352" y="6397626"/>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3813714" cy="1710064"/>
          </a:xfrm>
          <a:prstGeom prst="rect">
            <a:avLst/>
          </a:prstGeom>
        </p:spPr>
        <p:txBody>
          <a:bodyPr anchor="b">
            <a:normAutofit/>
          </a:bodyPr>
          <a:lstStyle>
            <a:lvl1pPr>
              <a:defRPr sz="3600"/>
            </a:lvl1pPr>
          </a:lstStyle>
          <a:p>
            <a:r>
              <a:rPr lang="en-GB"/>
              <a:t>Click to edit Master title style</a:t>
            </a:r>
            <a:endParaRPr lang="en-US" dirty="0"/>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76200" y="76201"/>
            <a:ext cx="1295400" cy="381000"/>
          </a:xfrm>
        </p:spPr>
        <p:txBody>
          <a:bodyPr/>
          <a:lstStyle/>
          <a:p>
            <a:fld id="{1233975F-0E53-0840-98CD-E03B319E6BC3}" type="datetime1">
              <a:rPr lang="en-US" smtClean="0"/>
              <a:t>6/21/2026</a:t>
            </a:fld>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6096000" y="76201"/>
            <a:ext cx="6019799" cy="381000"/>
          </a:xfrm>
        </p:spPr>
        <p:txBody>
          <a:bodyPr/>
          <a:lstStyle/>
          <a:p>
            <a:r>
              <a:rPr lang="en-US" dirty="0"/>
              <a:t>Sample Footer Text</a:t>
            </a:r>
          </a:p>
        </p:txBody>
      </p:sp>
      <p:sp>
        <p:nvSpPr>
          <p:cNvPr id="6" name="Content Placeholder 7">
            <a:extLst>
              <a:ext uri="{FF2B5EF4-FFF2-40B4-BE49-F238E27FC236}">
                <a16:creationId xmlns:a16="http://schemas.microsoft.com/office/drawing/2014/main" id="{C04AEB09-C22F-E34F-DEF8-A875003EEE36}"/>
              </a:ext>
            </a:extLst>
          </p:cNvPr>
          <p:cNvSpPr>
            <a:spLocks noGrp="1"/>
          </p:cNvSpPr>
          <p:nvPr>
            <p:ph sz="quarter" idx="18"/>
          </p:nvPr>
        </p:nvSpPr>
        <p:spPr>
          <a:xfrm>
            <a:off x="457201" y="2621290"/>
            <a:ext cx="3813714" cy="3779510"/>
          </a:xfrm>
        </p:spPr>
        <p:txBody>
          <a:bodyPr/>
          <a:lstStyle>
            <a:lvl1pPr>
              <a:defRPr b="0"/>
            </a:lvl1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Picture Placeholder 10">
            <a:extLst>
              <a:ext uri="{FF2B5EF4-FFF2-40B4-BE49-F238E27FC236}">
                <a16:creationId xmlns:a16="http://schemas.microsoft.com/office/drawing/2014/main" id="{B255439D-9DD5-19F0-DFF1-101A9899DFC7}"/>
              </a:ext>
            </a:extLst>
          </p:cNvPr>
          <p:cNvSpPr>
            <a:spLocks noGrp="1"/>
          </p:cNvSpPr>
          <p:nvPr>
            <p:ph type="pic" sz="quarter" idx="13" hasCustomPrompt="1"/>
          </p:nvPr>
        </p:nvSpPr>
        <p:spPr>
          <a:xfrm>
            <a:off x="4761061" y="457200"/>
            <a:ext cx="7430940" cy="59436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407370759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5DD87899-462F-D06B-5D64-3ED065B39543}"/>
              </a:ext>
            </a:extLst>
          </p:cNvPr>
          <p:cNvSpPr>
            <a:spLocks noGrp="1"/>
          </p:cNvSpPr>
          <p:nvPr>
            <p:ph type="title"/>
          </p:nvPr>
        </p:nvSpPr>
        <p:spPr>
          <a:xfrm>
            <a:off x="6999060" y="457200"/>
            <a:ext cx="4735740" cy="1306009"/>
          </a:xfrm>
          <a:prstGeom prst="rect">
            <a:avLst/>
          </a:prstGeom>
        </p:spPr>
        <p:txBody>
          <a:bodyPr anchor="b"/>
          <a:lstStyle/>
          <a:p>
            <a:r>
              <a:rPr lang="en-GB"/>
              <a:t>Click to edit Master title style</a:t>
            </a:r>
            <a:endParaRPr lang="en-US" dirty="0"/>
          </a:p>
        </p:txBody>
      </p:sp>
      <p:sp>
        <p:nvSpPr>
          <p:cNvPr id="4" name="Date Placeholder 4">
            <a:extLst>
              <a:ext uri="{FF2B5EF4-FFF2-40B4-BE49-F238E27FC236}">
                <a16:creationId xmlns:a16="http://schemas.microsoft.com/office/drawing/2014/main" id="{634F943B-FBB0-AD70-5392-FF1249A8D95F}"/>
              </a:ext>
            </a:extLst>
          </p:cNvPr>
          <p:cNvSpPr>
            <a:spLocks noGrp="1"/>
          </p:cNvSpPr>
          <p:nvPr>
            <p:ph type="dt" sz="half" idx="10"/>
          </p:nvPr>
        </p:nvSpPr>
        <p:spPr>
          <a:xfrm>
            <a:off x="76201" y="76201"/>
            <a:ext cx="1295400" cy="380999"/>
          </a:xfrm>
        </p:spPr>
        <p:txBody>
          <a:bodyPr/>
          <a:lstStyle/>
          <a:p>
            <a:fld id="{D0CA20AB-D25D-704E-83C3-6B013E02E645}" type="datetime1">
              <a:rPr lang="en-US" smtClean="0"/>
              <a:t>6/21/2026</a:t>
            </a:fld>
            <a:endParaRPr lang="en-US" dirty="0"/>
          </a:p>
        </p:txBody>
      </p:sp>
      <p:sp>
        <p:nvSpPr>
          <p:cNvPr id="9" name="Footer Placeholder 5">
            <a:extLst>
              <a:ext uri="{FF2B5EF4-FFF2-40B4-BE49-F238E27FC236}">
                <a16:creationId xmlns:a16="http://schemas.microsoft.com/office/drawing/2014/main" id="{53A7B337-CA3D-E1B0-7039-CA1FCFDEEFF1}"/>
              </a:ext>
            </a:extLst>
          </p:cNvPr>
          <p:cNvSpPr>
            <a:spLocks noGrp="1"/>
          </p:cNvSpPr>
          <p:nvPr>
            <p:ph type="ftr" sz="quarter" idx="11"/>
          </p:nvPr>
        </p:nvSpPr>
        <p:spPr>
          <a:xfrm>
            <a:off x="6096000" y="76201"/>
            <a:ext cx="6019799" cy="380999"/>
          </a:xfrm>
        </p:spPr>
        <p:txBody>
          <a:bodyPr/>
          <a:lstStyle>
            <a:lvl1pPr>
              <a:defRPr>
                <a:solidFill>
                  <a:schemeClr val="tx1"/>
                </a:solidFill>
                <a:effectLst/>
              </a:defRPr>
            </a:lvl1pPr>
          </a:lstStyle>
          <a:p>
            <a:r>
              <a:rPr lang="en-US" dirty="0"/>
              <a:t>Sample Footer Text</a:t>
            </a:r>
          </a:p>
        </p:txBody>
      </p:sp>
      <p:sp>
        <p:nvSpPr>
          <p:cNvPr id="6" name="Picture Placeholder 10">
            <a:extLst>
              <a:ext uri="{FF2B5EF4-FFF2-40B4-BE49-F238E27FC236}">
                <a16:creationId xmlns:a16="http://schemas.microsoft.com/office/drawing/2014/main" id="{805F337F-4512-E680-8F5A-95C181282643}"/>
              </a:ext>
            </a:extLst>
          </p:cNvPr>
          <p:cNvSpPr>
            <a:spLocks noGrp="1"/>
          </p:cNvSpPr>
          <p:nvPr>
            <p:ph type="pic" sz="quarter" idx="13" hasCustomPrompt="1"/>
          </p:nvPr>
        </p:nvSpPr>
        <p:spPr>
          <a:xfrm>
            <a:off x="1" y="457200"/>
            <a:ext cx="6492240" cy="5943600"/>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3" name="Content Placeholder 7">
            <a:extLst>
              <a:ext uri="{FF2B5EF4-FFF2-40B4-BE49-F238E27FC236}">
                <a16:creationId xmlns:a16="http://schemas.microsoft.com/office/drawing/2014/main" id="{C68F33D8-4565-CA0E-DF2E-27FBE006F917}"/>
              </a:ext>
            </a:extLst>
          </p:cNvPr>
          <p:cNvSpPr>
            <a:spLocks noGrp="1"/>
          </p:cNvSpPr>
          <p:nvPr>
            <p:ph sz="quarter" idx="14"/>
          </p:nvPr>
        </p:nvSpPr>
        <p:spPr>
          <a:xfrm>
            <a:off x="6999060" y="2209800"/>
            <a:ext cx="4735740" cy="4191000"/>
          </a:xfrm>
        </p:spPr>
        <p:txBody>
          <a:bodyPr/>
          <a:lstStyle>
            <a:lvl1pPr>
              <a:defRPr b="0"/>
            </a:lvl1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Slide Number Placeholder 6">
            <a:extLst>
              <a:ext uri="{FF2B5EF4-FFF2-40B4-BE49-F238E27FC236}">
                <a16:creationId xmlns:a16="http://schemas.microsoft.com/office/drawing/2014/main" id="{A52E7D2F-742D-CB2D-2766-5AF678F3B879}"/>
              </a:ext>
            </a:extLst>
          </p:cNvPr>
          <p:cNvSpPr>
            <a:spLocks noGrp="1"/>
          </p:cNvSpPr>
          <p:nvPr>
            <p:ph type="sldNum" sz="quarter" idx="12"/>
          </p:nvPr>
        </p:nvSpPr>
        <p:spPr>
          <a:xfrm>
            <a:off x="10820399" y="6400800"/>
            <a:ext cx="1295399" cy="381000"/>
          </a:xfrm>
        </p:spPr>
        <p:txBody>
          <a:bodyPr/>
          <a:lstStyle>
            <a:lvl1pPr>
              <a:defRPr>
                <a:solidFill>
                  <a:schemeClr val="tx1"/>
                </a:solidFill>
                <a:effectLst/>
              </a:defRPr>
            </a:lvl1pPr>
          </a:lstStyle>
          <a:p>
            <a:fld id="{AEAA3239-9EA4-4A65-A281-97F994456D9F}" type="slidenum">
              <a:rPr lang="en-US" smtClean="0"/>
              <a:t>‹#›</a:t>
            </a:fld>
            <a:endParaRPr lang="en-US" dirty="0"/>
          </a:p>
        </p:txBody>
      </p:sp>
    </p:spTree>
    <p:extLst>
      <p:ext uri="{BB962C8B-B14F-4D97-AF65-F5344CB8AC3E}">
        <p14:creationId xmlns:p14="http://schemas.microsoft.com/office/powerpoint/2010/main" val="406978690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18" name="Title 1">
            <a:extLst>
              <a:ext uri="{FF2B5EF4-FFF2-40B4-BE49-F238E27FC236}">
                <a16:creationId xmlns:a16="http://schemas.microsoft.com/office/drawing/2014/main" id="{E2693257-E100-0525-B4C7-8CA75053567B}"/>
              </a:ext>
            </a:extLst>
          </p:cNvPr>
          <p:cNvSpPr>
            <a:spLocks noGrp="1"/>
          </p:cNvSpPr>
          <p:nvPr>
            <p:ph type="title"/>
          </p:nvPr>
        </p:nvSpPr>
        <p:spPr>
          <a:xfrm>
            <a:off x="445860" y="457200"/>
            <a:ext cx="4796699" cy="1306009"/>
          </a:xfrm>
          <a:prstGeom prst="rect">
            <a:avLst/>
          </a:prstGeom>
        </p:spPr>
        <p:txBody>
          <a:bodyPr anchor="b"/>
          <a:lstStyle/>
          <a:p>
            <a:r>
              <a:rPr lang="en-GB"/>
              <a:t>Click to edit Master title style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6200" y="76201"/>
            <a:ext cx="1295401" cy="380999"/>
          </a:xfrm>
        </p:spPr>
        <p:txBody>
          <a:bodyPr/>
          <a:lstStyle/>
          <a:p>
            <a:fld id="{B31F77D0-31D8-5446-A1F3-FE6147C324EC}" type="datetime1">
              <a:rPr lang="en-US" smtClean="0"/>
              <a:t>6/21/2026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0" y="76202"/>
            <a:ext cx="6019800" cy="380998"/>
          </a:xfrm>
        </p:spPr>
        <p:txBody>
          <a:bodyPr/>
          <a:lstStyle>
            <a:lvl1pPr>
              <a:defRPr>
                <a:solidFill>
                  <a:schemeClr val="tx1"/>
                </a:solidFill>
                <a:effectLst/>
              </a:defRPr>
            </a:lvl1pPr>
          </a:lstStyle>
          <a:p>
            <a:r>
              <a:rPr lang="en-US" dirty="0"/>
              <a:t>Sample Footer Text</a:t>
            </a:r>
          </a:p>
        </p:txBody>
      </p:sp>
      <p:sp>
        <p:nvSpPr>
          <p:cNvPr id="4" name="Content Placeholder 7">
            <a:extLst>
              <a:ext uri="{FF2B5EF4-FFF2-40B4-BE49-F238E27FC236}">
                <a16:creationId xmlns:a16="http://schemas.microsoft.com/office/drawing/2014/main" id="{EAC9A1BA-A83A-E476-1A91-3DB0B544DF34}"/>
              </a:ext>
            </a:extLst>
          </p:cNvPr>
          <p:cNvSpPr>
            <a:spLocks noGrp="1"/>
          </p:cNvSpPr>
          <p:nvPr>
            <p:ph sz="quarter" idx="14"/>
          </p:nvPr>
        </p:nvSpPr>
        <p:spPr>
          <a:xfrm>
            <a:off x="484835" y="2209800"/>
            <a:ext cx="4735740" cy="4191000"/>
          </a:xfrm>
        </p:spPr>
        <p:txBody>
          <a:bodyPr/>
          <a:lstStyle>
            <a:lvl1pPr>
              <a:defRPr b="0"/>
            </a:lvl1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Picture Placeholder 10">
            <a:extLst>
              <a:ext uri="{FF2B5EF4-FFF2-40B4-BE49-F238E27FC236}">
                <a16:creationId xmlns:a16="http://schemas.microsoft.com/office/drawing/2014/main" id="{A90998F5-C9FB-EC52-B802-B62AA63E4263}"/>
              </a:ext>
            </a:extLst>
          </p:cNvPr>
          <p:cNvSpPr>
            <a:spLocks noGrp="1"/>
          </p:cNvSpPr>
          <p:nvPr>
            <p:ph type="pic" sz="quarter" idx="13" hasCustomPrompt="1"/>
          </p:nvPr>
        </p:nvSpPr>
        <p:spPr>
          <a:xfrm>
            <a:off x="5699761" y="457200"/>
            <a:ext cx="6492240" cy="5943600"/>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820400" y="6400800"/>
            <a:ext cx="1295400" cy="381000"/>
          </a:xfrm>
        </p:spPr>
        <p:txBody>
          <a:bodyPr/>
          <a:lstStyle>
            <a:lvl1pPr>
              <a:defRPr>
                <a:solidFill>
                  <a:schemeClr val="tx1"/>
                </a:solidFill>
                <a:effectLst/>
              </a:defRPr>
            </a:lvl1pPr>
          </a:lstStyle>
          <a:p>
            <a:fld id="{AEAA3239-9EA4-4A65-A281-97F994456D9F}" type="slidenum">
              <a:rPr lang="en-US" smtClean="0"/>
              <a:t>‹#›</a:t>
            </a:fld>
            <a:endParaRPr lang="en-US" dirty="0"/>
          </a:p>
        </p:txBody>
      </p:sp>
    </p:spTree>
    <p:extLst>
      <p:ext uri="{BB962C8B-B14F-4D97-AF65-F5344CB8AC3E}">
        <p14:creationId xmlns:p14="http://schemas.microsoft.com/office/powerpoint/2010/main" val="396060138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7">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3E46F2B-72CE-C947-0021-F34244B43444}"/>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454026 h 6854823"/>
              <a:gd name="csX1" fmla="*/ 451551 w 12186352"/>
              <a:gd name="csY1" fmla="*/ 3654426 h 6854823"/>
              <a:gd name="csX2" fmla="*/ 11729151 w 12186352"/>
              <a:gd name="csY2" fmla="*/ 3654426 h 6854823"/>
              <a:gd name="csX3" fmla="*/ 11729151 w 12186352"/>
              <a:gd name="csY3" fmla="*/ 454026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454026"/>
                </a:moveTo>
                <a:lnTo>
                  <a:pt x="451551" y="3654426"/>
                </a:lnTo>
                <a:lnTo>
                  <a:pt x="11729151" y="3654426"/>
                </a:lnTo>
                <a:lnTo>
                  <a:pt x="11729151" y="454026"/>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199" y="4111624"/>
            <a:ext cx="3219343" cy="2289175"/>
          </a:xfrm>
          <a:prstGeom prst="rect">
            <a:avLst/>
          </a:prstGeom>
        </p:spPr>
        <p:txBody>
          <a:bodyPr anchor="t">
            <a:normAutofit/>
          </a:bodyPr>
          <a:lstStyle>
            <a:lvl1pPr>
              <a:defRPr sz="3600"/>
            </a:lvl1pPr>
          </a:lstStyle>
          <a:p>
            <a:r>
              <a:rPr lang="en-GB"/>
              <a:t>Click to edit Master title style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2005CF00-6C05-B849-B141-54CC9A394B3C}" type="datetime1">
              <a:rPr lang="en-US" smtClean="0"/>
              <a:t>6/21/2026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endParaRPr lang="en-US" dirty="0"/>
          </a:p>
        </p:txBody>
      </p:sp>
      <p:sp>
        <p:nvSpPr>
          <p:cNvPr id="9" name="Picture Placeholder 10">
            <a:extLst>
              <a:ext uri="{FF2B5EF4-FFF2-40B4-BE49-F238E27FC236}">
                <a16:creationId xmlns:a16="http://schemas.microsoft.com/office/drawing/2014/main" id="{5CCD5774-AB2C-F489-2BCD-75A5731FA857}"/>
              </a:ext>
            </a:extLst>
          </p:cNvPr>
          <p:cNvSpPr>
            <a:spLocks noGrp="1"/>
          </p:cNvSpPr>
          <p:nvPr>
            <p:ph type="pic" sz="quarter" idx="13" hasCustomPrompt="1"/>
          </p:nvPr>
        </p:nvSpPr>
        <p:spPr>
          <a:xfrm>
            <a:off x="457200" y="457200"/>
            <a:ext cx="11277600" cy="32004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8092" y="4111624"/>
            <a:ext cx="7606708" cy="2289176"/>
          </a:xfrm>
        </p:spPr>
        <p:txBody>
          <a:bodyPr vert="horz" lIns="91440" tIns="45720" rIns="91440" bIns="45720" rtlCol="0">
            <a:normAutofit/>
          </a:bodyPr>
          <a:lstStyle>
            <a:lvl1pPr marL="0" indent="0">
              <a:buNone/>
              <a:defRPr lang="en-US" b="0"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88283268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64D3EA0-3FE9-3CAB-830E-268B27509F72}"/>
              </a:ext>
            </a:extLst>
          </p:cNvPr>
          <p:cNvPicPr/>
          <p:nvPr userDrawn="1"/>
        </p:nvPicPr>
        <p:blipFill>
          <a:blip r:embed="rId2">
            <a:extLst>
              <a:ext uri="{28A0092B-C50C-407E-A947-70E740481C1C}">
                <a14:useLocalDpi xmlns:a14="http://schemas.microsoft.com/office/drawing/2010/main" val="0"/>
              </a:ext>
            </a:extLst>
          </a:blip>
          <a:srcRect/>
          <a:stretch/>
        </p:blipFill>
        <p:spPr>
          <a:xfrm flipV="1">
            <a:off x="5649" y="3174"/>
            <a:ext cx="12186352" cy="6854823"/>
          </a:xfrm>
          <a:custGeom>
            <a:avLst/>
            <a:gdLst>
              <a:gd name="csX0" fmla="*/ 451551 w 12186352"/>
              <a:gd name="csY0" fmla="*/ 3638875 h 6854823"/>
              <a:gd name="csX1" fmla="*/ 451551 w 12186352"/>
              <a:gd name="csY1" fmla="*/ 438477 h 6854823"/>
              <a:gd name="csX2" fmla="*/ 11729151 w 12186352"/>
              <a:gd name="csY2" fmla="*/ 438477 h 6854823"/>
              <a:gd name="csX3" fmla="*/ 11729151 w 12186352"/>
              <a:gd name="csY3" fmla="*/ 3638875 h 6854823"/>
              <a:gd name="csX4" fmla="*/ 0 w 12186352"/>
              <a:gd name="csY4" fmla="*/ 6854823 h 6854823"/>
              <a:gd name="csX5" fmla="*/ 12186352 w 12186352"/>
              <a:gd name="csY5" fmla="*/ 6854823 h 6854823"/>
              <a:gd name="csX6" fmla="*/ 12186352 w 12186352"/>
              <a:gd name="csY6" fmla="*/ 0 h 6854823"/>
              <a:gd name="csX7" fmla="*/ 0 w 12186352"/>
              <a:gd name="csY7" fmla="*/ 0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3638875"/>
                </a:moveTo>
                <a:lnTo>
                  <a:pt x="451551" y="438477"/>
                </a:lnTo>
                <a:lnTo>
                  <a:pt x="11729151" y="438477"/>
                </a:lnTo>
                <a:lnTo>
                  <a:pt x="11729151" y="3638875"/>
                </a:lnTo>
                <a:close/>
                <a:moveTo>
                  <a:pt x="0" y="6854823"/>
                </a:moveTo>
                <a:lnTo>
                  <a:pt x="12186352" y="6854823"/>
                </a:lnTo>
                <a:lnTo>
                  <a:pt x="12186352" y="0"/>
                </a:lnTo>
                <a:lnTo>
                  <a:pt x="0" y="0"/>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3200400" cy="2307896"/>
          </a:xfrm>
          <a:prstGeom prst="rect">
            <a:avLst/>
          </a:prstGeom>
        </p:spPr>
        <p:txBody>
          <a:bodyPr anchor="t">
            <a:normAutofit/>
          </a:bodyPr>
          <a:lstStyle>
            <a:lvl1pPr>
              <a:defRPr sz="3600"/>
            </a:lvl1pPr>
          </a:lstStyle>
          <a:p>
            <a:r>
              <a:rPr lang="en-GB"/>
              <a:t>Click to edit Master title style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6201" y="76201"/>
            <a:ext cx="1295400" cy="381000"/>
          </a:xfrm>
        </p:spPr>
        <p:txBody>
          <a:bodyPr/>
          <a:lstStyle/>
          <a:p>
            <a:fld id="{66499679-3EA0-9342-AF62-C5FAA18B6EFA}" type="datetime1">
              <a:rPr lang="en-US" smtClean="0"/>
              <a:t>6/21/2026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0" y="76201"/>
            <a:ext cx="6019800" cy="381000"/>
          </a:xfrm>
        </p:spPr>
        <p:txBody>
          <a:bodyPr/>
          <a:lstStyle/>
          <a:p>
            <a:r>
              <a:rPr lang="en-US" dirty="0"/>
              <a:t>Sample Footer Text</a:t>
            </a:r>
          </a:p>
        </p:txBody>
      </p:sp>
      <p:sp>
        <p:nvSpPr>
          <p:cNvPr id="11" name="Content Placeholder 7">
            <a:extLst>
              <a:ext uri="{FF2B5EF4-FFF2-40B4-BE49-F238E27FC236}">
                <a16:creationId xmlns:a16="http://schemas.microsoft.com/office/drawing/2014/main" id="{FAF7E276-884D-AF00-1E18-715F56A8A905}"/>
              </a:ext>
            </a:extLst>
          </p:cNvPr>
          <p:cNvSpPr>
            <a:spLocks noGrp="1"/>
          </p:cNvSpPr>
          <p:nvPr>
            <p:ph sz="quarter" idx="15"/>
          </p:nvPr>
        </p:nvSpPr>
        <p:spPr>
          <a:xfrm>
            <a:off x="4122370" y="457200"/>
            <a:ext cx="7612430" cy="2307896"/>
          </a:xfrm>
        </p:spPr>
        <p:txBody>
          <a:bodyPr vert="horz" lIns="91440" tIns="45720" rIns="91440" bIns="45720" rtlCol="0">
            <a:normAutofit/>
          </a:bodyPr>
          <a:lstStyle>
            <a:lvl1pPr marL="0" indent="0">
              <a:buNone/>
              <a:defRPr lang="en-US" b="0"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Picture Placeholder 10">
            <a:extLst>
              <a:ext uri="{FF2B5EF4-FFF2-40B4-BE49-F238E27FC236}">
                <a16:creationId xmlns:a16="http://schemas.microsoft.com/office/drawing/2014/main" id="{B1DE11C5-B5A8-F8F8-2A43-C0C95802637E}"/>
              </a:ext>
            </a:extLst>
          </p:cNvPr>
          <p:cNvSpPr>
            <a:spLocks noGrp="1"/>
          </p:cNvSpPr>
          <p:nvPr>
            <p:ph type="pic" sz="quarter" idx="13" hasCustomPrompt="1"/>
          </p:nvPr>
        </p:nvSpPr>
        <p:spPr>
          <a:xfrm>
            <a:off x="457200" y="3219122"/>
            <a:ext cx="11277600" cy="3200398"/>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820400" y="6400800"/>
            <a:ext cx="1295399"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5536262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C268A4B-F698-5EDC-1790-BA10F89CD8F3}"/>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12186352 w 12186352"/>
              <a:gd name="csY0" fmla="*/ 0 h 6854823"/>
              <a:gd name="csX1" fmla="*/ 0 w 12186352"/>
              <a:gd name="csY1" fmla="*/ 0 h 6854823"/>
              <a:gd name="csX2" fmla="*/ 0 w 12186352"/>
              <a:gd name="csY2" fmla="*/ 6854823 h 6854823"/>
              <a:gd name="csX3" fmla="*/ 12186352 w 12186352"/>
              <a:gd name="csY3" fmla="*/ 6854823 h 6854823"/>
              <a:gd name="csX4" fmla="*/ 12186352 w 12186352"/>
              <a:gd name="csY4" fmla="*/ 6397626 h 6854823"/>
              <a:gd name="csX5" fmla="*/ 7467253 w 12186352"/>
              <a:gd name="csY5" fmla="*/ 6397626 h 6854823"/>
              <a:gd name="csX6" fmla="*/ 7467253 w 12186352"/>
              <a:gd name="csY6" fmla="*/ 454025 h 6854823"/>
              <a:gd name="csX7" fmla="*/ 12186352 w 12186352"/>
              <a:gd name="csY7" fmla="*/ 454025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12186352" y="0"/>
                </a:moveTo>
                <a:lnTo>
                  <a:pt x="0" y="0"/>
                </a:lnTo>
                <a:lnTo>
                  <a:pt x="0" y="6854823"/>
                </a:lnTo>
                <a:lnTo>
                  <a:pt x="12186352" y="6854823"/>
                </a:lnTo>
                <a:lnTo>
                  <a:pt x="12186352" y="6397626"/>
                </a:lnTo>
                <a:lnTo>
                  <a:pt x="7467253" y="6397626"/>
                </a:lnTo>
                <a:lnTo>
                  <a:pt x="7467253" y="454025"/>
                </a:lnTo>
                <a:lnTo>
                  <a:pt x="12186352" y="454025"/>
                </a:lnTo>
                <a:close/>
              </a:path>
            </a:pathLst>
          </a:custGeom>
        </p:spPr>
      </p:pic>
      <p:sp>
        <p:nvSpPr>
          <p:cNvPr id="12" name="Title 1">
            <a:extLst>
              <a:ext uri="{FF2B5EF4-FFF2-40B4-BE49-F238E27FC236}">
                <a16:creationId xmlns:a16="http://schemas.microsoft.com/office/drawing/2014/main" id="{93B9DEC9-1D26-F04D-4F91-7BE751BC626C}"/>
              </a:ext>
            </a:extLst>
          </p:cNvPr>
          <p:cNvSpPr>
            <a:spLocks noGrp="1"/>
          </p:cNvSpPr>
          <p:nvPr>
            <p:ph type="title"/>
          </p:nvPr>
        </p:nvSpPr>
        <p:spPr>
          <a:xfrm>
            <a:off x="5181949" y="457199"/>
            <a:ext cx="6552851" cy="1555845"/>
          </a:xfrm>
          <a:prstGeom prst="rect">
            <a:avLst/>
          </a:prstGeom>
        </p:spPr>
        <p:txBody>
          <a:bodyPr anchor="b"/>
          <a:lstStyle/>
          <a:p>
            <a:r>
              <a:rPr lang="en-GB"/>
              <a:t>Click to edit Master title style</a:t>
            </a:r>
            <a:endParaRPr lang="en-US" dirty="0"/>
          </a:p>
        </p:txBody>
      </p:sp>
      <p:sp>
        <p:nvSpPr>
          <p:cNvPr id="7" name="Date Placeholder 8">
            <a:extLst>
              <a:ext uri="{FF2B5EF4-FFF2-40B4-BE49-F238E27FC236}">
                <a16:creationId xmlns:a16="http://schemas.microsoft.com/office/drawing/2014/main" id="{1E168D7B-B77A-72AC-AA72-64FBAA8D378C}"/>
              </a:ext>
            </a:extLst>
          </p:cNvPr>
          <p:cNvSpPr>
            <a:spLocks noGrp="1"/>
          </p:cNvSpPr>
          <p:nvPr>
            <p:ph type="dt" sz="half" idx="15"/>
          </p:nvPr>
        </p:nvSpPr>
        <p:spPr>
          <a:xfrm>
            <a:off x="76200" y="76201"/>
            <a:ext cx="1295400" cy="380998"/>
          </a:xfrm>
        </p:spPr>
        <p:txBody>
          <a:bodyPr/>
          <a:lstStyle/>
          <a:p>
            <a:fld id="{3C97155C-DE68-4440-8202-CC9478E27F07}" type="datetime1">
              <a:rPr lang="en-US" smtClean="0"/>
              <a:t>6/21/2026</a:t>
            </a:fld>
            <a:endParaRPr lang="en-US" dirty="0"/>
          </a:p>
        </p:txBody>
      </p:sp>
      <p:sp>
        <p:nvSpPr>
          <p:cNvPr id="6" name="Footer Placeholder 9">
            <a:extLst>
              <a:ext uri="{FF2B5EF4-FFF2-40B4-BE49-F238E27FC236}">
                <a16:creationId xmlns:a16="http://schemas.microsoft.com/office/drawing/2014/main" id="{4014B883-B832-AE53-6858-8E25B13C5BC7}"/>
              </a:ext>
            </a:extLst>
          </p:cNvPr>
          <p:cNvSpPr>
            <a:spLocks noGrp="1"/>
          </p:cNvSpPr>
          <p:nvPr>
            <p:ph type="ftr" sz="quarter" idx="16"/>
          </p:nvPr>
        </p:nvSpPr>
        <p:spPr>
          <a:xfrm>
            <a:off x="6096000" y="76201"/>
            <a:ext cx="6019800" cy="380998"/>
          </a:xfrm>
        </p:spPr>
        <p:txBody>
          <a:bodyPr/>
          <a:lstStyle/>
          <a:p>
            <a:r>
              <a:rPr lang="en-US" dirty="0"/>
              <a:t>Sample Footer Text</a:t>
            </a:r>
          </a:p>
        </p:txBody>
      </p:sp>
      <p:sp>
        <p:nvSpPr>
          <p:cNvPr id="4" name="Picture Placeholder 13">
            <a:extLst>
              <a:ext uri="{FF2B5EF4-FFF2-40B4-BE49-F238E27FC236}">
                <a16:creationId xmlns:a16="http://schemas.microsoft.com/office/drawing/2014/main" id="{CC1B439C-57E0-A299-9A98-A81BFA738C83}"/>
              </a:ext>
            </a:extLst>
          </p:cNvPr>
          <p:cNvSpPr>
            <a:spLocks noGrp="1"/>
          </p:cNvSpPr>
          <p:nvPr>
            <p:ph type="pic" sz="quarter" idx="13" hasCustomPrompt="1"/>
          </p:nvPr>
        </p:nvSpPr>
        <p:spPr>
          <a:xfrm>
            <a:off x="0" y="457199"/>
            <a:ext cx="4724748" cy="5943601"/>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dirty="0"/>
              <a:t>   </a:t>
            </a:r>
          </a:p>
        </p:txBody>
      </p:sp>
      <p:sp>
        <p:nvSpPr>
          <p:cNvPr id="5" name="Content Placeholder 7">
            <a:extLst>
              <a:ext uri="{FF2B5EF4-FFF2-40B4-BE49-F238E27FC236}">
                <a16:creationId xmlns:a16="http://schemas.microsoft.com/office/drawing/2014/main" id="{7D22B98A-40DC-D510-5762-8D7E05344EF8}"/>
              </a:ext>
            </a:extLst>
          </p:cNvPr>
          <p:cNvSpPr>
            <a:spLocks noGrp="1"/>
          </p:cNvSpPr>
          <p:nvPr>
            <p:ph sz="quarter" idx="14"/>
          </p:nvPr>
        </p:nvSpPr>
        <p:spPr>
          <a:xfrm>
            <a:off x="5181949" y="2470242"/>
            <a:ext cx="6552851" cy="3930558"/>
          </a:xfrm>
        </p:spPr>
        <p:txBody>
          <a:bodyPr/>
          <a:lstStyle>
            <a:lvl1pPr>
              <a:defRPr b="0"/>
            </a:lvl1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Slide Number Placeholder 11">
            <a:extLst>
              <a:ext uri="{FF2B5EF4-FFF2-40B4-BE49-F238E27FC236}">
                <a16:creationId xmlns:a16="http://schemas.microsoft.com/office/drawing/2014/main" id="{7CA11211-0281-DD36-148E-3ABC6374978F}"/>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3927972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10">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D4C1286-F0A1-DDC1-4A24-85A9D3462CB1}"/>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454025 h 6854823"/>
              <a:gd name="csX3" fmla="*/ 7461604 w 12186352"/>
              <a:gd name="csY3" fmla="*/ 454025 h 6854823"/>
              <a:gd name="csX4" fmla="*/ 7461604 w 12186352"/>
              <a:gd name="csY4" fmla="*/ 6397626 h 6854823"/>
              <a:gd name="csX5" fmla="*/ 12186352 w 12186352"/>
              <a:gd name="csY5" fmla="*/ 6397626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454025"/>
                </a:lnTo>
                <a:lnTo>
                  <a:pt x="7461604" y="454025"/>
                </a:lnTo>
                <a:lnTo>
                  <a:pt x="7461604" y="6397626"/>
                </a:lnTo>
                <a:lnTo>
                  <a:pt x="12186352" y="6397626"/>
                </a:lnTo>
                <a:lnTo>
                  <a:pt x="12186352" y="6854823"/>
                </a:lnTo>
                <a:lnTo>
                  <a:pt x="0" y="6854823"/>
                </a:lnTo>
                <a:close/>
              </a:path>
            </a:pathLst>
          </a:custGeom>
        </p:spPr>
      </p:pic>
      <p:sp>
        <p:nvSpPr>
          <p:cNvPr id="3" name="Title 1">
            <a:extLst>
              <a:ext uri="{FF2B5EF4-FFF2-40B4-BE49-F238E27FC236}">
                <a16:creationId xmlns:a16="http://schemas.microsoft.com/office/drawing/2014/main" id="{D7F3BC77-0C60-6C24-E5FE-6B80D4812824}"/>
              </a:ext>
            </a:extLst>
          </p:cNvPr>
          <p:cNvSpPr>
            <a:spLocks noGrp="1"/>
          </p:cNvSpPr>
          <p:nvPr>
            <p:ph type="title"/>
          </p:nvPr>
        </p:nvSpPr>
        <p:spPr>
          <a:xfrm>
            <a:off x="457200" y="457200"/>
            <a:ext cx="6549553" cy="1549495"/>
          </a:xfrm>
          <a:prstGeom prst="rect">
            <a:avLst/>
          </a:prstGeom>
        </p:spPr>
        <p:txBody>
          <a:bodyPr anchor="b"/>
          <a:lstStyle/>
          <a:p>
            <a:r>
              <a:rPr lang="en-GB"/>
              <a:t>Click to edit Master title style</a:t>
            </a:r>
            <a:endParaRPr lang="en-US" dirty="0"/>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76200" y="76201"/>
            <a:ext cx="1295400" cy="380999"/>
          </a:xfrm>
        </p:spPr>
        <p:txBody>
          <a:bodyPr/>
          <a:lstStyle/>
          <a:p>
            <a:fld id="{2B9DA8F7-1BE7-954A-B654-92996DBA4E86}" type="datetime1">
              <a:rPr lang="en-US" smtClean="0"/>
              <a:t>6/21/2026</a:t>
            </a:fld>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6096000" y="76201"/>
            <a:ext cx="6019800" cy="380998"/>
          </a:xfrm>
        </p:spPr>
        <p:txBody>
          <a:bodyPr/>
          <a:lstStyle/>
          <a:p>
            <a:r>
              <a:rPr lang="en-US" dirty="0"/>
              <a:t>Sample Footer Text</a:t>
            </a:r>
          </a:p>
        </p:txBody>
      </p:sp>
      <p:sp>
        <p:nvSpPr>
          <p:cNvPr id="15" name="Content Placeholder 7">
            <a:extLst>
              <a:ext uri="{FF2B5EF4-FFF2-40B4-BE49-F238E27FC236}">
                <a16:creationId xmlns:a16="http://schemas.microsoft.com/office/drawing/2014/main" id="{F0A2831D-F063-09A6-A707-24AC43E312D9}"/>
              </a:ext>
            </a:extLst>
          </p:cNvPr>
          <p:cNvSpPr>
            <a:spLocks noGrp="1"/>
          </p:cNvSpPr>
          <p:nvPr>
            <p:ph sz="quarter" idx="14"/>
          </p:nvPr>
        </p:nvSpPr>
        <p:spPr>
          <a:xfrm>
            <a:off x="453902" y="2470242"/>
            <a:ext cx="6552851" cy="3930558"/>
          </a:xfrm>
        </p:spPr>
        <p:txBody>
          <a:bodyPr/>
          <a:lstStyle>
            <a:lvl1pPr>
              <a:defRPr b="0"/>
            </a:lvl1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Picture Placeholder 13">
            <a:extLst>
              <a:ext uri="{FF2B5EF4-FFF2-40B4-BE49-F238E27FC236}">
                <a16:creationId xmlns:a16="http://schemas.microsoft.com/office/drawing/2014/main" id="{FEC7CBEB-1BF7-2607-DBAA-531A9067F8B1}"/>
              </a:ext>
            </a:extLst>
          </p:cNvPr>
          <p:cNvSpPr>
            <a:spLocks noGrp="1"/>
          </p:cNvSpPr>
          <p:nvPr>
            <p:ph type="pic" sz="quarter" idx="19" hasCustomPrompt="1"/>
          </p:nvPr>
        </p:nvSpPr>
        <p:spPr>
          <a:xfrm>
            <a:off x="7467253" y="457199"/>
            <a:ext cx="4724748" cy="5943601"/>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dirty="0"/>
              <a:t>   </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29776884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11">
    <p:bg>
      <p:bgRef idx="1001">
        <a:schemeClr val="bg2"/>
      </p:bgRef>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C1A7354-C3D2-8AD8-40DE-4E850BDFCC68}"/>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6533074 w 12186352"/>
              <a:gd name="csY0" fmla="*/ 1858587 h 6854823"/>
              <a:gd name="csX1" fmla="*/ 6533074 w 12186352"/>
              <a:gd name="csY1" fmla="*/ 6397626 h 6854823"/>
              <a:gd name="csX2" fmla="*/ 3 w 12186352"/>
              <a:gd name="csY2" fmla="*/ 6397626 h 6854823"/>
              <a:gd name="csX3" fmla="*/ 3 w 12186352"/>
              <a:gd name="csY3" fmla="*/ 1858587 h 6854823"/>
              <a:gd name="csX4" fmla="*/ 12186352 w 12186352"/>
              <a:gd name="csY4" fmla="*/ 0 h 6854823"/>
              <a:gd name="csX5" fmla="*/ 0 w 12186352"/>
              <a:gd name="csY5" fmla="*/ 0 h 6854823"/>
              <a:gd name="csX6" fmla="*/ 0 w 12186352"/>
              <a:gd name="csY6" fmla="*/ 6854823 h 6854823"/>
              <a:gd name="csX7" fmla="*/ 12186352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6533074" y="1858587"/>
                </a:moveTo>
                <a:lnTo>
                  <a:pt x="6533074" y="6397626"/>
                </a:lnTo>
                <a:lnTo>
                  <a:pt x="3" y="6397626"/>
                </a:lnTo>
                <a:lnTo>
                  <a:pt x="3" y="1858587"/>
                </a:lnTo>
                <a:close/>
                <a:moveTo>
                  <a:pt x="12186352" y="0"/>
                </a:moveTo>
                <a:lnTo>
                  <a:pt x="0" y="0"/>
                </a:lnTo>
                <a:lnTo>
                  <a:pt x="0" y="6854823"/>
                </a:lnTo>
                <a:lnTo>
                  <a:pt x="12186352" y="6854823"/>
                </a:lnTo>
                <a:close/>
              </a:path>
            </a:pathLst>
          </a:custGeom>
        </p:spPr>
      </p:pic>
      <p:sp>
        <p:nvSpPr>
          <p:cNvPr id="3" name="Title 1">
            <a:extLst>
              <a:ext uri="{FF2B5EF4-FFF2-40B4-BE49-F238E27FC236}">
                <a16:creationId xmlns:a16="http://schemas.microsoft.com/office/drawing/2014/main" id="{0E2067BC-DC4F-D794-A7F8-65900B7934E0}"/>
              </a:ext>
            </a:extLst>
          </p:cNvPr>
          <p:cNvSpPr>
            <a:spLocks noGrp="1"/>
          </p:cNvSpPr>
          <p:nvPr>
            <p:ph type="title"/>
          </p:nvPr>
        </p:nvSpPr>
        <p:spPr>
          <a:xfrm>
            <a:off x="457200" y="490161"/>
            <a:ext cx="11277599" cy="914400"/>
          </a:xfrm>
          <a:prstGeom prst="rect">
            <a:avLst/>
          </a:prstGeom>
        </p:spPr>
        <p:txBody>
          <a:bodyPr anchor="b"/>
          <a:lstStyle/>
          <a:p>
            <a:r>
              <a:rPr lang="en-GB"/>
              <a:t>Click to edit Master title style</a:t>
            </a:r>
            <a:endParaRPr lang="en-US" dirty="0"/>
          </a:p>
        </p:txBody>
      </p:sp>
      <p:sp>
        <p:nvSpPr>
          <p:cNvPr id="7" name="Date Placeholder 3">
            <a:extLst>
              <a:ext uri="{FF2B5EF4-FFF2-40B4-BE49-F238E27FC236}">
                <a16:creationId xmlns:a16="http://schemas.microsoft.com/office/drawing/2014/main" id="{61FAF02C-8E8E-0257-0307-15E6853700FC}"/>
              </a:ext>
            </a:extLst>
          </p:cNvPr>
          <p:cNvSpPr>
            <a:spLocks noGrp="1"/>
          </p:cNvSpPr>
          <p:nvPr>
            <p:ph type="dt" sz="half" idx="15"/>
          </p:nvPr>
        </p:nvSpPr>
        <p:spPr>
          <a:xfrm>
            <a:off x="76201" y="76201"/>
            <a:ext cx="1295400" cy="380999"/>
          </a:xfrm>
        </p:spPr>
        <p:txBody>
          <a:bodyPr/>
          <a:lstStyle/>
          <a:p>
            <a:fld id="{5447FF96-6068-D045-B983-6A2E1F44124F}" type="datetime1">
              <a:rPr lang="en-US" smtClean="0"/>
              <a:t>6/21/2026</a:t>
            </a:fld>
            <a:endParaRPr lang="en-US" dirty="0"/>
          </a:p>
        </p:txBody>
      </p:sp>
      <p:sp>
        <p:nvSpPr>
          <p:cNvPr id="6" name="Footer Placeholder 8">
            <a:extLst>
              <a:ext uri="{FF2B5EF4-FFF2-40B4-BE49-F238E27FC236}">
                <a16:creationId xmlns:a16="http://schemas.microsoft.com/office/drawing/2014/main" id="{12F6119E-6325-71C5-AFDB-160A100A21B2}"/>
              </a:ext>
            </a:extLst>
          </p:cNvPr>
          <p:cNvSpPr>
            <a:spLocks noGrp="1"/>
          </p:cNvSpPr>
          <p:nvPr>
            <p:ph type="ftr" sz="quarter" idx="16"/>
          </p:nvPr>
        </p:nvSpPr>
        <p:spPr>
          <a:xfrm>
            <a:off x="6096000" y="76201"/>
            <a:ext cx="6019800" cy="380999"/>
          </a:xfrm>
        </p:spPr>
        <p:txBody>
          <a:bodyPr/>
          <a:lstStyle/>
          <a:p>
            <a:r>
              <a:rPr lang="en-US" dirty="0"/>
              <a:t>Sample Footer Text</a:t>
            </a:r>
          </a:p>
        </p:txBody>
      </p:sp>
      <p:sp>
        <p:nvSpPr>
          <p:cNvPr id="5" name="Content Placeholder 7">
            <a:extLst>
              <a:ext uri="{FF2B5EF4-FFF2-40B4-BE49-F238E27FC236}">
                <a16:creationId xmlns:a16="http://schemas.microsoft.com/office/drawing/2014/main" id="{DAF060C4-6682-AB70-5937-47DB8276FDCD}"/>
              </a:ext>
            </a:extLst>
          </p:cNvPr>
          <p:cNvSpPr>
            <a:spLocks noGrp="1"/>
          </p:cNvSpPr>
          <p:nvPr>
            <p:ph sz="quarter" idx="14"/>
          </p:nvPr>
        </p:nvSpPr>
        <p:spPr>
          <a:xfrm>
            <a:off x="457200" y="1861761"/>
            <a:ext cx="4744527" cy="4539039"/>
          </a:xfrm>
        </p:spPr>
        <p:txBody>
          <a:bodyPr/>
          <a:lstStyle>
            <a:lvl1pPr>
              <a:defRPr b="0"/>
            </a:lvl1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Picture Placeholder 11">
            <a:extLst>
              <a:ext uri="{FF2B5EF4-FFF2-40B4-BE49-F238E27FC236}">
                <a16:creationId xmlns:a16="http://schemas.microsoft.com/office/drawing/2014/main" id="{4E3FB443-D4CA-E6C5-2187-4A649A47F28A}"/>
              </a:ext>
            </a:extLst>
          </p:cNvPr>
          <p:cNvSpPr>
            <a:spLocks noGrp="1"/>
          </p:cNvSpPr>
          <p:nvPr>
            <p:ph type="pic" sz="quarter" idx="13" hasCustomPrompt="1"/>
          </p:nvPr>
        </p:nvSpPr>
        <p:spPr>
          <a:xfrm>
            <a:off x="5658927" y="1861761"/>
            <a:ext cx="6533071" cy="4539039"/>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11" name="Slide Number Placeholder 9">
            <a:extLst>
              <a:ext uri="{FF2B5EF4-FFF2-40B4-BE49-F238E27FC236}">
                <a16:creationId xmlns:a16="http://schemas.microsoft.com/office/drawing/2014/main" id="{339D0113-D166-6E44-FF30-39C61CD13791}"/>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972742715"/>
      </p:ext>
    </p:extLst>
  </p:cSld>
  <p:clrMapOvr>
    <a:overrideClrMapping bg1="lt1" tx1="dk1" bg2="lt2" tx2="dk2" accent1="accent1" accent2="accent2" accent3="accent3" accent4="accent4" accent5="accent5" accent6="accent6" hlink="hlink" folHlink="folHlink"/>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12">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FABB22AD-DA7B-73AE-1F66-31345119900C}"/>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7315201 w 12186352"/>
              <a:gd name="csY0" fmla="*/ 1858587 h 6854823"/>
              <a:gd name="csX1" fmla="*/ 7315201 w 12186352"/>
              <a:gd name="csY1" fmla="*/ 6397626 h 6854823"/>
              <a:gd name="csX2" fmla="*/ 2 w 12186352"/>
              <a:gd name="csY2" fmla="*/ 6397626 h 6854823"/>
              <a:gd name="csX3" fmla="*/ 2 w 12186352"/>
              <a:gd name="csY3" fmla="*/ 1858587 h 6854823"/>
              <a:gd name="csX4" fmla="*/ 457201 w 12186352"/>
              <a:gd name="csY4" fmla="*/ 1858587 h 6854823"/>
              <a:gd name="csX5" fmla="*/ 6533074 w 12186352"/>
              <a:gd name="csY5" fmla="*/ 1858587 h 6854823"/>
              <a:gd name="csX6" fmla="*/ 12186352 w 12186352"/>
              <a:gd name="csY6" fmla="*/ 0 h 6854823"/>
              <a:gd name="csX7" fmla="*/ 0 w 12186352"/>
              <a:gd name="csY7" fmla="*/ 0 h 6854823"/>
              <a:gd name="csX8" fmla="*/ 0 w 12186352"/>
              <a:gd name="csY8" fmla="*/ 6854823 h 6854823"/>
              <a:gd name="csX9" fmla="*/ 12186352 w 12186352"/>
              <a:gd name="csY9"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12186352" h="6854823">
                <a:moveTo>
                  <a:pt x="7315201" y="1858587"/>
                </a:moveTo>
                <a:lnTo>
                  <a:pt x="7315201" y="6397626"/>
                </a:lnTo>
                <a:lnTo>
                  <a:pt x="2" y="6397626"/>
                </a:lnTo>
                <a:lnTo>
                  <a:pt x="2" y="1858587"/>
                </a:lnTo>
                <a:lnTo>
                  <a:pt x="457201" y="1858587"/>
                </a:lnTo>
                <a:lnTo>
                  <a:pt x="6533074" y="1858587"/>
                </a:lnTo>
                <a:close/>
                <a:moveTo>
                  <a:pt x="12186352" y="0"/>
                </a:moveTo>
                <a:lnTo>
                  <a:pt x="0" y="0"/>
                </a:lnTo>
                <a:lnTo>
                  <a:pt x="0" y="6854823"/>
                </a:lnTo>
                <a:lnTo>
                  <a:pt x="12186352" y="6854823"/>
                </a:lnTo>
                <a:close/>
              </a:path>
            </a:pathLst>
          </a:custGeom>
        </p:spPr>
      </p:pic>
      <p:sp>
        <p:nvSpPr>
          <p:cNvPr id="3" name="Title 1">
            <a:extLst>
              <a:ext uri="{FF2B5EF4-FFF2-40B4-BE49-F238E27FC236}">
                <a16:creationId xmlns:a16="http://schemas.microsoft.com/office/drawing/2014/main" id="{0FFB7B32-3B46-FEC3-8857-8E1A162E4308}"/>
              </a:ext>
            </a:extLst>
          </p:cNvPr>
          <p:cNvSpPr>
            <a:spLocks noGrp="1"/>
          </p:cNvSpPr>
          <p:nvPr>
            <p:ph type="title"/>
          </p:nvPr>
        </p:nvSpPr>
        <p:spPr>
          <a:xfrm>
            <a:off x="457200" y="497349"/>
            <a:ext cx="11277599" cy="914400"/>
          </a:xfrm>
          <a:prstGeom prst="rect">
            <a:avLst/>
          </a:prstGeom>
        </p:spPr>
        <p:txBody>
          <a:bodyPr anchor="b"/>
          <a:lstStyle/>
          <a:p>
            <a:r>
              <a:rPr lang="en-GB"/>
              <a:t>Click to edit Master title style</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76201" y="76201"/>
            <a:ext cx="1295400" cy="380999"/>
          </a:xfrm>
        </p:spPr>
        <p:txBody>
          <a:bodyPr/>
          <a:lstStyle/>
          <a:p>
            <a:fld id="{C195F3F8-9E31-7F42-8188-F6043F071A39}" type="datetime1">
              <a:rPr lang="en-US" smtClean="0"/>
              <a:t>6/21/2026</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095999" y="76201"/>
            <a:ext cx="6019800" cy="380999"/>
          </a:xfrm>
        </p:spPr>
        <p:txBody>
          <a:bodyPr/>
          <a:lstStyle/>
          <a:p>
            <a:r>
              <a:rPr lang="en-US" dirty="0"/>
              <a:t>Sample Footer Text</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57201" y="1861761"/>
            <a:ext cx="3886199" cy="4539039"/>
          </a:xfrm>
        </p:spPr>
        <p:txBody>
          <a:bodyPr/>
          <a:lstStyle>
            <a:lvl1pPr>
              <a:defRPr b="0"/>
            </a:lvl1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Picture Placeholder 5">
            <a:extLst>
              <a:ext uri="{FF2B5EF4-FFF2-40B4-BE49-F238E27FC236}">
                <a16:creationId xmlns:a16="http://schemas.microsoft.com/office/drawing/2014/main" id="{9BB8F855-8399-5C2F-8FFE-3445E6ACC133}"/>
              </a:ext>
            </a:extLst>
          </p:cNvPr>
          <p:cNvSpPr>
            <a:spLocks noGrp="1"/>
          </p:cNvSpPr>
          <p:nvPr>
            <p:ph type="pic" sz="quarter" idx="13" hasCustomPrompt="1"/>
          </p:nvPr>
        </p:nvSpPr>
        <p:spPr>
          <a:xfrm>
            <a:off x="4876800" y="1861761"/>
            <a:ext cx="7315199" cy="4539039"/>
          </a:xfrm>
          <a:custGeom>
            <a:avLst/>
            <a:gdLst>
              <a:gd name="connsiteX0" fmla="*/ 0 w 5560101"/>
              <a:gd name="connsiteY0" fmla="*/ 0 h 4074407"/>
              <a:gd name="connsiteX1" fmla="*/ 5560101 w 5560101"/>
              <a:gd name="connsiteY1" fmla="*/ 0 h 4074407"/>
              <a:gd name="connsiteX2" fmla="*/ 5560101 w 5560101"/>
              <a:gd name="connsiteY2" fmla="*/ 4074407 h 4074407"/>
              <a:gd name="connsiteX3" fmla="*/ 0 w 5560101"/>
              <a:gd name="connsiteY3" fmla="*/ 4074407 h 4074407"/>
            </a:gdLst>
            <a:ahLst/>
            <a:cxnLst>
              <a:cxn ang="0">
                <a:pos x="connsiteX0" y="connsiteY0"/>
              </a:cxn>
              <a:cxn ang="0">
                <a:pos x="connsiteX1" y="connsiteY1"/>
              </a:cxn>
              <a:cxn ang="0">
                <a:pos x="connsiteX2" y="connsiteY2"/>
              </a:cxn>
              <a:cxn ang="0">
                <a:pos x="connsiteX3" y="connsiteY3"/>
              </a:cxn>
            </a:cxnLst>
            <a:rect l="l" t="t" r="r" b="b"/>
            <a:pathLst>
              <a:path w="5560101" h="4074407">
                <a:moveTo>
                  <a:pt x="0" y="0"/>
                </a:moveTo>
                <a:lnTo>
                  <a:pt x="5560101" y="0"/>
                </a:lnTo>
                <a:lnTo>
                  <a:pt x="5560101" y="4074407"/>
                </a:lnTo>
                <a:lnTo>
                  <a:pt x="0" y="4074407"/>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820400" y="6400800"/>
            <a:ext cx="1295399"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50788642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13">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7870277-9BEA-773F-5ABC-0478C95CF73B}"/>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6854823 h 6854823"/>
              <a:gd name="csX3" fmla="*/ 0 w 12186352"/>
              <a:gd name="csY3" fmla="*/ 6854823 h 6854823"/>
              <a:gd name="csX4" fmla="*/ 0 w 12186352"/>
              <a:gd name="csY4" fmla="*/ 6377154 h 6854823"/>
              <a:gd name="csX5" fmla="*/ 6527422 w 12186352"/>
              <a:gd name="csY5" fmla="*/ 6377154 h 6854823"/>
              <a:gd name="csX6" fmla="*/ 6527422 w 12186352"/>
              <a:gd name="csY6" fmla="*/ 1858587 h 6854823"/>
              <a:gd name="csX7" fmla="*/ 0 w 12186352"/>
              <a:gd name="csY7" fmla="*/ 1858587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6854823"/>
                </a:lnTo>
                <a:lnTo>
                  <a:pt x="0" y="6854823"/>
                </a:lnTo>
                <a:lnTo>
                  <a:pt x="0" y="6377154"/>
                </a:lnTo>
                <a:lnTo>
                  <a:pt x="6527422" y="6377154"/>
                </a:lnTo>
                <a:lnTo>
                  <a:pt x="6527422" y="1858587"/>
                </a:lnTo>
                <a:lnTo>
                  <a:pt x="0" y="1858587"/>
                </a:lnTo>
                <a:close/>
              </a:path>
            </a:pathLst>
          </a:custGeom>
        </p:spPr>
      </p:pic>
      <p:sp>
        <p:nvSpPr>
          <p:cNvPr id="7" name="Title 1">
            <a:extLst>
              <a:ext uri="{FF2B5EF4-FFF2-40B4-BE49-F238E27FC236}">
                <a16:creationId xmlns:a16="http://schemas.microsoft.com/office/drawing/2014/main" id="{C5CBF9ED-624B-FB83-6E83-BB42410F285F}"/>
              </a:ext>
            </a:extLst>
          </p:cNvPr>
          <p:cNvSpPr>
            <a:spLocks noGrp="1"/>
          </p:cNvSpPr>
          <p:nvPr>
            <p:ph type="title"/>
          </p:nvPr>
        </p:nvSpPr>
        <p:spPr>
          <a:xfrm>
            <a:off x="457200" y="490162"/>
            <a:ext cx="11277597" cy="914400"/>
          </a:xfrm>
          <a:prstGeom prst="rect">
            <a:avLst/>
          </a:prstGeom>
        </p:spPr>
        <p:txBody>
          <a:bodyPr anchor="b"/>
          <a:lstStyle/>
          <a:p>
            <a:r>
              <a:rPr lang="en-GB"/>
              <a:t>Click to edit Master title style</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76201" y="76201"/>
            <a:ext cx="1295400" cy="380999"/>
          </a:xfrm>
        </p:spPr>
        <p:txBody>
          <a:bodyPr/>
          <a:lstStyle/>
          <a:p>
            <a:fld id="{AE8BA31F-10E3-B74C-A113-9DB8A6700F67}" type="datetime1">
              <a:rPr lang="en-US" smtClean="0"/>
              <a:t>6/21/2026</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096001" y="76201"/>
            <a:ext cx="6019798" cy="380999"/>
          </a:xfrm>
        </p:spPr>
        <p:txBody>
          <a:bodyPr/>
          <a:lstStyle/>
          <a:p>
            <a:r>
              <a:rPr lang="en-US" dirty="0"/>
              <a:t>Sample Footer Text</a:t>
            </a:r>
          </a:p>
        </p:txBody>
      </p:sp>
      <p:sp>
        <p:nvSpPr>
          <p:cNvPr id="8" name="Picture Placeholder 11">
            <a:extLst>
              <a:ext uri="{FF2B5EF4-FFF2-40B4-BE49-F238E27FC236}">
                <a16:creationId xmlns:a16="http://schemas.microsoft.com/office/drawing/2014/main" id="{9BCDC3DB-8BBB-CC92-23DB-44BEC6BD61F7}"/>
              </a:ext>
            </a:extLst>
          </p:cNvPr>
          <p:cNvSpPr>
            <a:spLocks noGrp="1"/>
          </p:cNvSpPr>
          <p:nvPr>
            <p:ph type="pic" sz="quarter" idx="19" hasCustomPrompt="1"/>
          </p:nvPr>
        </p:nvSpPr>
        <p:spPr>
          <a:xfrm>
            <a:off x="0" y="1861761"/>
            <a:ext cx="6533071" cy="4518567"/>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6" name="Content Placeholder 7">
            <a:extLst>
              <a:ext uri="{FF2B5EF4-FFF2-40B4-BE49-F238E27FC236}">
                <a16:creationId xmlns:a16="http://schemas.microsoft.com/office/drawing/2014/main" id="{7C7B1CAB-4A9F-B8E9-3C1E-15C58564C1FF}"/>
              </a:ext>
            </a:extLst>
          </p:cNvPr>
          <p:cNvSpPr>
            <a:spLocks noGrp="1"/>
          </p:cNvSpPr>
          <p:nvPr>
            <p:ph sz="quarter" idx="18"/>
          </p:nvPr>
        </p:nvSpPr>
        <p:spPr>
          <a:xfrm>
            <a:off x="6990270" y="1861761"/>
            <a:ext cx="4744527" cy="4539039"/>
          </a:xfrm>
        </p:spPr>
        <p:txBody>
          <a:bodyPr/>
          <a:lstStyle>
            <a:lvl1pPr>
              <a:defRPr b="0"/>
            </a:lvl1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744199" y="6400800"/>
            <a:ext cx="1371599"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37613932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14">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D7B64117-148B-10E8-7721-A4C85F0BDEAD}"/>
              </a:ext>
            </a:extLst>
          </p:cNvPr>
          <p:cNvSpPr>
            <a:spLocks noGrp="1"/>
          </p:cNvSpPr>
          <p:nvPr>
            <p:ph type="title"/>
          </p:nvPr>
        </p:nvSpPr>
        <p:spPr>
          <a:xfrm>
            <a:off x="4480561" y="457200"/>
            <a:ext cx="7254240" cy="1173708"/>
          </a:xfrm>
          <a:prstGeom prst="rect">
            <a:avLst/>
          </a:prstGeom>
        </p:spPr>
        <p:txBody>
          <a:bodyPr anchor="b"/>
          <a:lstStyle/>
          <a:p>
            <a:r>
              <a:rPr lang="en-GB"/>
              <a:t>Click to edit Master title style</a:t>
            </a:r>
            <a:endParaRPr lang="en-US" dirty="0"/>
          </a:p>
        </p:txBody>
      </p:sp>
      <p:sp>
        <p:nvSpPr>
          <p:cNvPr id="12" name="Date Placeholder 3">
            <a:extLst>
              <a:ext uri="{FF2B5EF4-FFF2-40B4-BE49-F238E27FC236}">
                <a16:creationId xmlns:a16="http://schemas.microsoft.com/office/drawing/2014/main" id="{CACEC350-F243-8E48-2F30-905D6999DFE7}"/>
              </a:ext>
            </a:extLst>
          </p:cNvPr>
          <p:cNvSpPr>
            <a:spLocks noGrp="1"/>
          </p:cNvSpPr>
          <p:nvPr>
            <p:ph type="dt" sz="half" idx="15"/>
          </p:nvPr>
        </p:nvSpPr>
        <p:spPr>
          <a:xfrm>
            <a:off x="76200" y="76200"/>
            <a:ext cx="1295401" cy="380999"/>
          </a:xfrm>
        </p:spPr>
        <p:txBody>
          <a:bodyPr/>
          <a:lstStyle/>
          <a:p>
            <a:fld id="{3596BBB1-49AB-C544-9861-84EE6CF53403}" type="datetime1">
              <a:rPr lang="en-US" smtClean="0"/>
              <a:t>6/21/2026</a:t>
            </a:fld>
            <a:endParaRPr lang="en-US" dirty="0"/>
          </a:p>
        </p:txBody>
      </p:sp>
      <p:sp>
        <p:nvSpPr>
          <p:cNvPr id="10" name="Footer Placeholder 8">
            <a:extLst>
              <a:ext uri="{FF2B5EF4-FFF2-40B4-BE49-F238E27FC236}">
                <a16:creationId xmlns:a16="http://schemas.microsoft.com/office/drawing/2014/main" id="{693FD3A5-45B7-3678-FCC8-1AA49237E7B7}"/>
              </a:ext>
            </a:extLst>
          </p:cNvPr>
          <p:cNvSpPr>
            <a:spLocks noGrp="1"/>
          </p:cNvSpPr>
          <p:nvPr>
            <p:ph type="ftr" sz="quarter" idx="16"/>
          </p:nvPr>
        </p:nvSpPr>
        <p:spPr>
          <a:xfrm>
            <a:off x="6096000" y="76201"/>
            <a:ext cx="6019800" cy="381000"/>
          </a:xfrm>
        </p:spPr>
        <p:txBody>
          <a:bodyPr/>
          <a:lstStyle/>
          <a:p>
            <a:r>
              <a:rPr lang="en-US" dirty="0"/>
              <a:t>Sample Footer Text</a:t>
            </a:r>
          </a:p>
        </p:txBody>
      </p:sp>
      <p:sp>
        <p:nvSpPr>
          <p:cNvPr id="4" name="Picture Placeholder 10">
            <a:extLst>
              <a:ext uri="{FF2B5EF4-FFF2-40B4-BE49-F238E27FC236}">
                <a16:creationId xmlns:a16="http://schemas.microsoft.com/office/drawing/2014/main" id="{90E31D68-951A-2336-5424-6671B2E929A3}"/>
              </a:ext>
            </a:extLst>
          </p:cNvPr>
          <p:cNvSpPr>
            <a:spLocks noGrp="1"/>
          </p:cNvSpPr>
          <p:nvPr>
            <p:ph type="pic" sz="quarter" idx="13" hasCustomPrompt="1"/>
          </p:nvPr>
        </p:nvSpPr>
        <p:spPr>
          <a:xfrm>
            <a:off x="0" y="457199"/>
            <a:ext cx="4023360" cy="5943601"/>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7" name="Content Placeholder 7">
            <a:extLst>
              <a:ext uri="{FF2B5EF4-FFF2-40B4-BE49-F238E27FC236}">
                <a16:creationId xmlns:a16="http://schemas.microsoft.com/office/drawing/2014/main" id="{679495B1-3D42-5CC6-1177-BBB5CCDEF14A}"/>
              </a:ext>
            </a:extLst>
          </p:cNvPr>
          <p:cNvSpPr>
            <a:spLocks noGrp="1"/>
          </p:cNvSpPr>
          <p:nvPr>
            <p:ph sz="quarter" idx="14"/>
          </p:nvPr>
        </p:nvSpPr>
        <p:spPr>
          <a:xfrm>
            <a:off x="4480560" y="2088108"/>
            <a:ext cx="7254240" cy="4312692"/>
          </a:xfrm>
        </p:spPr>
        <p:txBody>
          <a:bodyPr/>
          <a:lstStyle>
            <a:lvl1pPr>
              <a:defRPr b="0"/>
            </a:lvl1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Slide Number Placeholder 9">
            <a:extLst>
              <a:ext uri="{FF2B5EF4-FFF2-40B4-BE49-F238E27FC236}">
                <a16:creationId xmlns:a16="http://schemas.microsoft.com/office/drawing/2014/main" id="{05F3D1FB-5F83-6976-2FDE-42146116FF09}"/>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207996217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0E5C046-40A5-D694-E725-EA0ABE0B80B9}"/>
              </a:ext>
            </a:extLst>
          </p:cNvPr>
          <p:cNvSpPr>
            <a:spLocks noGrp="1"/>
          </p:cNvSpPr>
          <p:nvPr>
            <p:ph type="title"/>
          </p:nvPr>
        </p:nvSpPr>
        <p:spPr>
          <a:xfrm>
            <a:off x="457201" y="457199"/>
            <a:ext cx="7254239" cy="1173712"/>
          </a:xfrm>
          <a:prstGeom prst="rect">
            <a:avLst/>
          </a:prstGeom>
        </p:spPr>
        <p:txBody>
          <a:bodyPr anchor="b"/>
          <a:lstStyle/>
          <a:p>
            <a:r>
              <a:rPr lang="en-GB"/>
              <a:t>Click to edit Master title style</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76201" y="76200"/>
            <a:ext cx="1295400" cy="380999"/>
          </a:xfrm>
        </p:spPr>
        <p:txBody>
          <a:bodyPr/>
          <a:lstStyle/>
          <a:p>
            <a:fld id="{9D50FFC8-0737-944F-9B20-403A2248B3E7}" type="datetime1">
              <a:rPr lang="en-US" smtClean="0"/>
              <a:t>6/21/2026</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096000" y="76200"/>
            <a:ext cx="6019800" cy="380999"/>
          </a:xfrm>
        </p:spPr>
        <p:txBody>
          <a:bodyPr/>
          <a:lstStyle/>
          <a:p>
            <a:r>
              <a:rPr lang="en-US" dirty="0"/>
              <a:t>Sample Footer Text</a:t>
            </a:r>
          </a:p>
        </p:txBody>
      </p:sp>
      <p:sp>
        <p:nvSpPr>
          <p:cNvPr id="6" name="Content Placeholder 7">
            <a:extLst>
              <a:ext uri="{FF2B5EF4-FFF2-40B4-BE49-F238E27FC236}">
                <a16:creationId xmlns:a16="http://schemas.microsoft.com/office/drawing/2014/main" id="{4E5FB0DF-C175-C1BD-BDD9-3536A2F7E448}"/>
              </a:ext>
            </a:extLst>
          </p:cNvPr>
          <p:cNvSpPr>
            <a:spLocks noGrp="1"/>
          </p:cNvSpPr>
          <p:nvPr>
            <p:ph sz="quarter" idx="18"/>
          </p:nvPr>
        </p:nvSpPr>
        <p:spPr>
          <a:xfrm>
            <a:off x="457201" y="2088108"/>
            <a:ext cx="7254240" cy="4312692"/>
          </a:xfrm>
        </p:spPr>
        <p:txBody>
          <a:bodyPr/>
          <a:lstStyle>
            <a:lvl1pPr>
              <a:defRPr b="0"/>
            </a:lvl1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Picture Placeholder 10">
            <a:extLst>
              <a:ext uri="{FF2B5EF4-FFF2-40B4-BE49-F238E27FC236}">
                <a16:creationId xmlns:a16="http://schemas.microsoft.com/office/drawing/2014/main" id="{7C20B94A-DE1D-8112-79D8-ADD778F243A9}"/>
              </a:ext>
            </a:extLst>
          </p:cNvPr>
          <p:cNvSpPr>
            <a:spLocks noGrp="1"/>
          </p:cNvSpPr>
          <p:nvPr>
            <p:ph type="pic" sz="quarter" idx="13" hasCustomPrompt="1"/>
          </p:nvPr>
        </p:nvSpPr>
        <p:spPr>
          <a:xfrm>
            <a:off x="8168640" y="457199"/>
            <a:ext cx="4023360" cy="5943601"/>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20443100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5160961-81A4-744C-57F0-3A91AB73281C}"/>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2354110 h 6854823"/>
              <a:gd name="csX1" fmla="*/ 451551 w 12186352"/>
              <a:gd name="csY1" fmla="*/ 6397626 h 6854823"/>
              <a:gd name="csX2" fmla="*/ 5480751 w 12186352"/>
              <a:gd name="csY2" fmla="*/ 6397626 h 6854823"/>
              <a:gd name="csX3" fmla="*/ 5480751 w 12186352"/>
              <a:gd name="csY3" fmla="*/ 2354110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2354110"/>
                </a:moveTo>
                <a:lnTo>
                  <a:pt x="451551" y="6397626"/>
                </a:lnTo>
                <a:lnTo>
                  <a:pt x="5480751" y="6397626"/>
                </a:lnTo>
                <a:lnTo>
                  <a:pt x="5480751" y="2354110"/>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1"/>
            <a:ext cx="5029200" cy="1519083"/>
          </a:xfrm>
          <a:prstGeom prst="rect">
            <a:avLst/>
          </a:prstGeom>
        </p:spPr>
        <p:txBody>
          <a:bodyPr anchor="t">
            <a:normAutofit/>
          </a:bodyPr>
          <a:lstStyle>
            <a:lvl1pPr>
              <a:defRPr sz="3600"/>
            </a:lvl1pPr>
          </a:lstStyle>
          <a:p>
            <a:r>
              <a:rPr lang="en-GB"/>
              <a:t>Click to edit Master title style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FE45DA7B-3D23-9747-B64E-78D5DD68C6C7}" type="datetime1">
              <a:rPr lang="en-US" smtClean="0"/>
              <a:t>6/21/2026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10" name="Picture Placeholder 10">
            <a:extLst>
              <a:ext uri="{FF2B5EF4-FFF2-40B4-BE49-F238E27FC236}">
                <a16:creationId xmlns:a16="http://schemas.microsoft.com/office/drawing/2014/main" id="{802CE9A6-F23E-1299-6CEA-8B0DBFBE2016}"/>
              </a:ext>
            </a:extLst>
          </p:cNvPr>
          <p:cNvSpPr>
            <a:spLocks noGrp="1"/>
          </p:cNvSpPr>
          <p:nvPr>
            <p:ph type="pic" sz="quarter" idx="13" hasCustomPrompt="1"/>
          </p:nvPr>
        </p:nvSpPr>
        <p:spPr>
          <a:xfrm>
            <a:off x="457200" y="2357283"/>
            <a:ext cx="5029199" cy="4043516"/>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457200"/>
            <a:ext cx="5638799" cy="5943599"/>
          </a:xfrm>
        </p:spPr>
        <p:txBody>
          <a:bodyPr/>
          <a:lstStyle>
            <a:lvl1pPr>
              <a:defRPr b="0"/>
            </a:lvl1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19310574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Picture 17">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E292B07A-D9A0-38E9-B941-74C38124D599}"/>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2354110 h 6854823"/>
              <a:gd name="csX1" fmla="*/ 451551 w 12186352"/>
              <a:gd name="csY1" fmla="*/ 6397626 h 6854823"/>
              <a:gd name="csX2" fmla="*/ 5480751 w 12186352"/>
              <a:gd name="csY2" fmla="*/ 6397626 h 6854823"/>
              <a:gd name="csX3" fmla="*/ 5480751 w 12186352"/>
              <a:gd name="csY3" fmla="*/ 2354110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2354110"/>
                </a:moveTo>
                <a:lnTo>
                  <a:pt x="451551" y="6397626"/>
                </a:lnTo>
                <a:lnTo>
                  <a:pt x="5480751" y="6397626"/>
                </a:lnTo>
                <a:lnTo>
                  <a:pt x="5480751" y="2354110"/>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1" y="457200"/>
            <a:ext cx="3716844" cy="1919945"/>
          </a:xfrm>
          <a:prstGeom prst="rect">
            <a:avLst/>
          </a:prstGeom>
        </p:spPr>
        <p:txBody>
          <a:bodyPr anchor="t">
            <a:normAutofit/>
          </a:bodyPr>
          <a:lstStyle>
            <a:lvl1pPr>
              <a:defRPr sz="3600"/>
            </a:lvl1pPr>
          </a:lstStyle>
          <a:p>
            <a:r>
              <a:rPr lang="en-GB"/>
              <a:t>Click to edit Master title style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13040DD-291F-D14A-B0CD-056B01183946}" type="datetime1">
              <a:rPr lang="en-US" smtClean="0"/>
              <a:t>6/21/2026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9" name="Picture Placeholder 10">
            <a:extLst>
              <a:ext uri="{FF2B5EF4-FFF2-40B4-BE49-F238E27FC236}">
                <a16:creationId xmlns:a16="http://schemas.microsoft.com/office/drawing/2014/main" id="{115A2C62-B33D-41E9-D363-2E5B5EC4C673}"/>
              </a:ext>
            </a:extLst>
          </p:cNvPr>
          <p:cNvSpPr>
            <a:spLocks noGrp="1"/>
          </p:cNvSpPr>
          <p:nvPr>
            <p:ph type="pic" sz="quarter" idx="13" hasCustomPrompt="1"/>
          </p:nvPr>
        </p:nvSpPr>
        <p:spPr>
          <a:xfrm>
            <a:off x="457200" y="2743200"/>
            <a:ext cx="3716845" cy="3657600"/>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724399" y="457201"/>
            <a:ext cx="7010401" cy="5943599"/>
          </a:xfrm>
        </p:spPr>
        <p:txBody>
          <a:bodyPr/>
          <a:lstStyle>
            <a:lvl1pPr>
              <a:defRPr b="0"/>
            </a:lvl1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89724918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Number Large">
    <p:bg>
      <p:bgRef idx="1001">
        <a:schemeClr val="bg2"/>
      </p:bgRef>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D779F90-4233-5235-D44A-38B021C817C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8" name="Title 7">
            <a:extLst>
              <a:ext uri="{FF2B5EF4-FFF2-40B4-BE49-F238E27FC236}">
                <a16:creationId xmlns:a16="http://schemas.microsoft.com/office/drawing/2014/main" id="{DD16EBF9-B68A-0B06-1D11-8A73C8F97835}"/>
              </a:ext>
            </a:extLst>
          </p:cNvPr>
          <p:cNvSpPr>
            <a:spLocks noGrp="1"/>
          </p:cNvSpPr>
          <p:nvPr>
            <p:ph type="title"/>
          </p:nvPr>
        </p:nvSpPr>
        <p:spPr>
          <a:xfrm>
            <a:off x="457200" y="5349242"/>
            <a:ext cx="5638800" cy="1051558"/>
          </a:xfrm>
        </p:spPr>
        <p:txBody>
          <a:bodyPr anchor="b"/>
          <a:lstStyle>
            <a:lvl1pPr>
              <a:lnSpc>
                <a:spcPct val="110000"/>
              </a:lnSpc>
              <a:defRPr sz="2000">
                <a:latin typeface="+mn-lt"/>
              </a:defRPr>
            </a:lvl1pPr>
          </a:lstStyle>
          <a:p>
            <a:r>
              <a:rPr lang="en-GB"/>
              <a:t>Click to edit Master title style</a:t>
            </a:r>
            <a:endParaRPr lang="en-US" dirty="0"/>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F20AA6F4-6FEB-A645-BC84-8FD86BB56A56}" type="datetime1">
              <a:rPr lang="en-US" smtClean="0"/>
              <a:t>6/21/2026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0" name="Content Placeholder 10">
            <a:extLst>
              <a:ext uri="{FF2B5EF4-FFF2-40B4-BE49-F238E27FC236}">
                <a16:creationId xmlns:a16="http://schemas.microsoft.com/office/drawing/2014/main" id="{FC49D795-05CD-88A6-65D2-CE59AB098CDC}"/>
              </a:ext>
            </a:extLst>
          </p:cNvPr>
          <p:cNvSpPr>
            <a:spLocks noGrp="1"/>
          </p:cNvSpPr>
          <p:nvPr>
            <p:ph sz="quarter" idx="14" hasCustomPrompt="1"/>
          </p:nvPr>
        </p:nvSpPr>
        <p:spPr>
          <a:xfrm>
            <a:off x="457200" y="152400"/>
            <a:ext cx="11277600" cy="4434840"/>
          </a:xfrm>
        </p:spPr>
        <p:txBody>
          <a:bodyPr anchor="t"/>
          <a:lstStyle>
            <a:lvl1pPr>
              <a:lnSpc>
                <a:spcPct val="90000"/>
              </a:lnSpc>
              <a:defRPr sz="30000">
                <a:latin typeface="+mj-lt"/>
              </a:defRPr>
            </a:lvl1pPr>
          </a:lstStyle>
          <a:p>
            <a:pPr lvl="0"/>
            <a:r>
              <a:rPr lang="en-US" dirty="0"/>
              <a:t>XX%</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119919895"/>
      </p:ext>
    </p:extLst>
  </p:cSld>
  <p:clrMapOvr>
    <a:overrideClrMapping bg1="lt1" tx1="dk1" bg2="lt2" tx2="dk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Number Large 2">
    <p:bg>
      <p:bgRef idx="1001">
        <a:schemeClr val="bg2"/>
      </p:bgRef>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D779F90-4233-5235-D44A-38B021C817C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8" name="Title 7">
            <a:extLst>
              <a:ext uri="{FF2B5EF4-FFF2-40B4-BE49-F238E27FC236}">
                <a16:creationId xmlns:a16="http://schemas.microsoft.com/office/drawing/2014/main" id="{362229AA-0D53-41CE-F2F6-A43A58F408A6}"/>
              </a:ext>
            </a:extLst>
          </p:cNvPr>
          <p:cNvSpPr>
            <a:spLocks noGrp="1"/>
          </p:cNvSpPr>
          <p:nvPr>
            <p:ph type="title"/>
          </p:nvPr>
        </p:nvSpPr>
        <p:spPr>
          <a:xfrm>
            <a:off x="457200" y="5334002"/>
            <a:ext cx="5638800" cy="1066798"/>
          </a:xfrm>
        </p:spPr>
        <p:txBody>
          <a:bodyPr anchor="b"/>
          <a:lstStyle>
            <a:lvl1pPr>
              <a:lnSpc>
                <a:spcPct val="110000"/>
              </a:lnSpc>
              <a:defRPr sz="2000">
                <a:latin typeface="+mn-lt"/>
              </a:defRPr>
            </a:lvl1pPr>
          </a:lstStyle>
          <a:p>
            <a:r>
              <a:rPr lang="en-GB"/>
              <a:t>Click to edit Master title style</a:t>
            </a:r>
            <a:endParaRPr lang="en-US"/>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019C1F0A-369C-694C-9034-23649A99EDDB}" type="datetime1">
              <a:rPr lang="en-US" smtClean="0"/>
              <a:t>6/21/2026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0" name="Content Placeholder 10">
            <a:extLst>
              <a:ext uri="{FF2B5EF4-FFF2-40B4-BE49-F238E27FC236}">
                <a16:creationId xmlns:a16="http://schemas.microsoft.com/office/drawing/2014/main" id="{2685CAE8-3040-D343-9736-69ED07ADEE28}"/>
              </a:ext>
            </a:extLst>
          </p:cNvPr>
          <p:cNvSpPr>
            <a:spLocks noGrp="1"/>
          </p:cNvSpPr>
          <p:nvPr>
            <p:ph sz="quarter" idx="14" hasCustomPrompt="1"/>
          </p:nvPr>
        </p:nvSpPr>
        <p:spPr>
          <a:xfrm>
            <a:off x="457200" y="152400"/>
            <a:ext cx="11277600" cy="4434840"/>
          </a:xfrm>
        </p:spPr>
        <p:txBody>
          <a:bodyPr anchor="t"/>
          <a:lstStyle>
            <a:lvl1pPr>
              <a:lnSpc>
                <a:spcPct val="90000"/>
              </a:lnSpc>
              <a:defRPr sz="30000">
                <a:latin typeface="+mj-lt"/>
              </a:defRPr>
            </a:lvl1pPr>
          </a:lstStyle>
          <a:p>
            <a:pPr lvl="0"/>
            <a:r>
              <a:rPr lang="en-US" dirty="0"/>
              <a:t>XX%</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419981247"/>
      </p:ext>
    </p:extLst>
  </p:cSld>
  <p:clrMapOvr>
    <a:overrideClrMapping bg1="lt1" tx1="dk1" bg2="lt2" tx2="dk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Number Large 3">
    <p:bg>
      <p:bgRef idx="1001">
        <a:schemeClr val="bg2"/>
      </p:bgRef>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D779F90-4233-5235-D44A-38B021C817C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8" name="Title 7">
            <a:extLst>
              <a:ext uri="{FF2B5EF4-FFF2-40B4-BE49-F238E27FC236}">
                <a16:creationId xmlns:a16="http://schemas.microsoft.com/office/drawing/2014/main" id="{F9AC97C7-C18C-1AFB-595D-1164216CB3A0}"/>
              </a:ext>
            </a:extLst>
          </p:cNvPr>
          <p:cNvSpPr>
            <a:spLocks noGrp="1"/>
          </p:cNvSpPr>
          <p:nvPr>
            <p:ph type="title"/>
          </p:nvPr>
        </p:nvSpPr>
        <p:spPr>
          <a:xfrm>
            <a:off x="8991600" y="457200"/>
            <a:ext cx="2743200" cy="5943600"/>
          </a:xfrm>
        </p:spPr>
        <p:txBody>
          <a:bodyPr anchor="ctr"/>
          <a:lstStyle>
            <a:lvl1pPr>
              <a:lnSpc>
                <a:spcPct val="110000"/>
              </a:lnSpc>
              <a:defRPr sz="2000">
                <a:latin typeface="+mn-lt"/>
              </a:defRPr>
            </a:lvl1pPr>
          </a:lstStyle>
          <a:p>
            <a:r>
              <a:rPr lang="en-GB"/>
              <a:t>Click to edit Master title style</a:t>
            </a:r>
            <a:endParaRPr lang="en-US"/>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C05CB68B-3B3F-204E-812A-7CA74DAAFECC}" type="datetime1">
              <a:rPr lang="en-US" smtClean="0"/>
              <a:t>6/21/2026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1" name="Content Placeholder 10">
            <a:extLst>
              <a:ext uri="{FF2B5EF4-FFF2-40B4-BE49-F238E27FC236}">
                <a16:creationId xmlns:a16="http://schemas.microsoft.com/office/drawing/2014/main" id="{0794CDEE-6628-D8C2-4DD7-A2AF2B148E2B}"/>
              </a:ext>
            </a:extLst>
          </p:cNvPr>
          <p:cNvSpPr>
            <a:spLocks noGrp="1"/>
          </p:cNvSpPr>
          <p:nvPr>
            <p:ph sz="quarter" idx="14" hasCustomPrompt="1"/>
          </p:nvPr>
        </p:nvSpPr>
        <p:spPr>
          <a:xfrm>
            <a:off x="457200" y="762000"/>
            <a:ext cx="8077200" cy="5943600"/>
          </a:xfrm>
        </p:spPr>
        <p:txBody>
          <a:bodyPr anchor="ctr"/>
          <a:lstStyle>
            <a:lvl1pPr>
              <a:lnSpc>
                <a:spcPct val="90000"/>
              </a:lnSpc>
              <a:defRPr sz="30000">
                <a:latin typeface="+mj-lt"/>
              </a:defRPr>
            </a:lvl1pPr>
          </a:lstStyle>
          <a:p>
            <a:pPr lvl="0"/>
            <a:r>
              <a:rPr lang="en-US" dirty="0"/>
              <a:t>XX%</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775854323"/>
      </p:ext>
    </p:extLst>
  </p:cSld>
  <p:clrMapOvr>
    <a:overrideClrMapping bg1="lt1" tx1="dk1" bg2="lt2" tx2="dk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p:bg>
      <p:bgRef idx="1001">
        <a:schemeClr val="bg2"/>
      </p:bgRef>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83016C-84F5-4C07-5F48-21162DFAD73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963A025-A5F8-BC41-857C-074A129970DD}" type="datetime1">
              <a:rPr lang="en-US" smtClean="0"/>
              <a:t>6/21/2026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57200"/>
            <a:ext cx="7848600" cy="5943600"/>
          </a:xfrm>
        </p:spPr>
        <p:txBody>
          <a:bodyPr anchor="ctr">
            <a:normAutofit/>
          </a:bodyPr>
          <a:lstStyle>
            <a:lvl1pPr marL="0" indent="0">
              <a:lnSpc>
                <a:spcPct val="90000"/>
              </a:lnSpc>
              <a:spcBef>
                <a:spcPts val="0"/>
              </a:spcBef>
              <a:buNone/>
              <a:defRPr sz="6000" b="0">
                <a:latin typeface="+mj-lt"/>
              </a:defRPr>
            </a:lvl1pPr>
            <a:lvl2pPr marL="228600" indent="0">
              <a:lnSpc>
                <a:spcPct val="90000"/>
              </a:lnSpc>
              <a:spcBef>
                <a:spcPts val="0"/>
              </a:spcBef>
              <a:buNone/>
              <a:defRPr sz="6000" b="0">
                <a:latin typeface="+mj-lt"/>
              </a:defRPr>
            </a:lvl2pPr>
            <a:lvl3pPr marL="457200" indent="0">
              <a:lnSpc>
                <a:spcPct val="90000"/>
              </a:lnSpc>
              <a:spcBef>
                <a:spcPts val="0"/>
              </a:spcBef>
              <a:buNone/>
              <a:defRPr sz="6000" b="0">
                <a:latin typeface="+mj-lt"/>
              </a:defRPr>
            </a:lvl3pPr>
            <a:lvl4pPr marL="685800" indent="0">
              <a:lnSpc>
                <a:spcPct val="90000"/>
              </a:lnSpc>
              <a:spcBef>
                <a:spcPts val="0"/>
              </a:spcBef>
              <a:buNone/>
              <a:defRPr sz="6000" b="0">
                <a:latin typeface="+mj-lt"/>
              </a:defRPr>
            </a:lvl4pPr>
            <a:lvl5pPr marL="914400" indent="0">
              <a:lnSpc>
                <a:spcPct val="90000"/>
              </a:lnSpc>
              <a:spcBef>
                <a:spcPts val="0"/>
              </a:spcBef>
              <a:buNone/>
              <a:defRPr sz="6000" b="0">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67067178"/>
      </p:ext>
    </p:extLst>
  </p:cSld>
  <p:clrMapOvr>
    <a:overrideClrMapping bg1="lt1" tx1="dk1" bg2="lt2" tx2="dk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2">
    <p:bg>
      <p:bgRef idx="1001">
        <a:schemeClr val="bg2"/>
      </p:bgRef>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83016C-84F5-4C07-5F48-21162DFAD73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67E1A02B-DBB0-A046-81B0-FEDCAC57CE71}" type="datetime1">
              <a:rPr lang="en-US" smtClean="0"/>
              <a:t>6/21/2026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57200"/>
            <a:ext cx="7848600" cy="5943600"/>
          </a:xfrm>
        </p:spPr>
        <p:txBody>
          <a:bodyPr anchor="b">
            <a:normAutofit/>
          </a:bodyPr>
          <a:lstStyle>
            <a:lvl1pPr marL="0" indent="0">
              <a:lnSpc>
                <a:spcPct val="90000"/>
              </a:lnSpc>
              <a:spcBef>
                <a:spcPts val="0"/>
              </a:spcBef>
              <a:buNone/>
              <a:defRPr sz="6000" b="0">
                <a:latin typeface="+mj-lt"/>
              </a:defRPr>
            </a:lvl1pPr>
            <a:lvl2pPr marL="228600" indent="0">
              <a:lnSpc>
                <a:spcPct val="90000"/>
              </a:lnSpc>
              <a:spcBef>
                <a:spcPts val="0"/>
              </a:spcBef>
              <a:buNone/>
              <a:defRPr sz="6000" b="0">
                <a:latin typeface="+mj-lt"/>
              </a:defRPr>
            </a:lvl2pPr>
            <a:lvl3pPr marL="457200" indent="0">
              <a:lnSpc>
                <a:spcPct val="90000"/>
              </a:lnSpc>
              <a:spcBef>
                <a:spcPts val="0"/>
              </a:spcBef>
              <a:buNone/>
              <a:defRPr sz="6000" b="0">
                <a:latin typeface="+mj-lt"/>
              </a:defRPr>
            </a:lvl3pPr>
            <a:lvl4pPr marL="685800" indent="0">
              <a:lnSpc>
                <a:spcPct val="90000"/>
              </a:lnSpc>
              <a:spcBef>
                <a:spcPts val="0"/>
              </a:spcBef>
              <a:buNone/>
              <a:defRPr sz="6000" b="0">
                <a:latin typeface="+mj-lt"/>
              </a:defRPr>
            </a:lvl4pPr>
            <a:lvl5pPr marL="914400" indent="0">
              <a:lnSpc>
                <a:spcPct val="90000"/>
              </a:lnSpc>
              <a:spcBef>
                <a:spcPts val="0"/>
              </a:spcBef>
              <a:buNone/>
              <a:defRPr sz="6000" b="0">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428282128"/>
      </p:ext>
    </p:extLst>
  </p:cSld>
  <p:clrMapOvr>
    <a:overrideClrMapping bg1="lt1" tx1="dk1" bg2="lt2" tx2="dk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3">
    <p:bg>
      <p:bgRef idx="1001">
        <a:schemeClr val="bg2"/>
      </p:bgRef>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83016C-84F5-4C07-5F48-21162DFAD73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192E1041-C021-CE4A-9D2F-9EE16EB193AE}" type="datetime1">
              <a:rPr lang="en-US" smtClean="0"/>
              <a:t>6/21/2026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57200"/>
            <a:ext cx="7848600" cy="5943600"/>
          </a:xfrm>
        </p:spPr>
        <p:txBody>
          <a:bodyPr anchor="t">
            <a:normAutofit/>
          </a:bodyPr>
          <a:lstStyle>
            <a:lvl1pPr marL="0" indent="0">
              <a:lnSpc>
                <a:spcPct val="90000"/>
              </a:lnSpc>
              <a:spcBef>
                <a:spcPts val="0"/>
              </a:spcBef>
              <a:buNone/>
              <a:defRPr sz="6000" b="0">
                <a:solidFill>
                  <a:schemeClr val="tx1"/>
                </a:solidFill>
                <a:latin typeface="+mj-lt"/>
              </a:defRPr>
            </a:lvl1pPr>
            <a:lvl2pPr marL="228600" indent="0">
              <a:lnSpc>
                <a:spcPct val="90000"/>
              </a:lnSpc>
              <a:spcBef>
                <a:spcPts val="0"/>
              </a:spcBef>
              <a:buNone/>
              <a:defRPr sz="6000" b="0">
                <a:solidFill>
                  <a:schemeClr val="tx1"/>
                </a:solidFill>
                <a:latin typeface="+mj-lt"/>
              </a:defRPr>
            </a:lvl2pPr>
            <a:lvl3pPr marL="457200" indent="0">
              <a:lnSpc>
                <a:spcPct val="90000"/>
              </a:lnSpc>
              <a:spcBef>
                <a:spcPts val="0"/>
              </a:spcBef>
              <a:buNone/>
              <a:defRPr sz="6000" b="0">
                <a:solidFill>
                  <a:schemeClr val="tx1"/>
                </a:solidFill>
                <a:latin typeface="+mj-lt"/>
              </a:defRPr>
            </a:lvl3pPr>
            <a:lvl4pPr marL="685800" indent="0">
              <a:lnSpc>
                <a:spcPct val="90000"/>
              </a:lnSpc>
              <a:spcBef>
                <a:spcPts val="0"/>
              </a:spcBef>
              <a:buNone/>
              <a:defRPr sz="6000" b="0">
                <a:solidFill>
                  <a:schemeClr val="tx1"/>
                </a:solidFill>
                <a:latin typeface="+mj-lt"/>
              </a:defRPr>
            </a:lvl4pPr>
            <a:lvl5pPr marL="914400" indent="0">
              <a:lnSpc>
                <a:spcPct val="90000"/>
              </a:lnSpc>
              <a:spcBef>
                <a:spcPts val="0"/>
              </a:spcBef>
              <a:buNone/>
              <a:defRPr sz="6000" b="0">
                <a:solidFill>
                  <a:schemeClr val="tx1"/>
                </a:solidFill>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413817368"/>
      </p:ext>
    </p:extLst>
  </p:cSld>
  <p:clrMapOvr>
    <a:overrideClrMapping bg1="lt1" tx1="dk1" bg2="lt2" tx2="dk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D18808-DE46-2A18-8307-D05A834D3087}"/>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9726570-6B1E-6E56-BA3E-287729FA2846}"/>
              </a:ext>
            </a:extLst>
          </p:cNvPr>
          <p:cNvSpPr>
            <a:spLocks noGrp="1"/>
          </p:cNvSpPr>
          <p:nvPr>
            <p:ph type="title" hasCustomPrompt="1"/>
          </p:nvPr>
        </p:nvSpPr>
        <p:spPr>
          <a:xfrm>
            <a:off x="8991598" y="457200"/>
            <a:ext cx="2743200" cy="5943600"/>
          </a:xfrm>
          <a:prstGeom prst="rect">
            <a:avLst/>
          </a:prstGeom>
        </p:spPr>
        <p:txBody>
          <a:bodyPr anchor="b">
            <a:normAutofit/>
          </a:bodyPr>
          <a:lstStyle>
            <a:lvl1pPr>
              <a:lnSpc>
                <a:spcPct val="120000"/>
              </a:lnSpc>
              <a:defRPr sz="2000" b="0" i="0" spc="0">
                <a:solidFill>
                  <a:schemeClr val="tx1"/>
                </a:solidFill>
                <a:latin typeface="+mn-lt"/>
              </a:defRPr>
            </a:lvl1pPr>
          </a:lstStyle>
          <a:p>
            <a:r>
              <a:rPr lang="en-US"/>
              <a:t>Quote Author</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B19110DB-B309-8C4D-B2B7-2B6318BF3864}" type="datetime1">
              <a:rPr lang="en-US" smtClean="0"/>
              <a:t>6/21/2026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Content Placeholder 7">
            <a:extLst>
              <a:ext uri="{FF2B5EF4-FFF2-40B4-BE49-F238E27FC236}">
                <a16:creationId xmlns:a16="http://schemas.microsoft.com/office/drawing/2014/main" id="{F2B13095-060E-7C64-69EA-E7821D5019ED}"/>
              </a:ext>
            </a:extLst>
          </p:cNvPr>
          <p:cNvSpPr>
            <a:spLocks noGrp="1"/>
          </p:cNvSpPr>
          <p:nvPr>
            <p:ph sz="quarter" idx="15" hasCustomPrompt="1"/>
          </p:nvPr>
        </p:nvSpPr>
        <p:spPr>
          <a:xfrm>
            <a:off x="457200" y="457200"/>
            <a:ext cx="7848600" cy="5943600"/>
          </a:xfrm>
        </p:spPr>
        <p:txBody>
          <a:bodyPr anchor="t"/>
          <a:lstStyle>
            <a:lvl1pPr>
              <a:lnSpc>
                <a:spcPct val="90000"/>
              </a:lnSpc>
              <a:defRPr sz="6000">
                <a:latin typeface="+mj-lt"/>
              </a:defRPr>
            </a:lvl1pPr>
          </a:lstStyle>
          <a:p>
            <a:pPr lvl="0"/>
            <a:r>
              <a:rPr lang="en-US" dirty="0"/>
              <a:t>Click to add Quote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92753556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Quote 2">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D18808-DE46-2A18-8307-D05A834D3087}"/>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9726570-6B1E-6E56-BA3E-287729FA2846}"/>
              </a:ext>
            </a:extLst>
          </p:cNvPr>
          <p:cNvSpPr>
            <a:spLocks noGrp="1"/>
          </p:cNvSpPr>
          <p:nvPr>
            <p:ph type="title" hasCustomPrompt="1"/>
          </p:nvPr>
        </p:nvSpPr>
        <p:spPr>
          <a:xfrm>
            <a:off x="457200" y="5937084"/>
            <a:ext cx="9144000" cy="466344"/>
          </a:xfrm>
          <a:prstGeom prst="rect">
            <a:avLst/>
          </a:prstGeom>
        </p:spPr>
        <p:txBody>
          <a:bodyPr anchor="b">
            <a:normAutofit/>
          </a:bodyPr>
          <a:lstStyle>
            <a:lvl1pPr>
              <a:lnSpc>
                <a:spcPct val="120000"/>
              </a:lnSpc>
              <a:defRPr sz="2000" b="0" i="0" spc="0">
                <a:solidFill>
                  <a:schemeClr val="tx1"/>
                </a:solidFill>
                <a:latin typeface="+mn-lt"/>
              </a:defRPr>
            </a:lvl1pPr>
          </a:lstStyle>
          <a:p>
            <a:r>
              <a:rPr lang="en-US"/>
              <a:t>Quote Author</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FCCD263F-17D1-DD49-AE75-3B385E0CFFA9}" type="datetime1">
              <a:rPr lang="en-US" smtClean="0"/>
              <a:t>6/21/2026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6" name="Content Placeholder 7">
            <a:extLst>
              <a:ext uri="{FF2B5EF4-FFF2-40B4-BE49-F238E27FC236}">
                <a16:creationId xmlns:a16="http://schemas.microsoft.com/office/drawing/2014/main" id="{58A7DA2E-06EC-D8CE-ACE3-28D98B5AC26C}"/>
              </a:ext>
            </a:extLst>
          </p:cNvPr>
          <p:cNvSpPr>
            <a:spLocks noGrp="1"/>
          </p:cNvSpPr>
          <p:nvPr>
            <p:ph sz="quarter" idx="15" hasCustomPrompt="1"/>
          </p:nvPr>
        </p:nvSpPr>
        <p:spPr>
          <a:xfrm>
            <a:off x="457200" y="454572"/>
            <a:ext cx="11277600" cy="5417308"/>
          </a:xfrm>
        </p:spPr>
        <p:txBody>
          <a:bodyPr anchor="b"/>
          <a:lstStyle>
            <a:lvl1pPr>
              <a:lnSpc>
                <a:spcPct val="90000"/>
              </a:lnSpc>
              <a:defRPr sz="6000">
                <a:latin typeface="+mj-lt"/>
              </a:defRPr>
            </a:lvl1pPr>
          </a:lstStyle>
          <a:p>
            <a:pPr lvl="0"/>
            <a:r>
              <a:rPr lang="en-US" dirty="0"/>
              <a:t>Click to add Quote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89162274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Quote 3">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D18808-DE46-2A18-8307-D05A834D3087}"/>
              </a:ext>
            </a:extLst>
          </p:cNvPr>
          <p:cNvPicPr>
            <a:picLocks noGrp="1" noRot="1" noChangeAspect="1" noMove="1" noResize="1" noEditPoints="1" noAdjustHandles="1" noChangeArrowheads="1" noChangeShapeType="1" noCrop="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9726570-6B1E-6E56-BA3E-287729FA2846}"/>
              </a:ext>
            </a:extLst>
          </p:cNvPr>
          <p:cNvSpPr>
            <a:spLocks noGrp="1"/>
          </p:cNvSpPr>
          <p:nvPr>
            <p:ph type="title" hasCustomPrompt="1"/>
          </p:nvPr>
        </p:nvSpPr>
        <p:spPr>
          <a:xfrm>
            <a:off x="8763000" y="457200"/>
            <a:ext cx="2971800" cy="5946228"/>
          </a:xfrm>
          <a:prstGeom prst="rect">
            <a:avLst/>
          </a:prstGeom>
        </p:spPr>
        <p:txBody>
          <a:bodyPr anchor="ctr">
            <a:normAutofit/>
          </a:bodyPr>
          <a:lstStyle>
            <a:lvl1pPr>
              <a:lnSpc>
                <a:spcPct val="120000"/>
              </a:lnSpc>
              <a:defRPr sz="2000" b="0" i="0" spc="0">
                <a:solidFill>
                  <a:schemeClr val="tx1"/>
                </a:solidFill>
                <a:latin typeface="+mn-lt"/>
              </a:defRPr>
            </a:lvl1pPr>
          </a:lstStyle>
          <a:p>
            <a:r>
              <a:rPr lang="en-US" dirty="0"/>
              <a:t>Quote Author</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1664374B-BFF6-3C4D-A435-E85D19EC7285}" type="datetime1">
              <a:rPr lang="en-US" smtClean="0"/>
              <a:t>6/21/2026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3BD97FB3-18C6-51BD-4179-B642A2A709C5}"/>
              </a:ext>
            </a:extLst>
          </p:cNvPr>
          <p:cNvSpPr>
            <a:spLocks noGrp="1"/>
          </p:cNvSpPr>
          <p:nvPr>
            <p:ph sz="quarter" idx="15" hasCustomPrompt="1"/>
          </p:nvPr>
        </p:nvSpPr>
        <p:spPr>
          <a:xfrm>
            <a:off x="457200" y="457200"/>
            <a:ext cx="7848600" cy="5943600"/>
          </a:xfrm>
        </p:spPr>
        <p:txBody>
          <a:bodyPr anchor="ctr"/>
          <a:lstStyle>
            <a:lvl1pPr>
              <a:lnSpc>
                <a:spcPct val="90000"/>
              </a:lnSpc>
              <a:defRPr sz="6000">
                <a:latin typeface="+mj-lt"/>
              </a:defRPr>
            </a:lvl1pPr>
          </a:lstStyle>
          <a:p>
            <a:pPr lvl="0"/>
            <a:r>
              <a:rPr lang="en-US" dirty="0"/>
              <a:t>Click to add Quote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25523730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75431640-8AD9-CB9D-CC0B-964AF3B74D51}"/>
              </a:ext>
            </a:extLst>
          </p:cNvPr>
          <p:cNvSpPr>
            <a:spLocks noGrp="1"/>
          </p:cNvSpPr>
          <p:nvPr>
            <p:ph type="title"/>
          </p:nvPr>
        </p:nvSpPr>
        <p:spPr>
          <a:xfrm>
            <a:off x="457201" y="457201"/>
            <a:ext cx="11277598" cy="914400"/>
          </a:xfrm>
          <a:prstGeom prst="rect">
            <a:avLst/>
          </a:prstGeom>
        </p:spPr>
        <p:txBody>
          <a:bodyPr anchor="t"/>
          <a:lstStyle/>
          <a:p>
            <a:r>
              <a:rPr lang="en-GB"/>
              <a:t>Click to edit Master title style</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9C4FF47-482A-5A42-BC2B-D17760A60D7C}" type="datetime1">
              <a:rPr lang="en-US" smtClean="0"/>
              <a:t>6/21/2026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457200" y="1825624"/>
            <a:ext cx="5230495" cy="4575175"/>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504307" y="1825625"/>
            <a:ext cx="5230493" cy="4575174"/>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84898708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CDF3CAC-6CE7-7E83-9091-EB44FB9BBAEA}"/>
              </a:ext>
            </a:extLst>
          </p:cNvPr>
          <p:cNvSpPr>
            <a:spLocks noGrp="1"/>
          </p:cNvSpPr>
          <p:nvPr>
            <p:ph type="title"/>
          </p:nvPr>
        </p:nvSpPr>
        <p:spPr>
          <a:xfrm>
            <a:off x="457200" y="457200"/>
            <a:ext cx="11277600" cy="914400"/>
          </a:xfrm>
          <a:prstGeom prst="rect">
            <a:avLst/>
          </a:prstGeom>
        </p:spPr>
        <p:txBody>
          <a:bodyPr anchor="t"/>
          <a:lstStyle/>
          <a:p>
            <a:r>
              <a:rPr lang="en-GB"/>
              <a:t>Click to edit Master title style</a:t>
            </a:r>
            <a:endParaRPr lang="en-US"/>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0E0A138-5AFC-9A4D-A014-96125C4D80CC}" type="datetime1">
              <a:rPr lang="en-US" smtClean="0"/>
              <a:t>6/21/2026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57200" y="1823847"/>
            <a:ext cx="5227320" cy="354857"/>
          </a:xfrm>
        </p:spPr>
        <p:txBody>
          <a:bodyPr anchor="t">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457200" y="2286000"/>
            <a:ext cx="5227638" cy="4114800"/>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501381" y="1823847"/>
            <a:ext cx="5233417" cy="354858"/>
          </a:xfrm>
        </p:spPr>
        <p:txBody>
          <a:bodyPr anchor="t">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501092" y="2286000"/>
            <a:ext cx="5233708" cy="4114800"/>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51419061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457200" y="457201"/>
            <a:ext cx="11277600" cy="914400"/>
          </a:xfrm>
          <a:prstGeom prst="rect">
            <a:avLst/>
          </a:prstGeom>
        </p:spPr>
        <p:txBody>
          <a:bodyPr anchor="t"/>
          <a:lstStyle/>
          <a:p>
            <a:r>
              <a:rPr lang="en-GB"/>
              <a:t>Click to edit Master title style</a:t>
            </a:r>
            <a:endParaRPr lang="en-US"/>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3BF1EA9-87CF-8343-9776-D1D52A179B2E}" type="datetime1">
              <a:rPr lang="en-US" smtClean="0"/>
              <a:t>6/21/2026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39082217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889506F-D76B-DF43-A96B-B8A73BD734D5}" type="datetime1">
              <a:rPr lang="en-US" smtClean="0"/>
              <a:t>6/21/2026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54237993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DB8EF09-85B4-2CB8-82A3-EECAE01D45AD}"/>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57200" y="457201"/>
            <a:ext cx="3810000" cy="1676400"/>
          </a:xfrm>
          <a:prstGeom prst="rect">
            <a:avLst/>
          </a:prstGeom>
        </p:spPr>
        <p:txBody>
          <a:bodyPr anchor="t">
            <a:normAutofit/>
          </a:bodyPr>
          <a:lstStyle>
            <a:lvl1pPr>
              <a:defRPr sz="3600"/>
            </a:lvl1pPr>
          </a:lstStyle>
          <a:p>
            <a:r>
              <a:rPr lang="en-GB"/>
              <a:t>Click to edit Master title style</a:t>
            </a:r>
            <a:endParaRPr lang="en-US"/>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B2777B30-84C4-E14A-AD9D-99C744B58D2B}" type="datetime1">
              <a:rPr lang="en-US" smtClean="0"/>
              <a:t>6/21/2026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57200" y="2458616"/>
            <a:ext cx="3810000" cy="3942184"/>
          </a:xfrm>
        </p:spPr>
        <p:txBody>
          <a:bodyPr anchor="t">
            <a:normAutofit/>
          </a:bodyPr>
          <a:lstStyle>
            <a:lvl1pPr marL="0" indent="0">
              <a:lnSpc>
                <a:spcPct val="100000"/>
              </a:lnSpc>
              <a:spcBef>
                <a:spcPts val="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00600" y="457200"/>
            <a:ext cx="6934200" cy="5943600"/>
          </a:xfrm>
        </p:spPr>
        <p:txBody>
          <a:bodyPr vert="horz" lIns="91440" tIns="45720" rIns="91440" bIns="45720" rtlCol="0">
            <a:normAutofit/>
          </a:bodyPr>
          <a:lstStyle>
            <a:lvl1pPr>
              <a:spcBef>
                <a:spcPts val="0"/>
              </a:spcBef>
              <a:defRPr lang="en-US" b="0" dirty="0"/>
            </a:lvl1pPr>
            <a:lvl2pPr>
              <a:spcBef>
                <a:spcPts val="0"/>
              </a:spcBef>
              <a:defRPr lang="en-US" dirty="0"/>
            </a:lvl2pPr>
            <a:lvl3pPr>
              <a:spcBef>
                <a:spcPts val="0"/>
              </a:spcBef>
              <a:defRPr lang="en-US" dirty="0"/>
            </a:lvl3pPr>
            <a:lvl4pPr>
              <a:spcBef>
                <a:spcPts val="0"/>
              </a:spcBef>
              <a:defRPr lang="en-US" dirty="0"/>
            </a:lvl4pPr>
            <a:lvl5pPr>
              <a:spcBef>
                <a:spcPts val="0"/>
              </a:spcBef>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05879567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20935E8B-BB8A-9B48-4EC5-768D5E3A1DD2}"/>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7467602 w 12186353"/>
              <a:gd name="csY0" fmla="*/ 454026 h 6854823"/>
              <a:gd name="csX1" fmla="*/ 7467602 w 12186353"/>
              <a:gd name="csY1" fmla="*/ 6397626 h 6854823"/>
              <a:gd name="csX2" fmla="*/ 457203 w 12186353"/>
              <a:gd name="csY2" fmla="*/ 6397626 h 6854823"/>
              <a:gd name="csX3" fmla="*/ 457203 w 12186353"/>
              <a:gd name="csY3" fmla="*/ 454026 h 6854823"/>
              <a:gd name="csX4" fmla="*/ 12186353 w 12186353"/>
              <a:gd name="csY4" fmla="*/ 0 h 6854823"/>
              <a:gd name="csX5" fmla="*/ 0 w 12186353"/>
              <a:gd name="csY5" fmla="*/ 0 h 6854823"/>
              <a:gd name="csX6" fmla="*/ 0 w 12186353"/>
              <a:gd name="csY6" fmla="*/ 6854823 h 6854823"/>
              <a:gd name="csX7" fmla="*/ 12186353 w 12186353"/>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3" h="6854823">
                <a:moveTo>
                  <a:pt x="7467602" y="454026"/>
                </a:moveTo>
                <a:lnTo>
                  <a:pt x="7467602" y="6397626"/>
                </a:lnTo>
                <a:lnTo>
                  <a:pt x="457203" y="6397626"/>
                </a:lnTo>
                <a:lnTo>
                  <a:pt x="457203" y="454026"/>
                </a:lnTo>
                <a:close/>
                <a:moveTo>
                  <a:pt x="12186353" y="0"/>
                </a:moveTo>
                <a:lnTo>
                  <a:pt x="0" y="0"/>
                </a:lnTo>
                <a:lnTo>
                  <a:pt x="0" y="6854823"/>
                </a:lnTo>
                <a:lnTo>
                  <a:pt x="12186353" y="6854823"/>
                </a:lnTo>
                <a:close/>
              </a:path>
            </a:pathLst>
          </a:custGeom>
        </p:spPr>
      </p:pic>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57200" y="457200"/>
            <a:ext cx="3810000" cy="2971800"/>
          </a:xfrm>
          <a:prstGeom prst="rect">
            <a:avLst/>
          </a:prstGeom>
        </p:spPr>
        <p:txBody>
          <a:bodyPr anchor="t">
            <a:normAutofit/>
          </a:bodyPr>
          <a:lstStyle>
            <a:lvl1pPr>
              <a:defRPr sz="3600"/>
            </a:lvl1pPr>
          </a:lstStyle>
          <a:p>
            <a:r>
              <a:rPr lang="en-GB"/>
              <a:t>Click to edit Master title style</a:t>
            </a:r>
            <a:endParaRPr lang="en-US"/>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DAB2B00D-D41F-AF4D-9311-8F7464F57478}" type="datetime1">
              <a:rPr lang="en-US" smtClean="0"/>
              <a:t>6/21/2026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57200" y="3810000"/>
            <a:ext cx="3810000" cy="2590800"/>
          </a:xfrm>
        </p:spPr>
        <p:txBody>
          <a:bodyPr anchor="b"/>
          <a:lstStyle>
            <a:lvl1pPr marL="0" indent="0">
              <a:lnSpc>
                <a:spcPct val="100000"/>
              </a:lnSpc>
              <a:spcBef>
                <a:spcPts val="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10" name="Picture Placeholder 2">
            <a:extLst>
              <a:ext uri="{FF2B5EF4-FFF2-40B4-BE49-F238E27FC236}">
                <a16:creationId xmlns:a16="http://schemas.microsoft.com/office/drawing/2014/main" id="{0D567F4A-97DA-0A34-ED21-0C003CA8AF5F}"/>
              </a:ext>
            </a:extLst>
          </p:cNvPr>
          <p:cNvSpPr>
            <a:spLocks noGrp="1"/>
          </p:cNvSpPr>
          <p:nvPr>
            <p:ph type="pic" idx="1" hasCustomPrompt="1"/>
          </p:nvPr>
        </p:nvSpPr>
        <p:spPr>
          <a:xfrm>
            <a:off x="4724400" y="457200"/>
            <a:ext cx="7010399" cy="5943600"/>
          </a:xfrm>
          <a:blipFill>
            <a:blip r:embed="rId3" cstate="email">
              <a:alphaModFix amt="60000"/>
              <a:extLst>
                <a:ext uri="{28A0092B-C50C-407E-A947-70E740481C1C}">
                  <a14:useLocalDpi xmlns:a14="http://schemas.microsoft.com/office/drawing/2010/main"/>
                </a:ext>
              </a:extLst>
            </a:blip>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42496092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4087CE1-ACE0-D6A3-D3B7-DF95BF55950D}"/>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199" y="457200"/>
            <a:ext cx="8305801" cy="2971800"/>
          </a:xfrm>
          <a:prstGeom prst="rect">
            <a:avLst/>
          </a:prstGeom>
        </p:spPr>
        <p:txBody>
          <a:bodyPr anchor="b">
            <a:normAutofit/>
          </a:bodyPr>
          <a:lstStyle>
            <a:lvl1pPr>
              <a:defRPr sz="6000">
                <a:solidFill>
                  <a:schemeClr val="tx1"/>
                </a:solidFill>
              </a:defRPr>
            </a:lvl1pPr>
          </a:lstStyle>
          <a:p>
            <a:r>
              <a:rPr lang="en-GB"/>
              <a:t>Click to edit Master title style</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ED1D72C-8184-5840-B481-389540A01A17}" type="datetime1">
              <a:rPr lang="en-US" smtClean="0"/>
              <a:t>6/21/2026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57198" y="3733800"/>
            <a:ext cx="11277599" cy="2666998"/>
          </a:xfrm>
        </p:spPr>
        <p:txBody>
          <a:bodyPr/>
          <a:lstStyle>
            <a:lvl1pPr marL="0" indent="0">
              <a:lnSpc>
                <a:spcPct val="100000"/>
              </a:lnSpc>
              <a:spcBef>
                <a:spcPts val="0"/>
              </a:spcBef>
              <a:buNone/>
              <a:defRPr>
                <a:solidFill>
                  <a:schemeClr val="tx1"/>
                </a:solidFill>
              </a:defRPr>
            </a:lvl1pPr>
            <a:lvl2pPr marL="228600" indent="0">
              <a:lnSpc>
                <a:spcPct val="100000"/>
              </a:lnSpc>
              <a:spcBef>
                <a:spcPts val="0"/>
              </a:spcBef>
              <a:buNone/>
              <a:defRPr>
                <a:solidFill>
                  <a:schemeClr val="tx1"/>
                </a:solidFill>
              </a:defRPr>
            </a:lvl2pPr>
            <a:lvl3pPr marL="457200" indent="0">
              <a:lnSpc>
                <a:spcPct val="100000"/>
              </a:lnSpc>
              <a:spcBef>
                <a:spcPts val="0"/>
              </a:spcBef>
              <a:buNone/>
              <a:defRPr>
                <a:solidFill>
                  <a:schemeClr val="tx1"/>
                </a:solidFill>
              </a:defRPr>
            </a:lvl3pPr>
            <a:lvl4pPr marL="685800" indent="0">
              <a:lnSpc>
                <a:spcPct val="100000"/>
              </a:lnSpc>
              <a:spcBef>
                <a:spcPts val="0"/>
              </a:spcBef>
              <a:buNone/>
              <a:defRPr>
                <a:solidFill>
                  <a:schemeClr val="tx1"/>
                </a:solidFill>
              </a:defRPr>
            </a:lvl4pPr>
            <a:lvl5pPr marL="914400" indent="0">
              <a:lnSpc>
                <a:spcPct val="100000"/>
              </a:lnSpc>
              <a:spcBef>
                <a:spcPts val="0"/>
              </a:spcBef>
              <a:buNone/>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241661672"/>
      </p:ext>
    </p:extLst>
  </p:cSld>
  <p:clrMapOvr>
    <a:overrideClrMapping bg1="lt1" tx1="dk1" bg2="lt2" tx2="dk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2"/>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3DF1DC1-62BC-8F1C-64E5-A5FBEAB8F408}"/>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1" y="457200"/>
            <a:ext cx="5638799" cy="2971800"/>
          </a:xfrm>
          <a:prstGeom prst="rect">
            <a:avLst/>
          </a:prstGeom>
        </p:spPr>
        <p:txBody>
          <a:bodyPr anchor="t">
            <a:noAutofit/>
          </a:bodyPr>
          <a:lstStyle>
            <a:lvl1pPr>
              <a:defRPr sz="6000"/>
            </a:lvl1pPr>
          </a:lstStyle>
          <a:p>
            <a:r>
              <a:rPr lang="en-GB"/>
              <a:t>Click to edit Master title style</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B32C1FE-0BA1-514C-8495-D43A7528783D}" type="datetime1">
              <a:rPr lang="en-US" smtClean="0"/>
              <a:t>6/21/2026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57201" y="3810000"/>
            <a:ext cx="8382000" cy="2590800"/>
          </a:xfrm>
        </p:spPr>
        <p:txBody>
          <a:bodyPr anchor="b">
            <a:normAutofit/>
          </a:bodyPr>
          <a:lstStyle>
            <a:lvl1pPr marL="0" indent="0">
              <a:lnSpc>
                <a:spcPct val="100000"/>
              </a:lnSpc>
              <a:spcBef>
                <a:spcPts val="0"/>
              </a:spcBef>
              <a:buNone/>
              <a:defRPr sz="2000"/>
            </a:lvl1pPr>
            <a:lvl2pPr marL="228600" indent="0">
              <a:lnSpc>
                <a:spcPct val="100000"/>
              </a:lnSpc>
              <a:spcBef>
                <a:spcPts val="0"/>
              </a:spcBef>
              <a:buNone/>
              <a:defRPr sz="2000"/>
            </a:lvl2pPr>
            <a:lvl3pPr marL="457200" indent="0">
              <a:lnSpc>
                <a:spcPct val="100000"/>
              </a:lnSpc>
              <a:spcBef>
                <a:spcPts val="0"/>
              </a:spcBef>
              <a:buNone/>
              <a:defRPr sz="2000"/>
            </a:lvl3pPr>
            <a:lvl4pPr marL="685800" indent="0">
              <a:lnSpc>
                <a:spcPct val="100000"/>
              </a:lnSpc>
              <a:spcBef>
                <a:spcPts val="0"/>
              </a:spcBef>
              <a:buNone/>
              <a:defRPr sz="2000"/>
            </a:lvl4pPr>
            <a:lvl5pPr marL="914400" indent="0">
              <a:lnSpc>
                <a:spcPct val="100000"/>
              </a:lnSpc>
              <a:spcBef>
                <a:spcPts val="0"/>
              </a:spcBef>
              <a:buNone/>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913855209"/>
      </p:ext>
    </p:extLst>
  </p:cSld>
  <p:clrMapOvr>
    <a:overrideClrMapping bg1="lt1" tx1="dk1" bg2="lt2" tx2="dk2" accent1="accent1" accent2="accent2" accent3="accent3" accent4="accent4" accent5="accent5" accent6="accent6" hlink="hlink" folHlink="folHlink"/>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90EF4-5241-954C-FEA4-4ED88F52B01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8C14A27A-0F91-AE65-8714-7E2F0D3E709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A18E75E-1A65-BD1E-5528-1B99E592628A}"/>
              </a:ext>
            </a:extLst>
          </p:cNvPr>
          <p:cNvSpPr>
            <a:spLocks noGrp="1"/>
          </p:cNvSpPr>
          <p:nvPr>
            <p:ph type="dt" sz="half" idx="10"/>
          </p:nvPr>
        </p:nvSpPr>
        <p:spPr/>
        <p:txBody>
          <a:bodyPr/>
          <a:lstStyle/>
          <a:p>
            <a:fld id="{ABF82D58-E94F-DA46-9A9B-DBAB917AB2DD}" type="datetime1">
              <a:rPr lang="en-US" smtClean="0"/>
              <a:pPr/>
              <a:t>6/21/2026</a:t>
            </a:fld>
            <a:endParaRPr lang="en-US" dirty="0"/>
          </a:p>
        </p:txBody>
      </p:sp>
      <p:sp>
        <p:nvSpPr>
          <p:cNvPr id="5" name="Footer Placeholder 4">
            <a:extLst>
              <a:ext uri="{FF2B5EF4-FFF2-40B4-BE49-F238E27FC236}">
                <a16:creationId xmlns:a16="http://schemas.microsoft.com/office/drawing/2014/main" id="{4B1D31F7-C0A4-6300-F75F-8764B72240AF}"/>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354BAA1-EC51-EAC3-4538-B66FB9D5821C}"/>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575315392"/>
      </p:ext>
    </p:extLst>
  </p:cSld>
  <p:clrMapOvr>
    <a:masterClrMapping/>
  </p:clrMapOvr>
  <p:hf sldNum="0" hdr="0" ftr="0" dt="0"/>
</p:sldLayout>
</file>

<file path=ppt/slideLayouts/slideLayout5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01EE5-B455-B02A-FB94-8F3973BB8F2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97522F7-405D-A915-6EA8-280E44E4A03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8D2FA04-D710-9D69-1CE2-EFD958B8116C}"/>
              </a:ext>
            </a:extLst>
          </p:cNvPr>
          <p:cNvSpPr>
            <a:spLocks noGrp="1"/>
          </p:cNvSpPr>
          <p:nvPr>
            <p:ph type="dt" sz="half" idx="10"/>
          </p:nvPr>
        </p:nvSpPr>
        <p:spPr/>
        <p:txBody>
          <a:bodyPr/>
          <a:lstStyle/>
          <a:p>
            <a:fld id="{ABF82D58-E94F-DA46-9A9B-DBAB917AB2DD}" type="datetime1">
              <a:rPr lang="en-US" smtClean="0"/>
              <a:pPr/>
              <a:t>6/21/2026</a:t>
            </a:fld>
            <a:endParaRPr lang="en-US" dirty="0"/>
          </a:p>
        </p:txBody>
      </p:sp>
      <p:sp>
        <p:nvSpPr>
          <p:cNvPr id="5" name="Footer Placeholder 4">
            <a:extLst>
              <a:ext uri="{FF2B5EF4-FFF2-40B4-BE49-F238E27FC236}">
                <a16:creationId xmlns:a16="http://schemas.microsoft.com/office/drawing/2014/main" id="{7841F8E9-7A68-0040-5501-130CE16D81E9}"/>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2B28E51-D6AD-1123-A45C-FF49A686F837}"/>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991413828"/>
      </p:ext>
    </p:extLst>
  </p:cSld>
  <p:clrMapOvr>
    <a:masterClrMapping/>
  </p:clrMapOvr>
  <p:hf sldNum="0" hdr="0" ftr="0" dt="0"/>
</p:sldLayout>
</file>

<file path=ppt/slideLayouts/slideLayout5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33351-951A-30D1-1879-AD9E60B5D12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AD0A51DF-D570-C714-C4B6-85283EE3C31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E5D61C6-047E-AE8B-2F08-996032231A51}"/>
              </a:ext>
            </a:extLst>
          </p:cNvPr>
          <p:cNvSpPr>
            <a:spLocks noGrp="1"/>
          </p:cNvSpPr>
          <p:nvPr>
            <p:ph type="dt" sz="half" idx="10"/>
          </p:nvPr>
        </p:nvSpPr>
        <p:spPr/>
        <p:txBody>
          <a:bodyPr/>
          <a:lstStyle/>
          <a:p>
            <a:fld id="{ABF82D58-E94F-DA46-9A9B-DBAB917AB2DD}" type="datetime1">
              <a:rPr lang="en-US" smtClean="0"/>
              <a:pPr/>
              <a:t>6/21/2026</a:t>
            </a:fld>
            <a:endParaRPr lang="en-US" dirty="0"/>
          </a:p>
        </p:txBody>
      </p:sp>
      <p:sp>
        <p:nvSpPr>
          <p:cNvPr id="5" name="Footer Placeholder 4">
            <a:extLst>
              <a:ext uri="{FF2B5EF4-FFF2-40B4-BE49-F238E27FC236}">
                <a16:creationId xmlns:a16="http://schemas.microsoft.com/office/drawing/2014/main" id="{ABC0C825-F43F-E124-7D00-F3FC94DFD6BF}"/>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67DBA314-9171-E446-DECF-24095B4510AB}"/>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1961677288"/>
      </p:ext>
    </p:extLst>
  </p:cSld>
  <p:clrMapOvr>
    <a:masterClrMapping/>
  </p:clrMapOvr>
  <p:hf sldNum="0" hdr="0" ftr="0" dt="0"/>
</p:sldLayout>
</file>

<file path=ppt/slideLayouts/slideLayout5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E0281-D350-F0C0-C033-F1158ACE273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5046BF6-DDD3-1808-85C3-4D2B1F5DB01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04E939A-8AA6-7071-5E3D-AD949C0EAE0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97803F3-81A2-422D-0FD3-AAE423C84FEE}"/>
              </a:ext>
            </a:extLst>
          </p:cNvPr>
          <p:cNvSpPr>
            <a:spLocks noGrp="1"/>
          </p:cNvSpPr>
          <p:nvPr>
            <p:ph type="dt" sz="half" idx="10"/>
          </p:nvPr>
        </p:nvSpPr>
        <p:spPr/>
        <p:txBody>
          <a:bodyPr/>
          <a:lstStyle/>
          <a:p>
            <a:fld id="{ABF82D58-E94F-DA46-9A9B-DBAB917AB2DD}" type="datetime1">
              <a:rPr lang="en-US" smtClean="0"/>
              <a:pPr/>
              <a:t>6/21/2026</a:t>
            </a:fld>
            <a:endParaRPr lang="en-US" dirty="0"/>
          </a:p>
        </p:txBody>
      </p:sp>
      <p:sp>
        <p:nvSpPr>
          <p:cNvPr id="6" name="Footer Placeholder 5">
            <a:extLst>
              <a:ext uri="{FF2B5EF4-FFF2-40B4-BE49-F238E27FC236}">
                <a16:creationId xmlns:a16="http://schemas.microsoft.com/office/drawing/2014/main" id="{2BD2EA9E-4BD2-8C01-B48D-EE338C2B0D55}"/>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89D41BA-C42F-7BCF-E5B0-E9C4432CC9EE}"/>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231770345"/>
      </p:ext>
    </p:extLst>
  </p:cSld>
  <p:clrMapOvr>
    <a:masterClrMapping/>
  </p:clrMapOvr>
  <p:hf sldNum="0" hdr="0" ftr="0" dt="0"/>
</p:sldLayout>
</file>

<file path=ppt/slideLayouts/slideLayout5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D99BB-A3CA-6674-4396-12653E497EE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EDCB8B8-BDB8-C4BC-56CF-3A1CAEE19EA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A2C4A9-ED90-C2C4-7252-900F1D339E0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5846310-4E45-BB64-0160-B2495A81A53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8A15980-8263-8FF1-3FBD-3956E209430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0CE0A46-B889-AB7C-174F-4B679EADC814}"/>
              </a:ext>
            </a:extLst>
          </p:cNvPr>
          <p:cNvSpPr>
            <a:spLocks noGrp="1"/>
          </p:cNvSpPr>
          <p:nvPr>
            <p:ph type="dt" sz="half" idx="10"/>
          </p:nvPr>
        </p:nvSpPr>
        <p:spPr/>
        <p:txBody>
          <a:bodyPr/>
          <a:lstStyle/>
          <a:p>
            <a:fld id="{ABF82D58-E94F-DA46-9A9B-DBAB917AB2DD}" type="datetime1">
              <a:rPr lang="en-US" smtClean="0"/>
              <a:pPr/>
              <a:t>6/21/2026</a:t>
            </a:fld>
            <a:endParaRPr lang="en-US" dirty="0"/>
          </a:p>
        </p:txBody>
      </p:sp>
      <p:sp>
        <p:nvSpPr>
          <p:cNvPr id="8" name="Footer Placeholder 7">
            <a:extLst>
              <a:ext uri="{FF2B5EF4-FFF2-40B4-BE49-F238E27FC236}">
                <a16:creationId xmlns:a16="http://schemas.microsoft.com/office/drawing/2014/main" id="{5D6C6883-E1F1-ECFD-E395-B7C4126C5C98}"/>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7359A4F5-8941-0CDF-1784-DAA7D734CEA1}"/>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98784423"/>
      </p:ext>
    </p:extLst>
  </p:cSld>
  <p:clrMapOvr>
    <a:masterClrMapping/>
  </p:clrMapOvr>
  <p:hf sldNum="0" hdr="0" ftr="0" dt="0"/>
</p:sldLayout>
</file>

<file path=ppt/slideLayouts/slideLayout5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43AF8-8534-093F-B4D9-59A2FBD80DFE}"/>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D619D106-C2A1-D58E-DD95-A52AD6F496B3}"/>
              </a:ext>
            </a:extLst>
          </p:cNvPr>
          <p:cNvSpPr>
            <a:spLocks noGrp="1"/>
          </p:cNvSpPr>
          <p:nvPr>
            <p:ph type="dt" sz="half" idx="10"/>
          </p:nvPr>
        </p:nvSpPr>
        <p:spPr/>
        <p:txBody>
          <a:bodyPr/>
          <a:lstStyle/>
          <a:p>
            <a:fld id="{23BF1EA9-87CF-8343-9776-D1D52A179B2E}" type="datetime1">
              <a:rPr lang="en-US" smtClean="0"/>
              <a:t>6/21/2026</a:t>
            </a:fld>
            <a:endParaRPr lang="en-US"/>
          </a:p>
        </p:txBody>
      </p:sp>
      <p:sp>
        <p:nvSpPr>
          <p:cNvPr id="4" name="Footer Placeholder 3">
            <a:extLst>
              <a:ext uri="{FF2B5EF4-FFF2-40B4-BE49-F238E27FC236}">
                <a16:creationId xmlns:a16="http://schemas.microsoft.com/office/drawing/2014/main" id="{E4D9F389-5135-FDD8-D34A-4D9629DF03A7}"/>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595FFFB-3CF8-2DC6-1C4F-D4BD9BB6897A}"/>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042354741"/>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DD28CE-7CFE-7947-017A-CDC786A31B38}"/>
              </a:ext>
            </a:extLst>
          </p:cNvPr>
          <p:cNvSpPr>
            <a:spLocks noGrp="1"/>
          </p:cNvSpPr>
          <p:nvPr>
            <p:ph type="dt" sz="half" idx="10"/>
          </p:nvPr>
        </p:nvSpPr>
        <p:spPr/>
        <p:txBody>
          <a:bodyPr/>
          <a:lstStyle/>
          <a:p>
            <a:fld id="{ABF82D58-E94F-DA46-9A9B-DBAB917AB2DD}" type="datetime1">
              <a:rPr lang="en-US" smtClean="0"/>
              <a:pPr/>
              <a:t>6/21/2026</a:t>
            </a:fld>
            <a:endParaRPr lang="en-US" dirty="0"/>
          </a:p>
        </p:txBody>
      </p:sp>
      <p:sp>
        <p:nvSpPr>
          <p:cNvPr id="3" name="Footer Placeholder 2">
            <a:extLst>
              <a:ext uri="{FF2B5EF4-FFF2-40B4-BE49-F238E27FC236}">
                <a16:creationId xmlns:a16="http://schemas.microsoft.com/office/drawing/2014/main" id="{AA6687BF-08B0-D224-9003-181A41A6B3D0}"/>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A5AA54DF-A245-C964-7C15-9D144B581BD1}"/>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938791805"/>
      </p:ext>
    </p:extLst>
  </p:cSld>
  <p:clrMapOvr>
    <a:masterClrMapping/>
  </p:clrMapOvr>
  <p:hf sldNum="0" hdr="0" ftr="0" dt="0"/>
</p:sldLayout>
</file>

<file path=ppt/slideLayouts/slideLayout6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5CF00-82E6-DA72-BFD0-951C1AF482E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35A1255-C73A-0456-AD7E-0BEE2787798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51555BBE-BB66-5AE4-8853-2928314FAB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93AFE87-EB27-3DA1-02E0-C1EFC5531E47}"/>
              </a:ext>
            </a:extLst>
          </p:cNvPr>
          <p:cNvSpPr>
            <a:spLocks noGrp="1"/>
          </p:cNvSpPr>
          <p:nvPr>
            <p:ph type="dt" sz="half" idx="10"/>
          </p:nvPr>
        </p:nvSpPr>
        <p:spPr/>
        <p:txBody>
          <a:bodyPr/>
          <a:lstStyle/>
          <a:p>
            <a:fld id="{B2777B30-84C4-E14A-AD9D-99C744B58D2B}" type="datetime1">
              <a:rPr lang="en-US" smtClean="0"/>
              <a:t>6/21/2026</a:t>
            </a:fld>
            <a:endParaRPr lang="en-US"/>
          </a:p>
        </p:txBody>
      </p:sp>
      <p:sp>
        <p:nvSpPr>
          <p:cNvPr id="6" name="Footer Placeholder 5">
            <a:extLst>
              <a:ext uri="{FF2B5EF4-FFF2-40B4-BE49-F238E27FC236}">
                <a16:creationId xmlns:a16="http://schemas.microsoft.com/office/drawing/2014/main" id="{1C0E9937-6690-A46D-B48C-E97E3A1A69F4}"/>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E357B835-67D1-3A25-E06F-514E3937A9D4}"/>
              </a:ext>
            </a:extLst>
          </p:cNvPr>
          <p:cNvSpPr>
            <a:spLocks noGrp="1"/>
          </p:cNvSpPr>
          <p:nvPr>
            <p:ph type="sldNum" sz="quarter" idx="12"/>
          </p:nvPr>
        </p:nvSpPr>
        <p:spPr/>
        <p:txBody>
          <a:bodyPr/>
          <a:lstStyle/>
          <a:p>
            <a:fld id="{AEAA3239-9EA4-4A65-A281-97F994456D9F}" type="slidenum">
              <a:rPr lang="en-US" smtClean="0"/>
              <a:t>‹#›</a:t>
            </a:fld>
            <a:endParaRPr lang="en-US"/>
          </a:p>
        </p:txBody>
      </p:sp>
      <p:pic>
        <p:nvPicPr>
          <p:cNvPr id="8" name="Picture 7">
            <a:extLst>
              <a:ext uri="{FF2B5EF4-FFF2-40B4-BE49-F238E27FC236}">
                <a16:creationId xmlns:a16="http://schemas.microsoft.com/office/drawing/2014/main" id="{AB8FE117-A7A4-C88E-F25A-42225CB2CAB7}"/>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Tree>
    <p:extLst>
      <p:ext uri="{BB962C8B-B14F-4D97-AF65-F5344CB8AC3E}">
        <p14:creationId xmlns:p14="http://schemas.microsoft.com/office/powerpoint/2010/main" val="89755705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83165-2B1A-B635-D434-594F55B3FF6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19533F64-AFEA-AB76-18F4-52E205BBFF7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3ECB121-50F0-DF75-2B23-0727327A6C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2EF9647-8464-C7DF-0C05-C1C5D5FBF43D}"/>
              </a:ext>
            </a:extLst>
          </p:cNvPr>
          <p:cNvSpPr>
            <a:spLocks noGrp="1"/>
          </p:cNvSpPr>
          <p:nvPr>
            <p:ph type="dt" sz="half" idx="10"/>
          </p:nvPr>
        </p:nvSpPr>
        <p:spPr/>
        <p:txBody>
          <a:bodyPr/>
          <a:lstStyle/>
          <a:p>
            <a:fld id="{DAB2B00D-D41F-AF4D-9311-8F7464F57478}" type="datetime1">
              <a:rPr lang="en-US" smtClean="0"/>
              <a:t>6/21/2026</a:t>
            </a:fld>
            <a:endParaRPr lang="en-US"/>
          </a:p>
        </p:txBody>
      </p:sp>
      <p:sp>
        <p:nvSpPr>
          <p:cNvPr id="6" name="Footer Placeholder 5">
            <a:extLst>
              <a:ext uri="{FF2B5EF4-FFF2-40B4-BE49-F238E27FC236}">
                <a16:creationId xmlns:a16="http://schemas.microsoft.com/office/drawing/2014/main" id="{761C1B24-171A-045C-C72C-9C932C14FB79}"/>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E6A386AB-85ED-7C89-885E-F3D8BF8461E6}"/>
              </a:ext>
            </a:extLst>
          </p:cNvPr>
          <p:cNvSpPr>
            <a:spLocks noGrp="1"/>
          </p:cNvSpPr>
          <p:nvPr>
            <p:ph type="sldNum" sz="quarter" idx="12"/>
          </p:nvPr>
        </p:nvSpPr>
        <p:spPr/>
        <p:txBody>
          <a:bodyPr/>
          <a:lstStyle/>
          <a:p>
            <a:fld id="{AEAA3239-9EA4-4A65-A281-97F994456D9F}" type="slidenum">
              <a:rPr lang="en-US" smtClean="0"/>
              <a:t>‹#›</a:t>
            </a:fld>
            <a:endParaRPr lang="en-US"/>
          </a:p>
        </p:txBody>
      </p:sp>
      <p:pic>
        <p:nvPicPr>
          <p:cNvPr id="8" name="Picture 7">
            <a:extLst>
              <a:ext uri="{FF2B5EF4-FFF2-40B4-BE49-F238E27FC236}">
                <a16:creationId xmlns:a16="http://schemas.microsoft.com/office/drawing/2014/main" id="{BDECBEF0-FF0F-BCCD-5B6A-603A8D03BC8D}"/>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7467602 w 12186353"/>
              <a:gd name="csY0" fmla="*/ 454026 h 6854823"/>
              <a:gd name="csX1" fmla="*/ 7467602 w 12186353"/>
              <a:gd name="csY1" fmla="*/ 6397626 h 6854823"/>
              <a:gd name="csX2" fmla="*/ 457203 w 12186353"/>
              <a:gd name="csY2" fmla="*/ 6397626 h 6854823"/>
              <a:gd name="csX3" fmla="*/ 457203 w 12186353"/>
              <a:gd name="csY3" fmla="*/ 454026 h 6854823"/>
              <a:gd name="csX4" fmla="*/ 12186353 w 12186353"/>
              <a:gd name="csY4" fmla="*/ 0 h 6854823"/>
              <a:gd name="csX5" fmla="*/ 0 w 12186353"/>
              <a:gd name="csY5" fmla="*/ 0 h 6854823"/>
              <a:gd name="csX6" fmla="*/ 0 w 12186353"/>
              <a:gd name="csY6" fmla="*/ 6854823 h 6854823"/>
              <a:gd name="csX7" fmla="*/ 12186353 w 12186353"/>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3" h="6854823">
                <a:moveTo>
                  <a:pt x="7467602" y="454026"/>
                </a:moveTo>
                <a:lnTo>
                  <a:pt x="7467602" y="6397626"/>
                </a:lnTo>
                <a:lnTo>
                  <a:pt x="457203" y="6397626"/>
                </a:lnTo>
                <a:lnTo>
                  <a:pt x="457203" y="454026"/>
                </a:lnTo>
                <a:close/>
                <a:moveTo>
                  <a:pt x="12186353" y="0"/>
                </a:moveTo>
                <a:lnTo>
                  <a:pt x="0" y="0"/>
                </a:lnTo>
                <a:lnTo>
                  <a:pt x="0" y="6854823"/>
                </a:lnTo>
                <a:lnTo>
                  <a:pt x="12186353" y="6854823"/>
                </a:lnTo>
                <a:close/>
              </a:path>
            </a:pathLst>
          </a:custGeom>
        </p:spPr>
      </p:pic>
    </p:spTree>
    <p:extLst>
      <p:ext uri="{BB962C8B-B14F-4D97-AF65-F5344CB8AC3E}">
        <p14:creationId xmlns:p14="http://schemas.microsoft.com/office/powerpoint/2010/main" val="248317961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4DABA-CDC6-D292-F64F-6CBBA2E07DA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D32B0A6D-82E5-F448-77E1-6FECFDE99C6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627A8F8-E3A8-491B-D7F4-D5304AB367E4}"/>
              </a:ext>
            </a:extLst>
          </p:cNvPr>
          <p:cNvSpPr>
            <a:spLocks noGrp="1"/>
          </p:cNvSpPr>
          <p:nvPr>
            <p:ph type="dt" sz="half" idx="10"/>
          </p:nvPr>
        </p:nvSpPr>
        <p:spPr/>
        <p:txBody>
          <a:bodyPr/>
          <a:lstStyle/>
          <a:p>
            <a:fld id="{ABF82D58-E94F-DA46-9A9B-DBAB917AB2DD}" type="datetime1">
              <a:rPr lang="en-US" smtClean="0"/>
              <a:pPr/>
              <a:t>6/21/2026</a:t>
            </a:fld>
            <a:endParaRPr lang="en-US" dirty="0"/>
          </a:p>
        </p:txBody>
      </p:sp>
      <p:sp>
        <p:nvSpPr>
          <p:cNvPr id="5" name="Footer Placeholder 4">
            <a:extLst>
              <a:ext uri="{FF2B5EF4-FFF2-40B4-BE49-F238E27FC236}">
                <a16:creationId xmlns:a16="http://schemas.microsoft.com/office/drawing/2014/main" id="{28B66DD9-96CD-FB01-941F-D2449936DAF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52BC0DD0-4B22-B4A2-1A28-65A718B87674}"/>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28594953"/>
      </p:ext>
    </p:extLst>
  </p:cSld>
  <p:clrMapOvr>
    <a:masterClrMapping/>
  </p:clrMapOvr>
  <p:hf sldNum="0" hdr="0" ftr="0" dt="0"/>
</p:sldLayout>
</file>

<file path=ppt/slideLayouts/slideLayout6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D8900C9-F20F-9840-EFAD-C3262AD5AED8}"/>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E3F6B675-90F6-A7EE-DA37-91FBC739234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55F49E6-0C4A-F1DA-00D6-1434E2587270}"/>
              </a:ext>
            </a:extLst>
          </p:cNvPr>
          <p:cNvSpPr>
            <a:spLocks noGrp="1"/>
          </p:cNvSpPr>
          <p:nvPr>
            <p:ph type="dt" sz="half" idx="10"/>
          </p:nvPr>
        </p:nvSpPr>
        <p:spPr/>
        <p:txBody>
          <a:bodyPr/>
          <a:lstStyle/>
          <a:p>
            <a:fld id="{ABF82D58-E94F-DA46-9A9B-DBAB917AB2DD}" type="datetime1">
              <a:rPr lang="en-US" smtClean="0"/>
              <a:pPr/>
              <a:t>6/21/2026</a:t>
            </a:fld>
            <a:endParaRPr lang="en-US" dirty="0"/>
          </a:p>
        </p:txBody>
      </p:sp>
      <p:sp>
        <p:nvSpPr>
          <p:cNvPr id="5" name="Footer Placeholder 4">
            <a:extLst>
              <a:ext uri="{FF2B5EF4-FFF2-40B4-BE49-F238E27FC236}">
                <a16:creationId xmlns:a16="http://schemas.microsoft.com/office/drawing/2014/main" id="{3716DF1E-A25C-5469-2AD4-1E6C2A50581F}"/>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C23736A-D3AA-95C4-0973-A983F49C54D1}"/>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911993663"/>
      </p:ext>
    </p:extLst>
  </p:cSld>
  <p:clrMapOvr>
    <a:masterClrMapping/>
  </p:clrMapOvr>
  <p:hf sldNum="0" hdr="0" ftr="0" dt="0"/>
</p:sldLayout>
</file>

<file path=ppt/slideLayouts/slideLayout65.xml><?xml version="1.0" encoding="utf-8"?>
<p:sldLayout xmlns:a="http://schemas.openxmlformats.org/drawingml/2006/main" xmlns:r="http://schemas.openxmlformats.org/officeDocument/2006/relationships" xmlns:p="http://schemas.openxmlformats.org/presentationml/2006/main">
  <p:cSld name="Section Header 2">
    <p:bg>
      <p:bgRef idx="1001">
        <a:schemeClr val="bg2"/>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5515063-D727-8995-60D3-02623A7C2AF1}"/>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57199" y="457200"/>
            <a:ext cx="9982201" cy="6172200"/>
          </a:xfrm>
          <a:prstGeom prst="rect">
            <a:avLst/>
          </a:prstGeom>
        </p:spPr>
        <p:txBody>
          <a:bodyPr vert="horz" lIns="91440" tIns="45720" rIns="91440" bIns="45720" rtlCol="0" anchor="b">
            <a:normAutofit/>
          </a:bodyPr>
          <a:lstStyle>
            <a:lvl1pPr>
              <a:defRPr lang="en-US" sz="6000" dirty="0"/>
            </a:lvl1pPr>
          </a:lstStyle>
          <a:p>
            <a:pPr lvl="0"/>
            <a:r>
              <a:rPr lang="en-US"/>
              <a:t>Section Header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1" y="76201"/>
            <a:ext cx="914400" cy="381000"/>
          </a:xfrm>
        </p:spPr>
        <p:txBody>
          <a:bodyPr/>
          <a:lstStyle/>
          <a:p>
            <a:fld id="{FF6B260B-9C30-8041-A127-55431CED219C}" type="datetime1">
              <a:rPr lang="en-US" smtClean="0"/>
              <a:t>6/21/2026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096000" y="76201"/>
            <a:ext cx="6019800"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353800" y="6400800"/>
            <a:ext cx="7620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068807381"/>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6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0E248-ABF3-C7B5-F8AF-52C3BF3C7AE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19DC941-7261-55EA-4936-684DAA78172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56431FE-5180-56B3-B6E8-7D2DAC4C6B53}"/>
              </a:ext>
            </a:extLst>
          </p:cNvPr>
          <p:cNvSpPr>
            <a:spLocks noGrp="1"/>
          </p:cNvSpPr>
          <p:nvPr>
            <p:ph type="dt" sz="half" idx="10"/>
          </p:nvPr>
        </p:nvSpPr>
        <p:spPr/>
        <p:txBody>
          <a:bodyPr/>
          <a:lstStyle/>
          <a:p>
            <a:fld id="{ABF82D58-E94F-DA46-9A9B-DBAB917AB2DD}" type="datetime1">
              <a:rPr lang="en-US" smtClean="0"/>
              <a:pPr/>
              <a:t>6/21/2026</a:t>
            </a:fld>
            <a:endParaRPr lang="en-US" dirty="0"/>
          </a:p>
        </p:txBody>
      </p:sp>
      <p:sp>
        <p:nvSpPr>
          <p:cNvPr id="5" name="Footer Placeholder 4">
            <a:extLst>
              <a:ext uri="{FF2B5EF4-FFF2-40B4-BE49-F238E27FC236}">
                <a16:creationId xmlns:a16="http://schemas.microsoft.com/office/drawing/2014/main" id="{340887AE-F98D-73FB-6F86-A8DD718FF609}"/>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2D36922-203B-319B-9865-7B51D6395CF4}"/>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580648714"/>
      </p:ext>
    </p:extLst>
  </p:cSld>
  <p:clrMapOvr>
    <a:masterClrMapping/>
  </p:clrMapOvr>
  <p:hf sldNum="0" hdr="0" ftr="0" dt="0"/>
</p:sldLayout>
</file>

<file path=ppt/slideLayouts/slideLayout6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DFA56-E66C-A1C7-D346-CA7B5079797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2FDA945-CFE2-72D8-201F-DA4B0692F65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457BE77-4409-7F89-659A-A27F9BCF66B1}"/>
              </a:ext>
            </a:extLst>
          </p:cNvPr>
          <p:cNvSpPr>
            <a:spLocks noGrp="1"/>
          </p:cNvSpPr>
          <p:nvPr>
            <p:ph type="dt" sz="half" idx="10"/>
          </p:nvPr>
        </p:nvSpPr>
        <p:spPr/>
        <p:txBody>
          <a:bodyPr/>
          <a:lstStyle/>
          <a:p>
            <a:fld id="{ABF82D58-E94F-DA46-9A9B-DBAB917AB2DD}" type="datetime1">
              <a:rPr lang="en-US" smtClean="0"/>
              <a:pPr/>
              <a:t>6/21/2026</a:t>
            </a:fld>
            <a:endParaRPr lang="en-US" dirty="0"/>
          </a:p>
        </p:txBody>
      </p:sp>
      <p:sp>
        <p:nvSpPr>
          <p:cNvPr id="5" name="Footer Placeholder 4">
            <a:extLst>
              <a:ext uri="{FF2B5EF4-FFF2-40B4-BE49-F238E27FC236}">
                <a16:creationId xmlns:a16="http://schemas.microsoft.com/office/drawing/2014/main" id="{6F5E2AC7-C0CD-986A-43F2-9FA4A43A20AC}"/>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600702DE-D05A-1DD0-B0E8-6856A3ABB36D}"/>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581146788"/>
      </p:ext>
    </p:extLst>
  </p:cSld>
  <p:clrMapOvr>
    <a:masterClrMapping/>
  </p:clrMapOvr>
  <p:hf sldNum="0" hdr="0" ftr="0" dt="0"/>
</p:sldLayout>
</file>

<file path=ppt/slideLayouts/slideLayout6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98432-ABBA-83FB-277F-9396A1BCBAE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B0E803AB-0E42-5B95-A9C5-FC5E46D0F8B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A548880-947B-986B-F4C5-BAEFC25D4D10}"/>
              </a:ext>
            </a:extLst>
          </p:cNvPr>
          <p:cNvSpPr>
            <a:spLocks noGrp="1"/>
          </p:cNvSpPr>
          <p:nvPr>
            <p:ph type="dt" sz="half" idx="10"/>
          </p:nvPr>
        </p:nvSpPr>
        <p:spPr/>
        <p:txBody>
          <a:bodyPr/>
          <a:lstStyle/>
          <a:p>
            <a:fld id="{ABF82D58-E94F-DA46-9A9B-DBAB917AB2DD}" type="datetime1">
              <a:rPr lang="en-US" smtClean="0"/>
              <a:pPr/>
              <a:t>6/21/2026</a:t>
            </a:fld>
            <a:endParaRPr lang="en-US" dirty="0"/>
          </a:p>
        </p:txBody>
      </p:sp>
      <p:sp>
        <p:nvSpPr>
          <p:cNvPr id="5" name="Footer Placeholder 4">
            <a:extLst>
              <a:ext uri="{FF2B5EF4-FFF2-40B4-BE49-F238E27FC236}">
                <a16:creationId xmlns:a16="http://schemas.microsoft.com/office/drawing/2014/main" id="{6326C4E5-8EDB-2D98-1A9F-528AA780376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2EFA225-1853-6810-BF76-7896DDA084A7}"/>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758070447"/>
      </p:ext>
    </p:extLst>
  </p:cSld>
  <p:clrMapOvr>
    <a:masterClrMapping/>
  </p:clrMapOvr>
  <p:hf sldNum="0" hdr="0" ftr="0" dt="0"/>
</p:sldLayout>
</file>

<file path=ppt/slideLayouts/slideLayout6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AA2B7-88E4-A18F-25BA-C5C9FD3E970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AA54E8D-19EC-5AF4-E8C4-6E8E5F27125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F073542D-A176-B065-4FDE-35A1EC6CC98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E41CE172-C34E-D1B3-5D1C-CB21AA273B08}"/>
              </a:ext>
            </a:extLst>
          </p:cNvPr>
          <p:cNvSpPr>
            <a:spLocks noGrp="1"/>
          </p:cNvSpPr>
          <p:nvPr>
            <p:ph type="dt" sz="half" idx="10"/>
          </p:nvPr>
        </p:nvSpPr>
        <p:spPr/>
        <p:txBody>
          <a:bodyPr/>
          <a:lstStyle/>
          <a:p>
            <a:fld id="{ABF82D58-E94F-DA46-9A9B-DBAB917AB2DD}" type="datetime1">
              <a:rPr lang="en-US" smtClean="0"/>
              <a:pPr/>
              <a:t>6/21/2026</a:t>
            </a:fld>
            <a:endParaRPr lang="en-US" dirty="0"/>
          </a:p>
        </p:txBody>
      </p:sp>
      <p:sp>
        <p:nvSpPr>
          <p:cNvPr id="6" name="Footer Placeholder 5">
            <a:extLst>
              <a:ext uri="{FF2B5EF4-FFF2-40B4-BE49-F238E27FC236}">
                <a16:creationId xmlns:a16="http://schemas.microsoft.com/office/drawing/2014/main" id="{7FFB3240-27BC-6280-49F6-8ECA767284C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00FA7369-6727-8125-30F3-A9068E7057E2}"/>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58238535"/>
      </p:ext>
    </p:extLst>
  </p:cSld>
  <p:clrMapOvr>
    <a:masterClrMapping/>
  </p:clrMapOvr>
  <p:hf sldNum="0" hdr="0" ftr="0" dt="0"/>
</p:sldLayout>
</file>

<file path=ppt/slideLayouts/slideLayout7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98C6B-45D0-24F2-B635-2FEDCCBDE513}"/>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BAA45F60-5B54-A9F6-10CF-00135A664F9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ED7D8D2-B0A1-E9C0-C25F-CC26B725065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CCF4641-94A0-D771-DB43-D8671471BB9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4AF5471-939A-CF2F-77A4-7C3DD9FACFB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FF3ADA1-C312-AEEA-F904-0BED0E46DDF2}"/>
              </a:ext>
            </a:extLst>
          </p:cNvPr>
          <p:cNvSpPr>
            <a:spLocks noGrp="1"/>
          </p:cNvSpPr>
          <p:nvPr>
            <p:ph type="dt" sz="half" idx="10"/>
          </p:nvPr>
        </p:nvSpPr>
        <p:spPr/>
        <p:txBody>
          <a:bodyPr/>
          <a:lstStyle/>
          <a:p>
            <a:fld id="{ABF82D58-E94F-DA46-9A9B-DBAB917AB2DD}" type="datetime1">
              <a:rPr lang="en-US" smtClean="0"/>
              <a:pPr/>
              <a:t>6/21/2026</a:t>
            </a:fld>
            <a:endParaRPr lang="en-US" dirty="0"/>
          </a:p>
        </p:txBody>
      </p:sp>
      <p:sp>
        <p:nvSpPr>
          <p:cNvPr id="8" name="Footer Placeholder 7">
            <a:extLst>
              <a:ext uri="{FF2B5EF4-FFF2-40B4-BE49-F238E27FC236}">
                <a16:creationId xmlns:a16="http://schemas.microsoft.com/office/drawing/2014/main" id="{BECB0B85-7A09-DCB3-F881-D4734A6389F9}"/>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75FE290C-5C74-4156-E35E-B16E2B959488}"/>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355286356"/>
      </p:ext>
    </p:extLst>
  </p:cSld>
  <p:clrMapOvr>
    <a:masterClrMapping/>
  </p:clrMapOvr>
  <p:hf sldNum="0" hdr="0" ftr="0" dt="0"/>
</p:sldLayout>
</file>

<file path=ppt/slideLayouts/slideLayout7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81F46-B9C0-82D2-39E9-3322D6A6F35E}"/>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09634BC-8511-9A19-D595-FC25C6C8AC8C}"/>
              </a:ext>
            </a:extLst>
          </p:cNvPr>
          <p:cNvSpPr>
            <a:spLocks noGrp="1"/>
          </p:cNvSpPr>
          <p:nvPr>
            <p:ph type="dt" sz="half" idx="10"/>
          </p:nvPr>
        </p:nvSpPr>
        <p:spPr/>
        <p:txBody>
          <a:bodyPr/>
          <a:lstStyle/>
          <a:p>
            <a:fld id="{23BF1EA9-87CF-8343-9776-D1D52A179B2E}" type="datetime1">
              <a:rPr lang="en-US" smtClean="0"/>
              <a:t>6/21/2026</a:t>
            </a:fld>
            <a:endParaRPr lang="en-US"/>
          </a:p>
        </p:txBody>
      </p:sp>
      <p:sp>
        <p:nvSpPr>
          <p:cNvPr id="4" name="Footer Placeholder 3">
            <a:extLst>
              <a:ext uri="{FF2B5EF4-FFF2-40B4-BE49-F238E27FC236}">
                <a16:creationId xmlns:a16="http://schemas.microsoft.com/office/drawing/2014/main" id="{BFE24301-9D31-577C-124A-90358C744524}"/>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FB6A05B3-748C-C233-F470-122D64A622D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418195281"/>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00A5AC9-5669-14E8-365B-4BE86CAD74D5}"/>
              </a:ext>
            </a:extLst>
          </p:cNvPr>
          <p:cNvSpPr>
            <a:spLocks noGrp="1"/>
          </p:cNvSpPr>
          <p:nvPr>
            <p:ph type="dt" sz="half" idx="10"/>
          </p:nvPr>
        </p:nvSpPr>
        <p:spPr/>
        <p:txBody>
          <a:bodyPr/>
          <a:lstStyle/>
          <a:p>
            <a:fld id="{ABF82D58-E94F-DA46-9A9B-DBAB917AB2DD}" type="datetime1">
              <a:rPr lang="en-US" smtClean="0"/>
              <a:pPr/>
              <a:t>6/21/2026</a:t>
            </a:fld>
            <a:endParaRPr lang="en-US" dirty="0"/>
          </a:p>
        </p:txBody>
      </p:sp>
      <p:sp>
        <p:nvSpPr>
          <p:cNvPr id="3" name="Footer Placeholder 2">
            <a:extLst>
              <a:ext uri="{FF2B5EF4-FFF2-40B4-BE49-F238E27FC236}">
                <a16:creationId xmlns:a16="http://schemas.microsoft.com/office/drawing/2014/main" id="{07B3B655-4536-3603-D02A-BD748F08BE13}"/>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0F5ED731-6287-180A-F744-417FA9FF1E89}"/>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876780937"/>
      </p:ext>
    </p:extLst>
  </p:cSld>
  <p:clrMapOvr>
    <a:masterClrMapping/>
  </p:clrMapOvr>
  <p:hf sldNum="0" hdr="0" ftr="0" dt="0"/>
</p:sldLayout>
</file>

<file path=ppt/slideLayouts/slideLayout7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43FB6-D125-2272-B3C7-C8E9E1BA571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5873AED-3894-2DE7-DEBC-39D6773AEBF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53EBD639-ECD1-E838-D1E5-67B296FB644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E134EB4-0D92-360F-8E92-3A55F5A5C9AB}"/>
              </a:ext>
            </a:extLst>
          </p:cNvPr>
          <p:cNvSpPr>
            <a:spLocks noGrp="1"/>
          </p:cNvSpPr>
          <p:nvPr>
            <p:ph type="dt" sz="half" idx="10"/>
          </p:nvPr>
        </p:nvSpPr>
        <p:spPr/>
        <p:txBody>
          <a:bodyPr/>
          <a:lstStyle/>
          <a:p>
            <a:fld id="{B2777B30-84C4-E14A-AD9D-99C744B58D2B}" type="datetime1">
              <a:rPr lang="en-US" smtClean="0"/>
              <a:t>6/21/2026</a:t>
            </a:fld>
            <a:endParaRPr lang="en-US"/>
          </a:p>
        </p:txBody>
      </p:sp>
      <p:sp>
        <p:nvSpPr>
          <p:cNvPr id="6" name="Footer Placeholder 5">
            <a:extLst>
              <a:ext uri="{FF2B5EF4-FFF2-40B4-BE49-F238E27FC236}">
                <a16:creationId xmlns:a16="http://schemas.microsoft.com/office/drawing/2014/main" id="{6B7B005E-A1D9-6DD1-F685-6F96F969363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787B3B0-0A36-D4CB-0214-8754DA007A5B}"/>
              </a:ext>
            </a:extLst>
          </p:cNvPr>
          <p:cNvSpPr>
            <a:spLocks noGrp="1"/>
          </p:cNvSpPr>
          <p:nvPr>
            <p:ph type="sldNum" sz="quarter" idx="12"/>
          </p:nvPr>
        </p:nvSpPr>
        <p:spPr/>
        <p:txBody>
          <a:bodyPr/>
          <a:lstStyle/>
          <a:p>
            <a:fld id="{AEAA3239-9EA4-4A65-A281-97F994456D9F}" type="slidenum">
              <a:rPr lang="en-US" smtClean="0"/>
              <a:t>‹#›</a:t>
            </a:fld>
            <a:endParaRPr lang="en-US"/>
          </a:p>
        </p:txBody>
      </p:sp>
      <p:pic>
        <p:nvPicPr>
          <p:cNvPr id="8" name="Picture 7">
            <a:extLst>
              <a:ext uri="{FF2B5EF4-FFF2-40B4-BE49-F238E27FC236}">
                <a16:creationId xmlns:a16="http://schemas.microsoft.com/office/drawing/2014/main" id="{F86D3BD4-9E3A-9E72-9F9A-CD6EBD970CB4}"/>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Tree>
    <p:extLst>
      <p:ext uri="{BB962C8B-B14F-4D97-AF65-F5344CB8AC3E}">
        <p14:creationId xmlns:p14="http://schemas.microsoft.com/office/powerpoint/2010/main" val="781384181"/>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2641C-3072-A65A-5F06-B7F6E2DE2BF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06A04B8-B9DF-61F2-F69B-55F02FDE59E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B413E9C-24E6-1811-C731-2E602A8236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187940C-E7DB-C1EC-EE64-C6AD8BE5935C}"/>
              </a:ext>
            </a:extLst>
          </p:cNvPr>
          <p:cNvSpPr>
            <a:spLocks noGrp="1"/>
          </p:cNvSpPr>
          <p:nvPr>
            <p:ph type="dt" sz="half" idx="10"/>
          </p:nvPr>
        </p:nvSpPr>
        <p:spPr/>
        <p:txBody>
          <a:bodyPr/>
          <a:lstStyle/>
          <a:p>
            <a:fld id="{DAB2B00D-D41F-AF4D-9311-8F7464F57478}" type="datetime1">
              <a:rPr lang="en-US" smtClean="0"/>
              <a:t>6/21/2026</a:t>
            </a:fld>
            <a:endParaRPr lang="en-US"/>
          </a:p>
        </p:txBody>
      </p:sp>
      <p:sp>
        <p:nvSpPr>
          <p:cNvPr id="6" name="Footer Placeholder 5">
            <a:extLst>
              <a:ext uri="{FF2B5EF4-FFF2-40B4-BE49-F238E27FC236}">
                <a16:creationId xmlns:a16="http://schemas.microsoft.com/office/drawing/2014/main" id="{CB788F36-5BFF-9A73-3B52-D95E4E32A60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27ACBD66-D935-AAD5-4A87-575C1D9993D5}"/>
              </a:ext>
            </a:extLst>
          </p:cNvPr>
          <p:cNvSpPr>
            <a:spLocks noGrp="1"/>
          </p:cNvSpPr>
          <p:nvPr>
            <p:ph type="sldNum" sz="quarter" idx="12"/>
          </p:nvPr>
        </p:nvSpPr>
        <p:spPr/>
        <p:txBody>
          <a:bodyPr/>
          <a:lstStyle/>
          <a:p>
            <a:fld id="{AEAA3239-9EA4-4A65-A281-97F994456D9F}" type="slidenum">
              <a:rPr lang="en-US" smtClean="0"/>
              <a:t>‹#›</a:t>
            </a:fld>
            <a:endParaRPr lang="en-US"/>
          </a:p>
        </p:txBody>
      </p:sp>
      <p:pic>
        <p:nvPicPr>
          <p:cNvPr id="8" name="Picture 7">
            <a:extLst>
              <a:ext uri="{FF2B5EF4-FFF2-40B4-BE49-F238E27FC236}">
                <a16:creationId xmlns:a16="http://schemas.microsoft.com/office/drawing/2014/main" id="{903397CC-DAF7-41BE-1C16-0854389624AF}"/>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7467602 w 12186353"/>
              <a:gd name="csY0" fmla="*/ 454026 h 6854823"/>
              <a:gd name="csX1" fmla="*/ 7467602 w 12186353"/>
              <a:gd name="csY1" fmla="*/ 6397626 h 6854823"/>
              <a:gd name="csX2" fmla="*/ 457203 w 12186353"/>
              <a:gd name="csY2" fmla="*/ 6397626 h 6854823"/>
              <a:gd name="csX3" fmla="*/ 457203 w 12186353"/>
              <a:gd name="csY3" fmla="*/ 454026 h 6854823"/>
              <a:gd name="csX4" fmla="*/ 12186353 w 12186353"/>
              <a:gd name="csY4" fmla="*/ 0 h 6854823"/>
              <a:gd name="csX5" fmla="*/ 0 w 12186353"/>
              <a:gd name="csY5" fmla="*/ 0 h 6854823"/>
              <a:gd name="csX6" fmla="*/ 0 w 12186353"/>
              <a:gd name="csY6" fmla="*/ 6854823 h 6854823"/>
              <a:gd name="csX7" fmla="*/ 12186353 w 12186353"/>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3" h="6854823">
                <a:moveTo>
                  <a:pt x="7467602" y="454026"/>
                </a:moveTo>
                <a:lnTo>
                  <a:pt x="7467602" y="6397626"/>
                </a:lnTo>
                <a:lnTo>
                  <a:pt x="457203" y="6397626"/>
                </a:lnTo>
                <a:lnTo>
                  <a:pt x="457203" y="454026"/>
                </a:lnTo>
                <a:close/>
                <a:moveTo>
                  <a:pt x="12186353" y="0"/>
                </a:moveTo>
                <a:lnTo>
                  <a:pt x="0" y="0"/>
                </a:lnTo>
                <a:lnTo>
                  <a:pt x="0" y="6854823"/>
                </a:lnTo>
                <a:lnTo>
                  <a:pt x="12186353" y="6854823"/>
                </a:lnTo>
                <a:close/>
              </a:path>
            </a:pathLst>
          </a:custGeom>
        </p:spPr>
      </p:pic>
    </p:spTree>
    <p:extLst>
      <p:ext uri="{BB962C8B-B14F-4D97-AF65-F5344CB8AC3E}">
        <p14:creationId xmlns:p14="http://schemas.microsoft.com/office/powerpoint/2010/main" val="2964271392"/>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B5F16-BFF9-1250-1A36-559C0004A70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EB89590-2A5D-6AFA-FFD3-3F5800EDE32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6B2A46D-0355-9A95-6931-3187922C2EE4}"/>
              </a:ext>
            </a:extLst>
          </p:cNvPr>
          <p:cNvSpPr>
            <a:spLocks noGrp="1"/>
          </p:cNvSpPr>
          <p:nvPr>
            <p:ph type="dt" sz="half" idx="10"/>
          </p:nvPr>
        </p:nvSpPr>
        <p:spPr/>
        <p:txBody>
          <a:bodyPr/>
          <a:lstStyle/>
          <a:p>
            <a:fld id="{ABF82D58-E94F-DA46-9A9B-DBAB917AB2DD}" type="datetime1">
              <a:rPr lang="en-US" smtClean="0"/>
              <a:pPr/>
              <a:t>6/21/2026</a:t>
            </a:fld>
            <a:endParaRPr lang="en-US" dirty="0"/>
          </a:p>
        </p:txBody>
      </p:sp>
      <p:sp>
        <p:nvSpPr>
          <p:cNvPr id="5" name="Footer Placeholder 4">
            <a:extLst>
              <a:ext uri="{FF2B5EF4-FFF2-40B4-BE49-F238E27FC236}">
                <a16:creationId xmlns:a16="http://schemas.microsoft.com/office/drawing/2014/main" id="{5B57AC6A-0B5C-95E3-076E-E4066F85B9C9}"/>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211F77E0-1A8E-76AA-F210-AEA51A226177}"/>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4118135105"/>
      </p:ext>
    </p:extLst>
  </p:cSld>
  <p:clrMapOvr>
    <a:masterClrMapping/>
  </p:clrMapOvr>
  <p:hf sldNum="0" hdr="0" ftr="0" dt="0"/>
</p:sldLayout>
</file>

<file path=ppt/slideLayouts/slideLayout7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AD5C5B-8976-1897-CC7E-6778B86ABD6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E323BB5-2419-A736-98A2-94F0263B161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4DB1F68-3A34-97F6-6E1C-C5511EB739C6}"/>
              </a:ext>
            </a:extLst>
          </p:cNvPr>
          <p:cNvSpPr>
            <a:spLocks noGrp="1"/>
          </p:cNvSpPr>
          <p:nvPr>
            <p:ph type="dt" sz="half" idx="10"/>
          </p:nvPr>
        </p:nvSpPr>
        <p:spPr/>
        <p:txBody>
          <a:bodyPr/>
          <a:lstStyle/>
          <a:p>
            <a:fld id="{ABF82D58-E94F-DA46-9A9B-DBAB917AB2DD}" type="datetime1">
              <a:rPr lang="en-US" smtClean="0"/>
              <a:pPr/>
              <a:t>6/21/2026</a:t>
            </a:fld>
            <a:endParaRPr lang="en-US" dirty="0"/>
          </a:p>
        </p:txBody>
      </p:sp>
      <p:sp>
        <p:nvSpPr>
          <p:cNvPr id="5" name="Footer Placeholder 4">
            <a:extLst>
              <a:ext uri="{FF2B5EF4-FFF2-40B4-BE49-F238E27FC236}">
                <a16:creationId xmlns:a16="http://schemas.microsoft.com/office/drawing/2014/main" id="{AE8BFB80-408D-7A72-29A6-F8CF77FB409F}"/>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57603C58-6637-7259-B1AE-D0B919B2109D}"/>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783705452"/>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61.xml"/><Relationship Id="rId13" Type="http://schemas.openxmlformats.org/officeDocument/2006/relationships/theme" Target="../theme/theme2.xml"/><Relationship Id="rId3" Type="http://schemas.openxmlformats.org/officeDocument/2006/relationships/slideLayout" Target="../slideLayouts/slideLayout56.xml"/><Relationship Id="rId7" Type="http://schemas.openxmlformats.org/officeDocument/2006/relationships/slideLayout" Target="../slideLayouts/slideLayout60.xml"/><Relationship Id="rId12" Type="http://schemas.openxmlformats.org/officeDocument/2006/relationships/slideLayout" Target="../slideLayouts/slideLayout65.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11" Type="http://schemas.openxmlformats.org/officeDocument/2006/relationships/slideLayout" Target="../slideLayouts/slideLayout64.xml"/><Relationship Id="rId5" Type="http://schemas.openxmlformats.org/officeDocument/2006/relationships/slideLayout" Target="../slideLayouts/slideLayout58.xml"/><Relationship Id="rId10" Type="http://schemas.openxmlformats.org/officeDocument/2006/relationships/slideLayout" Target="../slideLayouts/slideLayout63.xml"/><Relationship Id="rId4" Type="http://schemas.openxmlformats.org/officeDocument/2006/relationships/slideLayout" Target="../slideLayouts/slideLayout57.xml"/><Relationship Id="rId9" Type="http://schemas.openxmlformats.org/officeDocument/2006/relationships/slideLayout" Target="../slideLayouts/slideLayout6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73.xml"/><Relationship Id="rId3" Type="http://schemas.openxmlformats.org/officeDocument/2006/relationships/slideLayout" Target="../slideLayouts/slideLayout68.xml"/><Relationship Id="rId7" Type="http://schemas.openxmlformats.org/officeDocument/2006/relationships/slideLayout" Target="../slideLayouts/slideLayout72.xml"/><Relationship Id="rId12" Type="http://schemas.openxmlformats.org/officeDocument/2006/relationships/theme" Target="../theme/theme3.xml"/><Relationship Id="rId2" Type="http://schemas.openxmlformats.org/officeDocument/2006/relationships/slideLayout" Target="../slideLayouts/slideLayout67.xml"/><Relationship Id="rId1" Type="http://schemas.openxmlformats.org/officeDocument/2006/relationships/slideLayout" Target="../slideLayouts/slideLayout66.xml"/><Relationship Id="rId6" Type="http://schemas.openxmlformats.org/officeDocument/2006/relationships/slideLayout" Target="../slideLayouts/slideLayout71.xml"/><Relationship Id="rId11" Type="http://schemas.openxmlformats.org/officeDocument/2006/relationships/slideLayout" Target="../slideLayouts/slideLayout76.xml"/><Relationship Id="rId5" Type="http://schemas.openxmlformats.org/officeDocument/2006/relationships/slideLayout" Target="../slideLayouts/slideLayout70.xml"/><Relationship Id="rId10" Type="http://schemas.openxmlformats.org/officeDocument/2006/relationships/slideLayout" Target="../slideLayouts/slideLayout75.xml"/><Relationship Id="rId4" Type="http://schemas.openxmlformats.org/officeDocument/2006/relationships/slideLayout" Target="../slideLayouts/slideLayout69.xml"/><Relationship Id="rId9" Type="http://schemas.openxmlformats.org/officeDocument/2006/relationships/slideLayout" Target="../slideLayouts/slideLayout7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57200" y="457201"/>
            <a:ext cx="11277600" cy="9144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57200" y="1752601"/>
            <a:ext cx="11277599" cy="464819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76200" y="76201"/>
            <a:ext cx="1447800" cy="381000"/>
          </a:xfrm>
          <a:prstGeom prst="rect">
            <a:avLst/>
          </a:prstGeom>
        </p:spPr>
        <p:txBody>
          <a:bodyPr vert="horz" lIns="91440" tIns="45720" rIns="91440" bIns="45720" rtlCol="0" anchor="t"/>
          <a:lstStyle>
            <a:lvl1pPr algn="l" rtl="0">
              <a:defRPr sz="900" b="0" i="0" cap="all" spc="50" baseline="0">
                <a:solidFill>
                  <a:schemeClr val="tx1"/>
                </a:solidFill>
                <a:latin typeface="+mn-lt"/>
              </a:defRPr>
            </a:lvl1pPr>
          </a:lstStyle>
          <a:p>
            <a:fld id="{ABF82D58-E94F-DA46-9A9B-DBAB917AB2DD}" type="datetime1">
              <a:rPr lang="en-US" smtClean="0"/>
              <a:pPr/>
              <a:t>6/21/2026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096000" y="76201"/>
            <a:ext cx="6019800" cy="381000"/>
          </a:xfrm>
          <a:prstGeom prst="rect">
            <a:avLst/>
          </a:prstGeom>
        </p:spPr>
        <p:txBody>
          <a:bodyPr vert="horz" lIns="91440" tIns="45720" rIns="91440" bIns="45720" rtlCol="0" anchor="t"/>
          <a:lstStyle>
            <a:lvl1pPr algn="r" rtl="0">
              <a:defRPr sz="900" b="0" i="0" cap="all" spc="50" baseline="0">
                <a:solidFill>
                  <a:schemeClr val="tx1"/>
                </a:solidFill>
                <a:latin typeface="+mn-lt"/>
              </a:defRPr>
            </a:lvl1pPr>
          </a:lstStyle>
          <a:p>
            <a:r>
              <a:rPr lang="en-US"/>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0820400" y="6400800"/>
            <a:ext cx="1295400" cy="381000"/>
          </a:xfrm>
          <a:prstGeom prst="rect">
            <a:avLst/>
          </a:prstGeom>
        </p:spPr>
        <p:txBody>
          <a:bodyPr vert="horz" lIns="91440" tIns="45720" rIns="91440" bIns="45720" rtlCol="0" anchor="b"/>
          <a:lstStyle>
            <a:lvl1pPr algn="r" rtl="0">
              <a:defRPr sz="900" b="0" i="0" cap="all" spc="50" baseline="0">
                <a:solidFill>
                  <a:schemeClr val="tx1"/>
                </a:solidFill>
                <a:latin typeface="+mn-lt"/>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15406036"/>
      </p:ext>
    </p:extLst>
  </p:cSld>
  <p:clrMap bg1="lt1" tx1="dk1" bg2="lt2" tx2="dk2" accent1="accent1" accent2="accent2" accent3="accent3" accent4="accent4" accent5="accent5" accent6="accent6" hlink="hlink" folHlink="folHlink"/>
  <p:sldLayoutIdLst>
    <p:sldLayoutId id="2147483980" r:id="rId1"/>
    <p:sldLayoutId id="2147483981" r:id="rId2"/>
    <p:sldLayoutId id="2147483982" r:id="rId3"/>
    <p:sldLayoutId id="2147483983" r:id="rId4"/>
    <p:sldLayoutId id="2147483984" r:id="rId5"/>
    <p:sldLayoutId id="2147483985" r:id="rId6"/>
    <p:sldLayoutId id="2147483986" r:id="rId7"/>
    <p:sldLayoutId id="2147483987" r:id="rId8"/>
    <p:sldLayoutId id="2147483988" r:id="rId9"/>
    <p:sldLayoutId id="2147483989" r:id="rId10"/>
    <p:sldLayoutId id="2147483990" r:id="rId11"/>
    <p:sldLayoutId id="2147483991" r:id="rId12"/>
    <p:sldLayoutId id="2147483992" r:id="rId13"/>
    <p:sldLayoutId id="2147483993" r:id="rId14"/>
    <p:sldLayoutId id="2147483994" r:id="rId15"/>
    <p:sldLayoutId id="2147483995" r:id="rId16"/>
    <p:sldLayoutId id="2147483996" r:id="rId17"/>
    <p:sldLayoutId id="2147483997" r:id="rId18"/>
    <p:sldLayoutId id="2147483998" r:id="rId19"/>
    <p:sldLayoutId id="2147483999" r:id="rId20"/>
    <p:sldLayoutId id="2147484000" r:id="rId21"/>
    <p:sldLayoutId id="2147484001" r:id="rId22"/>
    <p:sldLayoutId id="2147484002" r:id="rId23"/>
    <p:sldLayoutId id="2147484003" r:id="rId24"/>
    <p:sldLayoutId id="2147484004" r:id="rId25"/>
    <p:sldLayoutId id="2147484005" r:id="rId26"/>
    <p:sldLayoutId id="2147484006" r:id="rId27"/>
    <p:sldLayoutId id="2147484007" r:id="rId28"/>
    <p:sldLayoutId id="2147484008" r:id="rId29"/>
    <p:sldLayoutId id="2147484009" r:id="rId30"/>
    <p:sldLayoutId id="2147484010" r:id="rId31"/>
    <p:sldLayoutId id="2147484011" r:id="rId32"/>
    <p:sldLayoutId id="2147484012" r:id="rId33"/>
    <p:sldLayoutId id="2147484013" r:id="rId34"/>
    <p:sldLayoutId id="2147484014" r:id="rId35"/>
    <p:sldLayoutId id="2147484015" r:id="rId36"/>
    <p:sldLayoutId id="2147484016" r:id="rId37"/>
    <p:sldLayoutId id="2147484017" r:id="rId38"/>
    <p:sldLayoutId id="2147484018" r:id="rId39"/>
    <p:sldLayoutId id="2147484019" r:id="rId40"/>
    <p:sldLayoutId id="2147484020" r:id="rId41"/>
    <p:sldLayoutId id="2147484021" r:id="rId42"/>
    <p:sldLayoutId id="2147484022" r:id="rId43"/>
    <p:sldLayoutId id="2147484023" r:id="rId44"/>
    <p:sldLayoutId id="2147484024" r:id="rId45"/>
    <p:sldLayoutId id="2147484025" r:id="rId46"/>
    <p:sldLayoutId id="2147484026" r:id="rId47"/>
    <p:sldLayoutId id="2147484027" r:id="rId48"/>
    <p:sldLayoutId id="2147484028" r:id="rId49"/>
    <p:sldLayoutId id="2147484029" r:id="rId50"/>
    <p:sldLayoutId id="2147484030" r:id="rId51"/>
    <p:sldLayoutId id="2147484031" r:id="rId52"/>
    <p:sldLayoutId id="2147484032" r:id="rId53"/>
  </p:sldLayoutIdLst>
  <p:hf sldNum="0" hdr="0" ftr="0" dt="0"/>
  <p:txStyles>
    <p:titleStyle>
      <a:lvl1pPr algn="l" defTabSz="914400" rtl="0" eaLnBrk="1" latinLnBrk="0" hangingPunct="1">
        <a:lnSpc>
          <a:spcPct val="80000"/>
        </a:lnSpc>
        <a:spcBef>
          <a:spcPct val="0"/>
        </a:spcBef>
        <a:buNone/>
        <a:defRPr sz="3600" b="0" kern="1200" spc="0" baseline="0">
          <a:solidFill>
            <a:schemeClr val="tx1"/>
          </a:solidFill>
          <a:latin typeface="+mj-lt"/>
          <a:ea typeface="+mj-ea"/>
          <a:cs typeface="Biome" panose="020B0503030204020804" pitchFamily="34" charset="0"/>
        </a:defRPr>
      </a:lvl1pPr>
    </p:titleStyle>
    <p:bodyStyle>
      <a:lvl1pPr marL="0" indent="0" algn="l" defTabSz="914400" rtl="0" eaLnBrk="1" latinLnBrk="0" hangingPunct="1">
        <a:lnSpc>
          <a:spcPct val="120000"/>
        </a:lnSpc>
        <a:spcBef>
          <a:spcPts val="1000"/>
        </a:spcBef>
        <a:buFont typeface="Arial" panose="020B0604020202020204" pitchFamily="34" charset="0"/>
        <a:buNone/>
        <a:defRPr sz="1400" b="0" i="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3" orient="horz" pos="2160" userDrawn="1">
          <p15:clr>
            <a:srgbClr val="F26B43"/>
          </p15:clr>
        </p15:guide>
        <p15:guide id="24" pos="3840" userDrawn="1">
          <p15:clr>
            <a:srgbClr val="F26B43"/>
          </p15:clr>
        </p15:guide>
        <p15:guide id="31" orient="horz" pos="48" userDrawn="1">
          <p15:clr>
            <a:srgbClr val="F26B43"/>
          </p15:clr>
        </p15:guide>
        <p15:guide id="32" orient="horz" pos="4272" userDrawn="1">
          <p15:clr>
            <a:srgbClr val="F26B43"/>
          </p15:clr>
        </p15:guide>
        <p15:guide id="33" pos="48" userDrawn="1">
          <p15:clr>
            <a:srgbClr val="F26B43"/>
          </p15:clr>
        </p15:guide>
        <p15:guide id="34" pos="7632" userDrawn="1">
          <p15:clr>
            <a:srgbClr val="F26B43"/>
          </p15:clr>
        </p15:guide>
        <p15:guide id="35" orient="horz" pos="288" userDrawn="1">
          <p15:clr>
            <a:srgbClr val="F26B43"/>
          </p15:clr>
        </p15:guide>
        <p15:guide id="36" orient="horz" pos="4032" userDrawn="1">
          <p15:clr>
            <a:srgbClr val="F26B43"/>
          </p15:clr>
        </p15:guide>
        <p15:guide id="37" pos="7392" userDrawn="1">
          <p15:clr>
            <a:srgbClr val="F26B43"/>
          </p15:clr>
        </p15:guide>
        <p15:guide id="38" pos="288"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A9ACB6C-A7F1-C75A-7BA8-C98576356B2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84B8572B-517B-778E-A6D9-6B7108EBBE0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A4882E4-6C1D-E600-C5FA-30411F7BAFD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BF82D58-E94F-DA46-9A9B-DBAB917AB2DD}" type="datetime1">
              <a:rPr lang="en-US" smtClean="0"/>
              <a:pPr/>
              <a:t>6/21/2026</a:t>
            </a:fld>
            <a:endParaRPr lang="en-US" dirty="0"/>
          </a:p>
        </p:txBody>
      </p:sp>
      <p:sp>
        <p:nvSpPr>
          <p:cNvPr id="5" name="Footer Placeholder 4">
            <a:extLst>
              <a:ext uri="{FF2B5EF4-FFF2-40B4-BE49-F238E27FC236}">
                <a16:creationId xmlns:a16="http://schemas.microsoft.com/office/drawing/2014/main" id="{3C8E4E60-68ED-CEFE-E66B-5FFEF80EC36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US"/>
              <a:t>Sample Footer Text</a:t>
            </a:r>
          </a:p>
        </p:txBody>
      </p:sp>
      <p:sp>
        <p:nvSpPr>
          <p:cNvPr id="6" name="Slide Number Placeholder 5">
            <a:extLst>
              <a:ext uri="{FF2B5EF4-FFF2-40B4-BE49-F238E27FC236}">
                <a16:creationId xmlns:a16="http://schemas.microsoft.com/office/drawing/2014/main" id="{BCA80CED-039A-9FA0-8F12-6C7042CF126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812044449"/>
      </p:ext>
    </p:extLst>
  </p:cSld>
  <p:clrMap bg1="lt1" tx1="dk1" bg2="lt2" tx2="dk2" accent1="accent1" accent2="accent2" accent3="accent3" accent4="accent4" accent5="accent5" accent6="accent6" hlink="hlink" folHlink="folHlink"/>
  <p:sldLayoutIdLst>
    <p:sldLayoutId id="2147484034" r:id="rId1"/>
    <p:sldLayoutId id="2147484035" r:id="rId2"/>
    <p:sldLayoutId id="2147484036" r:id="rId3"/>
    <p:sldLayoutId id="2147484037" r:id="rId4"/>
    <p:sldLayoutId id="2147484038" r:id="rId5"/>
    <p:sldLayoutId id="2147484039" r:id="rId6"/>
    <p:sldLayoutId id="2147484040" r:id="rId7"/>
    <p:sldLayoutId id="2147484041" r:id="rId8"/>
    <p:sldLayoutId id="2147484042" r:id="rId9"/>
    <p:sldLayoutId id="2147484043" r:id="rId10"/>
    <p:sldLayoutId id="2147484044" r:id="rId11"/>
    <p:sldLayoutId id="2147484045" r:id="rId12"/>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orient="horz" pos="48" userDrawn="1">
          <p15:clr>
            <a:srgbClr val="F26B43"/>
          </p15:clr>
        </p15:guide>
        <p15:guide id="4" orient="horz" pos="4272" userDrawn="1">
          <p15:clr>
            <a:srgbClr val="F26B43"/>
          </p15:clr>
        </p15:guide>
        <p15:guide id="5" pos="48" userDrawn="1">
          <p15:clr>
            <a:srgbClr val="F26B43"/>
          </p15:clr>
        </p15:guide>
        <p15:guide id="6" pos="7632" userDrawn="1">
          <p15:clr>
            <a:srgbClr val="F26B43"/>
          </p15:clr>
        </p15:guide>
        <p15:guide id="7" orient="horz" pos="288" userDrawn="1">
          <p15:clr>
            <a:srgbClr val="F26B43"/>
          </p15:clr>
        </p15:guide>
        <p15:guide id="8" orient="horz" pos="4032" userDrawn="1">
          <p15:clr>
            <a:srgbClr val="F26B43"/>
          </p15:clr>
        </p15:guide>
        <p15:guide id="9" pos="7392" userDrawn="1">
          <p15:clr>
            <a:srgbClr val="F26B43"/>
          </p15:clr>
        </p15:guide>
        <p15:guide id="10" pos="288" userDrawn="1">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61997F-8A0C-3894-C5DA-70E569C9E9B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4CCDB9C-616D-130D-1181-503F0793FB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D4BAC9C-95E2-CC95-412E-020D1B71F5B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BF82D58-E94F-DA46-9A9B-DBAB917AB2DD}" type="datetime1">
              <a:rPr lang="en-US" smtClean="0"/>
              <a:pPr/>
              <a:t>6/21/2026</a:t>
            </a:fld>
            <a:endParaRPr lang="en-US" dirty="0"/>
          </a:p>
        </p:txBody>
      </p:sp>
      <p:sp>
        <p:nvSpPr>
          <p:cNvPr id="5" name="Footer Placeholder 4">
            <a:extLst>
              <a:ext uri="{FF2B5EF4-FFF2-40B4-BE49-F238E27FC236}">
                <a16:creationId xmlns:a16="http://schemas.microsoft.com/office/drawing/2014/main" id="{93FA9382-B9BC-83D2-8CA9-321544D9613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US"/>
              <a:t>Sample Footer Text</a:t>
            </a:r>
          </a:p>
        </p:txBody>
      </p:sp>
      <p:sp>
        <p:nvSpPr>
          <p:cNvPr id="6" name="Slide Number Placeholder 5">
            <a:extLst>
              <a:ext uri="{FF2B5EF4-FFF2-40B4-BE49-F238E27FC236}">
                <a16:creationId xmlns:a16="http://schemas.microsoft.com/office/drawing/2014/main" id="{218F7CB2-8AF1-AC28-4D33-02C1D2D0F40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47054862"/>
      </p:ext>
    </p:extLst>
  </p:cSld>
  <p:clrMap bg1="lt1" tx1="dk1" bg2="lt2" tx2="dk2" accent1="accent1" accent2="accent2" accent3="accent3" accent4="accent4" accent5="accent5" accent6="accent6" hlink="hlink" folHlink="folHlink"/>
  <p:sldLayoutIdLst>
    <p:sldLayoutId id="2147484047" r:id="rId1"/>
    <p:sldLayoutId id="2147484048" r:id="rId2"/>
    <p:sldLayoutId id="2147484049" r:id="rId3"/>
    <p:sldLayoutId id="2147484050" r:id="rId4"/>
    <p:sldLayoutId id="2147484051" r:id="rId5"/>
    <p:sldLayoutId id="2147484052" r:id="rId6"/>
    <p:sldLayoutId id="2147484053" r:id="rId7"/>
    <p:sldLayoutId id="2147484054" r:id="rId8"/>
    <p:sldLayoutId id="2147484055" r:id="rId9"/>
    <p:sldLayoutId id="2147484056" r:id="rId10"/>
    <p:sldLayoutId id="2147484057"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orient="horz" pos="48" userDrawn="1">
          <p15:clr>
            <a:srgbClr val="F26B43"/>
          </p15:clr>
        </p15:guide>
        <p15:guide id="4" orient="horz" pos="4272" userDrawn="1">
          <p15:clr>
            <a:srgbClr val="F26B43"/>
          </p15:clr>
        </p15:guide>
        <p15:guide id="5" pos="48" userDrawn="1">
          <p15:clr>
            <a:srgbClr val="F26B43"/>
          </p15:clr>
        </p15:guide>
        <p15:guide id="6" pos="7632" userDrawn="1">
          <p15:clr>
            <a:srgbClr val="F26B43"/>
          </p15:clr>
        </p15:guide>
        <p15:guide id="7" orient="horz" pos="288" userDrawn="1">
          <p15:clr>
            <a:srgbClr val="F26B43"/>
          </p15:clr>
        </p15:guide>
        <p15:guide id="8" orient="horz" pos="4032" userDrawn="1">
          <p15:clr>
            <a:srgbClr val="F26B43"/>
          </p15:clr>
        </p15:guide>
        <p15:guide id="9" pos="7392" userDrawn="1">
          <p15:clr>
            <a:srgbClr val="F26B43"/>
          </p15:clr>
        </p15:guide>
        <p15:guide id="10" pos="288"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66.xml"/></Relationships>
</file>

<file path=ppt/slides/_rels/slide2.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1.xml"/><Relationship Id="rId1" Type="http://schemas.openxmlformats.org/officeDocument/2006/relationships/slideLayout" Target="../slideLayouts/slideLayout5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4.xml"/></Relationships>
</file>

<file path=ppt/slides/_rels/slide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xml"/><Relationship Id="rId1" Type="http://schemas.openxmlformats.org/officeDocument/2006/relationships/slideLayout" Target="../slideLayouts/slideLayout6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4.xml"/></Relationships>
</file>

<file path=ppt/slides/_rels/slide9.xml.rels><?xml version="1.0" encoding="UTF-8" standalone="yes"?>
<Relationships xmlns="http://schemas.openxmlformats.org/package/2006/relationships"><Relationship Id="rId3" Type="http://schemas.openxmlformats.org/officeDocument/2006/relationships/hyperlink" Target="https://www.scie.org.uk/integrated-care/multidisciplinary-teams/(Accessed" TargetMode="External"/><Relationship Id="rId2" Type="http://schemas.openxmlformats.org/officeDocument/2006/relationships/notesSlide" Target="../notesSlides/notesSlide8.xml"/><Relationship Id="rId1" Type="http://schemas.openxmlformats.org/officeDocument/2006/relationships/slideLayout" Target="../slideLayouts/slideLayout6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75463-F522-03CA-A897-CB106528C4AE}"/>
              </a:ext>
            </a:extLst>
          </p:cNvPr>
          <p:cNvSpPr>
            <a:spLocks noGrp="1"/>
          </p:cNvSpPr>
          <p:nvPr>
            <p:ph type="ctrTitle"/>
          </p:nvPr>
        </p:nvSpPr>
        <p:spPr>
          <a:xfrm>
            <a:off x="1524000" y="1122363"/>
            <a:ext cx="9144000" cy="2387600"/>
          </a:xfrm>
        </p:spPr>
        <p:txBody>
          <a:bodyPr>
            <a:normAutofit fontScale="90000"/>
          </a:bodyPr>
          <a:lstStyle/>
          <a:p>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endParaRPr lang="en-GB" dirty="0"/>
          </a:p>
        </p:txBody>
      </p:sp>
      <p:sp>
        <p:nvSpPr>
          <p:cNvPr id="6" name="Subtitle 5">
            <a:extLst>
              <a:ext uri="{FF2B5EF4-FFF2-40B4-BE49-F238E27FC236}">
                <a16:creationId xmlns:a16="http://schemas.microsoft.com/office/drawing/2014/main" id="{AA7F8116-CA03-E5FE-0391-EEE51B554084}"/>
              </a:ext>
            </a:extLst>
          </p:cNvPr>
          <p:cNvSpPr>
            <a:spLocks noGrp="1"/>
          </p:cNvSpPr>
          <p:nvPr>
            <p:ph type="subTitle" idx="1"/>
          </p:nvPr>
        </p:nvSpPr>
        <p:spPr>
          <a:xfrm>
            <a:off x="0" y="2028158"/>
            <a:ext cx="10668000" cy="4450288"/>
          </a:xfrm>
        </p:spPr>
        <p:txBody>
          <a:bodyPr>
            <a:noAutofit/>
          </a:bodyPr>
          <a:lstStyle/>
          <a:p>
            <a:r>
              <a:rPr lang="en-GB" sz="2000" dirty="0">
                <a:latin typeface="Arial Black" panose="020B0A04020102020204" pitchFamily="34" charset="0"/>
              </a:rPr>
              <a:t>Name :Esther Nwache</a:t>
            </a:r>
          </a:p>
          <a:p>
            <a:r>
              <a:rPr lang="en-GB" sz="2000" dirty="0">
                <a:latin typeface="Arial Black" panose="020B0A04020102020204" pitchFamily="34" charset="0"/>
              </a:rPr>
              <a:t>Student ID:2505633</a:t>
            </a:r>
          </a:p>
          <a:p>
            <a:r>
              <a:rPr lang="en-GB" sz="2000" dirty="0">
                <a:latin typeface="Arial Black" panose="020B0A04020102020204" pitchFamily="34" charset="0"/>
              </a:rPr>
              <a:t>Student Module Code:(LCHS4009_BIRM)</a:t>
            </a:r>
          </a:p>
          <a:p>
            <a:r>
              <a:rPr lang="en-GB" sz="2000" dirty="0">
                <a:latin typeface="Arial Black" panose="020B0A04020102020204" pitchFamily="34" charset="0"/>
              </a:rPr>
              <a:t>Module Title : Professional Development within Health and Social Care</a:t>
            </a:r>
          </a:p>
          <a:p>
            <a:r>
              <a:rPr lang="en-GB" sz="2000" dirty="0">
                <a:latin typeface="Arial Black" panose="020B0A04020102020204" pitchFamily="34" charset="0"/>
              </a:rPr>
              <a:t>Lecturer Name: </a:t>
            </a:r>
            <a:r>
              <a:rPr lang="en-GB" sz="2000" dirty="0" err="1">
                <a:latin typeface="Arial Black" panose="020B0A04020102020204" pitchFamily="34" charset="0"/>
              </a:rPr>
              <a:t>Wafar</a:t>
            </a:r>
            <a:r>
              <a:rPr lang="en-GB" sz="2000" dirty="0">
                <a:latin typeface="Arial Black" panose="020B0A04020102020204" pitchFamily="34" charset="0"/>
              </a:rPr>
              <a:t> Nasir</a:t>
            </a:r>
          </a:p>
          <a:p>
            <a:r>
              <a:rPr lang="en-GB" sz="2000" dirty="0">
                <a:latin typeface="Arial Black" panose="020B0A04020102020204" pitchFamily="34" charset="0"/>
              </a:rPr>
              <a:t>Assignment Title: Teamwork</a:t>
            </a:r>
          </a:p>
          <a:p>
            <a:r>
              <a:rPr lang="en-GB" sz="2000" dirty="0">
                <a:latin typeface="Arial Black" panose="020B0A04020102020204" pitchFamily="34" charset="0"/>
              </a:rPr>
              <a:t>Date: 22/06/2026</a:t>
            </a:r>
          </a:p>
          <a:p>
            <a:endParaRPr lang="en-GB" sz="2000" dirty="0">
              <a:latin typeface="Arial Black" panose="020B0A04020102020204" pitchFamily="34" charset="0"/>
            </a:endParaRPr>
          </a:p>
          <a:p>
            <a:endParaRPr lang="en-GB" sz="2000" dirty="0">
              <a:latin typeface="Arial Black" panose="020B0A04020102020204" pitchFamily="34" charset="0"/>
            </a:endParaRPr>
          </a:p>
        </p:txBody>
      </p:sp>
      <p:pic>
        <p:nvPicPr>
          <p:cNvPr id="4" name="Picture 3">
            <a:extLst>
              <a:ext uri="{FF2B5EF4-FFF2-40B4-BE49-F238E27FC236}">
                <a16:creationId xmlns:a16="http://schemas.microsoft.com/office/drawing/2014/main" id="{649179CE-279D-1168-6909-FC8BB440AA9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891693" y="379554"/>
            <a:ext cx="3703268" cy="1648604"/>
          </a:xfrm>
          <a:prstGeom prst="rect">
            <a:avLst/>
          </a:prstGeom>
          <a:noFill/>
        </p:spPr>
      </p:pic>
    </p:spTree>
    <p:extLst>
      <p:ext uri="{BB962C8B-B14F-4D97-AF65-F5344CB8AC3E}">
        <p14:creationId xmlns:p14="http://schemas.microsoft.com/office/powerpoint/2010/main" val="1538194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2872FD-7E92-C3C8-5956-A6C41548252E}"/>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F01FB9CD-CBF7-C634-8B2F-5E2490FDF9F0}"/>
              </a:ext>
            </a:extLst>
          </p:cNvPr>
          <p:cNvSpPr>
            <a:spLocks noGrp="1"/>
          </p:cNvSpPr>
          <p:nvPr>
            <p:ph type="ctrTitle"/>
          </p:nvPr>
        </p:nvSpPr>
        <p:spPr>
          <a:xfrm>
            <a:off x="1717588" y="457200"/>
            <a:ext cx="8723871" cy="2659224"/>
          </a:xfrm>
        </p:spPr>
        <p:txBody>
          <a:bodyPr anchor="b">
            <a:normAutofit/>
          </a:bodyPr>
          <a:lstStyle/>
          <a:p>
            <a:r>
              <a:rPr lang="en-US" dirty="0"/>
              <a:t>Self awareness presentation</a:t>
            </a:r>
          </a:p>
        </p:txBody>
      </p:sp>
      <p:sp>
        <p:nvSpPr>
          <p:cNvPr id="4" name="Subtitle 3">
            <a:extLst>
              <a:ext uri="{FF2B5EF4-FFF2-40B4-BE49-F238E27FC236}">
                <a16:creationId xmlns:a16="http://schemas.microsoft.com/office/drawing/2014/main" id="{D8319D33-1EDC-2FD6-1393-613ECEB01295}"/>
              </a:ext>
            </a:extLst>
          </p:cNvPr>
          <p:cNvSpPr>
            <a:spLocks noGrp="1"/>
          </p:cNvSpPr>
          <p:nvPr>
            <p:ph type="subTitle" idx="1"/>
          </p:nvPr>
        </p:nvSpPr>
        <p:spPr>
          <a:xfrm>
            <a:off x="1524000" y="3602038"/>
            <a:ext cx="9149542" cy="2659224"/>
          </a:xfrm>
        </p:spPr>
        <p:txBody>
          <a:bodyPr anchor="b">
            <a:normAutofit/>
          </a:bodyPr>
          <a:lstStyle/>
          <a:p>
            <a:pPr>
              <a:spcAft>
                <a:spcPts val="600"/>
              </a:spcAft>
            </a:pPr>
            <a:r>
              <a:rPr lang="en-US" dirty="0"/>
              <a:t>Working in Teams</a:t>
            </a:r>
          </a:p>
        </p:txBody>
      </p:sp>
      <p:pic>
        <p:nvPicPr>
          <p:cNvPr id="2" name="Picture 1" descr="7 Reasons Why Teamwork is Important in the Workplace">
            <a:extLst>
              <a:ext uri="{FF2B5EF4-FFF2-40B4-BE49-F238E27FC236}">
                <a16:creationId xmlns:a16="http://schemas.microsoft.com/office/drawing/2014/main" id="{18DF9A53-36C1-109B-0F04-B55DD3684DE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737696" y="3042457"/>
            <a:ext cx="2484147" cy="224443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23296142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C64B5-E2F8-841E-E234-A1B9F0A3E00B}"/>
              </a:ext>
            </a:extLst>
          </p:cNvPr>
          <p:cNvSpPr>
            <a:spLocks noGrp="1"/>
          </p:cNvSpPr>
          <p:nvPr>
            <p:ph type="ctrTitle"/>
          </p:nvPr>
        </p:nvSpPr>
        <p:spPr>
          <a:xfrm>
            <a:off x="1502229" y="0"/>
            <a:ext cx="6774528" cy="1754155"/>
          </a:xfrm>
        </p:spPr>
        <p:txBody>
          <a:bodyPr>
            <a:normAutofit/>
          </a:bodyPr>
          <a:lstStyle/>
          <a:p>
            <a:r>
              <a:rPr lang="en-US" sz="4800" dirty="0"/>
              <a:t>Introduction to working in Teams</a:t>
            </a:r>
            <a:endParaRPr lang="en-GB" sz="4800" dirty="0"/>
          </a:p>
        </p:txBody>
      </p:sp>
      <p:sp>
        <p:nvSpPr>
          <p:cNvPr id="5" name="TextBox 4">
            <a:extLst>
              <a:ext uri="{FF2B5EF4-FFF2-40B4-BE49-F238E27FC236}">
                <a16:creationId xmlns:a16="http://schemas.microsoft.com/office/drawing/2014/main" id="{17C816B0-C650-1D06-90F0-952121AD6725}"/>
              </a:ext>
            </a:extLst>
          </p:cNvPr>
          <p:cNvSpPr txBox="1"/>
          <p:nvPr/>
        </p:nvSpPr>
        <p:spPr>
          <a:xfrm>
            <a:off x="849086" y="1964525"/>
            <a:ext cx="9915330" cy="3693319"/>
          </a:xfrm>
          <a:prstGeom prst="rect">
            <a:avLst/>
          </a:prstGeom>
          <a:noFill/>
        </p:spPr>
        <p:txBody>
          <a:bodyPr wrap="square" rtlCol="0">
            <a:spAutoFit/>
          </a:bodyPr>
          <a:lstStyle/>
          <a:p>
            <a:pPr marL="285750" indent="-285750">
              <a:buFont typeface="Wingdings" panose="05000000000000000000" pitchFamily="2" charset="2"/>
              <a:buChar char="q"/>
            </a:pPr>
            <a:r>
              <a:rPr lang="en-US" dirty="0"/>
              <a:t>Providing care and support in Health and social care involves professionals working collaboratively to support the needs of a person in care.</a:t>
            </a:r>
          </a:p>
          <a:p>
            <a:pPr marL="285750" indent="-285750">
              <a:buFont typeface="Wingdings" panose="05000000000000000000" pitchFamily="2" charset="2"/>
              <a:buChar char="q"/>
            </a:pPr>
            <a:endParaRPr lang="en-US" dirty="0"/>
          </a:p>
          <a:p>
            <a:pPr marL="285750" indent="-285750">
              <a:buFont typeface="Wingdings" panose="05000000000000000000" pitchFamily="2" charset="2"/>
              <a:buChar char="q"/>
            </a:pPr>
            <a:endParaRPr lang="en-US" dirty="0"/>
          </a:p>
          <a:p>
            <a:pPr marL="285750" indent="-285750">
              <a:buFont typeface="Wingdings" panose="05000000000000000000" pitchFamily="2" charset="2"/>
              <a:buChar char="q"/>
            </a:pPr>
            <a:r>
              <a:rPr lang="en-US" dirty="0"/>
              <a:t>Different professionals such as nurses, care workers, occupational therapists, family carers and doctors need to share  information.</a:t>
            </a:r>
          </a:p>
          <a:p>
            <a:pPr marL="285750" indent="-285750">
              <a:buFont typeface="Wingdings" panose="05000000000000000000" pitchFamily="2" charset="2"/>
              <a:buChar char="q"/>
            </a:pPr>
            <a:endParaRPr lang="en-US" dirty="0"/>
          </a:p>
          <a:p>
            <a:pPr marL="285750" indent="-285750">
              <a:buFont typeface="Wingdings" panose="05000000000000000000" pitchFamily="2" charset="2"/>
              <a:buChar char="q"/>
            </a:pPr>
            <a:r>
              <a:rPr lang="en-US" dirty="0"/>
              <a:t>Effective teamwork involves members of multidisciplinary teams(different professionals)sharing information.</a:t>
            </a:r>
          </a:p>
          <a:p>
            <a:pPr marL="285750" indent="-285750">
              <a:buFont typeface="Wingdings" panose="05000000000000000000" pitchFamily="2" charset="2"/>
              <a:buChar char="q"/>
            </a:pPr>
            <a:endParaRPr lang="en-US" dirty="0"/>
          </a:p>
          <a:p>
            <a:pPr marL="285750" indent="-285750">
              <a:buFont typeface="Wingdings" panose="05000000000000000000" pitchFamily="2" charset="2"/>
              <a:buChar char="q"/>
            </a:pPr>
            <a:r>
              <a:rPr lang="en-US" dirty="0"/>
              <a:t>For this to be effective professionals need to respect the roles of others. Communicate clearly  to meet the needs of the person in care(NHS England, 2026)</a:t>
            </a:r>
          </a:p>
          <a:p>
            <a:endParaRPr lang="en-GB" dirty="0"/>
          </a:p>
        </p:txBody>
      </p:sp>
    </p:spTree>
    <p:extLst>
      <p:ext uri="{BB962C8B-B14F-4D97-AF65-F5344CB8AC3E}">
        <p14:creationId xmlns:p14="http://schemas.microsoft.com/office/powerpoint/2010/main" val="35621656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5CB09-AAB8-0B13-6C7A-4B5E23C481E7}"/>
              </a:ext>
            </a:extLst>
          </p:cNvPr>
          <p:cNvSpPr>
            <a:spLocks noGrp="1"/>
          </p:cNvSpPr>
          <p:nvPr>
            <p:ph type="title"/>
          </p:nvPr>
        </p:nvSpPr>
        <p:spPr/>
        <p:txBody>
          <a:bodyPr vert="horz" lIns="91440" tIns="45720" rIns="91440" bIns="45720" rtlCol="0" anchor="t">
            <a:normAutofit/>
          </a:bodyPr>
          <a:lstStyle/>
          <a:p>
            <a:r>
              <a:rPr lang="en-US"/>
              <a:t>Importance of teamwork</a:t>
            </a:r>
            <a:endParaRPr lang="en-GB"/>
          </a:p>
        </p:txBody>
      </p:sp>
      <p:sp>
        <p:nvSpPr>
          <p:cNvPr id="5" name="TextBox 4">
            <a:extLst>
              <a:ext uri="{FF2B5EF4-FFF2-40B4-BE49-F238E27FC236}">
                <a16:creationId xmlns:a16="http://schemas.microsoft.com/office/drawing/2014/main" id="{1AE89415-BEBC-105F-A82E-B8DEEA429A78}"/>
              </a:ext>
            </a:extLst>
          </p:cNvPr>
          <p:cNvSpPr txBox="1"/>
          <p:nvPr/>
        </p:nvSpPr>
        <p:spPr>
          <a:xfrm>
            <a:off x="457200" y="1326382"/>
            <a:ext cx="5762730" cy="5074419"/>
          </a:xfrm>
          <a:prstGeom prst="rect">
            <a:avLst/>
          </a:prstGeom>
        </p:spPr>
        <p:txBody>
          <a:bodyPr vert="horz" lIns="91440" tIns="45720" rIns="91440" bIns="45720" rtlCol="0" anchor="t">
            <a:normAutofit fontScale="92500" lnSpcReduction="20000"/>
          </a:bodyPr>
          <a:lstStyle/>
          <a:p>
            <a:pPr>
              <a:lnSpc>
                <a:spcPct val="90000"/>
              </a:lnSpc>
              <a:spcAft>
                <a:spcPts val="600"/>
              </a:spcAft>
            </a:pPr>
            <a:r>
              <a:rPr lang="en-GB" sz="2000" b="0" i="0" kern="1200" dirty="0">
                <a:latin typeface="+mn-lt"/>
                <a:ea typeface="+mn-ea"/>
                <a:cs typeface="+mn-cs"/>
              </a:rPr>
              <a:t>Professionals with different skills and experience collaborate to provide care. This can lead to the sharing of ideas that improve patient care.</a:t>
            </a:r>
          </a:p>
          <a:p>
            <a:pPr>
              <a:lnSpc>
                <a:spcPct val="90000"/>
              </a:lnSpc>
              <a:spcAft>
                <a:spcPts val="600"/>
              </a:spcAft>
            </a:pPr>
            <a:endParaRPr lang="en-GB" sz="2000" b="0" i="0" kern="1200" dirty="0">
              <a:latin typeface="+mn-lt"/>
              <a:ea typeface="+mn-ea"/>
              <a:cs typeface="+mn-cs"/>
            </a:endParaRPr>
          </a:p>
          <a:p>
            <a:pPr>
              <a:lnSpc>
                <a:spcPct val="90000"/>
              </a:lnSpc>
              <a:spcAft>
                <a:spcPts val="600"/>
              </a:spcAft>
            </a:pPr>
            <a:endParaRPr lang="en-GB" sz="2000" b="0" i="0" kern="1200" dirty="0">
              <a:latin typeface="+mn-lt"/>
              <a:ea typeface="+mn-ea"/>
              <a:cs typeface="+mn-cs"/>
            </a:endParaRPr>
          </a:p>
          <a:p>
            <a:pPr>
              <a:lnSpc>
                <a:spcPct val="90000"/>
              </a:lnSpc>
              <a:spcAft>
                <a:spcPts val="600"/>
              </a:spcAft>
            </a:pPr>
            <a:endParaRPr lang="en-GB" sz="2000" b="0" i="0" kern="1200" dirty="0">
              <a:latin typeface="+mn-lt"/>
              <a:ea typeface="+mn-ea"/>
              <a:cs typeface="+mn-cs"/>
            </a:endParaRPr>
          </a:p>
          <a:p>
            <a:pPr>
              <a:lnSpc>
                <a:spcPct val="90000"/>
              </a:lnSpc>
              <a:spcAft>
                <a:spcPts val="600"/>
              </a:spcAft>
            </a:pPr>
            <a:r>
              <a:rPr lang="en-GB" sz="2000" b="0" i="0" kern="1200" dirty="0">
                <a:latin typeface="+mn-lt"/>
                <a:ea typeface="+mn-ea"/>
                <a:cs typeface="+mn-cs"/>
              </a:rPr>
              <a:t> Problem-solving: Different ideas  from the team can contribute to problem-solving and new ways of doing things as professionals learn from each other.</a:t>
            </a:r>
          </a:p>
          <a:p>
            <a:pPr>
              <a:lnSpc>
                <a:spcPct val="90000"/>
              </a:lnSpc>
              <a:spcAft>
                <a:spcPts val="600"/>
              </a:spcAft>
            </a:pPr>
            <a:endParaRPr lang="en-GB" sz="2000" b="0" i="0" kern="1200" dirty="0">
              <a:latin typeface="+mn-lt"/>
              <a:ea typeface="+mn-ea"/>
              <a:cs typeface="+mn-cs"/>
            </a:endParaRPr>
          </a:p>
          <a:p>
            <a:pPr>
              <a:lnSpc>
                <a:spcPct val="90000"/>
              </a:lnSpc>
              <a:spcAft>
                <a:spcPts val="600"/>
              </a:spcAft>
            </a:pPr>
            <a:endParaRPr lang="en-GB" sz="2000" b="0" i="0" kern="1200" dirty="0">
              <a:latin typeface="+mn-lt"/>
              <a:ea typeface="+mn-ea"/>
              <a:cs typeface="+mn-cs"/>
            </a:endParaRPr>
          </a:p>
          <a:p>
            <a:pPr>
              <a:lnSpc>
                <a:spcPct val="90000"/>
              </a:lnSpc>
              <a:spcAft>
                <a:spcPts val="600"/>
              </a:spcAft>
            </a:pPr>
            <a:endParaRPr lang="en-GB" sz="2000" b="0" i="0" kern="1200" dirty="0">
              <a:latin typeface="+mn-lt"/>
              <a:ea typeface="+mn-ea"/>
              <a:cs typeface="+mn-cs"/>
            </a:endParaRPr>
          </a:p>
          <a:p>
            <a:pPr>
              <a:lnSpc>
                <a:spcPct val="90000"/>
              </a:lnSpc>
              <a:spcAft>
                <a:spcPts val="600"/>
              </a:spcAft>
            </a:pPr>
            <a:r>
              <a:rPr lang="en-GB" sz="2000" b="0" i="0" kern="1200" dirty="0">
                <a:latin typeface="+mn-lt"/>
                <a:ea typeface="+mn-ea"/>
                <a:cs typeface="+mn-cs"/>
              </a:rPr>
              <a:t>Shared responsibilities: Teamwork reduces stress as the care of a person becomes shared among all the professionals involved .</a:t>
            </a:r>
          </a:p>
          <a:p>
            <a:pPr>
              <a:lnSpc>
                <a:spcPct val="90000"/>
              </a:lnSpc>
              <a:spcAft>
                <a:spcPts val="600"/>
              </a:spcAft>
            </a:pPr>
            <a:endParaRPr lang="en-GB" sz="2000" b="0" i="0" kern="1200" dirty="0">
              <a:latin typeface="+mn-lt"/>
              <a:ea typeface="+mn-ea"/>
              <a:cs typeface="+mn-cs"/>
            </a:endParaRPr>
          </a:p>
          <a:p>
            <a:pPr>
              <a:lnSpc>
                <a:spcPct val="90000"/>
              </a:lnSpc>
              <a:spcAft>
                <a:spcPts val="600"/>
              </a:spcAft>
            </a:pPr>
            <a:endParaRPr lang="en-GB" sz="2000" b="0" i="0" kern="1200" dirty="0">
              <a:latin typeface="+mn-lt"/>
              <a:ea typeface="+mn-ea"/>
              <a:cs typeface="+mn-cs"/>
            </a:endParaRPr>
          </a:p>
          <a:p>
            <a:pPr>
              <a:lnSpc>
                <a:spcPct val="90000"/>
              </a:lnSpc>
              <a:spcAft>
                <a:spcPts val="600"/>
              </a:spcAft>
            </a:pPr>
            <a:r>
              <a:rPr lang="en-GB" sz="2000" b="0" i="0" kern="1200" dirty="0">
                <a:latin typeface="+mn-lt"/>
                <a:ea typeface="+mn-ea"/>
                <a:cs typeface="+mn-cs"/>
              </a:rPr>
              <a:t>Improved communication and trust: Professionals trust each other through clear communication(Wei et al., 2020).</a:t>
            </a:r>
          </a:p>
          <a:p>
            <a:pPr>
              <a:lnSpc>
                <a:spcPct val="90000"/>
              </a:lnSpc>
              <a:spcAft>
                <a:spcPts val="600"/>
              </a:spcAft>
            </a:pPr>
            <a:endParaRPr lang="en-GB" sz="1100" b="0" i="0" kern="1200" dirty="0">
              <a:latin typeface="+mn-lt"/>
              <a:ea typeface="+mn-ea"/>
              <a:cs typeface="+mn-cs"/>
            </a:endParaRPr>
          </a:p>
        </p:txBody>
      </p:sp>
      <p:pic>
        <p:nvPicPr>
          <p:cNvPr id="6" name="Picture 5">
            <a:extLst>
              <a:ext uri="{FF2B5EF4-FFF2-40B4-BE49-F238E27FC236}">
                <a16:creationId xmlns:a16="http://schemas.microsoft.com/office/drawing/2014/main" id="{823E64D8-75F2-96D6-563D-15672EDE4BA7}"/>
              </a:ext>
            </a:extLst>
          </p:cNvPr>
          <p:cNvPicPr>
            <a:picLocks noChangeAspect="1"/>
          </p:cNvPicPr>
          <p:nvPr/>
        </p:nvPicPr>
        <p:blipFill>
          <a:blip r:embed="rId3">
            <a:extLst>
              <a:ext uri="{28A0092B-C50C-407E-A947-70E740481C1C}">
                <a14:useLocalDpi xmlns:a14="http://schemas.microsoft.com/office/drawing/2010/main" val="0"/>
              </a:ext>
            </a:extLst>
          </a:blip>
          <a:srcRect l="17164" t="11048" r="18389" b="16762"/>
          <a:stretch>
            <a:fillRect/>
          </a:stretch>
        </p:blipFill>
        <p:spPr bwMode="auto">
          <a:xfrm>
            <a:off x="7325248" y="643095"/>
            <a:ext cx="4530131" cy="3808325"/>
          </a:xfrm>
          <a:prstGeom prst="rect">
            <a:avLst/>
          </a:prstGeom>
          <a:ln w="228600" cap="sq" cmpd="thickThin">
            <a:solidFill>
              <a:srgbClr val="000000"/>
            </a:solidFill>
            <a:prstDash val="solid"/>
            <a:miter lim="800000"/>
          </a:ln>
          <a:effectLst>
            <a:innerShdw blurRad="76200">
              <a:srgbClr val="000000"/>
            </a:innerShdw>
          </a:effectLst>
        </p:spPr>
      </p:pic>
      <p:sp>
        <p:nvSpPr>
          <p:cNvPr id="7" name="TextBox 6">
            <a:extLst>
              <a:ext uri="{FF2B5EF4-FFF2-40B4-BE49-F238E27FC236}">
                <a16:creationId xmlns:a16="http://schemas.microsoft.com/office/drawing/2014/main" id="{77663F11-2DB2-B7ED-6184-9687F7417EA8}"/>
              </a:ext>
            </a:extLst>
          </p:cNvPr>
          <p:cNvSpPr txBox="1"/>
          <p:nvPr/>
        </p:nvSpPr>
        <p:spPr>
          <a:xfrm>
            <a:off x="7379675" y="4581330"/>
            <a:ext cx="2210638" cy="276999"/>
          </a:xfrm>
          <a:prstGeom prst="rect">
            <a:avLst/>
          </a:prstGeom>
          <a:noFill/>
        </p:spPr>
        <p:txBody>
          <a:bodyPr wrap="square" rtlCol="0">
            <a:spAutoFit/>
          </a:bodyPr>
          <a:lstStyle/>
          <a:p>
            <a:r>
              <a:rPr lang="en-US" sz="1200" i="1" dirty="0"/>
              <a:t>Source: google.com</a:t>
            </a:r>
            <a:endParaRPr lang="en-GB" sz="1200" i="1" dirty="0"/>
          </a:p>
        </p:txBody>
      </p:sp>
    </p:spTree>
    <p:extLst>
      <p:ext uri="{BB962C8B-B14F-4D97-AF65-F5344CB8AC3E}">
        <p14:creationId xmlns:p14="http://schemas.microsoft.com/office/powerpoint/2010/main" val="11040685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8C5C0-F834-E1A1-78C5-53EEE60BB3A5}"/>
              </a:ext>
            </a:extLst>
          </p:cNvPr>
          <p:cNvSpPr>
            <a:spLocks noGrp="1"/>
          </p:cNvSpPr>
          <p:nvPr>
            <p:ph type="ctrTitle"/>
          </p:nvPr>
        </p:nvSpPr>
        <p:spPr>
          <a:xfrm>
            <a:off x="1717588" y="457200"/>
            <a:ext cx="8723871" cy="1483567"/>
          </a:xfrm>
        </p:spPr>
        <p:txBody>
          <a:bodyPr>
            <a:normAutofit/>
          </a:bodyPr>
          <a:lstStyle/>
          <a:p>
            <a:r>
              <a:rPr lang="en-US" sz="4800" dirty="0"/>
              <a:t>Relevance of teamwork to Health and social care</a:t>
            </a:r>
            <a:endParaRPr lang="en-GB" sz="4800" dirty="0"/>
          </a:p>
        </p:txBody>
      </p:sp>
      <p:sp>
        <p:nvSpPr>
          <p:cNvPr id="5" name="TextBox 4">
            <a:extLst>
              <a:ext uri="{FF2B5EF4-FFF2-40B4-BE49-F238E27FC236}">
                <a16:creationId xmlns:a16="http://schemas.microsoft.com/office/drawing/2014/main" id="{9CAC3459-1EF9-1614-E90F-15BD01B966CD}"/>
              </a:ext>
            </a:extLst>
          </p:cNvPr>
          <p:cNvSpPr txBox="1"/>
          <p:nvPr/>
        </p:nvSpPr>
        <p:spPr>
          <a:xfrm>
            <a:off x="1026367" y="1940767"/>
            <a:ext cx="10394302" cy="3970318"/>
          </a:xfrm>
          <a:prstGeom prst="rect">
            <a:avLst/>
          </a:prstGeom>
          <a:noFill/>
        </p:spPr>
        <p:txBody>
          <a:bodyPr wrap="square" rtlCol="0">
            <a:spAutoFit/>
          </a:bodyPr>
          <a:lstStyle/>
          <a:p>
            <a:pPr marL="285750" indent="-285750">
              <a:buFont typeface="Wingdings" panose="05000000000000000000" pitchFamily="2" charset="2"/>
              <a:buChar char="q"/>
            </a:pPr>
            <a:r>
              <a:rPr lang="en-US" dirty="0"/>
              <a:t>People who access health care often have complex needs such as physical, mental health, and social needs.</a:t>
            </a:r>
          </a:p>
          <a:p>
            <a:pPr marL="285750" indent="-285750">
              <a:buFont typeface="Wingdings" panose="05000000000000000000" pitchFamily="2" charset="2"/>
              <a:buChar char="q"/>
            </a:pPr>
            <a:endParaRPr lang="en-US" dirty="0"/>
          </a:p>
          <a:p>
            <a:pPr marL="285750" indent="-285750">
              <a:buFont typeface="Wingdings" panose="05000000000000000000" pitchFamily="2" charset="2"/>
              <a:buChar char="q"/>
            </a:pPr>
            <a:endParaRPr lang="en-US" dirty="0"/>
          </a:p>
          <a:p>
            <a:pPr marL="285750" indent="-285750">
              <a:buFont typeface="Wingdings" panose="05000000000000000000" pitchFamily="2" charset="2"/>
              <a:buChar char="q"/>
            </a:pPr>
            <a:endParaRPr lang="en-US" dirty="0"/>
          </a:p>
          <a:p>
            <a:pPr marL="285750" indent="-285750">
              <a:buFont typeface="Wingdings" panose="05000000000000000000" pitchFamily="2" charset="2"/>
              <a:buChar char="q"/>
            </a:pPr>
            <a:r>
              <a:rPr lang="en-US" dirty="0"/>
              <a:t> Team work brings different professionals with different experience and skills. </a:t>
            </a:r>
          </a:p>
          <a:p>
            <a:pPr marL="285750" indent="-285750">
              <a:buFont typeface="Wingdings" panose="05000000000000000000" pitchFamily="2" charset="2"/>
              <a:buChar char="q"/>
            </a:pPr>
            <a:endParaRPr lang="en-US" dirty="0"/>
          </a:p>
          <a:p>
            <a:pPr marL="285750" indent="-285750">
              <a:buFont typeface="Wingdings" panose="05000000000000000000" pitchFamily="2" charset="2"/>
              <a:buChar char="q"/>
            </a:pPr>
            <a:endParaRPr lang="en-US" dirty="0"/>
          </a:p>
          <a:p>
            <a:pPr marL="285750" indent="-285750">
              <a:buFont typeface="Wingdings" panose="05000000000000000000" pitchFamily="2" charset="2"/>
              <a:buChar char="q"/>
            </a:pPr>
            <a:r>
              <a:rPr lang="en-US" dirty="0"/>
              <a:t>Some people when discharged in hospitals  may need  social support or other support. Teamwork support ongoing care and referrals to other services.</a:t>
            </a:r>
          </a:p>
          <a:p>
            <a:pPr marL="285750" indent="-285750">
              <a:buFont typeface="Wingdings" panose="05000000000000000000" pitchFamily="2" charset="2"/>
              <a:buChar char="q"/>
            </a:pPr>
            <a:endParaRPr lang="en-US" dirty="0"/>
          </a:p>
          <a:p>
            <a:pPr marL="285750" indent="-285750">
              <a:buFont typeface="Wingdings" panose="05000000000000000000" pitchFamily="2" charset="2"/>
              <a:buChar char="q"/>
            </a:pPr>
            <a:endParaRPr lang="en-US" dirty="0"/>
          </a:p>
          <a:p>
            <a:pPr marL="285750" indent="-285750">
              <a:buFont typeface="Wingdings" panose="05000000000000000000" pitchFamily="2" charset="2"/>
              <a:buChar char="q"/>
            </a:pPr>
            <a:r>
              <a:rPr lang="en-US" dirty="0"/>
              <a:t>Team work also encourages professionals to involve family or carers in the decision making around care needs of a patient or person in care(</a:t>
            </a:r>
            <a:r>
              <a:rPr lang="en-GB" dirty="0"/>
              <a:t>Social Care Institute for Excellence, 2022). </a:t>
            </a:r>
          </a:p>
        </p:txBody>
      </p:sp>
    </p:spTree>
    <p:extLst>
      <p:ext uri="{BB962C8B-B14F-4D97-AF65-F5344CB8AC3E}">
        <p14:creationId xmlns:p14="http://schemas.microsoft.com/office/powerpoint/2010/main" val="30447014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6B0D8-22D2-FE16-3C59-5CDEB2333CB7}"/>
              </a:ext>
            </a:extLst>
          </p:cNvPr>
          <p:cNvSpPr>
            <a:spLocks noGrp="1"/>
          </p:cNvSpPr>
          <p:nvPr>
            <p:ph type="ctrTitle"/>
          </p:nvPr>
        </p:nvSpPr>
        <p:spPr>
          <a:xfrm>
            <a:off x="1988175" y="0"/>
            <a:ext cx="8723871" cy="1250302"/>
          </a:xfrm>
        </p:spPr>
        <p:txBody>
          <a:bodyPr>
            <a:normAutofit/>
          </a:bodyPr>
          <a:lstStyle/>
          <a:p>
            <a:r>
              <a:rPr lang="en-US" sz="4800" dirty="0"/>
              <a:t>Example of teamwork</a:t>
            </a:r>
            <a:endParaRPr lang="en-GB" sz="4800" dirty="0"/>
          </a:p>
        </p:txBody>
      </p:sp>
      <p:sp>
        <p:nvSpPr>
          <p:cNvPr id="4" name="TextBox 3">
            <a:extLst>
              <a:ext uri="{FF2B5EF4-FFF2-40B4-BE49-F238E27FC236}">
                <a16:creationId xmlns:a16="http://schemas.microsoft.com/office/drawing/2014/main" id="{01D107A4-B4A1-921D-1FA6-DA4CA6B2B936}"/>
              </a:ext>
            </a:extLst>
          </p:cNvPr>
          <p:cNvSpPr txBox="1"/>
          <p:nvPr/>
        </p:nvSpPr>
        <p:spPr>
          <a:xfrm>
            <a:off x="1791478" y="1903445"/>
            <a:ext cx="9069355" cy="3693319"/>
          </a:xfrm>
          <a:prstGeom prst="rect">
            <a:avLst/>
          </a:prstGeom>
          <a:noFill/>
        </p:spPr>
        <p:txBody>
          <a:bodyPr wrap="square" rtlCol="0">
            <a:spAutoFit/>
          </a:bodyPr>
          <a:lstStyle/>
          <a:p>
            <a:pPr marL="285750" indent="-285750">
              <a:buFont typeface="Wingdings" panose="05000000000000000000" pitchFamily="2" charset="2"/>
              <a:buChar char="q"/>
            </a:pPr>
            <a:r>
              <a:rPr lang="en-US" dirty="0"/>
              <a:t>A resident at nursing home has a fall.</a:t>
            </a:r>
          </a:p>
          <a:p>
            <a:pPr marL="285750" indent="-285750">
              <a:buFont typeface="Wingdings" panose="05000000000000000000" pitchFamily="2" charset="2"/>
              <a:buChar char="q"/>
            </a:pPr>
            <a:endParaRPr lang="en-US" dirty="0"/>
          </a:p>
          <a:p>
            <a:pPr marL="285750" indent="-285750">
              <a:buFont typeface="Wingdings" panose="05000000000000000000" pitchFamily="2" charset="2"/>
              <a:buChar char="q"/>
            </a:pPr>
            <a:r>
              <a:rPr lang="en-US" dirty="0"/>
              <a:t>The nurse will attend to the resident and  provide medication for pain and dress any wound . </a:t>
            </a:r>
          </a:p>
          <a:p>
            <a:pPr marL="285750" indent="-285750">
              <a:buFont typeface="Wingdings" panose="05000000000000000000" pitchFamily="2" charset="2"/>
              <a:buChar char="q"/>
            </a:pPr>
            <a:r>
              <a:rPr lang="en-US" dirty="0"/>
              <a:t>The care assistant will help to observe the patient on one to one.</a:t>
            </a:r>
          </a:p>
          <a:p>
            <a:pPr marL="285750" indent="-285750">
              <a:buFont typeface="Wingdings" panose="05000000000000000000" pitchFamily="2" charset="2"/>
              <a:buChar char="q"/>
            </a:pPr>
            <a:endParaRPr lang="en-US" dirty="0"/>
          </a:p>
          <a:p>
            <a:pPr marL="285750" indent="-285750">
              <a:buFont typeface="Wingdings" panose="05000000000000000000" pitchFamily="2" charset="2"/>
              <a:buChar char="q"/>
            </a:pPr>
            <a:r>
              <a:rPr lang="en-US" dirty="0"/>
              <a:t>The physiotherapist will support with movements and physical exercises.</a:t>
            </a:r>
          </a:p>
          <a:p>
            <a:pPr marL="285750" indent="-285750">
              <a:buFont typeface="Wingdings" panose="05000000000000000000" pitchFamily="2" charset="2"/>
              <a:buChar char="q"/>
            </a:pPr>
            <a:endParaRPr lang="en-US" dirty="0"/>
          </a:p>
          <a:p>
            <a:pPr marL="285750" indent="-285750">
              <a:buFont typeface="Wingdings" panose="05000000000000000000" pitchFamily="2" charset="2"/>
              <a:buChar char="q"/>
            </a:pPr>
            <a:endParaRPr lang="en-US" dirty="0"/>
          </a:p>
          <a:p>
            <a:pPr marL="285750" indent="-285750">
              <a:buFont typeface="Wingdings" panose="05000000000000000000" pitchFamily="2" charset="2"/>
              <a:buChar char="q"/>
            </a:pPr>
            <a:r>
              <a:rPr lang="en-US" dirty="0"/>
              <a:t>The social worker will help to determine the support needs on discharge.</a:t>
            </a:r>
          </a:p>
          <a:p>
            <a:pPr marL="285750" indent="-285750">
              <a:buFont typeface="Wingdings" panose="05000000000000000000" pitchFamily="2" charset="2"/>
              <a:buChar char="q"/>
            </a:pPr>
            <a:endParaRPr lang="en-US" dirty="0"/>
          </a:p>
          <a:p>
            <a:pPr marL="285750" indent="-285750">
              <a:buFont typeface="Wingdings" panose="05000000000000000000" pitchFamily="2" charset="2"/>
              <a:buChar char="q"/>
            </a:pPr>
            <a:endParaRPr lang="en-US" dirty="0"/>
          </a:p>
          <a:p>
            <a:pPr marL="285750" indent="-285750">
              <a:buFont typeface="Wingdings" panose="05000000000000000000" pitchFamily="2" charset="2"/>
              <a:buChar char="q"/>
            </a:pPr>
            <a:r>
              <a:rPr lang="en-US" dirty="0"/>
              <a:t>The psychiatric doctor will assess the mood or mental state of resident after the fall.</a:t>
            </a:r>
            <a:endParaRPr lang="en-GB" dirty="0"/>
          </a:p>
        </p:txBody>
      </p:sp>
    </p:spTree>
    <p:extLst>
      <p:ext uri="{BB962C8B-B14F-4D97-AF65-F5344CB8AC3E}">
        <p14:creationId xmlns:p14="http://schemas.microsoft.com/office/powerpoint/2010/main" val="24124430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4BBFB-A611-2D1B-A7EB-D33B776D66E5}"/>
              </a:ext>
            </a:extLst>
          </p:cNvPr>
          <p:cNvSpPr>
            <a:spLocks noGrp="1"/>
          </p:cNvSpPr>
          <p:nvPr>
            <p:ph type="ctrTitle"/>
          </p:nvPr>
        </p:nvSpPr>
        <p:spPr>
          <a:xfrm>
            <a:off x="1717588" y="457200"/>
            <a:ext cx="8723871" cy="1474237"/>
          </a:xfrm>
        </p:spPr>
        <p:txBody>
          <a:bodyPr>
            <a:normAutofit/>
          </a:bodyPr>
          <a:lstStyle/>
          <a:p>
            <a:r>
              <a:rPr lang="en-US" sz="4800" dirty="0"/>
              <a:t>Challenges to teamwork</a:t>
            </a:r>
            <a:endParaRPr lang="en-GB" sz="4800" dirty="0"/>
          </a:p>
        </p:txBody>
      </p:sp>
      <p:sp>
        <p:nvSpPr>
          <p:cNvPr id="4" name="TextBox 3">
            <a:extLst>
              <a:ext uri="{FF2B5EF4-FFF2-40B4-BE49-F238E27FC236}">
                <a16:creationId xmlns:a16="http://schemas.microsoft.com/office/drawing/2014/main" id="{A9C6AD48-8163-2DEE-CFA5-9349B3242851}"/>
              </a:ext>
            </a:extLst>
          </p:cNvPr>
          <p:cNvSpPr txBox="1"/>
          <p:nvPr/>
        </p:nvSpPr>
        <p:spPr>
          <a:xfrm>
            <a:off x="2062065" y="2295331"/>
            <a:ext cx="8126964" cy="2585323"/>
          </a:xfrm>
          <a:prstGeom prst="rect">
            <a:avLst/>
          </a:prstGeom>
          <a:noFill/>
        </p:spPr>
        <p:txBody>
          <a:bodyPr wrap="square" rtlCol="0">
            <a:spAutoFit/>
          </a:bodyPr>
          <a:lstStyle/>
          <a:p>
            <a:pPr marL="285750" indent="-285750">
              <a:buFont typeface="Wingdings" panose="05000000000000000000" pitchFamily="2" charset="2"/>
              <a:buChar char="q"/>
            </a:pPr>
            <a:r>
              <a:rPr lang="en-US" dirty="0"/>
              <a:t>The roles of some members may not be clear, and this can lead to conflicts and misunderstandings.</a:t>
            </a:r>
          </a:p>
          <a:p>
            <a:pPr marL="285750" indent="-285750">
              <a:buFont typeface="Wingdings" panose="05000000000000000000" pitchFamily="2" charset="2"/>
              <a:buChar char="q"/>
            </a:pPr>
            <a:endParaRPr lang="en-US" dirty="0"/>
          </a:p>
          <a:p>
            <a:pPr marL="285750" indent="-285750">
              <a:buFont typeface="Wingdings" panose="05000000000000000000" pitchFamily="2" charset="2"/>
              <a:buChar char="q"/>
            </a:pPr>
            <a:r>
              <a:rPr lang="en-US" dirty="0"/>
              <a:t>Some members may disagree on  approaches to care due to differences in roles(</a:t>
            </a:r>
            <a:r>
              <a:rPr lang="en-GB" dirty="0"/>
              <a:t>nursing, social work, therapy)</a:t>
            </a:r>
            <a:endParaRPr lang="en-US" dirty="0"/>
          </a:p>
          <a:p>
            <a:pPr marL="285750" indent="-285750">
              <a:buFont typeface="Wingdings" panose="05000000000000000000" pitchFamily="2" charset="2"/>
              <a:buChar char="q"/>
            </a:pPr>
            <a:r>
              <a:rPr lang="en-US" dirty="0"/>
              <a:t>Members of the team can come from different cultural beliefs and may differ in the way they look at an issue.</a:t>
            </a:r>
          </a:p>
          <a:p>
            <a:pPr marL="285750" indent="-285750">
              <a:buFont typeface="Wingdings" panose="05000000000000000000" pitchFamily="2" charset="2"/>
              <a:buChar char="q"/>
            </a:pPr>
            <a:r>
              <a:rPr lang="en-US" dirty="0"/>
              <a:t>Due to limited time not all professionals can attend meetings. This means a person in care can not be fully supported.</a:t>
            </a:r>
            <a:endParaRPr lang="en-GB" dirty="0"/>
          </a:p>
        </p:txBody>
      </p:sp>
    </p:spTree>
    <p:extLst>
      <p:ext uri="{BB962C8B-B14F-4D97-AF65-F5344CB8AC3E}">
        <p14:creationId xmlns:p14="http://schemas.microsoft.com/office/powerpoint/2010/main" val="328746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E5B37-6638-2661-2697-920B72D34763}"/>
              </a:ext>
            </a:extLst>
          </p:cNvPr>
          <p:cNvSpPr>
            <a:spLocks noGrp="1"/>
          </p:cNvSpPr>
          <p:nvPr>
            <p:ph type="ctrTitle"/>
          </p:nvPr>
        </p:nvSpPr>
        <p:spPr>
          <a:xfrm>
            <a:off x="1717588" y="457200"/>
            <a:ext cx="8723871" cy="1110343"/>
          </a:xfrm>
        </p:spPr>
        <p:txBody>
          <a:bodyPr>
            <a:normAutofit/>
          </a:bodyPr>
          <a:lstStyle/>
          <a:p>
            <a:r>
              <a:rPr lang="en-US" sz="4800" dirty="0"/>
              <a:t>Conclusion</a:t>
            </a:r>
            <a:endParaRPr lang="en-GB" sz="4800" dirty="0"/>
          </a:p>
        </p:txBody>
      </p:sp>
      <p:sp>
        <p:nvSpPr>
          <p:cNvPr id="4" name="TextBox 3">
            <a:extLst>
              <a:ext uri="{FF2B5EF4-FFF2-40B4-BE49-F238E27FC236}">
                <a16:creationId xmlns:a16="http://schemas.microsoft.com/office/drawing/2014/main" id="{96E5A777-5168-1993-B1F1-2DAF1B4B0A2D}"/>
              </a:ext>
            </a:extLst>
          </p:cNvPr>
          <p:cNvSpPr txBox="1"/>
          <p:nvPr/>
        </p:nvSpPr>
        <p:spPr>
          <a:xfrm>
            <a:off x="867747" y="2341984"/>
            <a:ext cx="9451910" cy="2031325"/>
          </a:xfrm>
          <a:prstGeom prst="rect">
            <a:avLst/>
          </a:prstGeom>
          <a:noFill/>
        </p:spPr>
        <p:txBody>
          <a:bodyPr wrap="square" rtlCol="0">
            <a:spAutoFit/>
          </a:bodyPr>
          <a:lstStyle/>
          <a:p>
            <a:pPr marL="285750" indent="-285750">
              <a:buFont typeface="Wingdings" panose="05000000000000000000" pitchFamily="2" charset="2"/>
              <a:buChar char="q"/>
            </a:pPr>
            <a:r>
              <a:rPr lang="en-US" dirty="0"/>
              <a:t>Team working promotes safety.</a:t>
            </a:r>
          </a:p>
          <a:p>
            <a:pPr marL="285750" indent="-285750">
              <a:buFont typeface="Wingdings" panose="05000000000000000000" pitchFamily="2" charset="2"/>
              <a:buChar char="q"/>
            </a:pPr>
            <a:endParaRPr lang="en-US" dirty="0"/>
          </a:p>
          <a:p>
            <a:pPr marL="285750" indent="-285750">
              <a:buFont typeface="Wingdings" panose="05000000000000000000" pitchFamily="2" charset="2"/>
              <a:buChar char="q"/>
            </a:pPr>
            <a:r>
              <a:rPr lang="en-US" dirty="0"/>
              <a:t>Improves communication </a:t>
            </a:r>
          </a:p>
          <a:p>
            <a:pPr marL="285750" indent="-285750">
              <a:buFont typeface="Wingdings" panose="05000000000000000000" pitchFamily="2" charset="2"/>
              <a:buChar char="q"/>
            </a:pPr>
            <a:endParaRPr lang="en-US" dirty="0"/>
          </a:p>
          <a:p>
            <a:pPr marL="285750" indent="-285750">
              <a:buFont typeface="Wingdings" panose="05000000000000000000" pitchFamily="2" charset="2"/>
              <a:buChar char="q"/>
            </a:pPr>
            <a:r>
              <a:rPr lang="en-US" dirty="0"/>
              <a:t>Better management of risks and care in practice.</a:t>
            </a:r>
          </a:p>
          <a:p>
            <a:pPr marL="285750" indent="-285750">
              <a:buFont typeface="Wingdings" panose="05000000000000000000" pitchFamily="2" charset="2"/>
              <a:buChar char="q"/>
            </a:pPr>
            <a:endParaRPr lang="en-US" dirty="0"/>
          </a:p>
          <a:p>
            <a:pPr marL="285750" indent="-285750">
              <a:buFont typeface="Wingdings" panose="05000000000000000000" pitchFamily="2" charset="2"/>
              <a:buChar char="q"/>
            </a:pPr>
            <a:r>
              <a:rPr lang="en-US" dirty="0"/>
              <a:t>However- it can also lead to conflicts if members do not understand their roles</a:t>
            </a:r>
            <a:endParaRPr lang="en-GB" dirty="0"/>
          </a:p>
        </p:txBody>
      </p:sp>
    </p:spTree>
    <p:extLst>
      <p:ext uri="{BB962C8B-B14F-4D97-AF65-F5344CB8AC3E}">
        <p14:creationId xmlns:p14="http://schemas.microsoft.com/office/powerpoint/2010/main" val="9965019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bg>
      <p:bgPr>
        <a:pattFill prst="pct5">
          <a:fgClr>
            <a:schemeClr val="bg2"/>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FCDA8-D4C9-8322-4CF1-2C635C64168D}"/>
              </a:ext>
            </a:extLst>
          </p:cNvPr>
          <p:cNvSpPr>
            <a:spLocks noGrp="1"/>
          </p:cNvSpPr>
          <p:nvPr>
            <p:ph type="ctrTitle"/>
          </p:nvPr>
        </p:nvSpPr>
        <p:spPr>
          <a:xfrm>
            <a:off x="457199" y="457200"/>
            <a:ext cx="9982201" cy="3956180"/>
          </a:xfrm>
        </p:spPr>
        <p:txBody>
          <a:bodyPr>
            <a:normAutofit fontScale="90000"/>
          </a:bodyPr>
          <a:lstStyle/>
          <a:p>
            <a:r>
              <a:rPr lang="en-US" sz="4800" dirty="0"/>
              <a:t>Reference list</a:t>
            </a:r>
            <a:br>
              <a:rPr lang="en-US" sz="4800" dirty="0"/>
            </a:br>
            <a:br>
              <a:rPr lang="en-US" sz="2000" dirty="0"/>
            </a:br>
            <a:r>
              <a:rPr lang="en-GB" sz="2200" dirty="0"/>
              <a:t>Chen, Y. and Gong, Y., 2022. Teamwork and patient safety in intensive care units: challenges and opportunities. </a:t>
            </a:r>
            <a:r>
              <a:rPr lang="en-GB" sz="2200" i="1" dirty="0"/>
              <a:t>Studies in health technology and informatics</a:t>
            </a:r>
            <a:r>
              <a:rPr lang="en-GB" sz="2200" dirty="0"/>
              <a:t>, </a:t>
            </a:r>
            <a:r>
              <a:rPr lang="en-GB" sz="2200" i="1" dirty="0"/>
              <a:t>290</a:t>
            </a:r>
            <a:r>
              <a:rPr lang="en-GB" sz="2200" dirty="0"/>
              <a:t>, p.469.</a:t>
            </a:r>
            <a:br>
              <a:rPr lang="en-GB" sz="2200" dirty="0"/>
            </a:br>
            <a:br>
              <a:rPr lang="en-GB" sz="2200" dirty="0"/>
            </a:br>
            <a:br>
              <a:rPr lang="en-GB" sz="2200" dirty="0"/>
            </a:br>
            <a:r>
              <a:rPr lang="en-GB" sz="2200" dirty="0"/>
              <a:t>Rape Žiberna, T., 2022. Teamwork in social work: What are we actually talking about?. </a:t>
            </a:r>
            <a:r>
              <a:rPr lang="en-GB" sz="2200" i="1" dirty="0"/>
              <a:t>European Journal of Social Work</a:t>
            </a:r>
            <a:r>
              <a:rPr lang="en-GB" sz="2200" dirty="0"/>
              <a:t>, </a:t>
            </a:r>
            <a:r>
              <a:rPr lang="en-GB" sz="2200" i="1" dirty="0"/>
              <a:t>25</a:t>
            </a:r>
            <a:r>
              <a:rPr lang="en-GB" sz="2200" dirty="0"/>
              <a:t>(4), pp.668-680.</a:t>
            </a:r>
            <a:br>
              <a:rPr lang="en-GB" sz="2200" dirty="0"/>
            </a:br>
            <a:br>
              <a:rPr lang="en-GB" sz="2200" dirty="0"/>
            </a:br>
            <a:r>
              <a:rPr lang="en-GB" sz="2200" dirty="0"/>
              <a:t>Wei, H., Corbett, R.W., Ray, J. and Wei, T.L., 2020. A culture of caring: the essence of healthcare interprofessional collaboration. </a:t>
            </a:r>
            <a:r>
              <a:rPr lang="en-GB" sz="2200" i="1" dirty="0"/>
              <a:t>Journal of interprofessional care</a:t>
            </a:r>
            <a:r>
              <a:rPr lang="en-GB" sz="2200" dirty="0"/>
              <a:t>, </a:t>
            </a:r>
            <a:r>
              <a:rPr lang="en-GB" sz="2200" i="1" dirty="0"/>
              <a:t>34</a:t>
            </a:r>
            <a:r>
              <a:rPr lang="en-GB" sz="2200" dirty="0"/>
              <a:t>(3), pp.324-331.</a:t>
            </a:r>
            <a:br>
              <a:rPr lang="en-GB" sz="2200" dirty="0"/>
            </a:br>
            <a:br>
              <a:rPr lang="en-GB" sz="2200" dirty="0"/>
            </a:br>
            <a:r>
              <a:rPr lang="en-GB" sz="2200" dirty="0"/>
              <a:t>Social Care Institute for Excellence. (2022). </a:t>
            </a:r>
            <a:r>
              <a:rPr lang="en-GB" sz="2200" i="1" dirty="0"/>
              <a:t>Multidisciplinary teams: Integrating care in places and neighbourhoods</a:t>
            </a:r>
            <a:r>
              <a:rPr lang="en-GB" sz="2200" dirty="0"/>
              <a:t>. Available at : </a:t>
            </a:r>
            <a:r>
              <a:rPr lang="en-GB" sz="2200" u="sng" dirty="0">
                <a:hlinkClick r:id="rId3"/>
              </a:rPr>
              <a:t>https://www.scie.org.uk/integrated-care/multidisciplinary-teams/(Accessed</a:t>
            </a:r>
            <a:r>
              <a:rPr lang="en-GB" sz="2200" dirty="0"/>
              <a:t> 10 June 2026)</a:t>
            </a:r>
            <a:br>
              <a:rPr lang="en-GB" dirty="0"/>
            </a:br>
            <a:br>
              <a:rPr lang="en-GB" sz="1800" dirty="0"/>
            </a:br>
            <a:endParaRPr lang="en-GB" sz="2000" dirty="0"/>
          </a:p>
        </p:txBody>
      </p:sp>
    </p:spTree>
    <p:extLst>
      <p:ext uri="{BB962C8B-B14F-4D97-AF65-F5344CB8AC3E}">
        <p14:creationId xmlns:p14="http://schemas.microsoft.com/office/powerpoint/2010/main" val="2424851768"/>
      </p:ext>
    </p:extLst>
  </p:cSld>
  <p:clrMapOvr>
    <a:masterClrMapping/>
  </p:clrMapOvr>
</p:sld>
</file>

<file path=ppt/theme/theme1.xml><?xml version="1.0" encoding="utf-8"?>
<a:theme xmlns:a="http://schemas.openxmlformats.org/drawingml/2006/main" name="Prismatic Polygons">
  <a:themeElements>
    <a:clrScheme name="Glassmorphism">
      <a:dk1>
        <a:srgbClr val="2A0053"/>
      </a:dk1>
      <a:lt1>
        <a:srgbClr val="FFFFFF"/>
      </a:lt1>
      <a:dk2>
        <a:srgbClr val="000000"/>
      </a:dk2>
      <a:lt2>
        <a:srgbClr val="EEEFE7"/>
      </a:lt2>
      <a:accent1>
        <a:srgbClr val="FF8A28"/>
      </a:accent1>
      <a:accent2>
        <a:srgbClr val="F195FF"/>
      </a:accent2>
      <a:accent3>
        <a:srgbClr val="E227FF"/>
      </a:accent3>
      <a:accent4>
        <a:srgbClr val="FF0004"/>
      </a:accent4>
      <a:accent5>
        <a:srgbClr val="1906C5"/>
      </a:accent5>
      <a:accent6>
        <a:srgbClr val="31B564"/>
      </a:accent6>
      <a:hlink>
        <a:srgbClr val="467886"/>
      </a:hlink>
      <a:folHlink>
        <a:srgbClr val="96607D"/>
      </a:folHlink>
    </a:clrScheme>
    <a:fontScheme name="Custom 82">
      <a:majorFont>
        <a:latin typeface="Chamberi Super Display"/>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assmorphism_wac_SD_V5 (Prismatic Polygons).pptx" id="{B385A2A1-EF3F-4C3B-9DAC-1996EB6D3A54}" vid="{B3C5DF8C-E290-4834-9BBD-6D53C49DE7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{79AC3B7C-6C49-4A85-A159-1142CB9A09B9}76eb6e63-359a-49aa-b46c-7c5b67ea33bb-TF1ddfefa5-03ef-44f0-b9f8-5e27349af6c5_win32</Template>
  <TotalTime>0</TotalTime>
  <Words>1461</Words>
  <Application>Microsoft Office PowerPoint</Application>
  <PresentationFormat>Widescreen</PresentationFormat>
  <Paragraphs>89</Paragraphs>
  <Slides>9</Slides>
  <Notes>8</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9</vt:i4>
      </vt:variant>
    </vt:vector>
  </HeadingPairs>
  <TitlesOfParts>
    <vt:vector size="19" baseType="lpstr">
      <vt:lpstr>Aptos</vt:lpstr>
      <vt:lpstr>Aptos Display</vt:lpstr>
      <vt:lpstr>Aptos Light</vt:lpstr>
      <vt:lpstr>Arial</vt:lpstr>
      <vt:lpstr>Arial Black</vt:lpstr>
      <vt:lpstr>Chamberi Super Display</vt:lpstr>
      <vt:lpstr>Wingdings</vt:lpstr>
      <vt:lpstr>Prismatic Polygons</vt:lpstr>
      <vt:lpstr>Office Theme</vt:lpstr>
      <vt:lpstr>1_Office Theme</vt:lpstr>
      <vt:lpstr>             </vt:lpstr>
      <vt:lpstr>Self awareness presentation</vt:lpstr>
      <vt:lpstr>Introduction to working in Teams</vt:lpstr>
      <vt:lpstr>Importance of teamwork</vt:lpstr>
      <vt:lpstr>Relevance of teamwork to Health and social care</vt:lpstr>
      <vt:lpstr>Example of teamwork</vt:lpstr>
      <vt:lpstr>Challenges to teamwork</vt:lpstr>
      <vt:lpstr>Conclusion</vt:lpstr>
      <vt:lpstr>Reference list  Chen, Y. and Gong, Y., 2022. Teamwork and patient safety in intensive care units: challenges and opportunities. Studies in health technology and informatics, 290, p.469.   Rape Žiberna, T., 2022. Teamwork in social work: What are we actually talking about?. European Journal of Social Work, 25(4), pp.668-680.  Wei, H., Corbett, R.W., Ray, J. and Wei, T.L., 2020. A culture of caring: the essence of healthcare interprofessional collaboration. Journal of interprofessional care, 34(3), pp.324-331.  Social Care Institute for Excellence. (2022). Multidisciplinary teams: Integrating care in places and neighbourhoods. Available at : https://www.scie.org.uk/integrated-care/multidisciplinary-teams/(Accessed 10 June 2026)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Gerald Namwaza-Banda</dc:creator>
  <cp:lastModifiedBy>Esther Nwache</cp:lastModifiedBy>
  <cp:revision>3</cp:revision>
  <dcterms:created xsi:type="dcterms:W3CDTF">2026-06-18T02:17:42Z</dcterms:created>
  <dcterms:modified xsi:type="dcterms:W3CDTF">2026-06-21T13:46:21Z</dcterms:modified>
</cp:coreProperties>
</file>