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702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166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716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578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05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635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380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421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838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929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912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7973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5862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246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52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754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84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92BDF14-1B70-40E4-8A59-D73E66174F40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30B82-FFD5-4096-82BB-F68568008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5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1181" y="-1"/>
            <a:ext cx="3140819" cy="31408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"/>
            <a:ext cx="2668386" cy="31408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34640" y="274320"/>
            <a:ext cx="276813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This is me riding my bike in the Forest of Dean with friends, when I was 15 years old.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3399905" y="3241964"/>
            <a:ext cx="50125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Personal Philosophy on Outdoor Education</a:t>
            </a:r>
            <a:endParaRPr lang="en-GB" sz="3200" dirty="0"/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7223760" y="2377440"/>
            <a:ext cx="1330036" cy="7633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2834640" y="2186247"/>
            <a:ext cx="922713" cy="872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657805" y="280814"/>
            <a:ext cx="21446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This was a trip to Scotland led by the Army Cadet Force, here I am with friends.</a:t>
            </a:r>
            <a:endParaRPr lang="en-GB" sz="14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538748"/>
            <a:ext cx="2834640" cy="2061557"/>
          </a:xfrm>
          <a:prstGeom prst="rect">
            <a:avLst/>
          </a:prstGeom>
        </p:spPr>
      </p:pic>
      <p:cxnSp>
        <p:nvCxnSpPr>
          <p:cNvPr id="16" name="Straight Arrow Connector 15"/>
          <p:cNvCxnSpPr/>
          <p:nvPr/>
        </p:nvCxnSpPr>
        <p:spPr>
          <a:xfrm flipH="1">
            <a:off x="3059084" y="4580313"/>
            <a:ext cx="1205345" cy="9892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-1" y="6600305"/>
            <a:ext cx="277645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(© Herbert Smith / SWNS.com, 2019)</a:t>
            </a:r>
            <a:endParaRPr lang="en-GB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3955120" y="6236210"/>
            <a:ext cx="278476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References: © </a:t>
            </a:r>
            <a:r>
              <a:rPr lang="en-GB" sz="1000" dirty="0"/>
              <a:t>Herbert Smith / SWNS.com (2019). [image]; Mortlock, C. (2019). The Spirit of Adventure. p.44.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85073" y="4208445"/>
            <a:ext cx="2104852" cy="2638081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6857999" y="4420328"/>
            <a:ext cx="3108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One of Colin Mortlock’s key ideas in his book ‘The Spirit of Adventure’ is values and virtues- ‘I am also convinced that all virtues and vices, like the wisdoms, lie dormant in our unconscious until they are brought into use’ (Mortlock,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19101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131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Amy Barr (1802892)</dc:creator>
  <cp:lastModifiedBy>Amy Barr (1802892)</cp:lastModifiedBy>
  <cp:revision>5</cp:revision>
  <dcterms:created xsi:type="dcterms:W3CDTF">2019-01-10T15:37:40Z</dcterms:created>
  <dcterms:modified xsi:type="dcterms:W3CDTF">2019-01-10T16:22:11Z</dcterms:modified>
</cp:coreProperties>
</file>