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58" r:id="rId4"/>
    <p:sldId id="260" r:id="rId5"/>
    <p:sldId id="261" r:id="rId6"/>
    <p:sldId id="263" r:id="rId7"/>
    <p:sldId id="262" r:id="rId8"/>
    <p:sldId id="266" r:id="rId9"/>
    <p:sldId id="265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73" autoAdjust="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8.xml"/><Relationship Id="rId3" Type="http://schemas.openxmlformats.org/officeDocument/2006/relationships/slide" Target="slides/slide3.xml"/><Relationship Id="rId7" Type="http://schemas.openxmlformats.org/officeDocument/2006/relationships/slide" Target="slides/slide7.xml"/><Relationship Id="rId2" Type="http://schemas.openxmlformats.org/officeDocument/2006/relationships/slide" Target="slides/slide2.xml"/><Relationship Id="rId1" Type="http://schemas.openxmlformats.org/officeDocument/2006/relationships/slide" Target="slides/slide1.xml"/><Relationship Id="rId6" Type="http://schemas.openxmlformats.org/officeDocument/2006/relationships/slide" Target="slides/slide6.xml"/><Relationship Id="rId11" Type="http://schemas.openxmlformats.org/officeDocument/2006/relationships/slide" Target="slides/slide11.xml"/><Relationship Id="rId5" Type="http://schemas.openxmlformats.org/officeDocument/2006/relationships/slide" Target="slides/slide5.xml"/><Relationship Id="rId10" Type="http://schemas.openxmlformats.org/officeDocument/2006/relationships/slide" Target="slides/slide10.xml"/><Relationship Id="rId4" Type="http://schemas.openxmlformats.org/officeDocument/2006/relationships/slide" Target="slides/slide4.xml"/><Relationship Id="rId9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901A6-7225-49CF-9907-97464250FF8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03268E-9ED5-485B-9BFF-5DE37FED5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253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(Title Screen)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697FFB-C1E5-4BDF-88E0-BEAE0DE6388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43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03268E-9ED5-485B-9BFF-5DE37FED59C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6937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E14F0-AEB2-46F6-9555-D2E61A570698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121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21223-E8E5-4F33-B953-B553C8F0B0B2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147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BBC7E-37A6-45AF-9BF1-3CCEEACC1F81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866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4DB36-3946-4E9F-80F4-335781FBA54C}" type="datetime1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707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F7C6B-1B0C-4D4C-BCB9-04D055060911}" type="datetime1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840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6C6A1-6D0E-4CCF-A5B5-FBD1B9F73C3A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430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77557-4FD5-4791-ACB0-8FACF9493F8F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81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BAB41-5B2D-47AC-9FAB-6626472EC9A5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048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8A359-689C-482B-ACE5-03AD9CEAC646}" type="datetime1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687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7A01-08DA-4D99-80A4-9A92264AE1E2}" type="datetime1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52200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7A01-08DA-4D99-80A4-9A92264AE1E2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041999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7A01-08DA-4D99-80A4-9A92264AE1E2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8580761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7A01-08DA-4D99-80A4-9A92264AE1E2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955001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7A01-08DA-4D99-80A4-9A92264AE1E2}" type="datetime1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896326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77A01-08DA-4D99-80A4-9A92264AE1E2}" type="datetime1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065583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F621E-0B1C-4620-99BD-F885C4B48709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9540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A2487-BC68-410D-BA3E-3DEF8E93D2C2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116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DD77A01-08DA-4D99-80A4-9A92264AE1E2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78F16-4E23-4E02-8998-6DF1C5480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3434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5.xml"/><Relationship Id="rId10" Type="http://schemas.openxmlformats.org/officeDocument/2006/relationships/slide" Target="slide10.xml"/><Relationship Id="rId4" Type="http://schemas.openxmlformats.org/officeDocument/2006/relationships/slide" Target="slide4.xml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86B485C-5396-431C-4402-E40BC3206303}"/>
              </a:ext>
            </a:extLst>
          </p:cNvPr>
          <p:cNvSpPr txBox="1"/>
          <p:nvPr/>
        </p:nvSpPr>
        <p:spPr>
          <a:xfrm>
            <a:off x="2381062" y="392271"/>
            <a:ext cx="8503290" cy="54168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  <a:spcAft>
                <a:spcPts val="400"/>
              </a:spcAft>
            </a:pPr>
            <a:r>
              <a:rPr lang="en-GB" b="1" kern="1400" spc="-5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Certificate of Higher Education Skills for the Workplace (Health and Social Care) </a:t>
            </a:r>
          </a:p>
          <a:p>
            <a:pPr>
              <a:lnSpc>
                <a:spcPct val="200000"/>
              </a:lnSpc>
              <a:spcAft>
                <a:spcPts val="400"/>
              </a:spcAft>
            </a:pPr>
            <a:r>
              <a:rPr lang="en-GB" sz="1800" b="1" kern="1400" spc="-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 LCHS4009 – Professional Development Within Health and Social Care</a:t>
            </a:r>
            <a:endParaRPr lang="en-GB" sz="1800" b="1" kern="1400" spc="-50" dirty="0"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endParaRPr lang="en-US" b="1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Anila Ditta</a:t>
            </a:r>
            <a:endParaRPr lang="en-GB" sz="18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ID: 2232190</a:t>
            </a:r>
            <a:endParaRPr lang="en-GB" sz="18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Rizwan Nadim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 title: </a:t>
            </a:r>
            <a:r>
              <a:rPr lang="en-GB" b="1" i="0" dirty="0">
                <a:effectLst/>
                <a:latin typeface="Arial" panose="020B0604020202020204" pitchFamily="34" charset="0"/>
              </a:rPr>
              <a:t>Self-Awareness Presentation </a:t>
            </a:r>
            <a:br>
              <a:rPr lang="en-GB" dirty="0"/>
            </a:b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666669-166D-1723-9DCD-E62C1EA51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72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FBA0D-1EE6-FB4F-B5AE-E2DF07DC4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Contents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C33B3-841D-F810-5D15-0132C2FD81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 action="ppaction://hlinksldjump"/>
              </a:rPr>
              <a:t>Introduction</a:t>
            </a:r>
            <a:endParaRPr lang="en-GB" dirty="0"/>
          </a:p>
          <a:p>
            <a:r>
              <a:rPr lang="en-GB" dirty="0">
                <a:hlinkClick r:id="rId4" action="ppaction://hlinksldjump"/>
              </a:rPr>
              <a:t>My Chosen Job Role</a:t>
            </a:r>
            <a:endParaRPr lang="en-GB" dirty="0"/>
          </a:p>
          <a:p>
            <a:r>
              <a:rPr lang="en-GB" dirty="0">
                <a:hlinkClick r:id="rId5" action="ppaction://hlinksldjump"/>
              </a:rPr>
              <a:t>Understanding The Job</a:t>
            </a:r>
            <a:endParaRPr lang="en-GB" dirty="0"/>
          </a:p>
          <a:p>
            <a:r>
              <a:rPr lang="en-GB" dirty="0">
                <a:hlinkClick r:id="rId6" action="ppaction://hlinksldjump"/>
              </a:rPr>
              <a:t>Swot Analysis</a:t>
            </a:r>
            <a:endParaRPr lang="en-GB" dirty="0"/>
          </a:p>
          <a:p>
            <a:r>
              <a:rPr lang="en-GB" dirty="0">
                <a:hlinkClick r:id="rId7" action="ppaction://hlinksldjump"/>
              </a:rPr>
              <a:t>Tackling My Weaknesses</a:t>
            </a:r>
            <a:endParaRPr lang="en-GB" dirty="0"/>
          </a:p>
          <a:p>
            <a:r>
              <a:rPr lang="en-GB" dirty="0">
                <a:hlinkClick r:id="rId8" action="ppaction://hlinksldjump"/>
              </a:rPr>
              <a:t>How To Benefit From My Opportunities</a:t>
            </a:r>
            <a:endParaRPr lang="en-GB" dirty="0"/>
          </a:p>
          <a:p>
            <a:r>
              <a:rPr lang="en-GB" dirty="0">
                <a:hlinkClick r:id="rId9" action="ppaction://hlinksldjump"/>
              </a:rPr>
              <a:t>Reducing Threats</a:t>
            </a:r>
            <a:endParaRPr lang="en-GB" dirty="0"/>
          </a:p>
          <a:p>
            <a:r>
              <a:rPr lang="en-GB" dirty="0">
                <a:hlinkClick r:id="rId10" action="ppaction://hlinksldjump"/>
              </a:rPr>
              <a:t>Conclusion</a:t>
            </a:r>
            <a:endParaRPr lang="en-GB" dirty="0"/>
          </a:p>
          <a:p>
            <a:r>
              <a:rPr lang="en-GB" dirty="0">
                <a:hlinkClick r:id="rId11" action="ppaction://hlinksldjump"/>
              </a:rPr>
              <a:t>Reference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5D46E0-BD7A-8BC7-2193-36DF85558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331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53699-A413-DE4D-7DCE-5BC13C787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6FCDD-8266-C472-1B0C-92D886843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Today I will be talking about my dream to work as a social worker in a foster home. I don't currently have any real-world experience in social work, I would like to continue learning the skills required for this field of work. I am currently a student in Level 4 Health and Social Care with university of Wales. I will look at my own strengths, weaknesses, opportunities, and threats in this presentation and talk about how I might apply them to move forward in my chosen career.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AB236-D447-2E4D-423A-B86D1F257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739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45DE6-7B62-EC80-FE31-3FD1EFCD8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My Chosen Job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75BEB-D919-B45D-FF82-CE2F40A73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1960" y="1926208"/>
            <a:ext cx="3688080" cy="325843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1500" dirty="0"/>
              <a:t>Social Worker - Fostering Service</a:t>
            </a:r>
          </a:p>
          <a:p>
            <a:r>
              <a:rPr lang="en-GB" sz="1500" b="1" dirty="0"/>
              <a:t>Employer</a:t>
            </a:r>
          </a:p>
          <a:p>
            <a:pPr marL="0" indent="0">
              <a:buNone/>
            </a:pPr>
            <a:r>
              <a:rPr lang="en-GB" sz="1500" dirty="0"/>
              <a:t>Sandwell Children's Trust</a:t>
            </a:r>
          </a:p>
          <a:p>
            <a:r>
              <a:rPr lang="en-GB" sz="1500" b="1" dirty="0"/>
              <a:t>Location</a:t>
            </a:r>
          </a:p>
          <a:p>
            <a:pPr marL="0" indent="0">
              <a:buNone/>
            </a:pPr>
            <a:r>
              <a:rPr lang="en-GB" sz="1500" dirty="0"/>
              <a:t>Hybrid/Oldbury</a:t>
            </a:r>
          </a:p>
          <a:p>
            <a:r>
              <a:rPr lang="en-GB" sz="1500" b="1" dirty="0"/>
              <a:t>Salary</a:t>
            </a:r>
          </a:p>
          <a:p>
            <a:pPr marL="0" indent="0">
              <a:buNone/>
            </a:pPr>
            <a:r>
              <a:rPr lang="en-GB" sz="1500" dirty="0"/>
              <a:t>£41,010 - £52,317 per annum* and a relocation allowance of up to £6,500* plus, excellent benefits.</a:t>
            </a:r>
          </a:p>
          <a:p>
            <a:pPr marL="0" indent="0">
              <a:buNone/>
            </a:pPr>
            <a:r>
              <a:rPr lang="en-GB" sz="1500" b="1" dirty="0"/>
              <a:t>Closing date</a:t>
            </a:r>
          </a:p>
          <a:p>
            <a:r>
              <a:rPr lang="en-GB" sz="1500" dirty="0"/>
              <a:t>26 Oct 2026</a:t>
            </a:r>
          </a:p>
          <a:p>
            <a:r>
              <a:rPr lang="en-GB" sz="1500" b="1" dirty="0"/>
              <a:t>Reference</a:t>
            </a:r>
          </a:p>
          <a:p>
            <a:pPr marL="0" indent="0">
              <a:buNone/>
            </a:pPr>
            <a:r>
              <a:rPr lang="en-GB" sz="1500" dirty="0"/>
              <a:t>SCT448.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500" dirty="0"/>
              <a:t>(</a:t>
            </a:r>
            <a:r>
              <a:rPr lang="en-GB" sz="1500" dirty="0" err="1"/>
              <a:t>WMJobs</a:t>
            </a:r>
            <a:r>
              <a:rPr lang="en-GB" sz="1500" dirty="0"/>
              <a:t>, 2026)</a:t>
            </a:r>
          </a:p>
          <a:p>
            <a:endParaRPr lang="en-GB" sz="1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02DC97-330F-695B-FEAC-0AFCAC0D6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430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97F84A-EDAF-4CC9-8856-289CA93A8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Job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C4591F-8DD0-2180-E3D2-33B41A25FB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Is it That They Want?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You must have completed your Assessed and Supported Year in Employment (ASYE program) in an environment with children and families, be registered with Social Work England, and have a social work qualification.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have a minimum of two years of post-qualifying experience as a social worker, preferably from a fostering service.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Demonstrate strong analytical skills and be able to use the information you gathered to make well-informed decisions that will help the child's journey.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As an effective listener, you will prove that you have understood and have made sure a child's voice is heard.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5E2DAB-4769-986E-A2B6-12D034FF2C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The role aims to Achieve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Support Foster carers and the teams involved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Keep Children safe and central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Improve the experiences of children in their care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0421BF-B48E-FDA4-64A3-10794F9B2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418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6DAE01-2093-7364-6B8E-F5B4058AB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491CF-BC84-11EE-A23B-479F6225B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EB20A-35F2-B251-42B8-1A2CD2D7C7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3050921"/>
            <a:ext cx="5181600" cy="1703959"/>
          </a:xfrm>
        </p:spPr>
        <p:txBody>
          <a:bodyPr/>
          <a:lstStyle/>
          <a:p>
            <a:pPr marL="0" indent="0" algn="ctr">
              <a:buNone/>
            </a:pPr>
            <a:r>
              <a:rPr lang="en-GB" b="1" u="sng" dirty="0">
                <a:solidFill>
                  <a:schemeClr val="accent3"/>
                </a:solidFill>
              </a:rPr>
              <a:t>Strength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Studying Level 4 health and Social Care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Learning different aspects of social care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Looking after family members who suffer from autism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Learning About Special Educational Needs (SEN) in children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82DA69-B6E9-BD24-9279-CF8B996FC0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974593"/>
            <a:ext cx="5181600" cy="1603375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Weakness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No experience in social care of fostering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Have not got any qualification in health and social care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Have not completed AYSE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520AE95-5C14-DAE6-9B22-5005B9C8F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6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0F321EB-B72D-AC6C-B3E7-2DD742C4B5E7}"/>
              </a:ext>
            </a:extLst>
          </p:cNvPr>
          <p:cNvSpPr txBox="1">
            <a:spLocks/>
          </p:cNvSpPr>
          <p:nvPr/>
        </p:nvSpPr>
        <p:spPr>
          <a:xfrm>
            <a:off x="914400" y="4754880"/>
            <a:ext cx="5181600" cy="170395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u="sng" dirty="0">
                <a:solidFill>
                  <a:schemeClr val="tx2">
                    <a:lumMod val="75000"/>
                    <a:lumOff val="25000"/>
                  </a:schemeClr>
                </a:solidFill>
              </a:rPr>
              <a:t>Opportunities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Pass current course to gain more knowledge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Look for volunteer work or placements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Seek guidance from tutors for chosen career path route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Learn more about the field from tutors and others currently working in them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D4C93F7-D95B-B85B-44C6-4D0CC339313C}"/>
              </a:ext>
            </a:extLst>
          </p:cNvPr>
          <p:cNvSpPr txBox="1">
            <a:spLocks/>
          </p:cNvSpPr>
          <p:nvPr/>
        </p:nvSpPr>
        <p:spPr>
          <a:xfrm>
            <a:off x="6019800" y="4754879"/>
            <a:ext cx="5181600" cy="17039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u="sng" dirty="0">
                <a:solidFill>
                  <a:srgbClr val="FF0000"/>
                </a:solidFill>
              </a:rPr>
              <a:t>Threats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No experience or qualification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Emotionally challenging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Competitions for jobs or training places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84155D-B4E8-4BA2-D8AD-4C147BDFAE28}"/>
              </a:ext>
            </a:extLst>
          </p:cNvPr>
          <p:cNvSpPr txBox="1"/>
          <p:nvPr/>
        </p:nvSpPr>
        <p:spPr>
          <a:xfrm>
            <a:off x="914400" y="1346962"/>
            <a:ext cx="90312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u="sng" dirty="0"/>
              <a:t>What is SWOT?</a:t>
            </a:r>
          </a:p>
          <a:p>
            <a:r>
              <a:rPr lang="en-GB" i="1" dirty="0"/>
              <a:t>Swot stands for Strengths, weaknesses, opportunities and threats, it is a </a:t>
            </a:r>
            <a:r>
              <a:rPr lang="en-GB" i="1" dirty="0" err="1"/>
              <a:t>stratgedy</a:t>
            </a:r>
            <a:r>
              <a:rPr lang="en-GB" i="1" dirty="0"/>
              <a:t> which looks at both internal and external factors, it can be applied to businesses, projects and even a person (Kenton, 2025).</a:t>
            </a:r>
          </a:p>
        </p:txBody>
      </p:sp>
    </p:spTree>
    <p:extLst>
      <p:ext uri="{BB962C8B-B14F-4D97-AF65-F5344CB8AC3E}">
        <p14:creationId xmlns:p14="http://schemas.microsoft.com/office/powerpoint/2010/main" val="646714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E35D1-A046-7C5B-8464-91D9A355B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Tackling My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C9310-436A-2E5D-DD29-5420423B840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u="sng" dirty="0">
                <a:solidFill>
                  <a:schemeClr val="accent3"/>
                </a:solidFill>
              </a:rPr>
              <a:t>Starting Strengths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My Level 4 health and Social Care course gives me a starting point in care values and practices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Choosing a career path demonstrates that I am planning ahead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I have tutors who I can ask for guidance from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Look after My nieces and nephews who have special needs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94A4D2-B04A-4D61-7E12-D17F32EEF8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Practical Actions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Ask tutors about progression into social work degrees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Look for placements or volunteer work involving children and families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Be Honest about my own limits and seek help when needed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Use case studies to see how professionals identify and escalate safeguarding concerns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Study laws around child care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CEC86C-8E26-D3BB-54AC-7F23ACB4A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599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6C894-A8ED-1C81-986C-09B3EDD7B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To Benefit From My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E2017-5EF2-B20D-9388-84624E1396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5200" y="1926209"/>
            <a:ext cx="5181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Complete My Level 4 study and continue onto level 5 and 6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Read up on Laws and practices on fostering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Seek volunteer work or a relevant support role to learn about children's needs and safeguarding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Read guidance on fostering (</a:t>
            </a:r>
            <a:r>
              <a:rPr lang="en-GB" sz="1200" dirty="0" err="1"/>
              <a:t>fosteringnet</a:t>
            </a:r>
            <a:r>
              <a:rPr lang="en-GB" sz="1200" dirty="0"/>
              <a:t>, 2017)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Use tutor feedback and future placements to improve communication and professional writing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Use my current commitment in studying to further my education towards the required qualification.</a:t>
            </a:r>
          </a:p>
          <a:p>
            <a:pPr marL="0" indent="0">
              <a:buNone/>
            </a:pPr>
            <a:r>
              <a:rPr lang="en-GB" sz="1200" dirty="0"/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BF05FB-0824-D7AE-7272-12D3AE190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687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D53BD5-AF13-A277-FE8B-C115353F7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F80BD-99C3-F7A4-EBC8-A80C1EB06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Reducing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EB2CC-0AD7-2D82-0B89-28D883362D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u="sng" dirty="0">
                <a:solidFill>
                  <a:schemeClr val="accent3"/>
                </a:solidFill>
              </a:rPr>
              <a:t>Possible Threats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I do not meet the jobs criteria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Safeguarding decisions are complex and come with high responsibility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Emotionally challenging  if hearing about traumas and family difficulties</a:t>
            </a:r>
          </a:p>
          <a:p>
            <a:pPr marL="0" indent="0">
              <a:buNone/>
            </a:pPr>
            <a:endParaRPr lang="en-GB" sz="1200" dirty="0"/>
          </a:p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B3B2E5-2B9A-BE69-4893-984FA55E2E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My Response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Treat the Job Advert as a career target rather than an application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Build skills via recognised training and supervised experience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200" dirty="0"/>
              <a:t>Keep developing skills such as accurate writing, organising my work and evidence-based decisions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44E1BE-158A-29FB-CCF3-81F69E88E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791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C4F5A-2085-7470-A9CC-0E3311C38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86136C-9852-1B0B-2D46-D88FDEC35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intend to complete my Level 4 qualification in Health and Social Care and research-approved social work courses in order to achieve my goal of being a social worker. I plan to broaden my understanding of communication and safeguarding, gain essential experience, and keep seeking the qualifications required for a job in social work. Improving my skills and confidence as a newly licensed social worker, I also aim to complete my Assessed and Supported Year in Employment (ASYE).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B4CEA-DA78-1697-BC79-734811F82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815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717E5-827C-264D-4016-BCFBD2C5C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76AA8-B71D-C86B-5973-A132EB1EA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300" dirty="0" err="1"/>
              <a:t>fosteringnet</a:t>
            </a:r>
            <a:r>
              <a:rPr lang="en-GB" sz="1300" dirty="0"/>
              <a:t>. (2017). </a:t>
            </a:r>
            <a:r>
              <a:rPr lang="en-GB" sz="1300" i="1" dirty="0"/>
              <a:t>Fostering legislation in England</a:t>
            </a:r>
            <a:r>
              <a:rPr lang="en-GB" sz="1300" dirty="0"/>
              <a:t>. [online] Available at: https://www.thefosteringnetwork.org.uk/for-fostering-services/legislation-guidance-and-best-practice/fostering-legislation-guidance-and-best-practice/fostering-legislation-in-england/ [Accessed 16 Oct. 2026].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300" dirty="0"/>
              <a:t>Kenton, W. (2025). </a:t>
            </a:r>
            <a:r>
              <a:rPr lang="en-GB" sz="1300" i="1" dirty="0"/>
              <a:t>How to perform a SWOT analysis</a:t>
            </a:r>
            <a:r>
              <a:rPr lang="en-GB" sz="1300" dirty="0"/>
              <a:t>. [online] Investopedia. Available at: https://www.investopedia.com/terms/s/swot.asp [Accessed 16 Oct. 2026].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300" dirty="0" err="1"/>
              <a:t>WMJobs</a:t>
            </a:r>
            <a:r>
              <a:rPr lang="en-GB" sz="1300" dirty="0"/>
              <a:t> (2026). </a:t>
            </a:r>
            <a:r>
              <a:rPr lang="en-GB" sz="1300" i="1" dirty="0"/>
              <a:t>Social Worker - Fostering Service - </a:t>
            </a:r>
            <a:r>
              <a:rPr lang="en-GB" sz="1300" i="1" dirty="0" err="1"/>
              <a:t>Hybid</a:t>
            </a:r>
            <a:r>
              <a:rPr lang="en-GB" sz="1300" i="1" dirty="0"/>
              <a:t>/Oldbury job with Sandwell </a:t>
            </a:r>
            <a:r>
              <a:rPr lang="en-GB" sz="1300" i="1" dirty="0" err="1"/>
              <a:t>Childrens</a:t>
            </a:r>
            <a:r>
              <a:rPr lang="en-GB" sz="1300" i="1" dirty="0"/>
              <a:t> Trust | 279149</a:t>
            </a:r>
            <a:r>
              <a:rPr lang="en-GB" sz="1300" dirty="0"/>
              <a:t>. [online] </a:t>
            </a:r>
            <a:r>
              <a:rPr lang="en-GB" sz="1300" dirty="0" err="1"/>
              <a:t>WMJobs</a:t>
            </a:r>
            <a:r>
              <a:rPr lang="en-GB" sz="1300" dirty="0"/>
              <a:t>. Available at: https://www.wmjobs.co.uk/job/279149/social-worker-fostering-service-/ [Accessed 15 Oct. 2026].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CFCAD5-C4A3-5D44-CFF2-0F92CC6E7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78F16-4E23-4E02-8998-6DF1C54800A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5330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120</TotalTime>
  <Words>993</Words>
  <Application>Microsoft Office PowerPoint</Application>
  <PresentationFormat>Widescreen</PresentationFormat>
  <Paragraphs>115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Century Gothic</vt:lpstr>
      <vt:lpstr>Wingdings</vt:lpstr>
      <vt:lpstr>Wingdings 3</vt:lpstr>
      <vt:lpstr>Ion</vt:lpstr>
      <vt:lpstr>PowerPoint Presentation</vt:lpstr>
      <vt:lpstr>Contents Page</vt:lpstr>
      <vt:lpstr>Introduction</vt:lpstr>
      <vt:lpstr>My Chosen Job Role</vt:lpstr>
      <vt:lpstr>Understanding The Job</vt:lpstr>
      <vt:lpstr>Swot Analysis</vt:lpstr>
      <vt:lpstr>Tackling My Weaknesses</vt:lpstr>
      <vt:lpstr>How To Benefit From My Opportunities</vt:lpstr>
      <vt:lpstr>Reducing Threats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waqas arif</dc:creator>
  <cp:lastModifiedBy>anila ditta</cp:lastModifiedBy>
  <cp:revision>4</cp:revision>
  <dcterms:created xsi:type="dcterms:W3CDTF">2026-10-18T19:37:46Z</dcterms:created>
  <dcterms:modified xsi:type="dcterms:W3CDTF">2026-10-18T22:10:19Z</dcterms:modified>
</cp:coreProperties>
</file>