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66B3DC-31BA-B6A1-CB69-B43EAF8BA031}" v="1329" dt="2026-03-06T22:05:34.625"/>
    <p1510:client id="{FD37F632-DEF7-755D-7CAB-41FD53FEC1F0}" v="2409" dt="2026-03-06T23:37:52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Hricko (2017325)" userId="S::2017325@student.uwtsd.ac.uk::5d3cfa09-99d8-49fd-aadb-8b6f04ce8b2d" providerId="AD" clId="Web-{4766B3DC-31BA-B6A1-CB69-B43EAF8BA031}"/>
    <pc:docChg chg="addSld modSld addMainMaster delMainMaster">
      <pc:chgData name="Peter Hricko (2017325)" userId="S::2017325@student.uwtsd.ac.uk::5d3cfa09-99d8-49fd-aadb-8b6f04ce8b2d" providerId="AD" clId="Web-{4766B3DC-31BA-B6A1-CB69-B43EAF8BA031}" dt="2026-03-06T22:05:34.625" v="1360" actId="20577"/>
      <pc:docMkLst>
        <pc:docMk/>
      </pc:docMkLst>
      <pc:sldChg chg="addSp modSp mod setBg modClrScheme setClrOvrMap chgLayout">
        <pc:chgData name="Peter Hricko (2017325)" userId="S::2017325@student.uwtsd.ac.uk::5d3cfa09-99d8-49fd-aadb-8b6f04ce8b2d" providerId="AD" clId="Web-{4766B3DC-31BA-B6A1-CB69-B43EAF8BA031}" dt="2026-03-06T21:17:18.067" v="89" actId="1076"/>
        <pc:sldMkLst>
          <pc:docMk/>
          <pc:sldMk cId="109857222" sldId="256"/>
        </pc:sldMkLst>
        <pc:spChg chg="mod">
          <ac:chgData name="Peter Hricko (2017325)" userId="S::2017325@student.uwtsd.ac.uk::5d3cfa09-99d8-49fd-aadb-8b6f04ce8b2d" providerId="AD" clId="Web-{4766B3DC-31BA-B6A1-CB69-B43EAF8BA031}" dt="2026-03-06T21:16:49.018" v="8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eter Hricko (2017325)" userId="S::2017325@student.uwtsd.ac.uk::5d3cfa09-99d8-49fd-aadb-8b6f04ce8b2d" providerId="AD" clId="Web-{4766B3DC-31BA-B6A1-CB69-B43EAF8BA031}" dt="2026-03-06T21:17:18.067" v="89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16:49.018" v="88"/>
          <ac:spMkLst>
            <pc:docMk/>
            <pc:sldMk cId="109857222" sldId="256"/>
            <ac:spMk id="9" creationId="{B7E2F724-2FB3-4D1D-A730-739B8654C030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16:49.018" v="88"/>
          <ac:spMkLst>
            <pc:docMk/>
            <pc:sldMk cId="109857222" sldId="256"/>
            <ac:spMk id="11" creationId="{B2C335F7-F61C-4EB4-80F2-4B1438FE66BB}"/>
          </ac:spMkLst>
        </pc:spChg>
        <pc:picChg chg="add">
          <ac:chgData name="Peter Hricko (2017325)" userId="S::2017325@student.uwtsd.ac.uk::5d3cfa09-99d8-49fd-aadb-8b6f04ce8b2d" providerId="AD" clId="Web-{4766B3DC-31BA-B6A1-CB69-B43EAF8BA031}" dt="2026-03-06T21:16:49.018" v="88"/>
          <ac:picMkLst>
            <pc:docMk/>
            <pc:sldMk cId="109857222" sldId="256"/>
            <ac:picMk id="4" creationId="{5D4D8C9B-1768-B451-457D-08AED8D46508}"/>
          </ac:picMkLst>
        </pc:picChg>
      </pc:sldChg>
      <pc:sldChg chg="addSp delSp modSp new mod setBg">
        <pc:chgData name="Peter Hricko (2017325)" userId="S::2017325@student.uwtsd.ac.uk::5d3cfa09-99d8-49fd-aadb-8b6f04ce8b2d" providerId="AD" clId="Web-{4766B3DC-31BA-B6A1-CB69-B43EAF8BA031}" dt="2026-03-06T21:32:30.955" v="360"/>
        <pc:sldMkLst>
          <pc:docMk/>
          <pc:sldMk cId="4244215136" sldId="257"/>
        </pc:sldMkLst>
        <pc:spChg chg="mod">
          <ac:chgData name="Peter Hricko (2017325)" userId="S::2017325@student.uwtsd.ac.uk::5d3cfa09-99d8-49fd-aadb-8b6f04ce8b2d" providerId="AD" clId="Web-{4766B3DC-31BA-B6A1-CB69-B43EAF8BA031}" dt="2026-03-06T21:32:30.955" v="360"/>
          <ac:spMkLst>
            <pc:docMk/>
            <pc:sldMk cId="4244215136" sldId="257"/>
            <ac:spMk id="2" creationId="{1A9C22B9-D645-F98A-47D6-1622FBBBBC2B}"/>
          </ac:spMkLst>
        </pc:spChg>
        <pc:spChg chg="add del mod">
          <ac:chgData name="Peter Hricko (2017325)" userId="S::2017325@student.uwtsd.ac.uk::5d3cfa09-99d8-49fd-aadb-8b6f04ce8b2d" providerId="AD" clId="Web-{4766B3DC-31BA-B6A1-CB69-B43EAF8BA031}" dt="2026-03-06T21:32:30.955" v="360"/>
          <ac:spMkLst>
            <pc:docMk/>
            <pc:sldMk cId="4244215136" sldId="257"/>
            <ac:spMk id="3" creationId="{91211E12-528A-0835-3074-D4A83DA2357A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30.955" v="360"/>
          <ac:spMkLst>
            <pc:docMk/>
            <pc:sldMk cId="4244215136" sldId="257"/>
            <ac:spMk id="8" creationId="{1653AE3C-AC4F-907C-B473-B9A30D21506F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1:28.950" v="353"/>
          <ac:spMkLst>
            <pc:docMk/>
            <pc:sldMk cId="4244215136" sldId="257"/>
            <ac:spMk id="10" creationId="{4065D9BE-A58D-6E8A-D4A2-5056F3C5E9CA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1:28.950" v="353"/>
          <ac:spMkLst>
            <pc:docMk/>
            <pc:sldMk cId="4244215136" sldId="257"/>
            <ac:spMk id="12" creationId="{A745E793-BC99-8991-71CD-53FFBB6A8F69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30.955" v="360"/>
          <ac:spMkLst>
            <pc:docMk/>
            <pc:sldMk cId="4244215136" sldId="257"/>
            <ac:spMk id="14" creationId="{DC81933E-93BD-38CE-3C98-D10B2844C58A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30.955" v="360"/>
          <ac:spMkLst>
            <pc:docMk/>
            <pc:sldMk cId="4244215136" sldId="257"/>
            <ac:spMk id="15" creationId="{5B3B7A5C-39EE-77A0-28F9-DF51372312A7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27.955" v="357"/>
          <ac:spMkLst>
            <pc:docMk/>
            <pc:sldMk cId="4244215136" sldId="257"/>
            <ac:spMk id="21" creationId="{04213918-F1EB-4BCE-BE23-F5E9851EE05C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27.955" v="357"/>
          <ac:spMkLst>
            <pc:docMk/>
            <pc:sldMk cId="4244215136" sldId="257"/>
            <ac:spMk id="23" creationId="{2062E862-C7F7-4CA1-B929-D0B75F5E9FB9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30.908" v="359"/>
          <ac:spMkLst>
            <pc:docMk/>
            <pc:sldMk cId="4244215136" sldId="257"/>
            <ac:spMk id="25" creationId="{F7A2980E-8F82-6B7D-A838-277407403589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30.908" v="359"/>
          <ac:spMkLst>
            <pc:docMk/>
            <pc:sldMk cId="4244215136" sldId="257"/>
            <ac:spMk id="26" creationId="{4E17AA97-89A7-45C1-B813-BFF6C23D79E1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2:30.908" v="359"/>
          <ac:spMkLst>
            <pc:docMk/>
            <pc:sldMk cId="4244215136" sldId="257"/>
            <ac:spMk id="27" creationId="{A91E908F-EF1E-2FDB-BE4D-3F4C56B2F6B8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32:30.955" v="360"/>
          <ac:spMkLst>
            <pc:docMk/>
            <pc:sldMk cId="4244215136" sldId="257"/>
            <ac:spMk id="30" creationId="{04213918-F1EB-4BCE-BE23-F5E9851EE05C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32:30.955" v="360"/>
          <ac:spMkLst>
            <pc:docMk/>
            <pc:sldMk cId="4244215136" sldId="257"/>
            <ac:spMk id="31" creationId="{2062E862-C7F7-4CA1-B929-D0B75F5E9FB9}"/>
          </ac:spMkLst>
        </pc:spChg>
        <pc:graphicFrameChg chg="add del">
          <ac:chgData name="Peter Hricko (2017325)" userId="S::2017325@student.uwtsd.ac.uk::5d3cfa09-99d8-49fd-aadb-8b6f04ce8b2d" providerId="AD" clId="Web-{4766B3DC-31BA-B6A1-CB69-B43EAF8BA031}" dt="2026-03-06T21:32:27.955" v="357"/>
          <ac:graphicFrameMkLst>
            <pc:docMk/>
            <pc:sldMk cId="4244215136" sldId="257"/>
            <ac:graphicFrameMk id="17" creationId="{B1FE9BBC-4AC9-0A05-64E5-E44D6553B9D5}"/>
          </ac:graphicFrameMkLst>
        </pc:graphicFrameChg>
        <pc:graphicFrameChg chg="add del">
          <ac:chgData name="Peter Hricko (2017325)" userId="S::2017325@student.uwtsd.ac.uk::5d3cfa09-99d8-49fd-aadb-8b6f04ce8b2d" providerId="AD" clId="Web-{4766B3DC-31BA-B6A1-CB69-B43EAF8BA031}" dt="2026-03-06T21:32:30.908" v="359"/>
          <ac:graphicFrameMkLst>
            <pc:docMk/>
            <pc:sldMk cId="4244215136" sldId="257"/>
            <ac:graphicFrameMk id="28" creationId="{422FDEF3-6400-4484-4697-8BD4C2068640}"/>
          </ac:graphicFrameMkLst>
        </pc:graphicFrameChg>
        <pc:graphicFrameChg chg="add">
          <ac:chgData name="Peter Hricko (2017325)" userId="S::2017325@student.uwtsd.ac.uk::5d3cfa09-99d8-49fd-aadb-8b6f04ce8b2d" providerId="AD" clId="Web-{4766B3DC-31BA-B6A1-CB69-B43EAF8BA031}" dt="2026-03-06T21:32:30.955" v="360"/>
          <ac:graphicFrameMkLst>
            <pc:docMk/>
            <pc:sldMk cId="4244215136" sldId="257"/>
            <ac:graphicFrameMk id="32" creationId="{B1FE9BBC-4AC9-0A05-64E5-E44D6553B9D5}"/>
          </ac:graphicFrameMkLst>
        </pc:graphicFrameChg>
        <pc:picChg chg="add del">
          <ac:chgData name="Peter Hricko (2017325)" userId="S::2017325@student.uwtsd.ac.uk::5d3cfa09-99d8-49fd-aadb-8b6f04ce8b2d" providerId="AD" clId="Web-{4766B3DC-31BA-B6A1-CB69-B43EAF8BA031}" dt="2026-03-06T21:31:28.950" v="353"/>
          <ac:picMkLst>
            <pc:docMk/>
            <pc:sldMk cId="4244215136" sldId="257"/>
            <ac:picMk id="7" creationId="{D6B4C60C-290B-6070-E247-EFCA8F53F1EE}"/>
          </ac:picMkLst>
        </pc:picChg>
      </pc:sldChg>
      <pc:sldChg chg="addSp delSp modSp new mod setBg setClrOvrMap">
        <pc:chgData name="Peter Hricko (2017325)" userId="S::2017325@student.uwtsd.ac.uk::5d3cfa09-99d8-49fd-aadb-8b6f04ce8b2d" providerId="AD" clId="Web-{4766B3DC-31BA-B6A1-CB69-B43EAF8BA031}" dt="2026-03-06T21:45:00.754" v="563" actId="20577"/>
        <pc:sldMkLst>
          <pc:docMk/>
          <pc:sldMk cId="1562266097" sldId="258"/>
        </pc:sldMkLst>
        <pc:spChg chg="mod">
          <ac:chgData name="Peter Hricko (2017325)" userId="S::2017325@student.uwtsd.ac.uk::5d3cfa09-99d8-49fd-aadb-8b6f04ce8b2d" providerId="AD" clId="Web-{4766B3DC-31BA-B6A1-CB69-B43EAF8BA031}" dt="2026-03-06T21:45:00.754" v="563" actId="20577"/>
          <ac:spMkLst>
            <pc:docMk/>
            <pc:sldMk cId="1562266097" sldId="258"/>
            <ac:spMk id="2" creationId="{D95191E1-BCD3-FF05-C6B6-179B5E6C1145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3:54.211" v="385"/>
          <ac:spMkLst>
            <pc:docMk/>
            <pc:sldMk cId="1562266097" sldId="258"/>
            <ac:spMk id="3" creationId="{91DC4CB4-F466-E4E3-84A3-38E3A05FDCBF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5:16.340" v="423"/>
          <ac:spMkLst>
            <pc:docMk/>
            <pc:sldMk cId="1562266097" sldId="258"/>
            <ac:spMk id="8" creationId="{EEF92585-7A99-6108-9663-8C59032742EC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3:54.195" v="384"/>
          <ac:spMkLst>
            <pc:docMk/>
            <pc:sldMk cId="1562266097" sldId="258"/>
            <ac:spMk id="9" creationId="{774A975B-A886-5202-0489-6965514A0D14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3:54.195" v="384"/>
          <ac:spMkLst>
            <pc:docMk/>
            <pc:sldMk cId="1562266097" sldId="258"/>
            <ac:spMk id="11" creationId="{EA67E988-5919-57BB-C7DE-D3EAD38A3045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3:54.195" v="384"/>
          <ac:spMkLst>
            <pc:docMk/>
            <pc:sldMk cId="1562266097" sldId="258"/>
            <ac:spMk id="13" creationId="{33E93247-6229-44AB-A550-739E971E690B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3:54.195" v="384"/>
          <ac:spMkLst>
            <pc:docMk/>
            <pc:sldMk cId="1562266097" sldId="258"/>
            <ac:spMk id="15" creationId="{912025B4-7337-735E-4DC9-E634D2011984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33:54.195" v="384"/>
          <ac:spMkLst>
            <pc:docMk/>
            <pc:sldMk cId="1562266097" sldId="258"/>
            <ac:spMk id="17" creationId="{150CDACD-D191-E642-F686-FCB54B7E5F67}"/>
          </ac:spMkLst>
        </pc:spChg>
        <pc:spChg chg="add mod">
          <ac:chgData name="Peter Hricko (2017325)" userId="S::2017325@student.uwtsd.ac.uk::5d3cfa09-99d8-49fd-aadb-8b6f04ce8b2d" providerId="AD" clId="Web-{4766B3DC-31BA-B6A1-CB69-B43EAF8BA031}" dt="2026-03-06T21:44:35.593" v="561"/>
          <ac:spMkLst>
            <pc:docMk/>
            <pc:sldMk cId="1562266097" sldId="258"/>
            <ac:spMk id="19" creationId="{91DC4CB4-F466-E4E3-84A3-38E3A05FDCBF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44:35.593" v="561"/>
          <ac:spMkLst>
            <pc:docMk/>
            <pc:sldMk cId="1562266097" sldId="258"/>
            <ac:spMk id="24" creationId="{42C91D93-014B-66D5-D263-730212C94315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1:44:35.593" v="561"/>
          <ac:spMkLst>
            <pc:docMk/>
            <pc:sldMk cId="1562266097" sldId="258"/>
            <ac:spMk id="26" creationId="{9568B8C9-6702-8441-0D92-220DE92C8861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44:35.593" v="561"/>
          <ac:spMkLst>
            <pc:docMk/>
            <pc:sldMk cId="1562266097" sldId="258"/>
            <ac:spMk id="33" creationId="{9E10BDB4-64F2-477D-A03B-9F8352D5E02E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44:35.593" v="561"/>
          <ac:spMkLst>
            <pc:docMk/>
            <pc:sldMk cId="1562266097" sldId="258"/>
            <ac:spMk id="35" creationId="{887F59F2-5FBC-40CD-AD35-376AECE49EA6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44:35.593" v="561"/>
          <ac:spMkLst>
            <pc:docMk/>
            <pc:sldMk cId="1562266097" sldId="258"/>
            <ac:spMk id="37" creationId="{7271C494-8107-3D61-D611-4FBC7C22A2B8}"/>
          </ac:spMkLst>
        </pc:spChg>
        <pc:picChg chg="add del">
          <ac:chgData name="Peter Hricko (2017325)" userId="S::2017325@student.uwtsd.ac.uk::5d3cfa09-99d8-49fd-aadb-8b6f04ce8b2d" providerId="AD" clId="Web-{4766B3DC-31BA-B6A1-CB69-B43EAF8BA031}" dt="2026-03-06T21:33:54.195" v="384"/>
          <ac:picMkLst>
            <pc:docMk/>
            <pc:sldMk cId="1562266097" sldId="258"/>
            <ac:picMk id="5" creationId="{4F163D86-D179-1F98-76D8-521D318E9F71}"/>
          </ac:picMkLst>
        </pc:picChg>
        <pc:picChg chg="add">
          <ac:chgData name="Peter Hricko (2017325)" userId="S::2017325@student.uwtsd.ac.uk::5d3cfa09-99d8-49fd-aadb-8b6f04ce8b2d" providerId="AD" clId="Web-{4766B3DC-31BA-B6A1-CB69-B43EAF8BA031}" dt="2026-03-06T21:44:35.593" v="561"/>
          <ac:picMkLst>
            <pc:docMk/>
            <pc:sldMk cId="1562266097" sldId="258"/>
            <ac:picMk id="30" creationId="{CB009617-9048-8518-4394-2E7F784970EE}"/>
          </ac:picMkLst>
        </pc:picChg>
      </pc:sldChg>
      <pc:sldChg chg="addSp delSp modSp new mod setBg">
        <pc:chgData name="Peter Hricko (2017325)" userId="S::2017325@student.uwtsd.ac.uk::5d3cfa09-99d8-49fd-aadb-8b6f04ce8b2d" providerId="AD" clId="Web-{4766B3DC-31BA-B6A1-CB69-B43EAF8BA031}" dt="2026-03-06T21:51:12.729" v="780"/>
        <pc:sldMkLst>
          <pc:docMk/>
          <pc:sldMk cId="3645896215" sldId="259"/>
        </pc:sldMkLst>
        <pc:spChg chg="mod">
          <ac:chgData name="Peter Hricko (2017325)" userId="S::2017325@student.uwtsd.ac.uk::5d3cfa09-99d8-49fd-aadb-8b6f04ce8b2d" providerId="AD" clId="Web-{4766B3DC-31BA-B6A1-CB69-B43EAF8BA031}" dt="2026-03-06T21:51:12.729" v="780"/>
          <ac:spMkLst>
            <pc:docMk/>
            <pc:sldMk cId="3645896215" sldId="259"/>
            <ac:spMk id="2" creationId="{9BAE0987-3400-FCD7-B5F9-6E81C0EA6090}"/>
          </ac:spMkLst>
        </pc:spChg>
        <pc:spChg chg="del mod">
          <ac:chgData name="Peter Hricko (2017325)" userId="S::2017325@student.uwtsd.ac.uk::5d3cfa09-99d8-49fd-aadb-8b6f04ce8b2d" providerId="AD" clId="Web-{4766B3DC-31BA-B6A1-CB69-B43EAF8BA031}" dt="2026-03-06T21:51:12.729" v="780"/>
          <ac:spMkLst>
            <pc:docMk/>
            <pc:sldMk cId="3645896215" sldId="259"/>
            <ac:spMk id="3" creationId="{BBB63465-F5F6-530E-E16D-6043322220F8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51:12.729" v="780"/>
          <ac:spMkLst>
            <pc:docMk/>
            <pc:sldMk cId="3645896215" sldId="259"/>
            <ac:spMk id="9" creationId="{F420BC5C-C418-4843-B04B-6918968D0982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51:12.729" v="780"/>
          <ac:spMkLst>
            <pc:docMk/>
            <pc:sldMk cId="3645896215" sldId="259"/>
            <ac:spMk id="11" creationId="{04E511C3-750B-AA87-AE51-0FA2069EA0B9}"/>
          </ac:spMkLst>
        </pc:spChg>
        <pc:graphicFrameChg chg="add">
          <ac:chgData name="Peter Hricko (2017325)" userId="S::2017325@student.uwtsd.ac.uk::5d3cfa09-99d8-49fd-aadb-8b6f04ce8b2d" providerId="AD" clId="Web-{4766B3DC-31BA-B6A1-CB69-B43EAF8BA031}" dt="2026-03-06T21:51:12.729" v="780"/>
          <ac:graphicFrameMkLst>
            <pc:docMk/>
            <pc:sldMk cId="3645896215" sldId="259"/>
            <ac:graphicFrameMk id="5" creationId="{4A435404-8A24-4925-6C9F-D3F10D21982A}"/>
          </ac:graphicFrameMkLst>
        </pc:graphicFrameChg>
      </pc:sldChg>
      <pc:sldChg chg="addSp modSp new mod setBg setClrOvrMap">
        <pc:chgData name="Peter Hricko (2017325)" userId="S::2017325@student.uwtsd.ac.uk::5d3cfa09-99d8-49fd-aadb-8b6f04ce8b2d" providerId="AD" clId="Web-{4766B3DC-31BA-B6A1-CB69-B43EAF8BA031}" dt="2026-03-06T21:57:14.587" v="965" actId="20577"/>
        <pc:sldMkLst>
          <pc:docMk/>
          <pc:sldMk cId="1494431051" sldId="260"/>
        </pc:sldMkLst>
        <pc:spChg chg="mod">
          <ac:chgData name="Peter Hricko (2017325)" userId="S::2017325@student.uwtsd.ac.uk::5d3cfa09-99d8-49fd-aadb-8b6f04ce8b2d" providerId="AD" clId="Web-{4766B3DC-31BA-B6A1-CB69-B43EAF8BA031}" dt="2026-03-06T21:53:19.204" v="811"/>
          <ac:spMkLst>
            <pc:docMk/>
            <pc:sldMk cId="1494431051" sldId="260"/>
            <ac:spMk id="2" creationId="{7A1C8C84-6D7A-9C4C-E95C-B31973452CBE}"/>
          </ac:spMkLst>
        </pc:spChg>
        <pc:spChg chg="mod">
          <ac:chgData name="Peter Hricko (2017325)" userId="S::2017325@student.uwtsd.ac.uk::5d3cfa09-99d8-49fd-aadb-8b6f04ce8b2d" providerId="AD" clId="Web-{4766B3DC-31BA-B6A1-CB69-B43EAF8BA031}" dt="2026-03-06T21:57:14.587" v="965" actId="20577"/>
          <ac:spMkLst>
            <pc:docMk/>
            <pc:sldMk cId="1494431051" sldId="260"/>
            <ac:spMk id="3" creationId="{561E7CDD-8596-85CB-E61A-C5596B8B5824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53:19.204" v="811"/>
          <ac:spMkLst>
            <pc:docMk/>
            <pc:sldMk cId="1494431051" sldId="260"/>
            <ac:spMk id="9" creationId="{774A975B-A886-5202-0489-6965514A0D14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53:19.204" v="811"/>
          <ac:spMkLst>
            <pc:docMk/>
            <pc:sldMk cId="1494431051" sldId="260"/>
            <ac:spMk id="11" creationId="{EA67E988-5919-57BB-C7DE-D3EAD38A3045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53:19.204" v="811"/>
          <ac:spMkLst>
            <pc:docMk/>
            <pc:sldMk cId="1494431051" sldId="260"/>
            <ac:spMk id="13" creationId="{E20BB609-EF92-42DB-836C-0699A590B5CF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53:19.204" v="811"/>
          <ac:spMkLst>
            <pc:docMk/>
            <pc:sldMk cId="1494431051" sldId="260"/>
            <ac:spMk id="15" creationId="{637992A9-1E8C-4E57-B4F4-EE2D38E504A2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1:53:19.204" v="811"/>
          <ac:spMkLst>
            <pc:docMk/>
            <pc:sldMk cId="1494431051" sldId="260"/>
            <ac:spMk id="17" creationId="{B2C335F7-F61C-4EB4-80F2-4B1438FE66BB}"/>
          </ac:spMkLst>
        </pc:spChg>
        <pc:picChg chg="add mod">
          <ac:chgData name="Peter Hricko (2017325)" userId="S::2017325@student.uwtsd.ac.uk::5d3cfa09-99d8-49fd-aadb-8b6f04ce8b2d" providerId="AD" clId="Web-{4766B3DC-31BA-B6A1-CB69-B43EAF8BA031}" dt="2026-03-06T21:53:43.361" v="813" actId="1076"/>
          <ac:picMkLst>
            <pc:docMk/>
            <pc:sldMk cId="1494431051" sldId="260"/>
            <ac:picMk id="5" creationId="{7FE5351F-C66F-1880-CFCA-13BABC9E05B6}"/>
          </ac:picMkLst>
        </pc:picChg>
      </pc:sldChg>
      <pc:sldChg chg="addSp delSp modSp new mod setBg">
        <pc:chgData name="Peter Hricko (2017325)" userId="S::2017325@student.uwtsd.ac.uk::5d3cfa09-99d8-49fd-aadb-8b6f04ce8b2d" providerId="AD" clId="Web-{4766B3DC-31BA-B6A1-CB69-B43EAF8BA031}" dt="2026-03-06T22:02:04.084" v="1171"/>
        <pc:sldMkLst>
          <pc:docMk/>
          <pc:sldMk cId="2490055701" sldId="261"/>
        </pc:sldMkLst>
        <pc:spChg chg="mod">
          <ac:chgData name="Peter Hricko (2017325)" userId="S::2017325@student.uwtsd.ac.uk::5d3cfa09-99d8-49fd-aadb-8b6f04ce8b2d" providerId="AD" clId="Web-{4766B3DC-31BA-B6A1-CB69-B43EAF8BA031}" dt="2026-03-06T22:02:04.084" v="1171"/>
          <ac:spMkLst>
            <pc:docMk/>
            <pc:sldMk cId="2490055701" sldId="261"/>
            <ac:spMk id="2" creationId="{AB192E36-0E81-C24B-C577-4C870CB18CB0}"/>
          </ac:spMkLst>
        </pc:spChg>
        <pc:spChg chg="add del mod">
          <ac:chgData name="Peter Hricko (2017325)" userId="S::2017325@student.uwtsd.ac.uk::5d3cfa09-99d8-49fd-aadb-8b6f04ce8b2d" providerId="AD" clId="Web-{4766B3DC-31BA-B6A1-CB69-B43EAF8BA031}" dt="2026-03-06T22:02:04.084" v="1171"/>
          <ac:spMkLst>
            <pc:docMk/>
            <pc:sldMk cId="2490055701" sldId="261"/>
            <ac:spMk id="3" creationId="{69211C9D-FDB6-C6E2-1115-B66B24967BAA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2:04.068" v="1170"/>
          <ac:spMkLst>
            <pc:docMk/>
            <pc:sldMk cId="2490055701" sldId="261"/>
            <ac:spMk id="8" creationId="{4E17AA97-89A7-45C1-B813-BFF6C23D79E1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1:55.707" v="1166"/>
          <ac:spMkLst>
            <pc:docMk/>
            <pc:sldMk cId="2490055701" sldId="261"/>
            <ac:spMk id="9" creationId="{4E17AA97-89A7-45C1-B813-BFF6C23D79E1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2:04.068" v="1170"/>
          <ac:spMkLst>
            <pc:docMk/>
            <pc:sldMk cId="2490055701" sldId="261"/>
            <ac:spMk id="10" creationId="{33AC4FE1-D370-43A6-96C5-076716BB1E76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1:55.707" v="1166"/>
          <ac:spMkLst>
            <pc:docMk/>
            <pc:sldMk cId="2490055701" sldId="261"/>
            <ac:spMk id="11" creationId="{33AC4FE1-D370-43A6-96C5-076716BB1E76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2:04.068" v="1170"/>
          <ac:spMkLst>
            <pc:docMk/>
            <pc:sldMk cId="2490055701" sldId="261"/>
            <ac:spMk id="12" creationId="{4A3D569D-D3A6-49CA-A483-291E95DACA14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1:55.707" v="1166"/>
          <ac:spMkLst>
            <pc:docMk/>
            <pc:sldMk cId="2490055701" sldId="261"/>
            <ac:spMk id="13" creationId="{4A3D569D-D3A6-49CA-A483-291E95DACA14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1:58.426" v="1168"/>
          <ac:spMkLst>
            <pc:docMk/>
            <pc:sldMk cId="2490055701" sldId="261"/>
            <ac:spMk id="15" creationId="{4E17AA97-89A7-45C1-B813-BFF6C23D79E1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1:58.426" v="1168"/>
          <ac:spMkLst>
            <pc:docMk/>
            <pc:sldMk cId="2490055701" sldId="261"/>
            <ac:spMk id="16" creationId="{A91E908F-EF1E-2FDB-BE4D-3F4C56B2F6B8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1:58.426" v="1168"/>
          <ac:spMkLst>
            <pc:docMk/>
            <pc:sldMk cId="2490055701" sldId="261"/>
            <ac:spMk id="17" creationId="{F7A2980E-8F82-6B7D-A838-277407403589}"/>
          </ac:spMkLst>
        </pc:spChg>
        <pc:spChg chg="add del">
          <ac:chgData name="Peter Hricko (2017325)" userId="S::2017325@student.uwtsd.ac.uk::5d3cfa09-99d8-49fd-aadb-8b6f04ce8b2d" providerId="AD" clId="Web-{4766B3DC-31BA-B6A1-CB69-B43EAF8BA031}" dt="2026-03-06T22:02:04.068" v="1170"/>
          <ac:spMkLst>
            <pc:docMk/>
            <pc:sldMk cId="2490055701" sldId="261"/>
            <ac:spMk id="20" creationId="{69211C9D-FDB6-C6E2-1115-B66B24967BAA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2:02:04.084" v="1171"/>
          <ac:spMkLst>
            <pc:docMk/>
            <pc:sldMk cId="2490055701" sldId="261"/>
            <ac:spMk id="22" creationId="{9EE42DCE-4A4F-44C4-84E5-261B3BEEF1DA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2:02:04.084" v="1171"/>
          <ac:spMkLst>
            <pc:docMk/>
            <pc:sldMk cId="2490055701" sldId="261"/>
            <ac:spMk id="23" creationId="{887F59F2-5FBC-40CD-AD35-376AECE49EA6}"/>
          </ac:spMkLst>
        </pc:spChg>
        <pc:spChg chg="add">
          <ac:chgData name="Peter Hricko (2017325)" userId="S::2017325@student.uwtsd.ac.uk::5d3cfa09-99d8-49fd-aadb-8b6f04ce8b2d" providerId="AD" clId="Web-{4766B3DC-31BA-B6A1-CB69-B43EAF8BA031}" dt="2026-03-06T22:02:04.084" v="1171"/>
          <ac:spMkLst>
            <pc:docMk/>
            <pc:sldMk cId="2490055701" sldId="261"/>
            <ac:spMk id="24" creationId="{69211C9D-FDB6-C6E2-1115-B66B24967BAA}"/>
          </ac:spMkLst>
        </pc:spChg>
        <pc:graphicFrameChg chg="add del">
          <ac:chgData name="Peter Hricko (2017325)" userId="S::2017325@student.uwtsd.ac.uk::5d3cfa09-99d8-49fd-aadb-8b6f04ce8b2d" providerId="AD" clId="Web-{4766B3DC-31BA-B6A1-CB69-B43EAF8BA031}" dt="2026-03-06T22:01:55.707" v="1166"/>
          <ac:graphicFrameMkLst>
            <pc:docMk/>
            <pc:sldMk cId="2490055701" sldId="261"/>
            <ac:graphicFrameMk id="5" creationId="{7C7B72E2-0406-69FB-0E51-B43016D2A856}"/>
          </ac:graphicFrameMkLst>
        </pc:graphicFrameChg>
        <pc:graphicFrameChg chg="add del">
          <ac:chgData name="Peter Hricko (2017325)" userId="S::2017325@student.uwtsd.ac.uk::5d3cfa09-99d8-49fd-aadb-8b6f04ce8b2d" providerId="AD" clId="Web-{4766B3DC-31BA-B6A1-CB69-B43EAF8BA031}" dt="2026-03-06T22:01:58.426" v="1168"/>
          <ac:graphicFrameMkLst>
            <pc:docMk/>
            <pc:sldMk cId="2490055701" sldId="261"/>
            <ac:graphicFrameMk id="18" creationId="{5B6798D5-F574-EBB4-E647-B65E3923DC88}"/>
          </ac:graphicFrameMkLst>
        </pc:graphicFrameChg>
        <pc:picChg chg="add">
          <ac:chgData name="Peter Hricko (2017325)" userId="S::2017325@student.uwtsd.ac.uk::5d3cfa09-99d8-49fd-aadb-8b6f04ce8b2d" providerId="AD" clId="Web-{4766B3DC-31BA-B6A1-CB69-B43EAF8BA031}" dt="2026-03-06T22:02:04.084" v="1171"/>
          <ac:picMkLst>
            <pc:docMk/>
            <pc:sldMk cId="2490055701" sldId="261"/>
            <ac:picMk id="7" creationId="{7A4AEA60-12F4-0AF9-594D-D35CDF3E9F17}"/>
          </ac:picMkLst>
        </pc:picChg>
      </pc:sldChg>
      <pc:sldChg chg="modSp new">
        <pc:chgData name="Peter Hricko (2017325)" userId="S::2017325@student.uwtsd.ac.uk::5d3cfa09-99d8-49fd-aadb-8b6f04ce8b2d" providerId="AD" clId="Web-{4766B3DC-31BA-B6A1-CB69-B43EAF8BA031}" dt="2026-03-06T22:05:34.625" v="1360" actId="20577"/>
        <pc:sldMkLst>
          <pc:docMk/>
          <pc:sldMk cId="3786636039" sldId="262"/>
        </pc:sldMkLst>
        <pc:spChg chg="mod">
          <ac:chgData name="Peter Hricko (2017325)" userId="S::2017325@student.uwtsd.ac.uk::5d3cfa09-99d8-49fd-aadb-8b6f04ce8b2d" providerId="AD" clId="Web-{4766B3DC-31BA-B6A1-CB69-B43EAF8BA031}" dt="2026-03-06T22:03:01.639" v="1188" actId="20577"/>
          <ac:spMkLst>
            <pc:docMk/>
            <pc:sldMk cId="3786636039" sldId="262"/>
            <ac:spMk id="2" creationId="{05E7CEDF-FBB3-2EAB-4F74-A092159DC1C0}"/>
          </ac:spMkLst>
        </pc:spChg>
        <pc:spChg chg="mod">
          <ac:chgData name="Peter Hricko (2017325)" userId="S::2017325@student.uwtsd.ac.uk::5d3cfa09-99d8-49fd-aadb-8b6f04ce8b2d" providerId="AD" clId="Web-{4766B3DC-31BA-B6A1-CB69-B43EAF8BA031}" dt="2026-03-06T22:05:34.625" v="1360" actId="20577"/>
          <ac:spMkLst>
            <pc:docMk/>
            <pc:sldMk cId="3786636039" sldId="262"/>
            <ac:spMk id="3" creationId="{703AFC64-0B4A-84F4-182B-59B547247607}"/>
          </ac:spMkLst>
        </pc:spChg>
      </pc:sldChg>
      <pc:sldMasterChg chg="del delSldLayout">
        <pc:chgData name="Peter Hricko (2017325)" userId="S::2017325@student.uwtsd.ac.uk::5d3cfa09-99d8-49fd-aadb-8b6f04ce8b2d" providerId="AD" clId="Web-{4766B3DC-31BA-B6A1-CB69-B43EAF8BA031}" dt="2026-03-06T21:16:49.018" v="88"/>
        <pc:sldMasterMkLst>
          <pc:docMk/>
          <pc:sldMasterMk cId="2460954070" sldId="2147483660"/>
        </pc:sldMasterMkLst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Peter Hricko (2017325)" userId="S::2017325@student.uwtsd.ac.uk::5d3cfa09-99d8-49fd-aadb-8b6f04ce8b2d" providerId="AD" clId="Web-{4766B3DC-31BA-B6A1-CB69-B43EAF8BA031}" dt="2026-03-06T21:16:49.018" v="88"/>
        <pc:sldMasterMkLst>
          <pc:docMk/>
          <pc:sldMasterMk cId="1171511478" sldId="2147483721"/>
        </pc:sldMasterMkLst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3380080783" sldId="2147483710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975678655" sldId="2147483711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3187671496" sldId="2147483712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2508018028" sldId="2147483713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3644957842" sldId="2147483714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63842557" sldId="2147483715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1794821734" sldId="2147483716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1242308150" sldId="2147483717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3134932705" sldId="2147483718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2853364109" sldId="2147483719"/>
          </pc:sldLayoutMkLst>
        </pc:sldLayoutChg>
        <pc:sldLayoutChg chg="add">
          <pc:chgData name="Peter Hricko (2017325)" userId="S::2017325@student.uwtsd.ac.uk::5d3cfa09-99d8-49fd-aadb-8b6f04ce8b2d" providerId="AD" clId="Web-{4766B3DC-31BA-B6A1-CB69-B43EAF8BA031}" dt="2026-03-06T21:16:49.018" v="88"/>
          <pc:sldLayoutMkLst>
            <pc:docMk/>
            <pc:sldMasterMk cId="1171511478" sldId="2147483721"/>
            <pc:sldLayoutMk cId="3658461532" sldId="2147483720"/>
          </pc:sldLayoutMkLst>
        </pc:sldLayoutChg>
      </pc:sldMasterChg>
    </pc:docChg>
  </pc:docChgLst>
  <pc:docChgLst>
    <pc:chgData clId="Web-{4766B3DC-31BA-B6A1-CB69-B43EAF8BA031}"/>
    <pc:docChg chg="modSld">
      <pc:chgData name="" userId="" providerId="" clId="Web-{4766B3DC-31BA-B6A1-CB69-B43EAF8BA031}" dt="2026-03-06T21:11:59.570" v="0" actId="20577"/>
      <pc:docMkLst>
        <pc:docMk/>
      </pc:docMkLst>
      <pc:sldChg chg="modSp">
        <pc:chgData name="" userId="" providerId="" clId="Web-{4766B3DC-31BA-B6A1-CB69-B43EAF8BA031}" dt="2026-03-06T21:11:59.570" v="0" actId="20577"/>
        <pc:sldMkLst>
          <pc:docMk/>
          <pc:sldMk cId="109857222" sldId="256"/>
        </pc:sldMkLst>
        <pc:spChg chg="mod">
          <ac:chgData name="" userId="" providerId="" clId="Web-{4766B3DC-31BA-B6A1-CB69-B43EAF8BA031}" dt="2026-03-06T21:11:59.570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Peter Hricko (2017325)" userId="S::2017325@student.uwtsd.ac.uk::5d3cfa09-99d8-49fd-aadb-8b6f04ce8b2d" providerId="AD" clId="Web-{FD37F632-DEF7-755D-7CAB-41FD53FEC1F0}"/>
    <pc:docChg chg="addSld modSld">
      <pc:chgData name="Peter Hricko (2017325)" userId="S::2017325@student.uwtsd.ac.uk::5d3cfa09-99d8-49fd-aadb-8b6f04ce8b2d" providerId="AD" clId="Web-{FD37F632-DEF7-755D-7CAB-41FD53FEC1F0}" dt="2026-03-06T23:37:48.144" v="2150"/>
      <pc:docMkLst>
        <pc:docMk/>
      </pc:docMkLst>
      <pc:sldChg chg="modSp addAnim">
        <pc:chgData name="Peter Hricko (2017325)" userId="S::2017325@student.uwtsd.ac.uk::5d3cfa09-99d8-49fd-aadb-8b6f04ce8b2d" providerId="AD" clId="Web-{FD37F632-DEF7-755D-7CAB-41FD53FEC1F0}" dt="2026-03-06T23:35:17.269" v="2133"/>
        <pc:sldMkLst>
          <pc:docMk/>
          <pc:sldMk cId="109857222" sldId="256"/>
        </pc:sldMkLst>
        <pc:spChg chg="mod">
          <ac:chgData name="Peter Hricko (2017325)" userId="S::2017325@student.uwtsd.ac.uk::5d3cfa09-99d8-49fd-aadb-8b6f04ce8b2d" providerId="AD" clId="Web-{FD37F632-DEF7-755D-7CAB-41FD53FEC1F0}" dt="2026-03-06T23:35:16.722" v="213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Anim">
        <pc:chgData name="Peter Hricko (2017325)" userId="S::2017325@student.uwtsd.ac.uk::5d3cfa09-99d8-49fd-aadb-8b6f04ce8b2d" providerId="AD" clId="Web-{FD37F632-DEF7-755D-7CAB-41FD53FEC1F0}" dt="2026-03-06T23:35:22.831" v="2134"/>
        <pc:sldMkLst>
          <pc:docMk/>
          <pc:sldMk cId="4244215136" sldId="257"/>
        </pc:sldMkLst>
      </pc:sldChg>
      <pc:sldChg chg="modSp addAnim modAnim">
        <pc:chgData name="Peter Hricko (2017325)" userId="S::2017325@student.uwtsd.ac.uk::5d3cfa09-99d8-49fd-aadb-8b6f04ce8b2d" providerId="AD" clId="Web-{FD37F632-DEF7-755D-7CAB-41FD53FEC1F0}" dt="2026-03-06T23:35:55.503" v="2139"/>
        <pc:sldMkLst>
          <pc:docMk/>
          <pc:sldMk cId="1562266097" sldId="258"/>
        </pc:sldMkLst>
        <pc:spChg chg="mod">
          <ac:chgData name="Peter Hricko (2017325)" userId="S::2017325@student.uwtsd.ac.uk::5d3cfa09-99d8-49fd-aadb-8b6f04ce8b2d" providerId="AD" clId="Web-{FD37F632-DEF7-755D-7CAB-41FD53FEC1F0}" dt="2026-03-06T23:35:32.581" v="2136" actId="20577"/>
          <ac:spMkLst>
            <pc:docMk/>
            <pc:sldMk cId="1562266097" sldId="258"/>
            <ac:spMk id="19" creationId="{91DC4CB4-F466-E4E3-84A3-38E3A05FDCBF}"/>
          </ac:spMkLst>
        </pc:spChg>
      </pc:sldChg>
      <pc:sldChg chg="addAnim">
        <pc:chgData name="Peter Hricko (2017325)" userId="S::2017325@student.uwtsd.ac.uk::5d3cfa09-99d8-49fd-aadb-8b6f04ce8b2d" providerId="AD" clId="Web-{FD37F632-DEF7-755D-7CAB-41FD53FEC1F0}" dt="2026-03-06T23:36:06.097" v="2141"/>
        <pc:sldMkLst>
          <pc:docMk/>
          <pc:sldMk cId="3645896215" sldId="259"/>
        </pc:sldMkLst>
      </pc:sldChg>
      <pc:sldChg chg="addAnim">
        <pc:chgData name="Peter Hricko (2017325)" userId="S::2017325@student.uwtsd.ac.uk::5d3cfa09-99d8-49fd-aadb-8b6f04ce8b2d" providerId="AD" clId="Web-{FD37F632-DEF7-755D-7CAB-41FD53FEC1F0}" dt="2026-03-06T23:36:14.269" v="2142"/>
        <pc:sldMkLst>
          <pc:docMk/>
          <pc:sldMk cId="1494431051" sldId="260"/>
        </pc:sldMkLst>
      </pc:sldChg>
      <pc:sldChg chg="addAnim">
        <pc:chgData name="Peter Hricko (2017325)" userId="S::2017325@student.uwtsd.ac.uk::5d3cfa09-99d8-49fd-aadb-8b6f04ce8b2d" providerId="AD" clId="Web-{FD37F632-DEF7-755D-7CAB-41FD53FEC1F0}" dt="2026-03-06T23:36:21.925" v="2143"/>
        <pc:sldMkLst>
          <pc:docMk/>
          <pc:sldMk cId="2490055701" sldId="261"/>
        </pc:sldMkLst>
      </pc:sldChg>
      <pc:sldChg chg="addSp delSp modSp mod setBg addAnim delAnim">
        <pc:chgData name="Peter Hricko (2017325)" userId="S::2017325@student.uwtsd.ac.uk::5d3cfa09-99d8-49fd-aadb-8b6f04ce8b2d" providerId="AD" clId="Web-{FD37F632-DEF7-755D-7CAB-41FD53FEC1F0}" dt="2026-03-06T23:36:54.753" v="2146"/>
        <pc:sldMkLst>
          <pc:docMk/>
          <pc:sldMk cId="3786636039" sldId="262"/>
        </pc:sldMkLst>
        <pc:spChg chg="mod">
          <ac:chgData name="Peter Hricko (2017325)" userId="S::2017325@student.uwtsd.ac.uk::5d3cfa09-99d8-49fd-aadb-8b6f04ce8b2d" providerId="AD" clId="Web-{FD37F632-DEF7-755D-7CAB-41FD53FEC1F0}" dt="2026-03-06T22:08:29.187" v="5"/>
          <ac:spMkLst>
            <pc:docMk/>
            <pc:sldMk cId="3786636039" sldId="262"/>
            <ac:spMk id="2" creationId="{05E7CEDF-FBB3-2EAB-4F74-A092159DC1C0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18.531" v="4"/>
          <ac:spMkLst>
            <pc:docMk/>
            <pc:sldMk cId="3786636039" sldId="262"/>
            <ac:spMk id="3" creationId="{703AFC64-0B4A-84F4-182B-59B547247607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29.187" v="5"/>
          <ac:spMkLst>
            <pc:docMk/>
            <pc:sldMk cId="3786636039" sldId="262"/>
            <ac:spMk id="8" creationId="{E1ABDA4C-062F-4E88-A079-2279A6477C12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05.905" v="1"/>
          <ac:spMkLst>
            <pc:docMk/>
            <pc:sldMk cId="3786636039" sldId="262"/>
            <ac:spMk id="9" creationId="{F420BC5C-C418-4843-B04B-6918968D0982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18.531" v="3"/>
          <ac:spMkLst>
            <pc:docMk/>
            <pc:sldMk cId="3786636039" sldId="262"/>
            <ac:spMk id="10" creationId="{9EE42DCE-4A4F-44C4-84E5-261B3BEEF1DA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05.905" v="1"/>
          <ac:spMkLst>
            <pc:docMk/>
            <pc:sldMk cId="3786636039" sldId="262"/>
            <ac:spMk id="11" creationId="{04E511C3-750B-AA87-AE51-0FA2069EA0B9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18.531" v="3"/>
          <ac:spMkLst>
            <pc:docMk/>
            <pc:sldMk cId="3786636039" sldId="262"/>
            <ac:spMk id="12" creationId="{887F59F2-5FBC-40CD-AD35-376AECE49EA6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18.531" v="3"/>
          <ac:spMkLst>
            <pc:docMk/>
            <pc:sldMk cId="3786636039" sldId="262"/>
            <ac:spMk id="13" creationId="{703AFC64-0B4A-84F4-182B-59B547247607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08:29.187" v="5"/>
          <ac:spMkLst>
            <pc:docMk/>
            <pc:sldMk cId="3786636039" sldId="262"/>
            <ac:spMk id="15" creationId="{887F59F2-5FBC-40CD-AD35-376AECE49EA6}"/>
          </ac:spMkLst>
        </pc:spChg>
        <pc:spChg chg="add mod">
          <ac:chgData name="Peter Hricko (2017325)" userId="S::2017325@student.uwtsd.ac.uk::5d3cfa09-99d8-49fd-aadb-8b6f04ce8b2d" providerId="AD" clId="Web-{FD37F632-DEF7-755D-7CAB-41FD53FEC1F0}" dt="2026-03-06T22:08:29.187" v="5"/>
          <ac:spMkLst>
            <pc:docMk/>
            <pc:sldMk cId="3786636039" sldId="262"/>
            <ac:spMk id="16" creationId="{703AFC64-0B4A-84F4-182B-59B547247607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08:29.187" v="5"/>
          <ac:spMkLst>
            <pc:docMk/>
            <pc:sldMk cId="3786636039" sldId="262"/>
            <ac:spMk id="23" creationId="{9E10BDB4-64F2-477D-A03B-9F8352D5E02E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08:29.187" v="5"/>
          <ac:spMkLst>
            <pc:docMk/>
            <pc:sldMk cId="3786636039" sldId="262"/>
            <ac:spMk id="25" creationId="{887F59F2-5FBC-40CD-AD35-376AECE49EA6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08:29.187" v="5"/>
          <ac:spMkLst>
            <pc:docMk/>
            <pc:sldMk cId="3786636039" sldId="262"/>
            <ac:spMk id="27" creationId="{7271C494-8107-3D61-D611-4FBC7C22A2B8}"/>
          </ac:spMkLst>
        </pc:spChg>
        <pc:graphicFrameChg chg="add del">
          <ac:chgData name="Peter Hricko (2017325)" userId="S::2017325@student.uwtsd.ac.uk::5d3cfa09-99d8-49fd-aadb-8b6f04ce8b2d" providerId="AD" clId="Web-{FD37F632-DEF7-755D-7CAB-41FD53FEC1F0}" dt="2026-03-06T22:08:05.905" v="1"/>
          <ac:graphicFrameMkLst>
            <pc:docMk/>
            <pc:sldMk cId="3786636039" sldId="262"/>
            <ac:graphicFrameMk id="5" creationId="{5FB3A02E-53C7-5278-4E4B-00DA14ED65E9}"/>
          </ac:graphicFrameMkLst>
        </pc:graphicFrameChg>
        <pc:picChg chg="add del">
          <ac:chgData name="Peter Hricko (2017325)" userId="S::2017325@student.uwtsd.ac.uk::5d3cfa09-99d8-49fd-aadb-8b6f04ce8b2d" providerId="AD" clId="Web-{FD37F632-DEF7-755D-7CAB-41FD53FEC1F0}" dt="2026-03-06T22:08:18.531" v="3"/>
          <ac:picMkLst>
            <pc:docMk/>
            <pc:sldMk cId="3786636039" sldId="262"/>
            <ac:picMk id="7" creationId="{C48FAC61-F52B-477D-0AB9-C86EDB6EF518}"/>
          </ac:picMkLst>
        </pc:picChg>
        <pc:picChg chg="add">
          <ac:chgData name="Peter Hricko (2017325)" userId="S::2017325@student.uwtsd.ac.uk::5d3cfa09-99d8-49fd-aadb-8b6f04ce8b2d" providerId="AD" clId="Web-{FD37F632-DEF7-755D-7CAB-41FD53FEC1F0}" dt="2026-03-06T22:08:29.187" v="5"/>
          <ac:picMkLst>
            <pc:docMk/>
            <pc:sldMk cId="3786636039" sldId="262"/>
            <ac:picMk id="20" creationId="{5E30FCCB-B237-B947-E0BF-D3487606A3D6}"/>
          </ac:picMkLst>
        </pc:picChg>
      </pc:sldChg>
      <pc:sldChg chg="addSp delSp modSp new mod setBg addAnim setClrOvrMap">
        <pc:chgData name="Peter Hricko (2017325)" userId="S::2017325@student.uwtsd.ac.uk::5d3cfa09-99d8-49fd-aadb-8b6f04ce8b2d" providerId="AD" clId="Web-{FD37F632-DEF7-755D-7CAB-41FD53FEC1F0}" dt="2026-03-06T23:37:01.660" v="2147"/>
        <pc:sldMkLst>
          <pc:docMk/>
          <pc:sldMk cId="1192909619" sldId="263"/>
        </pc:sldMkLst>
        <pc:spChg chg="mod">
          <ac:chgData name="Peter Hricko (2017325)" userId="S::2017325@student.uwtsd.ac.uk::5d3cfa09-99d8-49fd-aadb-8b6f04ce8b2d" providerId="AD" clId="Web-{FD37F632-DEF7-755D-7CAB-41FD53FEC1F0}" dt="2026-03-06T22:10:29.345" v="68"/>
          <ac:spMkLst>
            <pc:docMk/>
            <pc:sldMk cId="1192909619" sldId="263"/>
            <ac:spMk id="2" creationId="{554EFDD6-199D-AC80-BBFF-5D59A1879E89}"/>
          </ac:spMkLst>
        </pc:spChg>
        <pc:spChg chg="del">
          <ac:chgData name="Peter Hricko (2017325)" userId="S::2017325@student.uwtsd.ac.uk::5d3cfa09-99d8-49fd-aadb-8b6f04ce8b2d" providerId="AD" clId="Web-{FD37F632-DEF7-755D-7CAB-41FD53FEC1F0}" dt="2026-03-06T22:09:22.657" v="20"/>
          <ac:spMkLst>
            <pc:docMk/>
            <pc:sldMk cId="1192909619" sldId="263"/>
            <ac:spMk id="3" creationId="{30D2B35E-8255-D680-D5BB-8315CDD847DE}"/>
          </ac:spMkLst>
        </pc:spChg>
        <pc:spChg chg="add mod">
          <ac:chgData name="Peter Hricko (2017325)" userId="S::2017325@student.uwtsd.ac.uk::5d3cfa09-99d8-49fd-aadb-8b6f04ce8b2d" providerId="AD" clId="Web-{FD37F632-DEF7-755D-7CAB-41FD53FEC1F0}" dt="2026-03-06T22:15:10.634" v="266" actId="20577"/>
          <ac:spMkLst>
            <pc:docMk/>
            <pc:sldMk cId="1192909619" sldId="263"/>
            <ac:spMk id="4" creationId="{D8955F96-1EEC-5DA0-1C2C-B8675E39A2E3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0:29.345" v="68"/>
          <ac:spMkLst>
            <pc:docMk/>
            <pc:sldMk cId="1192909619" sldId="263"/>
            <ac:spMk id="9" creationId="{774A975B-A886-5202-0489-6965514A0D1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0:29.345" v="68"/>
          <ac:spMkLst>
            <pc:docMk/>
            <pc:sldMk cId="1192909619" sldId="263"/>
            <ac:spMk id="11" creationId="{EA67E988-5919-57BB-C7DE-D3EAD38A3045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0:29.345" v="68"/>
          <ac:spMkLst>
            <pc:docMk/>
            <pc:sldMk cId="1192909619" sldId="263"/>
            <ac:spMk id="13" creationId="{33E93247-6229-44AB-A550-739E971E690B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0:29.345" v="68"/>
          <ac:spMkLst>
            <pc:docMk/>
            <pc:sldMk cId="1192909619" sldId="263"/>
            <ac:spMk id="15" creationId="{912025B4-7337-735E-4DC9-E634D201198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0:29.345" v="68"/>
          <ac:spMkLst>
            <pc:docMk/>
            <pc:sldMk cId="1192909619" sldId="263"/>
            <ac:spMk id="17" creationId="{150CDACD-D191-E642-F686-FCB54B7E5F67}"/>
          </ac:spMkLst>
        </pc:spChg>
        <pc:spChg chg="add mod">
          <ac:chgData name="Peter Hricko (2017325)" userId="S::2017325@student.uwtsd.ac.uk::5d3cfa09-99d8-49fd-aadb-8b6f04ce8b2d" providerId="AD" clId="Web-{FD37F632-DEF7-755D-7CAB-41FD53FEC1F0}" dt="2026-03-06T22:11:06.283" v="74" actId="20577"/>
          <ac:spMkLst>
            <pc:docMk/>
            <pc:sldMk cId="1192909619" sldId="263"/>
            <ac:spMk id="22" creationId="{4C32CD27-7027-AB2B-38F1-71C08EB84030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0:29.345" v="68"/>
          <ac:spMkLst>
            <pc:docMk/>
            <pc:sldMk cId="1192909619" sldId="263"/>
            <ac:spMk id="24" creationId="{C6DD38CD-CFFE-4ABA-3DC8-01ED90559EBE}"/>
          </ac:spMkLst>
        </pc:spChg>
        <pc:picChg chg="add mod ord">
          <ac:chgData name="Peter Hricko (2017325)" userId="S::2017325@student.uwtsd.ac.uk::5d3cfa09-99d8-49fd-aadb-8b6f04ce8b2d" providerId="AD" clId="Web-{FD37F632-DEF7-755D-7CAB-41FD53FEC1F0}" dt="2026-03-06T22:10:41.939" v="70" actId="14100"/>
          <ac:picMkLst>
            <pc:docMk/>
            <pc:sldMk cId="1192909619" sldId="263"/>
            <ac:picMk id="5" creationId="{AAD22143-6420-EED4-1A75-DFD94EDFE073}"/>
          </ac:picMkLst>
        </pc:picChg>
      </pc:sldChg>
      <pc:sldChg chg="addSp delSp modSp new mod setBg addAnim setClrOvrMap">
        <pc:chgData name="Peter Hricko (2017325)" userId="S::2017325@student.uwtsd.ac.uk::5d3cfa09-99d8-49fd-aadb-8b6f04ce8b2d" providerId="AD" clId="Web-{FD37F632-DEF7-755D-7CAB-41FD53FEC1F0}" dt="2026-03-06T22:21:36.888" v="554"/>
        <pc:sldMkLst>
          <pc:docMk/>
          <pc:sldMk cId="138863278" sldId="264"/>
        </pc:sldMkLst>
        <pc:spChg chg="mod">
          <ac:chgData name="Peter Hricko (2017325)" userId="S::2017325@student.uwtsd.ac.uk::5d3cfa09-99d8-49fd-aadb-8b6f04ce8b2d" providerId="AD" clId="Web-{FD37F632-DEF7-755D-7CAB-41FD53FEC1F0}" dt="2026-03-06T22:21:08.903" v="553" actId="20577"/>
          <ac:spMkLst>
            <pc:docMk/>
            <pc:sldMk cId="138863278" sldId="264"/>
            <ac:spMk id="2" creationId="{1B0702D7-D41D-4729-0A5D-C6085489F0C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3" creationId="{F0896C20-3BE3-88F6-CFFB-34D804919A35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5:51.609" v="278"/>
          <ac:spMkLst>
            <pc:docMk/>
            <pc:sldMk cId="138863278" sldId="264"/>
            <ac:spMk id="9" creationId="{774A975B-A886-5202-0489-6965514A0D1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5:51.609" v="278"/>
          <ac:spMkLst>
            <pc:docMk/>
            <pc:sldMk cId="138863278" sldId="264"/>
            <ac:spMk id="11" creationId="{EA67E988-5919-57BB-C7DE-D3EAD38A3045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5:51.609" v="278"/>
          <ac:spMkLst>
            <pc:docMk/>
            <pc:sldMk cId="138863278" sldId="264"/>
            <ac:spMk id="13" creationId="{0EECA69B-4C2A-7F31-8019-E90DB3BD49CB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5:51.609" v="278"/>
          <ac:spMkLst>
            <pc:docMk/>
            <pc:sldMk cId="138863278" sldId="264"/>
            <ac:spMk id="15" creationId="{857DEAC1-B3AA-6569-0A44-A191DF2F3C67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6:01.187" v="280"/>
          <ac:spMkLst>
            <pc:docMk/>
            <pc:sldMk cId="138863278" sldId="264"/>
            <ac:spMk id="17" creationId="{B2C335F7-F61C-4EB4-80F2-4B1438FE66BB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6:01.187" v="280"/>
          <ac:spMkLst>
            <pc:docMk/>
            <pc:sldMk cId="138863278" sldId="264"/>
            <ac:spMk id="18" creationId="{774A975B-A886-5202-0489-6965514A0D1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6:01.187" v="280"/>
          <ac:spMkLst>
            <pc:docMk/>
            <pc:sldMk cId="138863278" sldId="264"/>
            <ac:spMk id="19" creationId="{EA67E988-5919-57BB-C7DE-D3EAD38A3045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6:01.187" v="280"/>
          <ac:spMkLst>
            <pc:docMk/>
            <pc:sldMk cId="138863278" sldId="264"/>
            <ac:spMk id="20" creationId="{E20BB609-EF92-42DB-836C-0699A590B5CF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16:01.187" v="280"/>
          <ac:spMkLst>
            <pc:docMk/>
            <pc:sldMk cId="138863278" sldId="264"/>
            <ac:spMk id="22" creationId="{637992A9-1E8C-4E57-B4F4-EE2D38E504A2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24" creationId="{774A975B-A886-5202-0489-6965514A0D14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25" creationId="{EA67E988-5919-57BB-C7DE-D3EAD38A3045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26" creationId="{E20BB609-EF92-42DB-836C-0699A590B5CF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28" creationId="{ECF0998E-D577-43EA-A7B8-E3EC67F75955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29" creationId="{B2C335F7-F61C-4EB4-80F2-4B1438FE66BB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30" creationId="{E7DC364D-882B-4786-89FB-1703C1A5CFF0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16:01.203" v="281"/>
          <ac:spMkLst>
            <pc:docMk/>
            <pc:sldMk cId="138863278" sldId="264"/>
            <ac:spMk id="31" creationId="{F1189494-2B67-46D2-93D6-A122A09BF6B2}"/>
          </ac:spMkLst>
        </pc:spChg>
        <pc:picChg chg="add del">
          <ac:chgData name="Peter Hricko (2017325)" userId="S::2017325@student.uwtsd.ac.uk::5d3cfa09-99d8-49fd-aadb-8b6f04ce8b2d" providerId="AD" clId="Web-{FD37F632-DEF7-755D-7CAB-41FD53FEC1F0}" dt="2026-03-06T22:15:51.609" v="278"/>
          <ac:picMkLst>
            <pc:docMk/>
            <pc:sldMk cId="138863278" sldId="264"/>
            <ac:picMk id="5" creationId="{CE60FD71-A85C-1F24-B264-4E3876C2D267}"/>
          </ac:picMkLst>
        </pc:picChg>
        <pc:picChg chg="add del">
          <ac:chgData name="Peter Hricko (2017325)" userId="S::2017325@student.uwtsd.ac.uk::5d3cfa09-99d8-49fd-aadb-8b6f04ce8b2d" providerId="AD" clId="Web-{FD37F632-DEF7-755D-7CAB-41FD53FEC1F0}" dt="2026-03-06T22:16:01.187" v="280"/>
          <ac:picMkLst>
            <pc:docMk/>
            <pc:sldMk cId="138863278" sldId="264"/>
            <ac:picMk id="21" creationId="{F6F7D01C-649A-7969-7795-A30263A0801F}"/>
          </ac:picMkLst>
        </pc:picChg>
        <pc:picChg chg="add">
          <ac:chgData name="Peter Hricko (2017325)" userId="S::2017325@student.uwtsd.ac.uk::5d3cfa09-99d8-49fd-aadb-8b6f04ce8b2d" providerId="AD" clId="Web-{FD37F632-DEF7-755D-7CAB-41FD53FEC1F0}" dt="2026-03-06T22:16:01.203" v="281"/>
          <ac:picMkLst>
            <pc:docMk/>
            <pc:sldMk cId="138863278" sldId="264"/>
            <ac:picMk id="27" creationId="{902168BD-2953-6C0B-9EF4-80E3D5581C75}"/>
          </ac:picMkLst>
        </pc:picChg>
      </pc:sldChg>
      <pc:sldChg chg="addSp delSp modSp new mod setBg addAnim setClrOvrMap">
        <pc:chgData name="Peter Hricko (2017325)" userId="S::2017325@student.uwtsd.ac.uk::5d3cfa09-99d8-49fd-aadb-8b6f04ce8b2d" providerId="AD" clId="Web-{FD37F632-DEF7-755D-7CAB-41FD53FEC1F0}" dt="2026-03-06T23:37:19.597" v="2148"/>
        <pc:sldMkLst>
          <pc:docMk/>
          <pc:sldMk cId="2981082920" sldId="265"/>
        </pc:sldMkLst>
        <pc:spChg chg="mod">
          <ac:chgData name="Peter Hricko (2017325)" userId="S::2017325@student.uwtsd.ac.uk::5d3cfa09-99d8-49fd-aadb-8b6f04ce8b2d" providerId="AD" clId="Web-{FD37F632-DEF7-755D-7CAB-41FD53FEC1F0}" dt="2026-03-06T22:31:53.061" v="807" actId="20577"/>
          <ac:spMkLst>
            <pc:docMk/>
            <pc:sldMk cId="2981082920" sldId="265"/>
            <ac:spMk id="2" creationId="{B68262DC-2E3A-80F0-DD1B-8391641F2426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22:20.998" v="564"/>
          <ac:spMkLst>
            <pc:docMk/>
            <pc:sldMk cId="2981082920" sldId="265"/>
            <ac:spMk id="3" creationId="{B9E7CEBD-3C69-077E-22BF-69F61167FB6B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22:20.967" v="563"/>
          <ac:spMkLst>
            <pc:docMk/>
            <pc:sldMk cId="2981082920" sldId="265"/>
            <ac:spMk id="9" creationId="{774A975B-A886-5202-0489-6965514A0D1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22:20.967" v="563"/>
          <ac:spMkLst>
            <pc:docMk/>
            <pc:sldMk cId="2981082920" sldId="265"/>
            <ac:spMk id="11" creationId="{EA67E988-5919-57BB-C7DE-D3EAD38A3045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22:20.967" v="563"/>
          <ac:spMkLst>
            <pc:docMk/>
            <pc:sldMk cId="2981082920" sldId="265"/>
            <ac:spMk id="13" creationId="{0EECA69B-4C2A-7F31-8019-E90DB3BD49CB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2:22:20.967" v="563"/>
          <ac:spMkLst>
            <pc:docMk/>
            <pc:sldMk cId="2981082920" sldId="265"/>
            <ac:spMk id="15" creationId="{857DEAC1-B3AA-6569-0A44-A191DF2F3C67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22:20.998" v="564"/>
          <ac:spMkLst>
            <pc:docMk/>
            <pc:sldMk cId="2981082920" sldId="265"/>
            <ac:spMk id="17" creationId="{B2C335F7-F61C-4EB4-80F2-4B1438FE66BB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22:20.998" v="564"/>
          <ac:spMkLst>
            <pc:docMk/>
            <pc:sldMk cId="2981082920" sldId="265"/>
            <ac:spMk id="18" creationId="{774A975B-A886-5202-0489-6965514A0D14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22:20.998" v="564"/>
          <ac:spMkLst>
            <pc:docMk/>
            <pc:sldMk cId="2981082920" sldId="265"/>
            <ac:spMk id="19" creationId="{EA67E988-5919-57BB-C7DE-D3EAD38A3045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22:20.998" v="564"/>
          <ac:spMkLst>
            <pc:docMk/>
            <pc:sldMk cId="2981082920" sldId="265"/>
            <ac:spMk id="20" creationId="{E20BB609-EF92-42DB-836C-0699A590B5CF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22:20.998" v="564"/>
          <ac:spMkLst>
            <pc:docMk/>
            <pc:sldMk cId="2981082920" sldId="265"/>
            <ac:spMk id="22" creationId="{637992A9-1E8C-4E57-B4F4-EE2D38E504A2}"/>
          </ac:spMkLst>
        </pc:spChg>
        <pc:picChg chg="add del">
          <ac:chgData name="Peter Hricko (2017325)" userId="S::2017325@student.uwtsd.ac.uk::5d3cfa09-99d8-49fd-aadb-8b6f04ce8b2d" providerId="AD" clId="Web-{FD37F632-DEF7-755D-7CAB-41FD53FEC1F0}" dt="2026-03-06T22:22:20.967" v="563"/>
          <ac:picMkLst>
            <pc:docMk/>
            <pc:sldMk cId="2981082920" sldId="265"/>
            <ac:picMk id="5" creationId="{5CC338D4-1446-FA65-8B3E-557CEFA7335D}"/>
          </ac:picMkLst>
        </pc:picChg>
        <pc:picChg chg="add mod modCrop">
          <ac:chgData name="Peter Hricko (2017325)" userId="S::2017325@student.uwtsd.ac.uk::5d3cfa09-99d8-49fd-aadb-8b6f04ce8b2d" providerId="AD" clId="Web-{FD37F632-DEF7-755D-7CAB-41FD53FEC1F0}" dt="2026-03-06T22:26:13.071" v="646" actId="1076"/>
          <ac:picMkLst>
            <pc:docMk/>
            <pc:sldMk cId="2981082920" sldId="265"/>
            <ac:picMk id="21" creationId="{5517208D-41C4-5D44-F538-DF703B239123}"/>
          </ac:picMkLst>
        </pc:picChg>
      </pc:sldChg>
      <pc:sldChg chg="addSp modSp new mod setBg addAnim">
        <pc:chgData name="Peter Hricko (2017325)" userId="S::2017325@student.uwtsd.ac.uk::5d3cfa09-99d8-49fd-aadb-8b6f04ce8b2d" providerId="AD" clId="Web-{FD37F632-DEF7-755D-7CAB-41FD53FEC1F0}" dt="2026-03-06T22:49:43.644" v="961"/>
        <pc:sldMkLst>
          <pc:docMk/>
          <pc:sldMk cId="1875233289" sldId="266"/>
        </pc:sldMkLst>
        <pc:spChg chg="mod">
          <ac:chgData name="Peter Hricko (2017325)" userId="S::2017325@student.uwtsd.ac.uk::5d3cfa09-99d8-49fd-aadb-8b6f04ce8b2d" providerId="AD" clId="Web-{FD37F632-DEF7-755D-7CAB-41FD53FEC1F0}" dt="2026-03-06T22:36:18.856" v="956"/>
          <ac:spMkLst>
            <pc:docMk/>
            <pc:sldMk cId="1875233289" sldId="266"/>
            <ac:spMk id="2" creationId="{47C3ACBA-7E1C-56C0-3BB2-368816140650}"/>
          </ac:spMkLst>
        </pc:spChg>
        <pc:spChg chg="mod">
          <ac:chgData name="Peter Hricko (2017325)" userId="S::2017325@student.uwtsd.ac.uk::5d3cfa09-99d8-49fd-aadb-8b6f04ce8b2d" providerId="AD" clId="Web-{FD37F632-DEF7-755D-7CAB-41FD53FEC1F0}" dt="2026-03-06T22:49:27.471" v="960" actId="14100"/>
          <ac:spMkLst>
            <pc:docMk/>
            <pc:sldMk cId="1875233289" sldId="266"/>
            <ac:spMk id="3" creationId="{A5A8AA6F-0404-D8A3-A0EC-4C57BA5950F5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36:18.856" v="956"/>
          <ac:spMkLst>
            <pc:docMk/>
            <pc:sldMk cId="1875233289" sldId="266"/>
            <ac:spMk id="10" creationId="{0EC38958-9A69-239A-BA79-2AEC73345F4B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36:18.856" v="956"/>
          <ac:spMkLst>
            <pc:docMk/>
            <pc:sldMk cId="1875233289" sldId="266"/>
            <ac:spMk id="12" creationId="{6EC109E5-0396-8968-4F42-DFEC280363B6}"/>
          </ac:spMkLst>
        </pc:spChg>
        <pc:picChg chg="add">
          <ac:chgData name="Peter Hricko (2017325)" userId="S::2017325@student.uwtsd.ac.uk::5d3cfa09-99d8-49fd-aadb-8b6f04ce8b2d" providerId="AD" clId="Web-{FD37F632-DEF7-755D-7CAB-41FD53FEC1F0}" dt="2026-03-06T22:36:18.856" v="956"/>
          <ac:picMkLst>
            <pc:docMk/>
            <pc:sldMk cId="1875233289" sldId="266"/>
            <ac:picMk id="7" creationId="{518DD0D4-90E2-9A29-4124-BF5FB8698E85}"/>
          </ac:picMkLst>
        </pc:picChg>
      </pc:sldChg>
      <pc:sldChg chg="addSp modSp new mod setBg addAnim">
        <pc:chgData name="Peter Hricko (2017325)" userId="S::2017325@student.uwtsd.ac.uk::5d3cfa09-99d8-49fd-aadb-8b6f04ce8b2d" providerId="AD" clId="Web-{FD37F632-DEF7-755D-7CAB-41FD53FEC1F0}" dt="2026-03-06T22:55:14.580" v="1093"/>
        <pc:sldMkLst>
          <pc:docMk/>
          <pc:sldMk cId="2090041260" sldId="267"/>
        </pc:sldMkLst>
        <pc:spChg chg="mod">
          <ac:chgData name="Peter Hricko (2017325)" userId="S::2017325@student.uwtsd.ac.uk::5d3cfa09-99d8-49fd-aadb-8b6f04ce8b2d" providerId="AD" clId="Web-{FD37F632-DEF7-755D-7CAB-41FD53FEC1F0}" dt="2026-03-06T22:53:28.342" v="1087"/>
          <ac:spMkLst>
            <pc:docMk/>
            <pc:sldMk cId="2090041260" sldId="267"/>
            <ac:spMk id="2" creationId="{EA8407C8-C7DC-1305-3D26-C29CDFAA5358}"/>
          </ac:spMkLst>
        </pc:spChg>
        <pc:spChg chg="mod">
          <ac:chgData name="Peter Hricko (2017325)" userId="S::2017325@student.uwtsd.ac.uk::5d3cfa09-99d8-49fd-aadb-8b6f04ce8b2d" providerId="AD" clId="Web-{FD37F632-DEF7-755D-7CAB-41FD53FEC1F0}" dt="2026-03-06T22:54:52.033" v="1092" actId="20577"/>
          <ac:spMkLst>
            <pc:docMk/>
            <pc:sldMk cId="2090041260" sldId="267"/>
            <ac:spMk id="3" creationId="{2525C404-57CC-60B6-A15C-FE557A5DD5D2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53:28.342" v="1087"/>
          <ac:spMkLst>
            <pc:docMk/>
            <pc:sldMk cId="2090041260" sldId="267"/>
            <ac:spMk id="10" creationId="{4065D9BE-A58D-6E8A-D4A2-5056F3C5E9CA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2:53:28.342" v="1087"/>
          <ac:spMkLst>
            <pc:docMk/>
            <pc:sldMk cId="2090041260" sldId="267"/>
            <ac:spMk id="12" creationId="{A745E793-BC99-8991-71CD-53FFBB6A8F69}"/>
          </ac:spMkLst>
        </pc:spChg>
        <pc:picChg chg="add mod">
          <ac:chgData name="Peter Hricko (2017325)" userId="S::2017325@student.uwtsd.ac.uk::5d3cfa09-99d8-49fd-aadb-8b6f04ce8b2d" providerId="AD" clId="Web-{FD37F632-DEF7-755D-7CAB-41FD53FEC1F0}" dt="2026-03-06T22:53:56.078" v="1090"/>
          <ac:picMkLst>
            <pc:docMk/>
            <pc:sldMk cId="2090041260" sldId="267"/>
            <ac:picMk id="7" creationId="{EB0E0981-AA98-B4A1-171B-0A927E771C90}"/>
          </ac:picMkLst>
        </pc:picChg>
      </pc:sldChg>
      <pc:sldChg chg="modSp new mod setBg addAnim">
        <pc:chgData name="Peter Hricko (2017325)" userId="S::2017325@student.uwtsd.ac.uk::5d3cfa09-99d8-49fd-aadb-8b6f04ce8b2d" providerId="AD" clId="Web-{FD37F632-DEF7-755D-7CAB-41FD53FEC1F0}" dt="2026-03-06T23:02:37.293" v="1284" actId="20577"/>
        <pc:sldMkLst>
          <pc:docMk/>
          <pc:sldMk cId="7202472" sldId="268"/>
        </pc:sldMkLst>
        <pc:spChg chg="mod">
          <ac:chgData name="Peter Hricko (2017325)" userId="S::2017325@student.uwtsd.ac.uk::5d3cfa09-99d8-49fd-aadb-8b6f04ce8b2d" providerId="AD" clId="Web-{FD37F632-DEF7-755D-7CAB-41FD53FEC1F0}" dt="2026-03-06T23:02:37.293" v="1284" actId="20577"/>
          <ac:spMkLst>
            <pc:docMk/>
            <pc:sldMk cId="7202472" sldId="268"/>
            <ac:spMk id="2" creationId="{6B9C357C-33BB-E21E-3591-745E6D156073}"/>
          </ac:spMkLst>
        </pc:spChg>
        <pc:spChg chg="mod">
          <ac:chgData name="Peter Hricko (2017325)" userId="S::2017325@student.uwtsd.ac.uk::5d3cfa09-99d8-49fd-aadb-8b6f04ce8b2d" providerId="AD" clId="Web-{FD37F632-DEF7-755D-7CAB-41FD53FEC1F0}" dt="2026-03-06T23:02:00.620" v="1282" actId="20577"/>
          <ac:spMkLst>
            <pc:docMk/>
            <pc:sldMk cId="7202472" sldId="268"/>
            <ac:spMk id="3" creationId="{029B2D98-D6F8-5ABD-603A-62B8901966D8}"/>
          </ac:spMkLst>
        </pc:spChg>
      </pc:sldChg>
      <pc:sldChg chg="addSp delSp modSp new mod setBg addAnim setClrOvrMap">
        <pc:chgData name="Peter Hricko (2017325)" userId="S::2017325@student.uwtsd.ac.uk::5d3cfa09-99d8-49fd-aadb-8b6f04ce8b2d" providerId="AD" clId="Web-{FD37F632-DEF7-755D-7CAB-41FD53FEC1F0}" dt="2026-03-06T23:09:43.496" v="1447"/>
        <pc:sldMkLst>
          <pc:docMk/>
          <pc:sldMk cId="786912546" sldId="269"/>
        </pc:sldMkLst>
        <pc:spChg chg="mod">
          <ac:chgData name="Peter Hricko (2017325)" userId="S::2017325@student.uwtsd.ac.uk::5d3cfa09-99d8-49fd-aadb-8b6f04ce8b2d" providerId="AD" clId="Web-{FD37F632-DEF7-755D-7CAB-41FD53FEC1F0}" dt="2026-03-06T23:03:22.059" v="1297"/>
          <ac:spMkLst>
            <pc:docMk/>
            <pc:sldMk cId="786912546" sldId="269"/>
            <ac:spMk id="2" creationId="{4B44864A-4EB0-08FE-1E78-C372920222F2}"/>
          </ac:spMkLst>
        </pc:spChg>
        <pc:spChg chg="del">
          <ac:chgData name="Peter Hricko (2017325)" userId="S::2017325@student.uwtsd.ac.uk::5d3cfa09-99d8-49fd-aadb-8b6f04ce8b2d" providerId="AD" clId="Web-{FD37F632-DEF7-755D-7CAB-41FD53FEC1F0}" dt="2026-03-06T23:03:22.059" v="1297"/>
          <ac:spMkLst>
            <pc:docMk/>
            <pc:sldMk cId="786912546" sldId="269"/>
            <ac:spMk id="3" creationId="{842199D6-56FE-2A15-58F0-B942775B6D21}"/>
          </ac:spMkLst>
        </pc:spChg>
        <pc:spChg chg="add mod">
          <ac:chgData name="Peter Hricko (2017325)" userId="S::2017325@student.uwtsd.ac.uk::5d3cfa09-99d8-49fd-aadb-8b6f04ce8b2d" providerId="AD" clId="Web-{FD37F632-DEF7-755D-7CAB-41FD53FEC1F0}" dt="2026-03-06T23:09:43.496" v="1447"/>
          <ac:spMkLst>
            <pc:docMk/>
            <pc:sldMk cId="786912546" sldId="269"/>
            <ac:spMk id="4" creationId="{D04F2ADE-4B7F-F6F1-5C9F-52D226CB38F2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03:22.059" v="1297"/>
          <ac:spMkLst>
            <pc:docMk/>
            <pc:sldMk cId="786912546" sldId="269"/>
            <ac:spMk id="9" creationId="{774A975B-A886-5202-0489-6965514A0D14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03:22.059" v="1297"/>
          <ac:spMkLst>
            <pc:docMk/>
            <pc:sldMk cId="786912546" sldId="269"/>
            <ac:spMk id="11" creationId="{EA67E988-5919-57BB-C7DE-D3EAD38A3045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03:22.059" v="1297"/>
          <ac:spMkLst>
            <pc:docMk/>
            <pc:sldMk cId="786912546" sldId="269"/>
            <ac:spMk id="13" creationId="{E20BB609-EF92-42DB-836C-0699A590B5CF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03:22.059" v="1297"/>
          <ac:spMkLst>
            <pc:docMk/>
            <pc:sldMk cId="786912546" sldId="269"/>
            <ac:spMk id="15" creationId="{637992A9-1E8C-4E57-B4F4-EE2D38E504A2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03:22.059" v="1297"/>
          <ac:spMkLst>
            <pc:docMk/>
            <pc:sldMk cId="786912546" sldId="269"/>
            <ac:spMk id="17" creationId="{B2C335F7-F61C-4EB4-80F2-4B1438FE66BB}"/>
          </ac:spMkLst>
        </pc:spChg>
        <pc:picChg chg="add mod">
          <ac:chgData name="Peter Hricko (2017325)" userId="S::2017325@student.uwtsd.ac.uk::5d3cfa09-99d8-49fd-aadb-8b6f04ce8b2d" providerId="AD" clId="Web-{FD37F632-DEF7-755D-7CAB-41FD53FEC1F0}" dt="2026-03-06T23:07:51.878" v="1439"/>
          <ac:picMkLst>
            <pc:docMk/>
            <pc:sldMk cId="786912546" sldId="269"/>
            <ac:picMk id="5" creationId="{8244D0F8-C250-7AF6-9EB2-C6211C6B819C}"/>
          </ac:picMkLst>
        </pc:picChg>
      </pc:sldChg>
      <pc:sldChg chg="addSp delSp modSp new mod setBg addAnim">
        <pc:chgData name="Peter Hricko (2017325)" userId="S::2017325@student.uwtsd.ac.uk::5d3cfa09-99d8-49fd-aadb-8b6f04ce8b2d" providerId="AD" clId="Web-{FD37F632-DEF7-755D-7CAB-41FD53FEC1F0}" dt="2026-03-06T23:13:20.534" v="1565"/>
        <pc:sldMkLst>
          <pc:docMk/>
          <pc:sldMk cId="4268128485" sldId="270"/>
        </pc:sldMkLst>
        <pc:spChg chg="mod">
          <ac:chgData name="Peter Hricko (2017325)" userId="S::2017325@student.uwtsd.ac.uk::5d3cfa09-99d8-49fd-aadb-8b6f04ce8b2d" providerId="AD" clId="Web-{FD37F632-DEF7-755D-7CAB-41FD53FEC1F0}" dt="2026-03-06T23:13:05.393" v="1564"/>
          <ac:spMkLst>
            <pc:docMk/>
            <pc:sldMk cId="4268128485" sldId="270"/>
            <ac:spMk id="2" creationId="{9725E009-9FF0-251A-EA7B-67C3B93B82C2}"/>
          </ac:spMkLst>
        </pc:spChg>
        <pc:spChg chg="del mod">
          <ac:chgData name="Peter Hricko (2017325)" userId="S::2017325@student.uwtsd.ac.uk::5d3cfa09-99d8-49fd-aadb-8b6f04ce8b2d" providerId="AD" clId="Web-{FD37F632-DEF7-755D-7CAB-41FD53FEC1F0}" dt="2026-03-06T23:13:05.393" v="1564"/>
          <ac:spMkLst>
            <pc:docMk/>
            <pc:sldMk cId="4268128485" sldId="270"/>
            <ac:spMk id="3" creationId="{68852BDA-F6A4-70A6-038F-A8E0C92573EA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3:05.393" v="1564"/>
          <ac:spMkLst>
            <pc:docMk/>
            <pc:sldMk cId="4268128485" sldId="270"/>
            <ac:spMk id="9" creationId="{817D949E-564D-4503-A64E-D22FA3232C29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3:05.393" v="1564"/>
          <ac:spMkLst>
            <pc:docMk/>
            <pc:sldMk cId="4268128485" sldId="270"/>
            <ac:spMk id="11" creationId="{92BE0106-0C20-465B-A1BE-0BAC2737B1AD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3:05.393" v="1564"/>
          <ac:spMkLst>
            <pc:docMk/>
            <pc:sldMk cId="4268128485" sldId="270"/>
            <ac:spMk id="13" creationId="{851808AB-2943-464C-A710-F2A18D869334}"/>
          </ac:spMkLst>
        </pc:spChg>
        <pc:graphicFrameChg chg="add">
          <ac:chgData name="Peter Hricko (2017325)" userId="S::2017325@student.uwtsd.ac.uk::5d3cfa09-99d8-49fd-aadb-8b6f04ce8b2d" providerId="AD" clId="Web-{FD37F632-DEF7-755D-7CAB-41FD53FEC1F0}" dt="2026-03-06T23:13:05.393" v="1564"/>
          <ac:graphicFrameMkLst>
            <pc:docMk/>
            <pc:sldMk cId="4268128485" sldId="270"/>
            <ac:graphicFrameMk id="5" creationId="{F9FB9477-0361-92C5-FADA-09B24A0911DA}"/>
          </ac:graphicFrameMkLst>
        </pc:graphicFrameChg>
      </pc:sldChg>
      <pc:sldChg chg="addSp delSp modSp new mod setBg addAnim delAnim setClrOvrMap">
        <pc:chgData name="Peter Hricko (2017325)" userId="S::2017325@student.uwtsd.ac.uk::5d3cfa09-99d8-49fd-aadb-8b6f04ce8b2d" providerId="AD" clId="Web-{FD37F632-DEF7-755D-7CAB-41FD53FEC1F0}" dt="2026-03-06T23:37:39.269" v="2149"/>
        <pc:sldMkLst>
          <pc:docMk/>
          <pc:sldMk cId="3271744710" sldId="271"/>
        </pc:sldMkLst>
        <pc:spChg chg="mod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2" creationId="{4D2A0AE9-56C7-86DE-473D-1E5A96E02FCE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4:54.692" v="1591"/>
          <ac:spMkLst>
            <pc:docMk/>
            <pc:sldMk cId="3271744710" sldId="271"/>
            <ac:spMk id="3" creationId="{FB65903C-29BE-D984-25A4-4F9A3F4CC24E}"/>
          </ac:spMkLst>
        </pc:spChg>
        <pc:spChg chg="add del mod">
          <ac:chgData name="Peter Hricko (2017325)" userId="S::2017325@student.uwtsd.ac.uk::5d3cfa09-99d8-49fd-aadb-8b6f04ce8b2d" providerId="AD" clId="Web-{FD37F632-DEF7-755D-7CAB-41FD53FEC1F0}" dt="2026-03-06T23:15:27.287" v="1598"/>
          <ac:spMkLst>
            <pc:docMk/>
            <pc:sldMk cId="3271744710" sldId="271"/>
            <ac:spMk id="4" creationId="{B34356DD-5D2A-00B2-83D2-2DEBB0478936}"/>
          </ac:spMkLst>
        </pc:spChg>
        <pc:spChg chg="add mod">
          <ac:chgData name="Peter Hricko (2017325)" userId="S::2017325@student.uwtsd.ac.uk::5d3cfa09-99d8-49fd-aadb-8b6f04ce8b2d" providerId="AD" clId="Web-{FD37F632-DEF7-755D-7CAB-41FD53FEC1F0}" dt="2026-03-06T23:18:27.587" v="1761" actId="20577"/>
          <ac:spMkLst>
            <pc:docMk/>
            <pc:sldMk cId="3271744710" sldId="271"/>
            <ac:spMk id="6" creationId="{C4F4E7D7-31CB-95B2-E4AA-B47B244E6EAF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9" creationId="{774A975B-A886-5202-0489-6965514A0D1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4:38.630" v="1587"/>
          <ac:spMkLst>
            <pc:docMk/>
            <pc:sldMk cId="3271744710" sldId="271"/>
            <ac:spMk id="10" creationId="{774A975B-A886-5202-0489-6965514A0D1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11" creationId="{EA67E988-5919-57BB-C7DE-D3EAD38A3045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4:38.630" v="1587"/>
          <ac:spMkLst>
            <pc:docMk/>
            <pc:sldMk cId="3271744710" sldId="271"/>
            <ac:spMk id="12" creationId="{EA67E988-5919-57BB-C7DE-D3EAD38A3045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13" creationId="{E20BB609-EF92-42DB-836C-0699A590B5CF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4:38.630" v="1587"/>
          <ac:spMkLst>
            <pc:docMk/>
            <pc:sldMk cId="3271744710" sldId="271"/>
            <ac:spMk id="14" creationId="{FAF3766F-DEF3-4802-BB0D-7A18EDD9704F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4:54.692" v="1591"/>
          <ac:spMkLst>
            <pc:docMk/>
            <pc:sldMk cId="3271744710" sldId="271"/>
            <ac:spMk id="15" creationId="{637992A9-1E8C-4E57-B4F4-EE2D38E504A2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4:38.630" v="1587"/>
          <ac:spMkLst>
            <pc:docMk/>
            <pc:sldMk cId="3271744710" sldId="271"/>
            <ac:spMk id="16" creationId="{81F0C179-4DBF-6AB9-CD0B-9224A0C885A4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17" creationId="{B2C335F7-F61C-4EB4-80F2-4B1438FE66BB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22" creationId="{774A975B-A886-5202-0489-6965514A0D14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24" creationId="{EA67E988-5919-57BB-C7DE-D3EAD38A3045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26" creationId="{E20BB609-EF92-42DB-836C-0699A590B5CF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28" creationId="{67B3E2DB-180D-4752-BBB6-987822D6BC7D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15:11.943" v="1594"/>
          <ac:spMkLst>
            <pc:docMk/>
            <pc:sldMk cId="3271744710" sldId="271"/>
            <ac:spMk id="30" creationId="{B2C335F7-F61C-4EB4-80F2-4B1438FE66BB}"/>
          </ac:spMkLst>
        </pc:spChg>
        <pc:picChg chg="add">
          <ac:chgData name="Peter Hricko (2017325)" userId="S::2017325@student.uwtsd.ac.uk::5d3cfa09-99d8-49fd-aadb-8b6f04ce8b2d" providerId="AD" clId="Web-{FD37F632-DEF7-755D-7CAB-41FD53FEC1F0}" dt="2026-03-06T23:14:54.692" v="1591"/>
          <ac:picMkLst>
            <pc:docMk/>
            <pc:sldMk cId="3271744710" sldId="271"/>
            <ac:picMk id="5" creationId="{61B1DDC5-E1DC-2574-64AC-5941BA3D08A1}"/>
          </ac:picMkLst>
        </pc:picChg>
        <pc:picChg chg="add del">
          <ac:chgData name="Peter Hricko (2017325)" userId="S::2017325@student.uwtsd.ac.uk::5d3cfa09-99d8-49fd-aadb-8b6f04ce8b2d" providerId="AD" clId="Web-{FD37F632-DEF7-755D-7CAB-41FD53FEC1F0}" dt="2026-03-06T23:14:38.630" v="1587"/>
          <ac:picMkLst>
            <pc:docMk/>
            <pc:sldMk cId="3271744710" sldId="271"/>
            <ac:picMk id="7" creationId="{8C74AC11-E077-2A3F-88D2-5887F2028C8A}"/>
          </ac:picMkLst>
        </pc:picChg>
      </pc:sldChg>
      <pc:sldChg chg="addSp modSp new mod setBg addAnim delAnim">
        <pc:chgData name="Peter Hricko (2017325)" userId="S::2017325@student.uwtsd.ac.uk::5d3cfa09-99d8-49fd-aadb-8b6f04ce8b2d" providerId="AD" clId="Web-{FD37F632-DEF7-755D-7CAB-41FD53FEC1F0}" dt="2026-03-06T23:22:43.352" v="1915"/>
        <pc:sldMkLst>
          <pc:docMk/>
          <pc:sldMk cId="475764861" sldId="272"/>
        </pc:sldMkLst>
        <pc:spChg chg="mod">
          <ac:chgData name="Peter Hricko (2017325)" userId="S::2017325@student.uwtsd.ac.uk::5d3cfa09-99d8-49fd-aadb-8b6f04ce8b2d" providerId="AD" clId="Web-{FD37F632-DEF7-755D-7CAB-41FD53FEC1F0}" dt="2026-03-06T23:22:43.352" v="1915"/>
          <ac:spMkLst>
            <pc:docMk/>
            <pc:sldMk cId="475764861" sldId="272"/>
            <ac:spMk id="2" creationId="{2F99C01D-A96C-5CF5-EFE2-79D7D403D9F3}"/>
          </ac:spMkLst>
        </pc:spChg>
        <pc:spChg chg="mod">
          <ac:chgData name="Peter Hricko (2017325)" userId="S::2017325@student.uwtsd.ac.uk::5d3cfa09-99d8-49fd-aadb-8b6f04ce8b2d" providerId="AD" clId="Web-{FD37F632-DEF7-755D-7CAB-41FD53FEC1F0}" dt="2026-03-06T23:22:43.352" v="1915"/>
          <ac:spMkLst>
            <pc:docMk/>
            <pc:sldMk cId="475764861" sldId="272"/>
            <ac:spMk id="3" creationId="{37B3D414-8362-EA2C-78D6-CDF29FED6ACC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22:43.352" v="1915"/>
          <ac:spMkLst>
            <pc:docMk/>
            <pc:sldMk cId="475764861" sldId="272"/>
            <ac:spMk id="10" creationId="{4065D9BE-A58D-6E8A-D4A2-5056F3C5E9CA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22:43.352" v="1915"/>
          <ac:spMkLst>
            <pc:docMk/>
            <pc:sldMk cId="475764861" sldId="272"/>
            <ac:spMk id="12" creationId="{A745E793-BC99-8991-71CD-53FFBB6A8F69}"/>
          </ac:spMkLst>
        </pc:spChg>
        <pc:picChg chg="add">
          <ac:chgData name="Peter Hricko (2017325)" userId="S::2017325@student.uwtsd.ac.uk::5d3cfa09-99d8-49fd-aadb-8b6f04ce8b2d" providerId="AD" clId="Web-{FD37F632-DEF7-755D-7CAB-41FD53FEC1F0}" dt="2026-03-06T23:22:43.352" v="1915"/>
          <ac:picMkLst>
            <pc:docMk/>
            <pc:sldMk cId="475764861" sldId="272"/>
            <ac:picMk id="7" creationId="{D5B334F2-225E-E04B-86A6-6E039EDA28D4}"/>
          </ac:picMkLst>
        </pc:picChg>
      </pc:sldChg>
      <pc:sldChg chg="modSp new mod setBg addAnim">
        <pc:chgData name="Peter Hricko (2017325)" userId="S::2017325@student.uwtsd.ac.uk::5d3cfa09-99d8-49fd-aadb-8b6f04ce8b2d" providerId="AD" clId="Web-{FD37F632-DEF7-755D-7CAB-41FD53FEC1F0}" dt="2026-03-06T23:37:48.144" v="2150"/>
        <pc:sldMkLst>
          <pc:docMk/>
          <pc:sldMk cId="1648930818" sldId="273"/>
        </pc:sldMkLst>
        <pc:spChg chg="mod">
          <ac:chgData name="Peter Hricko (2017325)" userId="S::2017325@student.uwtsd.ac.uk::5d3cfa09-99d8-49fd-aadb-8b6f04ce8b2d" providerId="AD" clId="Web-{FD37F632-DEF7-755D-7CAB-41FD53FEC1F0}" dt="2026-03-06T23:24:05.498" v="1923" actId="20577"/>
          <ac:spMkLst>
            <pc:docMk/>
            <pc:sldMk cId="1648930818" sldId="273"/>
            <ac:spMk id="2" creationId="{33B70C9F-1632-C8A1-222A-B1B02F048714}"/>
          </ac:spMkLst>
        </pc:spChg>
        <pc:spChg chg="mod">
          <ac:chgData name="Peter Hricko (2017325)" userId="S::2017325@student.uwtsd.ac.uk::5d3cfa09-99d8-49fd-aadb-8b6f04ce8b2d" providerId="AD" clId="Web-{FD37F632-DEF7-755D-7CAB-41FD53FEC1F0}" dt="2026-03-06T23:27:13.476" v="2067" actId="20577"/>
          <ac:spMkLst>
            <pc:docMk/>
            <pc:sldMk cId="1648930818" sldId="273"/>
            <ac:spMk id="3" creationId="{3CAFCFD3-1DC8-B913-9E54-917A17B2D4B4}"/>
          </ac:spMkLst>
        </pc:spChg>
      </pc:sldChg>
      <pc:sldChg chg="addSp delSp modSp new mod setBg addAnim delAnim">
        <pc:chgData name="Peter Hricko (2017325)" userId="S::2017325@student.uwtsd.ac.uk::5d3cfa09-99d8-49fd-aadb-8b6f04ce8b2d" providerId="AD" clId="Web-{FD37F632-DEF7-755D-7CAB-41FD53FEC1F0}" dt="2026-03-06T23:34:16.503" v="2131"/>
        <pc:sldMkLst>
          <pc:docMk/>
          <pc:sldMk cId="140883059" sldId="274"/>
        </pc:sldMkLst>
        <pc:spChg chg="mod">
          <ac:chgData name="Peter Hricko (2017325)" userId="S::2017325@student.uwtsd.ac.uk::5d3cfa09-99d8-49fd-aadb-8b6f04ce8b2d" providerId="AD" clId="Web-{FD37F632-DEF7-755D-7CAB-41FD53FEC1F0}" dt="2026-03-06T23:32:16.496" v="2082"/>
          <ac:spMkLst>
            <pc:docMk/>
            <pc:sldMk cId="140883059" sldId="274"/>
            <ac:spMk id="2" creationId="{ECD57BD3-062B-58F6-64E1-6D0D45413038}"/>
          </ac:spMkLst>
        </pc:spChg>
        <pc:spChg chg="add del mod">
          <ac:chgData name="Peter Hricko (2017325)" userId="S::2017325@student.uwtsd.ac.uk::5d3cfa09-99d8-49fd-aadb-8b6f04ce8b2d" providerId="AD" clId="Web-{FD37F632-DEF7-755D-7CAB-41FD53FEC1F0}" dt="2026-03-06T23:32:16.496" v="2082"/>
          <ac:spMkLst>
            <pc:docMk/>
            <pc:sldMk cId="140883059" sldId="274"/>
            <ac:spMk id="3" creationId="{5582CD0D-0D49-0E32-D23C-9FA4EAE1A4E1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32:16.496" v="2082"/>
          <ac:spMkLst>
            <pc:docMk/>
            <pc:sldMk cId="140883059" sldId="274"/>
            <ac:spMk id="8" creationId="{1653AE3C-AC4F-907C-B473-B9A30D21506F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32:16.496" v="2081"/>
          <ac:spMkLst>
            <pc:docMk/>
            <pc:sldMk cId="140883059" sldId="274"/>
            <ac:spMk id="9" creationId="{817D949E-564D-4503-A64E-D22FA3232C29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32:16.496" v="2082"/>
          <ac:spMkLst>
            <pc:docMk/>
            <pc:sldMk cId="140883059" sldId="274"/>
            <ac:spMk id="10" creationId="{DC81933E-93BD-38CE-3C98-D10B2844C58A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32:16.496" v="2081"/>
          <ac:spMkLst>
            <pc:docMk/>
            <pc:sldMk cId="140883059" sldId="274"/>
            <ac:spMk id="11" creationId="{92BE0106-0C20-465B-A1BE-0BAC2737B1AD}"/>
          </ac:spMkLst>
        </pc:spChg>
        <pc:spChg chg="add">
          <ac:chgData name="Peter Hricko (2017325)" userId="S::2017325@student.uwtsd.ac.uk::5d3cfa09-99d8-49fd-aadb-8b6f04ce8b2d" providerId="AD" clId="Web-{FD37F632-DEF7-755D-7CAB-41FD53FEC1F0}" dt="2026-03-06T23:32:16.496" v="2082"/>
          <ac:spMkLst>
            <pc:docMk/>
            <pc:sldMk cId="140883059" sldId="274"/>
            <ac:spMk id="12" creationId="{5B3B7A5C-39EE-77A0-28F9-DF51372312A7}"/>
          </ac:spMkLst>
        </pc:spChg>
        <pc:spChg chg="add del">
          <ac:chgData name="Peter Hricko (2017325)" userId="S::2017325@student.uwtsd.ac.uk::5d3cfa09-99d8-49fd-aadb-8b6f04ce8b2d" providerId="AD" clId="Web-{FD37F632-DEF7-755D-7CAB-41FD53FEC1F0}" dt="2026-03-06T23:32:16.496" v="2081"/>
          <ac:spMkLst>
            <pc:docMk/>
            <pc:sldMk cId="140883059" sldId="274"/>
            <ac:spMk id="13" creationId="{851808AB-2943-464C-A710-F2A18D869334}"/>
          </ac:spMkLst>
        </pc:spChg>
        <pc:spChg chg="add mod">
          <ac:chgData name="Peter Hricko (2017325)" userId="S::2017325@student.uwtsd.ac.uk::5d3cfa09-99d8-49fd-aadb-8b6f04ce8b2d" providerId="AD" clId="Web-{FD37F632-DEF7-755D-7CAB-41FD53FEC1F0}" dt="2026-03-06T23:33:41.138" v="2129" actId="20577"/>
          <ac:spMkLst>
            <pc:docMk/>
            <pc:sldMk cId="140883059" sldId="274"/>
            <ac:spMk id="15" creationId="{5582CD0D-0D49-0E32-D23C-9FA4EAE1A4E1}"/>
          </ac:spMkLst>
        </pc:spChg>
        <pc:graphicFrameChg chg="add del">
          <ac:chgData name="Peter Hricko (2017325)" userId="S::2017325@student.uwtsd.ac.uk::5d3cfa09-99d8-49fd-aadb-8b6f04ce8b2d" providerId="AD" clId="Web-{FD37F632-DEF7-755D-7CAB-41FD53FEC1F0}" dt="2026-03-06T23:32:16.496" v="2081"/>
          <ac:graphicFrameMkLst>
            <pc:docMk/>
            <pc:sldMk cId="140883059" sldId="274"/>
            <ac:graphicFrameMk id="5" creationId="{C3DF1BBB-B649-F531-0A7E-298E18FE768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848214-A20A-4BEF-B19D-467F8CE5D41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F626CD8-01D4-4BB7-853F-B0B52FE04A41}">
      <dgm:prSet/>
      <dgm:spPr/>
      <dgm:t>
        <a:bodyPr/>
        <a:lstStyle/>
        <a:p>
          <a:r>
            <a:rPr lang="en-GB"/>
            <a:t>1- Business proposition</a:t>
          </a:r>
          <a:endParaRPr lang="en-US"/>
        </a:p>
      </dgm:t>
    </dgm:pt>
    <dgm:pt modelId="{9F8021AE-D192-423E-9052-8B654AEAEC06}" type="parTrans" cxnId="{7AA1AF1C-70C6-4F6C-BB44-2A2683666D61}">
      <dgm:prSet/>
      <dgm:spPr/>
      <dgm:t>
        <a:bodyPr/>
        <a:lstStyle/>
        <a:p>
          <a:endParaRPr lang="en-US"/>
        </a:p>
      </dgm:t>
    </dgm:pt>
    <dgm:pt modelId="{7A0879F9-5759-42E5-B247-92393B109353}" type="sibTrans" cxnId="{7AA1AF1C-70C6-4F6C-BB44-2A2683666D61}">
      <dgm:prSet/>
      <dgm:spPr/>
      <dgm:t>
        <a:bodyPr/>
        <a:lstStyle/>
        <a:p>
          <a:endParaRPr lang="en-US"/>
        </a:p>
      </dgm:t>
    </dgm:pt>
    <dgm:pt modelId="{CDB65114-BA03-44EA-8742-B12F3630916E}">
      <dgm:prSet/>
      <dgm:spPr/>
      <dgm:t>
        <a:bodyPr/>
        <a:lstStyle/>
        <a:p>
          <a:r>
            <a:rPr lang="en-GB"/>
            <a:t>1.1-Business name and product/service </a:t>
          </a:r>
          <a:endParaRPr lang="en-US"/>
        </a:p>
      </dgm:t>
    </dgm:pt>
    <dgm:pt modelId="{962D4964-915C-4FC5-9766-AAC5943BF020}" type="parTrans" cxnId="{646CCB65-C3B4-4DD0-98BC-726BCEEC8B8D}">
      <dgm:prSet/>
      <dgm:spPr/>
      <dgm:t>
        <a:bodyPr/>
        <a:lstStyle/>
        <a:p>
          <a:endParaRPr lang="en-US"/>
        </a:p>
      </dgm:t>
    </dgm:pt>
    <dgm:pt modelId="{B14EA717-004E-4985-921B-96F1DD52E951}" type="sibTrans" cxnId="{646CCB65-C3B4-4DD0-98BC-726BCEEC8B8D}">
      <dgm:prSet/>
      <dgm:spPr/>
      <dgm:t>
        <a:bodyPr/>
        <a:lstStyle/>
        <a:p>
          <a:endParaRPr lang="en-US"/>
        </a:p>
      </dgm:t>
    </dgm:pt>
    <dgm:pt modelId="{9660A1FC-1D88-4F1D-880A-5B7548B3191A}">
      <dgm:prSet/>
      <dgm:spPr/>
      <dgm:t>
        <a:bodyPr/>
        <a:lstStyle/>
        <a:p>
          <a:r>
            <a:rPr lang="en-GB"/>
            <a:t>1.2-Mission statement and aims (Smart objectives)</a:t>
          </a:r>
          <a:endParaRPr lang="en-US"/>
        </a:p>
      </dgm:t>
    </dgm:pt>
    <dgm:pt modelId="{898B34C1-783F-4B08-8787-03974E0480C5}" type="parTrans" cxnId="{116581F0-91F6-423A-BAE9-D1874E982582}">
      <dgm:prSet/>
      <dgm:spPr/>
      <dgm:t>
        <a:bodyPr/>
        <a:lstStyle/>
        <a:p>
          <a:endParaRPr lang="en-US"/>
        </a:p>
      </dgm:t>
    </dgm:pt>
    <dgm:pt modelId="{9F59495F-5AD5-491A-9638-C7EF2402BDBD}" type="sibTrans" cxnId="{116581F0-91F6-423A-BAE9-D1874E982582}">
      <dgm:prSet/>
      <dgm:spPr/>
      <dgm:t>
        <a:bodyPr/>
        <a:lstStyle/>
        <a:p>
          <a:endParaRPr lang="en-US"/>
        </a:p>
      </dgm:t>
    </dgm:pt>
    <dgm:pt modelId="{5F18EAB3-6151-4CDC-AE01-D704900C08B4}">
      <dgm:prSet/>
      <dgm:spPr/>
      <dgm:t>
        <a:bodyPr/>
        <a:lstStyle/>
        <a:p>
          <a:r>
            <a:rPr lang="en-GB"/>
            <a:t>1.3-Unique selling proposition (USP)</a:t>
          </a:r>
          <a:endParaRPr lang="en-US"/>
        </a:p>
      </dgm:t>
    </dgm:pt>
    <dgm:pt modelId="{3AE4034A-C81B-43B9-BB2D-E3EEA24AAE9F}" type="parTrans" cxnId="{39DC5258-BAC2-41C6-B4D5-F806F96CB265}">
      <dgm:prSet/>
      <dgm:spPr/>
      <dgm:t>
        <a:bodyPr/>
        <a:lstStyle/>
        <a:p>
          <a:endParaRPr lang="en-US"/>
        </a:p>
      </dgm:t>
    </dgm:pt>
    <dgm:pt modelId="{37B187DD-AFA6-4DA6-8DFF-3892EA9E9E71}" type="sibTrans" cxnId="{39DC5258-BAC2-41C6-B4D5-F806F96CB265}">
      <dgm:prSet/>
      <dgm:spPr/>
      <dgm:t>
        <a:bodyPr/>
        <a:lstStyle/>
        <a:p>
          <a:endParaRPr lang="en-US"/>
        </a:p>
      </dgm:t>
    </dgm:pt>
    <dgm:pt modelId="{EC6D69ED-2A96-4467-972A-0DA4E9D51CB0}">
      <dgm:prSet/>
      <dgm:spPr/>
      <dgm:t>
        <a:bodyPr/>
        <a:lstStyle/>
        <a:p>
          <a:r>
            <a:rPr lang="en-GB"/>
            <a:t>1.4-Legal structure</a:t>
          </a:r>
          <a:endParaRPr lang="en-US"/>
        </a:p>
      </dgm:t>
    </dgm:pt>
    <dgm:pt modelId="{DE034D0E-D76D-445B-98A1-6CD14B9248A6}" type="parTrans" cxnId="{FC9C5E0E-9FE5-4F03-B38B-B5A4D7027B43}">
      <dgm:prSet/>
      <dgm:spPr/>
      <dgm:t>
        <a:bodyPr/>
        <a:lstStyle/>
        <a:p>
          <a:endParaRPr lang="en-US"/>
        </a:p>
      </dgm:t>
    </dgm:pt>
    <dgm:pt modelId="{DF2D1CE1-50FD-4E1B-A515-475A0621E924}" type="sibTrans" cxnId="{FC9C5E0E-9FE5-4F03-B38B-B5A4D7027B43}">
      <dgm:prSet/>
      <dgm:spPr/>
      <dgm:t>
        <a:bodyPr/>
        <a:lstStyle/>
        <a:p>
          <a:endParaRPr lang="en-US"/>
        </a:p>
      </dgm:t>
    </dgm:pt>
    <dgm:pt modelId="{452B272F-079A-4399-BADD-BBDE742945C6}">
      <dgm:prSet/>
      <dgm:spPr/>
      <dgm:t>
        <a:bodyPr/>
        <a:lstStyle/>
        <a:p>
          <a:r>
            <a:rPr lang="en-GB"/>
            <a:t>1.5-Location</a:t>
          </a:r>
          <a:endParaRPr lang="en-US"/>
        </a:p>
      </dgm:t>
    </dgm:pt>
    <dgm:pt modelId="{B2FDEDA2-0AC3-4CD3-9715-26776919A76F}" type="parTrans" cxnId="{E01621E4-97E9-4B26-9B1F-58C7EDC15C90}">
      <dgm:prSet/>
      <dgm:spPr/>
      <dgm:t>
        <a:bodyPr/>
        <a:lstStyle/>
        <a:p>
          <a:endParaRPr lang="en-US"/>
        </a:p>
      </dgm:t>
    </dgm:pt>
    <dgm:pt modelId="{831EC2E9-A84F-4545-AB61-DD25ED8A1907}" type="sibTrans" cxnId="{E01621E4-97E9-4B26-9B1F-58C7EDC15C90}">
      <dgm:prSet/>
      <dgm:spPr/>
      <dgm:t>
        <a:bodyPr/>
        <a:lstStyle/>
        <a:p>
          <a:endParaRPr lang="en-US"/>
        </a:p>
      </dgm:t>
    </dgm:pt>
    <dgm:pt modelId="{1249AEA5-FF91-4EBF-B70B-27EF1D665BEE}">
      <dgm:prSet/>
      <dgm:spPr/>
      <dgm:t>
        <a:bodyPr/>
        <a:lstStyle/>
        <a:p>
          <a:r>
            <a:rPr lang="en-GB"/>
            <a:t>1.6-Financial overview</a:t>
          </a:r>
          <a:endParaRPr lang="en-US"/>
        </a:p>
      </dgm:t>
    </dgm:pt>
    <dgm:pt modelId="{56EAED5C-464D-483B-8346-8835169F05DA}" type="parTrans" cxnId="{3FC05FD8-AB23-436D-BDD3-3C034811ACB8}">
      <dgm:prSet/>
      <dgm:spPr/>
      <dgm:t>
        <a:bodyPr/>
        <a:lstStyle/>
        <a:p>
          <a:endParaRPr lang="en-US"/>
        </a:p>
      </dgm:t>
    </dgm:pt>
    <dgm:pt modelId="{AF0B77D6-FBAC-443A-9A34-954526AF534C}" type="sibTrans" cxnId="{3FC05FD8-AB23-436D-BDD3-3C034811ACB8}">
      <dgm:prSet/>
      <dgm:spPr/>
      <dgm:t>
        <a:bodyPr/>
        <a:lstStyle/>
        <a:p>
          <a:endParaRPr lang="en-US"/>
        </a:p>
      </dgm:t>
    </dgm:pt>
    <dgm:pt modelId="{068F3FFC-E9CE-4B12-9101-9D635941001A}">
      <dgm:prSet/>
      <dgm:spPr/>
      <dgm:t>
        <a:bodyPr/>
        <a:lstStyle/>
        <a:p>
          <a:r>
            <a:rPr lang="en-GB"/>
            <a:t>1.7 SWOT analysis</a:t>
          </a:r>
          <a:endParaRPr lang="en-US"/>
        </a:p>
      </dgm:t>
    </dgm:pt>
    <dgm:pt modelId="{194ABEA3-CAD9-4398-8CC4-9EB64256CAAC}" type="parTrans" cxnId="{02900A8D-1A5C-445C-942F-C02FFC2DF646}">
      <dgm:prSet/>
      <dgm:spPr/>
      <dgm:t>
        <a:bodyPr/>
        <a:lstStyle/>
        <a:p>
          <a:endParaRPr lang="en-US"/>
        </a:p>
      </dgm:t>
    </dgm:pt>
    <dgm:pt modelId="{D74EB3B2-7BF7-4AE2-84E7-A3260F5D6FA4}" type="sibTrans" cxnId="{02900A8D-1A5C-445C-942F-C02FFC2DF646}">
      <dgm:prSet/>
      <dgm:spPr/>
      <dgm:t>
        <a:bodyPr/>
        <a:lstStyle/>
        <a:p>
          <a:endParaRPr lang="en-US"/>
        </a:p>
      </dgm:t>
    </dgm:pt>
    <dgm:pt modelId="{97884840-4682-439C-83DB-54E2AE41202C}">
      <dgm:prSet/>
      <dgm:spPr/>
      <dgm:t>
        <a:bodyPr/>
        <a:lstStyle/>
        <a:p>
          <a:r>
            <a:rPr lang="en-GB"/>
            <a:t>1.8-Market research </a:t>
          </a:r>
          <a:endParaRPr lang="en-US"/>
        </a:p>
      </dgm:t>
    </dgm:pt>
    <dgm:pt modelId="{9CC415D2-8988-4167-9AA1-9996CA8B876E}" type="parTrans" cxnId="{53293DFF-90C3-4106-BF08-E31943045129}">
      <dgm:prSet/>
      <dgm:spPr/>
      <dgm:t>
        <a:bodyPr/>
        <a:lstStyle/>
        <a:p>
          <a:endParaRPr lang="en-US"/>
        </a:p>
      </dgm:t>
    </dgm:pt>
    <dgm:pt modelId="{11EA5624-16F5-492C-9762-6C76709E8EDE}" type="sibTrans" cxnId="{53293DFF-90C3-4106-BF08-E31943045129}">
      <dgm:prSet/>
      <dgm:spPr/>
      <dgm:t>
        <a:bodyPr/>
        <a:lstStyle/>
        <a:p>
          <a:endParaRPr lang="en-US"/>
        </a:p>
      </dgm:t>
    </dgm:pt>
    <dgm:pt modelId="{4938FE69-DB44-489D-94E7-FCEC8ADECEED}">
      <dgm:prSet/>
      <dgm:spPr/>
      <dgm:t>
        <a:bodyPr/>
        <a:lstStyle/>
        <a:p>
          <a:r>
            <a:rPr lang="en-GB"/>
            <a:t>2-12months marketing strategy </a:t>
          </a:r>
          <a:endParaRPr lang="en-US"/>
        </a:p>
      </dgm:t>
    </dgm:pt>
    <dgm:pt modelId="{E0E0EDF9-9FA4-4886-B707-95B80FE2AE29}" type="parTrans" cxnId="{8ECE0256-762F-4FCE-ACB4-FE32114DEF6D}">
      <dgm:prSet/>
      <dgm:spPr/>
      <dgm:t>
        <a:bodyPr/>
        <a:lstStyle/>
        <a:p>
          <a:endParaRPr lang="en-US"/>
        </a:p>
      </dgm:t>
    </dgm:pt>
    <dgm:pt modelId="{1EE25714-232F-44FF-9FBA-9BD30E9229B3}" type="sibTrans" cxnId="{8ECE0256-762F-4FCE-ACB4-FE32114DEF6D}">
      <dgm:prSet/>
      <dgm:spPr/>
      <dgm:t>
        <a:bodyPr/>
        <a:lstStyle/>
        <a:p>
          <a:endParaRPr lang="en-US"/>
        </a:p>
      </dgm:t>
    </dgm:pt>
    <dgm:pt modelId="{7C12842B-354C-4843-89A7-E286118F7D16}">
      <dgm:prSet/>
      <dgm:spPr/>
      <dgm:t>
        <a:bodyPr/>
        <a:lstStyle/>
        <a:p>
          <a:r>
            <a:rPr lang="en-GB"/>
            <a:t>2.1-Branding </a:t>
          </a:r>
          <a:endParaRPr lang="en-US"/>
        </a:p>
      </dgm:t>
    </dgm:pt>
    <dgm:pt modelId="{1894D074-D6C7-4216-A3E3-3B79541115C5}" type="parTrans" cxnId="{7F04EB65-AF85-4DB3-ACC6-E751DFC74AB2}">
      <dgm:prSet/>
      <dgm:spPr/>
      <dgm:t>
        <a:bodyPr/>
        <a:lstStyle/>
        <a:p>
          <a:endParaRPr lang="en-US"/>
        </a:p>
      </dgm:t>
    </dgm:pt>
    <dgm:pt modelId="{8173C7E4-09A2-410F-8A82-B73C3984157C}" type="sibTrans" cxnId="{7F04EB65-AF85-4DB3-ACC6-E751DFC74AB2}">
      <dgm:prSet/>
      <dgm:spPr/>
      <dgm:t>
        <a:bodyPr/>
        <a:lstStyle/>
        <a:p>
          <a:endParaRPr lang="en-US"/>
        </a:p>
      </dgm:t>
    </dgm:pt>
    <dgm:pt modelId="{9019EB4F-B23E-45FD-9A5D-A117D3992B02}">
      <dgm:prSet/>
      <dgm:spPr/>
      <dgm:t>
        <a:bodyPr/>
        <a:lstStyle/>
        <a:p>
          <a:r>
            <a:rPr lang="en-GB"/>
            <a:t>2.2-Marketing activities </a:t>
          </a:r>
          <a:endParaRPr lang="en-US"/>
        </a:p>
      </dgm:t>
    </dgm:pt>
    <dgm:pt modelId="{57ED401F-B379-4ADB-A129-6785150FDBD6}" type="parTrans" cxnId="{E2299093-6318-4588-BD70-BE253B1178C4}">
      <dgm:prSet/>
      <dgm:spPr/>
      <dgm:t>
        <a:bodyPr/>
        <a:lstStyle/>
        <a:p>
          <a:endParaRPr lang="en-US"/>
        </a:p>
      </dgm:t>
    </dgm:pt>
    <dgm:pt modelId="{A82662FD-22DC-4364-8BDD-A6708B70A5E5}" type="sibTrans" cxnId="{E2299093-6318-4588-BD70-BE253B1178C4}">
      <dgm:prSet/>
      <dgm:spPr/>
      <dgm:t>
        <a:bodyPr/>
        <a:lstStyle/>
        <a:p>
          <a:endParaRPr lang="en-US"/>
        </a:p>
      </dgm:t>
    </dgm:pt>
    <dgm:pt modelId="{713A2C76-3D21-4A32-A705-0EC066F62F83}">
      <dgm:prSet/>
      <dgm:spPr/>
      <dgm:t>
        <a:bodyPr/>
        <a:lstStyle/>
        <a:p>
          <a:r>
            <a:rPr lang="en-GB"/>
            <a:t>3-£100k Investment </a:t>
          </a:r>
          <a:endParaRPr lang="en-US"/>
        </a:p>
      </dgm:t>
    </dgm:pt>
    <dgm:pt modelId="{5DB12D32-67C2-415E-AA42-F2E5BABC8F85}" type="parTrans" cxnId="{DC071942-5A72-4830-ACEA-BFE9F5EB582D}">
      <dgm:prSet/>
      <dgm:spPr/>
      <dgm:t>
        <a:bodyPr/>
        <a:lstStyle/>
        <a:p>
          <a:endParaRPr lang="en-US"/>
        </a:p>
      </dgm:t>
    </dgm:pt>
    <dgm:pt modelId="{40FFC24C-2B57-4A62-94E4-BC29386B84C4}" type="sibTrans" cxnId="{DC071942-5A72-4830-ACEA-BFE9F5EB582D}">
      <dgm:prSet/>
      <dgm:spPr/>
      <dgm:t>
        <a:bodyPr/>
        <a:lstStyle/>
        <a:p>
          <a:endParaRPr lang="en-US"/>
        </a:p>
      </dgm:t>
    </dgm:pt>
    <dgm:pt modelId="{0A6EA018-AAE4-4D33-894A-9B1A86B00B5B}">
      <dgm:prSet/>
      <dgm:spPr/>
      <dgm:t>
        <a:bodyPr/>
        <a:lstStyle/>
        <a:p>
          <a:r>
            <a:rPr lang="en-GB"/>
            <a:t>3.1- Potential Outcomes</a:t>
          </a:r>
          <a:endParaRPr lang="en-US"/>
        </a:p>
      </dgm:t>
    </dgm:pt>
    <dgm:pt modelId="{067168DD-5224-4D23-B223-B96AF0ABC747}" type="parTrans" cxnId="{79443D21-3F57-4AC2-9727-E73E8E2409BD}">
      <dgm:prSet/>
      <dgm:spPr/>
      <dgm:t>
        <a:bodyPr/>
        <a:lstStyle/>
        <a:p>
          <a:endParaRPr lang="en-US"/>
        </a:p>
      </dgm:t>
    </dgm:pt>
    <dgm:pt modelId="{D8B9051A-9BE7-4927-BD44-A08A54DB5301}" type="sibTrans" cxnId="{79443D21-3F57-4AC2-9727-E73E8E2409BD}">
      <dgm:prSet/>
      <dgm:spPr/>
      <dgm:t>
        <a:bodyPr/>
        <a:lstStyle/>
        <a:p>
          <a:endParaRPr lang="en-US"/>
        </a:p>
      </dgm:t>
    </dgm:pt>
    <dgm:pt modelId="{8F27EEA6-87FB-446D-A44B-0107B5CA5940}" type="pres">
      <dgm:prSet presAssocID="{A7848214-A20A-4BEF-B19D-467F8CE5D41E}" presName="diagram" presStyleCnt="0">
        <dgm:presLayoutVars>
          <dgm:dir/>
          <dgm:resizeHandles val="exact"/>
        </dgm:presLayoutVars>
      </dgm:prSet>
      <dgm:spPr/>
    </dgm:pt>
    <dgm:pt modelId="{7EC79CCB-A68A-44B6-B11F-44879082AC63}" type="pres">
      <dgm:prSet presAssocID="{FF626CD8-01D4-4BB7-853F-B0B52FE04A41}" presName="node" presStyleLbl="node1" presStyleIdx="0" presStyleCnt="14">
        <dgm:presLayoutVars>
          <dgm:bulletEnabled val="1"/>
        </dgm:presLayoutVars>
      </dgm:prSet>
      <dgm:spPr/>
    </dgm:pt>
    <dgm:pt modelId="{38EFB446-C613-4275-AA1D-BF983F39EEBF}" type="pres">
      <dgm:prSet presAssocID="{7A0879F9-5759-42E5-B247-92393B109353}" presName="sibTrans" presStyleCnt="0"/>
      <dgm:spPr/>
    </dgm:pt>
    <dgm:pt modelId="{B1F50C8A-05EB-4733-B81D-93E325578481}" type="pres">
      <dgm:prSet presAssocID="{CDB65114-BA03-44EA-8742-B12F3630916E}" presName="node" presStyleLbl="node1" presStyleIdx="1" presStyleCnt="14">
        <dgm:presLayoutVars>
          <dgm:bulletEnabled val="1"/>
        </dgm:presLayoutVars>
      </dgm:prSet>
      <dgm:spPr/>
    </dgm:pt>
    <dgm:pt modelId="{AE11AD42-2068-428B-838B-1CEFA89507AA}" type="pres">
      <dgm:prSet presAssocID="{B14EA717-004E-4985-921B-96F1DD52E951}" presName="sibTrans" presStyleCnt="0"/>
      <dgm:spPr/>
    </dgm:pt>
    <dgm:pt modelId="{B218DF4A-E466-4E29-8991-AECDC0435F15}" type="pres">
      <dgm:prSet presAssocID="{9660A1FC-1D88-4F1D-880A-5B7548B3191A}" presName="node" presStyleLbl="node1" presStyleIdx="2" presStyleCnt="14">
        <dgm:presLayoutVars>
          <dgm:bulletEnabled val="1"/>
        </dgm:presLayoutVars>
      </dgm:prSet>
      <dgm:spPr/>
    </dgm:pt>
    <dgm:pt modelId="{28658860-DEE2-4343-AC05-C45C030795B3}" type="pres">
      <dgm:prSet presAssocID="{9F59495F-5AD5-491A-9638-C7EF2402BDBD}" presName="sibTrans" presStyleCnt="0"/>
      <dgm:spPr/>
    </dgm:pt>
    <dgm:pt modelId="{8301406D-A00E-4C0E-98F4-D36D1B7F7968}" type="pres">
      <dgm:prSet presAssocID="{5F18EAB3-6151-4CDC-AE01-D704900C08B4}" presName="node" presStyleLbl="node1" presStyleIdx="3" presStyleCnt="14">
        <dgm:presLayoutVars>
          <dgm:bulletEnabled val="1"/>
        </dgm:presLayoutVars>
      </dgm:prSet>
      <dgm:spPr/>
    </dgm:pt>
    <dgm:pt modelId="{7F52E8CD-1EFC-4089-9300-0631D8692D91}" type="pres">
      <dgm:prSet presAssocID="{37B187DD-AFA6-4DA6-8DFF-3892EA9E9E71}" presName="sibTrans" presStyleCnt="0"/>
      <dgm:spPr/>
    </dgm:pt>
    <dgm:pt modelId="{95AFB0E4-2DDF-4DAB-B464-3F4210A1E962}" type="pres">
      <dgm:prSet presAssocID="{EC6D69ED-2A96-4467-972A-0DA4E9D51CB0}" presName="node" presStyleLbl="node1" presStyleIdx="4" presStyleCnt="14">
        <dgm:presLayoutVars>
          <dgm:bulletEnabled val="1"/>
        </dgm:presLayoutVars>
      </dgm:prSet>
      <dgm:spPr/>
    </dgm:pt>
    <dgm:pt modelId="{8741EE53-BD4C-4136-93F5-1BEF3F6E9492}" type="pres">
      <dgm:prSet presAssocID="{DF2D1CE1-50FD-4E1B-A515-475A0621E924}" presName="sibTrans" presStyleCnt="0"/>
      <dgm:spPr/>
    </dgm:pt>
    <dgm:pt modelId="{EB5F0E4C-646D-491D-A6F0-A181A38A9F12}" type="pres">
      <dgm:prSet presAssocID="{452B272F-079A-4399-BADD-BBDE742945C6}" presName="node" presStyleLbl="node1" presStyleIdx="5" presStyleCnt="14">
        <dgm:presLayoutVars>
          <dgm:bulletEnabled val="1"/>
        </dgm:presLayoutVars>
      </dgm:prSet>
      <dgm:spPr/>
    </dgm:pt>
    <dgm:pt modelId="{D05E878D-17CE-4B7A-9001-A364C131EE8A}" type="pres">
      <dgm:prSet presAssocID="{831EC2E9-A84F-4545-AB61-DD25ED8A1907}" presName="sibTrans" presStyleCnt="0"/>
      <dgm:spPr/>
    </dgm:pt>
    <dgm:pt modelId="{CDD1C797-1CCA-4BCC-B415-395734C1B786}" type="pres">
      <dgm:prSet presAssocID="{1249AEA5-FF91-4EBF-B70B-27EF1D665BEE}" presName="node" presStyleLbl="node1" presStyleIdx="6" presStyleCnt="14">
        <dgm:presLayoutVars>
          <dgm:bulletEnabled val="1"/>
        </dgm:presLayoutVars>
      </dgm:prSet>
      <dgm:spPr/>
    </dgm:pt>
    <dgm:pt modelId="{8B4708AA-F1CC-46DC-8B9C-0EED45C472E0}" type="pres">
      <dgm:prSet presAssocID="{AF0B77D6-FBAC-443A-9A34-954526AF534C}" presName="sibTrans" presStyleCnt="0"/>
      <dgm:spPr/>
    </dgm:pt>
    <dgm:pt modelId="{C61C3732-08E2-4096-A614-0F47F543D749}" type="pres">
      <dgm:prSet presAssocID="{068F3FFC-E9CE-4B12-9101-9D635941001A}" presName="node" presStyleLbl="node1" presStyleIdx="7" presStyleCnt="14">
        <dgm:presLayoutVars>
          <dgm:bulletEnabled val="1"/>
        </dgm:presLayoutVars>
      </dgm:prSet>
      <dgm:spPr/>
    </dgm:pt>
    <dgm:pt modelId="{47D18277-B674-4D4F-9D2C-B6C504FB72BD}" type="pres">
      <dgm:prSet presAssocID="{D74EB3B2-7BF7-4AE2-84E7-A3260F5D6FA4}" presName="sibTrans" presStyleCnt="0"/>
      <dgm:spPr/>
    </dgm:pt>
    <dgm:pt modelId="{BF36A418-48B4-4D8B-B43C-7697C7126A66}" type="pres">
      <dgm:prSet presAssocID="{97884840-4682-439C-83DB-54E2AE41202C}" presName="node" presStyleLbl="node1" presStyleIdx="8" presStyleCnt="14">
        <dgm:presLayoutVars>
          <dgm:bulletEnabled val="1"/>
        </dgm:presLayoutVars>
      </dgm:prSet>
      <dgm:spPr/>
    </dgm:pt>
    <dgm:pt modelId="{7154C96A-DA90-4CEA-8F14-E659FCA62F27}" type="pres">
      <dgm:prSet presAssocID="{11EA5624-16F5-492C-9762-6C76709E8EDE}" presName="sibTrans" presStyleCnt="0"/>
      <dgm:spPr/>
    </dgm:pt>
    <dgm:pt modelId="{A1F0B42C-A228-45FF-93D3-4721FA611BE1}" type="pres">
      <dgm:prSet presAssocID="{4938FE69-DB44-489D-94E7-FCEC8ADECEED}" presName="node" presStyleLbl="node1" presStyleIdx="9" presStyleCnt="14">
        <dgm:presLayoutVars>
          <dgm:bulletEnabled val="1"/>
        </dgm:presLayoutVars>
      </dgm:prSet>
      <dgm:spPr/>
    </dgm:pt>
    <dgm:pt modelId="{09B2A458-FCB3-460B-B7DC-6C05A9C02B4D}" type="pres">
      <dgm:prSet presAssocID="{1EE25714-232F-44FF-9FBA-9BD30E9229B3}" presName="sibTrans" presStyleCnt="0"/>
      <dgm:spPr/>
    </dgm:pt>
    <dgm:pt modelId="{9CA1AB31-D355-42CC-9849-74FEAAB778B2}" type="pres">
      <dgm:prSet presAssocID="{7C12842B-354C-4843-89A7-E286118F7D16}" presName="node" presStyleLbl="node1" presStyleIdx="10" presStyleCnt="14">
        <dgm:presLayoutVars>
          <dgm:bulletEnabled val="1"/>
        </dgm:presLayoutVars>
      </dgm:prSet>
      <dgm:spPr/>
    </dgm:pt>
    <dgm:pt modelId="{799231B5-CB52-4415-9C4D-2EDF5E60850D}" type="pres">
      <dgm:prSet presAssocID="{8173C7E4-09A2-410F-8A82-B73C3984157C}" presName="sibTrans" presStyleCnt="0"/>
      <dgm:spPr/>
    </dgm:pt>
    <dgm:pt modelId="{827A54BB-3C7B-4CF1-9058-60CBC37C95E3}" type="pres">
      <dgm:prSet presAssocID="{9019EB4F-B23E-45FD-9A5D-A117D3992B02}" presName="node" presStyleLbl="node1" presStyleIdx="11" presStyleCnt="14">
        <dgm:presLayoutVars>
          <dgm:bulletEnabled val="1"/>
        </dgm:presLayoutVars>
      </dgm:prSet>
      <dgm:spPr/>
    </dgm:pt>
    <dgm:pt modelId="{0851E3C6-EF56-42B0-B76E-30A0FE672D78}" type="pres">
      <dgm:prSet presAssocID="{A82662FD-22DC-4364-8BDD-A6708B70A5E5}" presName="sibTrans" presStyleCnt="0"/>
      <dgm:spPr/>
    </dgm:pt>
    <dgm:pt modelId="{0A370BA5-CEC1-4EAC-B554-742AD39BAE66}" type="pres">
      <dgm:prSet presAssocID="{713A2C76-3D21-4A32-A705-0EC066F62F83}" presName="node" presStyleLbl="node1" presStyleIdx="12" presStyleCnt="14">
        <dgm:presLayoutVars>
          <dgm:bulletEnabled val="1"/>
        </dgm:presLayoutVars>
      </dgm:prSet>
      <dgm:spPr/>
    </dgm:pt>
    <dgm:pt modelId="{25829456-4276-4425-9C46-B0C7598D5C19}" type="pres">
      <dgm:prSet presAssocID="{40FFC24C-2B57-4A62-94E4-BC29386B84C4}" presName="sibTrans" presStyleCnt="0"/>
      <dgm:spPr/>
    </dgm:pt>
    <dgm:pt modelId="{FF08F36B-6A6C-4420-B2C3-7E0B01766448}" type="pres">
      <dgm:prSet presAssocID="{0A6EA018-AAE4-4D33-894A-9B1A86B00B5B}" presName="node" presStyleLbl="node1" presStyleIdx="13" presStyleCnt="14">
        <dgm:presLayoutVars>
          <dgm:bulletEnabled val="1"/>
        </dgm:presLayoutVars>
      </dgm:prSet>
      <dgm:spPr/>
    </dgm:pt>
  </dgm:ptLst>
  <dgm:cxnLst>
    <dgm:cxn modelId="{47585807-4E4B-476E-A511-A4B531C9FAF8}" type="presOf" srcId="{9019EB4F-B23E-45FD-9A5D-A117D3992B02}" destId="{827A54BB-3C7B-4CF1-9058-60CBC37C95E3}" srcOrd="0" destOrd="0" presId="urn:microsoft.com/office/officeart/2005/8/layout/default"/>
    <dgm:cxn modelId="{FC9C5E0E-9FE5-4F03-B38B-B5A4D7027B43}" srcId="{A7848214-A20A-4BEF-B19D-467F8CE5D41E}" destId="{EC6D69ED-2A96-4467-972A-0DA4E9D51CB0}" srcOrd="4" destOrd="0" parTransId="{DE034D0E-D76D-445B-98A1-6CD14B9248A6}" sibTransId="{DF2D1CE1-50FD-4E1B-A515-475A0621E924}"/>
    <dgm:cxn modelId="{7AA1AF1C-70C6-4F6C-BB44-2A2683666D61}" srcId="{A7848214-A20A-4BEF-B19D-467F8CE5D41E}" destId="{FF626CD8-01D4-4BB7-853F-B0B52FE04A41}" srcOrd="0" destOrd="0" parTransId="{9F8021AE-D192-423E-9052-8B654AEAEC06}" sibTransId="{7A0879F9-5759-42E5-B247-92393B109353}"/>
    <dgm:cxn modelId="{79443D21-3F57-4AC2-9727-E73E8E2409BD}" srcId="{A7848214-A20A-4BEF-B19D-467F8CE5D41E}" destId="{0A6EA018-AAE4-4D33-894A-9B1A86B00B5B}" srcOrd="13" destOrd="0" parTransId="{067168DD-5224-4D23-B223-B96AF0ABC747}" sibTransId="{D8B9051A-9BE7-4927-BD44-A08A54DB5301}"/>
    <dgm:cxn modelId="{064EC226-36F9-4630-89FB-9D5CF136836F}" type="presOf" srcId="{A7848214-A20A-4BEF-B19D-467F8CE5D41E}" destId="{8F27EEA6-87FB-446D-A44B-0107B5CA5940}" srcOrd="0" destOrd="0" presId="urn:microsoft.com/office/officeart/2005/8/layout/default"/>
    <dgm:cxn modelId="{27E21A28-0B1E-43E4-8A78-DE27B4539D08}" type="presOf" srcId="{EC6D69ED-2A96-4467-972A-0DA4E9D51CB0}" destId="{95AFB0E4-2DDF-4DAB-B464-3F4210A1E962}" srcOrd="0" destOrd="0" presId="urn:microsoft.com/office/officeart/2005/8/layout/default"/>
    <dgm:cxn modelId="{AD7E6638-D4F5-4010-9A9D-2A18DE1B9782}" type="presOf" srcId="{97884840-4682-439C-83DB-54E2AE41202C}" destId="{BF36A418-48B4-4D8B-B43C-7697C7126A66}" srcOrd="0" destOrd="0" presId="urn:microsoft.com/office/officeart/2005/8/layout/default"/>
    <dgm:cxn modelId="{14E79D3D-FA75-45BB-973D-2A874AEDA61B}" type="presOf" srcId="{452B272F-079A-4399-BADD-BBDE742945C6}" destId="{EB5F0E4C-646D-491D-A6F0-A181A38A9F12}" srcOrd="0" destOrd="0" presId="urn:microsoft.com/office/officeart/2005/8/layout/default"/>
    <dgm:cxn modelId="{DC071942-5A72-4830-ACEA-BFE9F5EB582D}" srcId="{A7848214-A20A-4BEF-B19D-467F8CE5D41E}" destId="{713A2C76-3D21-4A32-A705-0EC066F62F83}" srcOrd="12" destOrd="0" parTransId="{5DB12D32-67C2-415E-AA42-F2E5BABC8F85}" sibTransId="{40FFC24C-2B57-4A62-94E4-BC29386B84C4}"/>
    <dgm:cxn modelId="{8F988543-76C9-4745-B147-18389A60ED5C}" type="presOf" srcId="{1249AEA5-FF91-4EBF-B70B-27EF1D665BEE}" destId="{CDD1C797-1CCA-4BCC-B415-395734C1B786}" srcOrd="0" destOrd="0" presId="urn:microsoft.com/office/officeart/2005/8/layout/default"/>
    <dgm:cxn modelId="{646CCB65-C3B4-4DD0-98BC-726BCEEC8B8D}" srcId="{A7848214-A20A-4BEF-B19D-467F8CE5D41E}" destId="{CDB65114-BA03-44EA-8742-B12F3630916E}" srcOrd="1" destOrd="0" parTransId="{962D4964-915C-4FC5-9766-AAC5943BF020}" sibTransId="{B14EA717-004E-4985-921B-96F1DD52E951}"/>
    <dgm:cxn modelId="{7F04EB65-AF85-4DB3-ACC6-E751DFC74AB2}" srcId="{A7848214-A20A-4BEF-B19D-467F8CE5D41E}" destId="{7C12842B-354C-4843-89A7-E286118F7D16}" srcOrd="10" destOrd="0" parTransId="{1894D074-D6C7-4216-A3E3-3B79541115C5}" sibTransId="{8173C7E4-09A2-410F-8A82-B73C3984157C}"/>
    <dgm:cxn modelId="{E11E8D48-2357-4DF9-9DCE-29831CD1217A}" type="presOf" srcId="{7C12842B-354C-4843-89A7-E286118F7D16}" destId="{9CA1AB31-D355-42CC-9849-74FEAAB778B2}" srcOrd="0" destOrd="0" presId="urn:microsoft.com/office/officeart/2005/8/layout/default"/>
    <dgm:cxn modelId="{D23B6352-30F5-4E81-964B-357FFAFBC657}" type="presOf" srcId="{CDB65114-BA03-44EA-8742-B12F3630916E}" destId="{B1F50C8A-05EB-4733-B81D-93E325578481}" srcOrd="0" destOrd="0" presId="urn:microsoft.com/office/officeart/2005/8/layout/default"/>
    <dgm:cxn modelId="{5F3E4452-6F6F-498B-A927-5519BF89AB60}" type="presOf" srcId="{0A6EA018-AAE4-4D33-894A-9B1A86B00B5B}" destId="{FF08F36B-6A6C-4420-B2C3-7E0B01766448}" srcOrd="0" destOrd="0" presId="urn:microsoft.com/office/officeart/2005/8/layout/default"/>
    <dgm:cxn modelId="{8ECE0256-762F-4FCE-ACB4-FE32114DEF6D}" srcId="{A7848214-A20A-4BEF-B19D-467F8CE5D41E}" destId="{4938FE69-DB44-489D-94E7-FCEC8ADECEED}" srcOrd="9" destOrd="0" parTransId="{E0E0EDF9-9FA4-4886-B707-95B80FE2AE29}" sibTransId="{1EE25714-232F-44FF-9FBA-9BD30E9229B3}"/>
    <dgm:cxn modelId="{9F53B776-F1E9-4B74-99FE-F8C4E233A40A}" type="presOf" srcId="{4938FE69-DB44-489D-94E7-FCEC8ADECEED}" destId="{A1F0B42C-A228-45FF-93D3-4721FA611BE1}" srcOrd="0" destOrd="0" presId="urn:microsoft.com/office/officeart/2005/8/layout/default"/>
    <dgm:cxn modelId="{39DC5258-BAC2-41C6-B4D5-F806F96CB265}" srcId="{A7848214-A20A-4BEF-B19D-467F8CE5D41E}" destId="{5F18EAB3-6151-4CDC-AE01-D704900C08B4}" srcOrd="3" destOrd="0" parTransId="{3AE4034A-C81B-43B9-BB2D-E3EEA24AAE9F}" sibTransId="{37B187DD-AFA6-4DA6-8DFF-3892EA9E9E71}"/>
    <dgm:cxn modelId="{701A6780-76F8-4039-9C61-9D82C68F475E}" type="presOf" srcId="{FF626CD8-01D4-4BB7-853F-B0B52FE04A41}" destId="{7EC79CCB-A68A-44B6-B11F-44879082AC63}" srcOrd="0" destOrd="0" presId="urn:microsoft.com/office/officeart/2005/8/layout/default"/>
    <dgm:cxn modelId="{02900A8D-1A5C-445C-942F-C02FFC2DF646}" srcId="{A7848214-A20A-4BEF-B19D-467F8CE5D41E}" destId="{068F3FFC-E9CE-4B12-9101-9D635941001A}" srcOrd="7" destOrd="0" parTransId="{194ABEA3-CAD9-4398-8CC4-9EB64256CAAC}" sibTransId="{D74EB3B2-7BF7-4AE2-84E7-A3260F5D6FA4}"/>
    <dgm:cxn modelId="{E2299093-6318-4588-BD70-BE253B1178C4}" srcId="{A7848214-A20A-4BEF-B19D-467F8CE5D41E}" destId="{9019EB4F-B23E-45FD-9A5D-A117D3992B02}" srcOrd="11" destOrd="0" parTransId="{57ED401F-B379-4ADB-A129-6785150FDBD6}" sibTransId="{A82662FD-22DC-4364-8BDD-A6708B70A5E5}"/>
    <dgm:cxn modelId="{88C39A9F-01C0-467B-BB6B-33BED96EF0AD}" type="presOf" srcId="{5F18EAB3-6151-4CDC-AE01-D704900C08B4}" destId="{8301406D-A00E-4C0E-98F4-D36D1B7F7968}" srcOrd="0" destOrd="0" presId="urn:microsoft.com/office/officeart/2005/8/layout/default"/>
    <dgm:cxn modelId="{9130F8A0-2523-4CB0-A40B-E8DCC9093958}" type="presOf" srcId="{713A2C76-3D21-4A32-A705-0EC066F62F83}" destId="{0A370BA5-CEC1-4EAC-B554-742AD39BAE66}" srcOrd="0" destOrd="0" presId="urn:microsoft.com/office/officeart/2005/8/layout/default"/>
    <dgm:cxn modelId="{F75695C6-50AA-4E43-8E90-2BDCD499679D}" type="presOf" srcId="{068F3FFC-E9CE-4B12-9101-9D635941001A}" destId="{C61C3732-08E2-4096-A614-0F47F543D749}" srcOrd="0" destOrd="0" presId="urn:microsoft.com/office/officeart/2005/8/layout/default"/>
    <dgm:cxn modelId="{3FC05FD8-AB23-436D-BDD3-3C034811ACB8}" srcId="{A7848214-A20A-4BEF-B19D-467F8CE5D41E}" destId="{1249AEA5-FF91-4EBF-B70B-27EF1D665BEE}" srcOrd="6" destOrd="0" parTransId="{56EAED5C-464D-483B-8346-8835169F05DA}" sibTransId="{AF0B77D6-FBAC-443A-9A34-954526AF534C}"/>
    <dgm:cxn modelId="{E01621E4-97E9-4B26-9B1F-58C7EDC15C90}" srcId="{A7848214-A20A-4BEF-B19D-467F8CE5D41E}" destId="{452B272F-079A-4399-BADD-BBDE742945C6}" srcOrd="5" destOrd="0" parTransId="{B2FDEDA2-0AC3-4CD3-9715-26776919A76F}" sibTransId="{831EC2E9-A84F-4545-AB61-DD25ED8A1907}"/>
    <dgm:cxn modelId="{D826FAE9-23FE-4220-BB56-021B5F98ED50}" type="presOf" srcId="{9660A1FC-1D88-4F1D-880A-5B7548B3191A}" destId="{B218DF4A-E466-4E29-8991-AECDC0435F15}" srcOrd="0" destOrd="0" presId="urn:microsoft.com/office/officeart/2005/8/layout/default"/>
    <dgm:cxn modelId="{116581F0-91F6-423A-BAE9-D1874E982582}" srcId="{A7848214-A20A-4BEF-B19D-467F8CE5D41E}" destId="{9660A1FC-1D88-4F1D-880A-5B7548B3191A}" srcOrd="2" destOrd="0" parTransId="{898B34C1-783F-4B08-8787-03974E0480C5}" sibTransId="{9F59495F-5AD5-491A-9638-C7EF2402BDBD}"/>
    <dgm:cxn modelId="{53293DFF-90C3-4106-BF08-E31943045129}" srcId="{A7848214-A20A-4BEF-B19D-467F8CE5D41E}" destId="{97884840-4682-439C-83DB-54E2AE41202C}" srcOrd="8" destOrd="0" parTransId="{9CC415D2-8988-4167-9AA1-9996CA8B876E}" sibTransId="{11EA5624-16F5-492C-9762-6C76709E8EDE}"/>
    <dgm:cxn modelId="{E2AD001B-CC8A-4A97-A735-0F74F5D3540B}" type="presParOf" srcId="{8F27EEA6-87FB-446D-A44B-0107B5CA5940}" destId="{7EC79CCB-A68A-44B6-B11F-44879082AC63}" srcOrd="0" destOrd="0" presId="urn:microsoft.com/office/officeart/2005/8/layout/default"/>
    <dgm:cxn modelId="{E0E42369-9592-4261-8768-78CDE6003EB2}" type="presParOf" srcId="{8F27EEA6-87FB-446D-A44B-0107B5CA5940}" destId="{38EFB446-C613-4275-AA1D-BF983F39EEBF}" srcOrd="1" destOrd="0" presId="urn:microsoft.com/office/officeart/2005/8/layout/default"/>
    <dgm:cxn modelId="{F5BFEFA3-A53A-46F4-AD16-26AEBD0111DB}" type="presParOf" srcId="{8F27EEA6-87FB-446D-A44B-0107B5CA5940}" destId="{B1F50C8A-05EB-4733-B81D-93E325578481}" srcOrd="2" destOrd="0" presId="urn:microsoft.com/office/officeart/2005/8/layout/default"/>
    <dgm:cxn modelId="{EF989308-1028-4CC1-93F0-DE854ED8F706}" type="presParOf" srcId="{8F27EEA6-87FB-446D-A44B-0107B5CA5940}" destId="{AE11AD42-2068-428B-838B-1CEFA89507AA}" srcOrd="3" destOrd="0" presId="urn:microsoft.com/office/officeart/2005/8/layout/default"/>
    <dgm:cxn modelId="{4079F2F0-F2AC-45FA-93EA-5647436902DB}" type="presParOf" srcId="{8F27EEA6-87FB-446D-A44B-0107B5CA5940}" destId="{B218DF4A-E466-4E29-8991-AECDC0435F15}" srcOrd="4" destOrd="0" presId="urn:microsoft.com/office/officeart/2005/8/layout/default"/>
    <dgm:cxn modelId="{F6161A9B-0A27-43DB-BF60-5510791E6EBB}" type="presParOf" srcId="{8F27EEA6-87FB-446D-A44B-0107B5CA5940}" destId="{28658860-DEE2-4343-AC05-C45C030795B3}" srcOrd="5" destOrd="0" presId="urn:microsoft.com/office/officeart/2005/8/layout/default"/>
    <dgm:cxn modelId="{87AB783C-5AB5-40A2-A4F1-28BC9CB2DC7C}" type="presParOf" srcId="{8F27EEA6-87FB-446D-A44B-0107B5CA5940}" destId="{8301406D-A00E-4C0E-98F4-D36D1B7F7968}" srcOrd="6" destOrd="0" presId="urn:microsoft.com/office/officeart/2005/8/layout/default"/>
    <dgm:cxn modelId="{24A14A5E-0179-45B1-BFE9-050C26D212CB}" type="presParOf" srcId="{8F27EEA6-87FB-446D-A44B-0107B5CA5940}" destId="{7F52E8CD-1EFC-4089-9300-0631D8692D91}" srcOrd="7" destOrd="0" presId="urn:microsoft.com/office/officeart/2005/8/layout/default"/>
    <dgm:cxn modelId="{B61F5CDF-3C10-4185-8091-A0D44FE7EE10}" type="presParOf" srcId="{8F27EEA6-87FB-446D-A44B-0107B5CA5940}" destId="{95AFB0E4-2DDF-4DAB-B464-3F4210A1E962}" srcOrd="8" destOrd="0" presId="urn:microsoft.com/office/officeart/2005/8/layout/default"/>
    <dgm:cxn modelId="{43B8884E-F73C-42D4-BD55-7131E9527637}" type="presParOf" srcId="{8F27EEA6-87FB-446D-A44B-0107B5CA5940}" destId="{8741EE53-BD4C-4136-93F5-1BEF3F6E9492}" srcOrd="9" destOrd="0" presId="urn:microsoft.com/office/officeart/2005/8/layout/default"/>
    <dgm:cxn modelId="{69FF04F6-5F29-4744-B874-501A6F13DF28}" type="presParOf" srcId="{8F27EEA6-87FB-446D-A44B-0107B5CA5940}" destId="{EB5F0E4C-646D-491D-A6F0-A181A38A9F12}" srcOrd="10" destOrd="0" presId="urn:microsoft.com/office/officeart/2005/8/layout/default"/>
    <dgm:cxn modelId="{E24773A9-7165-4B06-8359-1969D0142E59}" type="presParOf" srcId="{8F27EEA6-87FB-446D-A44B-0107B5CA5940}" destId="{D05E878D-17CE-4B7A-9001-A364C131EE8A}" srcOrd="11" destOrd="0" presId="urn:microsoft.com/office/officeart/2005/8/layout/default"/>
    <dgm:cxn modelId="{3C640EC1-7B89-411E-ADBB-2907C0D11CAC}" type="presParOf" srcId="{8F27EEA6-87FB-446D-A44B-0107B5CA5940}" destId="{CDD1C797-1CCA-4BCC-B415-395734C1B786}" srcOrd="12" destOrd="0" presId="urn:microsoft.com/office/officeart/2005/8/layout/default"/>
    <dgm:cxn modelId="{B9FF26BD-213B-4882-A037-9AA24FECAFFA}" type="presParOf" srcId="{8F27EEA6-87FB-446D-A44B-0107B5CA5940}" destId="{8B4708AA-F1CC-46DC-8B9C-0EED45C472E0}" srcOrd="13" destOrd="0" presId="urn:microsoft.com/office/officeart/2005/8/layout/default"/>
    <dgm:cxn modelId="{BCFAD730-931A-4EAB-B224-86045598FBA3}" type="presParOf" srcId="{8F27EEA6-87FB-446D-A44B-0107B5CA5940}" destId="{C61C3732-08E2-4096-A614-0F47F543D749}" srcOrd="14" destOrd="0" presId="urn:microsoft.com/office/officeart/2005/8/layout/default"/>
    <dgm:cxn modelId="{65AF74A4-349D-44DB-BB88-76F5B68AE348}" type="presParOf" srcId="{8F27EEA6-87FB-446D-A44B-0107B5CA5940}" destId="{47D18277-B674-4D4F-9D2C-B6C504FB72BD}" srcOrd="15" destOrd="0" presId="urn:microsoft.com/office/officeart/2005/8/layout/default"/>
    <dgm:cxn modelId="{8993966A-6570-423B-A07A-934A584A9F62}" type="presParOf" srcId="{8F27EEA6-87FB-446D-A44B-0107B5CA5940}" destId="{BF36A418-48B4-4D8B-B43C-7697C7126A66}" srcOrd="16" destOrd="0" presId="urn:microsoft.com/office/officeart/2005/8/layout/default"/>
    <dgm:cxn modelId="{9D58C755-D716-4467-826F-F2666C1CE336}" type="presParOf" srcId="{8F27EEA6-87FB-446D-A44B-0107B5CA5940}" destId="{7154C96A-DA90-4CEA-8F14-E659FCA62F27}" srcOrd="17" destOrd="0" presId="urn:microsoft.com/office/officeart/2005/8/layout/default"/>
    <dgm:cxn modelId="{57E141B3-C6E8-4577-ABC0-FF2F7215EC11}" type="presParOf" srcId="{8F27EEA6-87FB-446D-A44B-0107B5CA5940}" destId="{A1F0B42C-A228-45FF-93D3-4721FA611BE1}" srcOrd="18" destOrd="0" presId="urn:microsoft.com/office/officeart/2005/8/layout/default"/>
    <dgm:cxn modelId="{737400F5-10F4-4D66-9DBF-C391BD022624}" type="presParOf" srcId="{8F27EEA6-87FB-446D-A44B-0107B5CA5940}" destId="{09B2A458-FCB3-460B-B7DC-6C05A9C02B4D}" srcOrd="19" destOrd="0" presId="urn:microsoft.com/office/officeart/2005/8/layout/default"/>
    <dgm:cxn modelId="{DBC6F596-EB79-4FD7-B29B-28CECB4F6065}" type="presParOf" srcId="{8F27EEA6-87FB-446D-A44B-0107B5CA5940}" destId="{9CA1AB31-D355-42CC-9849-74FEAAB778B2}" srcOrd="20" destOrd="0" presId="urn:microsoft.com/office/officeart/2005/8/layout/default"/>
    <dgm:cxn modelId="{76ADFB8D-3BAC-4829-B634-F7C4AB7D2718}" type="presParOf" srcId="{8F27EEA6-87FB-446D-A44B-0107B5CA5940}" destId="{799231B5-CB52-4415-9C4D-2EDF5E60850D}" srcOrd="21" destOrd="0" presId="urn:microsoft.com/office/officeart/2005/8/layout/default"/>
    <dgm:cxn modelId="{0FEB58CD-865C-44AD-AF6A-035E5B4E1B19}" type="presParOf" srcId="{8F27EEA6-87FB-446D-A44B-0107B5CA5940}" destId="{827A54BB-3C7B-4CF1-9058-60CBC37C95E3}" srcOrd="22" destOrd="0" presId="urn:microsoft.com/office/officeart/2005/8/layout/default"/>
    <dgm:cxn modelId="{02E41598-4BD8-41AC-B8D0-8717DFCF4CEE}" type="presParOf" srcId="{8F27EEA6-87FB-446D-A44B-0107B5CA5940}" destId="{0851E3C6-EF56-42B0-B76E-30A0FE672D78}" srcOrd="23" destOrd="0" presId="urn:microsoft.com/office/officeart/2005/8/layout/default"/>
    <dgm:cxn modelId="{8785181A-C68A-44E6-AAE9-0FA1D2A7A889}" type="presParOf" srcId="{8F27EEA6-87FB-446D-A44B-0107B5CA5940}" destId="{0A370BA5-CEC1-4EAC-B554-742AD39BAE66}" srcOrd="24" destOrd="0" presId="urn:microsoft.com/office/officeart/2005/8/layout/default"/>
    <dgm:cxn modelId="{2D59E415-6B63-4F0A-B862-95ECF1465663}" type="presParOf" srcId="{8F27EEA6-87FB-446D-A44B-0107B5CA5940}" destId="{25829456-4276-4425-9C46-B0C7598D5C19}" srcOrd="25" destOrd="0" presId="urn:microsoft.com/office/officeart/2005/8/layout/default"/>
    <dgm:cxn modelId="{879A4885-A4F5-47F4-BBEA-2995281AF786}" type="presParOf" srcId="{8F27EEA6-87FB-446D-A44B-0107B5CA5940}" destId="{FF08F36B-6A6C-4420-B2C3-7E0B01766448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E03482-1221-45CC-9132-F34CB7DA101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A097A3-2BDB-4E8E-9CAE-9B2D43E304B6}">
      <dgm:prSet/>
      <dgm:spPr/>
      <dgm:t>
        <a:bodyPr/>
        <a:lstStyle/>
        <a:p>
          <a:r>
            <a:rPr lang="en-GB"/>
            <a:t>Dela Santo car sales is a used car dealership that focuses on providing quality, affordable vhicles for customers </a:t>
          </a:r>
          <a:endParaRPr lang="en-US"/>
        </a:p>
      </dgm:t>
    </dgm:pt>
    <dgm:pt modelId="{58468934-FA1B-4028-92AD-3258745027E9}" type="parTrans" cxnId="{4841577C-979E-49F0-B364-4D5ADA1E48D7}">
      <dgm:prSet/>
      <dgm:spPr/>
      <dgm:t>
        <a:bodyPr/>
        <a:lstStyle/>
        <a:p>
          <a:endParaRPr lang="en-US"/>
        </a:p>
      </dgm:t>
    </dgm:pt>
    <dgm:pt modelId="{6918CC83-CBC8-43A5-AAAE-662FDFCD510A}" type="sibTrans" cxnId="{4841577C-979E-49F0-B364-4D5ADA1E48D7}">
      <dgm:prSet/>
      <dgm:spPr/>
      <dgm:t>
        <a:bodyPr/>
        <a:lstStyle/>
        <a:p>
          <a:endParaRPr lang="en-US"/>
        </a:p>
      </dgm:t>
    </dgm:pt>
    <dgm:pt modelId="{4CA2B977-158F-4128-9980-14C69CBE9502}">
      <dgm:prSet/>
      <dgm:spPr/>
      <dgm:t>
        <a:bodyPr/>
        <a:lstStyle/>
        <a:p>
          <a:r>
            <a:rPr lang="en-GB" u="sng"/>
            <a:t>The business will:</a:t>
          </a:r>
          <a:endParaRPr lang="en-US"/>
        </a:p>
      </dgm:t>
    </dgm:pt>
    <dgm:pt modelId="{839399FC-8446-422C-A91C-4820EAEA86C0}" type="parTrans" cxnId="{7A29A7BD-D4C9-4786-BD5C-B12CB5F3B3BA}">
      <dgm:prSet/>
      <dgm:spPr/>
      <dgm:t>
        <a:bodyPr/>
        <a:lstStyle/>
        <a:p>
          <a:endParaRPr lang="en-US"/>
        </a:p>
      </dgm:t>
    </dgm:pt>
    <dgm:pt modelId="{73EDFC5B-4FE2-4B22-A5E1-E24A7E554111}" type="sibTrans" cxnId="{7A29A7BD-D4C9-4786-BD5C-B12CB5F3B3BA}">
      <dgm:prSet/>
      <dgm:spPr/>
      <dgm:t>
        <a:bodyPr/>
        <a:lstStyle/>
        <a:p>
          <a:endParaRPr lang="en-US"/>
        </a:p>
      </dgm:t>
    </dgm:pt>
    <dgm:pt modelId="{34282354-1DDB-47E7-92A3-B201755C01DE}">
      <dgm:prSet/>
      <dgm:spPr/>
      <dgm:t>
        <a:bodyPr/>
        <a:lstStyle/>
        <a:p>
          <a:r>
            <a:rPr lang="en-GB" b="1" u="sng"/>
            <a:t>Sell inspected used vehicles </a:t>
          </a:r>
          <a:endParaRPr lang="en-US"/>
        </a:p>
      </dgm:t>
    </dgm:pt>
    <dgm:pt modelId="{B2A778B3-1F8B-4AE6-8F07-37431FC96A13}" type="parTrans" cxnId="{D53BF793-4556-4E80-8A6F-488F2906C655}">
      <dgm:prSet/>
      <dgm:spPr/>
      <dgm:t>
        <a:bodyPr/>
        <a:lstStyle/>
        <a:p>
          <a:endParaRPr lang="en-US"/>
        </a:p>
      </dgm:t>
    </dgm:pt>
    <dgm:pt modelId="{BBC5096B-3E88-4D2F-8F16-AC2B8DA42448}" type="sibTrans" cxnId="{D53BF793-4556-4E80-8A6F-488F2906C655}">
      <dgm:prSet/>
      <dgm:spPr/>
      <dgm:t>
        <a:bodyPr/>
        <a:lstStyle/>
        <a:p>
          <a:endParaRPr lang="en-US"/>
        </a:p>
      </dgm:t>
    </dgm:pt>
    <dgm:pt modelId="{18ED47A4-2E6C-4939-B2DF-8A106EAEBB8D}">
      <dgm:prSet/>
      <dgm:spPr/>
      <dgm:t>
        <a:bodyPr/>
        <a:lstStyle/>
        <a:p>
          <a:r>
            <a:rPr lang="en-GB" b="1"/>
            <a:t>Offer fair prices </a:t>
          </a:r>
          <a:endParaRPr lang="en-US"/>
        </a:p>
      </dgm:t>
    </dgm:pt>
    <dgm:pt modelId="{87572904-163A-45FE-9537-BF5E850F5E51}" type="parTrans" cxnId="{58C16026-F37E-404B-81C0-F713FA71585C}">
      <dgm:prSet/>
      <dgm:spPr/>
      <dgm:t>
        <a:bodyPr/>
        <a:lstStyle/>
        <a:p>
          <a:endParaRPr lang="en-US"/>
        </a:p>
      </dgm:t>
    </dgm:pt>
    <dgm:pt modelId="{8E656BEC-1203-490C-ABE2-985F2BA4FE1E}" type="sibTrans" cxnId="{58C16026-F37E-404B-81C0-F713FA71585C}">
      <dgm:prSet/>
      <dgm:spPr/>
      <dgm:t>
        <a:bodyPr/>
        <a:lstStyle/>
        <a:p>
          <a:endParaRPr lang="en-US"/>
        </a:p>
      </dgm:t>
    </dgm:pt>
    <dgm:pt modelId="{2D60286E-4D68-42A7-BCE0-179E45CDF028}">
      <dgm:prSet/>
      <dgm:spPr/>
      <dgm:t>
        <a:bodyPr/>
        <a:lstStyle/>
        <a:p>
          <a:r>
            <a:rPr lang="en-GB" b="1"/>
            <a:t>Provide trustworthy customer services </a:t>
          </a:r>
          <a:endParaRPr lang="en-US"/>
        </a:p>
      </dgm:t>
    </dgm:pt>
    <dgm:pt modelId="{0C60B72C-485E-461B-BE89-83C87837F7A0}" type="parTrans" cxnId="{539857F6-5039-4AAD-B7EB-D172A445D48A}">
      <dgm:prSet/>
      <dgm:spPr/>
      <dgm:t>
        <a:bodyPr/>
        <a:lstStyle/>
        <a:p>
          <a:endParaRPr lang="en-US"/>
        </a:p>
      </dgm:t>
    </dgm:pt>
    <dgm:pt modelId="{7AEC598C-D5FA-41F7-A28D-07085EFA085C}" type="sibTrans" cxnId="{539857F6-5039-4AAD-B7EB-D172A445D48A}">
      <dgm:prSet/>
      <dgm:spPr/>
      <dgm:t>
        <a:bodyPr/>
        <a:lstStyle/>
        <a:p>
          <a:endParaRPr lang="en-US"/>
        </a:p>
      </dgm:t>
    </dgm:pt>
    <dgm:pt modelId="{A23DC6F6-394E-421A-A8EB-CA4021898627}">
      <dgm:prSet/>
      <dgm:spPr/>
      <dgm:t>
        <a:bodyPr/>
        <a:lstStyle/>
        <a:p>
          <a:r>
            <a:rPr lang="en-GB" b="1"/>
            <a:t>Help customers find the right car for their neeeds</a:t>
          </a:r>
          <a:endParaRPr lang="en-US"/>
        </a:p>
      </dgm:t>
    </dgm:pt>
    <dgm:pt modelId="{E678C24C-6465-4EF9-9149-1E31F4EEF7F2}" type="parTrans" cxnId="{2209ADF0-5083-4DAF-A6EF-C34F3D0EA99D}">
      <dgm:prSet/>
      <dgm:spPr/>
      <dgm:t>
        <a:bodyPr/>
        <a:lstStyle/>
        <a:p>
          <a:endParaRPr lang="en-US"/>
        </a:p>
      </dgm:t>
    </dgm:pt>
    <dgm:pt modelId="{E3A33206-8CF5-4AF7-9DB3-ACD05B437847}" type="sibTrans" cxnId="{2209ADF0-5083-4DAF-A6EF-C34F3D0EA99D}">
      <dgm:prSet/>
      <dgm:spPr/>
      <dgm:t>
        <a:bodyPr/>
        <a:lstStyle/>
        <a:p>
          <a:endParaRPr lang="en-US"/>
        </a:p>
      </dgm:t>
    </dgm:pt>
    <dgm:pt modelId="{21C5F0D7-59DD-4926-8C60-6641E5ABEF93}" type="pres">
      <dgm:prSet presAssocID="{A4E03482-1221-45CC-9132-F34CB7DA101D}" presName="Name0" presStyleCnt="0">
        <dgm:presLayoutVars>
          <dgm:dir/>
          <dgm:resizeHandles val="exact"/>
        </dgm:presLayoutVars>
      </dgm:prSet>
      <dgm:spPr/>
    </dgm:pt>
    <dgm:pt modelId="{75A417E5-1362-4FFF-B323-13A29817BF28}" type="pres">
      <dgm:prSet presAssocID="{14A097A3-2BDB-4E8E-9CAE-9B2D43E304B6}" presName="node" presStyleLbl="node1" presStyleIdx="0" presStyleCnt="2">
        <dgm:presLayoutVars>
          <dgm:bulletEnabled val="1"/>
        </dgm:presLayoutVars>
      </dgm:prSet>
      <dgm:spPr/>
    </dgm:pt>
    <dgm:pt modelId="{F4186026-0BF0-4437-BF09-2B0AA2AC7B8E}" type="pres">
      <dgm:prSet presAssocID="{6918CC83-CBC8-43A5-AAAE-662FDFCD510A}" presName="sibTrans" presStyleLbl="sibTrans1D1" presStyleIdx="0" presStyleCnt="1"/>
      <dgm:spPr/>
    </dgm:pt>
    <dgm:pt modelId="{53EB96B1-64A0-4378-BFC6-3A4D099C20B8}" type="pres">
      <dgm:prSet presAssocID="{6918CC83-CBC8-43A5-AAAE-662FDFCD510A}" presName="connectorText" presStyleLbl="sibTrans1D1" presStyleIdx="0" presStyleCnt="1"/>
      <dgm:spPr/>
    </dgm:pt>
    <dgm:pt modelId="{417ABA35-DB3D-44E8-97D2-350D3794F9E5}" type="pres">
      <dgm:prSet presAssocID="{4CA2B977-158F-4128-9980-14C69CBE9502}" presName="node" presStyleLbl="node1" presStyleIdx="1" presStyleCnt="2">
        <dgm:presLayoutVars>
          <dgm:bulletEnabled val="1"/>
        </dgm:presLayoutVars>
      </dgm:prSet>
      <dgm:spPr/>
    </dgm:pt>
  </dgm:ptLst>
  <dgm:cxnLst>
    <dgm:cxn modelId="{A0D8E301-300B-4D75-8175-F41C8107A238}" type="presOf" srcId="{18ED47A4-2E6C-4939-B2DF-8A106EAEBB8D}" destId="{417ABA35-DB3D-44E8-97D2-350D3794F9E5}" srcOrd="0" destOrd="2" presId="urn:microsoft.com/office/officeart/2016/7/layout/RepeatingBendingProcessNew"/>
    <dgm:cxn modelId="{FDFC5109-D307-4383-A05D-0C1DB88127F5}" type="presOf" srcId="{34282354-1DDB-47E7-92A3-B201755C01DE}" destId="{417ABA35-DB3D-44E8-97D2-350D3794F9E5}" srcOrd="0" destOrd="1" presId="urn:microsoft.com/office/officeart/2016/7/layout/RepeatingBendingProcessNew"/>
    <dgm:cxn modelId="{58C16026-F37E-404B-81C0-F713FA71585C}" srcId="{4CA2B977-158F-4128-9980-14C69CBE9502}" destId="{18ED47A4-2E6C-4939-B2DF-8A106EAEBB8D}" srcOrd="1" destOrd="0" parTransId="{87572904-163A-45FE-9537-BF5E850F5E51}" sibTransId="{8E656BEC-1203-490C-ABE2-985F2BA4FE1E}"/>
    <dgm:cxn modelId="{6F5E983A-4EF0-43A2-A995-EC0B7453807D}" type="presOf" srcId="{4CA2B977-158F-4128-9980-14C69CBE9502}" destId="{417ABA35-DB3D-44E8-97D2-350D3794F9E5}" srcOrd="0" destOrd="0" presId="urn:microsoft.com/office/officeart/2016/7/layout/RepeatingBendingProcessNew"/>
    <dgm:cxn modelId="{04ECF750-945B-49FC-8D35-21D51C7119D9}" type="presOf" srcId="{14A097A3-2BDB-4E8E-9CAE-9B2D43E304B6}" destId="{75A417E5-1362-4FFF-B323-13A29817BF28}" srcOrd="0" destOrd="0" presId="urn:microsoft.com/office/officeart/2016/7/layout/RepeatingBendingProcessNew"/>
    <dgm:cxn modelId="{FD26E673-C238-49F0-BDAE-416796CDBD0A}" type="presOf" srcId="{2D60286E-4D68-42A7-BCE0-179E45CDF028}" destId="{417ABA35-DB3D-44E8-97D2-350D3794F9E5}" srcOrd="0" destOrd="3" presId="urn:microsoft.com/office/officeart/2016/7/layout/RepeatingBendingProcessNew"/>
    <dgm:cxn modelId="{1C78CF77-3DD4-4A10-826D-E9299F1211B5}" type="presOf" srcId="{6918CC83-CBC8-43A5-AAAE-662FDFCD510A}" destId="{F4186026-0BF0-4437-BF09-2B0AA2AC7B8E}" srcOrd="0" destOrd="0" presId="urn:microsoft.com/office/officeart/2016/7/layout/RepeatingBendingProcessNew"/>
    <dgm:cxn modelId="{4841577C-979E-49F0-B364-4D5ADA1E48D7}" srcId="{A4E03482-1221-45CC-9132-F34CB7DA101D}" destId="{14A097A3-2BDB-4E8E-9CAE-9B2D43E304B6}" srcOrd="0" destOrd="0" parTransId="{58468934-FA1B-4028-92AD-3258745027E9}" sibTransId="{6918CC83-CBC8-43A5-AAAE-662FDFCD510A}"/>
    <dgm:cxn modelId="{D53BF793-4556-4E80-8A6F-488F2906C655}" srcId="{4CA2B977-158F-4128-9980-14C69CBE9502}" destId="{34282354-1DDB-47E7-92A3-B201755C01DE}" srcOrd="0" destOrd="0" parTransId="{B2A778B3-1F8B-4AE6-8F07-37431FC96A13}" sibTransId="{BBC5096B-3E88-4D2F-8F16-AC2B8DA42448}"/>
    <dgm:cxn modelId="{B070ABB4-CC23-45DC-9ACB-B9F3651762AD}" type="presOf" srcId="{A23DC6F6-394E-421A-A8EB-CA4021898627}" destId="{417ABA35-DB3D-44E8-97D2-350D3794F9E5}" srcOrd="0" destOrd="4" presId="urn:microsoft.com/office/officeart/2016/7/layout/RepeatingBendingProcessNew"/>
    <dgm:cxn modelId="{7A29A7BD-D4C9-4786-BD5C-B12CB5F3B3BA}" srcId="{A4E03482-1221-45CC-9132-F34CB7DA101D}" destId="{4CA2B977-158F-4128-9980-14C69CBE9502}" srcOrd="1" destOrd="0" parTransId="{839399FC-8446-422C-A91C-4820EAEA86C0}" sibTransId="{73EDFC5B-4FE2-4B22-A5E1-E24A7E554111}"/>
    <dgm:cxn modelId="{7AE84ECE-55CB-44B2-AB96-BA586584D810}" type="presOf" srcId="{6918CC83-CBC8-43A5-AAAE-662FDFCD510A}" destId="{53EB96B1-64A0-4378-BFC6-3A4D099C20B8}" srcOrd="1" destOrd="0" presId="urn:microsoft.com/office/officeart/2016/7/layout/RepeatingBendingProcessNew"/>
    <dgm:cxn modelId="{D27994F0-23F8-46E5-9F05-E3CDED51D951}" type="presOf" srcId="{A4E03482-1221-45CC-9132-F34CB7DA101D}" destId="{21C5F0D7-59DD-4926-8C60-6641E5ABEF93}" srcOrd="0" destOrd="0" presId="urn:microsoft.com/office/officeart/2016/7/layout/RepeatingBendingProcessNew"/>
    <dgm:cxn modelId="{2209ADF0-5083-4DAF-A6EF-C34F3D0EA99D}" srcId="{4CA2B977-158F-4128-9980-14C69CBE9502}" destId="{A23DC6F6-394E-421A-A8EB-CA4021898627}" srcOrd="3" destOrd="0" parTransId="{E678C24C-6465-4EF9-9149-1E31F4EEF7F2}" sibTransId="{E3A33206-8CF5-4AF7-9DB3-ACD05B437847}"/>
    <dgm:cxn modelId="{539857F6-5039-4AAD-B7EB-D172A445D48A}" srcId="{4CA2B977-158F-4128-9980-14C69CBE9502}" destId="{2D60286E-4D68-42A7-BCE0-179E45CDF028}" srcOrd="2" destOrd="0" parTransId="{0C60B72C-485E-461B-BE89-83C87837F7A0}" sibTransId="{7AEC598C-D5FA-41F7-A28D-07085EFA085C}"/>
    <dgm:cxn modelId="{3DF1C4BA-C043-42EE-8272-A28238ACB9DE}" type="presParOf" srcId="{21C5F0D7-59DD-4926-8C60-6641E5ABEF93}" destId="{75A417E5-1362-4FFF-B323-13A29817BF28}" srcOrd="0" destOrd="0" presId="urn:microsoft.com/office/officeart/2016/7/layout/RepeatingBendingProcessNew"/>
    <dgm:cxn modelId="{41403660-D3D2-40C6-BC63-DD4DDDC86CDB}" type="presParOf" srcId="{21C5F0D7-59DD-4926-8C60-6641E5ABEF93}" destId="{F4186026-0BF0-4437-BF09-2B0AA2AC7B8E}" srcOrd="1" destOrd="0" presId="urn:microsoft.com/office/officeart/2016/7/layout/RepeatingBendingProcessNew"/>
    <dgm:cxn modelId="{5187F5C6-AE4A-44EF-97A5-721B55083134}" type="presParOf" srcId="{F4186026-0BF0-4437-BF09-2B0AA2AC7B8E}" destId="{53EB96B1-64A0-4378-BFC6-3A4D099C20B8}" srcOrd="0" destOrd="0" presId="urn:microsoft.com/office/officeart/2016/7/layout/RepeatingBendingProcessNew"/>
    <dgm:cxn modelId="{500628FA-9FB9-4EA3-93FD-18E85BF16CA6}" type="presParOf" srcId="{21C5F0D7-59DD-4926-8C60-6641E5ABEF93}" destId="{417ABA35-DB3D-44E8-97D2-350D3794F9E5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3EB9BD-80AB-4EDD-9A93-893B11949CA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80D5187-F2E0-43DB-BD1A-9D35666DCD05}">
      <dgm:prSet/>
      <dgm:spPr/>
      <dgm:t>
        <a:bodyPr/>
        <a:lstStyle/>
        <a:p>
          <a:r>
            <a:rPr lang="en-GB" b="1" u="sng"/>
            <a:t>Activities include:</a:t>
          </a:r>
          <a:endParaRPr lang="en-US"/>
        </a:p>
      </dgm:t>
    </dgm:pt>
    <dgm:pt modelId="{67C31CB8-A0D0-4CCE-BDF9-91600792E608}" type="parTrans" cxnId="{5D65A426-0A30-4D9F-8CBF-8C7B8E7F7B68}">
      <dgm:prSet/>
      <dgm:spPr/>
      <dgm:t>
        <a:bodyPr/>
        <a:lstStyle/>
        <a:p>
          <a:endParaRPr lang="en-US"/>
        </a:p>
      </dgm:t>
    </dgm:pt>
    <dgm:pt modelId="{420D1214-36C5-4E17-B2EA-2E498BD0FF53}" type="sibTrans" cxnId="{5D65A426-0A30-4D9F-8CBF-8C7B8E7F7B68}">
      <dgm:prSet/>
      <dgm:spPr/>
      <dgm:t>
        <a:bodyPr/>
        <a:lstStyle/>
        <a:p>
          <a:endParaRPr lang="en-US"/>
        </a:p>
      </dgm:t>
    </dgm:pt>
    <dgm:pt modelId="{0B49075F-9B72-4188-9E16-AE5386E29224}">
      <dgm:prSet/>
      <dgm:spPr/>
      <dgm:t>
        <a:bodyPr/>
        <a:lstStyle/>
        <a:p>
          <a:r>
            <a:rPr lang="en-GB"/>
            <a:t>Social media posts </a:t>
          </a:r>
          <a:endParaRPr lang="en-US"/>
        </a:p>
      </dgm:t>
    </dgm:pt>
    <dgm:pt modelId="{81A862FD-5979-44A6-BD54-16604A894D5B}" type="parTrans" cxnId="{C74E3196-632F-412C-8571-CFA7FAE2157C}">
      <dgm:prSet/>
      <dgm:spPr/>
      <dgm:t>
        <a:bodyPr/>
        <a:lstStyle/>
        <a:p>
          <a:endParaRPr lang="en-US"/>
        </a:p>
      </dgm:t>
    </dgm:pt>
    <dgm:pt modelId="{90DA3F90-618C-4437-942A-F3F589B9282F}" type="sibTrans" cxnId="{C74E3196-632F-412C-8571-CFA7FAE2157C}">
      <dgm:prSet/>
      <dgm:spPr/>
      <dgm:t>
        <a:bodyPr/>
        <a:lstStyle/>
        <a:p>
          <a:endParaRPr lang="en-US"/>
        </a:p>
      </dgm:t>
    </dgm:pt>
    <dgm:pt modelId="{AEC06BF4-260C-4109-8919-4331797D0984}">
      <dgm:prSet/>
      <dgm:spPr/>
      <dgm:t>
        <a:bodyPr/>
        <a:lstStyle/>
        <a:p>
          <a:r>
            <a:rPr lang="en-GB"/>
            <a:t>Online car listings </a:t>
          </a:r>
          <a:endParaRPr lang="en-US"/>
        </a:p>
      </dgm:t>
    </dgm:pt>
    <dgm:pt modelId="{0A3E6DF6-13C9-45C5-8C0C-61F5238EE6D9}" type="parTrans" cxnId="{472054EC-1C07-47A5-8C35-3F67CBEF768C}">
      <dgm:prSet/>
      <dgm:spPr/>
      <dgm:t>
        <a:bodyPr/>
        <a:lstStyle/>
        <a:p>
          <a:endParaRPr lang="en-US"/>
        </a:p>
      </dgm:t>
    </dgm:pt>
    <dgm:pt modelId="{C18AD9CA-36FC-41A0-B6B8-A556419C9EE3}" type="sibTrans" cxnId="{472054EC-1C07-47A5-8C35-3F67CBEF768C}">
      <dgm:prSet/>
      <dgm:spPr/>
      <dgm:t>
        <a:bodyPr/>
        <a:lstStyle/>
        <a:p>
          <a:endParaRPr lang="en-US"/>
        </a:p>
      </dgm:t>
    </dgm:pt>
    <dgm:pt modelId="{C11B9D53-504F-4DC2-8487-DE211BD7223C}">
      <dgm:prSet/>
      <dgm:spPr/>
      <dgm:t>
        <a:bodyPr/>
        <a:lstStyle/>
        <a:p>
          <a:r>
            <a:rPr lang="en-GB"/>
            <a:t>Promotional offers </a:t>
          </a:r>
          <a:endParaRPr lang="en-US"/>
        </a:p>
      </dgm:t>
    </dgm:pt>
    <dgm:pt modelId="{7FF24394-FF99-44B6-A09F-7AA23ABBC698}" type="parTrans" cxnId="{60F1D636-E1CA-4A9C-A350-EB29BA651818}">
      <dgm:prSet/>
      <dgm:spPr/>
      <dgm:t>
        <a:bodyPr/>
        <a:lstStyle/>
        <a:p>
          <a:endParaRPr lang="en-US"/>
        </a:p>
      </dgm:t>
    </dgm:pt>
    <dgm:pt modelId="{F5C61FAE-7B6C-433A-836B-9D68D0720B70}" type="sibTrans" cxnId="{60F1D636-E1CA-4A9C-A350-EB29BA651818}">
      <dgm:prSet/>
      <dgm:spPr/>
      <dgm:t>
        <a:bodyPr/>
        <a:lstStyle/>
        <a:p>
          <a:endParaRPr lang="en-US"/>
        </a:p>
      </dgm:t>
    </dgm:pt>
    <dgm:pt modelId="{A57507BB-BB7D-48EB-8634-8B769625A323}">
      <dgm:prSet/>
      <dgm:spPr/>
      <dgm:t>
        <a:bodyPr/>
        <a:lstStyle/>
        <a:p>
          <a:r>
            <a:rPr lang="en-GB"/>
            <a:t>Customer referals </a:t>
          </a:r>
          <a:endParaRPr lang="en-US"/>
        </a:p>
      </dgm:t>
    </dgm:pt>
    <dgm:pt modelId="{92A38176-31A7-4D0E-B89E-5986AB7A0D4B}" type="parTrans" cxnId="{1C531DA0-0F45-401B-B678-8D119F374C9C}">
      <dgm:prSet/>
      <dgm:spPr/>
      <dgm:t>
        <a:bodyPr/>
        <a:lstStyle/>
        <a:p>
          <a:endParaRPr lang="en-US"/>
        </a:p>
      </dgm:t>
    </dgm:pt>
    <dgm:pt modelId="{E49093A2-6B2B-4090-BD9B-894D7B453BEF}" type="sibTrans" cxnId="{1C531DA0-0F45-401B-B678-8D119F374C9C}">
      <dgm:prSet/>
      <dgm:spPr/>
      <dgm:t>
        <a:bodyPr/>
        <a:lstStyle/>
        <a:p>
          <a:endParaRPr lang="en-US"/>
        </a:p>
      </dgm:t>
    </dgm:pt>
    <dgm:pt modelId="{E675DBF1-F5FC-4A9D-9918-E6CA997DC3C0}">
      <dgm:prSet/>
      <dgm:spPr/>
      <dgm:t>
        <a:bodyPr/>
        <a:lstStyle/>
        <a:p>
          <a:r>
            <a:rPr lang="en-GB"/>
            <a:t>These strategies help bring new customers to the dealership more often.</a:t>
          </a:r>
          <a:endParaRPr lang="en-US"/>
        </a:p>
      </dgm:t>
    </dgm:pt>
    <dgm:pt modelId="{3BCA5AD4-7C05-445B-B355-BE17E275849C}" type="parTrans" cxnId="{DD47A2AE-7FE2-4EB2-B47A-C83B317BBF36}">
      <dgm:prSet/>
      <dgm:spPr/>
      <dgm:t>
        <a:bodyPr/>
        <a:lstStyle/>
        <a:p>
          <a:endParaRPr lang="en-US"/>
        </a:p>
      </dgm:t>
    </dgm:pt>
    <dgm:pt modelId="{1B4C24BE-5725-4BE5-9510-430A29C9514F}" type="sibTrans" cxnId="{DD47A2AE-7FE2-4EB2-B47A-C83B317BBF36}">
      <dgm:prSet/>
      <dgm:spPr/>
      <dgm:t>
        <a:bodyPr/>
        <a:lstStyle/>
        <a:p>
          <a:endParaRPr lang="en-US"/>
        </a:p>
      </dgm:t>
    </dgm:pt>
    <dgm:pt modelId="{DDF1C5CC-AECF-45D7-AB99-8825EA76FDFA}" type="pres">
      <dgm:prSet presAssocID="{B13EB9BD-80AB-4EDD-9A93-893B11949CA4}" presName="linear" presStyleCnt="0">
        <dgm:presLayoutVars>
          <dgm:animLvl val="lvl"/>
          <dgm:resizeHandles val="exact"/>
        </dgm:presLayoutVars>
      </dgm:prSet>
      <dgm:spPr/>
    </dgm:pt>
    <dgm:pt modelId="{5D9838F3-91BC-4CB1-B5B4-BA9ECA58D5F0}" type="pres">
      <dgm:prSet presAssocID="{E80D5187-F2E0-43DB-BD1A-9D35666DCD0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BE07A40-F278-435D-BE17-6FA3D45CA6C2}" type="pres">
      <dgm:prSet presAssocID="{E80D5187-F2E0-43DB-BD1A-9D35666DCD05}" presName="childText" presStyleLbl="revTx" presStyleIdx="0" presStyleCnt="1">
        <dgm:presLayoutVars>
          <dgm:bulletEnabled val="1"/>
        </dgm:presLayoutVars>
      </dgm:prSet>
      <dgm:spPr/>
    </dgm:pt>
    <dgm:pt modelId="{BDCBDA09-F55A-4EF1-926A-3402C33AB4AF}" type="pres">
      <dgm:prSet presAssocID="{E675DBF1-F5FC-4A9D-9918-E6CA997DC3C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911F700-AA35-44D3-8AAF-1543279D903B}" type="presOf" srcId="{C11B9D53-504F-4DC2-8487-DE211BD7223C}" destId="{DBE07A40-F278-435D-BE17-6FA3D45CA6C2}" srcOrd="0" destOrd="2" presId="urn:microsoft.com/office/officeart/2005/8/layout/vList2"/>
    <dgm:cxn modelId="{45AD291E-1CE0-4916-9B28-70B556DA72D5}" type="presOf" srcId="{A57507BB-BB7D-48EB-8634-8B769625A323}" destId="{DBE07A40-F278-435D-BE17-6FA3D45CA6C2}" srcOrd="0" destOrd="3" presId="urn:microsoft.com/office/officeart/2005/8/layout/vList2"/>
    <dgm:cxn modelId="{5D65A426-0A30-4D9F-8CBF-8C7B8E7F7B68}" srcId="{B13EB9BD-80AB-4EDD-9A93-893B11949CA4}" destId="{E80D5187-F2E0-43DB-BD1A-9D35666DCD05}" srcOrd="0" destOrd="0" parTransId="{67C31CB8-A0D0-4CCE-BDF9-91600792E608}" sibTransId="{420D1214-36C5-4E17-B2EA-2E498BD0FF53}"/>
    <dgm:cxn modelId="{60F1D636-E1CA-4A9C-A350-EB29BA651818}" srcId="{E80D5187-F2E0-43DB-BD1A-9D35666DCD05}" destId="{C11B9D53-504F-4DC2-8487-DE211BD7223C}" srcOrd="2" destOrd="0" parTransId="{7FF24394-FF99-44B6-A09F-7AA23ABBC698}" sibTransId="{F5C61FAE-7B6C-433A-836B-9D68D0720B70}"/>
    <dgm:cxn modelId="{D84F0242-5BB2-4B8B-B967-5BE74DEC620A}" type="presOf" srcId="{E80D5187-F2E0-43DB-BD1A-9D35666DCD05}" destId="{5D9838F3-91BC-4CB1-B5B4-BA9ECA58D5F0}" srcOrd="0" destOrd="0" presId="urn:microsoft.com/office/officeart/2005/8/layout/vList2"/>
    <dgm:cxn modelId="{7F950F49-AFD3-41A7-8FDC-542D1973FF47}" type="presOf" srcId="{B13EB9BD-80AB-4EDD-9A93-893B11949CA4}" destId="{DDF1C5CC-AECF-45D7-AB99-8825EA76FDFA}" srcOrd="0" destOrd="0" presId="urn:microsoft.com/office/officeart/2005/8/layout/vList2"/>
    <dgm:cxn modelId="{BAE4CB58-E298-4B65-9701-2E1897BA7713}" type="presOf" srcId="{E675DBF1-F5FC-4A9D-9918-E6CA997DC3C0}" destId="{BDCBDA09-F55A-4EF1-926A-3402C33AB4AF}" srcOrd="0" destOrd="0" presId="urn:microsoft.com/office/officeart/2005/8/layout/vList2"/>
    <dgm:cxn modelId="{C74E3196-632F-412C-8571-CFA7FAE2157C}" srcId="{E80D5187-F2E0-43DB-BD1A-9D35666DCD05}" destId="{0B49075F-9B72-4188-9E16-AE5386E29224}" srcOrd="0" destOrd="0" parTransId="{81A862FD-5979-44A6-BD54-16604A894D5B}" sibTransId="{90DA3F90-618C-4437-942A-F3F589B9282F}"/>
    <dgm:cxn modelId="{1C531DA0-0F45-401B-B678-8D119F374C9C}" srcId="{E80D5187-F2E0-43DB-BD1A-9D35666DCD05}" destId="{A57507BB-BB7D-48EB-8634-8B769625A323}" srcOrd="3" destOrd="0" parTransId="{92A38176-31A7-4D0E-B89E-5986AB7A0D4B}" sibTransId="{E49093A2-6B2B-4090-BD9B-894D7B453BEF}"/>
    <dgm:cxn modelId="{90F070A7-81C0-42FF-80A7-4B028E436F80}" type="presOf" srcId="{AEC06BF4-260C-4109-8919-4331797D0984}" destId="{DBE07A40-F278-435D-BE17-6FA3D45CA6C2}" srcOrd="0" destOrd="1" presId="urn:microsoft.com/office/officeart/2005/8/layout/vList2"/>
    <dgm:cxn modelId="{DD47A2AE-7FE2-4EB2-B47A-C83B317BBF36}" srcId="{B13EB9BD-80AB-4EDD-9A93-893B11949CA4}" destId="{E675DBF1-F5FC-4A9D-9918-E6CA997DC3C0}" srcOrd="1" destOrd="0" parTransId="{3BCA5AD4-7C05-445B-B355-BE17E275849C}" sibTransId="{1B4C24BE-5725-4BE5-9510-430A29C9514F}"/>
    <dgm:cxn modelId="{6F1B28B0-E6D8-4F0B-B532-D2A8B0A88F55}" type="presOf" srcId="{0B49075F-9B72-4188-9E16-AE5386E29224}" destId="{DBE07A40-F278-435D-BE17-6FA3D45CA6C2}" srcOrd="0" destOrd="0" presId="urn:microsoft.com/office/officeart/2005/8/layout/vList2"/>
    <dgm:cxn modelId="{472054EC-1C07-47A5-8C35-3F67CBEF768C}" srcId="{E80D5187-F2E0-43DB-BD1A-9D35666DCD05}" destId="{AEC06BF4-260C-4109-8919-4331797D0984}" srcOrd="1" destOrd="0" parTransId="{0A3E6DF6-13C9-45C5-8C0C-61F5238EE6D9}" sibTransId="{C18AD9CA-36FC-41A0-B6B8-A556419C9EE3}"/>
    <dgm:cxn modelId="{2C005327-FACB-4BF3-B79F-577FD4F5089B}" type="presParOf" srcId="{DDF1C5CC-AECF-45D7-AB99-8825EA76FDFA}" destId="{5D9838F3-91BC-4CB1-B5B4-BA9ECA58D5F0}" srcOrd="0" destOrd="0" presId="urn:microsoft.com/office/officeart/2005/8/layout/vList2"/>
    <dgm:cxn modelId="{5083FDBD-EB05-43EB-A51F-2C2EF4C9C527}" type="presParOf" srcId="{DDF1C5CC-AECF-45D7-AB99-8825EA76FDFA}" destId="{DBE07A40-F278-435D-BE17-6FA3D45CA6C2}" srcOrd="1" destOrd="0" presId="urn:microsoft.com/office/officeart/2005/8/layout/vList2"/>
    <dgm:cxn modelId="{83DB81E5-4CB9-4A67-935A-7F25300D5F40}" type="presParOf" srcId="{DDF1C5CC-AECF-45D7-AB99-8825EA76FDFA}" destId="{BDCBDA09-F55A-4EF1-926A-3402C33AB4A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79CCB-A68A-44B6-B11F-44879082AC63}">
      <dsp:nvSpPr>
        <dsp:cNvPr id="0" name=""/>
        <dsp:cNvSpPr/>
      </dsp:nvSpPr>
      <dsp:spPr>
        <a:xfrm>
          <a:off x="496560" y="1378"/>
          <a:ext cx="1882190" cy="11293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1- Business proposition</a:t>
          </a:r>
          <a:endParaRPr lang="en-US" sz="1800" kern="1200"/>
        </a:p>
      </dsp:txBody>
      <dsp:txXfrm>
        <a:off x="496560" y="1378"/>
        <a:ext cx="1882190" cy="1129314"/>
      </dsp:txXfrm>
    </dsp:sp>
    <dsp:sp modelId="{B1F50C8A-05EB-4733-B81D-93E325578481}">
      <dsp:nvSpPr>
        <dsp:cNvPr id="0" name=""/>
        <dsp:cNvSpPr/>
      </dsp:nvSpPr>
      <dsp:spPr>
        <a:xfrm>
          <a:off x="2566970" y="1378"/>
          <a:ext cx="1882190" cy="11293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1.1-Business name and product/service </a:t>
          </a:r>
          <a:endParaRPr lang="en-US" sz="1800" kern="1200"/>
        </a:p>
      </dsp:txBody>
      <dsp:txXfrm>
        <a:off x="2566970" y="1378"/>
        <a:ext cx="1882190" cy="1129314"/>
      </dsp:txXfrm>
    </dsp:sp>
    <dsp:sp modelId="{B218DF4A-E466-4E29-8991-AECDC0435F15}">
      <dsp:nvSpPr>
        <dsp:cNvPr id="0" name=""/>
        <dsp:cNvSpPr/>
      </dsp:nvSpPr>
      <dsp:spPr>
        <a:xfrm>
          <a:off x="4637379" y="1378"/>
          <a:ext cx="1882190" cy="11293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1.2-Mission statement and aims (Smart objectives)</a:t>
          </a:r>
          <a:endParaRPr lang="en-US" sz="1800" kern="1200"/>
        </a:p>
      </dsp:txBody>
      <dsp:txXfrm>
        <a:off x="4637379" y="1378"/>
        <a:ext cx="1882190" cy="1129314"/>
      </dsp:txXfrm>
    </dsp:sp>
    <dsp:sp modelId="{8301406D-A00E-4C0E-98F4-D36D1B7F7968}">
      <dsp:nvSpPr>
        <dsp:cNvPr id="0" name=""/>
        <dsp:cNvSpPr/>
      </dsp:nvSpPr>
      <dsp:spPr>
        <a:xfrm>
          <a:off x="6707789" y="1378"/>
          <a:ext cx="1882190" cy="11293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1.3-Unique selling proposition (USP)</a:t>
          </a:r>
          <a:endParaRPr lang="en-US" sz="1800" kern="1200"/>
        </a:p>
      </dsp:txBody>
      <dsp:txXfrm>
        <a:off x="6707789" y="1378"/>
        <a:ext cx="1882190" cy="1129314"/>
      </dsp:txXfrm>
    </dsp:sp>
    <dsp:sp modelId="{95AFB0E4-2DDF-4DAB-B464-3F4210A1E962}">
      <dsp:nvSpPr>
        <dsp:cNvPr id="0" name=""/>
        <dsp:cNvSpPr/>
      </dsp:nvSpPr>
      <dsp:spPr>
        <a:xfrm>
          <a:off x="8778198" y="1378"/>
          <a:ext cx="1882190" cy="11293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1.4-Legal structure</a:t>
          </a:r>
          <a:endParaRPr lang="en-US" sz="1800" kern="1200"/>
        </a:p>
      </dsp:txBody>
      <dsp:txXfrm>
        <a:off x="8778198" y="1378"/>
        <a:ext cx="1882190" cy="1129314"/>
      </dsp:txXfrm>
    </dsp:sp>
    <dsp:sp modelId="{EB5F0E4C-646D-491D-A6F0-A181A38A9F12}">
      <dsp:nvSpPr>
        <dsp:cNvPr id="0" name=""/>
        <dsp:cNvSpPr/>
      </dsp:nvSpPr>
      <dsp:spPr>
        <a:xfrm>
          <a:off x="496560" y="1318911"/>
          <a:ext cx="1882190" cy="11293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1.5-Location</a:t>
          </a:r>
          <a:endParaRPr lang="en-US" sz="1800" kern="1200"/>
        </a:p>
      </dsp:txBody>
      <dsp:txXfrm>
        <a:off x="496560" y="1318911"/>
        <a:ext cx="1882190" cy="1129314"/>
      </dsp:txXfrm>
    </dsp:sp>
    <dsp:sp modelId="{CDD1C797-1CCA-4BCC-B415-395734C1B786}">
      <dsp:nvSpPr>
        <dsp:cNvPr id="0" name=""/>
        <dsp:cNvSpPr/>
      </dsp:nvSpPr>
      <dsp:spPr>
        <a:xfrm>
          <a:off x="2566970" y="1318911"/>
          <a:ext cx="1882190" cy="11293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1.6-Financial overview</a:t>
          </a:r>
          <a:endParaRPr lang="en-US" sz="1800" kern="1200"/>
        </a:p>
      </dsp:txBody>
      <dsp:txXfrm>
        <a:off x="2566970" y="1318911"/>
        <a:ext cx="1882190" cy="1129314"/>
      </dsp:txXfrm>
    </dsp:sp>
    <dsp:sp modelId="{C61C3732-08E2-4096-A614-0F47F543D749}">
      <dsp:nvSpPr>
        <dsp:cNvPr id="0" name=""/>
        <dsp:cNvSpPr/>
      </dsp:nvSpPr>
      <dsp:spPr>
        <a:xfrm>
          <a:off x="4637379" y="1318911"/>
          <a:ext cx="1882190" cy="11293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1.7 SWOT analysis</a:t>
          </a:r>
          <a:endParaRPr lang="en-US" sz="1800" kern="1200"/>
        </a:p>
      </dsp:txBody>
      <dsp:txXfrm>
        <a:off x="4637379" y="1318911"/>
        <a:ext cx="1882190" cy="1129314"/>
      </dsp:txXfrm>
    </dsp:sp>
    <dsp:sp modelId="{BF36A418-48B4-4D8B-B43C-7697C7126A66}">
      <dsp:nvSpPr>
        <dsp:cNvPr id="0" name=""/>
        <dsp:cNvSpPr/>
      </dsp:nvSpPr>
      <dsp:spPr>
        <a:xfrm>
          <a:off x="6707789" y="1318911"/>
          <a:ext cx="1882190" cy="11293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1.8-Market research </a:t>
          </a:r>
          <a:endParaRPr lang="en-US" sz="1800" kern="1200"/>
        </a:p>
      </dsp:txBody>
      <dsp:txXfrm>
        <a:off x="6707789" y="1318911"/>
        <a:ext cx="1882190" cy="1129314"/>
      </dsp:txXfrm>
    </dsp:sp>
    <dsp:sp modelId="{A1F0B42C-A228-45FF-93D3-4721FA611BE1}">
      <dsp:nvSpPr>
        <dsp:cNvPr id="0" name=""/>
        <dsp:cNvSpPr/>
      </dsp:nvSpPr>
      <dsp:spPr>
        <a:xfrm>
          <a:off x="8778198" y="1318911"/>
          <a:ext cx="1882190" cy="11293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2-12months marketing strategy </a:t>
          </a:r>
          <a:endParaRPr lang="en-US" sz="1800" kern="1200"/>
        </a:p>
      </dsp:txBody>
      <dsp:txXfrm>
        <a:off x="8778198" y="1318911"/>
        <a:ext cx="1882190" cy="1129314"/>
      </dsp:txXfrm>
    </dsp:sp>
    <dsp:sp modelId="{9CA1AB31-D355-42CC-9849-74FEAAB778B2}">
      <dsp:nvSpPr>
        <dsp:cNvPr id="0" name=""/>
        <dsp:cNvSpPr/>
      </dsp:nvSpPr>
      <dsp:spPr>
        <a:xfrm>
          <a:off x="1531765" y="2636445"/>
          <a:ext cx="1882190" cy="11293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2.1-Branding </a:t>
          </a:r>
          <a:endParaRPr lang="en-US" sz="1800" kern="1200"/>
        </a:p>
      </dsp:txBody>
      <dsp:txXfrm>
        <a:off x="1531765" y="2636445"/>
        <a:ext cx="1882190" cy="1129314"/>
      </dsp:txXfrm>
    </dsp:sp>
    <dsp:sp modelId="{827A54BB-3C7B-4CF1-9058-60CBC37C95E3}">
      <dsp:nvSpPr>
        <dsp:cNvPr id="0" name=""/>
        <dsp:cNvSpPr/>
      </dsp:nvSpPr>
      <dsp:spPr>
        <a:xfrm>
          <a:off x="3602174" y="2636445"/>
          <a:ext cx="1882190" cy="11293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2.2-Marketing activities </a:t>
          </a:r>
          <a:endParaRPr lang="en-US" sz="1800" kern="1200"/>
        </a:p>
      </dsp:txBody>
      <dsp:txXfrm>
        <a:off x="3602174" y="2636445"/>
        <a:ext cx="1882190" cy="1129314"/>
      </dsp:txXfrm>
    </dsp:sp>
    <dsp:sp modelId="{0A370BA5-CEC1-4EAC-B554-742AD39BAE66}">
      <dsp:nvSpPr>
        <dsp:cNvPr id="0" name=""/>
        <dsp:cNvSpPr/>
      </dsp:nvSpPr>
      <dsp:spPr>
        <a:xfrm>
          <a:off x="5672584" y="2636445"/>
          <a:ext cx="1882190" cy="11293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3-£100k Investment </a:t>
          </a:r>
          <a:endParaRPr lang="en-US" sz="1800" kern="1200"/>
        </a:p>
      </dsp:txBody>
      <dsp:txXfrm>
        <a:off x="5672584" y="2636445"/>
        <a:ext cx="1882190" cy="1129314"/>
      </dsp:txXfrm>
    </dsp:sp>
    <dsp:sp modelId="{FF08F36B-6A6C-4420-B2C3-7E0B01766448}">
      <dsp:nvSpPr>
        <dsp:cNvPr id="0" name=""/>
        <dsp:cNvSpPr/>
      </dsp:nvSpPr>
      <dsp:spPr>
        <a:xfrm>
          <a:off x="7742994" y="2636445"/>
          <a:ext cx="1882190" cy="11293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3.1- Potential Outcomes</a:t>
          </a:r>
          <a:endParaRPr lang="en-US" sz="1800" kern="1200"/>
        </a:p>
      </dsp:txBody>
      <dsp:txXfrm>
        <a:off x="7742994" y="2636445"/>
        <a:ext cx="1882190" cy="11293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186026-0BF0-4437-BF09-2B0AA2AC7B8E}">
      <dsp:nvSpPr>
        <dsp:cNvPr id="0" name=""/>
        <dsp:cNvSpPr/>
      </dsp:nvSpPr>
      <dsp:spPr>
        <a:xfrm>
          <a:off x="3698748" y="2197014"/>
          <a:ext cx="91440" cy="81128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1128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3420" y="2598446"/>
        <a:ext cx="42094" cy="8418"/>
      </dsp:txXfrm>
    </dsp:sp>
    <dsp:sp modelId="{75A417E5-1362-4FFF-B323-13A29817BF28}">
      <dsp:nvSpPr>
        <dsp:cNvPr id="0" name=""/>
        <dsp:cNvSpPr/>
      </dsp:nvSpPr>
      <dsp:spPr>
        <a:xfrm>
          <a:off x="1914286" y="2595"/>
          <a:ext cx="3660363" cy="21962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361" tIns="188271" rIns="179361" bIns="18827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Dela Santo car sales is a used car dealership that focuses on providing quality, affordable vhicles for customers </a:t>
          </a:r>
          <a:endParaRPr lang="en-US" sz="2000" kern="1200"/>
        </a:p>
      </dsp:txBody>
      <dsp:txXfrm>
        <a:off x="1914286" y="2595"/>
        <a:ext cx="3660363" cy="2196218"/>
      </dsp:txXfrm>
    </dsp:sp>
    <dsp:sp modelId="{417ABA35-DB3D-44E8-97D2-350D3794F9E5}">
      <dsp:nvSpPr>
        <dsp:cNvPr id="0" name=""/>
        <dsp:cNvSpPr/>
      </dsp:nvSpPr>
      <dsp:spPr>
        <a:xfrm>
          <a:off x="1914286" y="3040697"/>
          <a:ext cx="3660363" cy="2196218"/>
        </a:xfrm>
        <a:prstGeom prst="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361" tIns="188271" rIns="179361" bIns="188271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u="sng" kern="1200"/>
            <a:t>The business will:</a:t>
          </a:r>
          <a:endParaRPr lang="en-US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u="sng" kern="1200"/>
            <a:t>Sell inspected used vehicles 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Offer fair prices 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Provide trustworthy customer services 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Help customers find the right car for their neeeds</a:t>
          </a:r>
          <a:endParaRPr lang="en-US" sz="1600" kern="1200"/>
        </a:p>
      </dsp:txBody>
      <dsp:txXfrm>
        <a:off x="1914286" y="3040697"/>
        <a:ext cx="3660363" cy="21962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9838F3-91BC-4CB1-B5B4-BA9ECA58D5F0}">
      <dsp:nvSpPr>
        <dsp:cNvPr id="0" name=""/>
        <dsp:cNvSpPr/>
      </dsp:nvSpPr>
      <dsp:spPr>
        <a:xfrm>
          <a:off x="0" y="499066"/>
          <a:ext cx="6620255" cy="11917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u="sng" kern="1200"/>
            <a:t>Activities include:</a:t>
          </a:r>
          <a:endParaRPr lang="en-US" sz="3000" kern="1200"/>
        </a:p>
      </dsp:txBody>
      <dsp:txXfrm>
        <a:off x="58177" y="557243"/>
        <a:ext cx="6503901" cy="1075400"/>
      </dsp:txXfrm>
    </dsp:sp>
    <dsp:sp modelId="{DBE07A40-F278-435D-BE17-6FA3D45CA6C2}">
      <dsp:nvSpPr>
        <dsp:cNvPr id="0" name=""/>
        <dsp:cNvSpPr/>
      </dsp:nvSpPr>
      <dsp:spPr>
        <a:xfrm>
          <a:off x="0" y="1690821"/>
          <a:ext cx="6620255" cy="1583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Social media posts 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Online car listings 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Promotional offers 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Customer referals </a:t>
          </a:r>
          <a:endParaRPr lang="en-US" sz="2300" kern="1200"/>
        </a:p>
      </dsp:txBody>
      <dsp:txXfrm>
        <a:off x="0" y="1690821"/>
        <a:ext cx="6620255" cy="1583549"/>
      </dsp:txXfrm>
    </dsp:sp>
    <dsp:sp modelId="{BDCBDA09-F55A-4EF1-926A-3402C33AB4AF}">
      <dsp:nvSpPr>
        <dsp:cNvPr id="0" name=""/>
        <dsp:cNvSpPr/>
      </dsp:nvSpPr>
      <dsp:spPr>
        <a:xfrm>
          <a:off x="0" y="3274370"/>
          <a:ext cx="6620255" cy="1191754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These strategies help bring new customers to the dealership more often.</a:t>
          </a:r>
          <a:endParaRPr lang="en-US" sz="3000" kern="1200"/>
        </a:p>
      </dsp:txBody>
      <dsp:txXfrm>
        <a:off x="58177" y="3332547"/>
        <a:ext cx="6503901" cy="1075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821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308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93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364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461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957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80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678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67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018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42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511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" TargetMode="External"/><Relationship Id="rId7" Type="http://schemas.openxmlformats.org/officeDocument/2006/relationships/hyperlink" Target="https://www.indeed.com" TargetMode="External"/><Relationship Id="rId2" Type="http://schemas.openxmlformats.org/officeDocument/2006/relationships/hyperlink" Target="https://www.cim.co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set-up-sole-trader" TargetMode="External"/><Relationship Id="rId5" Type="http://schemas.openxmlformats.org/officeDocument/2006/relationships/hyperlink" Target="https://www.bl.uk/business" TargetMode="External"/><Relationship Id="rId4" Type="http://schemas.openxmlformats.org/officeDocument/2006/relationships/hyperlink" Target="https://www.statista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4D8C9B-1768-B451-457D-08AED8D465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-2" b="14791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3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Name: Peter Hricko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3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Module: BMSW4011 (CARD) (Business Plan)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3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Student number: 2017325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3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Date:06/03/2026</a:t>
            </a:r>
            <a:endParaRPr lang="en-GB" sz="33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04727" y="8822221"/>
            <a:ext cx="5040785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C22B9-D645-F98A-47D6-1622FBBB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/>
              <a:t>Content:</a:t>
            </a:r>
            <a:br>
              <a:rPr lang="en-GB"/>
            </a:br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B1FE9BBC-4AC9-0A05-64E5-E44D6553B9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541525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421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2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191E1-BCD3-FF05-C6B6-179B5E6C1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Welcome to my business presentation (Dela Santo car sales)</a:t>
            </a:r>
            <a:br>
              <a:rPr lang="en-GB" sz="2800"/>
            </a:br>
            <a:endParaRPr lang="en-GB" sz="280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30" name="Graphic 29" descr="Car">
            <a:extLst>
              <a:ext uri="{FF2B5EF4-FFF2-40B4-BE49-F238E27FC236}">
                <a16:creationId xmlns:a16="http://schemas.microsoft.com/office/drawing/2014/main" id="{CB009617-9048-8518-4394-2E7F784970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1DC4CB4-F466-E4E3-84A3-38E3A05FD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00FF00"/>
                </a:highlight>
              </a:rPr>
              <a:t>Affordable and reliable Used cars</a:t>
            </a:r>
          </a:p>
          <a:p>
            <a:r>
              <a:rPr lang="en-GB" err="1">
                <a:highlight>
                  <a:srgbClr val="00FF00"/>
                </a:highlight>
              </a:rPr>
              <a:t>Profesional</a:t>
            </a:r>
            <a:r>
              <a:rPr lang="en-GB">
                <a:highlight>
                  <a:srgbClr val="00FF00"/>
                </a:highlight>
              </a:rPr>
              <a:t> Car sale service</a:t>
            </a:r>
          </a:p>
          <a:p>
            <a:pPr marL="0" indent="0">
              <a:buNone/>
            </a:pPr>
            <a:r>
              <a:rPr lang="en-GB">
                <a:highlight>
                  <a:srgbClr val="00FF00"/>
                </a:highlight>
              </a:rPr>
              <a:t>Presented by (Peter Hricko)-(2017325)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6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E0987-3400-FCD7-B5F9-6E81C0EA6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/>
              <a:t>Business proposition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435404-8A24-4925-6C9F-D3F10D2198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733109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589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rs in the car park">
            <a:extLst>
              <a:ext uri="{FF2B5EF4-FFF2-40B4-BE49-F238E27FC236}">
                <a16:creationId xmlns:a16="http://schemas.microsoft.com/office/drawing/2014/main" id="{7FE5351F-C66F-1880-CFCA-13BABC9E05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186" r="6" b="3340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C8C84-6D7A-9C4C-E95C-B31973452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solidFill>
                  <a:srgbClr val="FFFFFF"/>
                </a:solidFill>
              </a:rPr>
              <a:t>Business name and products/services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E7CDD-8596-85CB-E61A-C5596B8B5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870" y="2339325"/>
            <a:ext cx="5159848" cy="386715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200" i="1" u="sng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Business name- Dela Santo Car Sales.</a:t>
            </a:r>
            <a:endParaRPr lang="en-US" sz="2200" i="1" u="sng" kern="1200">
              <a:solidFill>
                <a:srgbClr val="FFFFFF"/>
              </a:solidFill>
              <a:latin typeface="+mn-lt"/>
            </a:endParaRPr>
          </a:p>
          <a:p>
            <a:pPr marL="0" indent="0">
              <a:buNone/>
            </a:pPr>
            <a:r>
              <a:rPr lang="en-US" sz="2200" i="1" u="sng">
                <a:solidFill>
                  <a:srgbClr val="FFFFFF"/>
                </a:solidFill>
              </a:rPr>
              <a:t>Services provided.</a:t>
            </a:r>
          </a:p>
          <a:p>
            <a:pPr marL="0" indent="0">
              <a:buNone/>
            </a:pPr>
            <a:r>
              <a:rPr lang="en-US" sz="2200" i="1">
                <a:solidFill>
                  <a:srgbClr val="FFFFFF"/>
                </a:solidFill>
              </a:rPr>
              <a:t>-Selling quality Used cars</a:t>
            </a:r>
          </a:p>
          <a:p>
            <a:pPr marL="0" indent="0">
              <a:buNone/>
            </a:pPr>
            <a:r>
              <a:rPr lang="en-US" sz="2200" i="1">
                <a:solidFill>
                  <a:srgbClr val="FFFFFF"/>
                </a:solidFill>
              </a:rPr>
              <a:t>-Vehicle sourcing for customers</a:t>
            </a:r>
          </a:p>
          <a:p>
            <a:pPr marL="0" indent="0">
              <a:buNone/>
            </a:pPr>
            <a:r>
              <a:rPr lang="en-US" sz="2200" i="1">
                <a:solidFill>
                  <a:srgbClr val="FFFFFF"/>
                </a:solidFill>
              </a:rPr>
              <a:t>-Trade in options </a:t>
            </a:r>
          </a:p>
          <a:p>
            <a:pPr marL="0" indent="0">
              <a:buNone/>
            </a:pPr>
            <a:r>
              <a:rPr lang="en-US" sz="2200" i="1" u="sng">
                <a:solidFill>
                  <a:srgbClr val="FFFFFF"/>
                </a:solidFill>
              </a:rPr>
              <a:t>Target customer include:</a:t>
            </a:r>
          </a:p>
          <a:p>
            <a:pPr marL="0" indent="0">
              <a:buNone/>
            </a:pPr>
            <a:r>
              <a:rPr lang="en-US" sz="2200" i="1">
                <a:solidFill>
                  <a:srgbClr val="FFFFFF"/>
                </a:solidFill>
              </a:rPr>
              <a:t>-First time buyers </a:t>
            </a:r>
          </a:p>
          <a:p>
            <a:pPr marL="0" indent="0">
              <a:buNone/>
            </a:pPr>
            <a:r>
              <a:rPr lang="en-US" sz="2200" i="1">
                <a:solidFill>
                  <a:srgbClr val="FFFFFF"/>
                </a:solidFill>
              </a:rPr>
              <a:t>-</a:t>
            </a:r>
            <a:r>
              <a:rPr lang="en-US" sz="2200" i="1" err="1">
                <a:solidFill>
                  <a:srgbClr val="FFFFFF"/>
                </a:solidFill>
              </a:rPr>
              <a:t>famillies</a:t>
            </a:r>
            <a:r>
              <a:rPr lang="en-US" sz="2200" i="1">
                <a:solidFill>
                  <a:srgbClr val="FFFFFF"/>
                </a:solidFill>
              </a:rPr>
              <a:t> </a:t>
            </a:r>
          </a:p>
          <a:p>
            <a:pPr marL="0" indent="0">
              <a:buNone/>
            </a:pPr>
            <a:r>
              <a:rPr lang="en-US" sz="2200" i="1">
                <a:solidFill>
                  <a:srgbClr val="FFFFFF"/>
                </a:solidFill>
              </a:rPr>
              <a:t>-People looking for affordable vehicles.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431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92E36-0E81-C24B-C577-4C870CB18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/>
              <a:t>Mission statement and SMART aims 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69211C9D-FDB6-C6E2-1115-B66B24967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u="sng"/>
              <a:t>Mission statement </a:t>
            </a:r>
          </a:p>
          <a:p>
            <a:pPr marL="0" indent="0">
              <a:buNone/>
            </a:pPr>
            <a:r>
              <a:rPr lang="en-GB" b="1"/>
              <a:t>To provide reliable vehicles at affordable prices while delivering excellent customer services </a:t>
            </a:r>
          </a:p>
          <a:p>
            <a:pPr marL="0" indent="0">
              <a:buNone/>
            </a:pPr>
            <a:r>
              <a:rPr lang="en-GB" b="1"/>
              <a:t>Smart objectives </a:t>
            </a:r>
          </a:p>
          <a:p>
            <a:pPr marL="285750" indent="-285750"/>
            <a:r>
              <a:rPr lang="en-GB"/>
              <a:t>Sell 40 cars in the first year</a:t>
            </a:r>
          </a:p>
          <a:p>
            <a:pPr marL="285750" indent="-285750"/>
            <a:r>
              <a:rPr lang="en-GB"/>
              <a:t>Reach £100k in revenue </a:t>
            </a:r>
          </a:p>
          <a:p>
            <a:pPr marL="285750" indent="-285750"/>
            <a:r>
              <a:rPr lang="en-GB"/>
              <a:t>Build strong online marketing presence </a:t>
            </a:r>
          </a:p>
          <a:p>
            <a:pPr marL="285750" indent="-285750"/>
            <a:r>
              <a:rPr lang="en-GB"/>
              <a:t>Achieve high customer satisfaction </a:t>
            </a:r>
          </a:p>
        </p:txBody>
      </p:sp>
      <p:pic>
        <p:nvPicPr>
          <p:cNvPr id="7" name="Graphic 6" descr="CRM Customer Insights App">
            <a:extLst>
              <a:ext uri="{FF2B5EF4-FFF2-40B4-BE49-F238E27FC236}">
                <a16:creationId xmlns:a16="http://schemas.microsoft.com/office/drawing/2014/main" id="{7A4AEA60-12F4-0AF9-594D-D35CDF3E9F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055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7CEDF-FBB3-2EAB-4F74-A092159DC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Unique selling proposition (USP)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20" name="Graphic 19" descr="Handshake">
            <a:extLst>
              <a:ext uri="{FF2B5EF4-FFF2-40B4-BE49-F238E27FC236}">
                <a16:creationId xmlns:a16="http://schemas.microsoft.com/office/drawing/2014/main" id="{5E30FCCB-B237-B947-E0BF-D3487606A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03AFC64-0B4A-84F4-182B-59B547247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u="sng"/>
              <a:t>What makes Dela Santo Car sales different </a:t>
            </a:r>
          </a:p>
          <a:p>
            <a:pPr marL="285750" indent="-285750"/>
            <a:r>
              <a:rPr lang="en-GB"/>
              <a:t>Affordable car prices </a:t>
            </a:r>
          </a:p>
          <a:p>
            <a:pPr marL="285750" indent="-285750"/>
            <a:r>
              <a:rPr lang="en-GB"/>
              <a:t>Honest and transparent sales </a:t>
            </a:r>
          </a:p>
          <a:p>
            <a:pPr marL="285750" indent="-285750"/>
            <a:r>
              <a:rPr lang="en-GB"/>
              <a:t>Friendly customer services </a:t>
            </a:r>
          </a:p>
          <a:p>
            <a:pPr marL="285750" indent="-285750"/>
            <a:r>
              <a:rPr lang="en-GB"/>
              <a:t>Reliable vehicles checks before selling </a:t>
            </a:r>
          </a:p>
          <a:p>
            <a:pPr marL="0" indent="0">
              <a:buNone/>
            </a:pPr>
            <a:r>
              <a:rPr lang="en-GB" b="1"/>
              <a:t>Customer can trust the quality of the vehicles </a:t>
            </a:r>
          </a:p>
        </p:txBody>
      </p:sp>
    </p:spTree>
    <p:extLst>
      <p:ext uri="{BB962C8B-B14F-4D97-AF65-F5344CB8AC3E}">
        <p14:creationId xmlns:p14="http://schemas.microsoft.com/office/powerpoint/2010/main" val="378663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EFDD6-199D-AC80-BBFF-5D59A1879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536" y="978408"/>
            <a:ext cx="6236208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Legal structure</a:t>
            </a:r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AAD22143-6420-EED4-1A75-DFD94EDFE0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46" r="21581" b="1"/>
          <a:stretch>
            <a:fillRect/>
          </a:stretch>
        </p:blipFill>
        <p:spPr>
          <a:xfrm>
            <a:off x="517869" y="546575"/>
            <a:ext cx="4691426" cy="5799434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955F96-1EEC-5DA0-1C2C-B8675E39A2E3}"/>
              </a:ext>
            </a:extLst>
          </p:cNvPr>
          <p:cNvSpPr txBox="1"/>
          <p:nvPr/>
        </p:nvSpPr>
        <p:spPr>
          <a:xfrm>
            <a:off x="5216021" y="1716547"/>
            <a:ext cx="6236208" cy="3767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/>
              <a:t>The business will operate as a sole trader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/>
              <a:t>Advantages: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Easy to start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Full control of business decision 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Lower set up cost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/>
              <a:t>Owner will manage- (my self)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Will be buying cars 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Making  Sales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Gaining customer service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90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Pin on a map">
            <a:extLst>
              <a:ext uri="{FF2B5EF4-FFF2-40B4-BE49-F238E27FC236}">
                <a16:creationId xmlns:a16="http://schemas.microsoft.com/office/drawing/2014/main" id="{902168BD-2953-6C0B-9EF4-80E3D5581C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" b="15712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0702D7-D41D-4729-0A5D-C6085489F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6168030" cy="520685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6000" u="sng">
                <a:solidFill>
                  <a:srgbClr val="FFFFFF"/>
                </a:solidFill>
              </a:rPr>
              <a:t>Location</a:t>
            </a:r>
            <a:br>
              <a:rPr lang="en-US" sz="6000" u="sng">
                <a:solidFill>
                  <a:srgbClr val="FFFFFF"/>
                </a:solidFill>
              </a:rPr>
            </a:br>
            <a:br>
              <a:rPr lang="en-US" sz="6000" u="sng"/>
            </a:br>
            <a:r>
              <a:rPr lang="en-US" sz="2000" u="sng"/>
              <a:t>The </a:t>
            </a:r>
            <a:r>
              <a:rPr lang="en-US" sz="2000" u="sng" err="1"/>
              <a:t>delear</a:t>
            </a:r>
            <a:r>
              <a:rPr lang="en-US" sz="2000" u="sng"/>
              <a:t> ship will be located in a busy area with good road access </a:t>
            </a:r>
            <a:br>
              <a:rPr lang="en-US" sz="2000" u="sng"/>
            </a:br>
            <a:br>
              <a:rPr lang="en-US" sz="2000" u="sng"/>
            </a:br>
            <a:r>
              <a:rPr lang="en-US" sz="2000" u="sng"/>
              <a:t>-</a:t>
            </a:r>
            <a:r>
              <a:rPr lang="en-US" sz="2000"/>
              <a:t>Cardiff city center </a:t>
            </a:r>
            <a:br>
              <a:rPr lang="en-US" sz="2000"/>
            </a:br>
            <a:br>
              <a:rPr lang="en-US" sz="2000" u="sng"/>
            </a:br>
            <a:r>
              <a:rPr lang="en-US" sz="2000" u="sng"/>
              <a:t>Reason for this location:</a:t>
            </a:r>
            <a:br>
              <a:rPr lang="en-US" sz="2000" u="sng"/>
            </a:br>
            <a:r>
              <a:rPr lang="en-US" sz="2000" b="0"/>
              <a:t>-more visibility to customers </a:t>
            </a:r>
            <a:br>
              <a:rPr lang="en-US" sz="2000" b="0"/>
            </a:br>
            <a:r>
              <a:rPr lang="en-US" sz="2000" b="0"/>
              <a:t>-Easy access for test drive </a:t>
            </a:r>
            <a:br>
              <a:rPr lang="en-US" sz="2000" b="0"/>
            </a:br>
            <a:r>
              <a:rPr lang="en-US" sz="2000" b="0"/>
              <a:t>-close to target market </a:t>
            </a:r>
            <a:br>
              <a:rPr lang="en-US" sz="2000" u="sng"/>
            </a:br>
            <a:br>
              <a:rPr lang="en-US" sz="2000" u="sng"/>
            </a:br>
            <a:endParaRPr lang="en-US" sz="2000" u="sng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63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Calculator, pen, compass, money and a paper with graphs printed on it">
            <a:extLst>
              <a:ext uri="{FF2B5EF4-FFF2-40B4-BE49-F238E27FC236}">
                <a16:creationId xmlns:a16="http://schemas.microsoft.com/office/drawing/2014/main" id="{5517208D-41C4-5D44-F538-DF703B2391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769" t="-1466" r="1706" b="8168"/>
          <a:stretch>
            <a:fillRect/>
          </a:stretch>
        </p:blipFill>
        <p:spPr>
          <a:xfrm>
            <a:off x="-200101" y="69283"/>
            <a:ext cx="12197367" cy="686361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262DC-2E3A-80F0-DD1B-8391641F2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10362878" cy="504902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5400" u="sng">
                <a:solidFill>
                  <a:schemeClr val="accent6">
                    <a:lumMod val="60000"/>
                    <a:lumOff val="40000"/>
                  </a:schemeClr>
                </a:solidFill>
              </a:rPr>
              <a:t>Financial overview</a:t>
            </a:r>
            <a:br>
              <a:rPr lang="en-US" sz="5400" u="sng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r>
              <a:rPr lang="en-US" sz="2800" u="sng">
                <a:solidFill>
                  <a:schemeClr val="accent6">
                    <a:lumMod val="60000"/>
                    <a:lumOff val="40000"/>
                  </a:schemeClr>
                </a:solidFill>
              </a:rPr>
              <a:t>Startup investment:£100k</a:t>
            </a:r>
            <a:br>
              <a:rPr lang="en-US" sz="2000" u="sng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br>
              <a:rPr lang="en-US" sz="2000" u="sng"/>
            </a:br>
            <a:r>
              <a:rPr lang="en-US" sz="2800" u="sng">
                <a:solidFill>
                  <a:schemeClr val="accent6">
                    <a:lumMod val="60000"/>
                    <a:lumOff val="40000"/>
                  </a:schemeClr>
                </a:solidFill>
              </a:rPr>
              <a:t>Budget allocation:</a:t>
            </a:r>
            <a:br>
              <a:rPr lang="en-US" sz="2800" u="sng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r>
              <a:rPr lang="en-US" sz="2800">
                <a:solidFill>
                  <a:schemeClr val="accent6">
                    <a:lumMod val="60000"/>
                    <a:lumOff val="40000"/>
                  </a:schemeClr>
                </a:solidFill>
              </a:rPr>
              <a:t>Vehicle stock-£70k</a:t>
            </a:r>
            <a:br>
              <a:rPr lang="en-US" sz="2800"/>
            </a:br>
            <a:r>
              <a:rPr lang="en-US" sz="2800">
                <a:solidFill>
                  <a:schemeClr val="accent6">
                    <a:lumMod val="60000"/>
                    <a:lumOff val="40000"/>
                  </a:schemeClr>
                </a:solidFill>
              </a:rPr>
              <a:t>marketing-£10k</a:t>
            </a:r>
            <a:br>
              <a:rPr lang="en-US" sz="2800"/>
            </a:br>
            <a:r>
              <a:rPr lang="en-US" sz="2800">
                <a:solidFill>
                  <a:schemeClr val="accent6">
                    <a:lumMod val="60000"/>
                    <a:lumOff val="40000"/>
                  </a:schemeClr>
                </a:solidFill>
              </a:rPr>
              <a:t>Rent/space-£10k</a:t>
            </a:r>
            <a:br>
              <a:rPr lang="en-US" sz="2800"/>
            </a:br>
            <a:r>
              <a:rPr lang="en-US" sz="2800">
                <a:solidFill>
                  <a:schemeClr val="accent6">
                    <a:lumMod val="60000"/>
                    <a:lumOff val="40000"/>
                  </a:schemeClr>
                </a:solidFill>
              </a:rPr>
              <a:t>insurance and legal-£5k</a:t>
            </a:r>
            <a:br>
              <a:rPr lang="en-US" sz="2800"/>
            </a:br>
            <a:r>
              <a:rPr lang="en-US" sz="2800">
                <a:solidFill>
                  <a:schemeClr val="accent6">
                    <a:lumMod val="60000"/>
                    <a:lumOff val="40000"/>
                  </a:schemeClr>
                </a:solidFill>
              </a:rPr>
              <a:t>other costs-£5</a:t>
            </a:r>
            <a:r>
              <a:rPr lang="en-US" sz="2800" u="sng">
                <a:solidFill>
                  <a:schemeClr val="accent6">
                    <a:lumMod val="60000"/>
                    <a:lumOff val="40000"/>
                  </a:schemeClr>
                </a:solidFill>
              </a:rPr>
              <a:t>k</a:t>
            </a:r>
            <a:br>
              <a:rPr lang="en-US" sz="2800" u="sng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br>
              <a:rPr lang="en-US" sz="2800" u="sng"/>
            </a:br>
            <a:r>
              <a:rPr lang="en-US" sz="2800" u="sng">
                <a:solidFill>
                  <a:schemeClr val="accent6">
                    <a:lumMod val="60000"/>
                    <a:lumOff val="40000"/>
                  </a:schemeClr>
                </a:solidFill>
              </a:rPr>
              <a:t>Revenue will mainly come from car sales.</a:t>
            </a:r>
            <a:br>
              <a:rPr lang="en-US" sz="2800" u="sng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br>
              <a:rPr lang="en-US" sz="2800" u="sng"/>
            </a:br>
            <a:br>
              <a:rPr lang="en-US" sz="2000" u="sng"/>
            </a:br>
            <a:br>
              <a:rPr lang="en-US" sz="2000" u="sng"/>
            </a:br>
            <a:endParaRPr lang="en-US" sz="5400" u="sng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82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3ACBA-7E1C-56C0-3BB2-368816140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>
            <a:normAutofit/>
          </a:bodyPr>
          <a:lstStyle/>
          <a:p>
            <a:r>
              <a:rPr lang="en-GB"/>
              <a:t>SWOT analysis</a:t>
            </a:r>
          </a:p>
        </p:txBody>
      </p: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id="{518DD0D4-90E2-9A29-4124-BF5FB8698E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947138"/>
            <a:ext cx="4959823" cy="4959823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8AA6F-0404-D8A3-A0EC-4C57BA595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5690" y="1943608"/>
            <a:ext cx="5513832" cy="44234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/>
              <a:t>Strength </a:t>
            </a:r>
            <a:endParaRPr lang="en-US" sz="1600"/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Affordable vehicles </a:t>
            </a:r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Good customer service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Weakness</a:t>
            </a:r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New business</a:t>
            </a:r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Limited brand awareness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Opportunities </a:t>
            </a:r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Growing demand for used cars</a:t>
            </a:r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Online marketing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Threats</a:t>
            </a:r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Competition from larger dealership</a:t>
            </a:r>
          </a:p>
          <a:p>
            <a:pPr marL="285750" indent="-285750">
              <a:lnSpc>
                <a:spcPct val="100000"/>
              </a:lnSpc>
            </a:pPr>
            <a:r>
              <a:rPr lang="en-GB" sz="1600"/>
              <a:t>Economic change</a:t>
            </a:r>
          </a:p>
        </p:txBody>
      </p:sp>
    </p:spTree>
    <p:extLst>
      <p:ext uri="{BB962C8B-B14F-4D97-AF65-F5344CB8AC3E}">
        <p14:creationId xmlns:p14="http://schemas.microsoft.com/office/powerpoint/2010/main" val="187523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407C8-C7DC-1305-3D26-C29CDFAA5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u="sng"/>
              <a:t>Market research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5C404-57CC-60B6-A15C-FE557A5DD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u="sng"/>
              <a:t>Target Market:</a:t>
            </a:r>
          </a:p>
          <a:p>
            <a:pPr marL="342900" indent="-342900"/>
            <a:r>
              <a:rPr lang="en-GB"/>
              <a:t>Young drivers </a:t>
            </a:r>
          </a:p>
          <a:p>
            <a:pPr marL="342900" indent="-342900"/>
            <a:r>
              <a:rPr lang="en-GB"/>
              <a:t>Students</a:t>
            </a:r>
          </a:p>
          <a:p>
            <a:pPr marL="342900" indent="-342900"/>
            <a:r>
              <a:rPr lang="en-GB"/>
              <a:t>Families needing affordable cars</a:t>
            </a:r>
          </a:p>
          <a:p>
            <a:pPr marL="0" indent="0">
              <a:buNone/>
            </a:pPr>
            <a:r>
              <a:rPr lang="en-GB"/>
              <a:t>Research shows that many customers prefer used cars because they are cheaper than new vehicles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EB0E0981-AA98-B4A1-171B-0A927E771C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6492" y="976160"/>
            <a:ext cx="4364590" cy="43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041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C357C-33BB-E21E-3591-745E6D15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686" y="-107726"/>
            <a:ext cx="11155680" cy="1463040"/>
          </a:xfrm>
        </p:spPr>
        <p:txBody>
          <a:bodyPr/>
          <a:lstStyle/>
          <a:p>
            <a:r>
              <a:rPr lang="en-GB">
                <a:highlight>
                  <a:srgbClr val="FFFF00"/>
                </a:highlight>
              </a:rPr>
              <a:t>12 Months Marketing Strategy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B2D98-D6F8-5ABD-603A-62B890196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highlight>
                  <a:srgbClr val="00FF00"/>
                </a:highlight>
              </a:rPr>
              <a:t>Marketing methods:</a:t>
            </a:r>
          </a:p>
          <a:p>
            <a:pPr marL="285750" indent="-285750"/>
            <a:r>
              <a:rPr lang="en-GB">
                <a:highlight>
                  <a:srgbClr val="00FF00"/>
                </a:highlight>
              </a:rPr>
              <a:t>Social media advertising </a:t>
            </a:r>
          </a:p>
          <a:p>
            <a:pPr marL="285750" indent="-285750"/>
            <a:r>
              <a:rPr lang="en-GB">
                <a:highlight>
                  <a:srgbClr val="00FF00"/>
                </a:highlight>
              </a:rPr>
              <a:t>Online car marketplaces </a:t>
            </a:r>
          </a:p>
          <a:p>
            <a:pPr marL="285750" indent="-285750"/>
            <a:r>
              <a:rPr lang="en-GB">
                <a:highlight>
                  <a:srgbClr val="00FF00"/>
                </a:highlight>
              </a:rPr>
              <a:t>Local </a:t>
            </a:r>
            <a:r>
              <a:rPr lang="en-GB" err="1">
                <a:highlight>
                  <a:srgbClr val="00FF00"/>
                </a:highlight>
              </a:rPr>
              <a:t>adverti</a:t>
            </a:r>
            <a:r>
              <a:rPr lang="en-GB">
                <a:highlight>
                  <a:srgbClr val="00FF00"/>
                </a:highlight>
              </a:rPr>
              <a:t>sing </a:t>
            </a:r>
          </a:p>
          <a:p>
            <a:pPr marL="285750" indent="-285750"/>
            <a:r>
              <a:rPr lang="en-GB">
                <a:highlight>
                  <a:srgbClr val="00FF00"/>
                </a:highlight>
              </a:rPr>
              <a:t>Words of mouth and also recommendations</a:t>
            </a:r>
          </a:p>
          <a:p>
            <a:pPr marL="0" indent="0">
              <a:buNone/>
            </a:pPr>
            <a:r>
              <a:rPr lang="en-GB" sz="2400" u="sng">
                <a:highlight>
                  <a:srgbClr val="00FF00"/>
                </a:highlight>
              </a:rPr>
              <a:t>Goal is to increase brand awareness and attract customers!</a:t>
            </a:r>
          </a:p>
        </p:txBody>
      </p:sp>
    </p:spTree>
    <p:extLst>
      <p:ext uri="{BB962C8B-B14F-4D97-AF65-F5344CB8AC3E}">
        <p14:creationId xmlns:p14="http://schemas.microsoft.com/office/powerpoint/2010/main" val="720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azine printing process">
            <a:extLst>
              <a:ext uri="{FF2B5EF4-FFF2-40B4-BE49-F238E27FC236}">
                <a16:creationId xmlns:a16="http://schemas.microsoft.com/office/drawing/2014/main" id="{8244D0F8-C250-7AF6-9EB2-C6211C6B81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616" r="6" b="381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44864A-4EB0-08FE-1E78-C37292022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Branding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4F2ADE-4B7F-F6F1-5C9F-52D226CB38F2}"/>
              </a:ext>
            </a:extLst>
          </p:cNvPr>
          <p:cNvSpPr txBox="1"/>
          <p:nvPr/>
        </p:nvSpPr>
        <p:spPr>
          <a:xfrm>
            <a:off x="283027" y="1944914"/>
            <a:ext cx="4383314" cy="510909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Branding </a:t>
            </a:r>
            <a:r>
              <a:rPr lang="en-GB" sz="2800" b="1" u="sng" err="1"/>
              <a:t>indentity</a:t>
            </a:r>
            <a:endParaRPr lang="en-US" sz="2800" b="1" u="sng"/>
          </a:p>
          <a:p>
            <a:endParaRPr lang="en-GB" sz="2800"/>
          </a:p>
          <a:p>
            <a:pPr marL="285750" indent="-285750">
              <a:buFont typeface="Arial"/>
              <a:buChar char="•"/>
            </a:pPr>
            <a:r>
              <a:rPr lang="en-GB" sz="2800"/>
              <a:t>Professional logo (Dela </a:t>
            </a:r>
            <a:r>
              <a:rPr lang="en-GB" sz="2800" err="1"/>
              <a:t>santo</a:t>
            </a:r>
            <a:r>
              <a:rPr lang="en-GB" sz="2800"/>
              <a:t> car sales)</a:t>
            </a:r>
          </a:p>
          <a:p>
            <a:pPr marL="285750" indent="-285750">
              <a:buFont typeface="Arial"/>
              <a:buChar char="•"/>
            </a:pPr>
            <a:r>
              <a:rPr lang="en-GB" sz="2800"/>
              <a:t>Trust worthy image </a:t>
            </a:r>
          </a:p>
          <a:p>
            <a:pPr marL="285750" indent="-285750">
              <a:buFont typeface="Arial"/>
              <a:buChar char="•"/>
            </a:pPr>
            <a:r>
              <a:rPr lang="en-GB" sz="2800"/>
              <a:t>Clean and reliable vehicles </a:t>
            </a:r>
          </a:p>
          <a:p>
            <a:endParaRPr lang="en-GB" sz="2800"/>
          </a:p>
          <a:p>
            <a:r>
              <a:rPr lang="en-GB" sz="2800" b="1" u="sng"/>
              <a:t>Brand message:</a:t>
            </a:r>
          </a:p>
          <a:p>
            <a:r>
              <a:rPr lang="en-GB" sz="2800"/>
              <a:t>Affordable Cars you can TRUST !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9125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5E009-9FF0-251A-EA7B-67C3B93B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u="sng"/>
              <a:t>Marketing activities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FB9477-0361-92C5-FADA-09B24A091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6687650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812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nd graphs">
            <a:extLst>
              <a:ext uri="{FF2B5EF4-FFF2-40B4-BE49-F238E27FC236}">
                <a16:creationId xmlns:a16="http://schemas.microsoft.com/office/drawing/2014/main" id="{61B1DDC5-E1DC-2574-64AC-5941BA3D08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09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67B3E2DB-180D-4752-BBB6-987822D6B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2A0AE9-56C7-86DE-473D-1E5A96E0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5052" y="971396"/>
            <a:ext cx="5870184" cy="28595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£100k Investment 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9321" y="508090"/>
            <a:ext cx="611481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F4E7D7-31CB-95B2-E4AA-B47B244E6EAF}"/>
              </a:ext>
            </a:extLst>
          </p:cNvPr>
          <p:cNvSpPr txBox="1"/>
          <p:nvPr/>
        </p:nvSpPr>
        <p:spPr>
          <a:xfrm>
            <a:off x="36285" y="689429"/>
            <a:ext cx="4651827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Investment will be used for</a:t>
            </a:r>
            <a:endParaRPr lang="en-US"/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000"/>
              <a:t>Buying initial car stock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Marketing the business 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Renting sales space 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Business insurance and setup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r>
              <a:rPr lang="en-GB" sz="2800" b="1" u="sng"/>
              <a:t>This ensure the business starts strong and competitiv</a:t>
            </a:r>
            <a:r>
              <a:rPr lang="en-GB"/>
              <a:t>e </a:t>
            </a:r>
          </a:p>
        </p:txBody>
      </p:sp>
    </p:spTree>
    <p:extLst>
      <p:ext uri="{BB962C8B-B14F-4D97-AF65-F5344CB8AC3E}">
        <p14:creationId xmlns:p14="http://schemas.microsoft.com/office/powerpoint/2010/main" val="32717447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9C01D-A96C-5CF5-EFE2-79D7D403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/>
              <a:t>Potential Outcomes</a:t>
            </a:r>
            <a:br>
              <a:rPr lang="en-GB"/>
            </a:br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3D414-8362-EA2C-78D6-CDF29FED6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u="sng"/>
              <a:t>Expected </a:t>
            </a:r>
            <a:r>
              <a:rPr lang="en-GB" b="1" u="sng" err="1"/>
              <a:t>outocomes</a:t>
            </a:r>
            <a:r>
              <a:rPr lang="en-GB" b="1" u="sng"/>
              <a:t> </a:t>
            </a:r>
          </a:p>
          <a:p>
            <a:pPr marL="342900" indent="-342900"/>
            <a:r>
              <a:rPr lang="en-GB" b="1" u="sng"/>
              <a:t>Strong customer base </a:t>
            </a:r>
          </a:p>
          <a:p>
            <a:pPr marL="342900" indent="-342900"/>
            <a:r>
              <a:rPr lang="en-GB" b="1" u="sng" err="1"/>
              <a:t>Incresed</a:t>
            </a:r>
            <a:r>
              <a:rPr lang="en-GB" b="1" u="sng"/>
              <a:t> car sales </a:t>
            </a:r>
          </a:p>
          <a:p>
            <a:pPr marL="342900" indent="-342900"/>
            <a:r>
              <a:rPr lang="en-GB" b="1" u="sng"/>
              <a:t>Business growth </a:t>
            </a:r>
          </a:p>
          <a:p>
            <a:pPr marL="342900" indent="-342900"/>
            <a:r>
              <a:rPr lang="en-GB" b="1" u="sng" err="1"/>
              <a:t>Oportunity</a:t>
            </a:r>
            <a:r>
              <a:rPr lang="en-GB" b="1" u="sng"/>
              <a:t> to expand inventory.</a:t>
            </a:r>
          </a:p>
          <a:p>
            <a:pPr marL="0" indent="0">
              <a:buNone/>
            </a:pPr>
            <a:r>
              <a:rPr lang="en-GB" b="1" u="sng"/>
              <a:t>Long term goal:</a:t>
            </a:r>
          </a:p>
          <a:p>
            <a:pPr marL="0" indent="0">
              <a:buNone/>
            </a:pPr>
            <a:r>
              <a:rPr lang="en-GB" b="1" u="sng" err="1"/>
              <a:t>Ecpand</a:t>
            </a:r>
            <a:r>
              <a:rPr lang="en-GB" b="1" u="sng"/>
              <a:t> Dela Santo Car sales into a larger dealership</a:t>
            </a:r>
          </a:p>
        </p:txBody>
      </p:sp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D5B334F2-225E-E04B-86A6-6E039EDA28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6492" y="976160"/>
            <a:ext cx="4364590" cy="43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76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70C9F-1632-C8A1-222A-B1B02F048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 statement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CFD3-1DC8-B913-9E54-917A17B2D4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u="sng">
                <a:latin typeface="Arial"/>
                <a:cs typeface="Arial"/>
              </a:rPr>
              <a:t>I Peter Hricko-2017325- declare that no part of this submission has been generated by AI software. These are my own words and my own work.</a:t>
            </a:r>
            <a:br>
              <a:rPr lang="en-US" sz="3600" b="1" u="sng">
                <a:latin typeface="Arial"/>
                <a:cs typeface="Arial"/>
              </a:rPr>
            </a:br>
            <a:endParaRPr lang="en-US" sz="3600" b="1" u="sng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4893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81933E-93BD-38CE-3C98-D10B2844C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1299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3B7A5C-39EE-77A0-28F9-DF5137231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611650"/>
            <a:ext cx="70317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57BD3-062B-58F6-64E1-6D0D45413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410712" cy="5376672"/>
          </a:xfrm>
        </p:spPr>
        <p:txBody>
          <a:bodyPr>
            <a:normAutofit/>
          </a:bodyPr>
          <a:lstStyle/>
          <a:p>
            <a:r>
              <a:rPr lang="en-GB" sz="4000"/>
              <a:t>referen</a:t>
            </a:r>
            <a:r>
              <a:rPr lang="en-GB" sz="4000">
                <a:latin typeface="Bierstadt"/>
              </a:rPr>
              <a:t>ces</a:t>
            </a:r>
            <a:endParaRPr lang="en-GB" sz="400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582CD0D-0D49-0E32-D23C-9FA4EAE1A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008" y="1042416"/>
            <a:ext cx="7031736" cy="53126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1-Belbin, R. (2010) Team Roles at Work. 2nd </a:t>
            </a:r>
            <a:r>
              <a:rPr lang="en-GB" sz="1100" err="1">
                <a:latin typeface="Helvetica Neue"/>
              </a:rPr>
              <a:t>edn</a:t>
            </a:r>
            <a:r>
              <a:rPr lang="en-GB" sz="1100">
                <a:latin typeface="Helvetica Neue"/>
              </a:rPr>
              <a:t>. Oxford: Butterworth-Heinemann.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2_Burns, P. (2016) Entrepreneurship and Small Business. 4th </a:t>
            </a:r>
            <a:r>
              <a:rPr lang="en-GB" sz="1100" err="1">
                <a:latin typeface="Helvetica Neue"/>
              </a:rPr>
              <a:t>edn</a:t>
            </a:r>
            <a:r>
              <a:rPr lang="en-GB" sz="1100">
                <a:latin typeface="Helvetica Neue"/>
              </a:rPr>
              <a:t>. London: Palgrave Macmillan.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3 Chartered Institute of Marketing (CIM) (2023) Marketing and branding strategies. Available at: </a:t>
            </a:r>
            <a:r>
              <a:rPr lang="en-GB" sz="1100">
                <a:latin typeface="Helvetica Neue"/>
                <a:hlinkClick r:id="rId2"/>
              </a:rPr>
              <a:t>https://www.cim.co.uk</a:t>
            </a:r>
            <a:r>
              <a:rPr lang="en-GB" sz="1100">
                <a:latin typeface="Helvetica Neue"/>
              </a:rPr>
              <a:t> (Accessed: 6 March 2026).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4-Kotler, P. and Keller, K. (2016) Marketing Management. 15th </a:t>
            </a:r>
            <a:r>
              <a:rPr lang="en-GB" sz="1100" err="1">
                <a:latin typeface="Helvetica Neue"/>
              </a:rPr>
              <a:t>edn</a:t>
            </a:r>
            <a:r>
              <a:rPr lang="en-GB" sz="1100">
                <a:latin typeface="Helvetica Neue"/>
              </a:rPr>
              <a:t>. Harlow: Pearson Education.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5-Mind Tools (2024) SWOT Analysis. Available at: </a:t>
            </a:r>
            <a:r>
              <a:rPr lang="en-GB" sz="1100">
                <a:latin typeface="Helvetica Neue"/>
                <a:hlinkClick r:id="rId3"/>
              </a:rPr>
              <a:t>https://www.mindtools.com</a:t>
            </a:r>
            <a:r>
              <a:rPr lang="en-GB" sz="1100">
                <a:latin typeface="Helvetica Neue"/>
              </a:rPr>
              <a:t> (Accessed: 6 March 2026).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6-Osterwalder, A. and Pigneur, Y. (2010) Business Model Generation. Hoboken: Wiley.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7-Scarborough, N. (2014) Essentials of Entrepreneurship and Small Business Management. 8th </a:t>
            </a:r>
            <a:r>
              <a:rPr lang="en-GB" sz="1100" err="1">
                <a:latin typeface="Helvetica Neue"/>
              </a:rPr>
              <a:t>edn</a:t>
            </a:r>
            <a:r>
              <a:rPr lang="en-GB" sz="1100">
                <a:latin typeface="Helvetica Neue"/>
              </a:rPr>
              <a:t>. London: Pearson.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8-Statista (2025) Used car market statistics. Available at: </a:t>
            </a:r>
            <a:r>
              <a:rPr lang="en-GB" sz="1100">
                <a:latin typeface="Helvetica Neue"/>
                <a:hlinkClick r:id="rId4"/>
              </a:rPr>
              <a:t>https://www.statista.com</a:t>
            </a:r>
            <a:r>
              <a:rPr lang="en-GB" sz="1100">
                <a:latin typeface="Helvetica Neue"/>
              </a:rPr>
              <a:t> (Accessed: 6 March 2026).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9-The British Library (2024) Starting a business in the UK. Available at: </a:t>
            </a:r>
            <a:r>
              <a:rPr lang="en-GB" sz="1100">
                <a:latin typeface="Helvetica Neue"/>
                <a:hlinkClick r:id="rId5"/>
              </a:rPr>
              <a:t>https://www.bl.uk/business</a:t>
            </a:r>
            <a:r>
              <a:rPr lang="en-GB" sz="1100">
                <a:latin typeface="Helvetica Neue"/>
              </a:rPr>
              <a:t> (Accessed: 6 March 2026).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10-UK Government (2024) Set up as a sole trader. Available at: </a:t>
            </a:r>
            <a:r>
              <a:rPr lang="en-GB" sz="1100">
                <a:latin typeface="Helvetica Neue"/>
                <a:hlinkClick r:id="rId6"/>
              </a:rPr>
              <a:t>https://www.gov.uk/set-up-sole-trader</a:t>
            </a:r>
            <a:r>
              <a:rPr lang="en-GB" sz="1100">
                <a:latin typeface="Helvetica Neue"/>
              </a:rPr>
              <a:t> (Accessed: 6 March 2026).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11-Westwood, J. (2013) How to Write a Marketing Plan. 4th </a:t>
            </a:r>
            <a:r>
              <a:rPr lang="en-GB" sz="1100" err="1">
                <a:latin typeface="Helvetica Neue"/>
              </a:rPr>
              <a:t>edn</a:t>
            </a:r>
            <a:r>
              <a:rPr lang="en-GB" sz="1100">
                <a:latin typeface="Helvetica Neue"/>
              </a:rPr>
              <a:t>. London: Kogan Page.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12-Armstrong, G. and Kotler, P. (2017) Principles of Marketing. 17th </a:t>
            </a:r>
            <a:r>
              <a:rPr lang="en-GB" sz="1100" err="1">
                <a:latin typeface="Helvetica Neue"/>
              </a:rPr>
              <a:t>edn</a:t>
            </a:r>
            <a:r>
              <a:rPr lang="en-GB" sz="1100">
                <a:latin typeface="Helvetica Neue"/>
              </a:rPr>
              <a:t>. Harlow: Pearson Education.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Helvetica Neue"/>
              </a:rPr>
              <a:t>13-Indeed Editorial Team (2024) What is market research?. Available at: </a:t>
            </a:r>
            <a:r>
              <a:rPr lang="en-GB" sz="1100">
                <a:latin typeface="Helvetica Neue"/>
                <a:hlinkClick r:id="rId7"/>
              </a:rPr>
              <a:t>https://www.indeed.com</a:t>
            </a:r>
            <a:r>
              <a:rPr lang="en-GB" sz="1100">
                <a:latin typeface="Helvetica Neue"/>
              </a:rPr>
              <a:t> (Accessed: 6 March 2026).</a:t>
            </a:r>
            <a:endParaRPr lang="en-GB" sz="1100"/>
          </a:p>
          <a:p>
            <a:pPr marL="0" indent="0">
              <a:lnSpc>
                <a:spcPct val="100000"/>
              </a:lnSpc>
              <a:buNone/>
            </a:pPr>
            <a:br>
              <a:rPr lang="en-US" sz="1100"/>
            </a:b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4088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GestaltVTI</vt:lpstr>
      <vt:lpstr>Name: Peter Hricko Module: BMSW4011 (CARD) (Business Plan) Student number: 2017325 Date:06/03/2026</vt:lpstr>
      <vt:lpstr>Content: </vt:lpstr>
      <vt:lpstr>Welcome to my business presentation (Dela Santo car sales) </vt:lpstr>
      <vt:lpstr>Business proposition</vt:lpstr>
      <vt:lpstr>Business name and products/services</vt:lpstr>
      <vt:lpstr>Mission statement and SMART aims </vt:lpstr>
      <vt:lpstr>Unique selling proposition (USP)</vt:lpstr>
      <vt:lpstr>Legal structure</vt:lpstr>
      <vt:lpstr>Location  The delear ship will be located in a busy area with good road access   -Cardiff city center   Reason for this location: -more visibility to customers  -Easy access for test drive  -close to target market   </vt:lpstr>
      <vt:lpstr>Financial overview Startup investment:£100k  Budget allocation: Vehicle stock-£70k marketing-£10k Rent/space-£10k insurance and legal-£5k other costs-£5k  Revenue will mainly come from car sales.    </vt:lpstr>
      <vt:lpstr>SWOT analysis</vt:lpstr>
      <vt:lpstr>Market research</vt:lpstr>
      <vt:lpstr>12 Months Marketing Strategy  </vt:lpstr>
      <vt:lpstr>Branding</vt:lpstr>
      <vt:lpstr>Marketing activities</vt:lpstr>
      <vt:lpstr>£100k Investment </vt:lpstr>
      <vt:lpstr>Potential Outcomes </vt:lpstr>
      <vt:lpstr>AI statement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2026-03-06T21:11:53Z</dcterms:created>
  <dcterms:modified xsi:type="dcterms:W3CDTF">2026-03-06T23:38:34Z</dcterms:modified>
</cp:coreProperties>
</file>