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56" r:id="rId2"/>
    <p:sldId id="257" r:id="rId3"/>
    <p:sldId id="260" r:id="rId4"/>
    <p:sldId id="284" r:id="rId5"/>
    <p:sldId id="258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81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2" r:id="rId28"/>
    <p:sldId id="283" r:id="rId29"/>
    <p:sldId id="285" r:id="rId30"/>
    <p:sldId id="286" r:id="rId31"/>
    <p:sldId id="287" r:id="rId32"/>
    <p:sldId id="293" r:id="rId33"/>
    <p:sldId id="289" r:id="rId34"/>
    <p:sldId id="290" r:id="rId35"/>
    <p:sldId id="291" r:id="rId36"/>
    <p:sldId id="292" r:id="rId37"/>
    <p:sldId id="294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4899B63-9F3D-4E4A-9825-59B5B622595F}">
          <p14:sldIdLst>
            <p14:sldId id="256"/>
            <p14:sldId id="257"/>
            <p14:sldId id="260"/>
            <p14:sldId id="284"/>
            <p14:sldId id="258"/>
            <p14:sldId id="259"/>
            <p14:sldId id="261"/>
            <p14:sldId id="262"/>
            <p14:sldId id="263"/>
            <p14:sldId id="264"/>
            <p14:sldId id="266"/>
            <p14:sldId id="267"/>
            <p14:sldId id="281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2"/>
            <p14:sldId id="283"/>
            <p14:sldId id="285"/>
            <p14:sldId id="286"/>
            <p14:sldId id="287"/>
            <p14:sldId id="293"/>
            <p14:sldId id="289"/>
            <p14:sldId id="290"/>
            <p14:sldId id="291"/>
            <p14:sldId id="292"/>
            <p14:sldId id="29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E71012-149B-487A-BA53-A7959030839D}" v="1" dt="2025-09-16T13:31:52.5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1E71012-149B-487A-BA53-A7959030839D}"/>
    <pc:docChg chg="custSel modSld">
      <pc:chgData name="Zita Draper" userId="b063123c-f51f-481b-b99c-f574606c9ace" providerId="ADAL" clId="{A1E71012-149B-487A-BA53-A7959030839D}" dt="2025-09-16T13:32:22.394" v="63" actId="14100"/>
      <pc:docMkLst>
        <pc:docMk/>
      </pc:docMkLst>
      <pc:sldChg chg="addSp delSp modSp mod setBg">
        <pc:chgData name="Zita Draper" userId="b063123c-f51f-481b-b99c-f574606c9ace" providerId="ADAL" clId="{A1E71012-149B-487A-BA53-A7959030839D}" dt="2025-09-16T13:32:22.394" v="63" actId="14100"/>
        <pc:sldMkLst>
          <pc:docMk/>
          <pc:sldMk cId="224940978" sldId="262"/>
        </pc:sldMkLst>
        <pc:spChg chg="mod">
          <ac:chgData name="Zita Draper" userId="b063123c-f51f-481b-b99c-f574606c9ace" providerId="ADAL" clId="{A1E71012-149B-487A-BA53-A7959030839D}" dt="2025-09-16T13:32:12.307" v="60" actId="26606"/>
          <ac:spMkLst>
            <pc:docMk/>
            <pc:sldMk cId="224940978" sldId="262"/>
            <ac:spMk id="2" creationId="{2FC64A8B-0054-5057-2A42-15D5EB6584C3}"/>
          </ac:spMkLst>
        </pc:spChg>
        <pc:spChg chg="add">
          <ac:chgData name="Zita Draper" userId="b063123c-f51f-481b-b99c-f574606c9ace" providerId="ADAL" clId="{A1E71012-149B-487A-BA53-A7959030839D}" dt="2025-09-16T13:32:12.307" v="60" actId="26606"/>
          <ac:spMkLst>
            <pc:docMk/>
            <pc:sldMk cId="224940978" sldId="262"/>
            <ac:spMk id="10" creationId="{39E3965E-AC41-4711-9D10-E25ABB132D86}"/>
          </ac:spMkLst>
        </pc:spChg>
        <pc:spChg chg="add">
          <ac:chgData name="Zita Draper" userId="b063123c-f51f-481b-b99c-f574606c9ace" providerId="ADAL" clId="{A1E71012-149B-487A-BA53-A7959030839D}" dt="2025-09-16T13:32:12.307" v="60" actId="26606"/>
          <ac:spMkLst>
            <pc:docMk/>
            <pc:sldMk cId="224940978" sldId="262"/>
            <ac:spMk id="14" creationId="{B4D0E555-16F6-44D0-BF56-AF5FF5BDE9D6}"/>
          </ac:spMkLst>
        </pc:spChg>
        <pc:spChg chg="add">
          <ac:chgData name="Zita Draper" userId="b063123c-f51f-481b-b99c-f574606c9ace" providerId="ADAL" clId="{A1E71012-149B-487A-BA53-A7959030839D}" dt="2025-09-16T13:32:12.307" v="60" actId="26606"/>
          <ac:spMkLst>
            <pc:docMk/>
            <pc:sldMk cId="224940978" sldId="262"/>
            <ac:spMk id="16" creationId="{8117041D-1A7B-4ECA-AB68-3CFDB6726B8E}"/>
          </ac:spMkLst>
        </pc:spChg>
        <pc:graphicFrameChg chg="add mod modGraphic">
          <ac:chgData name="Zita Draper" userId="b063123c-f51f-481b-b99c-f574606c9ace" providerId="ADAL" clId="{A1E71012-149B-487A-BA53-A7959030839D}" dt="2025-09-16T13:32:22.394" v="63" actId="14100"/>
          <ac:graphicFrameMkLst>
            <pc:docMk/>
            <pc:sldMk cId="224940978" sldId="262"/>
            <ac:graphicFrameMk id="5" creationId="{215C0E76-5AE8-24BE-B6A4-46F4E3A72ACB}"/>
          </ac:graphicFrameMkLst>
        </pc:graphicFrameChg>
        <pc:picChg chg="add del">
          <ac:chgData name="Zita Draper" userId="b063123c-f51f-481b-b99c-f574606c9ace" providerId="ADAL" clId="{A1E71012-149B-487A-BA53-A7959030839D}" dt="2025-09-16T13:31:38.227" v="58" actId="478"/>
          <ac:picMkLst>
            <pc:docMk/>
            <pc:sldMk cId="224940978" sldId="262"/>
            <ac:picMk id="4" creationId="{431DFB2C-1CFB-ADB1-30D6-9F1C124AB698}"/>
          </ac:picMkLst>
        </pc:picChg>
        <pc:picChg chg="del">
          <ac:chgData name="Zita Draper" userId="b063123c-f51f-481b-b99c-f574606c9ace" providerId="ADAL" clId="{A1E71012-149B-487A-BA53-A7959030839D}" dt="2025-09-16T13:31:15.330" v="56" actId="478"/>
          <ac:picMkLst>
            <pc:docMk/>
            <pc:sldMk cId="224940978" sldId="262"/>
            <ac:picMk id="6" creationId="{C5F073BF-21B8-C875-C52F-9992FC53F1DD}"/>
          </ac:picMkLst>
        </pc:picChg>
        <pc:cxnChg chg="add">
          <ac:chgData name="Zita Draper" userId="b063123c-f51f-481b-b99c-f574606c9ace" providerId="ADAL" clId="{A1E71012-149B-487A-BA53-A7959030839D}" dt="2025-09-16T13:32:12.307" v="60" actId="26606"/>
          <ac:cxnSpMkLst>
            <pc:docMk/>
            <pc:sldMk cId="224940978" sldId="262"/>
            <ac:cxnSpMk id="12" creationId="{1F5DC8C3-BA5F-4EED-BB9A-A14272BD82A1}"/>
          </ac:cxnSpMkLst>
        </pc:cxnChg>
        <pc:cxnChg chg="add">
          <ac:chgData name="Zita Draper" userId="b063123c-f51f-481b-b99c-f574606c9ace" providerId="ADAL" clId="{A1E71012-149B-487A-BA53-A7959030839D}" dt="2025-09-16T13:32:12.307" v="60" actId="26606"/>
          <ac:cxnSpMkLst>
            <pc:docMk/>
            <pc:sldMk cId="224940978" sldId="262"/>
            <ac:cxnSpMk id="18" creationId="{ABCD2462-4C1E-401A-AC2D-F799A138B245}"/>
          </ac:cxnSpMkLst>
        </pc:cxnChg>
      </pc:sldChg>
      <pc:sldChg chg="addSp delSp modSp mod setBg">
        <pc:chgData name="Zita Draper" userId="b063123c-f51f-481b-b99c-f574606c9ace" providerId="ADAL" clId="{A1E71012-149B-487A-BA53-A7959030839D}" dt="2025-09-09T12:49:08.065" v="55" actId="122"/>
        <pc:sldMkLst>
          <pc:docMk/>
          <pc:sldMk cId="2941274819" sldId="276"/>
        </pc:sldMkLst>
        <pc:spChg chg="mod">
          <ac:chgData name="Zita Draper" userId="b063123c-f51f-481b-b99c-f574606c9ace" providerId="ADAL" clId="{A1E71012-149B-487A-BA53-A7959030839D}" dt="2025-09-09T12:49:08.065" v="55" actId="122"/>
          <ac:spMkLst>
            <pc:docMk/>
            <pc:sldMk cId="2941274819" sldId="276"/>
            <ac:spMk id="2" creationId="{C63B75F3-8997-47C2-9235-03F92528F4C1}"/>
          </ac:spMkLst>
        </pc:spChg>
        <pc:spChg chg="add">
          <ac:chgData name="Zita Draper" userId="b063123c-f51f-481b-b99c-f574606c9ace" providerId="ADAL" clId="{A1E71012-149B-487A-BA53-A7959030839D}" dt="2025-09-09T12:48:55.694" v="47" actId="26606"/>
          <ac:spMkLst>
            <pc:docMk/>
            <pc:sldMk cId="2941274819" sldId="276"/>
            <ac:spMk id="10" creationId="{EE1530B0-6F96-46C0-8B3E-3215CB756BE4}"/>
          </ac:spMkLst>
        </pc:spChg>
        <pc:spChg chg="add">
          <ac:chgData name="Zita Draper" userId="b063123c-f51f-481b-b99c-f574606c9ace" providerId="ADAL" clId="{A1E71012-149B-487A-BA53-A7959030839D}" dt="2025-09-09T12:48:55.694" v="47" actId="26606"/>
          <ac:spMkLst>
            <pc:docMk/>
            <pc:sldMk cId="2941274819" sldId="276"/>
            <ac:spMk id="12" creationId="{754910CF-1B56-45D3-960A-E89F7B3B9131}"/>
          </ac:spMkLst>
        </pc:spChg>
        <pc:graphicFrameChg chg="add">
          <ac:chgData name="Zita Draper" userId="b063123c-f51f-481b-b99c-f574606c9ace" providerId="ADAL" clId="{A1E71012-149B-487A-BA53-A7959030839D}" dt="2025-09-09T12:48:55.694" v="47" actId="26606"/>
          <ac:graphicFrameMkLst>
            <pc:docMk/>
            <pc:sldMk cId="2941274819" sldId="276"/>
            <ac:graphicFrameMk id="6" creationId="{C0F097EE-E8E9-C4B2-A64E-4F7061E6DF73}"/>
          </ac:graphicFrameMkLst>
        </pc:graphicFrameChg>
      </pc:sldChg>
      <pc:sldChg chg="addSp delSp modSp mod setBg">
        <pc:chgData name="Zita Draper" userId="b063123c-f51f-481b-b99c-f574606c9ace" providerId="ADAL" clId="{A1E71012-149B-487A-BA53-A7959030839D}" dt="2025-09-09T12:48:44.417" v="46" actId="14100"/>
        <pc:sldMkLst>
          <pc:docMk/>
          <pc:sldMk cId="3020604884" sldId="277"/>
        </pc:sldMkLst>
        <pc:spChg chg="mod">
          <ac:chgData name="Zita Draper" userId="b063123c-f51f-481b-b99c-f574606c9ace" providerId="ADAL" clId="{A1E71012-149B-487A-BA53-A7959030839D}" dt="2025-09-09T12:48:44.417" v="46" actId="14100"/>
          <ac:spMkLst>
            <pc:docMk/>
            <pc:sldMk cId="3020604884" sldId="277"/>
            <ac:spMk id="2" creationId="{E568014E-7461-D9B2-9717-647C0A5B97B6}"/>
          </ac:spMkLst>
        </pc:spChg>
        <pc:spChg chg="add">
          <ac:chgData name="Zita Draper" userId="b063123c-f51f-481b-b99c-f574606c9ace" providerId="ADAL" clId="{A1E71012-149B-487A-BA53-A7959030839D}" dt="2025-09-09T12:48:35.879" v="44" actId="26606"/>
          <ac:spMkLst>
            <pc:docMk/>
            <pc:sldMk cId="3020604884" sldId="277"/>
            <ac:spMk id="10" creationId="{EE1530B0-6F96-46C0-8B3E-3215CB756BE4}"/>
          </ac:spMkLst>
        </pc:spChg>
        <pc:spChg chg="add">
          <ac:chgData name="Zita Draper" userId="b063123c-f51f-481b-b99c-f574606c9ace" providerId="ADAL" clId="{A1E71012-149B-487A-BA53-A7959030839D}" dt="2025-09-09T12:48:35.879" v="44" actId="26606"/>
          <ac:spMkLst>
            <pc:docMk/>
            <pc:sldMk cId="3020604884" sldId="277"/>
            <ac:spMk id="12" creationId="{754910CF-1B56-45D3-960A-E89F7B3B9131}"/>
          </ac:spMkLst>
        </pc:spChg>
        <pc:graphicFrameChg chg="add">
          <ac:chgData name="Zita Draper" userId="b063123c-f51f-481b-b99c-f574606c9ace" providerId="ADAL" clId="{A1E71012-149B-487A-BA53-A7959030839D}" dt="2025-09-09T12:48:35.879" v="44" actId="26606"/>
          <ac:graphicFrameMkLst>
            <pc:docMk/>
            <pc:sldMk cId="3020604884" sldId="277"/>
            <ac:graphicFrameMk id="6" creationId="{B86BCEC2-4E76-4FBD-3EC5-60E8075E92A6}"/>
          </ac:graphicFrameMkLst>
        </pc:graphicFrameChg>
      </pc:sldChg>
      <pc:sldChg chg="addSp delSp modSp mod modMedia setBg">
        <pc:chgData name="Zita Draper" userId="b063123c-f51f-481b-b99c-f574606c9ace" providerId="ADAL" clId="{A1E71012-149B-487A-BA53-A7959030839D}" dt="2025-09-09T12:48:16.083" v="38" actId="1076"/>
        <pc:sldMkLst>
          <pc:docMk/>
          <pc:sldMk cId="2932429342" sldId="278"/>
        </pc:sldMkLst>
        <pc:spChg chg="mod">
          <ac:chgData name="Zita Draper" userId="b063123c-f51f-481b-b99c-f574606c9ace" providerId="ADAL" clId="{A1E71012-149B-487A-BA53-A7959030839D}" dt="2025-09-09T12:48:16.083" v="38" actId="1076"/>
          <ac:spMkLst>
            <pc:docMk/>
            <pc:sldMk cId="2932429342" sldId="278"/>
            <ac:spMk id="4" creationId="{39C9AD56-1545-AE20-E1F1-F8A8DDC5CF5D}"/>
          </ac:spMkLst>
        </pc:spChg>
        <pc:spChg chg="add">
          <ac:chgData name="Zita Draper" userId="b063123c-f51f-481b-b99c-f574606c9ace" providerId="ADAL" clId="{A1E71012-149B-487A-BA53-A7959030839D}" dt="2025-09-09T12:47:45.344" v="24" actId="26606"/>
          <ac:spMkLst>
            <pc:docMk/>
            <pc:sldMk cId="2932429342" sldId="278"/>
            <ac:spMk id="11" creationId="{007891EC-4501-44ED-A8C8-B11B6DB767AB}"/>
          </ac:spMkLst>
        </pc:spChg>
        <pc:picChg chg="add mod">
          <ac:chgData name="Zita Draper" userId="b063123c-f51f-481b-b99c-f574606c9ace" providerId="ADAL" clId="{A1E71012-149B-487A-BA53-A7959030839D}" dt="2025-09-09T12:48:10.805" v="37" actId="1076"/>
          <ac:picMkLst>
            <pc:docMk/>
            <pc:sldMk cId="2932429342" sldId="278"/>
            <ac:picMk id="7" creationId="{FFC671FE-CEE3-C635-E4B7-0DEF1C1E81F5}"/>
          </ac:picMkLst>
        </pc:picChg>
        <pc:cxnChg chg="add">
          <ac:chgData name="Zita Draper" userId="b063123c-f51f-481b-b99c-f574606c9ace" providerId="ADAL" clId="{A1E71012-149B-487A-BA53-A7959030839D}" dt="2025-09-09T12:47:45.344" v="24" actId="26606"/>
          <ac:cxnSpMkLst>
            <pc:docMk/>
            <pc:sldMk cId="2932429342" sldId="278"/>
            <ac:cxnSpMk id="13" creationId="{34E5597F-CE67-4085-9548-E6A8036DA3BB}"/>
          </ac:cxnSpMkLst>
        </pc:cxnChg>
      </pc:sldChg>
      <pc:sldChg chg="addSp modSp mod setBg setClrOvrMap">
        <pc:chgData name="Zita Draper" userId="b063123c-f51f-481b-b99c-f574606c9ace" providerId="ADAL" clId="{A1E71012-149B-487A-BA53-A7959030839D}" dt="2025-09-09T12:47:40.245" v="23" actId="26606"/>
        <pc:sldMkLst>
          <pc:docMk/>
          <pc:sldMk cId="3392150920" sldId="279"/>
        </pc:sldMkLst>
        <pc:spChg chg="mod">
          <ac:chgData name="Zita Draper" userId="b063123c-f51f-481b-b99c-f574606c9ace" providerId="ADAL" clId="{A1E71012-149B-487A-BA53-A7959030839D}" dt="2025-09-09T12:47:40.245" v="23" actId="26606"/>
          <ac:spMkLst>
            <pc:docMk/>
            <pc:sldMk cId="3392150920" sldId="279"/>
            <ac:spMk id="2" creationId="{EA86EE95-3F08-FA27-0D9B-707930B2D4B4}"/>
          </ac:spMkLst>
        </pc:spChg>
        <pc:spChg chg="add">
          <ac:chgData name="Zita Draper" userId="b063123c-f51f-481b-b99c-f574606c9ace" providerId="ADAL" clId="{A1E71012-149B-487A-BA53-A7959030839D}" dt="2025-09-09T12:47:40.245" v="23" actId="26606"/>
          <ac:spMkLst>
            <pc:docMk/>
            <pc:sldMk cId="3392150920" sldId="279"/>
            <ac:spMk id="9" creationId="{0F6F1E82-F603-49E4-9641-09EEA984A343}"/>
          </ac:spMkLst>
        </pc:spChg>
        <pc:spChg chg="add">
          <ac:chgData name="Zita Draper" userId="b063123c-f51f-481b-b99c-f574606c9ace" providerId="ADAL" clId="{A1E71012-149B-487A-BA53-A7959030839D}" dt="2025-09-09T12:47:40.245" v="23" actId="26606"/>
          <ac:spMkLst>
            <pc:docMk/>
            <pc:sldMk cId="3392150920" sldId="279"/>
            <ac:spMk id="13" creationId="{9D1595AB-90F6-488F-B5E3-F8CFCC8FAA19}"/>
          </ac:spMkLst>
        </pc:spChg>
        <pc:graphicFrameChg chg="mod modGraphic">
          <ac:chgData name="Zita Draper" userId="b063123c-f51f-481b-b99c-f574606c9ace" providerId="ADAL" clId="{A1E71012-149B-487A-BA53-A7959030839D}" dt="2025-09-09T12:47:40.245" v="23" actId="26606"/>
          <ac:graphicFrameMkLst>
            <pc:docMk/>
            <pc:sldMk cId="3392150920" sldId="279"/>
            <ac:graphicFrameMk id="4" creationId="{EF401BDF-6395-DFEC-D571-10D84693353D}"/>
          </ac:graphicFrameMkLst>
        </pc:graphicFrameChg>
        <pc:cxnChg chg="add">
          <ac:chgData name="Zita Draper" userId="b063123c-f51f-481b-b99c-f574606c9ace" providerId="ADAL" clId="{A1E71012-149B-487A-BA53-A7959030839D}" dt="2025-09-09T12:47:40.245" v="23" actId="26606"/>
          <ac:cxnSpMkLst>
            <pc:docMk/>
            <pc:sldMk cId="3392150920" sldId="279"/>
            <ac:cxnSpMk id="11" creationId="{C81CFD00-FC30-4AFB-A61F-3127B2C90F71}"/>
          </ac:cxnSpMkLst>
        </pc:cxnChg>
      </pc:sldChg>
      <pc:sldChg chg="addSp modSp mod setBg">
        <pc:chgData name="Zita Draper" userId="b063123c-f51f-481b-b99c-f574606c9ace" providerId="ADAL" clId="{A1E71012-149B-487A-BA53-A7959030839D}" dt="2025-09-09T12:47:27.767" v="22" actId="26606"/>
        <pc:sldMkLst>
          <pc:docMk/>
          <pc:sldMk cId="2123493590" sldId="282"/>
        </pc:sldMkLst>
        <pc:spChg chg="mod">
          <ac:chgData name="Zita Draper" userId="b063123c-f51f-481b-b99c-f574606c9ace" providerId="ADAL" clId="{A1E71012-149B-487A-BA53-A7959030839D}" dt="2025-09-09T12:47:27.767" v="22" actId="26606"/>
          <ac:spMkLst>
            <pc:docMk/>
            <pc:sldMk cId="2123493590" sldId="282"/>
            <ac:spMk id="2" creationId="{BC4DED7D-2CF3-4EE8-8848-F3BDE0BEB6D5}"/>
          </ac:spMkLst>
        </pc:spChg>
        <pc:spChg chg="mod">
          <ac:chgData name="Zita Draper" userId="b063123c-f51f-481b-b99c-f574606c9ace" providerId="ADAL" clId="{A1E71012-149B-487A-BA53-A7959030839D}" dt="2025-09-09T12:47:27.767" v="22" actId="26606"/>
          <ac:spMkLst>
            <pc:docMk/>
            <pc:sldMk cId="2123493590" sldId="282"/>
            <ac:spMk id="4" creationId="{61C6C4CE-A4D5-0972-2B1F-3B183650226C}"/>
          </ac:spMkLst>
        </pc:spChg>
        <pc:spChg chg="add">
          <ac:chgData name="Zita Draper" userId="b063123c-f51f-481b-b99c-f574606c9ace" providerId="ADAL" clId="{A1E71012-149B-487A-BA53-A7959030839D}" dt="2025-09-09T12:47:27.767" v="22" actId="26606"/>
          <ac:spMkLst>
            <pc:docMk/>
            <pc:sldMk cId="2123493590" sldId="282"/>
            <ac:spMk id="11" creationId="{08CB54FC-0B2A-4107-9A70-958B90B76585}"/>
          </ac:spMkLst>
        </pc:spChg>
        <pc:spChg chg="add">
          <ac:chgData name="Zita Draper" userId="b063123c-f51f-481b-b99c-f574606c9ace" providerId="ADAL" clId="{A1E71012-149B-487A-BA53-A7959030839D}" dt="2025-09-09T12:47:27.767" v="22" actId="26606"/>
          <ac:spMkLst>
            <pc:docMk/>
            <pc:sldMk cId="2123493590" sldId="282"/>
            <ac:spMk id="15" creationId="{9AA76026-5689-4584-8D93-D71D739E61B5}"/>
          </ac:spMkLst>
        </pc:spChg>
        <pc:picChg chg="add">
          <ac:chgData name="Zita Draper" userId="b063123c-f51f-481b-b99c-f574606c9ace" providerId="ADAL" clId="{A1E71012-149B-487A-BA53-A7959030839D}" dt="2025-09-09T12:47:27.767" v="22" actId="26606"/>
          <ac:picMkLst>
            <pc:docMk/>
            <pc:sldMk cId="2123493590" sldId="282"/>
            <ac:picMk id="8" creationId="{E4C9B89F-A6F0-07B1-A2A6-7944AD5A6EC8}"/>
          </ac:picMkLst>
        </pc:picChg>
        <pc:cxnChg chg="add">
          <ac:chgData name="Zita Draper" userId="b063123c-f51f-481b-b99c-f574606c9ace" providerId="ADAL" clId="{A1E71012-149B-487A-BA53-A7959030839D}" dt="2025-09-09T12:47:27.767" v="22" actId="26606"/>
          <ac:cxnSpMkLst>
            <pc:docMk/>
            <pc:sldMk cId="2123493590" sldId="282"/>
            <ac:cxnSpMk id="13" creationId="{7855A9B5-1710-4B19-B0F1-CDFDD4ED5B7E}"/>
          </ac:cxnSpMkLst>
        </pc:cxnChg>
      </pc:sldChg>
      <pc:sldChg chg="modSp mod">
        <pc:chgData name="Zita Draper" userId="b063123c-f51f-481b-b99c-f574606c9ace" providerId="ADAL" clId="{A1E71012-149B-487A-BA53-A7959030839D}" dt="2025-09-09T12:47:14.037" v="21" actId="115"/>
        <pc:sldMkLst>
          <pc:docMk/>
          <pc:sldMk cId="3302281315" sldId="287"/>
        </pc:sldMkLst>
        <pc:spChg chg="mod">
          <ac:chgData name="Zita Draper" userId="b063123c-f51f-481b-b99c-f574606c9ace" providerId="ADAL" clId="{A1E71012-149B-487A-BA53-A7959030839D}" dt="2025-09-09T12:47:14.037" v="21" actId="115"/>
          <ac:spMkLst>
            <pc:docMk/>
            <pc:sldMk cId="3302281315" sldId="287"/>
            <ac:spMk id="2" creationId="{E6DF37D3-8244-68A1-AF74-3A7BCA034B69}"/>
          </ac:spMkLst>
        </pc:spChg>
      </pc:sldChg>
      <pc:sldChg chg="addSp modSp mod setBg addAnim">
        <pc:chgData name="Zita Draper" userId="b063123c-f51f-481b-b99c-f574606c9ace" providerId="ADAL" clId="{A1E71012-149B-487A-BA53-A7959030839D}" dt="2025-09-09T12:47:05.102" v="16" actId="115"/>
        <pc:sldMkLst>
          <pc:docMk/>
          <pc:sldMk cId="663612919" sldId="289"/>
        </pc:sldMkLst>
        <pc:spChg chg="mod">
          <ac:chgData name="Zita Draper" userId="b063123c-f51f-481b-b99c-f574606c9ace" providerId="ADAL" clId="{A1E71012-149B-487A-BA53-A7959030839D}" dt="2025-09-09T12:47:05.102" v="16" actId="115"/>
          <ac:spMkLst>
            <pc:docMk/>
            <pc:sldMk cId="663612919" sldId="289"/>
            <ac:spMk id="2" creationId="{E7B88754-1AD2-0805-8D64-E4FFA088BE37}"/>
          </ac:spMkLst>
        </pc:spChg>
        <pc:spChg chg="mod">
          <ac:chgData name="Zita Draper" userId="b063123c-f51f-481b-b99c-f574606c9ace" providerId="ADAL" clId="{A1E71012-149B-487A-BA53-A7959030839D}" dt="2025-09-09T12:46:56.385" v="12" actId="20577"/>
          <ac:spMkLst>
            <pc:docMk/>
            <pc:sldMk cId="663612919" sldId="289"/>
            <ac:spMk id="3" creationId="{6C7C2B75-CC82-B0E3-24BE-ABBD40FE1462}"/>
          </ac:spMkLst>
        </pc:spChg>
        <pc:spChg chg="add">
          <ac:chgData name="Zita Draper" userId="b063123c-f51f-481b-b99c-f574606c9ace" providerId="ADAL" clId="{A1E71012-149B-487A-BA53-A7959030839D}" dt="2025-09-09T12:46:49.888" v="10" actId="26606"/>
          <ac:spMkLst>
            <pc:docMk/>
            <pc:sldMk cId="663612919" sldId="289"/>
            <ac:spMk id="9" creationId="{67B74F2B-9534-4540-96B0-5C8E958B940F}"/>
          </ac:spMkLst>
        </pc:spChg>
        <pc:picChg chg="add">
          <ac:chgData name="Zita Draper" userId="b063123c-f51f-481b-b99c-f574606c9ace" providerId="ADAL" clId="{A1E71012-149B-487A-BA53-A7959030839D}" dt="2025-09-09T12:46:49.888" v="10" actId="26606"/>
          <ac:picMkLst>
            <pc:docMk/>
            <pc:sldMk cId="663612919" sldId="289"/>
            <ac:picMk id="5" creationId="{2623E1DD-9131-B3B6-7FF3-A02C1F4FC060}"/>
          </ac:picMkLst>
        </pc:picChg>
        <pc:cxnChg chg="add">
          <ac:chgData name="Zita Draper" userId="b063123c-f51f-481b-b99c-f574606c9ace" providerId="ADAL" clId="{A1E71012-149B-487A-BA53-A7959030839D}" dt="2025-09-09T12:46:49.888" v="10" actId="26606"/>
          <ac:cxnSpMkLst>
            <pc:docMk/>
            <pc:sldMk cId="663612919" sldId="289"/>
            <ac:cxnSpMk id="11" creationId="{33BECB2B-2CFA-412C-880F-C4B60974936F}"/>
          </ac:cxnSpMkLst>
        </pc:cxnChg>
      </pc:sldChg>
      <pc:sldChg chg="modSp mod">
        <pc:chgData name="Zita Draper" userId="b063123c-f51f-481b-b99c-f574606c9ace" providerId="ADAL" clId="{A1E71012-149B-487A-BA53-A7959030839D}" dt="2025-09-09T12:46:33.522" v="9" actId="115"/>
        <pc:sldMkLst>
          <pc:docMk/>
          <pc:sldMk cId="2826495300" sldId="290"/>
        </pc:sldMkLst>
        <pc:spChg chg="mod">
          <ac:chgData name="Zita Draper" userId="b063123c-f51f-481b-b99c-f574606c9ace" providerId="ADAL" clId="{A1E71012-149B-487A-BA53-A7959030839D}" dt="2025-09-09T12:46:33.522" v="9" actId="115"/>
          <ac:spMkLst>
            <pc:docMk/>
            <pc:sldMk cId="2826495300" sldId="290"/>
            <ac:spMk id="2" creationId="{3C43A9B5-3E50-B2A3-1A15-9393F430AA50}"/>
          </ac:spMkLst>
        </pc:spChg>
      </pc:sldChg>
      <pc:sldChg chg="addSp delSp modSp mod setBg setClrOvrMap">
        <pc:chgData name="Zita Draper" userId="b063123c-f51f-481b-b99c-f574606c9ace" providerId="ADAL" clId="{A1E71012-149B-487A-BA53-A7959030839D}" dt="2025-09-09T12:46:13.407" v="4" actId="26606"/>
        <pc:sldMkLst>
          <pc:docMk/>
          <pc:sldMk cId="2352574006" sldId="292"/>
        </pc:sldMkLst>
        <pc:spChg chg="mod">
          <ac:chgData name="Zita Draper" userId="b063123c-f51f-481b-b99c-f574606c9ace" providerId="ADAL" clId="{A1E71012-149B-487A-BA53-A7959030839D}" dt="2025-09-09T12:46:13.407" v="4" actId="26606"/>
          <ac:spMkLst>
            <pc:docMk/>
            <pc:sldMk cId="2352574006" sldId="292"/>
            <ac:spMk id="2" creationId="{EABBB365-D91C-9535-9B0F-440821251958}"/>
          </ac:spMkLst>
        </pc:spChg>
        <pc:spChg chg="add">
          <ac:chgData name="Zita Draper" userId="b063123c-f51f-481b-b99c-f574606c9ace" providerId="ADAL" clId="{A1E71012-149B-487A-BA53-A7959030839D}" dt="2025-09-09T12:46:13.407" v="4" actId="26606"/>
          <ac:spMkLst>
            <pc:docMk/>
            <pc:sldMk cId="2352574006" sldId="292"/>
            <ac:spMk id="9" creationId="{103E59AE-44F8-4FB9-BF05-C888FE3E1DFA}"/>
          </ac:spMkLst>
        </pc:spChg>
        <pc:spChg chg="add">
          <ac:chgData name="Zita Draper" userId="b063123c-f51f-481b-b99c-f574606c9ace" providerId="ADAL" clId="{A1E71012-149B-487A-BA53-A7959030839D}" dt="2025-09-09T12:46:13.407" v="4" actId="26606"/>
          <ac:spMkLst>
            <pc:docMk/>
            <pc:sldMk cId="2352574006" sldId="292"/>
            <ac:spMk id="13" creationId="{8B6B14AE-589A-45CC-A30D-41995FC1F8BA}"/>
          </ac:spMkLst>
        </pc:spChg>
        <pc:graphicFrameChg chg="add">
          <ac:chgData name="Zita Draper" userId="b063123c-f51f-481b-b99c-f574606c9ace" providerId="ADAL" clId="{A1E71012-149B-487A-BA53-A7959030839D}" dt="2025-09-09T12:46:13.407" v="4" actId="26606"/>
          <ac:graphicFrameMkLst>
            <pc:docMk/>
            <pc:sldMk cId="2352574006" sldId="292"/>
            <ac:graphicFrameMk id="6" creationId="{56645B1B-201B-1341-534C-C03FA93A6C15}"/>
          </ac:graphicFrameMkLst>
        </pc:graphicFrameChg>
        <pc:cxnChg chg="add">
          <ac:chgData name="Zita Draper" userId="b063123c-f51f-481b-b99c-f574606c9ace" providerId="ADAL" clId="{A1E71012-149B-487A-BA53-A7959030839D}" dt="2025-09-09T12:46:13.407" v="4" actId="26606"/>
          <ac:cxnSpMkLst>
            <pc:docMk/>
            <pc:sldMk cId="2352574006" sldId="292"/>
            <ac:cxnSpMk id="11" creationId="{2752F38C-F560-47AA-90AD-209F39C04150}"/>
          </ac:cxnSpMkLst>
        </pc:cxn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7.svg"/><Relationship Id="rId1" Type="http://schemas.openxmlformats.org/officeDocument/2006/relationships/image" Target="../media/image19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3.svg"/><Relationship Id="rId4" Type="http://schemas.openxmlformats.org/officeDocument/2006/relationships/image" Target="../media/image19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28.svg"/><Relationship Id="rId1" Type="http://schemas.openxmlformats.org/officeDocument/2006/relationships/image" Target="../media/image30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_rels/data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4" Type="http://schemas.openxmlformats.org/officeDocument/2006/relationships/image" Target="../media/image3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7.svg"/><Relationship Id="rId1" Type="http://schemas.openxmlformats.org/officeDocument/2006/relationships/image" Target="../media/image19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3.svg"/><Relationship Id="rId4" Type="http://schemas.openxmlformats.org/officeDocument/2006/relationships/image" Target="../media/image19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28.svg"/><Relationship Id="rId1" Type="http://schemas.openxmlformats.org/officeDocument/2006/relationships/image" Target="../media/image30.sv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#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1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#1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6_5#1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6_2#1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#1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5C00AD-D4F0-46B3-92FC-18D5F4BF49EF}" type="doc">
      <dgm:prSet loTypeId="urn:microsoft.com/office/officeart/2016/7/layout/RepeatingBendingProcessNew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20220ACA-A8F9-4053-A1A2-4E3F3C50B15B}">
      <dgm:prSet/>
      <dgm:spPr/>
      <dgm:t>
        <a:bodyPr/>
        <a:lstStyle/>
        <a:p>
          <a:r>
            <a:rPr lang="en-GB" dirty="0"/>
            <a:t> Introductions </a:t>
          </a:r>
          <a:endParaRPr lang="en-US" dirty="0"/>
        </a:p>
      </dgm:t>
    </dgm:pt>
    <dgm:pt modelId="{932E4FF1-AFC7-4705-BFD4-538342658303}" type="parTrans" cxnId="{459289BE-CF96-4A2A-8217-68BDA543041E}">
      <dgm:prSet/>
      <dgm:spPr/>
      <dgm:t>
        <a:bodyPr/>
        <a:lstStyle/>
        <a:p>
          <a:endParaRPr lang="en-US"/>
        </a:p>
      </dgm:t>
    </dgm:pt>
    <dgm:pt modelId="{79263683-5DAA-4FE2-92FB-A7D37BD51CCD}" type="sibTrans" cxnId="{459289BE-CF96-4A2A-8217-68BDA543041E}">
      <dgm:prSet/>
      <dgm:spPr/>
      <dgm:t>
        <a:bodyPr/>
        <a:lstStyle/>
        <a:p>
          <a:endParaRPr lang="en-US"/>
        </a:p>
      </dgm:t>
    </dgm:pt>
    <dgm:pt modelId="{423CF7BC-7A88-42F0-BDF2-B2EBF23F8E68}">
      <dgm:prSet/>
      <dgm:spPr/>
      <dgm:t>
        <a:bodyPr/>
        <a:lstStyle/>
        <a:p>
          <a:r>
            <a:rPr lang="en-GB" dirty="0"/>
            <a:t>Aims and Learning Objectives </a:t>
          </a:r>
          <a:endParaRPr lang="en-US" dirty="0"/>
        </a:p>
      </dgm:t>
    </dgm:pt>
    <dgm:pt modelId="{9C58C90C-E479-4794-9090-56141EA7BF8E}" type="parTrans" cxnId="{1237CE70-6CD7-47C3-A88E-3619E7694420}">
      <dgm:prSet/>
      <dgm:spPr/>
      <dgm:t>
        <a:bodyPr/>
        <a:lstStyle/>
        <a:p>
          <a:endParaRPr lang="en-US"/>
        </a:p>
      </dgm:t>
    </dgm:pt>
    <dgm:pt modelId="{9B0C89E3-E5E6-4092-A86F-DDE4EDC65A7B}" type="sibTrans" cxnId="{1237CE70-6CD7-47C3-A88E-3619E7694420}">
      <dgm:prSet/>
      <dgm:spPr/>
      <dgm:t>
        <a:bodyPr/>
        <a:lstStyle/>
        <a:p>
          <a:endParaRPr lang="en-US"/>
        </a:p>
      </dgm:t>
    </dgm:pt>
    <dgm:pt modelId="{E0EC7687-556D-4845-B11E-B72287679976}">
      <dgm:prSet/>
      <dgm:spPr/>
      <dgm:t>
        <a:bodyPr/>
        <a:lstStyle/>
        <a:p>
          <a:r>
            <a:rPr lang="en-GB" dirty="0"/>
            <a:t> Moodle </a:t>
          </a:r>
          <a:endParaRPr lang="en-US" dirty="0"/>
        </a:p>
      </dgm:t>
    </dgm:pt>
    <dgm:pt modelId="{03894A7A-8E68-4520-98F6-C8B09DF74B7F}" type="parTrans" cxnId="{D027D1FB-064D-41D7-AB7F-53D8B125AF61}">
      <dgm:prSet/>
      <dgm:spPr/>
      <dgm:t>
        <a:bodyPr/>
        <a:lstStyle/>
        <a:p>
          <a:endParaRPr lang="en-US"/>
        </a:p>
      </dgm:t>
    </dgm:pt>
    <dgm:pt modelId="{76D19828-EAAD-4D99-A66F-CE4FDBF41D8C}" type="sibTrans" cxnId="{D027D1FB-064D-41D7-AB7F-53D8B125AF61}">
      <dgm:prSet/>
      <dgm:spPr/>
      <dgm:t>
        <a:bodyPr/>
        <a:lstStyle/>
        <a:p>
          <a:endParaRPr lang="en-US"/>
        </a:p>
      </dgm:t>
    </dgm:pt>
    <dgm:pt modelId="{C3547D4D-F37C-47B2-8C53-8D5620C736B8}">
      <dgm:prSet/>
      <dgm:spPr/>
      <dgm:t>
        <a:bodyPr/>
        <a:lstStyle/>
        <a:p>
          <a:r>
            <a:rPr lang="en-GB" dirty="0"/>
            <a:t>Scheme of work </a:t>
          </a:r>
          <a:endParaRPr lang="en-US" dirty="0"/>
        </a:p>
      </dgm:t>
    </dgm:pt>
    <dgm:pt modelId="{790A19A9-5019-4564-B403-65489BAFE2BB}" type="parTrans" cxnId="{BEB9ADBE-59D2-436A-8842-9753113B29E4}">
      <dgm:prSet/>
      <dgm:spPr/>
      <dgm:t>
        <a:bodyPr/>
        <a:lstStyle/>
        <a:p>
          <a:endParaRPr lang="en-US"/>
        </a:p>
      </dgm:t>
    </dgm:pt>
    <dgm:pt modelId="{FCB4ED7E-8641-4F76-9894-A499CE4E094F}" type="sibTrans" cxnId="{BEB9ADBE-59D2-436A-8842-9753113B29E4}">
      <dgm:prSet/>
      <dgm:spPr/>
      <dgm:t>
        <a:bodyPr/>
        <a:lstStyle/>
        <a:p>
          <a:endParaRPr lang="en-US"/>
        </a:p>
      </dgm:t>
    </dgm:pt>
    <dgm:pt modelId="{837FE0EC-D82C-4E8A-925D-9FA6F0A1FEAB}">
      <dgm:prSet/>
      <dgm:spPr/>
      <dgm:t>
        <a:bodyPr/>
        <a:lstStyle/>
        <a:p>
          <a:r>
            <a:rPr lang="en-GB" dirty="0"/>
            <a:t> Assessments </a:t>
          </a:r>
          <a:endParaRPr lang="en-US" dirty="0"/>
        </a:p>
      </dgm:t>
    </dgm:pt>
    <dgm:pt modelId="{FACD40EF-B963-4B09-9AD9-B0C65EB448A5}" type="parTrans" cxnId="{9F4EA6F5-6A9B-41C7-A996-4B80C28C0940}">
      <dgm:prSet/>
      <dgm:spPr/>
      <dgm:t>
        <a:bodyPr/>
        <a:lstStyle/>
        <a:p>
          <a:endParaRPr lang="en-US"/>
        </a:p>
      </dgm:t>
    </dgm:pt>
    <dgm:pt modelId="{5FF718EA-D5DE-4E3C-ADDB-6CBE2297F308}" type="sibTrans" cxnId="{9F4EA6F5-6A9B-41C7-A996-4B80C28C0940}">
      <dgm:prSet/>
      <dgm:spPr/>
      <dgm:t>
        <a:bodyPr/>
        <a:lstStyle/>
        <a:p>
          <a:endParaRPr lang="en-US"/>
        </a:p>
      </dgm:t>
    </dgm:pt>
    <dgm:pt modelId="{53DA7A39-91AF-4C9B-82E8-F2AD8F67727D}">
      <dgm:prSet/>
      <dgm:spPr/>
      <dgm:t>
        <a:bodyPr/>
        <a:lstStyle/>
        <a:p>
          <a:r>
            <a:rPr lang="en-GB" dirty="0"/>
            <a:t>What is criminal law? </a:t>
          </a:r>
          <a:endParaRPr lang="en-US" dirty="0"/>
        </a:p>
      </dgm:t>
    </dgm:pt>
    <dgm:pt modelId="{506A9559-1BB9-4B5A-8077-4FEEBB8546B2}" type="parTrans" cxnId="{53ECA2EC-4BA4-4EF8-94FA-AB5A92262167}">
      <dgm:prSet/>
      <dgm:spPr/>
      <dgm:t>
        <a:bodyPr/>
        <a:lstStyle/>
        <a:p>
          <a:endParaRPr lang="en-US"/>
        </a:p>
      </dgm:t>
    </dgm:pt>
    <dgm:pt modelId="{65513C9D-89D6-4F63-A9E9-D30816E8E2FB}" type="sibTrans" cxnId="{53ECA2EC-4BA4-4EF8-94FA-AB5A92262167}">
      <dgm:prSet/>
      <dgm:spPr/>
      <dgm:t>
        <a:bodyPr/>
        <a:lstStyle/>
        <a:p>
          <a:endParaRPr lang="en-US"/>
        </a:p>
      </dgm:t>
    </dgm:pt>
    <dgm:pt modelId="{D01D7259-89A2-4501-B2B4-624360470C24}">
      <dgm:prSet/>
      <dgm:spPr/>
      <dgm:t>
        <a:bodyPr/>
        <a:lstStyle/>
        <a:p>
          <a:r>
            <a:rPr lang="en-GB" dirty="0"/>
            <a:t>Activities </a:t>
          </a:r>
          <a:endParaRPr lang="en-US" dirty="0"/>
        </a:p>
      </dgm:t>
    </dgm:pt>
    <dgm:pt modelId="{BD68ECD9-6842-4C74-8C12-3E3AEFAA06FD}" type="parTrans" cxnId="{628718B7-03FB-4C94-BFA9-658F77427CD6}">
      <dgm:prSet/>
      <dgm:spPr/>
      <dgm:t>
        <a:bodyPr/>
        <a:lstStyle/>
        <a:p>
          <a:endParaRPr lang="en-US"/>
        </a:p>
      </dgm:t>
    </dgm:pt>
    <dgm:pt modelId="{F56FB7DC-4187-4804-B7F7-FAD2469A47AE}" type="sibTrans" cxnId="{628718B7-03FB-4C94-BFA9-658F77427CD6}">
      <dgm:prSet/>
      <dgm:spPr/>
      <dgm:t>
        <a:bodyPr/>
        <a:lstStyle/>
        <a:p>
          <a:endParaRPr lang="en-US"/>
        </a:p>
      </dgm:t>
    </dgm:pt>
    <dgm:pt modelId="{0E95E36E-EA69-4681-A7F4-7714023B16B9}">
      <dgm:prSet/>
      <dgm:spPr/>
      <dgm:t>
        <a:bodyPr/>
        <a:lstStyle/>
        <a:p>
          <a:r>
            <a:rPr lang="en-GB" dirty="0"/>
            <a:t> Summary </a:t>
          </a:r>
          <a:endParaRPr lang="en-US" dirty="0"/>
        </a:p>
      </dgm:t>
    </dgm:pt>
    <dgm:pt modelId="{308A7684-D1D5-44DF-9818-13D5CF3B44B8}" type="parTrans" cxnId="{FFDDE9CE-D5F3-4111-A492-8B9F85105C44}">
      <dgm:prSet/>
      <dgm:spPr/>
      <dgm:t>
        <a:bodyPr/>
        <a:lstStyle/>
        <a:p>
          <a:endParaRPr lang="en-US"/>
        </a:p>
      </dgm:t>
    </dgm:pt>
    <dgm:pt modelId="{2DA61AEF-431C-46C5-B1AD-44ED7324BB32}" type="sibTrans" cxnId="{FFDDE9CE-D5F3-4111-A492-8B9F85105C44}">
      <dgm:prSet/>
      <dgm:spPr/>
      <dgm:t>
        <a:bodyPr/>
        <a:lstStyle/>
        <a:p>
          <a:endParaRPr lang="en-US"/>
        </a:p>
      </dgm:t>
    </dgm:pt>
    <dgm:pt modelId="{F473CA0D-B483-4A44-AA68-7D38B9297D2D}">
      <dgm:prSet/>
      <dgm:spPr/>
      <dgm:t>
        <a:bodyPr/>
        <a:lstStyle/>
        <a:p>
          <a:r>
            <a:rPr lang="en-GB" dirty="0"/>
            <a:t> Thank you, any questions?</a:t>
          </a:r>
          <a:endParaRPr lang="en-US" dirty="0"/>
        </a:p>
      </dgm:t>
    </dgm:pt>
    <dgm:pt modelId="{FB83E807-ED79-4552-8498-DC5687924BAE}" type="parTrans" cxnId="{4A527617-3346-4C4F-BA67-CC1CD189F94B}">
      <dgm:prSet/>
      <dgm:spPr/>
      <dgm:t>
        <a:bodyPr/>
        <a:lstStyle/>
        <a:p>
          <a:endParaRPr lang="en-US"/>
        </a:p>
      </dgm:t>
    </dgm:pt>
    <dgm:pt modelId="{74DA8D17-705F-4C81-9BA9-3C883E95CE69}" type="sibTrans" cxnId="{4A527617-3346-4C4F-BA67-CC1CD189F94B}">
      <dgm:prSet/>
      <dgm:spPr/>
      <dgm:t>
        <a:bodyPr/>
        <a:lstStyle/>
        <a:p>
          <a:endParaRPr lang="en-US"/>
        </a:p>
      </dgm:t>
    </dgm:pt>
    <dgm:pt modelId="{18BC7E8E-73A3-40D8-91B2-A57D01982471}" type="pres">
      <dgm:prSet presAssocID="{EE5C00AD-D4F0-46B3-92FC-18D5F4BF49EF}" presName="Name0" presStyleCnt="0">
        <dgm:presLayoutVars>
          <dgm:dir/>
          <dgm:resizeHandles val="exact"/>
        </dgm:presLayoutVars>
      </dgm:prSet>
      <dgm:spPr/>
    </dgm:pt>
    <dgm:pt modelId="{C3D7A0D6-BC85-4142-B3C5-1D255BC213BF}" type="pres">
      <dgm:prSet presAssocID="{20220ACA-A8F9-4053-A1A2-4E3F3C50B15B}" presName="node" presStyleLbl="node1" presStyleIdx="0" presStyleCnt="9">
        <dgm:presLayoutVars>
          <dgm:bulletEnabled val="1"/>
        </dgm:presLayoutVars>
      </dgm:prSet>
      <dgm:spPr/>
    </dgm:pt>
    <dgm:pt modelId="{CE7B53A0-F9F5-4CF5-83B9-217CEFD98FAC}" type="pres">
      <dgm:prSet presAssocID="{79263683-5DAA-4FE2-92FB-A7D37BD51CCD}" presName="sibTrans" presStyleLbl="sibTrans1D1" presStyleIdx="0" presStyleCnt="8"/>
      <dgm:spPr/>
    </dgm:pt>
    <dgm:pt modelId="{C0F28FD2-78C3-4E4A-AA14-04B2D96FAA1F}" type="pres">
      <dgm:prSet presAssocID="{79263683-5DAA-4FE2-92FB-A7D37BD51CCD}" presName="connectorText" presStyleLbl="sibTrans1D1" presStyleIdx="0" presStyleCnt="8"/>
      <dgm:spPr/>
    </dgm:pt>
    <dgm:pt modelId="{E9CBA18B-73DC-4C06-ADC0-B8139D31490C}" type="pres">
      <dgm:prSet presAssocID="{423CF7BC-7A88-42F0-BDF2-B2EBF23F8E68}" presName="node" presStyleLbl="node1" presStyleIdx="1" presStyleCnt="9">
        <dgm:presLayoutVars>
          <dgm:bulletEnabled val="1"/>
        </dgm:presLayoutVars>
      </dgm:prSet>
      <dgm:spPr/>
    </dgm:pt>
    <dgm:pt modelId="{582EFD17-DCD9-4373-A999-F8F7E5DA297C}" type="pres">
      <dgm:prSet presAssocID="{9B0C89E3-E5E6-4092-A86F-DDE4EDC65A7B}" presName="sibTrans" presStyleLbl="sibTrans1D1" presStyleIdx="1" presStyleCnt="8"/>
      <dgm:spPr/>
    </dgm:pt>
    <dgm:pt modelId="{104F2EE3-610D-4F3C-943C-71B764E914F6}" type="pres">
      <dgm:prSet presAssocID="{9B0C89E3-E5E6-4092-A86F-DDE4EDC65A7B}" presName="connectorText" presStyleLbl="sibTrans1D1" presStyleIdx="1" presStyleCnt="8"/>
      <dgm:spPr/>
    </dgm:pt>
    <dgm:pt modelId="{9D6C3702-DC12-4AC3-8D45-CF98505CA21C}" type="pres">
      <dgm:prSet presAssocID="{E0EC7687-556D-4845-B11E-B72287679976}" presName="node" presStyleLbl="node1" presStyleIdx="2" presStyleCnt="9" custLinFactNeighborY="2209">
        <dgm:presLayoutVars>
          <dgm:bulletEnabled val="1"/>
        </dgm:presLayoutVars>
      </dgm:prSet>
      <dgm:spPr/>
    </dgm:pt>
    <dgm:pt modelId="{D3638D93-E36C-4386-8F8E-798D93F73A2A}" type="pres">
      <dgm:prSet presAssocID="{76D19828-EAAD-4D99-A66F-CE4FDBF41D8C}" presName="sibTrans" presStyleLbl="sibTrans1D1" presStyleIdx="2" presStyleCnt="8"/>
      <dgm:spPr/>
    </dgm:pt>
    <dgm:pt modelId="{1CEB4285-2BBA-4B3E-8067-2B6D185F2843}" type="pres">
      <dgm:prSet presAssocID="{76D19828-EAAD-4D99-A66F-CE4FDBF41D8C}" presName="connectorText" presStyleLbl="sibTrans1D1" presStyleIdx="2" presStyleCnt="8"/>
      <dgm:spPr/>
    </dgm:pt>
    <dgm:pt modelId="{CF5709F5-1FAB-46CA-AA18-925E3730AA22}" type="pres">
      <dgm:prSet presAssocID="{C3547D4D-F37C-47B2-8C53-8D5620C736B8}" presName="node" presStyleLbl="node1" presStyleIdx="3" presStyleCnt="9">
        <dgm:presLayoutVars>
          <dgm:bulletEnabled val="1"/>
        </dgm:presLayoutVars>
      </dgm:prSet>
      <dgm:spPr/>
    </dgm:pt>
    <dgm:pt modelId="{D9B559FC-3081-460D-9C61-889DC206E4C1}" type="pres">
      <dgm:prSet presAssocID="{FCB4ED7E-8641-4F76-9894-A499CE4E094F}" presName="sibTrans" presStyleLbl="sibTrans1D1" presStyleIdx="3" presStyleCnt="8"/>
      <dgm:spPr/>
    </dgm:pt>
    <dgm:pt modelId="{D85D4D7C-8876-4B6B-A622-D30A4B1C4DEF}" type="pres">
      <dgm:prSet presAssocID="{FCB4ED7E-8641-4F76-9894-A499CE4E094F}" presName="connectorText" presStyleLbl="sibTrans1D1" presStyleIdx="3" presStyleCnt="8"/>
      <dgm:spPr/>
    </dgm:pt>
    <dgm:pt modelId="{9C3B2088-9658-4348-A425-83CBB8150C28}" type="pres">
      <dgm:prSet presAssocID="{837FE0EC-D82C-4E8A-925D-9FA6F0A1FEAB}" presName="node" presStyleLbl="node1" presStyleIdx="4" presStyleCnt="9">
        <dgm:presLayoutVars>
          <dgm:bulletEnabled val="1"/>
        </dgm:presLayoutVars>
      </dgm:prSet>
      <dgm:spPr/>
    </dgm:pt>
    <dgm:pt modelId="{85BFF16B-282A-4829-AA2F-B882C1E81AF4}" type="pres">
      <dgm:prSet presAssocID="{5FF718EA-D5DE-4E3C-ADDB-6CBE2297F308}" presName="sibTrans" presStyleLbl="sibTrans1D1" presStyleIdx="4" presStyleCnt="8"/>
      <dgm:spPr/>
    </dgm:pt>
    <dgm:pt modelId="{194E6D09-7320-4AFC-A4AD-32E1B6C7DA16}" type="pres">
      <dgm:prSet presAssocID="{5FF718EA-D5DE-4E3C-ADDB-6CBE2297F308}" presName="connectorText" presStyleLbl="sibTrans1D1" presStyleIdx="4" presStyleCnt="8"/>
      <dgm:spPr/>
    </dgm:pt>
    <dgm:pt modelId="{9B45C158-81F5-411D-9347-3D89DF06209C}" type="pres">
      <dgm:prSet presAssocID="{53DA7A39-91AF-4C9B-82E8-F2AD8F67727D}" presName="node" presStyleLbl="node1" presStyleIdx="5" presStyleCnt="9">
        <dgm:presLayoutVars>
          <dgm:bulletEnabled val="1"/>
        </dgm:presLayoutVars>
      </dgm:prSet>
      <dgm:spPr/>
    </dgm:pt>
    <dgm:pt modelId="{7165F0E8-4213-41D8-BECC-C22F4F5DF8AA}" type="pres">
      <dgm:prSet presAssocID="{65513C9D-89D6-4F63-A9E9-D30816E8E2FB}" presName="sibTrans" presStyleLbl="sibTrans1D1" presStyleIdx="5" presStyleCnt="8"/>
      <dgm:spPr/>
    </dgm:pt>
    <dgm:pt modelId="{6558A797-93A7-4CB3-B032-50085A48B975}" type="pres">
      <dgm:prSet presAssocID="{65513C9D-89D6-4F63-A9E9-D30816E8E2FB}" presName="connectorText" presStyleLbl="sibTrans1D1" presStyleIdx="5" presStyleCnt="8"/>
      <dgm:spPr/>
    </dgm:pt>
    <dgm:pt modelId="{ABB506E2-5282-47A2-B9EF-B1596238EEB7}" type="pres">
      <dgm:prSet presAssocID="{D01D7259-89A2-4501-B2B4-624360470C24}" presName="node" presStyleLbl="node1" presStyleIdx="6" presStyleCnt="9">
        <dgm:presLayoutVars>
          <dgm:bulletEnabled val="1"/>
        </dgm:presLayoutVars>
      </dgm:prSet>
      <dgm:spPr/>
    </dgm:pt>
    <dgm:pt modelId="{3D034A5A-68B4-4CA1-AFE5-15B74A947AA5}" type="pres">
      <dgm:prSet presAssocID="{F56FB7DC-4187-4804-B7F7-FAD2469A47AE}" presName="sibTrans" presStyleLbl="sibTrans1D1" presStyleIdx="6" presStyleCnt="8"/>
      <dgm:spPr/>
    </dgm:pt>
    <dgm:pt modelId="{E6ECD92B-44FC-4FC3-9DDD-27372E4DA6E7}" type="pres">
      <dgm:prSet presAssocID="{F56FB7DC-4187-4804-B7F7-FAD2469A47AE}" presName="connectorText" presStyleLbl="sibTrans1D1" presStyleIdx="6" presStyleCnt="8"/>
      <dgm:spPr/>
    </dgm:pt>
    <dgm:pt modelId="{117D38D9-328E-43EB-8089-A3E4B837B03E}" type="pres">
      <dgm:prSet presAssocID="{0E95E36E-EA69-4681-A7F4-7714023B16B9}" presName="node" presStyleLbl="node1" presStyleIdx="7" presStyleCnt="9">
        <dgm:presLayoutVars>
          <dgm:bulletEnabled val="1"/>
        </dgm:presLayoutVars>
      </dgm:prSet>
      <dgm:spPr/>
    </dgm:pt>
    <dgm:pt modelId="{6BBD4966-4832-4CCE-B85D-DDFE88435958}" type="pres">
      <dgm:prSet presAssocID="{2DA61AEF-431C-46C5-B1AD-44ED7324BB32}" presName="sibTrans" presStyleLbl="sibTrans1D1" presStyleIdx="7" presStyleCnt="8"/>
      <dgm:spPr/>
    </dgm:pt>
    <dgm:pt modelId="{41C116DC-893D-4217-B8C2-8D5EBDC18C72}" type="pres">
      <dgm:prSet presAssocID="{2DA61AEF-431C-46C5-B1AD-44ED7324BB32}" presName="connectorText" presStyleLbl="sibTrans1D1" presStyleIdx="7" presStyleCnt="8"/>
      <dgm:spPr/>
    </dgm:pt>
    <dgm:pt modelId="{8E098BD0-2D2A-489A-83CD-D495E1FD82AB}" type="pres">
      <dgm:prSet presAssocID="{F473CA0D-B483-4A44-AA68-7D38B9297D2D}" presName="node" presStyleLbl="node1" presStyleIdx="8" presStyleCnt="9">
        <dgm:presLayoutVars>
          <dgm:bulletEnabled val="1"/>
        </dgm:presLayoutVars>
      </dgm:prSet>
      <dgm:spPr/>
    </dgm:pt>
  </dgm:ptLst>
  <dgm:cxnLst>
    <dgm:cxn modelId="{4A527617-3346-4C4F-BA67-CC1CD189F94B}" srcId="{EE5C00AD-D4F0-46B3-92FC-18D5F4BF49EF}" destId="{F473CA0D-B483-4A44-AA68-7D38B9297D2D}" srcOrd="8" destOrd="0" parTransId="{FB83E807-ED79-4552-8498-DC5687924BAE}" sibTransId="{74DA8D17-705F-4C81-9BA9-3C883E95CE69}"/>
    <dgm:cxn modelId="{EA13321B-B1BC-405E-9788-81537DC0B28F}" type="presOf" srcId="{FCB4ED7E-8641-4F76-9894-A499CE4E094F}" destId="{D9B559FC-3081-460D-9C61-889DC206E4C1}" srcOrd="0" destOrd="0" presId="urn:microsoft.com/office/officeart/2016/7/layout/RepeatingBendingProcessNew"/>
    <dgm:cxn modelId="{6B796223-329A-4361-863A-3F3C0438B57E}" type="presOf" srcId="{FCB4ED7E-8641-4F76-9894-A499CE4E094F}" destId="{D85D4D7C-8876-4B6B-A622-D30A4B1C4DEF}" srcOrd="1" destOrd="0" presId="urn:microsoft.com/office/officeart/2016/7/layout/RepeatingBendingProcessNew"/>
    <dgm:cxn modelId="{B82E0226-A117-4D9D-8F73-DFCF0502A48B}" type="presOf" srcId="{20220ACA-A8F9-4053-A1A2-4E3F3C50B15B}" destId="{C3D7A0D6-BC85-4142-B3C5-1D255BC213BF}" srcOrd="0" destOrd="0" presId="urn:microsoft.com/office/officeart/2016/7/layout/RepeatingBendingProcessNew"/>
    <dgm:cxn modelId="{DBE0272A-B721-43A9-8E56-7C654E093098}" type="presOf" srcId="{65513C9D-89D6-4F63-A9E9-D30816E8E2FB}" destId="{6558A797-93A7-4CB3-B032-50085A48B975}" srcOrd="1" destOrd="0" presId="urn:microsoft.com/office/officeart/2016/7/layout/RepeatingBendingProcessNew"/>
    <dgm:cxn modelId="{D4ACE42D-D29F-4F78-935B-8A306E7296CC}" type="presOf" srcId="{C3547D4D-F37C-47B2-8C53-8D5620C736B8}" destId="{CF5709F5-1FAB-46CA-AA18-925E3730AA22}" srcOrd="0" destOrd="0" presId="urn:microsoft.com/office/officeart/2016/7/layout/RepeatingBendingProcessNew"/>
    <dgm:cxn modelId="{73131F3A-D637-465D-93A2-6C60A588BA6B}" type="presOf" srcId="{76D19828-EAAD-4D99-A66F-CE4FDBF41D8C}" destId="{1CEB4285-2BBA-4B3E-8067-2B6D185F2843}" srcOrd="1" destOrd="0" presId="urn:microsoft.com/office/officeart/2016/7/layout/RepeatingBendingProcessNew"/>
    <dgm:cxn modelId="{0CC3A83B-8BB0-4BED-B721-C0991D206227}" type="presOf" srcId="{5FF718EA-D5DE-4E3C-ADDB-6CBE2297F308}" destId="{194E6D09-7320-4AFC-A4AD-32E1B6C7DA16}" srcOrd="1" destOrd="0" presId="urn:microsoft.com/office/officeart/2016/7/layout/RepeatingBendingProcessNew"/>
    <dgm:cxn modelId="{255EC45B-DD68-49E7-9557-79320A45C2C8}" type="presOf" srcId="{0E95E36E-EA69-4681-A7F4-7714023B16B9}" destId="{117D38D9-328E-43EB-8089-A3E4B837B03E}" srcOrd="0" destOrd="0" presId="urn:microsoft.com/office/officeart/2016/7/layout/RepeatingBendingProcessNew"/>
    <dgm:cxn modelId="{F2848F62-EAF5-4121-A135-222B82F0CD81}" type="presOf" srcId="{53DA7A39-91AF-4C9B-82E8-F2AD8F67727D}" destId="{9B45C158-81F5-411D-9347-3D89DF06209C}" srcOrd="0" destOrd="0" presId="urn:microsoft.com/office/officeart/2016/7/layout/RepeatingBendingProcessNew"/>
    <dgm:cxn modelId="{657CE647-2D90-40A9-800D-A8B79B284C29}" type="presOf" srcId="{2DA61AEF-431C-46C5-B1AD-44ED7324BB32}" destId="{41C116DC-893D-4217-B8C2-8D5EBDC18C72}" srcOrd="1" destOrd="0" presId="urn:microsoft.com/office/officeart/2016/7/layout/RepeatingBendingProcessNew"/>
    <dgm:cxn modelId="{6722CD6E-64EB-4A3E-9915-87FA7FAE8FE5}" type="presOf" srcId="{79263683-5DAA-4FE2-92FB-A7D37BD51CCD}" destId="{C0F28FD2-78C3-4E4A-AA14-04B2D96FAA1F}" srcOrd="1" destOrd="0" presId="urn:microsoft.com/office/officeart/2016/7/layout/RepeatingBendingProcessNew"/>
    <dgm:cxn modelId="{495F5A70-6515-4CC9-B026-3277CB52D4E2}" type="presOf" srcId="{F473CA0D-B483-4A44-AA68-7D38B9297D2D}" destId="{8E098BD0-2D2A-489A-83CD-D495E1FD82AB}" srcOrd="0" destOrd="0" presId="urn:microsoft.com/office/officeart/2016/7/layout/RepeatingBendingProcessNew"/>
    <dgm:cxn modelId="{1237CE70-6CD7-47C3-A88E-3619E7694420}" srcId="{EE5C00AD-D4F0-46B3-92FC-18D5F4BF49EF}" destId="{423CF7BC-7A88-42F0-BDF2-B2EBF23F8E68}" srcOrd="1" destOrd="0" parTransId="{9C58C90C-E479-4794-9090-56141EA7BF8E}" sibTransId="{9B0C89E3-E5E6-4092-A86F-DDE4EDC65A7B}"/>
    <dgm:cxn modelId="{EFBD8E51-2F3A-4740-935C-8151E1CCB99B}" type="presOf" srcId="{E0EC7687-556D-4845-B11E-B72287679976}" destId="{9D6C3702-DC12-4AC3-8D45-CF98505CA21C}" srcOrd="0" destOrd="0" presId="urn:microsoft.com/office/officeart/2016/7/layout/RepeatingBendingProcessNew"/>
    <dgm:cxn modelId="{24FFAD53-929E-4A9E-B9E3-DD3F82E8ABC5}" type="presOf" srcId="{F56FB7DC-4187-4804-B7F7-FAD2469A47AE}" destId="{E6ECD92B-44FC-4FC3-9DDD-27372E4DA6E7}" srcOrd="1" destOrd="0" presId="urn:microsoft.com/office/officeart/2016/7/layout/RepeatingBendingProcessNew"/>
    <dgm:cxn modelId="{D1B99756-CF18-479D-8EAD-CC4BAD8AFFCA}" type="presOf" srcId="{65513C9D-89D6-4F63-A9E9-D30816E8E2FB}" destId="{7165F0E8-4213-41D8-BECC-C22F4F5DF8AA}" srcOrd="0" destOrd="0" presId="urn:microsoft.com/office/officeart/2016/7/layout/RepeatingBendingProcessNew"/>
    <dgm:cxn modelId="{7D0E6C77-5A2D-47BD-9D17-80FB793761F0}" type="presOf" srcId="{EE5C00AD-D4F0-46B3-92FC-18D5F4BF49EF}" destId="{18BC7E8E-73A3-40D8-91B2-A57D01982471}" srcOrd="0" destOrd="0" presId="urn:microsoft.com/office/officeart/2016/7/layout/RepeatingBendingProcessNew"/>
    <dgm:cxn modelId="{3DE74C57-2DC7-4004-825D-73E4938D4697}" type="presOf" srcId="{79263683-5DAA-4FE2-92FB-A7D37BD51CCD}" destId="{CE7B53A0-F9F5-4CF5-83B9-217CEFD98FAC}" srcOrd="0" destOrd="0" presId="urn:microsoft.com/office/officeart/2016/7/layout/RepeatingBendingProcessNew"/>
    <dgm:cxn modelId="{08CC9B96-9A2F-49C3-B5C7-D943B6697BBC}" type="presOf" srcId="{5FF718EA-D5DE-4E3C-ADDB-6CBE2297F308}" destId="{85BFF16B-282A-4829-AA2F-B882C1E81AF4}" srcOrd="0" destOrd="0" presId="urn:microsoft.com/office/officeart/2016/7/layout/RepeatingBendingProcessNew"/>
    <dgm:cxn modelId="{07C1B8A4-7909-480E-AF1F-8E68B5498564}" type="presOf" srcId="{9B0C89E3-E5E6-4092-A86F-DDE4EDC65A7B}" destId="{104F2EE3-610D-4F3C-943C-71B764E914F6}" srcOrd="1" destOrd="0" presId="urn:microsoft.com/office/officeart/2016/7/layout/RepeatingBendingProcessNew"/>
    <dgm:cxn modelId="{EC6FDEA9-C0DA-4885-B252-922C93EF053F}" type="presOf" srcId="{F56FB7DC-4187-4804-B7F7-FAD2469A47AE}" destId="{3D034A5A-68B4-4CA1-AFE5-15B74A947AA5}" srcOrd="0" destOrd="0" presId="urn:microsoft.com/office/officeart/2016/7/layout/RepeatingBendingProcessNew"/>
    <dgm:cxn modelId="{42EF67B3-69A3-4CF1-82E7-551BA6D23416}" type="presOf" srcId="{76D19828-EAAD-4D99-A66F-CE4FDBF41D8C}" destId="{D3638D93-E36C-4386-8F8E-798D93F73A2A}" srcOrd="0" destOrd="0" presId="urn:microsoft.com/office/officeart/2016/7/layout/RepeatingBendingProcessNew"/>
    <dgm:cxn modelId="{628718B7-03FB-4C94-BFA9-658F77427CD6}" srcId="{EE5C00AD-D4F0-46B3-92FC-18D5F4BF49EF}" destId="{D01D7259-89A2-4501-B2B4-624360470C24}" srcOrd="6" destOrd="0" parTransId="{BD68ECD9-6842-4C74-8C12-3E3AEFAA06FD}" sibTransId="{F56FB7DC-4187-4804-B7F7-FAD2469A47AE}"/>
    <dgm:cxn modelId="{459289BE-CF96-4A2A-8217-68BDA543041E}" srcId="{EE5C00AD-D4F0-46B3-92FC-18D5F4BF49EF}" destId="{20220ACA-A8F9-4053-A1A2-4E3F3C50B15B}" srcOrd="0" destOrd="0" parTransId="{932E4FF1-AFC7-4705-BFD4-538342658303}" sibTransId="{79263683-5DAA-4FE2-92FB-A7D37BD51CCD}"/>
    <dgm:cxn modelId="{BEB9ADBE-59D2-436A-8842-9753113B29E4}" srcId="{EE5C00AD-D4F0-46B3-92FC-18D5F4BF49EF}" destId="{C3547D4D-F37C-47B2-8C53-8D5620C736B8}" srcOrd="3" destOrd="0" parTransId="{790A19A9-5019-4564-B403-65489BAFE2BB}" sibTransId="{FCB4ED7E-8641-4F76-9894-A499CE4E094F}"/>
    <dgm:cxn modelId="{EC83E2C6-6030-4821-849B-FB478A6A13D2}" type="presOf" srcId="{423CF7BC-7A88-42F0-BDF2-B2EBF23F8E68}" destId="{E9CBA18B-73DC-4C06-ADC0-B8139D31490C}" srcOrd="0" destOrd="0" presId="urn:microsoft.com/office/officeart/2016/7/layout/RepeatingBendingProcessNew"/>
    <dgm:cxn modelId="{FFDDE9CE-D5F3-4111-A492-8B9F85105C44}" srcId="{EE5C00AD-D4F0-46B3-92FC-18D5F4BF49EF}" destId="{0E95E36E-EA69-4681-A7F4-7714023B16B9}" srcOrd="7" destOrd="0" parTransId="{308A7684-D1D5-44DF-9818-13D5CF3B44B8}" sibTransId="{2DA61AEF-431C-46C5-B1AD-44ED7324BB32}"/>
    <dgm:cxn modelId="{B641C4E6-A37C-40C5-82B5-CE4A089806C4}" type="presOf" srcId="{9B0C89E3-E5E6-4092-A86F-DDE4EDC65A7B}" destId="{582EFD17-DCD9-4373-A999-F8F7E5DA297C}" srcOrd="0" destOrd="0" presId="urn:microsoft.com/office/officeart/2016/7/layout/RepeatingBendingProcessNew"/>
    <dgm:cxn modelId="{53ECA2EC-4BA4-4EF8-94FA-AB5A92262167}" srcId="{EE5C00AD-D4F0-46B3-92FC-18D5F4BF49EF}" destId="{53DA7A39-91AF-4C9B-82E8-F2AD8F67727D}" srcOrd="5" destOrd="0" parTransId="{506A9559-1BB9-4B5A-8077-4FEEBB8546B2}" sibTransId="{65513C9D-89D6-4F63-A9E9-D30816E8E2FB}"/>
    <dgm:cxn modelId="{EBCB39EF-6C24-4B92-8688-4F41D60BA519}" type="presOf" srcId="{D01D7259-89A2-4501-B2B4-624360470C24}" destId="{ABB506E2-5282-47A2-B9EF-B1596238EEB7}" srcOrd="0" destOrd="0" presId="urn:microsoft.com/office/officeart/2016/7/layout/RepeatingBendingProcessNew"/>
    <dgm:cxn modelId="{9F4EA6F5-6A9B-41C7-A996-4B80C28C0940}" srcId="{EE5C00AD-D4F0-46B3-92FC-18D5F4BF49EF}" destId="{837FE0EC-D82C-4E8A-925D-9FA6F0A1FEAB}" srcOrd="4" destOrd="0" parTransId="{FACD40EF-B963-4B09-9AD9-B0C65EB448A5}" sibTransId="{5FF718EA-D5DE-4E3C-ADDB-6CBE2297F308}"/>
    <dgm:cxn modelId="{371020F8-0F6D-4F04-A575-572DF6BBD216}" type="presOf" srcId="{2DA61AEF-431C-46C5-B1AD-44ED7324BB32}" destId="{6BBD4966-4832-4CCE-B85D-DDFE88435958}" srcOrd="0" destOrd="0" presId="urn:microsoft.com/office/officeart/2016/7/layout/RepeatingBendingProcessNew"/>
    <dgm:cxn modelId="{0E2459F9-7E65-4228-B7B6-0C2EEC1BDA1E}" type="presOf" srcId="{837FE0EC-D82C-4E8A-925D-9FA6F0A1FEAB}" destId="{9C3B2088-9658-4348-A425-83CBB8150C28}" srcOrd="0" destOrd="0" presId="urn:microsoft.com/office/officeart/2016/7/layout/RepeatingBendingProcessNew"/>
    <dgm:cxn modelId="{D027D1FB-064D-41D7-AB7F-53D8B125AF61}" srcId="{EE5C00AD-D4F0-46B3-92FC-18D5F4BF49EF}" destId="{E0EC7687-556D-4845-B11E-B72287679976}" srcOrd="2" destOrd="0" parTransId="{03894A7A-8E68-4520-98F6-C8B09DF74B7F}" sibTransId="{76D19828-EAAD-4D99-A66F-CE4FDBF41D8C}"/>
    <dgm:cxn modelId="{EEB3825C-BD18-4B62-95FD-E5378819EF2E}" type="presParOf" srcId="{18BC7E8E-73A3-40D8-91B2-A57D01982471}" destId="{C3D7A0D6-BC85-4142-B3C5-1D255BC213BF}" srcOrd="0" destOrd="0" presId="urn:microsoft.com/office/officeart/2016/7/layout/RepeatingBendingProcessNew"/>
    <dgm:cxn modelId="{44682862-4CE5-4DB8-880E-D8C3E98194C8}" type="presParOf" srcId="{18BC7E8E-73A3-40D8-91B2-A57D01982471}" destId="{CE7B53A0-F9F5-4CF5-83B9-217CEFD98FAC}" srcOrd="1" destOrd="0" presId="urn:microsoft.com/office/officeart/2016/7/layout/RepeatingBendingProcessNew"/>
    <dgm:cxn modelId="{321D8909-5D1B-4BC7-BFA7-8F4BF919ABF2}" type="presParOf" srcId="{CE7B53A0-F9F5-4CF5-83B9-217CEFD98FAC}" destId="{C0F28FD2-78C3-4E4A-AA14-04B2D96FAA1F}" srcOrd="0" destOrd="0" presId="urn:microsoft.com/office/officeart/2016/7/layout/RepeatingBendingProcessNew"/>
    <dgm:cxn modelId="{FDDBFB00-CEB4-4844-AB45-58BC181138E1}" type="presParOf" srcId="{18BC7E8E-73A3-40D8-91B2-A57D01982471}" destId="{E9CBA18B-73DC-4C06-ADC0-B8139D31490C}" srcOrd="2" destOrd="0" presId="urn:microsoft.com/office/officeart/2016/7/layout/RepeatingBendingProcessNew"/>
    <dgm:cxn modelId="{5C76C31B-1BF2-46F2-84EC-BAE9CB85A9B8}" type="presParOf" srcId="{18BC7E8E-73A3-40D8-91B2-A57D01982471}" destId="{582EFD17-DCD9-4373-A999-F8F7E5DA297C}" srcOrd="3" destOrd="0" presId="urn:microsoft.com/office/officeart/2016/7/layout/RepeatingBendingProcessNew"/>
    <dgm:cxn modelId="{1C1B76BA-350F-4235-9AA1-3291C92F9771}" type="presParOf" srcId="{582EFD17-DCD9-4373-A999-F8F7E5DA297C}" destId="{104F2EE3-610D-4F3C-943C-71B764E914F6}" srcOrd="0" destOrd="0" presId="urn:microsoft.com/office/officeart/2016/7/layout/RepeatingBendingProcessNew"/>
    <dgm:cxn modelId="{89B1CB80-5054-4E27-BBEE-C780C87E422E}" type="presParOf" srcId="{18BC7E8E-73A3-40D8-91B2-A57D01982471}" destId="{9D6C3702-DC12-4AC3-8D45-CF98505CA21C}" srcOrd="4" destOrd="0" presId="urn:microsoft.com/office/officeart/2016/7/layout/RepeatingBendingProcessNew"/>
    <dgm:cxn modelId="{D0C48779-0D6F-486F-9DA2-953544BABA99}" type="presParOf" srcId="{18BC7E8E-73A3-40D8-91B2-A57D01982471}" destId="{D3638D93-E36C-4386-8F8E-798D93F73A2A}" srcOrd="5" destOrd="0" presId="urn:microsoft.com/office/officeart/2016/7/layout/RepeatingBendingProcessNew"/>
    <dgm:cxn modelId="{58DC0D95-D479-4132-939B-7DAF66363D40}" type="presParOf" srcId="{D3638D93-E36C-4386-8F8E-798D93F73A2A}" destId="{1CEB4285-2BBA-4B3E-8067-2B6D185F2843}" srcOrd="0" destOrd="0" presId="urn:microsoft.com/office/officeart/2016/7/layout/RepeatingBendingProcessNew"/>
    <dgm:cxn modelId="{DBC981DC-29FC-4D26-BF5D-4B1310D0C69F}" type="presParOf" srcId="{18BC7E8E-73A3-40D8-91B2-A57D01982471}" destId="{CF5709F5-1FAB-46CA-AA18-925E3730AA22}" srcOrd="6" destOrd="0" presId="urn:microsoft.com/office/officeart/2016/7/layout/RepeatingBendingProcessNew"/>
    <dgm:cxn modelId="{B3939221-3FB3-4C4E-9E42-AF7689C60370}" type="presParOf" srcId="{18BC7E8E-73A3-40D8-91B2-A57D01982471}" destId="{D9B559FC-3081-460D-9C61-889DC206E4C1}" srcOrd="7" destOrd="0" presId="urn:microsoft.com/office/officeart/2016/7/layout/RepeatingBendingProcessNew"/>
    <dgm:cxn modelId="{790ACACC-9403-4ED6-9B5A-30D8E8AA8514}" type="presParOf" srcId="{D9B559FC-3081-460D-9C61-889DC206E4C1}" destId="{D85D4D7C-8876-4B6B-A622-D30A4B1C4DEF}" srcOrd="0" destOrd="0" presId="urn:microsoft.com/office/officeart/2016/7/layout/RepeatingBendingProcessNew"/>
    <dgm:cxn modelId="{7E7CD5F1-6AF6-4E89-9A2C-2A9F892B8CAF}" type="presParOf" srcId="{18BC7E8E-73A3-40D8-91B2-A57D01982471}" destId="{9C3B2088-9658-4348-A425-83CBB8150C28}" srcOrd="8" destOrd="0" presId="urn:microsoft.com/office/officeart/2016/7/layout/RepeatingBendingProcessNew"/>
    <dgm:cxn modelId="{DF37D825-9650-43AA-A4DA-CE975EEFC2E5}" type="presParOf" srcId="{18BC7E8E-73A3-40D8-91B2-A57D01982471}" destId="{85BFF16B-282A-4829-AA2F-B882C1E81AF4}" srcOrd="9" destOrd="0" presId="urn:microsoft.com/office/officeart/2016/7/layout/RepeatingBendingProcessNew"/>
    <dgm:cxn modelId="{A2756057-FBCF-4E24-913E-6E5FE5D902CA}" type="presParOf" srcId="{85BFF16B-282A-4829-AA2F-B882C1E81AF4}" destId="{194E6D09-7320-4AFC-A4AD-32E1B6C7DA16}" srcOrd="0" destOrd="0" presId="urn:microsoft.com/office/officeart/2016/7/layout/RepeatingBendingProcessNew"/>
    <dgm:cxn modelId="{7261F9DD-0749-4FF0-B4D1-F0FF7C35AA15}" type="presParOf" srcId="{18BC7E8E-73A3-40D8-91B2-A57D01982471}" destId="{9B45C158-81F5-411D-9347-3D89DF06209C}" srcOrd="10" destOrd="0" presId="urn:microsoft.com/office/officeart/2016/7/layout/RepeatingBendingProcessNew"/>
    <dgm:cxn modelId="{F0412DC0-EB63-48EF-8572-70686D6297BB}" type="presParOf" srcId="{18BC7E8E-73A3-40D8-91B2-A57D01982471}" destId="{7165F0E8-4213-41D8-BECC-C22F4F5DF8AA}" srcOrd="11" destOrd="0" presId="urn:microsoft.com/office/officeart/2016/7/layout/RepeatingBendingProcessNew"/>
    <dgm:cxn modelId="{AEA2F9C0-4937-4526-83CA-5B72746E7F60}" type="presParOf" srcId="{7165F0E8-4213-41D8-BECC-C22F4F5DF8AA}" destId="{6558A797-93A7-4CB3-B032-50085A48B975}" srcOrd="0" destOrd="0" presId="urn:microsoft.com/office/officeart/2016/7/layout/RepeatingBendingProcessNew"/>
    <dgm:cxn modelId="{0EA92A91-4FC6-43B5-B1EE-F85179C713E2}" type="presParOf" srcId="{18BC7E8E-73A3-40D8-91B2-A57D01982471}" destId="{ABB506E2-5282-47A2-B9EF-B1596238EEB7}" srcOrd="12" destOrd="0" presId="urn:microsoft.com/office/officeart/2016/7/layout/RepeatingBendingProcessNew"/>
    <dgm:cxn modelId="{80F58F16-107A-4791-8E04-FE66C013DF8B}" type="presParOf" srcId="{18BC7E8E-73A3-40D8-91B2-A57D01982471}" destId="{3D034A5A-68B4-4CA1-AFE5-15B74A947AA5}" srcOrd="13" destOrd="0" presId="urn:microsoft.com/office/officeart/2016/7/layout/RepeatingBendingProcessNew"/>
    <dgm:cxn modelId="{074DB672-879A-4026-811B-B3BDA0AD45EF}" type="presParOf" srcId="{3D034A5A-68B4-4CA1-AFE5-15B74A947AA5}" destId="{E6ECD92B-44FC-4FC3-9DDD-27372E4DA6E7}" srcOrd="0" destOrd="0" presId="urn:microsoft.com/office/officeart/2016/7/layout/RepeatingBendingProcessNew"/>
    <dgm:cxn modelId="{A159FF6C-DF5C-4EB0-8556-DF411EBEE038}" type="presParOf" srcId="{18BC7E8E-73A3-40D8-91B2-A57D01982471}" destId="{117D38D9-328E-43EB-8089-A3E4B837B03E}" srcOrd="14" destOrd="0" presId="urn:microsoft.com/office/officeart/2016/7/layout/RepeatingBendingProcessNew"/>
    <dgm:cxn modelId="{4018879B-4D56-426A-8E2F-A8B8491AA622}" type="presParOf" srcId="{18BC7E8E-73A3-40D8-91B2-A57D01982471}" destId="{6BBD4966-4832-4CCE-B85D-DDFE88435958}" srcOrd="15" destOrd="0" presId="urn:microsoft.com/office/officeart/2016/7/layout/RepeatingBendingProcessNew"/>
    <dgm:cxn modelId="{AAFF3A32-97B9-4883-9D61-0B4C94D73982}" type="presParOf" srcId="{6BBD4966-4832-4CCE-B85D-DDFE88435958}" destId="{41C116DC-893D-4217-B8C2-8D5EBDC18C72}" srcOrd="0" destOrd="0" presId="urn:microsoft.com/office/officeart/2016/7/layout/RepeatingBendingProcessNew"/>
    <dgm:cxn modelId="{B10B3F31-D47A-494C-BCD5-427178362103}" type="presParOf" srcId="{18BC7E8E-73A3-40D8-91B2-A57D01982471}" destId="{8E098BD0-2D2A-489A-83CD-D495E1FD82AB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60205C-5BF7-4063-9D66-CCB35C9DA716}" type="doc">
      <dgm:prSet loTypeId="urn:microsoft.com/office/officeart/2005/8/layout/process5" loCatId="process" qsTypeId="urn:microsoft.com/office/officeart/2005/8/quickstyle/simple1#2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27A6AFE6-74DC-4AE6-A740-6F0626BC0208}">
      <dgm:prSet/>
      <dgm:spPr/>
      <dgm:t>
        <a:bodyPr/>
        <a:lstStyle/>
        <a:p>
          <a:r>
            <a:rPr lang="en-GB"/>
            <a:t>- Communication is key – please let me know if you are going to be absent or late. </a:t>
          </a:r>
          <a:endParaRPr lang="en-US"/>
        </a:p>
      </dgm:t>
    </dgm:pt>
    <dgm:pt modelId="{74CA16F2-D9CB-41CD-84CF-2551708A58F6}" type="parTrans" cxnId="{24FE0634-54A7-46C2-81A2-4363BB5E528C}">
      <dgm:prSet/>
      <dgm:spPr/>
      <dgm:t>
        <a:bodyPr/>
        <a:lstStyle/>
        <a:p>
          <a:endParaRPr lang="en-US"/>
        </a:p>
      </dgm:t>
    </dgm:pt>
    <dgm:pt modelId="{C4630BEB-31A3-4D11-9494-7AF07C35A696}" type="sibTrans" cxnId="{24FE0634-54A7-46C2-81A2-4363BB5E528C}">
      <dgm:prSet/>
      <dgm:spPr/>
      <dgm:t>
        <a:bodyPr/>
        <a:lstStyle/>
        <a:p>
          <a:endParaRPr lang="en-US"/>
        </a:p>
      </dgm:t>
    </dgm:pt>
    <dgm:pt modelId="{71834A1E-89DE-4D2E-961C-F48747FFFC0F}">
      <dgm:prSet/>
      <dgm:spPr/>
      <dgm:t>
        <a:bodyPr/>
        <a:lstStyle/>
        <a:p>
          <a:r>
            <a:rPr lang="en-GB"/>
            <a:t>- Respect – for the university and everyone within it.</a:t>
          </a:r>
          <a:endParaRPr lang="en-US"/>
        </a:p>
      </dgm:t>
    </dgm:pt>
    <dgm:pt modelId="{A606F36D-FD6F-4C57-A3E2-ECD3ADFE5BDF}" type="parTrans" cxnId="{E0268EDF-E29C-4E16-8253-B5C99B50F6BF}">
      <dgm:prSet/>
      <dgm:spPr/>
      <dgm:t>
        <a:bodyPr/>
        <a:lstStyle/>
        <a:p>
          <a:endParaRPr lang="en-US"/>
        </a:p>
      </dgm:t>
    </dgm:pt>
    <dgm:pt modelId="{C1FDB1D4-B1F6-4E24-BE35-BE8837331CCE}" type="sibTrans" cxnId="{E0268EDF-E29C-4E16-8253-B5C99B50F6BF}">
      <dgm:prSet/>
      <dgm:spPr/>
      <dgm:t>
        <a:bodyPr/>
        <a:lstStyle/>
        <a:p>
          <a:endParaRPr lang="en-US"/>
        </a:p>
      </dgm:t>
    </dgm:pt>
    <dgm:pt modelId="{961BA229-7214-4A87-BB7E-1AC662239F25}">
      <dgm:prSet/>
      <dgm:spPr/>
      <dgm:t>
        <a:bodyPr/>
        <a:lstStyle/>
        <a:p>
          <a:r>
            <a:rPr lang="en-GB"/>
            <a:t>- Avoid talking over people when they are talking. </a:t>
          </a:r>
          <a:endParaRPr lang="en-US"/>
        </a:p>
      </dgm:t>
    </dgm:pt>
    <dgm:pt modelId="{6B9F51A1-A471-400F-A04E-4EAEADC593C8}" type="parTrans" cxnId="{3F12034A-01F8-429C-B362-AB55152A72DF}">
      <dgm:prSet/>
      <dgm:spPr/>
      <dgm:t>
        <a:bodyPr/>
        <a:lstStyle/>
        <a:p>
          <a:endParaRPr lang="en-US"/>
        </a:p>
      </dgm:t>
    </dgm:pt>
    <dgm:pt modelId="{BE969BDD-1A9C-4616-B35D-019BD07F9755}" type="sibTrans" cxnId="{3F12034A-01F8-429C-B362-AB55152A72DF}">
      <dgm:prSet/>
      <dgm:spPr/>
      <dgm:t>
        <a:bodyPr/>
        <a:lstStyle/>
        <a:p>
          <a:endParaRPr lang="en-US"/>
        </a:p>
      </dgm:t>
    </dgm:pt>
    <dgm:pt modelId="{0F9DEC70-FE2E-407A-84E3-AC983AC6666A}">
      <dgm:prSet/>
      <dgm:spPr/>
      <dgm:t>
        <a:bodyPr/>
        <a:lstStyle/>
        <a:p>
          <a:r>
            <a:rPr lang="en-GB"/>
            <a:t>- Kindness will get you further than rudeness. </a:t>
          </a:r>
          <a:endParaRPr lang="en-US"/>
        </a:p>
      </dgm:t>
    </dgm:pt>
    <dgm:pt modelId="{04EFCCED-4546-4E26-993B-D99BFCC81FE5}" type="parTrans" cxnId="{A72CA476-ADEF-4519-A447-225FF9A202B2}">
      <dgm:prSet/>
      <dgm:spPr/>
      <dgm:t>
        <a:bodyPr/>
        <a:lstStyle/>
        <a:p>
          <a:endParaRPr lang="en-US"/>
        </a:p>
      </dgm:t>
    </dgm:pt>
    <dgm:pt modelId="{FF9DDCCB-38EE-4F34-8E70-8A526AD760DA}" type="sibTrans" cxnId="{A72CA476-ADEF-4519-A447-225FF9A202B2}">
      <dgm:prSet/>
      <dgm:spPr/>
      <dgm:t>
        <a:bodyPr/>
        <a:lstStyle/>
        <a:p>
          <a:endParaRPr lang="en-US"/>
        </a:p>
      </dgm:t>
    </dgm:pt>
    <dgm:pt modelId="{194C1967-AD12-41A1-9D58-85DB3E5E711A}" type="pres">
      <dgm:prSet presAssocID="{A460205C-5BF7-4063-9D66-CCB35C9DA716}" presName="diagram" presStyleCnt="0">
        <dgm:presLayoutVars>
          <dgm:dir/>
          <dgm:resizeHandles val="exact"/>
        </dgm:presLayoutVars>
      </dgm:prSet>
      <dgm:spPr/>
    </dgm:pt>
    <dgm:pt modelId="{8276505C-DAA5-4B24-96CD-C42CF541987E}" type="pres">
      <dgm:prSet presAssocID="{27A6AFE6-74DC-4AE6-A740-6F0626BC0208}" presName="node" presStyleLbl="node1" presStyleIdx="0" presStyleCnt="4">
        <dgm:presLayoutVars>
          <dgm:bulletEnabled val="1"/>
        </dgm:presLayoutVars>
      </dgm:prSet>
      <dgm:spPr/>
    </dgm:pt>
    <dgm:pt modelId="{5E56757D-D113-4166-A588-52A3DBD5074B}" type="pres">
      <dgm:prSet presAssocID="{C4630BEB-31A3-4D11-9494-7AF07C35A696}" presName="sibTrans" presStyleLbl="sibTrans2D1" presStyleIdx="0" presStyleCnt="3"/>
      <dgm:spPr/>
    </dgm:pt>
    <dgm:pt modelId="{3DB317FE-8268-4DD8-98CA-A688983A91EC}" type="pres">
      <dgm:prSet presAssocID="{C4630BEB-31A3-4D11-9494-7AF07C35A696}" presName="connectorText" presStyleLbl="sibTrans2D1" presStyleIdx="0" presStyleCnt="3"/>
      <dgm:spPr/>
    </dgm:pt>
    <dgm:pt modelId="{F093903F-6FBB-4B61-8EDE-E297B206918D}" type="pres">
      <dgm:prSet presAssocID="{71834A1E-89DE-4D2E-961C-F48747FFFC0F}" presName="node" presStyleLbl="node1" presStyleIdx="1" presStyleCnt="4">
        <dgm:presLayoutVars>
          <dgm:bulletEnabled val="1"/>
        </dgm:presLayoutVars>
      </dgm:prSet>
      <dgm:spPr/>
    </dgm:pt>
    <dgm:pt modelId="{94A3496C-8EE3-434E-A0E2-4A5844731F1A}" type="pres">
      <dgm:prSet presAssocID="{C1FDB1D4-B1F6-4E24-BE35-BE8837331CCE}" presName="sibTrans" presStyleLbl="sibTrans2D1" presStyleIdx="1" presStyleCnt="3"/>
      <dgm:spPr/>
    </dgm:pt>
    <dgm:pt modelId="{E9C5AB08-47AB-47C6-9031-4180F7B294C1}" type="pres">
      <dgm:prSet presAssocID="{C1FDB1D4-B1F6-4E24-BE35-BE8837331CCE}" presName="connectorText" presStyleLbl="sibTrans2D1" presStyleIdx="1" presStyleCnt="3"/>
      <dgm:spPr/>
    </dgm:pt>
    <dgm:pt modelId="{B3B05162-5790-4DF5-8949-363B42514E89}" type="pres">
      <dgm:prSet presAssocID="{961BA229-7214-4A87-BB7E-1AC662239F25}" presName="node" presStyleLbl="node1" presStyleIdx="2" presStyleCnt="4">
        <dgm:presLayoutVars>
          <dgm:bulletEnabled val="1"/>
        </dgm:presLayoutVars>
      </dgm:prSet>
      <dgm:spPr/>
    </dgm:pt>
    <dgm:pt modelId="{C610B9B5-F568-4551-A21E-9953713BFA4A}" type="pres">
      <dgm:prSet presAssocID="{BE969BDD-1A9C-4616-B35D-019BD07F9755}" presName="sibTrans" presStyleLbl="sibTrans2D1" presStyleIdx="2" presStyleCnt="3"/>
      <dgm:spPr/>
    </dgm:pt>
    <dgm:pt modelId="{5D1A9FEA-CDB5-4878-8643-D3AA3C65F587}" type="pres">
      <dgm:prSet presAssocID="{BE969BDD-1A9C-4616-B35D-019BD07F9755}" presName="connectorText" presStyleLbl="sibTrans2D1" presStyleIdx="2" presStyleCnt="3"/>
      <dgm:spPr/>
    </dgm:pt>
    <dgm:pt modelId="{9A267612-E2A5-4047-B93B-A1841E9728B0}" type="pres">
      <dgm:prSet presAssocID="{0F9DEC70-FE2E-407A-84E3-AC983AC6666A}" presName="node" presStyleLbl="node1" presStyleIdx="3" presStyleCnt="4">
        <dgm:presLayoutVars>
          <dgm:bulletEnabled val="1"/>
        </dgm:presLayoutVars>
      </dgm:prSet>
      <dgm:spPr/>
    </dgm:pt>
  </dgm:ptLst>
  <dgm:cxnLst>
    <dgm:cxn modelId="{EA7FF104-8C30-428E-A76B-1376485E432D}" type="presOf" srcId="{BE969BDD-1A9C-4616-B35D-019BD07F9755}" destId="{5D1A9FEA-CDB5-4878-8643-D3AA3C65F587}" srcOrd="1" destOrd="0" presId="urn:microsoft.com/office/officeart/2005/8/layout/process5"/>
    <dgm:cxn modelId="{656E2806-50FE-47ED-AD67-205A83C43120}" type="presOf" srcId="{BE969BDD-1A9C-4616-B35D-019BD07F9755}" destId="{C610B9B5-F568-4551-A21E-9953713BFA4A}" srcOrd="0" destOrd="0" presId="urn:microsoft.com/office/officeart/2005/8/layout/process5"/>
    <dgm:cxn modelId="{A264E807-8B51-4569-B077-2925C2234D72}" type="presOf" srcId="{C1FDB1D4-B1F6-4E24-BE35-BE8837331CCE}" destId="{94A3496C-8EE3-434E-A0E2-4A5844731F1A}" srcOrd="0" destOrd="0" presId="urn:microsoft.com/office/officeart/2005/8/layout/process5"/>
    <dgm:cxn modelId="{1DCF7017-FE4D-4962-8D23-A14861734945}" type="presOf" srcId="{C4630BEB-31A3-4D11-9494-7AF07C35A696}" destId="{5E56757D-D113-4166-A588-52A3DBD5074B}" srcOrd="0" destOrd="0" presId="urn:microsoft.com/office/officeart/2005/8/layout/process5"/>
    <dgm:cxn modelId="{3188B617-9DDD-4CF9-B9CB-F4DE06ED84BC}" type="presOf" srcId="{C1FDB1D4-B1F6-4E24-BE35-BE8837331CCE}" destId="{E9C5AB08-47AB-47C6-9031-4180F7B294C1}" srcOrd="1" destOrd="0" presId="urn:microsoft.com/office/officeart/2005/8/layout/process5"/>
    <dgm:cxn modelId="{24FE0634-54A7-46C2-81A2-4363BB5E528C}" srcId="{A460205C-5BF7-4063-9D66-CCB35C9DA716}" destId="{27A6AFE6-74DC-4AE6-A740-6F0626BC0208}" srcOrd="0" destOrd="0" parTransId="{74CA16F2-D9CB-41CD-84CF-2551708A58F6}" sibTransId="{C4630BEB-31A3-4D11-9494-7AF07C35A696}"/>
    <dgm:cxn modelId="{CBB1DD47-4223-40D8-ADDA-F2A9FEACFFBE}" type="presOf" srcId="{A460205C-5BF7-4063-9D66-CCB35C9DA716}" destId="{194C1967-AD12-41A1-9D58-85DB3E5E711A}" srcOrd="0" destOrd="0" presId="urn:microsoft.com/office/officeart/2005/8/layout/process5"/>
    <dgm:cxn modelId="{3F12034A-01F8-429C-B362-AB55152A72DF}" srcId="{A460205C-5BF7-4063-9D66-CCB35C9DA716}" destId="{961BA229-7214-4A87-BB7E-1AC662239F25}" srcOrd="2" destOrd="0" parTransId="{6B9F51A1-A471-400F-A04E-4EAEADC593C8}" sibTransId="{BE969BDD-1A9C-4616-B35D-019BD07F9755}"/>
    <dgm:cxn modelId="{23AF426C-44A0-42EB-9900-5605CA00E5F7}" type="presOf" srcId="{27A6AFE6-74DC-4AE6-A740-6F0626BC0208}" destId="{8276505C-DAA5-4B24-96CD-C42CF541987E}" srcOrd="0" destOrd="0" presId="urn:microsoft.com/office/officeart/2005/8/layout/process5"/>
    <dgm:cxn modelId="{EBFB5C6E-5777-460F-8A39-ABB3AF46AE65}" type="presOf" srcId="{C4630BEB-31A3-4D11-9494-7AF07C35A696}" destId="{3DB317FE-8268-4DD8-98CA-A688983A91EC}" srcOrd="1" destOrd="0" presId="urn:microsoft.com/office/officeart/2005/8/layout/process5"/>
    <dgm:cxn modelId="{A72CA476-ADEF-4519-A447-225FF9A202B2}" srcId="{A460205C-5BF7-4063-9D66-CCB35C9DA716}" destId="{0F9DEC70-FE2E-407A-84E3-AC983AC6666A}" srcOrd="3" destOrd="0" parTransId="{04EFCCED-4546-4E26-993B-D99BFCC81FE5}" sibTransId="{FF9DDCCB-38EE-4F34-8E70-8A526AD760DA}"/>
    <dgm:cxn modelId="{E163658F-4E46-4DBF-9848-AD84D793CD97}" type="presOf" srcId="{961BA229-7214-4A87-BB7E-1AC662239F25}" destId="{B3B05162-5790-4DF5-8949-363B42514E89}" srcOrd="0" destOrd="0" presId="urn:microsoft.com/office/officeart/2005/8/layout/process5"/>
    <dgm:cxn modelId="{B8E0D79C-624D-4383-94C1-054382ECB10F}" type="presOf" srcId="{71834A1E-89DE-4D2E-961C-F48747FFFC0F}" destId="{F093903F-6FBB-4B61-8EDE-E297B206918D}" srcOrd="0" destOrd="0" presId="urn:microsoft.com/office/officeart/2005/8/layout/process5"/>
    <dgm:cxn modelId="{E0268EDF-E29C-4E16-8253-B5C99B50F6BF}" srcId="{A460205C-5BF7-4063-9D66-CCB35C9DA716}" destId="{71834A1E-89DE-4D2E-961C-F48747FFFC0F}" srcOrd="1" destOrd="0" parTransId="{A606F36D-FD6F-4C57-A3E2-ECD3ADFE5BDF}" sibTransId="{C1FDB1D4-B1F6-4E24-BE35-BE8837331CCE}"/>
    <dgm:cxn modelId="{18140CE8-9177-4AC7-BA30-B1688532D986}" type="presOf" srcId="{0F9DEC70-FE2E-407A-84E3-AC983AC6666A}" destId="{9A267612-E2A5-4047-B93B-A1841E9728B0}" srcOrd="0" destOrd="0" presId="urn:microsoft.com/office/officeart/2005/8/layout/process5"/>
    <dgm:cxn modelId="{9DDA2C84-74C6-4FD6-8D5E-A134818BB421}" type="presParOf" srcId="{194C1967-AD12-41A1-9D58-85DB3E5E711A}" destId="{8276505C-DAA5-4B24-96CD-C42CF541987E}" srcOrd="0" destOrd="0" presId="urn:microsoft.com/office/officeart/2005/8/layout/process5"/>
    <dgm:cxn modelId="{E2BD3738-5A54-4A00-8BE9-9550A344CE6C}" type="presParOf" srcId="{194C1967-AD12-41A1-9D58-85DB3E5E711A}" destId="{5E56757D-D113-4166-A588-52A3DBD5074B}" srcOrd="1" destOrd="0" presId="urn:microsoft.com/office/officeart/2005/8/layout/process5"/>
    <dgm:cxn modelId="{B6660CF9-41F8-4137-AEF7-8F44DAB820DB}" type="presParOf" srcId="{5E56757D-D113-4166-A588-52A3DBD5074B}" destId="{3DB317FE-8268-4DD8-98CA-A688983A91EC}" srcOrd="0" destOrd="0" presId="urn:microsoft.com/office/officeart/2005/8/layout/process5"/>
    <dgm:cxn modelId="{2CE7D255-18B7-40CF-9488-72FDA23D939F}" type="presParOf" srcId="{194C1967-AD12-41A1-9D58-85DB3E5E711A}" destId="{F093903F-6FBB-4B61-8EDE-E297B206918D}" srcOrd="2" destOrd="0" presId="urn:microsoft.com/office/officeart/2005/8/layout/process5"/>
    <dgm:cxn modelId="{3D54F969-1828-45E9-B39D-501DEAE4261D}" type="presParOf" srcId="{194C1967-AD12-41A1-9D58-85DB3E5E711A}" destId="{94A3496C-8EE3-434E-A0E2-4A5844731F1A}" srcOrd="3" destOrd="0" presId="urn:microsoft.com/office/officeart/2005/8/layout/process5"/>
    <dgm:cxn modelId="{ACC6F29D-26FF-47D3-83A8-4D4BC79FA505}" type="presParOf" srcId="{94A3496C-8EE3-434E-A0E2-4A5844731F1A}" destId="{E9C5AB08-47AB-47C6-9031-4180F7B294C1}" srcOrd="0" destOrd="0" presId="urn:microsoft.com/office/officeart/2005/8/layout/process5"/>
    <dgm:cxn modelId="{D5B77921-5959-4BEB-A3FA-3CDDCB665C0B}" type="presParOf" srcId="{194C1967-AD12-41A1-9D58-85DB3E5E711A}" destId="{B3B05162-5790-4DF5-8949-363B42514E89}" srcOrd="4" destOrd="0" presId="urn:microsoft.com/office/officeart/2005/8/layout/process5"/>
    <dgm:cxn modelId="{AE2283BC-4433-492E-8AEE-38861DA0A276}" type="presParOf" srcId="{194C1967-AD12-41A1-9D58-85DB3E5E711A}" destId="{C610B9B5-F568-4551-A21E-9953713BFA4A}" srcOrd="5" destOrd="0" presId="urn:microsoft.com/office/officeart/2005/8/layout/process5"/>
    <dgm:cxn modelId="{952911A3-F3A0-4202-B3AB-6332E3E33FD7}" type="presParOf" srcId="{C610B9B5-F568-4551-A21E-9953713BFA4A}" destId="{5D1A9FEA-CDB5-4878-8643-D3AA3C65F587}" srcOrd="0" destOrd="0" presId="urn:microsoft.com/office/officeart/2005/8/layout/process5"/>
    <dgm:cxn modelId="{69575BFC-7D64-47AF-BBFC-7E3D69A7B15D}" type="presParOf" srcId="{194C1967-AD12-41A1-9D58-85DB3E5E711A}" destId="{9A267612-E2A5-4047-B93B-A1841E9728B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A63E97-E73A-4289-92BF-D9BEF6BC3628}" type="doc">
      <dgm:prSet loTypeId="urn:microsoft.com/office/officeart/2018/2/layout/IconLabelList" loCatId="icon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BA12128E-91A0-4C28-9682-A709F26DEF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your name? </a:t>
          </a:r>
          <a:endParaRPr lang="en-US" dirty="0"/>
        </a:p>
      </dgm:t>
    </dgm:pt>
    <dgm:pt modelId="{4939A7E4-2CB3-4345-B958-6FD68BFA2CC1}" type="parTrans" cxnId="{A103936B-3505-44C6-B377-2842C56937C0}">
      <dgm:prSet/>
      <dgm:spPr/>
      <dgm:t>
        <a:bodyPr/>
        <a:lstStyle/>
        <a:p>
          <a:endParaRPr lang="en-US"/>
        </a:p>
      </dgm:t>
    </dgm:pt>
    <dgm:pt modelId="{AC2BF3BB-912B-49E0-B753-8152AC0647E1}" type="sibTrans" cxnId="{A103936B-3505-44C6-B377-2842C56937C0}">
      <dgm:prSet/>
      <dgm:spPr/>
      <dgm:t>
        <a:bodyPr/>
        <a:lstStyle/>
        <a:p>
          <a:endParaRPr lang="en-US"/>
        </a:p>
      </dgm:t>
    </dgm:pt>
    <dgm:pt modelId="{C187D1AD-D9FD-4EEB-B2A7-BA6A5FF270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would you like to do in the future? </a:t>
          </a:r>
          <a:endParaRPr lang="en-US" dirty="0"/>
        </a:p>
      </dgm:t>
    </dgm:pt>
    <dgm:pt modelId="{9CF4DB5F-F1A5-42B9-B87A-E6F5A625912B}" type="parTrans" cxnId="{E632EDDA-6F90-498F-9A67-C4E5CBFF5C90}">
      <dgm:prSet/>
      <dgm:spPr/>
      <dgm:t>
        <a:bodyPr/>
        <a:lstStyle/>
        <a:p>
          <a:endParaRPr lang="en-US"/>
        </a:p>
      </dgm:t>
    </dgm:pt>
    <dgm:pt modelId="{F57FB64D-FDAC-4E0F-B01B-5E498CEBFC52}" type="sibTrans" cxnId="{E632EDDA-6F90-498F-9A67-C4E5CBFF5C90}">
      <dgm:prSet/>
      <dgm:spPr/>
      <dgm:t>
        <a:bodyPr/>
        <a:lstStyle/>
        <a:p>
          <a:endParaRPr lang="en-US"/>
        </a:p>
      </dgm:t>
    </dgm:pt>
    <dgm:pt modelId="{B46B6D06-4339-4733-86EB-BB40682B88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An interesting fact about yourself.</a:t>
          </a:r>
          <a:endParaRPr lang="en-US" dirty="0"/>
        </a:p>
      </dgm:t>
    </dgm:pt>
    <dgm:pt modelId="{219F5AA5-B80A-4720-B2E6-6F5CBD340454}" type="parTrans" cxnId="{82F13BEA-A9C3-4F54-8BDA-279431E2878F}">
      <dgm:prSet/>
      <dgm:spPr/>
      <dgm:t>
        <a:bodyPr/>
        <a:lstStyle/>
        <a:p>
          <a:endParaRPr lang="en-US"/>
        </a:p>
      </dgm:t>
    </dgm:pt>
    <dgm:pt modelId="{2D723D0B-BCBF-4317-8526-416C898BCDB4}" type="sibTrans" cxnId="{82F13BEA-A9C3-4F54-8BDA-279431E2878F}">
      <dgm:prSet/>
      <dgm:spPr/>
      <dgm:t>
        <a:bodyPr/>
        <a:lstStyle/>
        <a:p>
          <a:endParaRPr lang="en-US"/>
        </a:p>
      </dgm:t>
    </dgm:pt>
    <dgm:pt modelId="{C75E2E53-47C0-4FAB-8DEC-3D1906CF09A3}" type="pres">
      <dgm:prSet presAssocID="{C1A63E97-E73A-4289-92BF-D9BEF6BC3628}" presName="root" presStyleCnt="0">
        <dgm:presLayoutVars>
          <dgm:dir/>
          <dgm:resizeHandles val="exact"/>
        </dgm:presLayoutVars>
      </dgm:prSet>
      <dgm:spPr/>
    </dgm:pt>
    <dgm:pt modelId="{3DCEE69D-1E4F-4109-BC9C-49FD8B762AAC}" type="pres">
      <dgm:prSet presAssocID="{BA12128E-91A0-4C28-9682-A709F26DEF5F}" presName="compNode" presStyleCnt="0"/>
      <dgm:spPr/>
    </dgm:pt>
    <dgm:pt modelId="{FBADD212-6D61-4F3E-8AF9-DE29307E33D0}" type="pres">
      <dgm:prSet presAssocID="{BA12128E-91A0-4C28-9682-A709F26DEF5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A27E4024-C5C0-49AD-9E74-E2FBE4D786A3}" type="pres">
      <dgm:prSet presAssocID="{BA12128E-91A0-4C28-9682-A709F26DEF5F}" presName="spaceRect" presStyleCnt="0"/>
      <dgm:spPr/>
    </dgm:pt>
    <dgm:pt modelId="{D438F313-A8F1-49C2-B61B-A92A6FF93C1F}" type="pres">
      <dgm:prSet presAssocID="{BA12128E-91A0-4C28-9682-A709F26DEF5F}" presName="textRect" presStyleLbl="revTx" presStyleIdx="0" presStyleCnt="3">
        <dgm:presLayoutVars>
          <dgm:chMax val="1"/>
          <dgm:chPref val="1"/>
        </dgm:presLayoutVars>
      </dgm:prSet>
      <dgm:spPr/>
    </dgm:pt>
    <dgm:pt modelId="{184C8F63-B5DB-4DEC-8EA0-4654AAEFACBE}" type="pres">
      <dgm:prSet presAssocID="{AC2BF3BB-912B-49E0-B753-8152AC0647E1}" presName="sibTrans" presStyleCnt="0"/>
      <dgm:spPr/>
    </dgm:pt>
    <dgm:pt modelId="{D3D42F0F-9231-470A-BBB0-168A8A6E1087}" type="pres">
      <dgm:prSet presAssocID="{C187D1AD-D9FD-4EEB-B2A7-BA6A5FF27080}" presName="compNode" presStyleCnt="0"/>
      <dgm:spPr/>
    </dgm:pt>
    <dgm:pt modelId="{5E188EB6-A31C-465D-8988-3608CE725322}" type="pres">
      <dgm:prSet presAssocID="{C187D1AD-D9FD-4EEB-B2A7-BA6A5FF2708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325FAC1-5239-49AA-83AE-C7AFE4CC87D9}" type="pres">
      <dgm:prSet presAssocID="{C187D1AD-D9FD-4EEB-B2A7-BA6A5FF27080}" presName="spaceRect" presStyleCnt="0"/>
      <dgm:spPr/>
    </dgm:pt>
    <dgm:pt modelId="{26576BF4-D464-4AE2-8A9C-8442F5ED2F90}" type="pres">
      <dgm:prSet presAssocID="{C187D1AD-D9FD-4EEB-B2A7-BA6A5FF27080}" presName="textRect" presStyleLbl="revTx" presStyleIdx="1" presStyleCnt="3">
        <dgm:presLayoutVars>
          <dgm:chMax val="1"/>
          <dgm:chPref val="1"/>
        </dgm:presLayoutVars>
      </dgm:prSet>
      <dgm:spPr/>
    </dgm:pt>
    <dgm:pt modelId="{90C4B6E8-BCCB-4D8E-9C65-C1E31BE49012}" type="pres">
      <dgm:prSet presAssocID="{F57FB64D-FDAC-4E0F-B01B-5E498CEBFC52}" presName="sibTrans" presStyleCnt="0"/>
      <dgm:spPr/>
    </dgm:pt>
    <dgm:pt modelId="{29A18A91-BF80-4AB7-81D9-1472357C8D1E}" type="pres">
      <dgm:prSet presAssocID="{B46B6D06-4339-4733-86EB-BB40682B8818}" presName="compNode" presStyleCnt="0"/>
      <dgm:spPr/>
    </dgm:pt>
    <dgm:pt modelId="{70798458-1E5A-475C-833A-38017E6D178E}" type="pres">
      <dgm:prSet presAssocID="{B46B6D06-4339-4733-86EB-BB40682B881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59ACBE97-A1F2-4731-B136-9063E6AEC4AC}" type="pres">
      <dgm:prSet presAssocID="{B46B6D06-4339-4733-86EB-BB40682B8818}" presName="spaceRect" presStyleCnt="0"/>
      <dgm:spPr/>
    </dgm:pt>
    <dgm:pt modelId="{D816475C-2F68-45BA-B507-81044C0A6E14}" type="pres">
      <dgm:prSet presAssocID="{B46B6D06-4339-4733-86EB-BB40682B881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103936B-3505-44C6-B377-2842C56937C0}" srcId="{C1A63E97-E73A-4289-92BF-D9BEF6BC3628}" destId="{BA12128E-91A0-4C28-9682-A709F26DEF5F}" srcOrd="0" destOrd="0" parTransId="{4939A7E4-2CB3-4345-B958-6FD68BFA2CC1}" sibTransId="{AC2BF3BB-912B-49E0-B753-8152AC0647E1}"/>
    <dgm:cxn modelId="{577DA555-97FC-4E21-80E2-0D54DECD8148}" type="presOf" srcId="{C187D1AD-D9FD-4EEB-B2A7-BA6A5FF27080}" destId="{26576BF4-D464-4AE2-8A9C-8442F5ED2F90}" srcOrd="0" destOrd="0" presId="urn:microsoft.com/office/officeart/2018/2/layout/IconLabelList"/>
    <dgm:cxn modelId="{585EDA7E-2E7C-4381-8666-5B23B16D25D1}" type="presOf" srcId="{BA12128E-91A0-4C28-9682-A709F26DEF5F}" destId="{D438F313-A8F1-49C2-B61B-A92A6FF93C1F}" srcOrd="0" destOrd="0" presId="urn:microsoft.com/office/officeart/2018/2/layout/IconLabelList"/>
    <dgm:cxn modelId="{2713FCA0-0334-4D78-8E5D-09AAA1B5C0EC}" type="presOf" srcId="{B46B6D06-4339-4733-86EB-BB40682B8818}" destId="{D816475C-2F68-45BA-B507-81044C0A6E14}" srcOrd="0" destOrd="0" presId="urn:microsoft.com/office/officeart/2018/2/layout/IconLabelList"/>
    <dgm:cxn modelId="{7B1798BF-EF43-496D-8C26-FC868DFBCD51}" type="presOf" srcId="{C1A63E97-E73A-4289-92BF-D9BEF6BC3628}" destId="{C75E2E53-47C0-4FAB-8DEC-3D1906CF09A3}" srcOrd="0" destOrd="0" presId="urn:microsoft.com/office/officeart/2018/2/layout/IconLabelList"/>
    <dgm:cxn modelId="{E632EDDA-6F90-498F-9A67-C4E5CBFF5C90}" srcId="{C1A63E97-E73A-4289-92BF-D9BEF6BC3628}" destId="{C187D1AD-D9FD-4EEB-B2A7-BA6A5FF27080}" srcOrd="1" destOrd="0" parTransId="{9CF4DB5F-F1A5-42B9-B87A-E6F5A625912B}" sibTransId="{F57FB64D-FDAC-4E0F-B01B-5E498CEBFC52}"/>
    <dgm:cxn modelId="{82F13BEA-A9C3-4F54-8BDA-279431E2878F}" srcId="{C1A63E97-E73A-4289-92BF-D9BEF6BC3628}" destId="{B46B6D06-4339-4733-86EB-BB40682B8818}" srcOrd="2" destOrd="0" parTransId="{219F5AA5-B80A-4720-B2E6-6F5CBD340454}" sibTransId="{2D723D0B-BCBF-4317-8526-416C898BCDB4}"/>
    <dgm:cxn modelId="{DD823F00-29D8-420B-A041-8700E9B0186F}" type="presParOf" srcId="{C75E2E53-47C0-4FAB-8DEC-3D1906CF09A3}" destId="{3DCEE69D-1E4F-4109-BC9C-49FD8B762AAC}" srcOrd="0" destOrd="0" presId="urn:microsoft.com/office/officeart/2018/2/layout/IconLabelList"/>
    <dgm:cxn modelId="{570975B6-644F-4717-B2AE-39BEF75C6EAE}" type="presParOf" srcId="{3DCEE69D-1E4F-4109-BC9C-49FD8B762AAC}" destId="{FBADD212-6D61-4F3E-8AF9-DE29307E33D0}" srcOrd="0" destOrd="0" presId="urn:microsoft.com/office/officeart/2018/2/layout/IconLabelList"/>
    <dgm:cxn modelId="{3E92CDD4-EFEF-4DB4-BC96-BE98D74E990F}" type="presParOf" srcId="{3DCEE69D-1E4F-4109-BC9C-49FD8B762AAC}" destId="{A27E4024-C5C0-49AD-9E74-E2FBE4D786A3}" srcOrd="1" destOrd="0" presId="urn:microsoft.com/office/officeart/2018/2/layout/IconLabelList"/>
    <dgm:cxn modelId="{9F91217A-CE1B-43DF-8A53-77053B8F106A}" type="presParOf" srcId="{3DCEE69D-1E4F-4109-BC9C-49FD8B762AAC}" destId="{D438F313-A8F1-49C2-B61B-A92A6FF93C1F}" srcOrd="2" destOrd="0" presId="urn:microsoft.com/office/officeart/2018/2/layout/IconLabelList"/>
    <dgm:cxn modelId="{FFB58D11-0B47-4601-A046-9D4419A69062}" type="presParOf" srcId="{C75E2E53-47C0-4FAB-8DEC-3D1906CF09A3}" destId="{184C8F63-B5DB-4DEC-8EA0-4654AAEFACBE}" srcOrd="1" destOrd="0" presId="urn:microsoft.com/office/officeart/2018/2/layout/IconLabelList"/>
    <dgm:cxn modelId="{B0CC34B2-838E-4F3C-8975-07E06B181B86}" type="presParOf" srcId="{C75E2E53-47C0-4FAB-8DEC-3D1906CF09A3}" destId="{D3D42F0F-9231-470A-BBB0-168A8A6E1087}" srcOrd="2" destOrd="0" presId="urn:microsoft.com/office/officeart/2018/2/layout/IconLabelList"/>
    <dgm:cxn modelId="{4B9B8826-6800-41BE-A247-4B9A70D7990E}" type="presParOf" srcId="{D3D42F0F-9231-470A-BBB0-168A8A6E1087}" destId="{5E188EB6-A31C-465D-8988-3608CE725322}" srcOrd="0" destOrd="0" presId="urn:microsoft.com/office/officeart/2018/2/layout/IconLabelList"/>
    <dgm:cxn modelId="{BEDFD83B-0310-422A-B09E-09BA12E190EE}" type="presParOf" srcId="{D3D42F0F-9231-470A-BBB0-168A8A6E1087}" destId="{2325FAC1-5239-49AA-83AE-C7AFE4CC87D9}" srcOrd="1" destOrd="0" presId="urn:microsoft.com/office/officeart/2018/2/layout/IconLabelList"/>
    <dgm:cxn modelId="{F069B1C1-AB3F-46FA-AB76-0D86B2E7972A}" type="presParOf" srcId="{D3D42F0F-9231-470A-BBB0-168A8A6E1087}" destId="{26576BF4-D464-4AE2-8A9C-8442F5ED2F90}" srcOrd="2" destOrd="0" presId="urn:microsoft.com/office/officeart/2018/2/layout/IconLabelList"/>
    <dgm:cxn modelId="{1545A6B7-6AE0-421F-9E75-397CCE8FB914}" type="presParOf" srcId="{C75E2E53-47C0-4FAB-8DEC-3D1906CF09A3}" destId="{90C4B6E8-BCCB-4D8E-9C65-C1E31BE49012}" srcOrd="3" destOrd="0" presId="urn:microsoft.com/office/officeart/2018/2/layout/IconLabelList"/>
    <dgm:cxn modelId="{3CB39D2A-8C2C-4C18-BB83-27DC163E6AC0}" type="presParOf" srcId="{C75E2E53-47C0-4FAB-8DEC-3D1906CF09A3}" destId="{29A18A91-BF80-4AB7-81D9-1472357C8D1E}" srcOrd="4" destOrd="0" presId="urn:microsoft.com/office/officeart/2018/2/layout/IconLabelList"/>
    <dgm:cxn modelId="{F02795D8-41AA-4EB3-8B74-188BB7E36E37}" type="presParOf" srcId="{29A18A91-BF80-4AB7-81D9-1472357C8D1E}" destId="{70798458-1E5A-475C-833A-38017E6D178E}" srcOrd="0" destOrd="0" presId="urn:microsoft.com/office/officeart/2018/2/layout/IconLabelList"/>
    <dgm:cxn modelId="{AEFA66F7-E765-417F-ADA4-ADA9C33416B9}" type="presParOf" srcId="{29A18A91-BF80-4AB7-81D9-1472357C8D1E}" destId="{59ACBE97-A1F2-4731-B136-9063E6AEC4AC}" srcOrd="1" destOrd="0" presId="urn:microsoft.com/office/officeart/2018/2/layout/IconLabelList"/>
    <dgm:cxn modelId="{014C5A23-6996-477B-A08E-931C1A5C4995}" type="presParOf" srcId="{29A18A91-BF80-4AB7-81D9-1472357C8D1E}" destId="{D816475C-2F68-45BA-B507-81044C0A6E1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7D4B7C-79F6-41E5-B01F-7FC4AEB01A7B}" type="doc">
      <dgm:prSet loTypeId="urn:microsoft.com/office/officeart/2005/8/layout/vList2" loCatId="list" qsTypeId="urn:microsoft.com/office/officeart/2005/8/quickstyle/simple1#4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024C8C8E-B126-45CD-BD81-BA265F137BAA}">
      <dgm:prSet/>
      <dgm:spPr/>
      <dgm:t>
        <a:bodyPr/>
        <a:lstStyle/>
        <a:p>
          <a:r>
            <a:rPr lang="en-GB"/>
            <a:t>The aim of today’s session is to introduce students to the criminal law module, this includes introductions to criminalisation, the role of prison and much more. </a:t>
          </a:r>
          <a:endParaRPr lang="en-US"/>
        </a:p>
      </dgm:t>
    </dgm:pt>
    <dgm:pt modelId="{D0B759C8-31C7-483E-8EFD-78181C7DDECC}" type="parTrans" cxnId="{A2DC83A3-EBA1-4ED6-B154-C9E2229B38DF}">
      <dgm:prSet/>
      <dgm:spPr/>
      <dgm:t>
        <a:bodyPr/>
        <a:lstStyle/>
        <a:p>
          <a:endParaRPr lang="en-US"/>
        </a:p>
      </dgm:t>
    </dgm:pt>
    <dgm:pt modelId="{E2693F20-18AA-4F9B-A66F-12EB14C60079}" type="sibTrans" cxnId="{A2DC83A3-EBA1-4ED6-B154-C9E2229B38DF}">
      <dgm:prSet/>
      <dgm:spPr/>
      <dgm:t>
        <a:bodyPr/>
        <a:lstStyle/>
        <a:p>
          <a:endParaRPr lang="en-US"/>
        </a:p>
      </dgm:t>
    </dgm:pt>
    <dgm:pt modelId="{8B9CF9DF-4DFC-40FF-9EC9-2CC1A7A18A07}">
      <dgm:prSet/>
      <dgm:spPr/>
      <dgm:t>
        <a:bodyPr/>
        <a:lstStyle/>
        <a:p>
          <a:r>
            <a:rPr lang="en-GB"/>
            <a:t>By the end of today’s session students should be able to demonstrate their understanding of the module, their first assignment and should have a general understanding of what criminal law is. </a:t>
          </a:r>
          <a:endParaRPr lang="en-US"/>
        </a:p>
      </dgm:t>
    </dgm:pt>
    <dgm:pt modelId="{F450BF00-DB43-4B74-ACE8-28045FDE27E7}" type="parTrans" cxnId="{D892E39D-0B3A-4862-8F99-63DA1016FEA7}">
      <dgm:prSet/>
      <dgm:spPr/>
      <dgm:t>
        <a:bodyPr/>
        <a:lstStyle/>
        <a:p>
          <a:endParaRPr lang="en-US"/>
        </a:p>
      </dgm:t>
    </dgm:pt>
    <dgm:pt modelId="{8D6FCED8-AABC-47F1-8AE3-0A6D6E98D5D7}" type="sibTrans" cxnId="{D892E39D-0B3A-4862-8F99-63DA1016FEA7}">
      <dgm:prSet/>
      <dgm:spPr/>
      <dgm:t>
        <a:bodyPr/>
        <a:lstStyle/>
        <a:p>
          <a:endParaRPr lang="en-US"/>
        </a:p>
      </dgm:t>
    </dgm:pt>
    <dgm:pt modelId="{F764CFB3-F5F2-4A27-8B8D-BAD1D57D47EA}" type="pres">
      <dgm:prSet presAssocID="{917D4B7C-79F6-41E5-B01F-7FC4AEB01A7B}" presName="linear" presStyleCnt="0">
        <dgm:presLayoutVars>
          <dgm:animLvl val="lvl"/>
          <dgm:resizeHandles val="exact"/>
        </dgm:presLayoutVars>
      </dgm:prSet>
      <dgm:spPr/>
    </dgm:pt>
    <dgm:pt modelId="{F53E1A60-5E65-4255-BCEB-9C57D4D3DEF1}" type="pres">
      <dgm:prSet presAssocID="{024C8C8E-B126-45CD-BD81-BA265F137BA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720503E-85CD-4851-9009-27DCA634DF66}" type="pres">
      <dgm:prSet presAssocID="{E2693F20-18AA-4F9B-A66F-12EB14C60079}" presName="spacer" presStyleCnt="0"/>
      <dgm:spPr/>
    </dgm:pt>
    <dgm:pt modelId="{DCA33D29-0CB2-4386-84D2-01611E0D1409}" type="pres">
      <dgm:prSet presAssocID="{8B9CF9DF-4DFC-40FF-9EC9-2CC1A7A18A0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ECE4C2B-A8CE-45DD-B1CC-8BA0E1AD6F8C}" type="presOf" srcId="{917D4B7C-79F6-41E5-B01F-7FC4AEB01A7B}" destId="{F764CFB3-F5F2-4A27-8B8D-BAD1D57D47EA}" srcOrd="0" destOrd="0" presId="urn:microsoft.com/office/officeart/2005/8/layout/vList2"/>
    <dgm:cxn modelId="{D892E39D-0B3A-4862-8F99-63DA1016FEA7}" srcId="{917D4B7C-79F6-41E5-B01F-7FC4AEB01A7B}" destId="{8B9CF9DF-4DFC-40FF-9EC9-2CC1A7A18A07}" srcOrd="1" destOrd="0" parTransId="{F450BF00-DB43-4B74-ACE8-28045FDE27E7}" sibTransId="{8D6FCED8-AABC-47F1-8AE3-0A6D6E98D5D7}"/>
    <dgm:cxn modelId="{A2DC83A3-EBA1-4ED6-B154-C9E2229B38DF}" srcId="{917D4B7C-79F6-41E5-B01F-7FC4AEB01A7B}" destId="{024C8C8E-B126-45CD-BD81-BA265F137BAA}" srcOrd="0" destOrd="0" parTransId="{D0B759C8-31C7-483E-8EFD-78181C7DDECC}" sibTransId="{E2693F20-18AA-4F9B-A66F-12EB14C60079}"/>
    <dgm:cxn modelId="{0A7038CF-CA3F-4336-B070-5D32B70A91BB}" type="presOf" srcId="{024C8C8E-B126-45CD-BD81-BA265F137BAA}" destId="{F53E1A60-5E65-4255-BCEB-9C57D4D3DEF1}" srcOrd="0" destOrd="0" presId="urn:microsoft.com/office/officeart/2005/8/layout/vList2"/>
    <dgm:cxn modelId="{A86143E2-A98C-412B-8F3F-ECD2E63494BB}" type="presOf" srcId="{8B9CF9DF-4DFC-40FF-9EC9-2CC1A7A18A07}" destId="{DCA33D29-0CB2-4386-84D2-01611E0D1409}" srcOrd="0" destOrd="0" presId="urn:microsoft.com/office/officeart/2005/8/layout/vList2"/>
    <dgm:cxn modelId="{DC895DD1-4C99-48E8-A76C-CA81EAE2C6FC}" type="presParOf" srcId="{F764CFB3-F5F2-4A27-8B8D-BAD1D57D47EA}" destId="{F53E1A60-5E65-4255-BCEB-9C57D4D3DEF1}" srcOrd="0" destOrd="0" presId="urn:microsoft.com/office/officeart/2005/8/layout/vList2"/>
    <dgm:cxn modelId="{1C41E861-4309-42DA-851B-9B8D1E2B0DE7}" type="presParOf" srcId="{F764CFB3-F5F2-4A27-8B8D-BAD1D57D47EA}" destId="{D720503E-85CD-4851-9009-27DCA634DF66}" srcOrd="1" destOrd="0" presId="urn:microsoft.com/office/officeart/2005/8/layout/vList2"/>
    <dgm:cxn modelId="{E7124B82-2D92-4CC7-9AF3-E452658013DB}" type="presParOf" srcId="{F764CFB3-F5F2-4A27-8B8D-BAD1D57D47EA}" destId="{DCA33D29-0CB2-4386-84D2-01611E0D140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751A9B-3465-403B-A4E2-1D55E4F91CBC}" type="doc">
      <dgm:prSet loTypeId="urn:microsoft.com/office/officeart/2018/2/layout/IconVerticalSolidList" loCatId="icon" qsTypeId="urn:microsoft.com/office/officeart/2005/8/quickstyle/simple1#5" qsCatId="simple" csTypeId="urn:microsoft.com/office/officeart/2005/8/colors/accent1_2#4" csCatId="accent1" phldr="1"/>
      <dgm:spPr/>
      <dgm:t>
        <a:bodyPr/>
        <a:lstStyle/>
        <a:p>
          <a:endParaRPr lang="en-US"/>
        </a:p>
      </dgm:t>
    </dgm:pt>
    <dgm:pt modelId="{51BD1875-F191-4368-BEE5-F06CDF852B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By now you should be familiar with Moodle, please ensure that you can see the module criminal law on your Moodle homepage. </a:t>
          </a:r>
          <a:endParaRPr lang="en-US"/>
        </a:p>
      </dgm:t>
    </dgm:pt>
    <dgm:pt modelId="{D1CC233F-650F-405C-BD5C-0DD69311B4D5}" type="parTrans" cxnId="{D4F83EC0-4B2F-4C30-906B-23F575A0B6F6}">
      <dgm:prSet/>
      <dgm:spPr/>
      <dgm:t>
        <a:bodyPr/>
        <a:lstStyle/>
        <a:p>
          <a:endParaRPr lang="en-US"/>
        </a:p>
      </dgm:t>
    </dgm:pt>
    <dgm:pt modelId="{064BF137-331B-46D8-A6A2-DBBD572E6B15}" type="sibTrans" cxnId="{D4F83EC0-4B2F-4C30-906B-23F575A0B6F6}">
      <dgm:prSet/>
      <dgm:spPr/>
      <dgm:t>
        <a:bodyPr/>
        <a:lstStyle/>
        <a:p>
          <a:endParaRPr lang="en-US"/>
        </a:p>
      </dgm:t>
    </dgm:pt>
    <dgm:pt modelId="{C740B80B-4C09-48BD-85B0-DA9A7A9057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All content from classes will be released after the session. </a:t>
          </a:r>
          <a:endParaRPr lang="en-US"/>
        </a:p>
      </dgm:t>
    </dgm:pt>
    <dgm:pt modelId="{F5A403F8-BB57-4EF6-A629-5F7FA5D6169D}" type="parTrans" cxnId="{E9253BB6-3032-401F-9166-8059A08744CD}">
      <dgm:prSet/>
      <dgm:spPr/>
      <dgm:t>
        <a:bodyPr/>
        <a:lstStyle/>
        <a:p>
          <a:endParaRPr lang="en-US"/>
        </a:p>
      </dgm:t>
    </dgm:pt>
    <dgm:pt modelId="{F7475F07-062D-4B24-801F-4CC7391D020D}" type="sibTrans" cxnId="{E9253BB6-3032-401F-9166-8059A08744CD}">
      <dgm:prSet/>
      <dgm:spPr/>
      <dgm:t>
        <a:bodyPr/>
        <a:lstStyle/>
        <a:p>
          <a:endParaRPr lang="en-US"/>
        </a:p>
      </dgm:t>
    </dgm:pt>
    <dgm:pt modelId="{98CA5CD7-67B0-4C78-AA2C-71248A2BD3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However, if you would prefer it before hand, please let me know. </a:t>
          </a:r>
          <a:endParaRPr lang="en-US"/>
        </a:p>
      </dgm:t>
    </dgm:pt>
    <dgm:pt modelId="{7F2A5BC3-5F29-4D9D-B18E-9C9C03E38BD9}" type="parTrans" cxnId="{E5922C87-C075-4ABB-B748-9869DC3DFD7A}">
      <dgm:prSet/>
      <dgm:spPr/>
      <dgm:t>
        <a:bodyPr/>
        <a:lstStyle/>
        <a:p>
          <a:endParaRPr lang="en-US"/>
        </a:p>
      </dgm:t>
    </dgm:pt>
    <dgm:pt modelId="{67B9570F-38BC-4BFB-B7BC-EF4FF62074AB}" type="sibTrans" cxnId="{E5922C87-C075-4ABB-B748-9869DC3DFD7A}">
      <dgm:prSet/>
      <dgm:spPr/>
      <dgm:t>
        <a:bodyPr/>
        <a:lstStyle/>
        <a:p>
          <a:endParaRPr lang="en-US"/>
        </a:p>
      </dgm:t>
    </dgm:pt>
    <dgm:pt modelId="{2DECB43B-157D-47DD-A20B-108FAAB614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will also find you scheme of work and assessments (Where possible) on Moodle. </a:t>
          </a:r>
          <a:endParaRPr lang="en-US"/>
        </a:p>
      </dgm:t>
    </dgm:pt>
    <dgm:pt modelId="{9C942A4E-BBED-4F1F-9266-8FF183D91AAF}" type="parTrans" cxnId="{7A3362A7-1078-4520-BFE2-B9E5B364D88C}">
      <dgm:prSet/>
      <dgm:spPr/>
      <dgm:t>
        <a:bodyPr/>
        <a:lstStyle/>
        <a:p>
          <a:endParaRPr lang="en-US"/>
        </a:p>
      </dgm:t>
    </dgm:pt>
    <dgm:pt modelId="{2CCFC067-BA47-4943-9B57-C4681FC1D195}" type="sibTrans" cxnId="{7A3362A7-1078-4520-BFE2-B9E5B364D88C}">
      <dgm:prSet/>
      <dgm:spPr/>
      <dgm:t>
        <a:bodyPr/>
        <a:lstStyle/>
        <a:p>
          <a:endParaRPr lang="en-US"/>
        </a:p>
      </dgm:t>
    </dgm:pt>
    <dgm:pt modelId="{CCA9A398-0BEA-4798-AA9E-8CAE435E03AD}" type="pres">
      <dgm:prSet presAssocID="{5A751A9B-3465-403B-A4E2-1D55E4F91CBC}" presName="root" presStyleCnt="0">
        <dgm:presLayoutVars>
          <dgm:dir/>
          <dgm:resizeHandles val="exact"/>
        </dgm:presLayoutVars>
      </dgm:prSet>
      <dgm:spPr/>
    </dgm:pt>
    <dgm:pt modelId="{34DA5110-192E-49CD-91F2-23F59502C9B4}" type="pres">
      <dgm:prSet presAssocID="{51BD1875-F191-4368-BEE5-F06CDF852B5E}" presName="compNode" presStyleCnt="0"/>
      <dgm:spPr/>
    </dgm:pt>
    <dgm:pt modelId="{D19B1013-8EC3-4F16-B5FC-5FFA08220656}" type="pres">
      <dgm:prSet presAssocID="{51BD1875-F191-4368-BEE5-F06CDF852B5E}" presName="bgRect" presStyleLbl="bgShp" presStyleIdx="0" presStyleCnt="4"/>
      <dgm:spPr/>
    </dgm:pt>
    <dgm:pt modelId="{B7F3F8A0-89F4-40C3-A745-4403CCBCD4D2}" type="pres">
      <dgm:prSet presAssocID="{51BD1875-F191-4368-BEE5-F06CDF852B5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C9A9C22-2717-4D2B-9CF0-9ACFA545D780}" type="pres">
      <dgm:prSet presAssocID="{51BD1875-F191-4368-BEE5-F06CDF852B5E}" presName="spaceRect" presStyleCnt="0"/>
      <dgm:spPr/>
    </dgm:pt>
    <dgm:pt modelId="{19529604-E476-40BE-80AA-BEC8CFA5CD7A}" type="pres">
      <dgm:prSet presAssocID="{51BD1875-F191-4368-BEE5-F06CDF852B5E}" presName="parTx" presStyleLbl="revTx" presStyleIdx="0" presStyleCnt="4">
        <dgm:presLayoutVars>
          <dgm:chMax val="0"/>
          <dgm:chPref val="0"/>
        </dgm:presLayoutVars>
      </dgm:prSet>
      <dgm:spPr/>
    </dgm:pt>
    <dgm:pt modelId="{76F148EE-DEAD-49DA-9998-0CEB5DDDA4F7}" type="pres">
      <dgm:prSet presAssocID="{064BF137-331B-46D8-A6A2-DBBD572E6B15}" presName="sibTrans" presStyleCnt="0"/>
      <dgm:spPr/>
    </dgm:pt>
    <dgm:pt modelId="{B54A012B-8BFA-4DF9-BCBD-FBD8651117DA}" type="pres">
      <dgm:prSet presAssocID="{C740B80B-4C09-48BD-85B0-DA9A7A9057AB}" presName="compNode" presStyleCnt="0"/>
      <dgm:spPr/>
    </dgm:pt>
    <dgm:pt modelId="{0ABC7614-AE97-44B0-9DBC-5FB6C6B17D81}" type="pres">
      <dgm:prSet presAssocID="{C740B80B-4C09-48BD-85B0-DA9A7A9057AB}" presName="bgRect" presStyleLbl="bgShp" presStyleIdx="1" presStyleCnt="4"/>
      <dgm:spPr/>
    </dgm:pt>
    <dgm:pt modelId="{0F9985F6-2D19-4A5A-9201-AC9F1CDDADA0}" type="pres">
      <dgm:prSet presAssocID="{C740B80B-4C09-48BD-85B0-DA9A7A9057A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40B960A9-3C05-4344-9312-C27AA4B9A5E8}" type="pres">
      <dgm:prSet presAssocID="{C740B80B-4C09-48BD-85B0-DA9A7A9057AB}" presName="spaceRect" presStyleCnt="0"/>
      <dgm:spPr/>
    </dgm:pt>
    <dgm:pt modelId="{337B7449-AB6D-43D8-A03D-AD28477798C4}" type="pres">
      <dgm:prSet presAssocID="{C740B80B-4C09-48BD-85B0-DA9A7A9057AB}" presName="parTx" presStyleLbl="revTx" presStyleIdx="1" presStyleCnt="4">
        <dgm:presLayoutVars>
          <dgm:chMax val="0"/>
          <dgm:chPref val="0"/>
        </dgm:presLayoutVars>
      </dgm:prSet>
      <dgm:spPr/>
    </dgm:pt>
    <dgm:pt modelId="{EAFDEE09-9966-4BD4-996C-929C99662801}" type="pres">
      <dgm:prSet presAssocID="{F7475F07-062D-4B24-801F-4CC7391D020D}" presName="sibTrans" presStyleCnt="0"/>
      <dgm:spPr/>
    </dgm:pt>
    <dgm:pt modelId="{16D3B1A4-7F56-4BAB-BE5D-317AD8295662}" type="pres">
      <dgm:prSet presAssocID="{98CA5CD7-67B0-4C78-AA2C-71248A2BD31C}" presName="compNode" presStyleCnt="0"/>
      <dgm:spPr/>
    </dgm:pt>
    <dgm:pt modelId="{179A12EA-1626-405B-8640-D0FC0734240A}" type="pres">
      <dgm:prSet presAssocID="{98CA5CD7-67B0-4C78-AA2C-71248A2BD31C}" presName="bgRect" presStyleLbl="bgShp" presStyleIdx="2" presStyleCnt="4"/>
      <dgm:spPr/>
    </dgm:pt>
    <dgm:pt modelId="{512AC807-FAA8-4307-A1BC-D2BC85048DD8}" type="pres">
      <dgm:prSet presAssocID="{98CA5CD7-67B0-4C78-AA2C-71248A2BD31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A4A51B51-BA17-4775-9BF9-BBD35081AE89}" type="pres">
      <dgm:prSet presAssocID="{98CA5CD7-67B0-4C78-AA2C-71248A2BD31C}" presName="spaceRect" presStyleCnt="0"/>
      <dgm:spPr/>
    </dgm:pt>
    <dgm:pt modelId="{307B10BE-40AA-4D73-8ABE-F01AA39ECF90}" type="pres">
      <dgm:prSet presAssocID="{98CA5CD7-67B0-4C78-AA2C-71248A2BD31C}" presName="parTx" presStyleLbl="revTx" presStyleIdx="2" presStyleCnt="4">
        <dgm:presLayoutVars>
          <dgm:chMax val="0"/>
          <dgm:chPref val="0"/>
        </dgm:presLayoutVars>
      </dgm:prSet>
      <dgm:spPr/>
    </dgm:pt>
    <dgm:pt modelId="{82B54A9B-F4AC-468E-B884-D6C874B404A7}" type="pres">
      <dgm:prSet presAssocID="{67B9570F-38BC-4BFB-B7BC-EF4FF62074AB}" presName="sibTrans" presStyleCnt="0"/>
      <dgm:spPr/>
    </dgm:pt>
    <dgm:pt modelId="{1DBEEEDF-71D3-402B-AC32-4ECC1FE1E59B}" type="pres">
      <dgm:prSet presAssocID="{2DECB43B-157D-47DD-A20B-108FAAB61497}" presName="compNode" presStyleCnt="0"/>
      <dgm:spPr/>
    </dgm:pt>
    <dgm:pt modelId="{090D0D66-D93A-4F2D-BAFE-34B50A2611CF}" type="pres">
      <dgm:prSet presAssocID="{2DECB43B-157D-47DD-A20B-108FAAB61497}" presName="bgRect" presStyleLbl="bgShp" presStyleIdx="3" presStyleCnt="4"/>
      <dgm:spPr/>
    </dgm:pt>
    <dgm:pt modelId="{01E760F6-4CBC-4997-AC3A-B29A7D3D8558}" type="pres">
      <dgm:prSet presAssocID="{2DECB43B-157D-47DD-A20B-108FAAB6149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1FA99B9-43F4-49BA-A1B6-697CC5FA9900}" type="pres">
      <dgm:prSet presAssocID="{2DECB43B-157D-47DD-A20B-108FAAB61497}" presName="spaceRect" presStyleCnt="0"/>
      <dgm:spPr/>
    </dgm:pt>
    <dgm:pt modelId="{439F5286-8CC1-453C-B888-13341A13CCC3}" type="pres">
      <dgm:prSet presAssocID="{2DECB43B-157D-47DD-A20B-108FAAB6149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7193265-4071-4E95-96DE-E10B454366A3}" type="presOf" srcId="{51BD1875-F191-4368-BEE5-F06CDF852B5E}" destId="{19529604-E476-40BE-80AA-BEC8CFA5CD7A}" srcOrd="0" destOrd="0" presId="urn:microsoft.com/office/officeart/2018/2/layout/IconVerticalSolidList"/>
    <dgm:cxn modelId="{E00BD07A-27F7-4CDE-8AB6-7821E3A6E23A}" type="presOf" srcId="{5A751A9B-3465-403B-A4E2-1D55E4F91CBC}" destId="{CCA9A398-0BEA-4798-AA9E-8CAE435E03AD}" srcOrd="0" destOrd="0" presId="urn:microsoft.com/office/officeart/2018/2/layout/IconVerticalSolidList"/>
    <dgm:cxn modelId="{E5922C87-C075-4ABB-B748-9869DC3DFD7A}" srcId="{5A751A9B-3465-403B-A4E2-1D55E4F91CBC}" destId="{98CA5CD7-67B0-4C78-AA2C-71248A2BD31C}" srcOrd="2" destOrd="0" parTransId="{7F2A5BC3-5F29-4D9D-B18E-9C9C03E38BD9}" sibTransId="{67B9570F-38BC-4BFB-B7BC-EF4FF62074AB}"/>
    <dgm:cxn modelId="{22DF2CA1-3D86-4E01-8949-C1B449C89E88}" type="presOf" srcId="{2DECB43B-157D-47DD-A20B-108FAAB61497}" destId="{439F5286-8CC1-453C-B888-13341A13CCC3}" srcOrd="0" destOrd="0" presId="urn:microsoft.com/office/officeart/2018/2/layout/IconVerticalSolidList"/>
    <dgm:cxn modelId="{7A3362A7-1078-4520-BFE2-B9E5B364D88C}" srcId="{5A751A9B-3465-403B-A4E2-1D55E4F91CBC}" destId="{2DECB43B-157D-47DD-A20B-108FAAB61497}" srcOrd="3" destOrd="0" parTransId="{9C942A4E-BBED-4F1F-9266-8FF183D91AAF}" sibTransId="{2CCFC067-BA47-4943-9B57-C4681FC1D195}"/>
    <dgm:cxn modelId="{E9253BB6-3032-401F-9166-8059A08744CD}" srcId="{5A751A9B-3465-403B-A4E2-1D55E4F91CBC}" destId="{C740B80B-4C09-48BD-85B0-DA9A7A9057AB}" srcOrd="1" destOrd="0" parTransId="{F5A403F8-BB57-4EF6-A629-5F7FA5D6169D}" sibTransId="{F7475F07-062D-4B24-801F-4CC7391D020D}"/>
    <dgm:cxn modelId="{D4F83EC0-4B2F-4C30-906B-23F575A0B6F6}" srcId="{5A751A9B-3465-403B-A4E2-1D55E4F91CBC}" destId="{51BD1875-F191-4368-BEE5-F06CDF852B5E}" srcOrd="0" destOrd="0" parTransId="{D1CC233F-650F-405C-BD5C-0DD69311B4D5}" sibTransId="{064BF137-331B-46D8-A6A2-DBBD572E6B15}"/>
    <dgm:cxn modelId="{87D219C4-C7F9-4E5F-9300-603669AD05BB}" type="presOf" srcId="{C740B80B-4C09-48BD-85B0-DA9A7A9057AB}" destId="{337B7449-AB6D-43D8-A03D-AD28477798C4}" srcOrd="0" destOrd="0" presId="urn:microsoft.com/office/officeart/2018/2/layout/IconVerticalSolidList"/>
    <dgm:cxn modelId="{A36C20D2-2B4A-43A8-8DDF-62C9E782AEB4}" type="presOf" srcId="{98CA5CD7-67B0-4C78-AA2C-71248A2BD31C}" destId="{307B10BE-40AA-4D73-8ABE-F01AA39ECF90}" srcOrd="0" destOrd="0" presId="urn:microsoft.com/office/officeart/2018/2/layout/IconVerticalSolidList"/>
    <dgm:cxn modelId="{92365840-A855-4335-A839-04E4F93946F5}" type="presParOf" srcId="{CCA9A398-0BEA-4798-AA9E-8CAE435E03AD}" destId="{34DA5110-192E-49CD-91F2-23F59502C9B4}" srcOrd="0" destOrd="0" presId="urn:microsoft.com/office/officeart/2018/2/layout/IconVerticalSolidList"/>
    <dgm:cxn modelId="{A37174F3-3DBB-43D1-99F5-459EF86AAB89}" type="presParOf" srcId="{34DA5110-192E-49CD-91F2-23F59502C9B4}" destId="{D19B1013-8EC3-4F16-B5FC-5FFA08220656}" srcOrd="0" destOrd="0" presId="urn:microsoft.com/office/officeart/2018/2/layout/IconVerticalSolidList"/>
    <dgm:cxn modelId="{F4A7BAE5-4473-4E8A-87F9-5B142E8AE74B}" type="presParOf" srcId="{34DA5110-192E-49CD-91F2-23F59502C9B4}" destId="{B7F3F8A0-89F4-40C3-A745-4403CCBCD4D2}" srcOrd="1" destOrd="0" presId="urn:microsoft.com/office/officeart/2018/2/layout/IconVerticalSolidList"/>
    <dgm:cxn modelId="{0177336F-E0CD-4189-B86A-9AECFCA9B58F}" type="presParOf" srcId="{34DA5110-192E-49CD-91F2-23F59502C9B4}" destId="{5C9A9C22-2717-4D2B-9CF0-9ACFA545D780}" srcOrd="2" destOrd="0" presId="urn:microsoft.com/office/officeart/2018/2/layout/IconVerticalSolidList"/>
    <dgm:cxn modelId="{D1447256-F692-497A-9B9C-491B91889B0D}" type="presParOf" srcId="{34DA5110-192E-49CD-91F2-23F59502C9B4}" destId="{19529604-E476-40BE-80AA-BEC8CFA5CD7A}" srcOrd="3" destOrd="0" presId="urn:microsoft.com/office/officeart/2018/2/layout/IconVerticalSolidList"/>
    <dgm:cxn modelId="{FD52A681-8EA9-4DB1-A151-CA0C79D9052B}" type="presParOf" srcId="{CCA9A398-0BEA-4798-AA9E-8CAE435E03AD}" destId="{76F148EE-DEAD-49DA-9998-0CEB5DDDA4F7}" srcOrd="1" destOrd="0" presId="urn:microsoft.com/office/officeart/2018/2/layout/IconVerticalSolidList"/>
    <dgm:cxn modelId="{00E93E66-80A4-4141-9D02-C5A4BB098D55}" type="presParOf" srcId="{CCA9A398-0BEA-4798-AA9E-8CAE435E03AD}" destId="{B54A012B-8BFA-4DF9-BCBD-FBD8651117DA}" srcOrd="2" destOrd="0" presId="urn:microsoft.com/office/officeart/2018/2/layout/IconVerticalSolidList"/>
    <dgm:cxn modelId="{65156873-0054-4184-865A-2AA8C54C56D6}" type="presParOf" srcId="{B54A012B-8BFA-4DF9-BCBD-FBD8651117DA}" destId="{0ABC7614-AE97-44B0-9DBC-5FB6C6B17D81}" srcOrd="0" destOrd="0" presId="urn:microsoft.com/office/officeart/2018/2/layout/IconVerticalSolidList"/>
    <dgm:cxn modelId="{288E8E96-D7E5-47F2-9D93-77774F5E4158}" type="presParOf" srcId="{B54A012B-8BFA-4DF9-BCBD-FBD8651117DA}" destId="{0F9985F6-2D19-4A5A-9201-AC9F1CDDADA0}" srcOrd="1" destOrd="0" presId="urn:microsoft.com/office/officeart/2018/2/layout/IconVerticalSolidList"/>
    <dgm:cxn modelId="{F3E11A2D-E62F-4725-AC6F-6DC7079BB108}" type="presParOf" srcId="{B54A012B-8BFA-4DF9-BCBD-FBD8651117DA}" destId="{40B960A9-3C05-4344-9312-C27AA4B9A5E8}" srcOrd="2" destOrd="0" presId="urn:microsoft.com/office/officeart/2018/2/layout/IconVerticalSolidList"/>
    <dgm:cxn modelId="{7932BBD3-7879-4F4A-BE24-9C6218A0031F}" type="presParOf" srcId="{B54A012B-8BFA-4DF9-BCBD-FBD8651117DA}" destId="{337B7449-AB6D-43D8-A03D-AD28477798C4}" srcOrd="3" destOrd="0" presId="urn:microsoft.com/office/officeart/2018/2/layout/IconVerticalSolidList"/>
    <dgm:cxn modelId="{54BB3CFF-2C06-4427-936F-F348085F0C99}" type="presParOf" srcId="{CCA9A398-0BEA-4798-AA9E-8CAE435E03AD}" destId="{EAFDEE09-9966-4BD4-996C-929C99662801}" srcOrd="3" destOrd="0" presId="urn:microsoft.com/office/officeart/2018/2/layout/IconVerticalSolidList"/>
    <dgm:cxn modelId="{DE391169-42B8-4F6E-8CCF-F8EDC454192C}" type="presParOf" srcId="{CCA9A398-0BEA-4798-AA9E-8CAE435E03AD}" destId="{16D3B1A4-7F56-4BAB-BE5D-317AD8295662}" srcOrd="4" destOrd="0" presId="urn:microsoft.com/office/officeart/2018/2/layout/IconVerticalSolidList"/>
    <dgm:cxn modelId="{C1D1ED6D-E972-419A-A263-B8EE20F3C926}" type="presParOf" srcId="{16D3B1A4-7F56-4BAB-BE5D-317AD8295662}" destId="{179A12EA-1626-405B-8640-D0FC0734240A}" srcOrd="0" destOrd="0" presId="urn:microsoft.com/office/officeart/2018/2/layout/IconVerticalSolidList"/>
    <dgm:cxn modelId="{525FC2D8-C2A5-4416-8AD4-516FBF0E4A45}" type="presParOf" srcId="{16D3B1A4-7F56-4BAB-BE5D-317AD8295662}" destId="{512AC807-FAA8-4307-A1BC-D2BC85048DD8}" srcOrd="1" destOrd="0" presId="urn:microsoft.com/office/officeart/2018/2/layout/IconVerticalSolidList"/>
    <dgm:cxn modelId="{D9BD73B2-661C-4738-B641-DCFA201D00A0}" type="presParOf" srcId="{16D3B1A4-7F56-4BAB-BE5D-317AD8295662}" destId="{A4A51B51-BA17-4775-9BF9-BBD35081AE89}" srcOrd="2" destOrd="0" presId="urn:microsoft.com/office/officeart/2018/2/layout/IconVerticalSolidList"/>
    <dgm:cxn modelId="{47CAE028-CC96-435B-BD4D-9CD1EE4C4CC8}" type="presParOf" srcId="{16D3B1A4-7F56-4BAB-BE5D-317AD8295662}" destId="{307B10BE-40AA-4D73-8ABE-F01AA39ECF90}" srcOrd="3" destOrd="0" presId="urn:microsoft.com/office/officeart/2018/2/layout/IconVerticalSolidList"/>
    <dgm:cxn modelId="{EEBB7DA3-E5E3-459A-B07E-4DABE2575F00}" type="presParOf" srcId="{CCA9A398-0BEA-4798-AA9E-8CAE435E03AD}" destId="{82B54A9B-F4AC-468E-B884-D6C874B404A7}" srcOrd="5" destOrd="0" presId="urn:microsoft.com/office/officeart/2018/2/layout/IconVerticalSolidList"/>
    <dgm:cxn modelId="{56621C13-F829-4761-A8B4-F61FF208495C}" type="presParOf" srcId="{CCA9A398-0BEA-4798-AA9E-8CAE435E03AD}" destId="{1DBEEEDF-71D3-402B-AC32-4ECC1FE1E59B}" srcOrd="6" destOrd="0" presId="urn:microsoft.com/office/officeart/2018/2/layout/IconVerticalSolidList"/>
    <dgm:cxn modelId="{DEC29C1C-55C4-4B9E-99B7-D4873114B1D9}" type="presParOf" srcId="{1DBEEEDF-71D3-402B-AC32-4ECC1FE1E59B}" destId="{090D0D66-D93A-4F2D-BAFE-34B50A2611CF}" srcOrd="0" destOrd="0" presId="urn:microsoft.com/office/officeart/2018/2/layout/IconVerticalSolidList"/>
    <dgm:cxn modelId="{8A0C0794-7A01-4189-9DE5-5E1BAA1BD773}" type="presParOf" srcId="{1DBEEEDF-71D3-402B-AC32-4ECC1FE1E59B}" destId="{01E760F6-4CBC-4997-AC3A-B29A7D3D8558}" srcOrd="1" destOrd="0" presId="urn:microsoft.com/office/officeart/2018/2/layout/IconVerticalSolidList"/>
    <dgm:cxn modelId="{45F7999E-A616-4003-A8FD-BC43607654E2}" type="presParOf" srcId="{1DBEEEDF-71D3-402B-AC32-4ECC1FE1E59B}" destId="{01FA99B9-43F4-49BA-A1B6-697CC5FA9900}" srcOrd="2" destOrd="0" presId="urn:microsoft.com/office/officeart/2018/2/layout/IconVerticalSolidList"/>
    <dgm:cxn modelId="{5E642402-3F19-4A15-A9D1-009159D42EF7}" type="presParOf" srcId="{1DBEEEDF-71D3-402B-AC32-4ECC1FE1E59B}" destId="{439F5286-8CC1-453C-B888-13341A13CC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9DF5E8B-3327-48F4-9334-D75AE5E23FBF}" type="doc">
      <dgm:prSet loTypeId="urn:microsoft.com/office/officeart/2018/2/layout/IconVerticalSolidList" loCatId="icon" qsTypeId="urn:microsoft.com/office/officeart/2005/8/quickstyle/simple1#6" qsCatId="simple" csTypeId="urn:microsoft.com/office/officeart/2005/8/colors/accent1_2#5" csCatId="accent1" phldr="1"/>
      <dgm:spPr/>
      <dgm:t>
        <a:bodyPr/>
        <a:lstStyle/>
        <a:p>
          <a:endParaRPr lang="en-US"/>
        </a:p>
      </dgm:t>
    </dgm:pt>
    <dgm:pt modelId="{BBF017C2-E035-4740-AA39-18F2530F0F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In this module you will have 2 Assessments; </a:t>
          </a:r>
          <a:endParaRPr lang="en-US"/>
        </a:p>
      </dgm:t>
    </dgm:pt>
    <dgm:pt modelId="{D55DF793-7F4B-4228-BCAA-40B08818F025}" type="parTrans" cxnId="{070F7BF4-D135-4DAB-84F5-2FDEB7E276B8}">
      <dgm:prSet/>
      <dgm:spPr/>
      <dgm:t>
        <a:bodyPr/>
        <a:lstStyle/>
        <a:p>
          <a:endParaRPr lang="en-US"/>
        </a:p>
      </dgm:t>
    </dgm:pt>
    <dgm:pt modelId="{1CA05A8F-B62C-4A5C-875E-646D10CCA256}" type="sibTrans" cxnId="{070F7BF4-D135-4DAB-84F5-2FDEB7E276B8}">
      <dgm:prSet/>
      <dgm:spPr/>
      <dgm:t>
        <a:bodyPr/>
        <a:lstStyle/>
        <a:p>
          <a:endParaRPr lang="en-US"/>
        </a:p>
      </dgm:t>
    </dgm:pt>
    <dgm:pt modelId="{924CF5A5-709F-4140-97B2-9E10EF5CF9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Written assignment – to be submitted via Turnitin </a:t>
          </a:r>
          <a:endParaRPr lang="en-US"/>
        </a:p>
      </dgm:t>
    </dgm:pt>
    <dgm:pt modelId="{50CADD2E-A771-43CC-973F-DC608038A789}" type="parTrans" cxnId="{7D4A60E7-27D0-4540-A927-0AECE70F4836}">
      <dgm:prSet/>
      <dgm:spPr/>
      <dgm:t>
        <a:bodyPr/>
        <a:lstStyle/>
        <a:p>
          <a:endParaRPr lang="en-US"/>
        </a:p>
      </dgm:t>
    </dgm:pt>
    <dgm:pt modelId="{BA9AA587-2738-4404-B9CA-92A283A46805}" type="sibTrans" cxnId="{7D4A60E7-27D0-4540-A927-0AECE70F4836}">
      <dgm:prSet/>
      <dgm:spPr/>
      <dgm:t>
        <a:bodyPr/>
        <a:lstStyle/>
        <a:p>
          <a:endParaRPr lang="en-US"/>
        </a:p>
      </dgm:t>
    </dgm:pt>
    <dgm:pt modelId="{00781B4E-8BE2-450A-873E-6BE5A23AAE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Exam – Date and content to be released later in the semester</a:t>
          </a:r>
          <a:endParaRPr lang="en-US"/>
        </a:p>
      </dgm:t>
    </dgm:pt>
    <dgm:pt modelId="{B02485F5-E411-4C60-B73C-F2C1326616ED}" type="parTrans" cxnId="{47E6503A-1CF1-4BCC-A584-4FE75448473B}">
      <dgm:prSet/>
      <dgm:spPr/>
      <dgm:t>
        <a:bodyPr/>
        <a:lstStyle/>
        <a:p>
          <a:endParaRPr lang="en-US"/>
        </a:p>
      </dgm:t>
    </dgm:pt>
    <dgm:pt modelId="{A4B66C49-0DCC-4BA8-BC09-6B90625D9D07}" type="sibTrans" cxnId="{47E6503A-1CF1-4BCC-A584-4FE75448473B}">
      <dgm:prSet/>
      <dgm:spPr/>
      <dgm:t>
        <a:bodyPr/>
        <a:lstStyle/>
        <a:p>
          <a:endParaRPr lang="en-US"/>
        </a:p>
      </dgm:t>
    </dgm:pt>
    <dgm:pt modelId="{18DBB4EB-64D1-4885-9CB9-1E3E6FF0B700}" type="pres">
      <dgm:prSet presAssocID="{39DF5E8B-3327-48F4-9334-D75AE5E23FBF}" presName="root" presStyleCnt="0">
        <dgm:presLayoutVars>
          <dgm:dir/>
          <dgm:resizeHandles val="exact"/>
        </dgm:presLayoutVars>
      </dgm:prSet>
      <dgm:spPr/>
    </dgm:pt>
    <dgm:pt modelId="{D5817DBF-7487-4DF3-81AC-F3C121332C68}" type="pres">
      <dgm:prSet presAssocID="{BBF017C2-E035-4740-AA39-18F2530F0F23}" presName="compNode" presStyleCnt="0"/>
      <dgm:spPr/>
    </dgm:pt>
    <dgm:pt modelId="{81DFB897-2D92-4953-8E61-FB1C5DB6A25D}" type="pres">
      <dgm:prSet presAssocID="{BBF017C2-E035-4740-AA39-18F2530F0F23}" presName="bgRect" presStyleLbl="bgShp" presStyleIdx="0" presStyleCnt="3"/>
      <dgm:spPr/>
    </dgm:pt>
    <dgm:pt modelId="{06176C8A-06A6-44B4-AC40-50B53B0A2A74}" type="pres">
      <dgm:prSet presAssocID="{BBF017C2-E035-4740-AA39-18F2530F0F2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2716125-E944-444A-8D9F-866F89A6F08D}" type="pres">
      <dgm:prSet presAssocID="{BBF017C2-E035-4740-AA39-18F2530F0F23}" presName="spaceRect" presStyleCnt="0"/>
      <dgm:spPr/>
    </dgm:pt>
    <dgm:pt modelId="{D79DFFAB-0C68-416C-8D08-82D6DE065A9C}" type="pres">
      <dgm:prSet presAssocID="{BBF017C2-E035-4740-AA39-18F2530F0F23}" presName="parTx" presStyleLbl="revTx" presStyleIdx="0" presStyleCnt="3">
        <dgm:presLayoutVars>
          <dgm:chMax val="0"/>
          <dgm:chPref val="0"/>
        </dgm:presLayoutVars>
      </dgm:prSet>
      <dgm:spPr/>
    </dgm:pt>
    <dgm:pt modelId="{38456AA6-00C6-4F70-8161-805D658915FF}" type="pres">
      <dgm:prSet presAssocID="{1CA05A8F-B62C-4A5C-875E-646D10CCA256}" presName="sibTrans" presStyleCnt="0"/>
      <dgm:spPr/>
    </dgm:pt>
    <dgm:pt modelId="{5A4659B7-79B7-4C10-A81D-BD6DF28612DA}" type="pres">
      <dgm:prSet presAssocID="{924CF5A5-709F-4140-97B2-9E10EF5CF979}" presName="compNode" presStyleCnt="0"/>
      <dgm:spPr/>
    </dgm:pt>
    <dgm:pt modelId="{09BB6E67-2AD7-49BD-81AC-658ECA3725C9}" type="pres">
      <dgm:prSet presAssocID="{924CF5A5-709F-4140-97B2-9E10EF5CF979}" presName="bgRect" presStyleLbl="bgShp" presStyleIdx="1" presStyleCnt="3"/>
      <dgm:spPr/>
    </dgm:pt>
    <dgm:pt modelId="{FA721A8F-1CFB-43A5-9033-C9B6F23DEF9E}" type="pres">
      <dgm:prSet presAssocID="{924CF5A5-709F-4140-97B2-9E10EF5CF97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30ADD31-49D6-48C2-A74B-B21B8A1CF7FC}" type="pres">
      <dgm:prSet presAssocID="{924CF5A5-709F-4140-97B2-9E10EF5CF979}" presName="spaceRect" presStyleCnt="0"/>
      <dgm:spPr/>
    </dgm:pt>
    <dgm:pt modelId="{DF502BD5-7696-4428-B85E-8F33F193B851}" type="pres">
      <dgm:prSet presAssocID="{924CF5A5-709F-4140-97B2-9E10EF5CF979}" presName="parTx" presStyleLbl="revTx" presStyleIdx="1" presStyleCnt="3">
        <dgm:presLayoutVars>
          <dgm:chMax val="0"/>
          <dgm:chPref val="0"/>
        </dgm:presLayoutVars>
      </dgm:prSet>
      <dgm:spPr/>
    </dgm:pt>
    <dgm:pt modelId="{65589496-70B2-4588-BB06-278B143007B2}" type="pres">
      <dgm:prSet presAssocID="{BA9AA587-2738-4404-B9CA-92A283A46805}" presName="sibTrans" presStyleCnt="0"/>
      <dgm:spPr/>
    </dgm:pt>
    <dgm:pt modelId="{954620B5-6DB4-4698-A3E0-743842942EF0}" type="pres">
      <dgm:prSet presAssocID="{00781B4E-8BE2-450A-873E-6BE5A23AAE82}" presName="compNode" presStyleCnt="0"/>
      <dgm:spPr/>
    </dgm:pt>
    <dgm:pt modelId="{B4BA3726-0B2D-4775-9442-6A86943309BF}" type="pres">
      <dgm:prSet presAssocID="{00781B4E-8BE2-450A-873E-6BE5A23AAE82}" presName="bgRect" presStyleLbl="bgShp" presStyleIdx="2" presStyleCnt="3"/>
      <dgm:spPr/>
    </dgm:pt>
    <dgm:pt modelId="{9AE45926-0F6C-4DB2-AD2A-948C0391D0E2}" type="pres">
      <dgm:prSet presAssocID="{00781B4E-8BE2-450A-873E-6BE5A23AAE8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8EFD58A8-32DC-4BC2-ACCC-B1BA78996E27}" type="pres">
      <dgm:prSet presAssocID="{00781B4E-8BE2-450A-873E-6BE5A23AAE82}" presName="spaceRect" presStyleCnt="0"/>
      <dgm:spPr/>
    </dgm:pt>
    <dgm:pt modelId="{47B10EFF-66CC-4FB2-BC00-2CD3D1B7EF61}" type="pres">
      <dgm:prSet presAssocID="{00781B4E-8BE2-450A-873E-6BE5A23AAE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F8DA729-F2E3-49BC-855B-EAAFA0969B07}" type="presOf" srcId="{BBF017C2-E035-4740-AA39-18F2530F0F23}" destId="{D79DFFAB-0C68-416C-8D08-82D6DE065A9C}" srcOrd="0" destOrd="0" presId="urn:microsoft.com/office/officeart/2018/2/layout/IconVerticalSolidList"/>
    <dgm:cxn modelId="{47E6503A-1CF1-4BCC-A584-4FE75448473B}" srcId="{39DF5E8B-3327-48F4-9334-D75AE5E23FBF}" destId="{00781B4E-8BE2-450A-873E-6BE5A23AAE82}" srcOrd="2" destOrd="0" parTransId="{B02485F5-E411-4C60-B73C-F2C1326616ED}" sibTransId="{A4B66C49-0DCC-4BA8-BC09-6B90625D9D07}"/>
    <dgm:cxn modelId="{0B56C13F-A8A6-48FD-8C11-D5A33DD4D831}" type="presOf" srcId="{00781B4E-8BE2-450A-873E-6BE5A23AAE82}" destId="{47B10EFF-66CC-4FB2-BC00-2CD3D1B7EF61}" srcOrd="0" destOrd="0" presId="urn:microsoft.com/office/officeart/2018/2/layout/IconVerticalSolidList"/>
    <dgm:cxn modelId="{8051267C-386E-42C4-8D4C-0C1F8F398CA9}" type="presOf" srcId="{924CF5A5-709F-4140-97B2-9E10EF5CF979}" destId="{DF502BD5-7696-4428-B85E-8F33F193B851}" srcOrd="0" destOrd="0" presId="urn:microsoft.com/office/officeart/2018/2/layout/IconVerticalSolidList"/>
    <dgm:cxn modelId="{5B6DE6BE-B9B4-4D08-86E2-950D29B2AE85}" type="presOf" srcId="{39DF5E8B-3327-48F4-9334-D75AE5E23FBF}" destId="{18DBB4EB-64D1-4885-9CB9-1E3E6FF0B700}" srcOrd="0" destOrd="0" presId="urn:microsoft.com/office/officeart/2018/2/layout/IconVerticalSolidList"/>
    <dgm:cxn modelId="{7D4A60E7-27D0-4540-A927-0AECE70F4836}" srcId="{39DF5E8B-3327-48F4-9334-D75AE5E23FBF}" destId="{924CF5A5-709F-4140-97B2-9E10EF5CF979}" srcOrd="1" destOrd="0" parTransId="{50CADD2E-A771-43CC-973F-DC608038A789}" sibTransId="{BA9AA587-2738-4404-B9CA-92A283A46805}"/>
    <dgm:cxn modelId="{070F7BF4-D135-4DAB-84F5-2FDEB7E276B8}" srcId="{39DF5E8B-3327-48F4-9334-D75AE5E23FBF}" destId="{BBF017C2-E035-4740-AA39-18F2530F0F23}" srcOrd="0" destOrd="0" parTransId="{D55DF793-7F4B-4228-BCAA-40B08818F025}" sibTransId="{1CA05A8F-B62C-4A5C-875E-646D10CCA256}"/>
    <dgm:cxn modelId="{5B947B70-2162-4F52-B795-778BAA184E60}" type="presParOf" srcId="{18DBB4EB-64D1-4885-9CB9-1E3E6FF0B700}" destId="{D5817DBF-7487-4DF3-81AC-F3C121332C68}" srcOrd="0" destOrd="0" presId="urn:microsoft.com/office/officeart/2018/2/layout/IconVerticalSolidList"/>
    <dgm:cxn modelId="{176EC110-E864-40A1-8A6D-43BD4D02CD61}" type="presParOf" srcId="{D5817DBF-7487-4DF3-81AC-F3C121332C68}" destId="{81DFB897-2D92-4953-8E61-FB1C5DB6A25D}" srcOrd="0" destOrd="0" presId="urn:microsoft.com/office/officeart/2018/2/layout/IconVerticalSolidList"/>
    <dgm:cxn modelId="{8CBBBCC7-49EF-42B8-A612-216B539B1159}" type="presParOf" srcId="{D5817DBF-7487-4DF3-81AC-F3C121332C68}" destId="{06176C8A-06A6-44B4-AC40-50B53B0A2A74}" srcOrd="1" destOrd="0" presId="urn:microsoft.com/office/officeart/2018/2/layout/IconVerticalSolidList"/>
    <dgm:cxn modelId="{E90AC43D-AD8C-4710-AB1A-F15501980E78}" type="presParOf" srcId="{D5817DBF-7487-4DF3-81AC-F3C121332C68}" destId="{E2716125-E944-444A-8D9F-866F89A6F08D}" srcOrd="2" destOrd="0" presId="urn:microsoft.com/office/officeart/2018/2/layout/IconVerticalSolidList"/>
    <dgm:cxn modelId="{579513FC-EC19-4349-8E71-8C033D859670}" type="presParOf" srcId="{D5817DBF-7487-4DF3-81AC-F3C121332C68}" destId="{D79DFFAB-0C68-416C-8D08-82D6DE065A9C}" srcOrd="3" destOrd="0" presId="urn:microsoft.com/office/officeart/2018/2/layout/IconVerticalSolidList"/>
    <dgm:cxn modelId="{0043F2BE-759D-4ED5-AC39-548FEE4903EE}" type="presParOf" srcId="{18DBB4EB-64D1-4885-9CB9-1E3E6FF0B700}" destId="{38456AA6-00C6-4F70-8161-805D658915FF}" srcOrd="1" destOrd="0" presId="urn:microsoft.com/office/officeart/2018/2/layout/IconVerticalSolidList"/>
    <dgm:cxn modelId="{CBD32D68-BABB-433F-A2C6-BA3EFD30578F}" type="presParOf" srcId="{18DBB4EB-64D1-4885-9CB9-1E3E6FF0B700}" destId="{5A4659B7-79B7-4C10-A81D-BD6DF28612DA}" srcOrd="2" destOrd="0" presId="urn:microsoft.com/office/officeart/2018/2/layout/IconVerticalSolidList"/>
    <dgm:cxn modelId="{18EAC69B-462D-4DF4-B897-B9C69C2ED684}" type="presParOf" srcId="{5A4659B7-79B7-4C10-A81D-BD6DF28612DA}" destId="{09BB6E67-2AD7-49BD-81AC-658ECA3725C9}" srcOrd="0" destOrd="0" presId="urn:microsoft.com/office/officeart/2018/2/layout/IconVerticalSolidList"/>
    <dgm:cxn modelId="{C333D9E9-BC38-4F3F-8BF5-6278A73C0B29}" type="presParOf" srcId="{5A4659B7-79B7-4C10-A81D-BD6DF28612DA}" destId="{FA721A8F-1CFB-43A5-9033-C9B6F23DEF9E}" srcOrd="1" destOrd="0" presId="urn:microsoft.com/office/officeart/2018/2/layout/IconVerticalSolidList"/>
    <dgm:cxn modelId="{D9949DE2-5C25-4BE8-B65A-FF031F1A8541}" type="presParOf" srcId="{5A4659B7-79B7-4C10-A81D-BD6DF28612DA}" destId="{C30ADD31-49D6-48C2-A74B-B21B8A1CF7FC}" srcOrd="2" destOrd="0" presId="urn:microsoft.com/office/officeart/2018/2/layout/IconVerticalSolidList"/>
    <dgm:cxn modelId="{4D37F89B-F042-4254-B449-87A98C2C338C}" type="presParOf" srcId="{5A4659B7-79B7-4C10-A81D-BD6DF28612DA}" destId="{DF502BD5-7696-4428-B85E-8F33F193B851}" srcOrd="3" destOrd="0" presId="urn:microsoft.com/office/officeart/2018/2/layout/IconVerticalSolidList"/>
    <dgm:cxn modelId="{22FED8AE-BF7D-478D-A583-503739B1F1A7}" type="presParOf" srcId="{18DBB4EB-64D1-4885-9CB9-1E3E6FF0B700}" destId="{65589496-70B2-4588-BB06-278B143007B2}" srcOrd="3" destOrd="0" presId="urn:microsoft.com/office/officeart/2018/2/layout/IconVerticalSolidList"/>
    <dgm:cxn modelId="{7E402162-D97A-4C21-A79F-E1A57D3E29C3}" type="presParOf" srcId="{18DBB4EB-64D1-4885-9CB9-1E3E6FF0B700}" destId="{954620B5-6DB4-4698-A3E0-743842942EF0}" srcOrd="4" destOrd="0" presId="urn:microsoft.com/office/officeart/2018/2/layout/IconVerticalSolidList"/>
    <dgm:cxn modelId="{DF56D27A-FEFC-4DB8-9EC2-4F8A0BEF89BD}" type="presParOf" srcId="{954620B5-6DB4-4698-A3E0-743842942EF0}" destId="{B4BA3726-0B2D-4775-9442-6A86943309BF}" srcOrd="0" destOrd="0" presId="urn:microsoft.com/office/officeart/2018/2/layout/IconVerticalSolidList"/>
    <dgm:cxn modelId="{2B9EE8AF-3065-4FBB-9F30-D3B8805C7B9C}" type="presParOf" srcId="{954620B5-6DB4-4698-A3E0-743842942EF0}" destId="{9AE45926-0F6C-4DB2-AD2A-948C0391D0E2}" srcOrd="1" destOrd="0" presId="urn:microsoft.com/office/officeart/2018/2/layout/IconVerticalSolidList"/>
    <dgm:cxn modelId="{0BCEC6CB-7A52-4A25-9B0A-B95DA021442D}" type="presParOf" srcId="{954620B5-6DB4-4698-A3E0-743842942EF0}" destId="{8EFD58A8-32DC-4BC2-ACCC-B1BA78996E27}" srcOrd="2" destOrd="0" presId="urn:microsoft.com/office/officeart/2018/2/layout/IconVerticalSolidList"/>
    <dgm:cxn modelId="{9CEF2000-1E36-469E-BB27-86E7CFAC6C3A}" type="presParOf" srcId="{954620B5-6DB4-4698-A3E0-743842942EF0}" destId="{47B10EFF-66CC-4FB2-BC00-2CD3D1B7EF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EED133-E857-4D2B-8980-082173C3247C}" type="doc">
      <dgm:prSet loTypeId="urn:microsoft.com/office/officeart/2018/2/layout/IconLabelList" loCatId="icon" qsTypeId="urn:microsoft.com/office/officeart/2005/8/quickstyle/simple1#7" qsCatId="simple" csTypeId="urn:microsoft.com/office/officeart/2005/8/colors/accent1_2#6" csCatId="accent1" phldr="1"/>
      <dgm:spPr/>
      <dgm:t>
        <a:bodyPr/>
        <a:lstStyle/>
        <a:p>
          <a:endParaRPr lang="en-US"/>
        </a:p>
      </dgm:t>
    </dgm:pt>
    <dgm:pt modelId="{EFA65BF1-D91B-4768-95B8-26486E18D7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will be available on Moodle after today’s session. </a:t>
          </a:r>
          <a:endParaRPr lang="en-US"/>
        </a:p>
      </dgm:t>
    </dgm:pt>
    <dgm:pt modelId="{74EB8B1E-B188-4AF3-9CE5-39F31E997168}" type="parTrans" cxnId="{95A3A862-3507-420A-90D1-402229A1634C}">
      <dgm:prSet/>
      <dgm:spPr/>
      <dgm:t>
        <a:bodyPr/>
        <a:lstStyle/>
        <a:p>
          <a:endParaRPr lang="en-US"/>
        </a:p>
      </dgm:t>
    </dgm:pt>
    <dgm:pt modelId="{56EC6913-F9EB-4CBC-8101-6067B86BBD26}" type="sibTrans" cxnId="{95A3A862-3507-420A-90D1-402229A1634C}">
      <dgm:prSet/>
      <dgm:spPr/>
      <dgm:t>
        <a:bodyPr/>
        <a:lstStyle/>
        <a:p>
          <a:endParaRPr lang="en-US"/>
        </a:p>
      </dgm:t>
    </dgm:pt>
    <dgm:pt modelId="{BCFC5DF6-B27E-4F3D-894C-4CF62AC3D8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let’s take a look at it now</a:t>
          </a:r>
          <a:endParaRPr lang="en-US"/>
        </a:p>
      </dgm:t>
    </dgm:pt>
    <dgm:pt modelId="{D7B3D8CA-9F95-46FA-9438-57023036C440}" type="parTrans" cxnId="{B1E48A01-AFCF-4871-82D4-2DB184A4C0AE}">
      <dgm:prSet/>
      <dgm:spPr/>
      <dgm:t>
        <a:bodyPr/>
        <a:lstStyle/>
        <a:p>
          <a:endParaRPr lang="en-US"/>
        </a:p>
      </dgm:t>
    </dgm:pt>
    <dgm:pt modelId="{D1E2DFCE-7427-4237-84D2-E7032EDA4E51}" type="sibTrans" cxnId="{B1E48A01-AFCF-4871-82D4-2DB184A4C0AE}">
      <dgm:prSet/>
      <dgm:spPr/>
      <dgm:t>
        <a:bodyPr/>
        <a:lstStyle/>
        <a:p>
          <a:endParaRPr lang="en-US"/>
        </a:p>
      </dgm:t>
    </dgm:pt>
    <dgm:pt modelId="{5D974CBE-FE3A-47CB-B3EA-1B946AD7016C}" type="pres">
      <dgm:prSet presAssocID="{5AEED133-E857-4D2B-8980-082173C3247C}" presName="root" presStyleCnt="0">
        <dgm:presLayoutVars>
          <dgm:dir/>
          <dgm:resizeHandles val="exact"/>
        </dgm:presLayoutVars>
      </dgm:prSet>
      <dgm:spPr/>
    </dgm:pt>
    <dgm:pt modelId="{8BAF7E97-C232-4C4A-B11C-44FEB70A81EA}" type="pres">
      <dgm:prSet presAssocID="{EFA65BF1-D91B-4768-95B8-26486E18D71E}" presName="compNode" presStyleCnt="0"/>
      <dgm:spPr/>
    </dgm:pt>
    <dgm:pt modelId="{ED93E8C0-19AB-4641-993D-E7230C192C91}" type="pres">
      <dgm:prSet presAssocID="{EFA65BF1-D91B-4768-95B8-26486E18D71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FD7816F-BD78-4CC8-9506-ABA99961908D}" type="pres">
      <dgm:prSet presAssocID="{EFA65BF1-D91B-4768-95B8-26486E18D71E}" presName="spaceRect" presStyleCnt="0"/>
      <dgm:spPr/>
    </dgm:pt>
    <dgm:pt modelId="{6BB693E0-A40B-4B1E-8FB2-5C2E0F5BE413}" type="pres">
      <dgm:prSet presAssocID="{EFA65BF1-D91B-4768-95B8-26486E18D71E}" presName="textRect" presStyleLbl="revTx" presStyleIdx="0" presStyleCnt="2">
        <dgm:presLayoutVars>
          <dgm:chMax val="1"/>
          <dgm:chPref val="1"/>
        </dgm:presLayoutVars>
      </dgm:prSet>
      <dgm:spPr/>
    </dgm:pt>
    <dgm:pt modelId="{5CB4D376-BFB8-4411-B674-26C0466B693A}" type="pres">
      <dgm:prSet presAssocID="{56EC6913-F9EB-4CBC-8101-6067B86BBD26}" presName="sibTrans" presStyleCnt="0"/>
      <dgm:spPr/>
    </dgm:pt>
    <dgm:pt modelId="{ED13D43B-93A8-47D5-BB4E-07E8C149E615}" type="pres">
      <dgm:prSet presAssocID="{BCFC5DF6-B27E-4F3D-894C-4CF62AC3D87C}" presName="compNode" presStyleCnt="0"/>
      <dgm:spPr/>
    </dgm:pt>
    <dgm:pt modelId="{81A604B4-DB48-4131-A1EB-AE30F283D896}" type="pres">
      <dgm:prSet presAssocID="{BCFC5DF6-B27E-4F3D-894C-4CF62AC3D87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D3B046BD-59A8-442D-AD56-258BD4655072}" type="pres">
      <dgm:prSet presAssocID="{BCFC5DF6-B27E-4F3D-894C-4CF62AC3D87C}" presName="spaceRect" presStyleCnt="0"/>
      <dgm:spPr/>
    </dgm:pt>
    <dgm:pt modelId="{305B2078-9F25-4841-8C8F-62368AC68C15}" type="pres">
      <dgm:prSet presAssocID="{BCFC5DF6-B27E-4F3D-894C-4CF62AC3D87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1E48A01-AFCF-4871-82D4-2DB184A4C0AE}" srcId="{5AEED133-E857-4D2B-8980-082173C3247C}" destId="{BCFC5DF6-B27E-4F3D-894C-4CF62AC3D87C}" srcOrd="1" destOrd="0" parTransId="{D7B3D8CA-9F95-46FA-9438-57023036C440}" sibTransId="{D1E2DFCE-7427-4237-84D2-E7032EDA4E51}"/>
    <dgm:cxn modelId="{95A3A862-3507-420A-90D1-402229A1634C}" srcId="{5AEED133-E857-4D2B-8980-082173C3247C}" destId="{EFA65BF1-D91B-4768-95B8-26486E18D71E}" srcOrd="0" destOrd="0" parTransId="{74EB8B1E-B188-4AF3-9CE5-39F31E997168}" sibTransId="{56EC6913-F9EB-4CBC-8101-6067B86BBD26}"/>
    <dgm:cxn modelId="{4B5AC8AA-D11B-4019-9C78-8F1FE75AA1AF}" type="presOf" srcId="{5AEED133-E857-4D2B-8980-082173C3247C}" destId="{5D974CBE-FE3A-47CB-B3EA-1B946AD7016C}" srcOrd="0" destOrd="0" presId="urn:microsoft.com/office/officeart/2018/2/layout/IconLabelList"/>
    <dgm:cxn modelId="{6F20F8BF-BFF2-4A67-B57A-2EF8BCE69F52}" type="presOf" srcId="{BCFC5DF6-B27E-4F3D-894C-4CF62AC3D87C}" destId="{305B2078-9F25-4841-8C8F-62368AC68C15}" srcOrd="0" destOrd="0" presId="urn:microsoft.com/office/officeart/2018/2/layout/IconLabelList"/>
    <dgm:cxn modelId="{811379D7-4B45-4E8B-8434-3E44C29DD949}" type="presOf" srcId="{EFA65BF1-D91B-4768-95B8-26486E18D71E}" destId="{6BB693E0-A40B-4B1E-8FB2-5C2E0F5BE413}" srcOrd="0" destOrd="0" presId="urn:microsoft.com/office/officeart/2018/2/layout/IconLabelList"/>
    <dgm:cxn modelId="{D5C7CE86-4426-49A6-9E63-81053934A49D}" type="presParOf" srcId="{5D974CBE-FE3A-47CB-B3EA-1B946AD7016C}" destId="{8BAF7E97-C232-4C4A-B11C-44FEB70A81EA}" srcOrd="0" destOrd="0" presId="urn:microsoft.com/office/officeart/2018/2/layout/IconLabelList"/>
    <dgm:cxn modelId="{F164B703-515D-4F8D-9765-D7C25D25F2E2}" type="presParOf" srcId="{8BAF7E97-C232-4C4A-B11C-44FEB70A81EA}" destId="{ED93E8C0-19AB-4641-993D-E7230C192C91}" srcOrd="0" destOrd="0" presId="urn:microsoft.com/office/officeart/2018/2/layout/IconLabelList"/>
    <dgm:cxn modelId="{5180B7BF-FB41-40E9-A6F3-F3DD67C8733B}" type="presParOf" srcId="{8BAF7E97-C232-4C4A-B11C-44FEB70A81EA}" destId="{DFD7816F-BD78-4CC8-9506-ABA99961908D}" srcOrd="1" destOrd="0" presId="urn:microsoft.com/office/officeart/2018/2/layout/IconLabelList"/>
    <dgm:cxn modelId="{4D4B20A5-40AA-4ACA-AA13-14D1D01334B6}" type="presParOf" srcId="{8BAF7E97-C232-4C4A-B11C-44FEB70A81EA}" destId="{6BB693E0-A40B-4B1E-8FB2-5C2E0F5BE413}" srcOrd="2" destOrd="0" presId="urn:microsoft.com/office/officeart/2018/2/layout/IconLabelList"/>
    <dgm:cxn modelId="{4158BD77-F52D-4B01-85E8-FFEE343D771A}" type="presParOf" srcId="{5D974CBE-FE3A-47CB-B3EA-1B946AD7016C}" destId="{5CB4D376-BFB8-4411-B674-26C0466B693A}" srcOrd="1" destOrd="0" presId="urn:microsoft.com/office/officeart/2018/2/layout/IconLabelList"/>
    <dgm:cxn modelId="{D9B640FB-5802-4726-A725-7CFB0F51A934}" type="presParOf" srcId="{5D974CBE-FE3A-47CB-B3EA-1B946AD7016C}" destId="{ED13D43B-93A8-47D5-BB4E-07E8C149E615}" srcOrd="2" destOrd="0" presId="urn:microsoft.com/office/officeart/2018/2/layout/IconLabelList"/>
    <dgm:cxn modelId="{2558DB5B-1C68-476D-9C32-73E671D6C8A4}" type="presParOf" srcId="{ED13D43B-93A8-47D5-BB4E-07E8C149E615}" destId="{81A604B4-DB48-4131-A1EB-AE30F283D896}" srcOrd="0" destOrd="0" presId="urn:microsoft.com/office/officeart/2018/2/layout/IconLabelList"/>
    <dgm:cxn modelId="{35CA8CE0-D952-443B-94BE-F87DCB987415}" type="presParOf" srcId="{ED13D43B-93A8-47D5-BB4E-07E8C149E615}" destId="{D3B046BD-59A8-442D-AD56-258BD4655072}" srcOrd="1" destOrd="0" presId="urn:microsoft.com/office/officeart/2018/2/layout/IconLabelList"/>
    <dgm:cxn modelId="{7703E7AE-9E51-42A3-A2A8-D9E7581815E2}" type="presParOf" srcId="{ED13D43B-93A8-47D5-BB4E-07E8C149E615}" destId="{305B2078-9F25-4841-8C8F-62368AC68C1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DAB48D8-BEC7-4F51-8F52-7AFD52E6189A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D23C27D0-264F-4A5D-991F-571E59F1F1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Exam </a:t>
          </a:r>
          <a:endParaRPr lang="en-US"/>
        </a:p>
      </dgm:t>
    </dgm:pt>
    <dgm:pt modelId="{789C746F-BF10-4E09-83E4-EB57CB832532}" type="parTrans" cxnId="{4727FA10-0F92-4FA1-B48E-A0957DB6867A}">
      <dgm:prSet/>
      <dgm:spPr/>
      <dgm:t>
        <a:bodyPr/>
        <a:lstStyle/>
        <a:p>
          <a:endParaRPr lang="en-US"/>
        </a:p>
      </dgm:t>
    </dgm:pt>
    <dgm:pt modelId="{B4F20613-64E8-4C92-B8A6-F22B4A61D048}" type="sibTrans" cxnId="{4727FA10-0F92-4FA1-B48E-A0957DB6867A}">
      <dgm:prSet/>
      <dgm:spPr/>
      <dgm:t>
        <a:bodyPr/>
        <a:lstStyle/>
        <a:p>
          <a:endParaRPr lang="en-US"/>
        </a:p>
      </dgm:t>
    </dgm:pt>
    <dgm:pt modelId="{56580EC7-01C3-4534-9FA2-075380245D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Will be in January, but the date has not been released yet</a:t>
          </a:r>
          <a:endParaRPr lang="en-US"/>
        </a:p>
      </dgm:t>
    </dgm:pt>
    <dgm:pt modelId="{CDAE0899-A535-40A8-BADB-124C62CA9973}" type="parTrans" cxnId="{C4567E71-E1E8-4F66-B652-245C3B2CD648}">
      <dgm:prSet/>
      <dgm:spPr/>
      <dgm:t>
        <a:bodyPr/>
        <a:lstStyle/>
        <a:p>
          <a:endParaRPr lang="en-US"/>
        </a:p>
      </dgm:t>
    </dgm:pt>
    <dgm:pt modelId="{C1600E0B-1D28-458F-9CE1-8072D504E55D}" type="sibTrans" cxnId="{C4567E71-E1E8-4F66-B652-245C3B2CD648}">
      <dgm:prSet/>
      <dgm:spPr/>
      <dgm:t>
        <a:bodyPr/>
        <a:lstStyle/>
        <a:p>
          <a:endParaRPr lang="en-US"/>
        </a:p>
      </dgm:t>
    </dgm:pt>
    <dgm:pt modelId="{D75B9316-279E-456A-905F-DD74D71BFE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will have detailed guidance for the exam </a:t>
          </a:r>
          <a:endParaRPr lang="en-US"/>
        </a:p>
      </dgm:t>
    </dgm:pt>
    <dgm:pt modelId="{D64CD25D-8B97-4B0C-8AAC-CDE727A7A07E}" type="parTrans" cxnId="{7963B743-A870-4297-BA54-A1B754DA3BD0}">
      <dgm:prSet/>
      <dgm:spPr/>
      <dgm:t>
        <a:bodyPr/>
        <a:lstStyle/>
        <a:p>
          <a:endParaRPr lang="en-US"/>
        </a:p>
      </dgm:t>
    </dgm:pt>
    <dgm:pt modelId="{481EE772-E267-4173-A781-DBE7053E179D}" type="sibTrans" cxnId="{7963B743-A870-4297-BA54-A1B754DA3BD0}">
      <dgm:prSet/>
      <dgm:spPr/>
      <dgm:t>
        <a:bodyPr/>
        <a:lstStyle/>
        <a:p>
          <a:endParaRPr lang="en-US"/>
        </a:p>
      </dgm:t>
    </dgm:pt>
    <dgm:pt modelId="{F5473ADC-3F91-40BC-BA62-34F23E07E8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closed book, so you cannot take any notes or books in with you.</a:t>
          </a:r>
          <a:endParaRPr lang="en-US"/>
        </a:p>
      </dgm:t>
    </dgm:pt>
    <dgm:pt modelId="{F4ACFF24-C16C-47EC-B93D-DCAE343F6074}" type="parTrans" cxnId="{8D40FC0A-02A7-47AD-80FB-F1882C55E0AA}">
      <dgm:prSet/>
      <dgm:spPr/>
      <dgm:t>
        <a:bodyPr/>
        <a:lstStyle/>
        <a:p>
          <a:endParaRPr lang="en-US"/>
        </a:p>
      </dgm:t>
    </dgm:pt>
    <dgm:pt modelId="{B532F12D-15D9-4BBC-AB3F-C612474449F5}" type="sibTrans" cxnId="{8D40FC0A-02A7-47AD-80FB-F1882C55E0AA}">
      <dgm:prSet/>
      <dgm:spPr/>
      <dgm:t>
        <a:bodyPr/>
        <a:lstStyle/>
        <a:p>
          <a:endParaRPr lang="en-US"/>
        </a:p>
      </dgm:t>
    </dgm:pt>
    <dgm:pt modelId="{5C0DBF6E-F1DC-4C54-9672-9145BBB7D38C}" type="pres">
      <dgm:prSet presAssocID="{1DAB48D8-BEC7-4F51-8F52-7AFD52E6189A}" presName="root" presStyleCnt="0">
        <dgm:presLayoutVars>
          <dgm:dir/>
          <dgm:resizeHandles val="exact"/>
        </dgm:presLayoutVars>
      </dgm:prSet>
      <dgm:spPr/>
    </dgm:pt>
    <dgm:pt modelId="{8A1E4B59-7F89-48A5-8777-D24FCD451D64}" type="pres">
      <dgm:prSet presAssocID="{D23C27D0-264F-4A5D-991F-571E59F1F178}" presName="compNode" presStyleCnt="0"/>
      <dgm:spPr/>
    </dgm:pt>
    <dgm:pt modelId="{7CAEF7A0-88A7-4B49-A244-FAB798DEA381}" type="pres">
      <dgm:prSet presAssocID="{D23C27D0-264F-4A5D-991F-571E59F1F178}" presName="bgRect" presStyleLbl="bgShp" presStyleIdx="0" presStyleCnt="4"/>
      <dgm:spPr/>
    </dgm:pt>
    <dgm:pt modelId="{56E9A568-8A06-472C-81CF-1BADB3F7912F}" type="pres">
      <dgm:prSet presAssocID="{D23C27D0-264F-4A5D-991F-571E59F1F17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6C52AB9-3A39-4E9C-A88F-8456F0B4F9A1}" type="pres">
      <dgm:prSet presAssocID="{D23C27D0-264F-4A5D-991F-571E59F1F178}" presName="spaceRect" presStyleCnt="0"/>
      <dgm:spPr/>
    </dgm:pt>
    <dgm:pt modelId="{7816A3DC-F563-49F5-B097-0EED45DD8F1A}" type="pres">
      <dgm:prSet presAssocID="{D23C27D0-264F-4A5D-991F-571E59F1F178}" presName="parTx" presStyleLbl="revTx" presStyleIdx="0" presStyleCnt="4">
        <dgm:presLayoutVars>
          <dgm:chMax val="0"/>
          <dgm:chPref val="0"/>
        </dgm:presLayoutVars>
      </dgm:prSet>
      <dgm:spPr/>
    </dgm:pt>
    <dgm:pt modelId="{6EBD6DB6-6895-43DC-ABE4-AEE250B8FE20}" type="pres">
      <dgm:prSet presAssocID="{B4F20613-64E8-4C92-B8A6-F22B4A61D048}" presName="sibTrans" presStyleCnt="0"/>
      <dgm:spPr/>
    </dgm:pt>
    <dgm:pt modelId="{7A84BA65-432B-4EFC-805B-FECB8F03B314}" type="pres">
      <dgm:prSet presAssocID="{56580EC7-01C3-4534-9FA2-075380245D01}" presName="compNode" presStyleCnt="0"/>
      <dgm:spPr/>
    </dgm:pt>
    <dgm:pt modelId="{9B9F9906-7651-4A5C-A163-52EEF0420F72}" type="pres">
      <dgm:prSet presAssocID="{56580EC7-01C3-4534-9FA2-075380245D01}" presName="bgRect" presStyleLbl="bgShp" presStyleIdx="1" presStyleCnt="4"/>
      <dgm:spPr/>
    </dgm:pt>
    <dgm:pt modelId="{B25AE1B2-BDEE-4060-AB77-51A3E7722825}" type="pres">
      <dgm:prSet presAssocID="{56580EC7-01C3-4534-9FA2-075380245D0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D9BC9426-258E-402A-B5B8-9858345E111A}" type="pres">
      <dgm:prSet presAssocID="{56580EC7-01C3-4534-9FA2-075380245D01}" presName="spaceRect" presStyleCnt="0"/>
      <dgm:spPr/>
    </dgm:pt>
    <dgm:pt modelId="{9CCDA6CF-A6DA-4955-B185-E995AFC87061}" type="pres">
      <dgm:prSet presAssocID="{56580EC7-01C3-4534-9FA2-075380245D01}" presName="parTx" presStyleLbl="revTx" presStyleIdx="1" presStyleCnt="4">
        <dgm:presLayoutVars>
          <dgm:chMax val="0"/>
          <dgm:chPref val="0"/>
        </dgm:presLayoutVars>
      </dgm:prSet>
      <dgm:spPr/>
    </dgm:pt>
    <dgm:pt modelId="{E20186D3-D7D2-4D8E-B66D-762518EE9880}" type="pres">
      <dgm:prSet presAssocID="{C1600E0B-1D28-458F-9CE1-8072D504E55D}" presName="sibTrans" presStyleCnt="0"/>
      <dgm:spPr/>
    </dgm:pt>
    <dgm:pt modelId="{6DE4738C-50A5-464A-97F0-7A1A8F2F7C58}" type="pres">
      <dgm:prSet presAssocID="{D75B9316-279E-456A-905F-DD74D71BFEDA}" presName="compNode" presStyleCnt="0"/>
      <dgm:spPr/>
    </dgm:pt>
    <dgm:pt modelId="{0D11300C-6CE3-4BDA-9C88-04ED3FA7927F}" type="pres">
      <dgm:prSet presAssocID="{D75B9316-279E-456A-905F-DD74D71BFEDA}" presName="bgRect" presStyleLbl="bgShp" presStyleIdx="2" presStyleCnt="4"/>
      <dgm:spPr/>
    </dgm:pt>
    <dgm:pt modelId="{6A02E55D-5B81-4CE6-9626-36888FB21FFA}" type="pres">
      <dgm:prSet presAssocID="{D75B9316-279E-456A-905F-DD74D71BFED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E256113-A0D4-4611-A37E-0AC1FC3EB732}" type="pres">
      <dgm:prSet presAssocID="{D75B9316-279E-456A-905F-DD74D71BFEDA}" presName="spaceRect" presStyleCnt="0"/>
      <dgm:spPr/>
    </dgm:pt>
    <dgm:pt modelId="{B80010ED-22EC-4E58-9EAA-64F7EF544995}" type="pres">
      <dgm:prSet presAssocID="{D75B9316-279E-456A-905F-DD74D71BFEDA}" presName="parTx" presStyleLbl="revTx" presStyleIdx="2" presStyleCnt="4">
        <dgm:presLayoutVars>
          <dgm:chMax val="0"/>
          <dgm:chPref val="0"/>
        </dgm:presLayoutVars>
      </dgm:prSet>
      <dgm:spPr/>
    </dgm:pt>
    <dgm:pt modelId="{D42FDDB2-4944-4B1B-85E5-4A59392F3717}" type="pres">
      <dgm:prSet presAssocID="{481EE772-E267-4173-A781-DBE7053E179D}" presName="sibTrans" presStyleCnt="0"/>
      <dgm:spPr/>
    </dgm:pt>
    <dgm:pt modelId="{34536325-1945-409A-AA45-E64BDA1A1E61}" type="pres">
      <dgm:prSet presAssocID="{F5473ADC-3F91-40BC-BA62-34F23E07E8AE}" presName="compNode" presStyleCnt="0"/>
      <dgm:spPr/>
    </dgm:pt>
    <dgm:pt modelId="{9BEB867A-E7E5-4F2C-B1C7-3531BB9C94ED}" type="pres">
      <dgm:prSet presAssocID="{F5473ADC-3F91-40BC-BA62-34F23E07E8AE}" presName="bgRect" presStyleLbl="bgShp" presStyleIdx="3" presStyleCnt="4"/>
      <dgm:spPr/>
    </dgm:pt>
    <dgm:pt modelId="{AE71EF28-6FFB-4E5F-85EC-053AFA3D0276}" type="pres">
      <dgm:prSet presAssocID="{F5473ADC-3F91-40BC-BA62-34F23E07E8A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E6057513-1D43-436E-9358-D28F64830750}" type="pres">
      <dgm:prSet presAssocID="{F5473ADC-3F91-40BC-BA62-34F23E07E8AE}" presName="spaceRect" presStyleCnt="0"/>
      <dgm:spPr/>
    </dgm:pt>
    <dgm:pt modelId="{DB2FF648-7E51-40A7-926F-408D42BFBEE6}" type="pres">
      <dgm:prSet presAssocID="{F5473ADC-3F91-40BC-BA62-34F23E07E8A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D40FC0A-02A7-47AD-80FB-F1882C55E0AA}" srcId="{1DAB48D8-BEC7-4F51-8F52-7AFD52E6189A}" destId="{F5473ADC-3F91-40BC-BA62-34F23E07E8AE}" srcOrd="3" destOrd="0" parTransId="{F4ACFF24-C16C-47EC-B93D-DCAE343F6074}" sibTransId="{B532F12D-15D9-4BBC-AB3F-C612474449F5}"/>
    <dgm:cxn modelId="{F4AF610E-0FAF-4E41-8ACD-344997AF02D7}" type="presOf" srcId="{1DAB48D8-BEC7-4F51-8F52-7AFD52E6189A}" destId="{5C0DBF6E-F1DC-4C54-9672-9145BBB7D38C}" srcOrd="0" destOrd="0" presId="urn:microsoft.com/office/officeart/2018/2/layout/IconVerticalSolidList"/>
    <dgm:cxn modelId="{4727FA10-0F92-4FA1-B48E-A0957DB6867A}" srcId="{1DAB48D8-BEC7-4F51-8F52-7AFD52E6189A}" destId="{D23C27D0-264F-4A5D-991F-571E59F1F178}" srcOrd="0" destOrd="0" parTransId="{789C746F-BF10-4E09-83E4-EB57CB832532}" sibTransId="{B4F20613-64E8-4C92-B8A6-F22B4A61D048}"/>
    <dgm:cxn modelId="{7DB03C15-7B56-4B50-9562-E83B25B27B9C}" type="presOf" srcId="{D23C27D0-264F-4A5D-991F-571E59F1F178}" destId="{7816A3DC-F563-49F5-B097-0EED45DD8F1A}" srcOrd="0" destOrd="0" presId="urn:microsoft.com/office/officeart/2018/2/layout/IconVerticalSolidList"/>
    <dgm:cxn modelId="{7963B743-A870-4297-BA54-A1B754DA3BD0}" srcId="{1DAB48D8-BEC7-4F51-8F52-7AFD52E6189A}" destId="{D75B9316-279E-456A-905F-DD74D71BFEDA}" srcOrd="2" destOrd="0" parTransId="{D64CD25D-8B97-4B0C-8AAC-CDE727A7A07E}" sibTransId="{481EE772-E267-4173-A781-DBE7053E179D}"/>
    <dgm:cxn modelId="{7107934E-A5FE-410F-9ECE-C84DB47B711F}" type="presOf" srcId="{56580EC7-01C3-4534-9FA2-075380245D01}" destId="{9CCDA6CF-A6DA-4955-B185-E995AFC87061}" srcOrd="0" destOrd="0" presId="urn:microsoft.com/office/officeart/2018/2/layout/IconVerticalSolidList"/>
    <dgm:cxn modelId="{C4567E71-E1E8-4F66-B652-245C3B2CD648}" srcId="{1DAB48D8-BEC7-4F51-8F52-7AFD52E6189A}" destId="{56580EC7-01C3-4534-9FA2-075380245D01}" srcOrd="1" destOrd="0" parTransId="{CDAE0899-A535-40A8-BADB-124C62CA9973}" sibTransId="{C1600E0B-1D28-458F-9CE1-8072D504E55D}"/>
    <dgm:cxn modelId="{9799B2AA-6D13-4BF4-81AE-2366AC14FF72}" type="presOf" srcId="{D75B9316-279E-456A-905F-DD74D71BFEDA}" destId="{B80010ED-22EC-4E58-9EAA-64F7EF544995}" srcOrd="0" destOrd="0" presId="urn:microsoft.com/office/officeart/2018/2/layout/IconVerticalSolidList"/>
    <dgm:cxn modelId="{B0D83FBB-1D41-46BA-A131-271FAF22EC0B}" type="presOf" srcId="{F5473ADC-3F91-40BC-BA62-34F23E07E8AE}" destId="{DB2FF648-7E51-40A7-926F-408D42BFBEE6}" srcOrd="0" destOrd="0" presId="urn:microsoft.com/office/officeart/2018/2/layout/IconVerticalSolidList"/>
    <dgm:cxn modelId="{45929B88-4562-48C7-A664-5575F925C0D6}" type="presParOf" srcId="{5C0DBF6E-F1DC-4C54-9672-9145BBB7D38C}" destId="{8A1E4B59-7F89-48A5-8777-D24FCD451D64}" srcOrd="0" destOrd="0" presId="urn:microsoft.com/office/officeart/2018/2/layout/IconVerticalSolidList"/>
    <dgm:cxn modelId="{D331054C-1A5F-4C59-A17B-F988A06544D3}" type="presParOf" srcId="{8A1E4B59-7F89-48A5-8777-D24FCD451D64}" destId="{7CAEF7A0-88A7-4B49-A244-FAB798DEA381}" srcOrd="0" destOrd="0" presId="urn:microsoft.com/office/officeart/2018/2/layout/IconVerticalSolidList"/>
    <dgm:cxn modelId="{257EA4C3-E750-4883-AB01-7754EA351000}" type="presParOf" srcId="{8A1E4B59-7F89-48A5-8777-D24FCD451D64}" destId="{56E9A568-8A06-472C-81CF-1BADB3F7912F}" srcOrd="1" destOrd="0" presId="urn:microsoft.com/office/officeart/2018/2/layout/IconVerticalSolidList"/>
    <dgm:cxn modelId="{24A1DDFA-CEC8-4965-93C6-6FDA41298983}" type="presParOf" srcId="{8A1E4B59-7F89-48A5-8777-D24FCD451D64}" destId="{E6C52AB9-3A39-4E9C-A88F-8456F0B4F9A1}" srcOrd="2" destOrd="0" presId="urn:microsoft.com/office/officeart/2018/2/layout/IconVerticalSolidList"/>
    <dgm:cxn modelId="{BFE86E88-026F-4E45-9524-C1F7254EA2DB}" type="presParOf" srcId="{8A1E4B59-7F89-48A5-8777-D24FCD451D64}" destId="{7816A3DC-F563-49F5-B097-0EED45DD8F1A}" srcOrd="3" destOrd="0" presId="urn:microsoft.com/office/officeart/2018/2/layout/IconVerticalSolidList"/>
    <dgm:cxn modelId="{E4B80180-0A15-4C6F-B255-5CD23E59314D}" type="presParOf" srcId="{5C0DBF6E-F1DC-4C54-9672-9145BBB7D38C}" destId="{6EBD6DB6-6895-43DC-ABE4-AEE250B8FE20}" srcOrd="1" destOrd="0" presId="urn:microsoft.com/office/officeart/2018/2/layout/IconVerticalSolidList"/>
    <dgm:cxn modelId="{A4912986-06EA-42BC-A7EF-0F165FCFB628}" type="presParOf" srcId="{5C0DBF6E-F1DC-4C54-9672-9145BBB7D38C}" destId="{7A84BA65-432B-4EFC-805B-FECB8F03B314}" srcOrd="2" destOrd="0" presId="urn:microsoft.com/office/officeart/2018/2/layout/IconVerticalSolidList"/>
    <dgm:cxn modelId="{D9565D0C-36A8-44D9-8911-339A0A924C6A}" type="presParOf" srcId="{7A84BA65-432B-4EFC-805B-FECB8F03B314}" destId="{9B9F9906-7651-4A5C-A163-52EEF0420F72}" srcOrd="0" destOrd="0" presId="urn:microsoft.com/office/officeart/2018/2/layout/IconVerticalSolidList"/>
    <dgm:cxn modelId="{1A3105DC-927E-4721-BAB0-D006A5954C43}" type="presParOf" srcId="{7A84BA65-432B-4EFC-805B-FECB8F03B314}" destId="{B25AE1B2-BDEE-4060-AB77-51A3E7722825}" srcOrd="1" destOrd="0" presId="urn:microsoft.com/office/officeart/2018/2/layout/IconVerticalSolidList"/>
    <dgm:cxn modelId="{7943BDF5-8ED4-47DE-B172-27579BF1C332}" type="presParOf" srcId="{7A84BA65-432B-4EFC-805B-FECB8F03B314}" destId="{D9BC9426-258E-402A-B5B8-9858345E111A}" srcOrd="2" destOrd="0" presId="urn:microsoft.com/office/officeart/2018/2/layout/IconVerticalSolidList"/>
    <dgm:cxn modelId="{7A262B1E-C337-41DC-89BC-597E696100F5}" type="presParOf" srcId="{7A84BA65-432B-4EFC-805B-FECB8F03B314}" destId="{9CCDA6CF-A6DA-4955-B185-E995AFC87061}" srcOrd="3" destOrd="0" presId="urn:microsoft.com/office/officeart/2018/2/layout/IconVerticalSolidList"/>
    <dgm:cxn modelId="{E5D52E0D-A5FB-4F65-9CEF-FA471CAF0462}" type="presParOf" srcId="{5C0DBF6E-F1DC-4C54-9672-9145BBB7D38C}" destId="{E20186D3-D7D2-4D8E-B66D-762518EE9880}" srcOrd="3" destOrd="0" presId="urn:microsoft.com/office/officeart/2018/2/layout/IconVerticalSolidList"/>
    <dgm:cxn modelId="{69E210E8-ABF0-4989-A37B-E2E17D41A8BD}" type="presParOf" srcId="{5C0DBF6E-F1DC-4C54-9672-9145BBB7D38C}" destId="{6DE4738C-50A5-464A-97F0-7A1A8F2F7C58}" srcOrd="4" destOrd="0" presId="urn:microsoft.com/office/officeart/2018/2/layout/IconVerticalSolidList"/>
    <dgm:cxn modelId="{0C15E6EA-8C07-49F2-AD69-D7762C21FE58}" type="presParOf" srcId="{6DE4738C-50A5-464A-97F0-7A1A8F2F7C58}" destId="{0D11300C-6CE3-4BDA-9C88-04ED3FA7927F}" srcOrd="0" destOrd="0" presId="urn:microsoft.com/office/officeart/2018/2/layout/IconVerticalSolidList"/>
    <dgm:cxn modelId="{F0955CB9-20C1-4BA6-AFF8-DA1B2B6FD8A5}" type="presParOf" srcId="{6DE4738C-50A5-464A-97F0-7A1A8F2F7C58}" destId="{6A02E55D-5B81-4CE6-9626-36888FB21FFA}" srcOrd="1" destOrd="0" presId="urn:microsoft.com/office/officeart/2018/2/layout/IconVerticalSolidList"/>
    <dgm:cxn modelId="{D156AF72-22A9-47A4-A64C-B6EA3506BE65}" type="presParOf" srcId="{6DE4738C-50A5-464A-97F0-7A1A8F2F7C58}" destId="{3E256113-A0D4-4611-A37E-0AC1FC3EB732}" srcOrd="2" destOrd="0" presId="urn:microsoft.com/office/officeart/2018/2/layout/IconVerticalSolidList"/>
    <dgm:cxn modelId="{57460D2F-C573-4243-832B-7FF61AEE2628}" type="presParOf" srcId="{6DE4738C-50A5-464A-97F0-7A1A8F2F7C58}" destId="{B80010ED-22EC-4E58-9EAA-64F7EF544995}" srcOrd="3" destOrd="0" presId="urn:microsoft.com/office/officeart/2018/2/layout/IconVerticalSolidList"/>
    <dgm:cxn modelId="{8DE5CAC9-F067-4709-A18B-9E18BFBA6843}" type="presParOf" srcId="{5C0DBF6E-F1DC-4C54-9672-9145BBB7D38C}" destId="{D42FDDB2-4944-4B1B-85E5-4A59392F3717}" srcOrd="5" destOrd="0" presId="urn:microsoft.com/office/officeart/2018/2/layout/IconVerticalSolidList"/>
    <dgm:cxn modelId="{7D46EA2F-9934-49E5-8FA3-2270E2EC5D2F}" type="presParOf" srcId="{5C0DBF6E-F1DC-4C54-9672-9145BBB7D38C}" destId="{34536325-1945-409A-AA45-E64BDA1A1E61}" srcOrd="6" destOrd="0" presId="urn:microsoft.com/office/officeart/2018/2/layout/IconVerticalSolidList"/>
    <dgm:cxn modelId="{FA26274C-2B84-4975-BC89-CE123C4EFF61}" type="presParOf" srcId="{34536325-1945-409A-AA45-E64BDA1A1E61}" destId="{9BEB867A-E7E5-4F2C-B1C7-3531BB9C94ED}" srcOrd="0" destOrd="0" presId="urn:microsoft.com/office/officeart/2018/2/layout/IconVerticalSolidList"/>
    <dgm:cxn modelId="{D60136C8-0CA0-46BF-B399-B6FAC25D1437}" type="presParOf" srcId="{34536325-1945-409A-AA45-E64BDA1A1E61}" destId="{AE71EF28-6FFB-4E5F-85EC-053AFA3D0276}" srcOrd="1" destOrd="0" presId="urn:microsoft.com/office/officeart/2018/2/layout/IconVerticalSolidList"/>
    <dgm:cxn modelId="{D37E3754-4060-4FAC-BA87-52B6F108D5FA}" type="presParOf" srcId="{34536325-1945-409A-AA45-E64BDA1A1E61}" destId="{E6057513-1D43-436E-9358-D28F64830750}" srcOrd="2" destOrd="0" presId="urn:microsoft.com/office/officeart/2018/2/layout/IconVerticalSolidList"/>
    <dgm:cxn modelId="{F7FCC940-8E79-46C4-B2B5-6A369A6E517E}" type="presParOf" srcId="{34536325-1945-409A-AA45-E64BDA1A1E61}" destId="{DB2FF648-7E51-40A7-926F-408D42BFBE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56B9FFF-C59B-4748-889C-6006EC3FF6F4}" type="doc">
      <dgm:prSet loTypeId="urn:microsoft.com/office/officeart/2005/8/layout/hierarchy1" loCatId="hierarchy" qsTypeId="urn:microsoft.com/office/officeart/2005/8/quickstyle/simple1#9" qsCatId="simple" csTypeId="urn:microsoft.com/office/officeart/2005/8/colors/accent1_2#7" csCatId="accent1"/>
      <dgm:spPr/>
      <dgm:t>
        <a:bodyPr/>
        <a:lstStyle/>
        <a:p>
          <a:endParaRPr lang="en-US"/>
        </a:p>
      </dgm:t>
    </dgm:pt>
    <dgm:pt modelId="{A7AA4F52-ECFD-4A65-A61F-C7C1424A0C4E}">
      <dgm:prSet/>
      <dgm:spPr/>
      <dgm:t>
        <a:bodyPr/>
        <a:lstStyle/>
        <a:p>
          <a:r>
            <a:rPr lang="en-GB"/>
            <a:t>What is Criminal law? </a:t>
          </a:r>
          <a:endParaRPr lang="en-US"/>
        </a:p>
      </dgm:t>
    </dgm:pt>
    <dgm:pt modelId="{A8BDAE21-4EFC-412F-9DAA-7A03AE7EAF1C}" type="parTrans" cxnId="{6B6E51CB-50E0-4AB5-BAF5-500D35A26E00}">
      <dgm:prSet/>
      <dgm:spPr/>
      <dgm:t>
        <a:bodyPr/>
        <a:lstStyle/>
        <a:p>
          <a:endParaRPr lang="en-US"/>
        </a:p>
      </dgm:t>
    </dgm:pt>
    <dgm:pt modelId="{B6C524B1-B8BD-4B71-8AB2-6C95409E27A9}" type="sibTrans" cxnId="{6B6E51CB-50E0-4AB5-BAF5-500D35A26E00}">
      <dgm:prSet/>
      <dgm:spPr/>
      <dgm:t>
        <a:bodyPr/>
        <a:lstStyle/>
        <a:p>
          <a:endParaRPr lang="en-US"/>
        </a:p>
      </dgm:t>
    </dgm:pt>
    <dgm:pt modelId="{7C6074DE-F6F6-452D-AA74-F0A5A72A2FBA}">
      <dgm:prSet/>
      <dgm:spPr/>
      <dgm:t>
        <a:bodyPr/>
        <a:lstStyle/>
        <a:p>
          <a:r>
            <a:rPr lang="en-GB"/>
            <a:t>The elements of an offence</a:t>
          </a:r>
          <a:endParaRPr lang="en-US"/>
        </a:p>
      </dgm:t>
    </dgm:pt>
    <dgm:pt modelId="{6D896559-225F-4AAA-AC98-E3DC2A1F059B}" type="parTrans" cxnId="{CDF1469E-EDC8-4C8D-812F-A8A879D19785}">
      <dgm:prSet/>
      <dgm:spPr/>
      <dgm:t>
        <a:bodyPr/>
        <a:lstStyle/>
        <a:p>
          <a:endParaRPr lang="en-US"/>
        </a:p>
      </dgm:t>
    </dgm:pt>
    <dgm:pt modelId="{8677D2AA-9E70-4BCD-AAA1-E8E669C2C4F2}" type="sibTrans" cxnId="{CDF1469E-EDC8-4C8D-812F-A8A879D19785}">
      <dgm:prSet/>
      <dgm:spPr/>
      <dgm:t>
        <a:bodyPr/>
        <a:lstStyle/>
        <a:p>
          <a:endParaRPr lang="en-US"/>
        </a:p>
      </dgm:t>
    </dgm:pt>
    <dgm:pt modelId="{7D479D15-BD83-489B-9687-2AFFC754E295}" type="pres">
      <dgm:prSet presAssocID="{856B9FFF-C59B-4748-889C-6006EC3FF6F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A13853-A7CD-4F41-B36F-CB4C0AF4F60A}" type="pres">
      <dgm:prSet presAssocID="{A7AA4F52-ECFD-4A65-A61F-C7C1424A0C4E}" presName="hierRoot1" presStyleCnt="0"/>
      <dgm:spPr/>
    </dgm:pt>
    <dgm:pt modelId="{24D0DF91-5E0C-4203-AE22-A6C4AA591A5D}" type="pres">
      <dgm:prSet presAssocID="{A7AA4F52-ECFD-4A65-A61F-C7C1424A0C4E}" presName="composite" presStyleCnt="0"/>
      <dgm:spPr/>
    </dgm:pt>
    <dgm:pt modelId="{84902864-9610-40E2-A9C7-963247E08997}" type="pres">
      <dgm:prSet presAssocID="{A7AA4F52-ECFD-4A65-A61F-C7C1424A0C4E}" presName="background" presStyleLbl="node0" presStyleIdx="0" presStyleCnt="2"/>
      <dgm:spPr/>
    </dgm:pt>
    <dgm:pt modelId="{CB419893-D649-469F-B939-DB74FD531C4A}" type="pres">
      <dgm:prSet presAssocID="{A7AA4F52-ECFD-4A65-A61F-C7C1424A0C4E}" presName="text" presStyleLbl="fgAcc0" presStyleIdx="0" presStyleCnt="2">
        <dgm:presLayoutVars>
          <dgm:chPref val="3"/>
        </dgm:presLayoutVars>
      </dgm:prSet>
      <dgm:spPr/>
    </dgm:pt>
    <dgm:pt modelId="{D4287B27-BF0B-4DE2-A526-B8F0067B1C7C}" type="pres">
      <dgm:prSet presAssocID="{A7AA4F52-ECFD-4A65-A61F-C7C1424A0C4E}" presName="hierChild2" presStyleCnt="0"/>
      <dgm:spPr/>
    </dgm:pt>
    <dgm:pt modelId="{433532FC-CAC7-49E0-BFAD-B71E86DFD454}" type="pres">
      <dgm:prSet presAssocID="{7C6074DE-F6F6-452D-AA74-F0A5A72A2FBA}" presName="hierRoot1" presStyleCnt="0"/>
      <dgm:spPr/>
    </dgm:pt>
    <dgm:pt modelId="{04EB94B3-7040-49D1-9D07-4933252568DB}" type="pres">
      <dgm:prSet presAssocID="{7C6074DE-F6F6-452D-AA74-F0A5A72A2FBA}" presName="composite" presStyleCnt="0"/>
      <dgm:spPr/>
    </dgm:pt>
    <dgm:pt modelId="{C671AF67-624F-460C-ACBF-931A5F2DFDBE}" type="pres">
      <dgm:prSet presAssocID="{7C6074DE-F6F6-452D-AA74-F0A5A72A2FBA}" presName="background" presStyleLbl="node0" presStyleIdx="1" presStyleCnt="2"/>
      <dgm:spPr/>
    </dgm:pt>
    <dgm:pt modelId="{30F56D02-7F83-4FA2-BF7E-87C0F410E0C3}" type="pres">
      <dgm:prSet presAssocID="{7C6074DE-F6F6-452D-AA74-F0A5A72A2FBA}" presName="text" presStyleLbl="fgAcc0" presStyleIdx="1" presStyleCnt="2">
        <dgm:presLayoutVars>
          <dgm:chPref val="3"/>
        </dgm:presLayoutVars>
      </dgm:prSet>
      <dgm:spPr/>
    </dgm:pt>
    <dgm:pt modelId="{5A78773C-4D0D-4909-87D7-F115416EB911}" type="pres">
      <dgm:prSet presAssocID="{7C6074DE-F6F6-452D-AA74-F0A5A72A2FBA}" presName="hierChild2" presStyleCnt="0"/>
      <dgm:spPr/>
    </dgm:pt>
  </dgm:ptLst>
  <dgm:cxnLst>
    <dgm:cxn modelId="{6627360A-1AA3-422C-8C8F-79CE8A62502F}" type="presOf" srcId="{A7AA4F52-ECFD-4A65-A61F-C7C1424A0C4E}" destId="{CB419893-D649-469F-B939-DB74FD531C4A}" srcOrd="0" destOrd="0" presId="urn:microsoft.com/office/officeart/2005/8/layout/hierarchy1"/>
    <dgm:cxn modelId="{8246F735-CA16-4052-B76A-478D3BFE1298}" type="presOf" srcId="{856B9FFF-C59B-4748-889C-6006EC3FF6F4}" destId="{7D479D15-BD83-489B-9687-2AFFC754E295}" srcOrd="0" destOrd="0" presId="urn:microsoft.com/office/officeart/2005/8/layout/hierarchy1"/>
    <dgm:cxn modelId="{CDF1469E-EDC8-4C8D-812F-A8A879D19785}" srcId="{856B9FFF-C59B-4748-889C-6006EC3FF6F4}" destId="{7C6074DE-F6F6-452D-AA74-F0A5A72A2FBA}" srcOrd="1" destOrd="0" parTransId="{6D896559-225F-4AAA-AC98-E3DC2A1F059B}" sibTransId="{8677D2AA-9E70-4BCD-AAA1-E8E669C2C4F2}"/>
    <dgm:cxn modelId="{6B6E51CB-50E0-4AB5-BAF5-500D35A26E00}" srcId="{856B9FFF-C59B-4748-889C-6006EC3FF6F4}" destId="{A7AA4F52-ECFD-4A65-A61F-C7C1424A0C4E}" srcOrd="0" destOrd="0" parTransId="{A8BDAE21-4EFC-412F-9DAA-7A03AE7EAF1C}" sibTransId="{B6C524B1-B8BD-4B71-8AB2-6C95409E27A9}"/>
    <dgm:cxn modelId="{FFBA89CD-C0A2-4C39-BF33-4E062287F9B7}" type="presOf" srcId="{7C6074DE-F6F6-452D-AA74-F0A5A72A2FBA}" destId="{30F56D02-7F83-4FA2-BF7E-87C0F410E0C3}" srcOrd="0" destOrd="0" presId="urn:microsoft.com/office/officeart/2005/8/layout/hierarchy1"/>
    <dgm:cxn modelId="{DE0D9E24-58E1-4D81-BBDB-3B4B0D3EF45D}" type="presParOf" srcId="{7D479D15-BD83-489B-9687-2AFFC754E295}" destId="{82A13853-A7CD-4F41-B36F-CB4C0AF4F60A}" srcOrd="0" destOrd="0" presId="urn:microsoft.com/office/officeart/2005/8/layout/hierarchy1"/>
    <dgm:cxn modelId="{53BE8432-20F8-4BDE-940F-779DC8964B7B}" type="presParOf" srcId="{82A13853-A7CD-4F41-B36F-CB4C0AF4F60A}" destId="{24D0DF91-5E0C-4203-AE22-A6C4AA591A5D}" srcOrd="0" destOrd="0" presId="urn:microsoft.com/office/officeart/2005/8/layout/hierarchy1"/>
    <dgm:cxn modelId="{A4B568A9-5A97-4DED-9609-C8DBC904A92F}" type="presParOf" srcId="{24D0DF91-5E0C-4203-AE22-A6C4AA591A5D}" destId="{84902864-9610-40E2-A9C7-963247E08997}" srcOrd="0" destOrd="0" presId="urn:microsoft.com/office/officeart/2005/8/layout/hierarchy1"/>
    <dgm:cxn modelId="{7B29081E-629A-4371-B829-FDD715746F30}" type="presParOf" srcId="{24D0DF91-5E0C-4203-AE22-A6C4AA591A5D}" destId="{CB419893-D649-469F-B939-DB74FD531C4A}" srcOrd="1" destOrd="0" presId="urn:microsoft.com/office/officeart/2005/8/layout/hierarchy1"/>
    <dgm:cxn modelId="{A59006C3-9714-4DF9-B02C-EB81F35F62CC}" type="presParOf" srcId="{82A13853-A7CD-4F41-B36F-CB4C0AF4F60A}" destId="{D4287B27-BF0B-4DE2-A526-B8F0067B1C7C}" srcOrd="1" destOrd="0" presId="urn:microsoft.com/office/officeart/2005/8/layout/hierarchy1"/>
    <dgm:cxn modelId="{D9146A12-A29C-47BA-A74D-ECCC1AEF7492}" type="presParOf" srcId="{7D479D15-BD83-489B-9687-2AFFC754E295}" destId="{433532FC-CAC7-49E0-BFAD-B71E86DFD454}" srcOrd="1" destOrd="0" presId="urn:microsoft.com/office/officeart/2005/8/layout/hierarchy1"/>
    <dgm:cxn modelId="{FCE91488-CFB2-4425-AB73-A98486414CFF}" type="presParOf" srcId="{433532FC-CAC7-49E0-BFAD-B71E86DFD454}" destId="{04EB94B3-7040-49D1-9D07-4933252568DB}" srcOrd="0" destOrd="0" presId="urn:microsoft.com/office/officeart/2005/8/layout/hierarchy1"/>
    <dgm:cxn modelId="{4236ACDD-2A1D-4730-A57A-76ABEFD66794}" type="presParOf" srcId="{04EB94B3-7040-49D1-9D07-4933252568DB}" destId="{C671AF67-624F-460C-ACBF-931A5F2DFDBE}" srcOrd="0" destOrd="0" presId="urn:microsoft.com/office/officeart/2005/8/layout/hierarchy1"/>
    <dgm:cxn modelId="{D570DB3B-B82B-4508-9B32-62EDE8AADAB5}" type="presParOf" srcId="{04EB94B3-7040-49D1-9D07-4933252568DB}" destId="{30F56D02-7F83-4FA2-BF7E-87C0F410E0C3}" srcOrd="1" destOrd="0" presId="urn:microsoft.com/office/officeart/2005/8/layout/hierarchy1"/>
    <dgm:cxn modelId="{6AB9EE44-FA5E-44BA-91A8-2ECA59F1859A}" type="presParOf" srcId="{433532FC-CAC7-49E0-BFAD-B71E86DFD454}" destId="{5A78773C-4D0D-4909-87D7-F115416EB91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C54434C-066E-4F1C-96D6-191D6D864F6E}" type="doc">
      <dgm:prSet loTypeId="urn:microsoft.com/office/officeart/2008/layout/LinedList" loCatId="list" qsTypeId="urn:microsoft.com/office/officeart/2005/8/quickstyle/simple1#10" qsCatId="simple" csTypeId="urn:microsoft.com/office/officeart/2005/8/colors/accent1_2#8" csCatId="accent1"/>
      <dgm:spPr/>
      <dgm:t>
        <a:bodyPr/>
        <a:lstStyle/>
        <a:p>
          <a:endParaRPr lang="en-US"/>
        </a:p>
      </dgm:t>
    </dgm:pt>
    <dgm:pt modelId="{A141A5D9-EBFB-4A40-94B3-F48861DA7807}">
      <dgm:prSet/>
      <dgm:spPr/>
      <dgm:t>
        <a:bodyPr/>
        <a:lstStyle/>
        <a:p>
          <a:r>
            <a:rPr lang="en-GB"/>
            <a:t>You must remember that there are three different legal systems within the United Kingdom. </a:t>
          </a:r>
          <a:endParaRPr lang="en-US"/>
        </a:p>
      </dgm:t>
    </dgm:pt>
    <dgm:pt modelId="{773E4DF7-F99D-47F3-826F-53DD7FF6ADC8}" type="parTrans" cxnId="{02ED356E-20BC-4431-9EC0-F86A2528F4A1}">
      <dgm:prSet/>
      <dgm:spPr/>
      <dgm:t>
        <a:bodyPr/>
        <a:lstStyle/>
        <a:p>
          <a:endParaRPr lang="en-US"/>
        </a:p>
      </dgm:t>
    </dgm:pt>
    <dgm:pt modelId="{C5E73F73-4E51-4379-A61A-DA89E165F6D9}" type="sibTrans" cxnId="{02ED356E-20BC-4431-9EC0-F86A2528F4A1}">
      <dgm:prSet/>
      <dgm:spPr/>
      <dgm:t>
        <a:bodyPr/>
        <a:lstStyle/>
        <a:p>
          <a:endParaRPr lang="en-US"/>
        </a:p>
      </dgm:t>
    </dgm:pt>
    <dgm:pt modelId="{864D3F44-110B-43A3-97E5-75FE6F303CA2}">
      <dgm:prSet/>
      <dgm:spPr/>
      <dgm:t>
        <a:bodyPr/>
        <a:lstStyle/>
        <a:p>
          <a:r>
            <a:rPr lang="en-GB"/>
            <a:t>There is the English and Welsh justice system. </a:t>
          </a:r>
          <a:endParaRPr lang="en-US"/>
        </a:p>
      </dgm:t>
    </dgm:pt>
    <dgm:pt modelId="{1B784481-A3CB-4986-8B9A-9424E2ED966A}" type="parTrans" cxnId="{87FC533A-8E7D-40CA-88C4-C9D0AB9207A9}">
      <dgm:prSet/>
      <dgm:spPr/>
      <dgm:t>
        <a:bodyPr/>
        <a:lstStyle/>
        <a:p>
          <a:endParaRPr lang="en-US"/>
        </a:p>
      </dgm:t>
    </dgm:pt>
    <dgm:pt modelId="{67F5F269-4112-4A80-92A9-DC0DBFDEC183}" type="sibTrans" cxnId="{87FC533A-8E7D-40CA-88C4-C9D0AB9207A9}">
      <dgm:prSet/>
      <dgm:spPr/>
      <dgm:t>
        <a:bodyPr/>
        <a:lstStyle/>
        <a:p>
          <a:endParaRPr lang="en-US"/>
        </a:p>
      </dgm:t>
    </dgm:pt>
    <dgm:pt modelId="{652F6484-22A7-483C-AD34-C4E649B7CF42}">
      <dgm:prSet/>
      <dgm:spPr/>
      <dgm:t>
        <a:bodyPr/>
        <a:lstStyle/>
        <a:p>
          <a:r>
            <a:rPr lang="en-GB"/>
            <a:t>There is the Scottish justice system. </a:t>
          </a:r>
          <a:endParaRPr lang="en-US"/>
        </a:p>
      </dgm:t>
    </dgm:pt>
    <dgm:pt modelId="{B3CE159E-E08C-4390-96B5-631547ABD288}" type="parTrans" cxnId="{181CA3CD-BC8F-4C0F-9D77-B3D4A756C249}">
      <dgm:prSet/>
      <dgm:spPr/>
      <dgm:t>
        <a:bodyPr/>
        <a:lstStyle/>
        <a:p>
          <a:endParaRPr lang="en-US"/>
        </a:p>
      </dgm:t>
    </dgm:pt>
    <dgm:pt modelId="{641D94A0-BCF9-4978-9983-A1F2AA3AB59E}" type="sibTrans" cxnId="{181CA3CD-BC8F-4C0F-9D77-B3D4A756C249}">
      <dgm:prSet/>
      <dgm:spPr/>
      <dgm:t>
        <a:bodyPr/>
        <a:lstStyle/>
        <a:p>
          <a:endParaRPr lang="en-US"/>
        </a:p>
      </dgm:t>
    </dgm:pt>
    <dgm:pt modelId="{B5BC9F57-7C62-45D4-9B1B-910600756AFB}">
      <dgm:prSet/>
      <dgm:spPr/>
      <dgm:t>
        <a:bodyPr/>
        <a:lstStyle/>
        <a:p>
          <a:r>
            <a:rPr lang="en-GB"/>
            <a:t>There is the Norther Ireland Justice system. </a:t>
          </a:r>
          <a:endParaRPr lang="en-US"/>
        </a:p>
      </dgm:t>
    </dgm:pt>
    <dgm:pt modelId="{E124F003-1FB8-408F-A484-6E398EDF679C}" type="parTrans" cxnId="{BEB337D5-090F-460C-B22C-F26B755BE8BD}">
      <dgm:prSet/>
      <dgm:spPr/>
      <dgm:t>
        <a:bodyPr/>
        <a:lstStyle/>
        <a:p>
          <a:endParaRPr lang="en-US"/>
        </a:p>
      </dgm:t>
    </dgm:pt>
    <dgm:pt modelId="{67A889B5-F43F-4C45-B499-D02F2410C905}" type="sibTrans" cxnId="{BEB337D5-090F-460C-B22C-F26B755BE8BD}">
      <dgm:prSet/>
      <dgm:spPr/>
      <dgm:t>
        <a:bodyPr/>
        <a:lstStyle/>
        <a:p>
          <a:endParaRPr lang="en-US"/>
        </a:p>
      </dgm:t>
    </dgm:pt>
    <dgm:pt modelId="{577474FD-C195-4F27-BE5B-22F46A303104}" type="pres">
      <dgm:prSet presAssocID="{2C54434C-066E-4F1C-96D6-191D6D864F6E}" presName="vert0" presStyleCnt="0">
        <dgm:presLayoutVars>
          <dgm:dir/>
          <dgm:animOne val="branch"/>
          <dgm:animLvl val="lvl"/>
        </dgm:presLayoutVars>
      </dgm:prSet>
      <dgm:spPr/>
    </dgm:pt>
    <dgm:pt modelId="{8F4EA5B7-5EDC-4B54-A1CA-B41CB12D15CC}" type="pres">
      <dgm:prSet presAssocID="{A141A5D9-EBFB-4A40-94B3-F48861DA7807}" presName="thickLine" presStyleLbl="alignNode1" presStyleIdx="0" presStyleCnt="4"/>
      <dgm:spPr/>
    </dgm:pt>
    <dgm:pt modelId="{4A021F3A-F1B4-4B50-910B-F2064E7E8A90}" type="pres">
      <dgm:prSet presAssocID="{A141A5D9-EBFB-4A40-94B3-F48861DA7807}" presName="horz1" presStyleCnt="0"/>
      <dgm:spPr/>
    </dgm:pt>
    <dgm:pt modelId="{F671B43E-8963-4614-BC13-29CD54908CDA}" type="pres">
      <dgm:prSet presAssocID="{A141A5D9-EBFB-4A40-94B3-F48861DA7807}" presName="tx1" presStyleLbl="revTx" presStyleIdx="0" presStyleCnt="4"/>
      <dgm:spPr/>
    </dgm:pt>
    <dgm:pt modelId="{A6198355-AA7E-4728-B519-BC708B47D1F0}" type="pres">
      <dgm:prSet presAssocID="{A141A5D9-EBFB-4A40-94B3-F48861DA7807}" presName="vert1" presStyleCnt="0"/>
      <dgm:spPr/>
    </dgm:pt>
    <dgm:pt modelId="{084E1C4A-6340-4265-8359-0D9DB37D2511}" type="pres">
      <dgm:prSet presAssocID="{864D3F44-110B-43A3-97E5-75FE6F303CA2}" presName="thickLine" presStyleLbl="alignNode1" presStyleIdx="1" presStyleCnt="4"/>
      <dgm:spPr/>
    </dgm:pt>
    <dgm:pt modelId="{13987AB6-7CDF-457B-B0FB-193CBD96061D}" type="pres">
      <dgm:prSet presAssocID="{864D3F44-110B-43A3-97E5-75FE6F303CA2}" presName="horz1" presStyleCnt="0"/>
      <dgm:spPr/>
    </dgm:pt>
    <dgm:pt modelId="{F063E6C7-46D6-48CA-A496-550665B37356}" type="pres">
      <dgm:prSet presAssocID="{864D3F44-110B-43A3-97E5-75FE6F303CA2}" presName="tx1" presStyleLbl="revTx" presStyleIdx="1" presStyleCnt="4"/>
      <dgm:spPr/>
    </dgm:pt>
    <dgm:pt modelId="{4B5FBA24-7523-4911-AE4F-FED070342B96}" type="pres">
      <dgm:prSet presAssocID="{864D3F44-110B-43A3-97E5-75FE6F303CA2}" presName="vert1" presStyleCnt="0"/>
      <dgm:spPr/>
    </dgm:pt>
    <dgm:pt modelId="{CC131B8D-9B9E-4AF7-BCAD-D951992156ED}" type="pres">
      <dgm:prSet presAssocID="{652F6484-22A7-483C-AD34-C4E649B7CF42}" presName="thickLine" presStyleLbl="alignNode1" presStyleIdx="2" presStyleCnt="4"/>
      <dgm:spPr/>
    </dgm:pt>
    <dgm:pt modelId="{8133931A-4AB2-4C26-ABB4-314C84B9D399}" type="pres">
      <dgm:prSet presAssocID="{652F6484-22A7-483C-AD34-C4E649B7CF42}" presName="horz1" presStyleCnt="0"/>
      <dgm:spPr/>
    </dgm:pt>
    <dgm:pt modelId="{0BDE64DD-7BB6-417F-BBAC-1E8211E46F35}" type="pres">
      <dgm:prSet presAssocID="{652F6484-22A7-483C-AD34-C4E649B7CF42}" presName="tx1" presStyleLbl="revTx" presStyleIdx="2" presStyleCnt="4"/>
      <dgm:spPr/>
    </dgm:pt>
    <dgm:pt modelId="{34104800-7FF6-4AAC-BAFC-F4B76ACEF5BF}" type="pres">
      <dgm:prSet presAssocID="{652F6484-22A7-483C-AD34-C4E649B7CF42}" presName="vert1" presStyleCnt="0"/>
      <dgm:spPr/>
    </dgm:pt>
    <dgm:pt modelId="{B5D5E57D-4EEC-4560-8A65-6B3E4B97A7B4}" type="pres">
      <dgm:prSet presAssocID="{B5BC9F57-7C62-45D4-9B1B-910600756AFB}" presName="thickLine" presStyleLbl="alignNode1" presStyleIdx="3" presStyleCnt="4"/>
      <dgm:spPr/>
    </dgm:pt>
    <dgm:pt modelId="{5638B580-0B04-4CE7-BF96-A02B6CC5581F}" type="pres">
      <dgm:prSet presAssocID="{B5BC9F57-7C62-45D4-9B1B-910600756AFB}" presName="horz1" presStyleCnt="0"/>
      <dgm:spPr/>
    </dgm:pt>
    <dgm:pt modelId="{71E8BE39-94F5-45E6-B598-742C27F09058}" type="pres">
      <dgm:prSet presAssocID="{B5BC9F57-7C62-45D4-9B1B-910600756AFB}" presName="tx1" presStyleLbl="revTx" presStyleIdx="3" presStyleCnt="4"/>
      <dgm:spPr/>
    </dgm:pt>
    <dgm:pt modelId="{76997703-1AD9-495E-9056-740EADC614F2}" type="pres">
      <dgm:prSet presAssocID="{B5BC9F57-7C62-45D4-9B1B-910600756AFB}" presName="vert1" presStyleCnt="0"/>
      <dgm:spPr/>
    </dgm:pt>
  </dgm:ptLst>
  <dgm:cxnLst>
    <dgm:cxn modelId="{E05E9928-A70C-41BB-AB63-864F2DD7E1BD}" type="presOf" srcId="{B5BC9F57-7C62-45D4-9B1B-910600756AFB}" destId="{71E8BE39-94F5-45E6-B598-742C27F09058}" srcOrd="0" destOrd="0" presId="urn:microsoft.com/office/officeart/2008/layout/LinedList"/>
    <dgm:cxn modelId="{87FC533A-8E7D-40CA-88C4-C9D0AB9207A9}" srcId="{2C54434C-066E-4F1C-96D6-191D6D864F6E}" destId="{864D3F44-110B-43A3-97E5-75FE6F303CA2}" srcOrd="1" destOrd="0" parTransId="{1B784481-A3CB-4986-8B9A-9424E2ED966A}" sibTransId="{67F5F269-4112-4A80-92A9-DC0DBFDEC183}"/>
    <dgm:cxn modelId="{02ED356E-20BC-4431-9EC0-F86A2528F4A1}" srcId="{2C54434C-066E-4F1C-96D6-191D6D864F6E}" destId="{A141A5D9-EBFB-4A40-94B3-F48861DA7807}" srcOrd="0" destOrd="0" parTransId="{773E4DF7-F99D-47F3-826F-53DD7FF6ADC8}" sibTransId="{C5E73F73-4E51-4379-A61A-DA89E165F6D9}"/>
    <dgm:cxn modelId="{1EE39FB9-DFA5-4614-B015-2FD4FA940A10}" type="presOf" srcId="{652F6484-22A7-483C-AD34-C4E649B7CF42}" destId="{0BDE64DD-7BB6-417F-BBAC-1E8211E46F35}" srcOrd="0" destOrd="0" presId="urn:microsoft.com/office/officeart/2008/layout/LinedList"/>
    <dgm:cxn modelId="{9DCFFBBB-1A4F-4ADD-9D0E-86C929CAA269}" type="presOf" srcId="{864D3F44-110B-43A3-97E5-75FE6F303CA2}" destId="{F063E6C7-46D6-48CA-A496-550665B37356}" srcOrd="0" destOrd="0" presId="urn:microsoft.com/office/officeart/2008/layout/LinedList"/>
    <dgm:cxn modelId="{C4F54FC0-75AB-4E48-9626-7252A0CFC54E}" type="presOf" srcId="{A141A5D9-EBFB-4A40-94B3-F48861DA7807}" destId="{F671B43E-8963-4614-BC13-29CD54908CDA}" srcOrd="0" destOrd="0" presId="urn:microsoft.com/office/officeart/2008/layout/LinedList"/>
    <dgm:cxn modelId="{181CA3CD-BC8F-4C0F-9D77-B3D4A756C249}" srcId="{2C54434C-066E-4F1C-96D6-191D6D864F6E}" destId="{652F6484-22A7-483C-AD34-C4E649B7CF42}" srcOrd="2" destOrd="0" parTransId="{B3CE159E-E08C-4390-96B5-631547ABD288}" sibTransId="{641D94A0-BCF9-4978-9983-A1F2AA3AB59E}"/>
    <dgm:cxn modelId="{BEB337D5-090F-460C-B22C-F26B755BE8BD}" srcId="{2C54434C-066E-4F1C-96D6-191D6D864F6E}" destId="{B5BC9F57-7C62-45D4-9B1B-910600756AFB}" srcOrd="3" destOrd="0" parTransId="{E124F003-1FB8-408F-A484-6E398EDF679C}" sibTransId="{67A889B5-F43F-4C45-B499-D02F2410C905}"/>
    <dgm:cxn modelId="{63A5B9E9-E97A-4E27-822B-A4A6926F2A8B}" type="presOf" srcId="{2C54434C-066E-4F1C-96D6-191D6D864F6E}" destId="{577474FD-C195-4F27-BE5B-22F46A303104}" srcOrd="0" destOrd="0" presId="urn:microsoft.com/office/officeart/2008/layout/LinedList"/>
    <dgm:cxn modelId="{F96DA3AD-EE4D-40F5-8F15-3B721A89356C}" type="presParOf" srcId="{577474FD-C195-4F27-BE5B-22F46A303104}" destId="{8F4EA5B7-5EDC-4B54-A1CA-B41CB12D15CC}" srcOrd="0" destOrd="0" presId="urn:microsoft.com/office/officeart/2008/layout/LinedList"/>
    <dgm:cxn modelId="{7686EC14-D873-4032-B812-1C11246205B6}" type="presParOf" srcId="{577474FD-C195-4F27-BE5B-22F46A303104}" destId="{4A021F3A-F1B4-4B50-910B-F2064E7E8A90}" srcOrd="1" destOrd="0" presId="urn:microsoft.com/office/officeart/2008/layout/LinedList"/>
    <dgm:cxn modelId="{8779CA1D-474A-4AAE-9073-89962F81B1CD}" type="presParOf" srcId="{4A021F3A-F1B4-4B50-910B-F2064E7E8A90}" destId="{F671B43E-8963-4614-BC13-29CD54908CDA}" srcOrd="0" destOrd="0" presId="urn:microsoft.com/office/officeart/2008/layout/LinedList"/>
    <dgm:cxn modelId="{43988EC4-4FF1-4BD7-94DA-96CA51C9664D}" type="presParOf" srcId="{4A021F3A-F1B4-4B50-910B-F2064E7E8A90}" destId="{A6198355-AA7E-4728-B519-BC708B47D1F0}" srcOrd="1" destOrd="0" presId="urn:microsoft.com/office/officeart/2008/layout/LinedList"/>
    <dgm:cxn modelId="{E725B4CB-3634-4C04-AA00-73E9DB908392}" type="presParOf" srcId="{577474FD-C195-4F27-BE5B-22F46A303104}" destId="{084E1C4A-6340-4265-8359-0D9DB37D2511}" srcOrd="2" destOrd="0" presId="urn:microsoft.com/office/officeart/2008/layout/LinedList"/>
    <dgm:cxn modelId="{BDACCFDC-460E-4A33-8CA6-520EDA18828A}" type="presParOf" srcId="{577474FD-C195-4F27-BE5B-22F46A303104}" destId="{13987AB6-7CDF-457B-B0FB-193CBD96061D}" srcOrd="3" destOrd="0" presId="urn:microsoft.com/office/officeart/2008/layout/LinedList"/>
    <dgm:cxn modelId="{2BD5FD25-3455-4FA4-A325-AA4752E4CCF9}" type="presParOf" srcId="{13987AB6-7CDF-457B-B0FB-193CBD96061D}" destId="{F063E6C7-46D6-48CA-A496-550665B37356}" srcOrd="0" destOrd="0" presId="urn:microsoft.com/office/officeart/2008/layout/LinedList"/>
    <dgm:cxn modelId="{07925EF3-FEEC-4D00-8F76-69FDAA45B702}" type="presParOf" srcId="{13987AB6-7CDF-457B-B0FB-193CBD96061D}" destId="{4B5FBA24-7523-4911-AE4F-FED070342B96}" srcOrd="1" destOrd="0" presId="urn:microsoft.com/office/officeart/2008/layout/LinedList"/>
    <dgm:cxn modelId="{C4E940B2-641F-4E0C-9116-83B9D0687823}" type="presParOf" srcId="{577474FD-C195-4F27-BE5B-22F46A303104}" destId="{CC131B8D-9B9E-4AF7-BCAD-D951992156ED}" srcOrd="4" destOrd="0" presId="urn:microsoft.com/office/officeart/2008/layout/LinedList"/>
    <dgm:cxn modelId="{03639054-D7F0-4158-8DAC-49957B7260D1}" type="presParOf" srcId="{577474FD-C195-4F27-BE5B-22F46A303104}" destId="{8133931A-4AB2-4C26-ABB4-314C84B9D399}" srcOrd="5" destOrd="0" presId="urn:microsoft.com/office/officeart/2008/layout/LinedList"/>
    <dgm:cxn modelId="{FD7D2A1A-E370-4014-B708-B1450A194987}" type="presParOf" srcId="{8133931A-4AB2-4C26-ABB4-314C84B9D399}" destId="{0BDE64DD-7BB6-417F-BBAC-1E8211E46F35}" srcOrd="0" destOrd="0" presId="urn:microsoft.com/office/officeart/2008/layout/LinedList"/>
    <dgm:cxn modelId="{D5313851-722F-4173-AAA0-540E8F588EDF}" type="presParOf" srcId="{8133931A-4AB2-4C26-ABB4-314C84B9D399}" destId="{34104800-7FF6-4AAC-BAFC-F4B76ACEF5BF}" srcOrd="1" destOrd="0" presId="urn:microsoft.com/office/officeart/2008/layout/LinedList"/>
    <dgm:cxn modelId="{7EB52099-F4CC-44DF-ADE7-4B7ECBFED23A}" type="presParOf" srcId="{577474FD-C195-4F27-BE5B-22F46A303104}" destId="{B5D5E57D-4EEC-4560-8A65-6B3E4B97A7B4}" srcOrd="6" destOrd="0" presId="urn:microsoft.com/office/officeart/2008/layout/LinedList"/>
    <dgm:cxn modelId="{A2821673-3556-42F2-A0CA-7749454AD4DC}" type="presParOf" srcId="{577474FD-C195-4F27-BE5B-22F46A303104}" destId="{5638B580-0B04-4CE7-BF96-A02B6CC5581F}" srcOrd="7" destOrd="0" presId="urn:microsoft.com/office/officeart/2008/layout/LinedList"/>
    <dgm:cxn modelId="{1F0FAAC5-03DD-4D5B-A0B2-A82F303FEFFA}" type="presParOf" srcId="{5638B580-0B04-4CE7-BF96-A02B6CC5581F}" destId="{71E8BE39-94F5-45E6-B598-742C27F09058}" srcOrd="0" destOrd="0" presId="urn:microsoft.com/office/officeart/2008/layout/LinedList"/>
    <dgm:cxn modelId="{8BE36222-4643-48C9-9892-3A3E3ACF2647}" type="presParOf" srcId="{5638B580-0B04-4CE7-BF96-A02B6CC5581F}" destId="{76997703-1AD9-495E-9056-740EADC614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208BB50-674D-4F45-A0B7-88E1DAE438BC}" type="doc">
      <dgm:prSet loTypeId="urn:microsoft.com/office/officeart/2018/2/layout/IconLabelList" loCatId="icon" qsTypeId="urn:microsoft.com/office/officeart/2005/8/quickstyle/simple1#11" qsCatId="simple" csTypeId="urn:microsoft.com/office/officeart/2005/8/colors/accent1_2#9" csCatId="accent1" phldr="1"/>
      <dgm:spPr/>
      <dgm:t>
        <a:bodyPr/>
        <a:lstStyle/>
        <a:p>
          <a:endParaRPr lang="en-US"/>
        </a:p>
      </dgm:t>
    </dgm:pt>
    <dgm:pt modelId="{73542BEA-9236-47F2-B1F6-F11484EEE5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Laws/ statutes that govern the way we must act within society, and we must follow these laws. </a:t>
          </a:r>
          <a:endParaRPr lang="en-US" dirty="0"/>
        </a:p>
      </dgm:t>
    </dgm:pt>
    <dgm:pt modelId="{5AB63EBA-973D-4D67-8F00-04D7A86DEDA7}" type="parTrans" cxnId="{D3C7D0B7-E515-4484-8C09-9283E4964FF8}">
      <dgm:prSet/>
      <dgm:spPr/>
      <dgm:t>
        <a:bodyPr/>
        <a:lstStyle/>
        <a:p>
          <a:endParaRPr lang="en-US"/>
        </a:p>
      </dgm:t>
    </dgm:pt>
    <dgm:pt modelId="{C96D83A3-0589-430D-99DC-CA579C366BA5}" type="sibTrans" cxnId="{D3C7D0B7-E515-4484-8C09-9283E4964FF8}">
      <dgm:prSet/>
      <dgm:spPr/>
      <dgm:t>
        <a:bodyPr/>
        <a:lstStyle/>
        <a:p>
          <a:endParaRPr lang="en-US"/>
        </a:p>
      </dgm:t>
    </dgm:pt>
    <dgm:pt modelId="{766D9A32-9ED3-4533-9C33-33AE010FB6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we also have other things such as a code of conduct. Is this law? </a:t>
          </a:r>
          <a:endParaRPr lang="en-US"/>
        </a:p>
      </dgm:t>
    </dgm:pt>
    <dgm:pt modelId="{FE74A15E-E3F6-4A83-9E36-92C7141616F9}" type="parTrans" cxnId="{7FF180CD-25A5-488D-8A53-7DF3ECD701DB}">
      <dgm:prSet/>
      <dgm:spPr/>
      <dgm:t>
        <a:bodyPr/>
        <a:lstStyle/>
        <a:p>
          <a:endParaRPr lang="en-US"/>
        </a:p>
      </dgm:t>
    </dgm:pt>
    <dgm:pt modelId="{6A0905D1-32DD-4F32-8473-4D66461F8273}" type="sibTrans" cxnId="{7FF180CD-25A5-488D-8A53-7DF3ECD701DB}">
      <dgm:prSet/>
      <dgm:spPr/>
      <dgm:t>
        <a:bodyPr/>
        <a:lstStyle/>
        <a:p>
          <a:endParaRPr lang="en-US"/>
        </a:p>
      </dgm:t>
    </dgm:pt>
    <dgm:pt modelId="{2BBEB3B8-411C-4B70-BDD6-56686213C8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Does it have consequences? </a:t>
          </a:r>
          <a:endParaRPr lang="en-US"/>
        </a:p>
      </dgm:t>
    </dgm:pt>
    <dgm:pt modelId="{A19AD21B-BFFC-47B3-A8C5-578C86E8B93E}" type="parTrans" cxnId="{4A4A5F8C-6B35-408D-BCAB-1B5C4CEF8B5E}">
      <dgm:prSet/>
      <dgm:spPr/>
      <dgm:t>
        <a:bodyPr/>
        <a:lstStyle/>
        <a:p>
          <a:endParaRPr lang="en-US"/>
        </a:p>
      </dgm:t>
    </dgm:pt>
    <dgm:pt modelId="{D2C72211-E443-402C-8748-9C6FCA492320}" type="sibTrans" cxnId="{4A4A5F8C-6B35-408D-BCAB-1B5C4CEF8B5E}">
      <dgm:prSet/>
      <dgm:spPr/>
      <dgm:t>
        <a:bodyPr/>
        <a:lstStyle/>
        <a:p>
          <a:endParaRPr lang="en-US"/>
        </a:p>
      </dgm:t>
    </dgm:pt>
    <dgm:pt modelId="{FD813206-D2FC-4E30-ACEF-32C6D5A9F0FD}" type="pres">
      <dgm:prSet presAssocID="{C208BB50-674D-4F45-A0B7-88E1DAE438BC}" presName="root" presStyleCnt="0">
        <dgm:presLayoutVars>
          <dgm:dir/>
          <dgm:resizeHandles val="exact"/>
        </dgm:presLayoutVars>
      </dgm:prSet>
      <dgm:spPr/>
    </dgm:pt>
    <dgm:pt modelId="{03063E48-A8AF-4A1A-A4C9-D38CDA416D4A}" type="pres">
      <dgm:prSet presAssocID="{73542BEA-9236-47F2-B1F6-F11484EEE527}" presName="compNode" presStyleCnt="0"/>
      <dgm:spPr/>
    </dgm:pt>
    <dgm:pt modelId="{2913A2C2-13DE-4B99-82C6-38F53CA12B21}" type="pres">
      <dgm:prSet presAssocID="{73542BEA-9236-47F2-B1F6-F11484EEE52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B719D9B-B66B-4AF7-A873-944C8C9540BF}" type="pres">
      <dgm:prSet presAssocID="{73542BEA-9236-47F2-B1F6-F11484EEE527}" presName="spaceRect" presStyleCnt="0"/>
      <dgm:spPr/>
    </dgm:pt>
    <dgm:pt modelId="{03E00836-40FE-4835-BE30-9321176016DD}" type="pres">
      <dgm:prSet presAssocID="{73542BEA-9236-47F2-B1F6-F11484EEE527}" presName="textRect" presStyleLbl="revTx" presStyleIdx="0" presStyleCnt="3">
        <dgm:presLayoutVars>
          <dgm:chMax val="1"/>
          <dgm:chPref val="1"/>
        </dgm:presLayoutVars>
      </dgm:prSet>
      <dgm:spPr/>
    </dgm:pt>
    <dgm:pt modelId="{64DC9B91-41B4-4D61-8703-CFD38D06723E}" type="pres">
      <dgm:prSet presAssocID="{C96D83A3-0589-430D-99DC-CA579C366BA5}" presName="sibTrans" presStyleCnt="0"/>
      <dgm:spPr/>
    </dgm:pt>
    <dgm:pt modelId="{C9ACD2CD-8EB8-40C0-ABC3-6B9242365B01}" type="pres">
      <dgm:prSet presAssocID="{766D9A32-9ED3-4533-9C33-33AE010FB6C2}" presName="compNode" presStyleCnt="0"/>
      <dgm:spPr/>
    </dgm:pt>
    <dgm:pt modelId="{ADF87F8D-B2E7-4656-813A-127CD6F3875B}" type="pres">
      <dgm:prSet presAssocID="{766D9A32-9ED3-4533-9C33-33AE010FB6C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F7DD88E-881B-408C-9605-D43C9BA6E992}" type="pres">
      <dgm:prSet presAssocID="{766D9A32-9ED3-4533-9C33-33AE010FB6C2}" presName="spaceRect" presStyleCnt="0"/>
      <dgm:spPr/>
    </dgm:pt>
    <dgm:pt modelId="{8236C828-BDD2-4ED2-8EDB-329A9CD68B0A}" type="pres">
      <dgm:prSet presAssocID="{766D9A32-9ED3-4533-9C33-33AE010FB6C2}" presName="textRect" presStyleLbl="revTx" presStyleIdx="1" presStyleCnt="3">
        <dgm:presLayoutVars>
          <dgm:chMax val="1"/>
          <dgm:chPref val="1"/>
        </dgm:presLayoutVars>
      </dgm:prSet>
      <dgm:spPr/>
    </dgm:pt>
    <dgm:pt modelId="{A87EE1D9-0238-4E97-B5AB-121D64419E46}" type="pres">
      <dgm:prSet presAssocID="{6A0905D1-32DD-4F32-8473-4D66461F8273}" presName="sibTrans" presStyleCnt="0"/>
      <dgm:spPr/>
    </dgm:pt>
    <dgm:pt modelId="{19B611B8-ADB1-45AD-8189-D99BADE389E9}" type="pres">
      <dgm:prSet presAssocID="{2BBEB3B8-411C-4B70-BDD6-56686213C86D}" presName="compNode" presStyleCnt="0"/>
      <dgm:spPr/>
    </dgm:pt>
    <dgm:pt modelId="{A0D1DC60-0BE6-4CD4-930E-E7D6177D3982}" type="pres">
      <dgm:prSet presAssocID="{2BBEB3B8-411C-4B70-BDD6-56686213C86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0795897-1012-414E-A8F8-C7BAFF037A1F}" type="pres">
      <dgm:prSet presAssocID="{2BBEB3B8-411C-4B70-BDD6-56686213C86D}" presName="spaceRect" presStyleCnt="0"/>
      <dgm:spPr/>
    </dgm:pt>
    <dgm:pt modelId="{DEA4C865-C476-4686-8F6F-E8ABC3EF1ED3}" type="pres">
      <dgm:prSet presAssocID="{2BBEB3B8-411C-4B70-BDD6-56686213C86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8D96C17-6066-446A-9779-44C775F7DA52}" type="presOf" srcId="{73542BEA-9236-47F2-B1F6-F11484EEE527}" destId="{03E00836-40FE-4835-BE30-9321176016DD}" srcOrd="0" destOrd="0" presId="urn:microsoft.com/office/officeart/2018/2/layout/IconLabelList"/>
    <dgm:cxn modelId="{BB279729-C004-4F19-99C6-4DE74B8C9065}" type="presOf" srcId="{2BBEB3B8-411C-4B70-BDD6-56686213C86D}" destId="{DEA4C865-C476-4686-8F6F-E8ABC3EF1ED3}" srcOrd="0" destOrd="0" presId="urn:microsoft.com/office/officeart/2018/2/layout/IconLabelList"/>
    <dgm:cxn modelId="{4A4A5F8C-6B35-408D-BCAB-1B5C4CEF8B5E}" srcId="{C208BB50-674D-4F45-A0B7-88E1DAE438BC}" destId="{2BBEB3B8-411C-4B70-BDD6-56686213C86D}" srcOrd="2" destOrd="0" parTransId="{A19AD21B-BFFC-47B3-A8C5-578C86E8B93E}" sibTransId="{D2C72211-E443-402C-8748-9C6FCA492320}"/>
    <dgm:cxn modelId="{BFA8E8A5-EBBE-438F-8025-DAE4A12205D2}" type="presOf" srcId="{C208BB50-674D-4F45-A0B7-88E1DAE438BC}" destId="{FD813206-D2FC-4E30-ACEF-32C6D5A9F0FD}" srcOrd="0" destOrd="0" presId="urn:microsoft.com/office/officeart/2018/2/layout/IconLabelList"/>
    <dgm:cxn modelId="{54A774AF-8756-409D-83C4-1FFAF3967829}" type="presOf" srcId="{766D9A32-9ED3-4533-9C33-33AE010FB6C2}" destId="{8236C828-BDD2-4ED2-8EDB-329A9CD68B0A}" srcOrd="0" destOrd="0" presId="urn:microsoft.com/office/officeart/2018/2/layout/IconLabelList"/>
    <dgm:cxn modelId="{D3C7D0B7-E515-4484-8C09-9283E4964FF8}" srcId="{C208BB50-674D-4F45-A0B7-88E1DAE438BC}" destId="{73542BEA-9236-47F2-B1F6-F11484EEE527}" srcOrd="0" destOrd="0" parTransId="{5AB63EBA-973D-4D67-8F00-04D7A86DEDA7}" sibTransId="{C96D83A3-0589-430D-99DC-CA579C366BA5}"/>
    <dgm:cxn modelId="{7FF180CD-25A5-488D-8A53-7DF3ECD701DB}" srcId="{C208BB50-674D-4F45-A0B7-88E1DAE438BC}" destId="{766D9A32-9ED3-4533-9C33-33AE010FB6C2}" srcOrd="1" destOrd="0" parTransId="{FE74A15E-E3F6-4A83-9E36-92C7141616F9}" sibTransId="{6A0905D1-32DD-4F32-8473-4D66461F8273}"/>
    <dgm:cxn modelId="{DE42FD23-CBBB-411D-9F5A-4AF13B4F4A72}" type="presParOf" srcId="{FD813206-D2FC-4E30-ACEF-32C6D5A9F0FD}" destId="{03063E48-A8AF-4A1A-A4C9-D38CDA416D4A}" srcOrd="0" destOrd="0" presId="urn:microsoft.com/office/officeart/2018/2/layout/IconLabelList"/>
    <dgm:cxn modelId="{9E22E59C-C819-4DC7-9E25-240A74A5C9C7}" type="presParOf" srcId="{03063E48-A8AF-4A1A-A4C9-D38CDA416D4A}" destId="{2913A2C2-13DE-4B99-82C6-38F53CA12B21}" srcOrd="0" destOrd="0" presId="urn:microsoft.com/office/officeart/2018/2/layout/IconLabelList"/>
    <dgm:cxn modelId="{65B2EF7C-7E61-4CA5-9ED0-BF7D6DDC9ECC}" type="presParOf" srcId="{03063E48-A8AF-4A1A-A4C9-D38CDA416D4A}" destId="{6B719D9B-B66B-4AF7-A873-944C8C9540BF}" srcOrd="1" destOrd="0" presId="urn:microsoft.com/office/officeart/2018/2/layout/IconLabelList"/>
    <dgm:cxn modelId="{8D59F232-9482-42F8-97D7-5E9900B2E6A8}" type="presParOf" srcId="{03063E48-A8AF-4A1A-A4C9-D38CDA416D4A}" destId="{03E00836-40FE-4835-BE30-9321176016DD}" srcOrd="2" destOrd="0" presId="urn:microsoft.com/office/officeart/2018/2/layout/IconLabelList"/>
    <dgm:cxn modelId="{84280524-EFDA-45B0-8319-35D16B6721BF}" type="presParOf" srcId="{FD813206-D2FC-4E30-ACEF-32C6D5A9F0FD}" destId="{64DC9B91-41B4-4D61-8703-CFD38D06723E}" srcOrd="1" destOrd="0" presId="urn:microsoft.com/office/officeart/2018/2/layout/IconLabelList"/>
    <dgm:cxn modelId="{C0C4CB32-8FCA-4B00-A9A6-327C1FF55283}" type="presParOf" srcId="{FD813206-D2FC-4E30-ACEF-32C6D5A9F0FD}" destId="{C9ACD2CD-8EB8-40C0-ABC3-6B9242365B01}" srcOrd="2" destOrd="0" presId="urn:microsoft.com/office/officeart/2018/2/layout/IconLabelList"/>
    <dgm:cxn modelId="{6C673497-684B-40DD-8E73-01362817146B}" type="presParOf" srcId="{C9ACD2CD-8EB8-40C0-ABC3-6B9242365B01}" destId="{ADF87F8D-B2E7-4656-813A-127CD6F3875B}" srcOrd="0" destOrd="0" presId="urn:microsoft.com/office/officeart/2018/2/layout/IconLabelList"/>
    <dgm:cxn modelId="{812B2773-35D2-434E-81C3-9F7AF2E3C64C}" type="presParOf" srcId="{C9ACD2CD-8EB8-40C0-ABC3-6B9242365B01}" destId="{EF7DD88E-881B-408C-9605-D43C9BA6E992}" srcOrd="1" destOrd="0" presId="urn:microsoft.com/office/officeart/2018/2/layout/IconLabelList"/>
    <dgm:cxn modelId="{D95A9639-8B82-4E91-A7C8-304F56B3ECF9}" type="presParOf" srcId="{C9ACD2CD-8EB8-40C0-ABC3-6B9242365B01}" destId="{8236C828-BDD2-4ED2-8EDB-329A9CD68B0A}" srcOrd="2" destOrd="0" presId="urn:microsoft.com/office/officeart/2018/2/layout/IconLabelList"/>
    <dgm:cxn modelId="{B69FBB38-0800-4E74-948B-AC4353B01607}" type="presParOf" srcId="{FD813206-D2FC-4E30-ACEF-32C6D5A9F0FD}" destId="{A87EE1D9-0238-4E97-B5AB-121D64419E46}" srcOrd="3" destOrd="0" presId="urn:microsoft.com/office/officeart/2018/2/layout/IconLabelList"/>
    <dgm:cxn modelId="{F1251A64-0525-452D-8045-501CFA749CBB}" type="presParOf" srcId="{FD813206-D2FC-4E30-ACEF-32C6D5A9F0FD}" destId="{19B611B8-ADB1-45AD-8189-D99BADE389E9}" srcOrd="4" destOrd="0" presId="urn:microsoft.com/office/officeart/2018/2/layout/IconLabelList"/>
    <dgm:cxn modelId="{C68AFD39-61BC-45DA-9F36-27A89098EC22}" type="presParOf" srcId="{19B611B8-ADB1-45AD-8189-D99BADE389E9}" destId="{A0D1DC60-0BE6-4CD4-930E-E7D6177D3982}" srcOrd="0" destOrd="0" presId="urn:microsoft.com/office/officeart/2018/2/layout/IconLabelList"/>
    <dgm:cxn modelId="{2F5D9060-8622-485E-B730-D328FE864B2C}" type="presParOf" srcId="{19B611B8-ADB1-45AD-8189-D99BADE389E9}" destId="{D0795897-1012-414E-A8F8-C7BAFF037A1F}" srcOrd="1" destOrd="0" presId="urn:microsoft.com/office/officeart/2018/2/layout/IconLabelList"/>
    <dgm:cxn modelId="{C5C14496-A6DF-4E1D-B672-2B3A33566EB9}" type="presParOf" srcId="{19B611B8-ADB1-45AD-8189-D99BADE389E9}" destId="{DEA4C865-C476-4686-8F6F-E8ABC3EF1ED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C26364-6AA1-4FDD-95E5-FE00F9837BCC}" type="doc">
      <dgm:prSet loTypeId="urn:microsoft.com/office/officeart/2018/2/layout/IconLabelList" loCatId="icon" qsTypeId="urn:microsoft.com/office/officeart/2005/8/quickstyle/simple1#12" qsCatId="simple" csTypeId="urn:microsoft.com/office/officeart/2005/8/colors/accent1_2#10" csCatId="accent1" phldr="1"/>
      <dgm:spPr/>
      <dgm:t>
        <a:bodyPr/>
        <a:lstStyle/>
        <a:p>
          <a:endParaRPr lang="en-US"/>
        </a:p>
      </dgm:t>
    </dgm:pt>
    <dgm:pt modelId="{25112B72-B275-4AB5-8796-A093111C31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Primary Law – Made by Parliament</a:t>
          </a:r>
          <a:endParaRPr lang="en-US"/>
        </a:p>
      </dgm:t>
    </dgm:pt>
    <dgm:pt modelId="{E83E44FE-E9D2-4A85-9629-F1B4DE389F28}" type="parTrans" cxnId="{DA89FB35-F70D-4655-AE6D-D6314144AA7C}">
      <dgm:prSet/>
      <dgm:spPr/>
      <dgm:t>
        <a:bodyPr/>
        <a:lstStyle/>
        <a:p>
          <a:endParaRPr lang="en-US"/>
        </a:p>
      </dgm:t>
    </dgm:pt>
    <dgm:pt modelId="{AC295668-BBE4-4803-9DC7-C2B5B563697A}" type="sibTrans" cxnId="{DA89FB35-F70D-4655-AE6D-D6314144AA7C}">
      <dgm:prSet/>
      <dgm:spPr/>
      <dgm:t>
        <a:bodyPr/>
        <a:lstStyle/>
        <a:p>
          <a:endParaRPr lang="en-US"/>
        </a:p>
      </dgm:t>
    </dgm:pt>
    <dgm:pt modelId="{07EF9B34-67FA-4FB4-BBD3-C6EF2E4C8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Secondary Law – Made by Government ministers</a:t>
          </a:r>
          <a:endParaRPr lang="en-US"/>
        </a:p>
      </dgm:t>
    </dgm:pt>
    <dgm:pt modelId="{F5E1426E-BE67-457F-90B8-39ACB8CA5D59}" type="parTrans" cxnId="{B63A341D-BDE3-4C17-9664-5355B602E282}">
      <dgm:prSet/>
      <dgm:spPr/>
      <dgm:t>
        <a:bodyPr/>
        <a:lstStyle/>
        <a:p>
          <a:endParaRPr lang="en-US"/>
        </a:p>
      </dgm:t>
    </dgm:pt>
    <dgm:pt modelId="{D38D5AA0-8EBC-4FC9-B977-8BD825C226C7}" type="sibTrans" cxnId="{B63A341D-BDE3-4C17-9664-5355B602E282}">
      <dgm:prSet/>
      <dgm:spPr/>
      <dgm:t>
        <a:bodyPr/>
        <a:lstStyle/>
        <a:p>
          <a:endParaRPr lang="en-US"/>
        </a:p>
      </dgm:t>
    </dgm:pt>
    <dgm:pt modelId="{FC9ED18C-3F41-44A2-9EA4-9C5BE0ED2D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Case Law – Made by judges (common law)</a:t>
          </a:r>
          <a:endParaRPr lang="en-US"/>
        </a:p>
      </dgm:t>
    </dgm:pt>
    <dgm:pt modelId="{DDFEFF51-18F1-405B-AB4B-11856B1FCC47}" type="parTrans" cxnId="{7F833C7F-4621-4080-B826-5E637B7BD57C}">
      <dgm:prSet/>
      <dgm:spPr/>
      <dgm:t>
        <a:bodyPr/>
        <a:lstStyle/>
        <a:p>
          <a:endParaRPr lang="en-US"/>
        </a:p>
      </dgm:t>
    </dgm:pt>
    <dgm:pt modelId="{1ECA0EB3-3497-4653-A9CF-120214787F2D}" type="sibTrans" cxnId="{7F833C7F-4621-4080-B826-5E637B7BD57C}">
      <dgm:prSet/>
      <dgm:spPr/>
      <dgm:t>
        <a:bodyPr/>
        <a:lstStyle/>
        <a:p>
          <a:endParaRPr lang="en-US"/>
        </a:p>
      </dgm:t>
    </dgm:pt>
    <dgm:pt modelId="{6B90F1FE-CE48-430B-92AC-9D0CF9B274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International Law – Governs relationships between countries, not binding in domestic law</a:t>
          </a:r>
          <a:endParaRPr lang="en-US"/>
        </a:p>
      </dgm:t>
    </dgm:pt>
    <dgm:pt modelId="{49E75CD7-647C-4505-9475-69E48100664D}" type="parTrans" cxnId="{AC472064-4E45-4C62-B60B-E8C92861D146}">
      <dgm:prSet/>
      <dgm:spPr/>
      <dgm:t>
        <a:bodyPr/>
        <a:lstStyle/>
        <a:p>
          <a:endParaRPr lang="en-US"/>
        </a:p>
      </dgm:t>
    </dgm:pt>
    <dgm:pt modelId="{8EAEEF76-4E10-454D-888C-1632DDB13414}" type="sibTrans" cxnId="{AC472064-4E45-4C62-B60B-E8C92861D146}">
      <dgm:prSet/>
      <dgm:spPr/>
      <dgm:t>
        <a:bodyPr/>
        <a:lstStyle/>
        <a:p>
          <a:endParaRPr lang="en-US"/>
        </a:p>
      </dgm:t>
    </dgm:pt>
    <dgm:pt modelId="{9D897228-BE21-4BA2-9D60-DFA13E38E4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European Convention on Human Rights 1950 – Human Rights Act 1998</a:t>
          </a:r>
          <a:endParaRPr lang="en-US"/>
        </a:p>
      </dgm:t>
    </dgm:pt>
    <dgm:pt modelId="{2D5D18ED-69E3-4CD7-B3F4-6F3279442E4B}" type="parTrans" cxnId="{391B3BB9-3FBB-40BF-8096-D9EC864718F7}">
      <dgm:prSet/>
      <dgm:spPr/>
      <dgm:t>
        <a:bodyPr/>
        <a:lstStyle/>
        <a:p>
          <a:endParaRPr lang="en-US"/>
        </a:p>
      </dgm:t>
    </dgm:pt>
    <dgm:pt modelId="{DD340B4B-F903-4AF4-AC86-F5BBB1842001}" type="sibTrans" cxnId="{391B3BB9-3FBB-40BF-8096-D9EC864718F7}">
      <dgm:prSet/>
      <dgm:spPr/>
      <dgm:t>
        <a:bodyPr/>
        <a:lstStyle/>
        <a:p>
          <a:endParaRPr lang="en-US"/>
        </a:p>
      </dgm:t>
    </dgm:pt>
    <dgm:pt modelId="{060B05B0-E907-498A-B18C-9AFD3292ACD0}" type="pres">
      <dgm:prSet presAssocID="{6FC26364-6AA1-4FDD-95E5-FE00F9837BCC}" presName="root" presStyleCnt="0">
        <dgm:presLayoutVars>
          <dgm:dir/>
          <dgm:resizeHandles val="exact"/>
        </dgm:presLayoutVars>
      </dgm:prSet>
      <dgm:spPr/>
    </dgm:pt>
    <dgm:pt modelId="{9EA1E781-A7AF-4C5A-AE2C-CEF9680FBB4A}" type="pres">
      <dgm:prSet presAssocID="{25112B72-B275-4AB5-8796-A093111C31B4}" presName="compNode" presStyleCnt="0"/>
      <dgm:spPr/>
    </dgm:pt>
    <dgm:pt modelId="{947A7C96-D061-45A8-8EA6-6335940EE272}" type="pres">
      <dgm:prSet presAssocID="{25112B72-B275-4AB5-8796-A093111C31B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595E654-2EF2-4A0C-B64A-1A3E1D16F9BB}" type="pres">
      <dgm:prSet presAssocID="{25112B72-B275-4AB5-8796-A093111C31B4}" presName="spaceRect" presStyleCnt="0"/>
      <dgm:spPr/>
    </dgm:pt>
    <dgm:pt modelId="{96C0F49B-7934-43C8-9026-FB6F045AC1CB}" type="pres">
      <dgm:prSet presAssocID="{25112B72-B275-4AB5-8796-A093111C31B4}" presName="textRect" presStyleLbl="revTx" presStyleIdx="0" presStyleCnt="5">
        <dgm:presLayoutVars>
          <dgm:chMax val="1"/>
          <dgm:chPref val="1"/>
        </dgm:presLayoutVars>
      </dgm:prSet>
      <dgm:spPr/>
    </dgm:pt>
    <dgm:pt modelId="{C472F3C6-BF61-48DF-97D7-323A6C624499}" type="pres">
      <dgm:prSet presAssocID="{AC295668-BBE4-4803-9DC7-C2B5B563697A}" presName="sibTrans" presStyleCnt="0"/>
      <dgm:spPr/>
    </dgm:pt>
    <dgm:pt modelId="{03ACA939-8FBE-46DF-9793-909FC4393732}" type="pres">
      <dgm:prSet presAssocID="{07EF9B34-67FA-4FB4-BBD3-C6EF2E4C88D9}" presName="compNode" presStyleCnt="0"/>
      <dgm:spPr/>
    </dgm:pt>
    <dgm:pt modelId="{D5A392A3-B4C7-48FF-A49C-08B4F5132E6D}" type="pres">
      <dgm:prSet presAssocID="{07EF9B34-67FA-4FB4-BBD3-C6EF2E4C88D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2EE80AE-19C9-486A-813C-89AE0D8A75EC}" type="pres">
      <dgm:prSet presAssocID="{07EF9B34-67FA-4FB4-BBD3-C6EF2E4C88D9}" presName="spaceRect" presStyleCnt="0"/>
      <dgm:spPr/>
    </dgm:pt>
    <dgm:pt modelId="{0D76B094-2D7A-49C8-9AA1-D081636A75DC}" type="pres">
      <dgm:prSet presAssocID="{07EF9B34-67FA-4FB4-BBD3-C6EF2E4C88D9}" presName="textRect" presStyleLbl="revTx" presStyleIdx="1" presStyleCnt="5">
        <dgm:presLayoutVars>
          <dgm:chMax val="1"/>
          <dgm:chPref val="1"/>
        </dgm:presLayoutVars>
      </dgm:prSet>
      <dgm:spPr/>
    </dgm:pt>
    <dgm:pt modelId="{0DADBAB5-5AE5-4450-9A9C-109629FB4868}" type="pres">
      <dgm:prSet presAssocID="{D38D5AA0-8EBC-4FC9-B977-8BD825C226C7}" presName="sibTrans" presStyleCnt="0"/>
      <dgm:spPr/>
    </dgm:pt>
    <dgm:pt modelId="{8A1DA8B5-F946-4464-90DB-05F9D3B31BF1}" type="pres">
      <dgm:prSet presAssocID="{FC9ED18C-3F41-44A2-9EA4-9C5BE0ED2D24}" presName="compNode" presStyleCnt="0"/>
      <dgm:spPr/>
    </dgm:pt>
    <dgm:pt modelId="{1B4EE72D-AAA9-4672-9B22-FE55C32AED3B}" type="pres">
      <dgm:prSet presAssocID="{FC9ED18C-3F41-44A2-9EA4-9C5BE0ED2D2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F82236-AA01-4671-853C-BB5B586D05D5}" type="pres">
      <dgm:prSet presAssocID="{FC9ED18C-3F41-44A2-9EA4-9C5BE0ED2D24}" presName="spaceRect" presStyleCnt="0"/>
      <dgm:spPr/>
    </dgm:pt>
    <dgm:pt modelId="{47281ADA-AD49-4897-8D44-BD4638E56CD5}" type="pres">
      <dgm:prSet presAssocID="{FC9ED18C-3F41-44A2-9EA4-9C5BE0ED2D24}" presName="textRect" presStyleLbl="revTx" presStyleIdx="2" presStyleCnt="5">
        <dgm:presLayoutVars>
          <dgm:chMax val="1"/>
          <dgm:chPref val="1"/>
        </dgm:presLayoutVars>
      </dgm:prSet>
      <dgm:spPr/>
    </dgm:pt>
    <dgm:pt modelId="{1D5191AA-64E2-43DB-809C-E90749EBAAA7}" type="pres">
      <dgm:prSet presAssocID="{1ECA0EB3-3497-4653-A9CF-120214787F2D}" presName="sibTrans" presStyleCnt="0"/>
      <dgm:spPr/>
    </dgm:pt>
    <dgm:pt modelId="{30774312-5BC9-4451-80EA-E8C0C6248973}" type="pres">
      <dgm:prSet presAssocID="{6B90F1FE-CE48-430B-92AC-9D0CF9B27435}" presName="compNode" presStyleCnt="0"/>
      <dgm:spPr/>
    </dgm:pt>
    <dgm:pt modelId="{0F668124-CED7-49DE-B3A8-9495C391F0AA}" type="pres">
      <dgm:prSet presAssocID="{6B90F1FE-CE48-430B-92AC-9D0CF9B2743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E4EB8CF-837B-4C3B-B8B9-512556FC47A1}" type="pres">
      <dgm:prSet presAssocID="{6B90F1FE-CE48-430B-92AC-9D0CF9B27435}" presName="spaceRect" presStyleCnt="0"/>
      <dgm:spPr/>
    </dgm:pt>
    <dgm:pt modelId="{E5693AF5-AC9E-42E9-B50D-C42A80A56E0F}" type="pres">
      <dgm:prSet presAssocID="{6B90F1FE-CE48-430B-92AC-9D0CF9B27435}" presName="textRect" presStyleLbl="revTx" presStyleIdx="3" presStyleCnt="5">
        <dgm:presLayoutVars>
          <dgm:chMax val="1"/>
          <dgm:chPref val="1"/>
        </dgm:presLayoutVars>
      </dgm:prSet>
      <dgm:spPr/>
    </dgm:pt>
    <dgm:pt modelId="{9C0C9636-556F-478F-9A06-7A36FC112333}" type="pres">
      <dgm:prSet presAssocID="{8EAEEF76-4E10-454D-888C-1632DDB13414}" presName="sibTrans" presStyleCnt="0"/>
      <dgm:spPr/>
    </dgm:pt>
    <dgm:pt modelId="{81F2EED1-B18B-4A13-AAE8-770C4E192DA3}" type="pres">
      <dgm:prSet presAssocID="{9D897228-BE21-4BA2-9D60-DFA13E38E423}" presName="compNode" presStyleCnt="0"/>
      <dgm:spPr/>
    </dgm:pt>
    <dgm:pt modelId="{38E29C4E-CB7D-4BF3-B863-812F1EA75D0B}" type="pres">
      <dgm:prSet presAssocID="{9D897228-BE21-4BA2-9D60-DFA13E38E42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C2DEEF2-B438-4AB2-8AE4-B424E64FDC20}" type="pres">
      <dgm:prSet presAssocID="{9D897228-BE21-4BA2-9D60-DFA13E38E423}" presName="spaceRect" presStyleCnt="0"/>
      <dgm:spPr/>
    </dgm:pt>
    <dgm:pt modelId="{69F180F3-78DD-4A88-919A-85DF22748081}" type="pres">
      <dgm:prSet presAssocID="{9D897228-BE21-4BA2-9D60-DFA13E38E42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63A341D-BDE3-4C17-9664-5355B602E282}" srcId="{6FC26364-6AA1-4FDD-95E5-FE00F9837BCC}" destId="{07EF9B34-67FA-4FB4-BBD3-C6EF2E4C88D9}" srcOrd="1" destOrd="0" parTransId="{F5E1426E-BE67-457F-90B8-39ACB8CA5D59}" sibTransId="{D38D5AA0-8EBC-4FC9-B977-8BD825C226C7}"/>
    <dgm:cxn modelId="{B67D2D2C-1606-41C5-99FB-D3D12FD1E72B}" type="presOf" srcId="{FC9ED18C-3F41-44A2-9EA4-9C5BE0ED2D24}" destId="{47281ADA-AD49-4897-8D44-BD4638E56CD5}" srcOrd="0" destOrd="0" presId="urn:microsoft.com/office/officeart/2018/2/layout/IconLabelList"/>
    <dgm:cxn modelId="{88671535-C3F7-4A4A-8272-5CD5EE540117}" type="presOf" srcId="{9D897228-BE21-4BA2-9D60-DFA13E38E423}" destId="{69F180F3-78DD-4A88-919A-85DF22748081}" srcOrd="0" destOrd="0" presId="urn:microsoft.com/office/officeart/2018/2/layout/IconLabelList"/>
    <dgm:cxn modelId="{DA89FB35-F70D-4655-AE6D-D6314144AA7C}" srcId="{6FC26364-6AA1-4FDD-95E5-FE00F9837BCC}" destId="{25112B72-B275-4AB5-8796-A093111C31B4}" srcOrd="0" destOrd="0" parTransId="{E83E44FE-E9D2-4A85-9629-F1B4DE389F28}" sibTransId="{AC295668-BBE4-4803-9DC7-C2B5B563697A}"/>
    <dgm:cxn modelId="{AC472064-4E45-4C62-B60B-E8C92861D146}" srcId="{6FC26364-6AA1-4FDD-95E5-FE00F9837BCC}" destId="{6B90F1FE-CE48-430B-92AC-9D0CF9B27435}" srcOrd="3" destOrd="0" parTransId="{49E75CD7-647C-4505-9475-69E48100664D}" sibTransId="{8EAEEF76-4E10-454D-888C-1632DDB13414}"/>
    <dgm:cxn modelId="{F81DD965-B230-4C8E-9363-519E143C86D0}" type="presOf" srcId="{6FC26364-6AA1-4FDD-95E5-FE00F9837BCC}" destId="{060B05B0-E907-498A-B18C-9AFD3292ACD0}" srcOrd="0" destOrd="0" presId="urn:microsoft.com/office/officeart/2018/2/layout/IconLabelList"/>
    <dgm:cxn modelId="{CF429C59-2404-4560-B790-1D3DAA1610D5}" type="presOf" srcId="{07EF9B34-67FA-4FB4-BBD3-C6EF2E4C88D9}" destId="{0D76B094-2D7A-49C8-9AA1-D081636A75DC}" srcOrd="0" destOrd="0" presId="urn:microsoft.com/office/officeart/2018/2/layout/IconLabelList"/>
    <dgm:cxn modelId="{7F833C7F-4621-4080-B826-5E637B7BD57C}" srcId="{6FC26364-6AA1-4FDD-95E5-FE00F9837BCC}" destId="{FC9ED18C-3F41-44A2-9EA4-9C5BE0ED2D24}" srcOrd="2" destOrd="0" parTransId="{DDFEFF51-18F1-405B-AB4B-11856B1FCC47}" sibTransId="{1ECA0EB3-3497-4653-A9CF-120214787F2D}"/>
    <dgm:cxn modelId="{3FD774A6-2F8F-43B1-BF1E-629EA06D60AC}" type="presOf" srcId="{6B90F1FE-CE48-430B-92AC-9D0CF9B27435}" destId="{E5693AF5-AC9E-42E9-B50D-C42A80A56E0F}" srcOrd="0" destOrd="0" presId="urn:microsoft.com/office/officeart/2018/2/layout/IconLabelList"/>
    <dgm:cxn modelId="{5BEBA7B6-CF84-442B-8403-18CB0069026B}" type="presOf" srcId="{25112B72-B275-4AB5-8796-A093111C31B4}" destId="{96C0F49B-7934-43C8-9026-FB6F045AC1CB}" srcOrd="0" destOrd="0" presId="urn:microsoft.com/office/officeart/2018/2/layout/IconLabelList"/>
    <dgm:cxn modelId="{391B3BB9-3FBB-40BF-8096-D9EC864718F7}" srcId="{6FC26364-6AA1-4FDD-95E5-FE00F9837BCC}" destId="{9D897228-BE21-4BA2-9D60-DFA13E38E423}" srcOrd="4" destOrd="0" parTransId="{2D5D18ED-69E3-4CD7-B3F4-6F3279442E4B}" sibTransId="{DD340B4B-F903-4AF4-AC86-F5BBB1842001}"/>
    <dgm:cxn modelId="{E60EAC2A-AE58-4916-993B-210EC8E2AB07}" type="presParOf" srcId="{060B05B0-E907-498A-B18C-9AFD3292ACD0}" destId="{9EA1E781-A7AF-4C5A-AE2C-CEF9680FBB4A}" srcOrd="0" destOrd="0" presId="urn:microsoft.com/office/officeart/2018/2/layout/IconLabelList"/>
    <dgm:cxn modelId="{E6989B09-23B5-485B-9B6C-9C24325CD4DE}" type="presParOf" srcId="{9EA1E781-A7AF-4C5A-AE2C-CEF9680FBB4A}" destId="{947A7C96-D061-45A8-8EA6-6335940EE272}" srcOrd="0" destOrd="0" presId="urn:microsoft.com/office/officeart/2018/2/layout/IconLabelList"/>
    <dgm:cxn modelId="{7CCDBEA2-5E0D-4649-818C-8353C29C74E0}" type="presParOf" srcId="{9EA1E781-A7AF-4C5A-AE2C-CEF9680FBB4A}" destId="{3595E654-2EF2-4A0C-B64A-1A3E1D16F9BB}" srcOrd="1" destOrd="0" presId="urn:microsoft.com/office/officeart/2018/2/layout/IconLabelList"/>
    <dgm:cxn modelId="{73837703-6C17-440C-B94C-943CC8F1F3FB}" type="presParOf" srcId="{9EA1E781-A7AF-4C5A-AE2C-CEF9680FBB4A}" destId="{96C0F49B-7934-43C8-9026-FB6F045AC1CB}" srcOrd="2" destOrd="0" presId="urn:microsoft.com/office/officeart/2018/2/layout/IconLabelList"/>
    <dgm:cxn modelId="{BBC2E53A-427A-4DB4-AE9E-A78F0B163172}" type="presParOf" srcId="{060B05B0-E907-498A-B18C-9AFD3292ACD0}" destId="{C472F3C6-BF61-48DF-97D7-323A6C624499}" srcOrd="1" destOrd="0" presId="urn:microsoft.com/office/officeart/2018/2/layout/IconLabelList"/>
    <dgm:cxn modelId="{9375CFD6-F8E5-4019-89E8-03BD1059EF15}" type="presParOf" srcId="{060B05B0-E907-498A-B18C-9AFD3292ACD0}" destId="{03ACA939-8FBE-46DF-9793-909FC4393732}" srcOrd="2" destOrd="0" presId="urn:microsoft.com/office/officeart/2018/2/layout/IconLabelList"/>
    <dgm:cxn modelId="{5DE42D49-362D-4027-A603-379EB5161C57}" type="presParOf" srcId="{03ACA939-8FBE-46DF-9793-909FC4393732}" destId="{D5A392A3-B4C7-48FF-A49C-08B4F5132E6D}" srcOrd="0" destOrd="0" presId="urn:microsoft.com/office/officeart/2018/2/layout/IconLabelList"/>
    <dgm:cxn modelId="{613F979F-F1C7-44F1-B5DC-C1B58BEE3B38}" type="presParOf" srcId="{03ACA939-8FBE-46DF-9793-909FC4393732}" destId="{92EE80AE-19C9-486A-813C-89AE0D8A75EC}" srcOrd="1" destOrd="0" presId="urn:microsoft.com/office/officeart/2018/2/layout/IconLabelList"/>
    <dgm:cxn modelId="{975042A6-2E81-4B71-8B88-788AD04A20AD}" type="presParOf" srcId="{03ACA939-8FBE-46DF-9793-909FC4393732}" destId="{0D76B094-2D7A-49C8-9AA1-D081636A75DC}" srcOrd="2" destOrd="0" presId="urn:microsoft.com/office/officeart/2018/2/layout/IconLabelList"/>
    <dgm:cxn modelId="{856EF23B-95BA-4932-9CC5-047DC7FCE1F7}" type="presParOf" srcId="{060B05B0-E907-498A-B18C-9AFD3292ACD0}" destId="{0DADBAB5-5AE5-4450-9A9C-109629FB4868}" srcOrd="3" destOrd="0" presId="urn:microsoft.com/office/officeart/2018/2/layout/IconLabelList"/>
    <dgm:cxn modelId="{E99F1019-1D10-40D3-AA29-464015D5139E}" type="presParOf" srcId="{060B05B0-E907-498A-B18C-9AFD3292ACD0}" destId="{8A1DA8B5-F946-4464-90DB-05F9D3B31BF1}" srcOrd="4" destOrd="0" presId="urn:microsoft.com/office/officeart/2018/2/layout/IconLabelList"/>
    <dgm:cxn modelId="{9E6DC5D3-605D-4D7A-AAAA-F94424AE7FF7}" type="presParOf" srcId="{8A1DA8B5-F946-4464-90DB-05F9D3B31BF1}" destId="{1B4EE72D-AAA9-4672-9B22-FE55C32AED3B}" srcOrd="0" destOrd="0" presId="urn:microsoft.com/office/officeart/2018/2/layout/IconLabelList"/>
    <dgm:cxn modelId="{D415A52F-9A12-483C-A649-190BF757687F}" type="presParOf" srcId="{8A1DA8B5-F946-4464-90DB-05F9D3B31BF1}" destId="{6CF82236-AA01-4671-853C-BB5B586D05D5}" srcOrd="1" destOrd="0" presId="urn:microsoft.com/office/officeart/2018/2/layout/IconLabelList"/>
    <dgm:cxn modelId="{A3B383D0-728D-476B-AF38-22C2C6C77C48}" type="presParOf" srcId="{8A1DA8B5-F946-4464-90DB-05F9D3B31BF1}" destId="{47281ADA-AD49-4897-8D44-BD4638E56CD5}" srcOrd="2" destOrd="0" presId="urn:microsoft.com/office/officeart/2018/2/layout/IconLabelList"/>
    <dgm:cxn modelId="{512EBAFC-639F-442E-9124-D0FD7E481B44}" type="presParOf" srcId="{060B05B0-E907-498A-B18C-9AFD3292ACD0}" destId="{1D5191AA-64E2-43DB-809C-E90749EBAAA7}" srcOrd="5" destOrd="0" presId="urn:microsoft.com/office/officeart/2018/2/layout/IconLabelList"/>
    <dgm:cxn modelId="{2CABE5FB-492A-4A82-BDB6-D0CDC792657B}" type="presParOf" srcId="{060B05B0-E907-498A-B18C-9AFD3292ACD0}" destId="{30774312-5BC9-4451-80EA-E8C0C6248973}" srcOrd="6" destOrd="0" presId="urn:microsoft.com/office/officeart/2018/2/layout/IconLabelList"/>
    <dgm:cxn modelId="{13BDDA19-FAEA-45CE-B102-FA053B72B278}" type="presParOf" srcId="{30774312-5BC9-4451-80EA-E8C0C6248973}" destId="{0F668124-CED7-49DE-B3A8-9495C391F0AA}" srcOrd="0" destOrd="0" presId="urn:microsoft.com/office/officeart/2018/2/layout/IconLabelList"/>
    <dgm:cxn modelId="{C026A088-07D4-4102-9605-673A7516AC0A}" type="presParOf" srcId="{30774312-5BC9-4451-80EA-E8C0C6248973}" destId="{CE4EB8CF-837B-4C3B-B8B9-512556FC47A1}" srcOrd="1" destOrd="0" presId="urn:microsoft.com/office/officeart/2018/2/layout/IconLabelList"/>
    <dgm:cxn modelId="{17F2BAE1-3A8E-48F1-8D08-40EB130C0DB3}" type="presParOf" srcId="{30774312-5BC9-4451-80EA-E8C0C6248973}" destId="{E5693AF5-AC9E-42E9-B50D-C42A80A56E0F}" srcOrd="2" destOrd="0" presId="urn:microsoft.com/office/officeart/2018/2/layout/IconLabelList"/>
    <dgm:cxn modelId="{7A5B5C20-76E8-4E31-99EF-3E3C9C646493}" type="presParOf" srcId="{060B05B0-E907-498A-B18C-9AFD3292ACD0}" destId="{9C0C9636-556F-478F-9A06-7A36FC112333}" srcOrd="7" destOrd="0" presId="urn:microsoft.com/office/officeart/2018/2/layout/IconLabelList"/>
    <dgm:cxn modelId="{1CB4DC45-72CF-4AC4-B2D1-513ECFE21AB9}" type="presParOf" srcId="{060B05B0-E907-498A-B18C-9AFD3292ACD0}" destId="{81F2EED1-B18B-4A13-AAE8-770C4E192DA3}" srcOrd="8" destOrd="0" presId="urn:microsoft.com/office/officeart/2018/2/layout/IconLabelList"/>
    <dgm:cxn modelId="{BEA2235C-9256-4595-9AF0-5DCE259FFF74}" type="presParOf" srcId="{81F2EED1-B18B-4A13-AAE8-770C4E192DA3}" destId="{38E29C4E-CB7D-4BF3-B863-812F1EA75D0B}" srcOrd="0" destOrd="0" presId="urn:microsoft.com/office/officeart/2018/2/layout/IconLabelList"/>
    <dgm:cxn modelId="{A9783550-1DF5-41D7-8CCB-E274014726F8}" type="presParOf" srcId="{81F2EED1-B18B-4A13-AAE8-770C4E192DA3}" destId="{1C2DEEF2-B438-4AB2-8AE4-B424E64FDC20}" srcOrd="1" destOrd="0" presId="urn:microsoft.com/office/officeart/2018/2/layout/IconLabelList"/>
    <dgm:cxn modelId="{5ED1AD46-5B63-4996-9CB4-2DE9C2CDB718}" type="presParOf" srcId="{81F2EED1-B18B-4A13-AAE8-770C4E192DA3}" destId="{69F180F3-78DD-4A88-919A-85DF227480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A4DA73E-5539-45D8-A544-0B1B6DD4B382}" type="doc">
      <dgm:prSet loTypeId="urn:microsoft.com/office/officeart/2016/7/layout/RepeatingBendingProcessNew" loCatId="process" qsTypeId="urn:microsoft.com/office/officeart/2005/8/quickstyle/simple4#1" qsCatId="simple" csTypeId="urn:microsoft.com/office/officeart/2005/8/colors/colorful4#1" csCatId="colorful"/>
      <dgm:spPr/>
      <dgm:t>
        <a:bodyPr/>
        <a:lstStyle/>
        <a:p>
          <a:endParaRPr lang="en-US"/>
        </a:p>
      </dgm:t>
    </dgm:pt>
    <dgm:pt modelId="{F9A4EF4C-2A91-4E15-8E8E-7FCAD71FF57A}">
      <dgm:prSet/>
      <dgm:spPr/>
      <dgm:t>
        <a:bodyPr/>
        <a:lstStyle/>
        <a:p>
          <a:r>
            <a:rPr lang="en-GB"/>
            <a:t>Criminal law v Civil Law. </a:t>
          </a:r>
          <a:endParaRPr lang="en-US"/>
        </a:p>
      </dgm:t>
    </dgm:pt>
    <dgm:pt modelId="{2D695FAB-FBBF-4EDF-B843-A54CE8D44A8A}" type="parTrans" cxnId="{2D01C8D8-C144-422D-9F9D-E4389E026A80}">
      <dgm:prSet/>
      <dgm:spPr/>
      <dgm:t>
        <a:bodyPr/>
        <a:lstStyle/>
        <a:p>
          <a:endParaRPr lang="en-US"/>
        </a:p>
      </dgm:t>
    </dgm:pt>
    <dgm:pt modelId="{D9A1FC50-E26F-45F1-80BD-E29743CF09E2}" type="sibTrans" cxnId="{2D01C8D8-C144-422D-9F9D-E4389E026A80}">
      <dgm:prSet/>
      <dgm:spPr/>
      <dgm:t>
        <a:bodyPr/>
        <a:lstStyle/>
        <a:p>
          <a:endParaRPr lang="en-US"/>
        </a:p>
      </dgm:t>
    </dgm:pt>
    <dgm:pt modelId="{52675FE8-60E0-4C59-9304-AF7A938FFE68}">
      <dgm:prSet/>
      <dgm:spPr/>
      <dgm:t>
        <a:bodyPr/>
        <a:lstStyle/>
        <a:p>
          <a:r>
            <a:rPr lang="en-GB"/>
            <a:t>Criminal law – punishment. </a:t>
          </a:r>
          <a:endParaRPr lang="en-US"/>
        </a:p>
      </dgm:t>
    </dgm:pt>
    <dgm:pt modelId="{5A125AC9-F426-4FD9-B5A7-05E462B1B50B}" type="parTrans" cxnId="{9062AACF-9B7C-4562-AB91-6FD84E726C5A}">
      <dgm:prSet/>
      <dgm:spPr/>
      <dgm:t>
        <a:bodyPr/>
        <a:lstStyle/>
        <a:p>
          <a:endParaRPr lang="en-US"/>
        </a:p>
      </dgm:t>
    </dgm:pt>
    <dgm:pt modelId="{916B41D4-3000-4A10-8F2D-802EBAC9DB66}" type="sibTrans" cxnId="{9062AACF-9B7C-4562-AB91-6FD84E726C5A}">
      <dgm:prSet/>
      <dgm:spPr/>
      <dgm:t>
        <a:bodyPr/>
        <a:lstStyle/>
        <a:p>
          <a:endParaRPr lang="en-US"/>
        </a:p>
      </dgm:t>
    </dgm:pt>
    <dgm:pt modelId="{8693F865-C334-4E9E-85CE-A7667E1F5738}">
      <dgm:prSet/>
      <dgm:spPr/>
      <dgm:t>
        <a:bodyPr/>
        <a:lstStyle/>
        <a:p>
          <a:r>
            <a:rPr lang="en-GB"/>
            <a:t>Proof beyond reasonable doubt. </a:t>
          </a:r>
          <a:endParaRPr lang="en-US"/>
        </a:p>
      </dgm:t>
    </dgm:pt>
    <dgm:pt modelId="{7C33DB7F-BAEE-4879-9F47-C40859DFC8DC}" type="parTrans" cxnId="{73D21C1F-928E-46FD-B558-E4C1BC35A1AF}">
      <dgm:prSet/>
      <dgm:spPr/>
      <dgm:t>
        <a:bodyPr/>
        <a:lstStyle/>
        <a:p>
          <a:endParaRPr lang="en-US"/>
        </a:p>
      </dgm:t>
    </dgm:pt>
    <dgm:pt modelId="{683A5E06-28DC-4205-99D3-5885C570DCCE}" type="sibTrans" cxnId="{73D21C1F-928E-46FD-B558-E4C1BC35A1AF}">
      <dgm:prSet/>
      <dgm:spPr/>
      <dgm:t>
        <a:bodyPr/>
        <a:lstStyle/>
        <a:p>
          <a:endParaRPr lang="en-US"/>
        </a:p>
      </dgm:t>
    </dgm:pt>
    <dgm:pt modelId="{08299B17-2408-4F85-86C5-C01A898BA796}">
      <dgm:prSet/>
      <dgm:spPr/>
      <dgm:t>
        <a:bodyPr/>
        <a:lstStyle/>
        <a:p>
          <a:r>
            <a:rPr lang="en-GB"/>
            <a:t>Crown prosecution service. </a:t>
          </a:r>
          <a:endParaRPr lang="en-US"/>
        </a:p>
      </dgm:t>
    </dgm:pt>
    <dgm:pt modelId="{CD0D20F6-18A8-4B7F-8957-2E6439868996}" type="parTrans" cxnId="{82C09C05-497C-4665-9AC6-426153B486D2}">
      <dgm:prSet/>
      <dgm:spPr/>
      <dgm:t>
        <a:bodyPr/>
        <a:lstStyle/>
        <a:p>
          <a:endParaRPr lang="en-US"/>
        </a:p>
      </dgm:t>
    </dgm:pt>
    <dgm:pt modelId="{AC446C8F-96B6-494B-81B1-F53F6466A348}" type="sibTrans" cxnId="{82C09C05-497C-4665-9AC6-426153B486D2}">
      <dgm:prSet/>
      <dgm:spPr/>
      <dgm:t>
        <a:bodyPr/>
        <a:lstStyle/>
        <a:p>
          <a:endParaRPr lang="en-US"/>
        </a:p>
      </dgm:t>
    </dgm:pt>
    <dgm:pt modelId="{8EF615A1-B611-4D83-9333-7603029206D5}">
      <dgm:prSet/>
      <dgm:spPr/>
      <dgm:t>
        <a:bodyPr/>
        <a:lstStyle/>
        <a:p>
          <a:r>
            <a:rPr lang="en-GB"/>
            <a:t>Civil law – Rights and duties owed by both individuals and organisations to each other. </a:t>
          </a:r>
          <a:endParaRPr lang="en-US"/>
        </a:p>
      </dgm:t>
    </dgm:pt>
    <dgm:pt modelId="{AB0678DA-F041-4B60-8C6D-405B3BB4F813}" type="parTrans" cxnId="{73D045C0-11B6-485E-88CA-E5018EF3727F}">
      <dgm:prSet/>
      <dgm:spPr/>
      <dgm:t>
        <a:bodyPr/>
        <a:lstStyle/>
        <a:p>
          <a:endParaRPr lang="en-US"/>
        </a:p>
      </dgm:t>
    </dgm:pt>
    <dgm:pt modelId="{8A2C612D-C7F1-4409-BD23-03033F429F76}" type="sibTrans" cxnId="{73D045C0-11B6-485E-88CA-E5018EF3727F}">
      <dgm:prSet/>
      <dgm:spPr/>
      <dgm:t>
        <a:bodyPr/>
        <a:lstStyle/>
        <a:p>
          <a:endParaRPr lang="en-US"/>
        </a:p>
      </dgm:t>
    </dgm:pt>
    <dgm:pt modelId="{3F7C3A08-D159-4998-B489-EA0021A5B019}">
      <dgm:prSet/>
      <dgm:spPr/>
      <dgm:t>
        <a:bodyPr/>
        <a:lstStyle/>
        <a:p>
          <a:r>
            <a:rPr lang="en-GB"/>
            <a:t>An example is duty of care in tort law. </a:t>
          </a:r>
          <a:endParaRPr lang="en-US"/>
        </a:p>
      </dgm:t>
    </dgm:pt>
    <dgm:pt modelId="{F3AB9519-F44F-4B2F-95D3-548C5DE1B1BC}" type="parTrans" cxnId="{2B7B7E3B-DA4D-407F-AE98-FB232105D08E}">
      <dgm:prSet/>
      <dgm:spPr/>
      <dgm:t>
        <a:bodyPr/>
        <a:lstStyle/>
        <a:p>
          <a:endParaRPr lang="en-US"/>
        </a:p>
      </dgm:t>
    </dgm:pt>
    <dgm:pt modelId="{8702B3AE-979B-4970-934B-29029AB5C361}" type="sibTrans" cxnId="{2B7B7E3B-DA4D-407F-AE98-FB232105D08E}">
      <dgm:prSet/>
      <dgm:spPr/>
      <dgm:t>
        <a:bodyPr/>
        <a:lstStyle/>
        <a:p>
          <a:endParaRPr lang="en-US"/>
        </a:p>
      </dgm:t>
    </dgm:pt>
    <dgm:pt modelId="{0830E33A-9776-4DB8-AA5B-E2D2FAD5173C}">
      <dgm:prSet/>
      <dgm:spPr/>
      <dgm:t>
        <a:bodyPr/>
        <a:lstStyle/>
        <a:p>
          <a:r>
            <a:rPr lang="en-GB"/>
            <a:t>Burden on the claimant – Balance of probabilities. </a:t>
          </a:r>
          <a:endParaRPr lang="en-US"/>
        </a:p>
      </dgm:t>
    </dgm:pt>
    <dgm:pt modelId="{6322D5B1-D32F-4C52-9690-350BCC8C04D6}" type="parTrans" cxnId="{3BDEFDB3-B208-4CBB-8DA0-D585799196D3}">
      <dgm:prSet/>
      <dgm:spPr/>
      <dgm:t>
        <a:bodyPr/>
        <a:lstStyle/>
        <a:p>
          <a:endParaRPr lang="en-US"/>
        </a:p>
      </dgm:t>
    </dgm:pt>
    <dgm:pt modelId="{A3AD1C9F-5A9C-4179-8A41-E13871836FCD}" type="sibTrans" cxnId="{3BDEFDB3-B208-4CBB-8DA0-D585799196D3}">
      <dgm:prSet/>
      <dgm:spPr/>
      <dgm:t>
        <a:bodyPr/>
        <a:lstStyle/>
        <a:p>
          <a:endParaRPr lang="en-US"/>
        </a:p>
      </dgm:t>
    </dgm:pt>
    <dgm:pt modelId="{62D88E31-388D-4B4A-B8A9-D65A48C88AAA}" type="pres">
      <dgm:prSet presAssocID="{7A4DA73E-5539-45D8-A544-0B1B6DD4B382}" presName="Name0" presStyleCnt="0">
        <dgm:presLayoutVars>
          <dgm:dir/>
          <dgm:resizeHandles val="exact"/>
        </dgm:presLayoutVars>
      </dgm:prSet>
      <dgm:spPr/>
    </dgm:pt>
    <dgm:pt modelId="{4D0D4C42-19FC-406D-B12F-DC0BB1500171}" type="pres">
      <dgm:prSet presAssocID="{F9A4EF4C-2A91-4E15-8E8E-7FCAD71FF57A}" presName="node" presStyleLbl="node1" presStyleIdx="0" presStyleCnt="7">
        <dgm:presLayoutVars>
          <dgm:bulletEnabled val="1"/>
        </dgm:presLayoutVars>
      </dgm:prSet>
      <dgm:spPr/>
    </dgm:pt>
    <dgm:pt modelId="{038C0786-27C7-42F6-9C26-77B3D19566D4}" type="pres">
      <dgm:prSet presAssocID="{D9A1FC50-E26F-45F1-80BD-E29743CF09E2}" presName="sibTrans" presStyleLbl="sibTrans1D1" presStyleIdx="0" presStyleCnt="6"/>
      <dgm:spPr/>
    </dgm:pt>
    <dgm:pt modelId="{F02D613F-492C-424C-BFDC-786096B1F4F3}" type="pres">
      <dgm:prSet presAssocID="{D9A1FC50-E26F-45F1-80BD-E29743CF09E2}" presName="connectorText" presStyleLbl="sibTrans1D1" presStyleIdx="0" presStyleCnt="6"/>
      <dgm:spPr/>
    </dgm:pt>
    <dgm:pt modelId="{FD847AE3-C988-438C-A60A-47F3FC46304F}" type="pres">
      <dgm:prSet presAssocID="{52675FE8-60E0-4C59-9304-AF7A938FFE68}" presName="node" presStyleLbl="node1" presStyleIdx="1" presStyleCnt="7">
        <dgm:presLayoutVars>
          <dgm:bulletEnabled val="1"/>
        </dgm:presLayoutVars>
      </dgm:prSet>
      <dgm:spPr/>
    </dgm:pt>
    <dgm:pt modelId="{DF8D0FBF-2FA9-4DF6-9230-57FC37DFB13F}" type="pres">
      <dgm:prSet presAssocID="{916B41D4-3000-4A10-8F2D-802EBAC9DB66}" presName="sibTrans" presStyleLbl="sibTrans1D1" presStyleIdx="1" presStyleCnt="6"/>
      <dgm:spPr/>
    </dgm:pt>
    <dgm:pt modelId="{A31F74F5-A100-47DD-9A49-882B4753C7F3}" type="pres">
      <dgm:prSet presAssocID="{916B41D4-3000-4A10-8F2D-802EBAC9DB66}" presName="connectorText" presStyleLbl="sibTrans1D1" presStyleIdx="1" presStyleCnt="6"/>
      <dgm:spPr/>
    </dgm:pt>
    <dgm:pt modelId="{BF9B3877-A824-4B96-ADB0-DA4BB83FF630}" type="pres">
      <dgm:prSet presAssocID="{8693F865-C334-4E9E-85CE-A7667E1F5738}" presName="node" presStyleLbl="node1" presStyleIdx="2" presStyleCnt="7">
        <dgm:presLayoutVars>
          <dgm:bulletEnabled val="1"/>
        </dgm:presLayoutVars>
      </dgm:prSet>
      <dgm:spPr/>
    </dgm:pt>
    <dgm:pt modelId="{D3A37F36-52C0-44C0-BFD7-A43CC1744330}" type="pres">
      <dgm:prSet presAssocID="{683A5E06-28DC-4205-99D3-5885C570DCCE}" presName="sibTrans" presStyleLbl="sibTrans1D1" presStyleIdx="2" presStyleCnt="6"/>
      <dgm:spPr/>
    </dgm:pt>
    <dgm:pt modelId="{780B8AD0-96AD-40BE-B010-DCEAAA67FC4E}" type="pres">
      <dgm:prSet presAssocID="{683A5E06-28DC-4205-99D3-5885C570DCCE}" presName="connectorText" presStyleLbl="sibTrans1D1" presStyleIdx="2" presStyleCnt="6"/>
      <dgm:spPr/>
    </dgm:pt>
    <dgm:pt modelId="{3CF258F4-CB76-4BA1-ABBE-38DC44D735E7}" type="pres">
      <dgm:prSet presAssocID="{08299B17-2408-4F85-86C5-C01A898BA796}" presName="node" presStyleLbl="node1" presStyleIdx="3" presStyleCnt="7">
        <dgm:presLayoutVars>
          <dgm:bulletEnabled val="1"/>
        </dgm:presLayoutVars>
      </dgm:prSet>
      <dgm:spPr/>
    </dgm:pt>
    <dgm:pt modelId="{13822272-3BCC-478E-90C9-7DC3177BFB5F}" type="pres">
      <dgm:prSet presAssocID="{AC446C8F-96B6-494B-81B1-F53F6466A348}" presName="sibTrans" presStyleLbl="sibTrans1D1" presStyleIdx="3" presStyleCnt="6"/>
      <dgm:spPr/>
    </dgm:pt>
    <dgm:pt modelId="{DC6DE949-E76E-4B0F-AD6A-03FAF5F1CEA0}" type="pres">
      <dgm:prSet presAssocID="{AC446C8F-96B6-494B-81B1-F53F6466A348}" presName="connectorText" presStyleLbl="sibTrans1D1" presStyleIdx="3" presStyleCnt="6"/>
      <dgm:spPr/>
    </dgm:pt>
    <dgm:pt modelId="{81A3900E-7DB6-4A6A-809B-0201236552EB}" type="pres">
      <dgm:prSet presAssocID="{8EF615A1-B611-4D83-9333-7603029206D5}" presName="node" presStyleLbl="node1" presStyleIdx="4" presStyleCnt="7">
        <dgm:presLayoutVars>
          <dgm:bulletEnabled val="1"/>
        </dgm:presLayoutVars>
      </dgm:prSet>
      <dgm:spPr/>
    </dgm:pt>
    <dgm:pt modelId="{9954BB95-6E6B-43BC-8F45-DC81392B9DD4}" type="pres">
      <dgm:prSet presAssocID="{8A2C612D-C7F1-4409-BD23-03033F429F76}" presName="sibTrans" presStyleLbl="sibTrans1D1" presStyleIdx="4" presStyleCnt="6"/>
      <dgm:spPr/>
    </dgm:pt>
    <dgm:pt modelId="{2357B1EE-200E-40C1-B85A-A52F3411FF2B}" type="pres">
      <dgm:prSet presAssocID="{8A2C612D-C7F1-4409-BD23-03033F429F76}" presName="connectorText" presStyleLbl="sibTrans1D1" presStyleIdx="4" presStyleCnt="6"/>
      <dgm:spPr/>
    </dgm:pt>
    <dgm:pt modelId="{09828388-DEDE-44E8-8CB5-8A3D03BB3FA1}" type="pres">
      <dgm:prSet presAssocID="{3F7C3A08-D159-4998-B489-EA0021A5B019}" presName="node" presStyleLbl="node1" presStyleIdx="5" presStyleCnt="7">
        <dgm:presLayoutVars>
          <dgm:bulletEnabled val="1"/>
        </dgm:presLayoutVars>
      </dgm:prSet>
      <dgm:spPr/>
    </dgm:pt>
    <dgm:pt modelId="{CE238BC5-C625-4541-8CBE-CF138832ADCE}" type="pres">
      <dgm:prSet presAssocID="{8702B3AE-979B-4970-934B-29029AB5C361}" presName="sibTrans" presStyleLbl="sibTrans1D1" presStyleIdx="5" presStyleCnt="6"/>
      <dgm:spPr/>
    </dgm:pt>
    <dgm:pt modelId="{629F7B6A-2C6E-4C7F-8043-FE3DABDBDCA9}" type="pres">
      <dgm:prSet presAssocID="{8702B3AE-979B-4970-934B-29029AB5C361}" presName="connectorText" presStyleLbl="sibTrans1D1" presStyleIdx="5" presStyleCnt="6"/>
      <dgm:spPr/>
    </dgm:pt>
    <dgm:pt modelId="{9FE32896-DB37-4375-AC1A-22D11E76CE26}" type="pres">
      <dgm:prSet presAssocID="{0830E33A-9776-4DB8-AA5B-E2D2FAD5173C}" presName="node" presStyleLbl="node1" presStyleIdx="6" presStyleCnt="7">
        <dgm:presLayoutVars>
          <dgm:bulletEnabled val="1"/>
        </dgm:presLayoutVars>
      </dgm:prSet>
      <dgm:spPr/>
    </dgm:pt>
  </dgm:ptLst>
  <dgm:cxnLst>
    <dgm:cxn modelId="{82C09C05-497C-4665-9AC6-426153B486D2}" srcId="{7A4DA73E-5539-45D8-A544-0B1B6DD4B382}" destId="{08299B17-2408-4F85-86C5-C01A898BA796}" srcOrd="3" destOrd="0" parTransId="{CD0D20F6-18A8-4B7F-8957-2E6439868996}" sibTransId="{AC446C8F-96B6-494B-81B1-F53F6466A348}"/>
    <dgm:cxn modelId="{7A06320A-5A6D-4AD0-AECE-ED9149671E74}" type="presOf" srcId="{08299B17-2408-4F85-86C5-C01A898BA796}" destId="{3CF258F4-CB76-4BA1-ABBE-38DC44D735E7}" srcOrd="0" destOrd="0" presId="urn:microsoft.com/office/officeart/2016/7/layout/RepeatingBendingProcessNew"/>
    <dgm:cxn modelId="{2BE0B60D-7D42-476F-B5B9-DC5B6B30E78F}" type="presOf" srcId="{8A2C612D-C7F1-4409-BD23-03033F429F76}" destId="{2357B1EE-200E-40C1-B85A-A52F3411FF2B}" srcOrd="1" destOrd="0" presId="urn:microsoft.com/office/officeart/2016/7/layout/RepeatingBendingProcessNew"/>
    <dgm:cxn modelId="{73D21C1F-928E-46FD-B558-E4C1BC35A1AF}" srcId="{7A4DA73E-5539-45D8-A544-0B1B6DD4B382}" destId="{8693F865-C334-4E9E-85CE-A7667E1F5738}" srcOrd="2" destOrd="0" parTransId="{7C33DB7F-BAEE-4879-9F47-C40859DFC8DC}" sibTransId="{683A5E06-28DC-4205-99D3-5885C570DCCE}"/>
    <dgm:cxn modelId="{CBAAB733-633E-44A9-9CFD-CEE52AF7BE58}" type="presOf" srcId="{AC446C8F-96B6-494B-81B1-F53F6466A348}" destId="{DC6DE949-E76E-4B0F-AD6A-03FAF5F1CEA0}" srcOrd="1" destOrd="0" presId="urn:microsoft.com/office/officeart/2016/7/layout/RepeatingBendingProcessNew"/>
    <dgm:cxn modelId="{2B7B7E3B-DA4D-407F-AE98-FB232105D08E}" srcId="{7A4DA73E-5539-45D8-A544-0B1B6DD4B382}" destId="{3F7C3A08-D159-4998-B489-EA0021A5B019}" srcOrd="5" destOrd="0" parTransId="{F3AB9519-F44F-4B2F-95D3-548C5DE1B1BC}" sibTransId="{8702B3AE-979B-4970-934B-29029AB5C361}"/>
    <dgm:cxn modelId="{D1B1DE44-B25C-4F4B-B043-8913BC416A91}" type="presOf" srcId="{AC446C8F-96B6-494B-81B1-F53F6466A348}" destId="{13822272-3BCC-478E-90C9-7DC3177BFB5F}" srcOrd="0" destOrd="0" presId="urn:microsoft.com/office/officeart/2016/7/layout/RepeatingBendingProcessNew"/>
    <dgm:cxn modelId="{9CB0636D-93BC-44B8-B076-6EAC9EC5FD76}" type="presOf" srcId="{8EF615A1-B611-4D83-9333-7603029206D5}" destId="{81A3900E-7DB6-4A6A-809B-0201236552EB}" srcOrd="0" destOrd="0" presId="urn:microsoft.com/office/officeart/2016/7/layout/RepeatingBendingProcessNew"/>
    <dgm:cxn modelId="{D09D996E-33D5-4962-B000-5F1F7A3C13B8}" type="presOf" srcId="{8693F865-C334-4E9E-85CE-A7667E1F5738}" destId="{BF9B3877-A824-4B96-ADB0-DA4BB83FF630}" srcOrd="0" destOrd="0" presId="urn:microsoft.com/office/officeart/2016/7/layout/RepeatingBendingProcessNew"/>
    <dgm:cxn modelId="{243F0377-AB6A-43D2-83BE-275AB8B0E465}" type="presOf" srcId="{8702B3AE-979B-4970-934B-29029AB5C361}" destId="{CE238BC5-C625-4541-8CBE-CF138832ADCE}" srcOrd="0" destOrd="0" presId="urn:microsoft.com/office/officeart/2016/7/layout/RepeatingBendingProcessNew"/>
    <dgm:cxn modelId="{9B67777E-1F9E-44A8-8A1B-56823823D2D5}" type="presOf" srcId="{3F7C3A08-D159-4998-B489-EA0021A5B019}" destId="{09828388-DEDE-44E8-8CB5-8A3D03BB3FA1}" srcOrd="0" destOrd="0" presId="urn:microsoft.com/office/officeart/2016/7/layout/RepeatingBendingProcessNew"/>
    <dgm:cxn modelId="{BC5E2E89-C47D-4968-A261-2CF468947AC4}" type="presOf" srcId="{7A4DA73E-5539-45D8-A544-0B1B6DD4B382}" destId="{62D88E31-388D-4B4A-B8A9-D65A48C88AAA}" srcOrd="0" destOrd="0" presId="urn:microsoft.com/office/officeart/2016/7/layout/RepeatingBendingProcessNew"/>
    <dgm:cxn modelId="{BFD1F496-7FFD-4D79-BE4B-C13FB5494540}" type="presOf" srcId="{F9A4EF4C-2A91-4E15-8E8E-7FCAD71FF57A}" destId="{4D0D4C42-19FC-406D-B12F-DC0BB1500171}" srcOrd="0" destOrd="0" presId="urn:microsoft.com/office/officeart/2016/7/layout/RepeatingBendingProcessNew"/>
    <dgm:cxn modelId="{C7447BA2-BA9B-424D-8BFA-9D10958E5D43}" type="presOf" srcId="{D9A1FC50-E26F-45F1-80BD-E29743CF09E2}" destId="{F02D613F-492C-424C-BFDC-786096B1F4F3}" srcOrd="1" destOrd="0" presId="urn:microsoft.com/office/officeart/2016/7/layout/RepeatingBendingProcessNew"/>
    <dgm:cxn modelId="{2D10B0A6-2500-477E-B0A4-4D78A25C4E84}" type="presOf" srcId="{8702B3AE-979B-4970-934B-29029AB5C361}" destId="{629F7B6A-2C6E-4C7F-8043-FE3DABDBDCA9}" srcOrd="1" destOrd="0" presId="urn:microsoft.com/office/officeart/2016/7/layout/RepeatingBendingProcessNew"/>
    <dgm:cxn modelId="{1AFCE4B2-6547-4D66-BBD8-34A8BDF6594F}" type="presOf" srcId="{683A5E06-28DC-4205-99D3-5885C570DCCE}" destId="{780B8AD0-96AD-40BE-B010-DCEAAA67FC4E}" srcOrd="1" destOrd="0" presId="urn:microsoft.com/office/officeart/2016/7/layout/RepeatingBendingProcessNew"/>
    <dgm:cxn modelId="{0BFA54B3-188D-4BE0-99C2-0B3CC4AACD51}" type="presOf" srcId="{D9A1FC50-E26F-45F1-80BD-E29743CF09E2}" destId="{038C0786-27C7-42F6-9C26-77B3D19566D4}" srcOrd="0" destOrd="0" presId="urn:microsoft.com/office/officeart/2016/7/layout/RepeatingBendingProcessNew"/>
    <dgm:cxn modelId="{3BDEFDB3-B208-4CBB-8DA0-D585799196D3}" srcId="{7A4DA73E-5539-45D8-A544-0B1B6DD4B382}" destId="{0830E33A-9776-4DB8-AA5B-E2D2FAD5173C}" srcOrd="6" destOrd="0" parTransId="{6322D5B1-D32F-4C52-9690-350BCC8C04D6}" sibTransId="{A3AD1C9F-5A9C-4179-8A41-E13871836FCD}"/>
    <dgm:cxn modelId="{7367E2BC-0D83-4584-B12A-4E7834B642AB}" type="presOf" srcId="{916B41D4-3000-4A10-8F2D-802EBAC9DB66}" destId="{A31F74F5-A100-47DD-9A49-882B4753C7F3}" srcOrd="1" destOrd="0" presId="urn:microsoft.com/office/officeart/2016/7/layout/RepeatingBendingProcessNew"/>
    <dgm:cxn modelId="{73D045C0-11B6-485E-88CA-E5018EF3727F}" srcId="{7A4DA73E-5539-45D8-A544-0B1B6DD4B382}" destId="{8EF615A1-B611-4D83-9333-7603029206D5}" srcOrd="4" destOrd="0" parTransId="{AB0678DA-F041-4B60-8C6D-405B3BB4F813}" sibTransId="{8A2C612D-C7F1-4409-BD23-03033F429F76}"/>
    <dgm:cxn modelId="{3E2E81C7-4E9E-4CB9-B534-20231CE30522}" type="presOf" srcId="{916B41D4-3000-4A10-8F2D-802EBAC9DB66}" destId="{DF8D0FBF-2FA9-4DF6-9230-57FC37DFB13F}" srcOrd="0" destOrd="0" presId="urn:microsoft.com/office/officeart/2016/7/layout/RepeatingBendingProcessNew"/>
    <dgm:cxn modelId="{9062AACF-9B7C-4562-AB91-6FD84E726C5A}" srcId="{7A4DA73E-5539-45D8-A544-0B1B6DD4B382}" destId="{52675FE8-60E0-4C59-9304-AF7A938FFE68}" srcOrd="1" destOrd="0" parTransId="{5A125AC9-F426-4FD9-B5A7-05E462B1B50B}" sibTransId="{916B41D4-3000-4A10-8F2D-802EBAC9DB66}"/>
    <dgm:cxn modelId="{2D01C8D8-C144-422D-9F9D-E4389E026A80}" srcId="{7A4DA73E-5539-45D8-A544-0B1B6DD4B382}" destId="{F9A4EF4C-2A91-4E15-8E8E-7FCAD71FF57A}" srcOrd="0" destOrd="0" parTransId="{2D695FAB-FBBF-4EDF-B843-A54CE8D44A8A}" sibTransId="{D9A1FC50-E26F-45F1-80BD-E29743CF09E2}"/>
    <dgm:cxn modelId="{B5505BDE-C0E9-436D-963D-E374EABEFD3B}" type="presOf" srcId="{52675FE8-60E0-4C59-9304-AF7A938FFE68}" destId="{FD847AE3-C988-438C-A60A-47F3FC46304F}" srcOrd="0" destOrd="0" presId="urn:microsoft.com/office/officeart/2016/7/layout/RepeatingBendingProcessNew"/>
    <dgm:cxn modelId="{CD1E34DF-3625-45D9-A8C6-36D07CC13F54}" type="presOf" srcId="{683A5E06-28DC-4205-99D3-5885C570DCCE}" destId="{D3A37F36-52C0-44C0-BFD7-A43CC1744330}" srcOrd="0" destOrd="0" presId="urn:microsoft.com/office/officeart/2016/7/layout/RepeatingBendingProcessNew"/>
    <dgm:cxn modelId="{C7FE31E4-28A6-4972-B8F3-56CEEA2854F1}" type="presOf" srcId="{0830E33A-9776-4DB8-AA5B-E2D2FAD5173C}" destId="{9FE32896-DB37-4375-AC1A-22D11E76CE26}" srcOrd="0" destOrd="0" presId="urn:microsoft.com/office/officeart/2016/7/layout/RepeatingBendingProcessNew"/>
    <dgm:cxn modelId="{8CCEF4F6-E439-41F4-B2CD-793E96577314}" type="presOf" srcId="{8A2C612D-C7F1-4409-BD23-03033F429F76}" destId="{9954BB95-6E6B-43BC-8F45-DC81392B9DD4}" srcOrd="0" destOrd="0" presId="urn:microsoft.com/office/officeart/2016/7/layout/RepeatingBendingProcessNew"/>
    <dgm:cxn modelId="{03A73D62-6234-4B14-AB66-4C6A51D14FEE}" type="presParOf" srcId="{62D88E31-388D-4B4A-B8A9-D65A48C88AAA}" destId="{4D0D4C42-19FC-406D-B12F-DC0BB1500171}" srcOrd="0" destOrd="0" presId="urn:microsoft.com/office/officeart/2016/7/layout/RepeatingBendingProcessNew"/>
    <dgm:cxn modelId="{F5CC7C48-B1DA-4EC0-A3E1-0C1334573D7A}" type="presParOf" srcId="{62D88E31-388D-4B4A-B8A9-D65A48C88AAA}" destId="{038C0786-27C7-42F6-9C26-77B3D19566D4}" srcOrd="1" destOrd="0" presId="urn:microsoft.com/office/officeart/2016/7/layout/RepeatingBendingProcessNew"/>
    <dgm:cxn modelId="{3B36B9B0-EBE1-49F2-BE54-DB36E9228C39}" type="presParOf" srcId="{038C0786-27C7-42F6-9C26-77B3D19566D4}" destId="{F02D613F-492C-424C-BFDC-786096B1F4F3}" srcOrd="0" destOrd="0" presId="urn:microsoft.com/office/officeart/2016/7/layout/RepeatingBendingProcessNew"/>
    <dgm:cxn modelId="{CBDF8FC0-FE4C-47D0-A1A7-124E2A957DF3}" type="presParOf" srcId="{62D88E31-388D-4B4A-B8A9-D65A48C88AAA}" destId="{FD847AE3-C988-438C-A60A-47F3FC46304F}" srcOrd="2" destOrd="0" presId="urn:microsoft.com/office/officeart/2016/7/layout/RepeatingBendingProcessNew"/>
    <dgm:cxn modelId="{25920FC0-C3BA-4629-8DE0-60304640787E}" type="presParOf" srcId="{62D88E31-388D-4B4A-B8A9-D65A48C88AAA}" destId="{DF8D0FBF-2FA9-4DF6-9230-57FC37DFB13F}" srcOrd="3" destOrd="0" presId="urn:microsoft.com/office/officeart/2016/7/layout/RepeatingBendingProcessNew"/>
    <dgm:cxn modelId="{314499BD-950C-4E00-B6FD-B2E922355054}" type="presParOf" srcId="{DF8D0FBF-2FA9-4DF6-9230-57FC37DFB13F}" destId="{A31F74F5-A100-47DD-9A49-882B4753C7F3}" srcOrd="0" destOrd="0" presId="urn:microsoft.com/office/officeart/2016/7/layout/RepeatingBendingProcessNew"/>
    <dgm:cxn modelId="{A9BB9EDE-AD4B-4463-ACA2-218C967ACAC2}" type="presParOf" srcId="{62D88E31-388D-4B4A-B8A9-D65A48C88AAA}" destId="{BF9B3877-A824-4B96-ADB0-DA4BB83FF630}" srcOrd="4" destOrd="0" presId="urn:microsoft.com/office/officeart/2016/7/layout/RepeatingBendingProcessNew"/>
    <dgm:cxn modelId="{5513589E-9FC7-41CC-8148-9CAE07533F47}" type="presParOf" srcId="{62D88E31-388D-4B4A-B8A9-D65A48C88AAA}" destId="{D3A37F36-52C0-44C0-BFD7-A43CC1744330}" srcOrd="5" destOrd="0" presId="urn:microsoft.com/office/officeart/2016/7/layout/RepeatingBendingProcessNew"/>
    <dgm:cxn modelId="{4A497FDA-1EEE-4D2C-80D4-93F7D989EFEA}" type="presParOf" srcId="{D3A37F36-52C0-44C0-BFD7-A43CC1744330}" destId="{780B8AD0-96AD-40BE-B010-DCEAAA67FC4E}" srcOrd="0" destOrd="0" presId="urn:microsoft.com/office/officeart/2016/7/layout/RepeatingBendingProcessNew"/>
    <dgm:cxn modelId="{F587F36C-36F7-4846-B289-892B47729DB4}" type="presParOf" srcId="{62D88E31-388D-4B4A-B8A9-D65A48C88AAA}" destId="{3CF258F4-CB76-4BA1-ABBE-38DC44D735E7}" srcOrd="6" destOrd="0" presId="urn:microsoft.com/office/officeart/2016/7/layout/RepeatingBendingProcessNew"/>
    <dgm:cxn modelId="{52D0EFED-C1B5-4CFE-B3B0-A3D4C2156A52}" type="presParOf" srcId="{62D88E31-388D-4B4A-B8A9-D65A48C88AAA}" destId="{13822272-3BCC-478E-90C9-7DC3177BFB5F}" srcOrd="7" destOrd="0" presId="urn:microsoft.com/office/officeart/2016/7/layout/RepeatingBendingProcessNew"/>
    <dgm:cxn modelId="{4E8E5888-F902-4740-9F75-5C23BDBFB4A8}" type="presParOf" srcId="{13822272-3BCC-478E-90C9-7DC3177BFB5F}" destId="{DC6DE949-E76E-4B0F-AD6A-03FAF5F1CEA0}" srcOrd="0" destOrd="0" presId="urn:microsoft.com/office/officeart/2016/7/layout/RepeatingBendingProcessNew"/>
    <dgm:cxn modelId="{E4A78827-749C-4531-9769-4007D03E6C2F}" type="presParOf" srcId="{62D88E31-388D-4B4A-B8A9-D65A48C88AAA}" destId="{81A3900E-7DB6-4A6A-809B-0201236552EB}" srcOrd="8" destOrd="0" presId="urn:microsoft.com/office/officeart/2016/7/layout/RepeatingBendingProcessNew"/>
    <dgm:cxn modelId="{D48FCC24-5AD2-4F4D-B4EE-BBA33A3CA70D}" type="presParOf" srcId="{62D88E31-388D-4B4A-B8A9-D65A48C88AAA}" destId="{9954BB95-6E6B-43BC-8F45-DC81392B9DD4}" srcOrd="9" destOrd="0" presId="urn:microsoft.com/office/officeart/2016/7/layout/RepeatingBendingProcessNew"/>
    <dgm:cxn modelId="{9EE9C71A-0E29-4D09-8B2E-A85FAA9CB6D4}" type="presParOf" srcId="{9954BB95-6E6B-43BC-8F45-DC81392B9DD4}" destId="{2357B1EE-200E-40C1-B85A-A52F3411FF2B}" srcOrd="0" destOrd="0" presId="urn:microsoft.com/office/officeart/2016/7/layout/RepeatingBendingProcessNew"/>
    <dgm:cxn modelId="{EBB3BB33-AD5C-41C2-9FAE-AC48153A70CD}" type="presParOf" srcId="{62D88E31-388D-4B4A-B8A9-D65A48C88AAA}" destId="{09828388-DEDE-44E8-8CB5-8A3D03BB3FA1}" srcOrd="10" destOrd="0" presId="urn:microsoft.com/office/officeart/2016/7/layout/RepeatingBendingProcessNew"/>
    <dgm:cxn modelId="{18358C1B-3763-486E-AD1E-FC599110D70D}" type="presParOf" srcId="{62D88E31-388D-4B4A-B8A9-D65A48C88AAA}" destId="{CE238BC5-C625-4541-8CBE-CF138832ADCE}" srcOrd="11" destOrd="0" presId="urn:microsoft.com/office/officeart/2016/7/layout/RepeatingBendingProcessNew"/>
    <dgm:cxn modelId="{4AEA84A0-00CE-4E73-8161-5A2DA5145A92}" type="presParOf" srcId="{CE238BC5-C625-4541-8CBE-CF138832ADCE}" destId="{629F7B6A-2C6E-4C7F-8043-FE3DABDBDCA9}" srcOrd="0" destOrd="0" presId="urn:microsoft.com/office/officeart/2016/7/layout/RepeatingBendingProcessNew"/>
    <dgm:cxn modelId="{077B50A1-A201-42AC-8E60-8C4C36B334D9}" type="presParOf" srcId="{62D88E31-388D-4B4A-B8A9-D65A48C88AAA}" destId="{9FE32896-DB37-4375-AC1A-22D11E76CE26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39B12A3-76E4-495A-BBE3-709C34F35C14}" type="doc">
      <dgm:prSet loTypeId="urn:microsoft.com/office/officeart/2005/8/layout/vList2" loCatId="list" qsTypeId="urn:microsoft.com/office/officeart/2005/8/quickstyle/simple1#13" qsCatId="simple" csTypeId="urn:microsoft.com/office/officeart/2005/8/colors/accent1_2#11" csCatId="accent1" phldr="1"/>
      <dgm:spPr/>
      <dgm:t>
        <a:bodyPr/>
        <a:lstStyle/>
        <a:p>
          <a:endParaRPr lang="en-US"/>
        </a:p>
      </dgm:t>
    </dgm:pt>
    <dgm:pt modelId="{558DD38C-D4F3-4766-B7F7-288C98A6B852}">
      <dgm:prSet/>
      <dgm:spPr/>
      <dgm:t>
        <a:bodyPr/>
        <a:lstStyle/>
        <a:p>
          <a:r>
            <a:rPr lang="en-GB" dirty="0"/>
            <a:t>Criminal law encompasses several offences. </a:t>
          </a:r>
          <a:endParaRPr lang="en-US" dirty="0"/>
        </a:p>
      </dgm:t>
    </dgm:pt>
    <dgm:pt modelId="{119E24BA-49EF-4AC4-8ADB-2C527666D34A}" type="parTrans" cxnId="{AC6E6AF6-58E1-4564-B47A-90138D0DA2DA}">
      <dgm:prSet/>
      <dgm:spPr/>
      <dgm:t>
        <a:bodyPr/>
        <a:lstStyle/>
        <a:p>
          <a:endParaRPr lang="en-US"/>
        </a:p>
      </dgm:t>
    </dgm:pt>
    <dgm:pt modelId="{9805ED5D-280E-4F81-83AF-124538560A9B}" type="sibTrans" cxnId="{AC6E6AF6-58E1-4564-B47A-90138D0DA2DA}">
      <dgm:prSet/>
      <dgm:spPr/>
      <dgm:t>
        <a:bodyPr/>
        <a:lstStyle/>
        <a:p>
          <a:endParaRPr lang="en-US"/>
        </a:p>
      </dgm:t>
    </dgm:pt>
    <dgm:pt modelId="{A468B573-C74A-4C87-9C08-F90991E52CAF}">
      <dgm:prSet/>
      <dgm:spPr/>
      <dgm:t>
        <a:bodyPr/>
        <a:lstStyle/>
        <a:p>
          <a:r>
            <a:rPr lang="en-GB"/>
            <a:t>This includes but is not limited to; Murder, assault and battery. </a:t>
          </a:r>
          <a:endParaRPr lang="en-US"/>
        </a:p>
      </dgm:t>
    </dgm:pt>
    <dgm:pt modelId="{9F614703-5C25-4E73-BB46-E239AF5B13EB}" type="parTrans" cxnId="{EEBC0E75-E9F0-461E-A4CD-2DA8C0B3E1EA}">
      <dgm:prSet/>
      <dgm:spPr/>
      <dgm:t>
        <a:bodyPr/>
        <a:lstStyle/>
        <a:p>
          <a:endParaRPr lang="en-US"/>
        </a:p>
      </dgm:t>
    </dgm:pt>
    <dgm:pt modelId="{822255AE-895A-497E-8B21-35BCB3CE9287}" type="sibTrans" cxnId="{EEBC0E75-E9F0-461E-A4CD-2DA8C0B3E1EA}">
      <dgm:prSet/>
      <dgm:spPr/>
      <dgm:t>
        <a:bodyPr/>
        <a:lstStyle/>
        <a:p>
          <a:endParaRPr lang="en-US"/>
        </a:p>
      </dgm:t>
    </dgm:pt>
    <dgm:pt modelId="{53073A69-2F01-4810-BE50-5FA7DE38D771}">
      <dgm:prSet/>
      <dgm:spPr/>
      <dgm:t>
        <a:bodyPr/>
        <a:lstStyle/>
        <a:p>
          <a:r>
            <a:rPr lang="en-GB"/>
            <a:t>Sentencing is governed by S.57(2) of the Sentencing Act 2020. </a:t>
          </a:r>
          <a:endParaRPr lang="en-US"/>
        </a:p>
      </dgm:t>
    </dgm:pt>
    <dgm:pt modelId="{C3E5E667-4325-40FF-BFD9-C4FF4CDC22EA}" type="parTrans" cxnId="{1778B034-3DAA-4CFA-A4B1-884E6AE77BA5}">
      <dgm:prSet/>
      <dgm:spPr/>
      <dgm:t>
        <a:bodyPr/>
        <a:lstStyle/>
        <a:p>
          <a:endParaRPr lang="en-US"/>
        </a:p>
      </dgm:t>
    </dgm:pt>
    <dgm:pt modelId="{81E4C77D-D96A-4FC8-AFA6-44EABAD4A417}" type="sibTrans" cxnId="{1778B034-3DAA-4CFA-A4B1-884E6AE77BA5}">
      <dgm:prSet/>
      <dgm:spPr/>
      <dgm:t>
        <a:bodyPr/>
        <a:lstStyle/>
        <a:p>
          <a:endParaRPr lang="en-US"/>
        </a:p>
      </dgm:t>
    </dgm:pt>
    <dgm:pt modelId="{629C6B0A-BD5F-47AE-A8A2-38E3657B8B79}">
      <dgm:prSet/>
      <dgm:spPr/>
      <dgm:t>
        <a:bodyPr/>
        <a:lstStyle/>
        <a:p>
          <a:r>
            <a:rPr lang="en-GB"/>
            <a:t>All cases are separated into categories as governed by the Magistrates Court Act 1980;</a:t>
          </a:r>
          <a:endParaRPr lang="en-US"/>
        </a:p>
      </dgm:t>
    </dgm:pt>
    <dgm:pt modelId="{EC6A2819-6A4F-4B2A-AA77-08E781E59C70}" type="parTrans" cxnId="{F90AA751-B2F3-4761-A609-A4FFDAA5DBF2}">
      <dgm:prSet/>
      <dgm:spPr/>
      <dgm:t>
        <a:bodyPr/>
        <a:lstStyle/>
        <a:p>
          <a:endParaRPr lang="en-US"/>
        </a:p>
      </dgm:t>
    </dgm:pt>
    <dgm:pt modelId="{CFB21DB0-76CD-4FC3-A4F5-FA202346DAFB}" type="sibTrans" cxnId="{F90AA751-B2F3-4761-A609-A4FFDAA5DBF2}">
      <dgm:prSet/>
      <dgm:spPr/>
      <dgm:t>
        <a:bodyPr/>
        <a:lstStyle/>
        <a:p>
          <a:endParaRPr lang="en-US"/>
        </a:p>
      </dgm:t>
    </dgm:pt>
    <dgm:pt modelId="{DE7AA28C-B337-48DD-882B-7B47FE96D448}" type="pres">
      <dgm:prSet presAssocID="{039B12A3-76E4-495A-BBE3-709C34F35C14}" presName="linear" presStyleCnt="0">
        <dgm:presLayoutVars>
          <dgm:animLvl val="lvl"/>
          <dgm:resizeHandles val="exact"/>
        </dgm:presLayoutVars>
      </dgm:prSet>
      <dgm:spPr/>
    </dgm:pt>
    <dgm:pt modelId="{D4AC47B2-5657-4069-8049-5C844D89F899}" type="pres">
      <dgm:prSet presAssocID="{558DD38C-D4F3-4766-B7F7-288C98A6B85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5A9CD4-4568-4560-9E89-F9A8A1986467}" type="pres">
      <dgm:prSet presAssocID="{9805ED5D-280E-4F81-83AF-124538560A9B}" presName="spacer" presStyleCnt="0"/>
      <dgm:spPr/>
    </dgm:pt>
    <dgm:pt modelId="{3F87D08B-3657-4CF1-B41E-549DE6E3CB7A}" type="pres">
      <dgm:prSet presAssocID="{A468B573-C74A-4C87-9C08-F90991E52C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4E3032-83FD-4C32-8B4C-6E0EF51A3389}" type="pres">
      <dgm:prSet presAssocID="{822255AE-895A-497E-8B21-35BCB3CE9287}" presName="spacer" presStyleCnt="0"/>
      <dgm:spPr/>
    </dgm:pt>
    <dgm:pt modelId="{777133AB-130E-4482-9BFC-557CFCDAE21F}" type="pres">
      <dgm:prSet presAssocID="{53073A69-2F01-4810-BE50-5FA7DE38D7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4C8E3BE-C692-4A2E-A5F4-A1D40A848064}" type="pres">
      <dgm:prSet presAssocID="{81E4C77D-D96A-4FC8-AFA6-44EABAD4A417}" presName="spacer" presStyleCnt="0"/>
      <dgm:spPr/>
    </dgm:pt>
    <dgm:pt modelId="{FE3144DA-D562-4703-951F-C66149FAB81F}" type="pres">
      <dgm:prSet presAssocID="{629C6B0A-BD5F-47AE-A8A2-38E3657B8B7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778B034-3DAA-4CFA-A4B1-884E6AE77BA5}" srcId="{039B12A3-76E4-495A-BBE3-709C34F35C14}" destId="{53073A69-2F01-4810-BE50-5FA7DE38D771}" srcOrd="2" destOrd="0" parTransId="{C3E5E667-4325-40FF-BFD9-C4FF4CDC22EA}" sibTransId="{81E4C77D-D96A-4FC8-AFA6-44EABAD4A417}"/>
    <dgm:cxn modelId="{11D75849-5C35-4751-B458-4F49BCBE40C7}" type="presOf" srcId="{53073A69-2F01-4810-BE50-5FA7DE38D771}" destId="{777133AB-130E-4482-9BFC-557CFCDAE21F}" srcOrd="0" destOrd="0" presId="urn:microsoft.com/office/officeart/2005/8/layout/vList2"/>
    <dgm:cxn modelId="{F90AA751-B2F3-4761-A609-A4FFDAA5DBF2}" srcId="{039B12A3-76E4-495A-BBE3-709C34F35C14}" destId="{629C6B0A-BD5F-47AE-A8A2-38E3657B8B79}" srcOrd="3" destOrd="0" parTransId="{EC6A2819-6A4F-4B2A-AA77-08E781E59C70}" sibTransId="{CFB21DB0-76CD-4FC3-A4F5-FA202346DAFB}"/>
    <dgm:cxn modelId="{EEBC0E75-E9F0-461E-A4CD-2DA8C0B3E1EA}" srcId="{039B12A3-76E4-495A-BBE3-709C34F35C14}" destId="{A468B573-C74A-4C87-9C08-F90991E52CAF}" srcOrd="1" destOrd="0" parTransId="{9F614703-5C25-4E73-BB46-E239AF5B13EB}" sibTransId="{822255AE-895A-497E-8B21-35BCB3CE9287}"/>
    <dgm:cxn modelId="{995F2D82-A007-4413-9F7B-328BAFCC285B}" type="presOf" srcId="{629C6B0A-BD5F-47AE-A8A2-38E3657B8B79}" destId="{FE3144DA-D562-4703-951F-C66149FAB81F}" srcOrd="0" destOrd="0" presId="urn:microsoft.com/office/officeart/2005/8/layout/vList2"/>
    <dgm:cxn modelId="{CC487C91-392E-4F03-A95C-0317E8D57F3A}" type="presOf" srcId="{A468B573-C74A-4C87-9C08-F90991E52CAF}" destId="{3F87D08B-3657-4CF1-B41E-549DE6E3CB7A}" srcOrd="0" destOrd="0" presId="urn:microsoft.com/office/officeart/2005/8/layout/vList2"/>
    <dgm:cxn modelId="{9BC13AC1-A436-41AD-83B2-C2C3E88F1B48}" type="presOf" srcId="{039B12A3-76E4-495A-BBE3-709C34F35C14}" destId="{DE7AA28C-B337-48DD-882B-7B47FE96D448}" srcOrd="0" destOrd="0" presId="urn:microsoft.com/office/officeart/2005/8/layout/vList2"/>
    <dgm:cxn modelId="{AC6E6AF6-58E1-4564-B47A-90138D0DA2DA}" srcId="{039B12A3-76E4-495A-BBE3-709C34F35C14}" destId="{558DD38C-D4F3-4766-B7F7-288C98A6B852}" srcOrd="0" destOrd="0" parTransId="{119E24BA-49EF-4AC4-8ADB-2C527666D34A}" sibTransId="{9805ED5D-280E-4F81-83AF-124538560A9B}"/>
    <dgm:cxn modelId="{97C86BF6-60C5-4074-86F0-2586FDD31ED4}" type="presOf" srcId="{558DD38C-D4F3-4766-B7F7-288C98A6B852}" destId="{D4AC47B2-5657-4069-8049-5C844D89F899}" srcOrd="0" destOrd="0" presId="urn:microsoft.com/office/officeart/2005/8/layout/vList2"/>
    <dgm:cxn modelId="{13304523-7E66-44E4-A64D-3AA66369656F}" type="presParOf" srcId="{DE7AA28C-B337-48DD-882B-7B47FE96D448}" destId="{D4AC47B2-5657-4069-8049-5C844D89F899}" srcOrd="0" destOrd="0" presId="urn:microsoft.com/office/officeart/2005/8/layout/vList2"/>
    <dgm:cxn modelId="{1C74F296-DD15-40A3-93E2-431023304E81}" type="presParOf" srcId="{DE7AA28C-B337-48DD-882B-7B47FE96D448}" destId="{3E5A9CD4-4568-4560-9E89-F9A8A1986467}" srcOrd="1" destOrd="0" presId="urn:microsoft.com/office/officeart/2005/8/layout/vList2"/>
    <dgm:cxn modelId="{042B6EF4-EF38-473E-9EBA-E14A0091A6F9}" type="presParOf" srcId="{DE7AA28C-B337-48DD-882B-7B47FE96D448}" destId="{3F87D08B-3657-4CF1-B41E-549DE6E3CB7A}" srcOrd="2" destOrd="0" presId="urn:microsoft.com/office/officeart/2005/8/layout/vList2"/>
    <dgm:cxn modelId="{347D5CA7-EA90-4854-8648-B1185C8F4B97}" type="presParOf" srcId="{DE7AA28C-B337-48DD-882B-7B47FE96D448}" destId="{E14E3032-83FD-4C32-8B4C-6E0EF51A3389}" srcOrd="3" destOrd="0" presId="urn:microsoft.com/office/officeart/2005/8/layout/vList2"/>
    <dgm:cxn modelId="{53F09A11-9ED2-40A2-83EF-FB3F0DE9CBD7}" type="presParOf" srcId="{DE7AA28C-B337-48DD-882B-7B47FE96D448}" destId="{777133AB-130E-4482-9BFC-557CFCDAE21F}" srcOrd="4" destOrd="0" presId="urn:microsoft.com/office/officeart/2005/8/layout/vList2"/>
    <dgm:cxn modelId="{D2A30E2C-83A2-4D8E-9D1C-9F85F5D8F51C}" type="presParOf" srcId="{DE7AA28C-B337-48DD-882B-7B47FE96D448}" destId="{94C8E3BE-C692-4A2E-A5F4-A1D40A848064}" srcOrd="5" destOrd="0" presId="urn:microsoft.com/office/officeart/2005/8/layout/vList2"/>
    <dgm:cxn modelId="{7B21CB96-752C-45D0-BB8F-F2798DBAC367}" type="presParOf" srcId="{DE7AA28C-B337-48DD-882B-7B47FE96D448}" destId="{FE3144DA-D562-4703-951F-C66149FAB81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115FB40-8CAB-49E5-B9C1-4B53E1255D51}" type="doc">
      <dgm:prSet loTypeId="urn:microsoft.com/office/officeart/2005/8/layout/hierarchy1" loCatId="hierarchy" qsTypeId="urn:microsoft.com/office/officeart/2005/8/quickstyle/simple1#14" qsCatId="simple" csTypeId="urn:microsoft.com/office/officeart/2005/8/colors/accent1_2#12" csCatId="accent1"/>
      <dgm:spPr/>
      <dgm:t>
        <a:bodyPr/>
        <a:lstStyle/>
        <a:p>
          <a:endParaRPr lang="en-US"/>
        </a:p>
      </dgm:t>
    </dgm:pt>
    <dgm:pt modelId="{49D90217-DA02-43A4-AE73-BC95774FCBD4}">
      <dgm:prSet/>
      <dgm:spPr/>
      <dgm:t>
        <a:bodyPr/>
        <a:lstStyle/>
        <a:p>
          <a:r>
            <a:rPr lang="en-GB"/>
            <a:t>The types of offences include; </a:t>
          </a:r>
          <a:endParaRPr lang="en-US"/>
        </a:p>
      </dgm:t>
    </dgm:pt>
    <dgm:pt modelId="{81911E61-1568-4D6A-8684-101A5444D674}" type="parTrans" cxnId="{CF2DF1CF-20D1-475D-A166-FA7B37D9B2B3}">
      <dgm:prSet/>
      <dgm:spPr/>
      <dgm:t>
        <a:bodyPr/>
        <a:lstStyle/>
        <a:p>
          <a:endParaRPr lang="en-US"/>
        </a:p>
      </dgm:t>
    </dgm:pt>
    <dgm:pt modelId="{E9D18313-7E1C-4FB1-8C3D-38A2660B72EF}" type="sibTrans" cxnId="{CF2DF1CF-20D1-475D-A166-FA7B37D9B2B3}">
      <dgm:prSet/>
      <dgm:spPr/>
      <dgm:t>
        <a:bodyPr/>
        <a:lstStyle/>
        <a:p>
          <a:endParaRPr lang="en-US"/>
        </a:p>
      </dgm:t>
    </dgm:pt>
    <dgm:pt modelId="{1459491E-BCFC-4D9E-96EF-F081E1A8B8C3}">
      <dgm:prSet/>
      <dgm:spPr/>
      <dgm:t>
        <a:bodyPr/>
        <a:lstStyle/>
        <a:p>
          <a:r>
            <a:rPr lang="en-GB"/>
            <a:t>1. Summary </a:t>
          </a:r>
          <a:endParaRPr lang="en-US"/>
        </a:p>
      </dgm:t>
    </dgm:pt>
    <dgm:pt modelId="{AAEC9F89-674D-4638-AEC2-A9E5DDE49BA9}" type="parTrans" cxnId="{52C1DF99-CED2-4D60-827B-188DD12D3156}">
      <dgm:prSet/>
      <dgm:spPr/>
      <dgm:t>
        <a:bodyPr/>
        <a:lstStyle/>
        <a:p>
          <a:endParaRPr lang="en-US"/>
        </a:p>
      </dgm:t>
    </dgm:pt>
    <dgm:pt modelId="{5A19ABF9-4867-41E8-9DCE-ED5D5AF54510}" type="sibTrans" cxnId="{52C1DF99-CED2-4D60-827B-188DD12D3156}">
      <dgm:prSet/>
      <dgm:spPr/>
      <dgm:t>
        <a:bodyPr/>
        <a:lstStyle/>
        <a:p>
          <a:endParaRPr lang="en-US"/>
        </a:p>
      </dgm:t>
    </dgm:pt>
    <dgm:pt modelId="{952F9D41-039A-4421-93F2-335F2807C9A1}">
      <dgm:prSet/>
      <dgm:spPr/>
      <dgm:t>
        <a:bodyPr/>
        <a:lstStyle/>
        <a:p>
          <a:r>
            <a:rPr lang="en-GB"/>
            <a:t>2. Either way offences </a:t>
          </a:r>
          <a:endParaRPr lang="en-US"/>
        </a:p>
      </dgm:t>
    </dgm:pt>
    <dgm:pt modelId="{A078772D-0764-43B3-B9C1-204CD084E050}" type="parTrans" cxnId="{04B4003B-728E-47BA-AE23-568F9DEDE2F6}">
      <dgm:prSet/>
      <dgm:spPr/>
      <dgm:t>
        <a:bodyPr/>
        <a:lstStyle/>
        <a:p>
          <a:endParaRPr lang="en-US"/>
        </a:p>
      </dgm:t>
    </dgm:pt>
    <dgm:pt modelId="{47A5FFE3-493A-4838-B55E-D632358FD55C}" type="sibTrans" cxnId="{04B4003B-728E-47BA-AE23-568F9DEDE2F6}">
      <dgm:prSet/>
      <dgm:spPr/>
      <dgm:t>
        <a:bodyPr/>
        <a:lstStyle/>
        <a:p>
          <a:endParaRPr lang="en-US"/>
        </a:p>
      </dgm:t>
    </dgm:pt>
    <dgm:pt modelId="{07336419-8F58-4418-91B5-B47EFA5FB32C}">
      <dgm:prSet/>
      <dgm:spPr/>
      <dgm:t>
        <a:bodyPr/>
        <a:lstStyle/>
        <a:p>
          <a:r>
            <a:rPr lang="en-GB"/>
            <a:t>3. Indictable offences </a:t>
          </a:r>
          <a:endParaRPr lang="en-US"/>
        </a:p>
      </dgm:t>
    </dgm:pt>
    <dgm:pt modelId="{E1ABC090-E6D0-4EB0-8630-10444CB6C57D}" type="parTrans" cxnId="{B1F2378E-3638-4326-8734-8F56E6427391}">
      <dgm:prSet/>
      <dgm:spPr/>
      <dgm:t>
        <a:bodyPr/>
        <a:lstStyle/>
        <a:p>
          <a:endParaRPr lang="en-US"/>
        </a:p>
      </dgm:t>
    </dgm:pt>
    <dgm:pt modelId="{3B62B1B6-3729-4461-A4E1-3EF2C170BB92}" type="sibTrans" cxnId="{B1F2378E-3638-4326-8734-8F56E6427391}">
      <dgm:prSet/>
      <dgm:spPr/>
      <dgm:t>
        <a:bodyPr/>
        <a:lstStyle/>
        <a:p>
          <a:endParaRPr lang="en-US"/>
        </a:p>
      </dgm:t>
    </dgm:pt>
    <dgm:pt modelId="{E0713385-A3FD-4791-A917-F77353A75AC0}" type="pres">
      <dgm:prSet presAssocID="{9115FB40-8CAB-49E5-B9C1-4B53E1255D5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709FF2B-364A-4DBA-A3CD-E3FAB0D041DD}" type="pres">
      <dgm:prSet presAssocID="{49D90217-DA02-43A4-AE73-BC95774FCBD4}" presName="hierRoot1" presStyleCnt="0"/>
      <dgm:spPr/>
    </dgm:pt>
    <dgm:pt modelId="{6C99AEB1-B896-4484-9246-B32DA656A154}" type="pres">
      <dgm:prSet presAssocID="{49D90217-DA02-43A4-AE73-BC95774FCBD4}" presName="composite" presStyleCnt="0"/>
      <dgm:spPr/>
    </dgm:pt>
    <dgm:pt modelId="{32DD042A-F67D-4F95-8EE0-41A1AC52AAB3}" type="pres">
      <dgm:prSet presAssocID="{49D90217-DA02-43A4-AE73-BC95774FCBD4}" presName="background" presStyleLbl="node0" presStyleIdx="0" presStyleCnt="4"/>
      <dgm:spPr/>
    </dgm:pt>
    <dgm:pt modelId="{C5684A69-C6BE-41D9-8422-5AEA93BDD5B6}" type="pres">
      <dgm:prSet presAssocID="{49D90217-DA02-43A4-AE73-BC95774FCBD4}" presName="text" presStyleLbl="fgAcc0" presStyleIdx="0" presStyleCnt="4">
        <dgm:presLayoutVars>
          <dgm:chPref val="3"/>
        </dgm:presLayoutVars>
      </dgm:prSet>
      <dgm:spPr/>
    </dgm:pt>
    <dgm:pt modelId="{A00C2A3A-65BB-449D-9200-5448699C675E}" type="pres">
      <dgm:prSet presAssocID="{49D90217-DA02-43A4-AE73-BC95774FCBD4}" presName="hierChild2" presStyleCnt="0"/>
      <dgm:spPr/>
    </dgm:pt>
    <dgm:pt modelId="{69B76F94-5F6F-4BA6-95EC-32D7DF633BF2}" type="pres">
      <dgm:prSet presAssocID="{1459491E-BCFC-4D9E-96EF-F081E1A8B8C3}" presName="hierRoot1" presStyleCnt="0"/>
      <dgm:spPr/>
    </dgm:pt>
    <dgm:pt modelId="{8CCA6306-5A22-46EB-B591-B1CC2783B9F1}" type="pres">
      <dgm:prSet presAssocID="{1459491E-BCFC-4D9E-96EF-F081E1A8B8C3}" presName="composite" presStyleCnt="0"/>
      <dgm:spPr/>
    </dgm:pt>
    <dgm:pt modelId="{D4C9E05C-ED25-436E-9255-0A16291DFA99}" type="pres">
      <dgm:prSet presAssocID="{1459491E-BCFC-4D9E-96EF-F081E1A8B8C3}" presName="background" presStyleLbl="node0" presStyleIdx="1" presStyleCnt="4"/>
      <dgm:spPr/>
    </dgm:pt>
    <dgm:pt modelId="{72DEBAF7-72DC-41E6-9684-AEE14E692C75}" type="pres">
      <dgm:prSet presAssocID="{1459491E-BCFC-4D9E-96EF-F081E1A8B8C3}" presName="text" presStyleLbl="fgAcc0" presStyleIdx="1" presStyleCnt="4">
        <dgm:presLayoutVars>
          <dgm:chPref val="3"/>
        </dgm:presLayoutVars>
      </dgm:prSet>
      <dgm:spPr/>
    </dgm:pt>
    <dgm:pt modelId="{7FFE9D9F-DE94-400B-A4B7-69C3E6F553BD}" type="pres">
      <dgm:prSet presAssocID="{1459491E-BCFC-4D9E-96EF-F081E1A8B8C3}" presName="hierChild2" presStyleCnt="0"/>
      <dgm:spPr/>
    </dgm:pt>
    <dgm:pt modelId="{C707B008-9679-4CA8-B4B9-6B5C0A792AFD}" type="pres">
      <dgm:prSet presAssocID="{952F9D41-039A-4421-93F2-335F2807C9A1}" presName="hierRoot1" presStyleCnt="0"/>
      <dgm:spPr/>
    </dgm:pt>
    <dgm:pt modelId="{E572FE6E-11B5-45E4-A48C-2097E1AB8D55}" type="pres">
      <dgm:prSet presAssocID="{952F9D41-039A-4421-93F2-335F2807C9A1}" presName="composite" presStyleCnt="0"/>
      <dgm:spPr/>
    </dgm:pt>
    <dgm:pt modelId="{A2B855C7-0F4B-4064-A0E3-A8985F40F82B}" type="pres">
      <dgm:prSet presAssocID="{952F9D41-039A-4421-93F2-335F2807C9A1}" presName="background" presStyleLbl="node0" presStyleIdx="2" presStyleCnt="4"/>
      <dgm:spPr/>
    </dgm:pt>
    <dgm:pt modelId="{5295ECC8-6B3D-4C13-8A83-7AF240BC5BA4}" type="pres">
      <dgm:prSet presAssocID="{952F9D41-039A-4421-93F2-335F2807C9A1}" presName="text" presStyleLbl="fgAcc0" presStyleIdx="2" presStyleCnt="4">
        <dgm:presLayoutVars>
          <dgm:chPref val="3"/>
        </dgm:presLayoutVars>
      </dgm:prSet>
      <dgm:spPr/>
    </dgm:pt>
    <dgm:pt modelId="{7996F704-B993-4802-B7B2-B1DE8CCA7F60}" type="pres">
      <dgm:prSet presAssocID="{952F9D41-039A-4421-93F2-335F2807C9A1}" presName="hierChild2" presStyleCnt="0"/>
      <dgm:spPr/>
    </dgm:pt>
    <dgm:pt modelId="{65CD68D0-BEF0-47BA-BAFE-570664DA8C5B}" type="pres">
      <dgm:prSet presAssocID="{07336419-8F58-4418-91B5-B47EFA5FB32C}" presName="hierRoot1" presStyleCnt="0"/>
      <dgm:spPr/>
    </dgm:pt>
    <dgm:pt modelId="{03A91AE1-FC86-4821-90B3-0AC9ADC1DA4F}" type="pres">
      <dgm:prSet presAssocID="{07336419-8F58-4418-91B5-B47EFA5FB32C}" presName="composite" presStyleCnt="0"/>
      <dgm:spPr/>
    </dgm:pt>
    <dgm:pt modelId="{51DA869B-64F3-4467-9EF4-074F03ADB723}" type="pres">
      <dgm:prSet presAssocID="{07336419-8F58-4418-91B5-B47EFA5FB32C}" presName="background" presStyleLbl="node0" presStyleIdx="3" presStyleCnt="4"/>
      <dgm:spPr/>
    </dgm:pt>
    <dgm:pt modelId="{F9D1CBA4-24C5-4871-9570-5D9628A8E560}" type="pres">
      <dgm:prSet presAssocID="{07336419-8F58-4418-91B5-B47EFA5FB32C}" presName="text" presStyleLbl="fgAcc0" presStyleIdx="3" presStyleCnt="4">
        <dgm:presLayoutVars>
          <dgm:chPref val="3"/>
        </dgm:presLayoutVars>
      </dgm:prSet>
      <dgm:spPr/>
    </dgm:pt>
    <dgm:pt modelId="{5F43C616-6280-459A-A2A9-0A57E6E88390}" type="pres">
      <dgm:prSet presAssocID="{07336419-8F58-4418-91B5-B47EFA5FB32C}" presName="hierChild2" presStyleCnt="0"/>
      <dgm:spPr/>
    </dgm:pt>
  </dgm:ptLst>
  <dgm:cxnLst>
    <dgm:cxn modelId="{04B4003B-728E-47BA-AE23-568F9DEDE2F6}" srcId="{9115FB40-8CAB-49E5-B9C1-4B53E1255D51}" destId="{952F9D41-039A-4421-93F2-335F2807C9A1}" srcOrd="2" destOrd="0" parTransId="{A078772D-0764-43B3-B9C1-204CD084E050}" sibTransId="{47A5FFE3-493A-4838-B55E-D632358FD55C}"/>
    <dgm:cxn modelId="{8E124C61-0984-4510-A425-CD3D7E6720F0}" type="presOf" srcId="{952F9D41-039A-4421-93F2-335F2807C9A1}" destId="{5295ECC8-6B3D-4C13-8A83-7AF240BC5BA4}" srcOrd="0" destOrd="0" presId="urn:microsoft.com/office/officeart/2005/8/layout/hierarchy1"/>
    <dgm:cxn modelId="{6A755F62-C76D-4BE4-B03B-D237B3A6A66C}" type="presOf" srcId="{49D90217-DA02-43A4-AE73-BC95774FCBD4}" destId="{C5684A69-C6BE-41D9-8422-5AEA93BDD5B6}" srcOrd="0" destOrd="0" presId="urn:microsoft.com/office/officeart/2005/8/layout/hierarchy1"/>
    <dgm:cxn modelId="{91C3A172-642F-46CB-A0A0-F9675AC7E74B}" type="presOf" srcId="{07336419-8F58-4418-91B5-B47EFA5FB32C}" destId="{F9D1CBA4-24C5-4871-9570-5D9628A8E560}" srcOrd="0" destOrd="0" presId="urn:microsoft.com/office/officeart/2005/8/layout/hierarchy1"/>
    <dgm:cxn modelId="{B1F2378E-3638-4326-8734-8F56E6427391}" srcId="{9115FB40-8CAB-49E5-B9C1-4B53E1255D51}" destId="{07336419-8F58-4418-91B5-B47EFA5FB32C}" srcOrd="3" destOrd="0" parTransId="{E1ABC090-E6D0-4EB0-8630-10444CB6C57D}" sibTransId="{3B62B1B6-3729-4461-A4E1-3EF2C170BB92}"/>
    <dgm:cxn modelId="{52C1DF99-CED2-4D60-827B-188DD12D3156}" srcId="{9115FB40-8CAB-49E5-B9C1-4B53E1255D51}" destId="{1459491E-BCFC-4D9E-96EF-F081E1A8B8C3}" srcOrd="1" destOrd="0" parTransId="{AAEC9F89-674D-4638-AEC2-A9E5DDE49BA9}" sibTransId="{5A19ABF9-4867-41E8-9DCE-ED5D5AF54510}"/>
    <dgm:cxn modelId="{CF2DF1CF-20D1-475D-A166-FA7B37D9B2B3}" srcId="{9115FB40-8CAB-49E5-B9C1-4B53E1255D51}" destId="{49D90217-DA02-43A4-AE73-BC95774FCBD4}" srcOrd="0" destOrd="0" parTransId="{81911E61-1568-4D6A-8684-101A5444D674}" sibTransId="{E9D18313-7E1C-4FB1-8C3D-38A2660B72EF}"/>
    <dgm:cxn modelId="{AC9E0BE8-05A7-4F24-A6EE-C3525719F5F4}" type="presOf" srcId="{1459491E-BCFC-4D9E-96EF-F081E1A8B8C3}" destId="{72DEBAF7-72DC-41E6-9684-AEE14E692C75}" srcOrd="0" destOrd="0" presId="urn:microsoft.com/office/officeart/2005/8/layout/hierarchy1"/>
    <dgm:cxn modelId="{BF948EF2-F643-46DA-86B0-8DA4C5D8D15F}" type="presOf" srcId="{9115FB40-8CAB-49E5-B9C1-4B53E1255D51}" destId="{E0713385-A3FD-4791-A917-F77353A75AC0}" srcOrd="0" destOrd="0" presId="urn:microsoft.com/office/officeart/2005/8/layout/hierarchy1"/>
    <dgm:cxn modelId="{B9C64A62-6D89-4556-A940-AB245957EA67}" type="presParOf" srcId="{E0713385-A3FD-4791-A917-F77353A75AC0}" destId="{A709FF2B-364A-4DBA-A3CD-E3FAB0D041DD}" srcOrd="0" destOrd="0" presId="urn:microsoft.com/office/officeart/2005/8/layout/hierarchy1"/>
    <dgm:cxn modelId="{25F93A31-1919-4026-93C4-74246056FD1A}" type="presParOf" srcId="{A709FF2B-364A-4DBA-A3CD-E3FAB0D041DD}" destId="{6C99AEB1-B896-4484-9246-B32DA656A154}" srcOrd="0" destOrd="0" presId="urn:microsoft.com/office/officeart/2005/8/layout/hierarchy1"/>
    <dgm:cxn modelId="{572C107D-DD2D-4BE3-81C1-1A4A6CEE9105}" type="presParOf" srcId="{6C99AEB1-B896-4484-9246-B32DA656A154}" destId="{32DD042A-F67D-4F95-8EE0-41A1AC52AAB3}" srcOrd="0" destOrd="0" presId="urn:microsoft.com/office/officeart/2005/8/layout/hierarchy1"/>
    <dgm:cxn modelId="{0A0CE9C4-9C1B-42B7-AF70-DFBE74374081}" type="presParOf" srcId="{6C99AEB1-B896-4484-9246-B32DA656A154}" destId="{C5684A69-C6BE-41D9-8422-5AEA93BDD5B6}" srcOrd="1" destOrd="0" presId="urn:microsoft.com/office/officeart/2005/8/layout/hierarchy1"/>
    <dgm:cxn modelId="{DFE85415-5A55-46D3-8BCF-1D389BA11A53}" type="presParOf" srcId="{A709FF2B-364A-4DBA-A3CD-E3FAB0D041DD}" destId="{A00C2A3A-65BB-449D-9200-5448699C675E}" srcOrd="1" destOrd="0" presId="urn:microsoft.com/office/officeart/2005/8/layout/hierarchy1"/>
    <dgm:cxn modelId="{EA5A2B47-9970-4E14-B5D0-D0B0479B9513}" type="presParOf" srcId="{E0713385-A3FD-4791-A917-F77353A75AC0}" destId="{69B76F94-5F6F-4BA6-95EC-32D7DF633BF2}" srcOrd="1" destOrd="0" presId="urn:microsoft.com/office/officeart/2005/8/layout/hierarchy1"/>
    <dgm:cxn modelId="{4258EC3B-F88F-4D6C-943D-C347F8D83920}" type="presParOf" srcId="{69B76F94-5F6F-4BA6-95EC-32D7DF633BF2}" destId="{8CCA6306-5A22-46EB-B591-B1CC2783B9F1}" srcOrd="0" destOrd="0" presId="urn:microsoft.com/office/officeart/2005/8/layout/hierarchy1"/>
    <dgm:cxn modelId="{8A17B739-4520-4E3C-ABE6-054A81988031}" type="presParOf" srcId="{8CCA6306-5A22-46EB-B591-B1CC2783B9F1}" destId="{D4C9E05C-ED25-436E-9255-0A16291DFA99}" srcOrd="0" destOrd="0" presId="urn:microsoft.com/office/officeart/2005/8/layout/hierarchy1"/>
    <dgm:cxn modelId="{37093FFC-6880-4A4D-B1C3-DFF5A470E161}" type="presParOf" srcId="{8CCA6306-5A22-46EB-B591-B1CC2783B9F1}" destId="{72DEBAF7-72DC-41E6-9684-AEE14E692C75}" srcOrd="1" destOrd="0" presId="urn:microsoft.com/office/officeart/2005/8/layout/hierarchy1"/>
    <dgm:cxn modelId="{058173B7-D072-4684-9AAC-5A78A5F5E138}" type="presParOf" srcId="{69B76F94-5F6F-4BA6-95EC-32D7DF633BF2}" destId="{7FFE9D9F-DE94-400B-A4B7-69C3E6F553BD}" srcOrd="1" destOrd="0" presId="urn:microsoft.com/office/officeart/2005/8/layout/hierarchy1"/>
    <dgm:cxn modelId="{1D6354A9-A0B5-4C0A-92C7-2AC3BB9742AB}" type="presParOf" srcId="{E0713385-A3FD-4791-A917-F77353A75AC0}" destId="{C707B008-9679-4CA8-B4B9-6B5C0A792AFD}" srcOrd="2" destOrd="0" presId="urn:microsoft.com/office/officeart/2005/8/layout/hierarchy1"/>
    <dgm:cxn modelId="{0F06A7A6-8C21-4E79-85F2-1E8A8143215F}" type="presParOf" srcId="{C707B008-9679-4CA8-B4B9-6B5C0A792AFD}" destId="{E572FE6E-11B5-45E4-A48C-2097E1AB8D55}" srcOrd="0" destOrd="0" presId="urn:microsoft.com/office/officeart/2005/8/layout/hierarchy1"/>
    <dgm:cxn modelId="{D42D7241-28D8-4E5A-8E69-27A191A19AD4}" type="presParOf" srcId="{E572FE6E-11B5-45E4-A48C-2097E1AB8D55}" destId="{A2B855C7-0F4B-4064-A0E3-A8985F40F82B}" srcOrd="0" destOrd="0" presId="urn:microsoft.com/office/officeart/2005/8/layout/hierarchy1"/>
    <dgm:cxn modelId="{C28F42A5-5228-4127-829F-19C7DBF557A5}" type="presParOf" srcId="{E572FE6E-11B5-45E4-A48C-2097E1AB8D55}" destId="{5295ECC8-6B3D-4C13-8A83-7AF240BC5BA4}" srcOrd="1" destOrd="0" presId="urn:microsoft.com/office/officeart/2005/8/layout/hierarchy1"/>
    <dgm:cxn modelId="{7686CB84-0D48-4815-B5AE-0D7ACD2017D5}" type="presParOf" srcId="{C707B008-9679-4CA8-B4B9-6B5C0A792AFD}" destId="{7996F704-B993-4802-B7B2-B1DE8CCA7F60}" srcOrd="1" destOrd="0" presId="urn:microsoft.com/office/officeart/2005/8/layout/hierarchy1"/>
    <dgm:cxn modelId="{8295455C-8486-49F2-8BA3-606F2E962A7E}" type="presParOf" srcId="{E0713385-A3FD-4791-A917-F77353A75AC0}" destId="{65CD68D0-BEF0-47BA-BAFE-570664DA8C5B}" srcOrd="3" destOrd="0" presId="urn:microsoft.com/office/officeart/2005/8/layout/hierarchy1"/>
    <dgm:cxn modelId="{257119E9-84F8-4140-A221-7FC0834B6CEE}" type="presParOf" srcId="{65CD68D0-BEF0-47BA-BAFE-570664DA8C5B}" destId="{03A91AE1-FC86-4821-90B3-0AC9ADC1DA4F}" srcOrd="0" destOrd="0" presId="urn:microsoft.com/office/officeart/2005/8/layout/hierarchy1"/>
    <dgm:cxn modelId="{D6086558-15E0-43FA-A7C0-4C142C04199F}" type="presParOf" srcId="{03A91AE1-FC86-4821-90B3-0AC9ADC1DA4F}" destId="{51DA869B-64F3-4467-9EF4-074F03ADB723}" srcOrd="0" destOrd="0" presId="urn:microsoft.com/office/officeart/2005/8/layout/hierarchy1"/>
    <dgm:cxn modelId="{7CDCEEF3-1E04-4BEA-A298-72A1481169F9}" type="presParOf" srcId="{03A91AE1-FC86-4821-90B3-0AC9ADC1DA4F}" destId="{F9D1CBA4-24C5-4871-9570-5D9628A8E560}" srcOrd="1" destOrd="0" presId="urn:microsoft.com/office/officeart/2005/8/layout/hierarchy1"/>
    <dgm:cxn modelId="{DA17B608-CB21-4B66-8645-13D07F66A7E2}" type="presParOf" srcId="{65CD68D0-BEF0-47BA-BAFE-570664DA8C5B}" destId="{5F43C616-6280-459A-A2A9-0A57E6E883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3C171E0-7995-4F31-A886-0AC3E756B88E}" type="doc">
      <dgm:prSet loTypeId="urn:microsoft.com/office/officeart/2005/8/layout/hierarchy1" loCatId="hierarchy" qsTypeId="urn:microsoft.com/office/officeart/2005/8/quickstyle/simple1#15" qsCatId="simple" csTypeId="urn:microsoft.com/office/officeart/2005/8/colors/accent1_2#13" csCatId="accent1"/>
      <dgm:spPr/>
      <dgm:t>
        <a:bodyPr/>
        <a:lstStyle/>
        <a:p>
          <a:endParaRPr lang="en-US"/>
        </a:p>
      </dgm:t>
    </dgm:pt>
    <dgm:pt modelId="{C695BA87-930B-4DF5-94DF-2A1A87D043CC}">
      <dgm:prSet/>
      <dgm:spPr/>
      <dgm:t>
        <a:bodyPr/>
        <a:lstStyle/>
        <a:p>
          <a:r>
            <a:rPr lang="en-GB"/>
            <a:t>It is for the prosecution to prove guilt. </a:t>
          </a:r>
          <a:endParaRPr lang="en-US" dirty="0"/>
        </a:p>
      </dgm:t>
    </dgm:pt>
    <dgm:pt modelId="{17E7C46E-492C-4927-AD26-07FCAAA647AC}" type="parTrans" cxnId="{93C96371-5DF5-4265-A760-53C4F883C22D}">
      <dgm:prSet/>
      <dgm:spPr/>
      <dgm:t>
        <a:bodyPr/>
        <a:lstStyle/>
        <a:p>
          <a:endParaRPr lang="en-US"/>
        </a:p>
      </dgm:t>
    </dgm:pt>
    <dgm:pt modelId="{5A7401B1-8796-4C2E-A51F-28E2F187357E}" type="sibTrans" cxnId="{93C96371-5DF5-4265-A760-53C4F883C22D}">
      <dgm:prSet/>
      <dgm:spPr/>
      <dgm:t>
        <a:bodyPr/>
        <a:lstStyle/>
        <a:p>
          <a:endParaRPr lang="en-US"/>
        </a:p>
      </dgm:t>
    </dgm:pt>
    <dgm:pt modelId="{4CCF0FA3-0FFC-46EE-B0BE-775BD4514664}">
      <dgm:prSet/>
      <dgm:spPr/>
      <dgm:t>
        <a:bodyPr/>
        <a:lstStyle/>
        <a:p>
          <a:r>
            <a:rPr lang="en-GB"/>
            <a:t>In line Article 6 of the European Convention of Human Rights 1950/ Human Rights Act 1998.</a:t>
          </a:r>
          <a:endParaRPr lang="en-US"/>
        </a:p>
      </dgm:t>
    </dgm:pt>
    <dgm:pt modelId="{68C63215-A60E-4A9D-8E7E-1225B84858EA}" type="parTrans" cxnId="{403DBC93-F96A-494F-8DA0-BA3FC24ED7B8}">
      <dgm:prSet/>
      <dgm:spPr/>
      <dgm:t>
        <a:bodyPr/>
        <a:lstStyle/>
        <a:p>
          <a:endParaRPr lang="en-US"/>
        </a:p>
      </dgm:t>
    </dgm:pt>
    <dgm:pt modelId="{B5DACD11-785E-4637-9C21-1AC890568D95}" type="sibTrans" cxnId="{403DBC93-F96A-494F-8DA0-BA3FC24ED7B8}">
      <dgm:prSet/>
      <dgm:spPr/>
      <dgm:t>
        <a:bodyPr/>
        <a:lstStyle/>
        <a:p>
          <a:endParaRPr lang="en-US"/>
        </a:p>
      </dgm:t>
    </dgm:pt>
    <dgm:pt modelId="{EFC6DFA5-51C8-4D8C-B776-88F2CC92438B}" type="pres">
      <dgm:prSet presAssocID="{B3C171E0-7995-4F31-A886-0AC3E756B8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A422DB-2111-4433-803A-D122AC60B5AB}" type="pres">
      <dgm:prSet presAssocID="{C695BA87-930B-4DF5-94DF-2A1A87D043CC}" presName="hierRoot1" presStyleCnt="0"/>
      <dgm:spPr/>
    </dgm:pt>
    <dgm:pt modelId="{A2947D84-A172-49F1-9E0B-9C05970F1374}" type="pres">
      <dgm:prSet presAssocID="{C695BA87-930B-4DF5-94DF-2A1A87D043CC}" presName="composite" presStyleCnt="0"/>
      <dgm:spPr/>
    </dgm:pt>
    <dgm:pt modelId="{623ECE45-D801-4AEE-B54C-E698FFF85539}" type="pres">
      <dgm:prSet presAssocID="{C695BA87-930B-4DF5-94DF-2A1A87D043CC}" presName="background" presStyleLbl="node0" presStyleIdx="0" presStyleCnt="2"/>
      <dgm:spPr/>
    </dgm:pt>
    <dgm:pt modelId="{56FA01AE-BAA7-4474-8875-0AA7F94D3E7D}" type="pres">
      <dgm:prSet presAssocID="{C695BA87-930B-4DF5-94DF-2A1A87D043CC}" presName="text" presStyleLbl="fgAcc0" presStyleIdx="0" presStyleCnt="2">
        <dgm:presLayoutVars>
          <dgm:chPref val="3"/>
        </dgm:presLayoutVars>
      </dgm:prSet>
      <dgm:spPr/>
    </dgm:pt>
    <dgm:pt modelId="{E89E37C1-FD7A-47E8-B196-C224C8D4D06E}" type="pres">
      <dgm:prSet presAssocID="{C695BA87-930B-4DF5-94DF-2A1A87D043CC}" presName="hierChild2" presStyleCnt="0"/>
      <dgm:spPr/>
    </dgm:pt>
    <dgm:pt modelId="{1B98FF42-73B3-4CFF-9124-354E92E1E9DC}" type="pres">
      <dgm:prSet presAssocID="{4CCF0FA3-0FFC-46EE-B0BE-775BD4514664}" presName="hierRoot1" presStyleCnt="0"/>
      <dgm:spPr/>
    </dgm:pt>
    <dgm:pt modelId="{5EBE7961-5624-4570-B163-38C14A1C6B77}" type="pres">
      <dgm:prSet presAssocID="{4CCF0FA3-0FFC-46EE-B0BE-775BD4514664}" presName="composite" presStyleCnt="0"/>
      <dgm:spPr/>
    </dgm:pt>
    <dgm:pt modelId="{FE8D0F0F-63BB-4A19-A43A-952368F651CE}" type="pres">
      <dgm:prSet presAssocID="{4CCF0FA3-0FFC-46EE-B0BE-775BD4514664}" presName="background" presStyleLbl="node0" presStyleIdx="1" presStyleCnt="2"/>
      <dgm:spPr/>
    </dgm:pt>
    <dgm:pt modelId="{57480594-97BF-46C0-9D3B-619D38EBF9C6}" type="pres">
      <dgm:prSet presAssocID="{4CCF0FA3-0FFC-46EE-B0BE-775BD4514664}" presName="text" presStyleLbl="fgAcc0" presStyleIdx="1" presStyleCnt="2">
        <dgm:presLayoutVars>
          <dgm:chPref val="3"/>
        </dgm:presLayoutVars>
      </dgm:prSet>
      <dgm:spPr/>
    </dgm:pt>
    <dgm:pt modelId="{8AD2A27A-8724-4720-98FC-32A741AB6826}" type="pres">
      <dgm:prSet presAssocID="{4CCF0FA3-0FFC-46EE-B0BE-775BD4514664}" presName="hierChild2" presStyleCnt="0"/>
      <dgm:spPr/>
    </dgm:pt>
  </dgm:ptLst>
  <dgm:cxnLst>
    <dgm:cxn modelId="{0D24D717-3842-41C4-85C1-352838B8329C}" type="presOf" srcId="{B3C171E0-7995-4F31-A886-0AC3E756B88E}" destId="{EFC6DFA5-51C8-4D8C-B776-88F2CC92438B}" srcOrd="0" destOrd="0" presId="urn:microsoft.com/office/officeart/2005/8/layout/hierarchy1"/>
    <dgm:cxn modelId="{1688AF46-C6DE-4B2D-AFD7-3FCBEB22A999}" type="presOf" srcId="{4CCF0FA3-0FFC-46EE-B0BE-775BD4514664}" destId="{57480594-97BF-46C0-9D3B-619D38EBF9C6}" srcOrd="0" destOrd="0" presId="urn:microsoft.com/office/officeart/2005/8/layout/hierarchy1"/>
    <dgm:cxn modelId="{93C96371-5DF5-4265-A760-53C4F883C22D}" srcId="{B3C171E0-7995-4F31-A886-0AC3E756B88E}" destId="{C695BA87-930B-4DF5-94DF-2A1A87D043CC}" srcOrd="0" destOrd="0" parTransId="{17E7C46E-492C-4927-AD26-07FCAAA647AC}" sibTransId="{5A7401B1-8796-4C2E-A51F-28E2F187357E}"/>
    <dgm:cxn modelId="{403DBC93-F96A-494F-8DA0-BA3FC24ED7B8}" srcId="{B3C171E0-7995-4F31-A886-0AC3E756B88E}" destId="{4CCF0FA3-0FFC-46EE-B0BE-775BD4514664}" srcOrd="1" destOrd="0" parTransId="{68C63215-A60E-4A9D-8E7E-1225B84858EA}" sibTransId="{B5DACD11-785E-4637-9C21-1AC890568D95}"/>
    <dgm:cxn modelId="{4979CE99-D2FE-4BC4-AD74-E6C094C7EF8F}" type="presOf" srcId="{C695BA87-930B-4DF5-94DF-2A1A87D043CC}" destId="{56FA01AE-BAA7-4474-8875-0AA7F94D3E7D}" srcOrd="0" destOrd="0" presId="urn:microsoft.com/office/officeart/2005/8/layout/hierarchy1"/>
    <dgm:cxn modelId="{EFD511C6-6F89-4AEE-A42A-514646D20328}" type="presParOf" srcId="{EFC6DFA5-51C8-4D8C-B776-88F2CC92438B}" destId="{94A422DB-2111-4433-803A-D122AC60B5AB}" srcOrd="0" destOrd="0" presId="urn:microsoft.com/office/officeart/2005/8/layout/hierarchy1"/>
    <dgm:cxn modelId="{1FAB4708-487F-4EA4-985B-FD00F8CBD077}" type="presParOf" srcId="{94A422DB-2111-4433-803A-D122AC60B5AB}" destId="{A2947D84-A172-49F1-9E0B-9C05970F1374}" srcOrd="0" destOrd="0" presId="urn:microsoft.com/office/officeart/2005/8/layout/hierarchy1"/>
    <dgm:cxn modelId="{0F2CE5D4-461C-4D9B-8A83-FE2C65C82149}" type="presParOf" srcId="{A2947D84-A172-49F1-9E0B-9C05970F1374}" destId="{623ECE45-D801-4AEE-B54C-E698FFF85539}" srcOrd="0" destOrd="0" presId="urn:microsoft.com/office/officeart/2005/8/layout/hierarchy1"/>
    <dgm:cxn modelId="{2206847B-7189-4EF4-B986-7618F60CFCDA}" type="presParOf" srcId="{A2947D84-A172-49F1-9E0B-9C05970F1374}" destId="{56FA01AE-BAA7-4474-8875-0AA7F94D3E7D}" srcOrd="1" destOrd="0" presId="urn:microsoft.com/office/officeart/2005/8/layout/hierarchy1"/>
    <dgm:cxn modelId="{38A1652E-C2E4-4D20-AD5F-0993B4BB444B}" type="presParOf" srcId="{94A422DB-2111-4433-803A-D122AC60B5AB}" destId="{E89E37C1-FD7A-47E8-B196-C224C8D4D06E}" srcOrd="1" destOrd="0" presId="urn:microsoft.com/office/officeart/2005/8/layout/hierarchy1"/>
    <dgm:cxn modelId="{7D6A02B2-0885-4430-9D27-675FE3C31430}" type="presParOf" srcId="{EFC6DFA5-51C8-4D8C-B776-88F2CC92438B}" destId="{1B98FF42-73B3-4CFF-9124-354E92E1E9DC}" srcOrd="1" destOrd="0" presId="urn:microsoft.com/office/officeart/2005/8/layout/hierarchy1"/>
    <dgm:cxn modelId="{52E90B86-C5E3-4DF6-87CD-1272A86FBA56}" type="presParOf" srcId="{1B98FF42-73B3-4CFF-9124-354E92E1E9DC}" destId="{5EBE7961-5624-4570-B163-38C14A1C6B77}" srcOrd="0" destOrd="0" presId="urn:microsoft.com/office/officeart/2005/8/layout/hierarchy1"/>
    <dgm:cxn modelId="{E793E08B-8EBC-4E92-996C-9630E7B0A1AE}" type="presParOf" srcId="{5EBE7961-5624-4570-B163-38C14A1C6B77}" destId="{FE8D0F0F-63BB-4A19-A43A-952368F651CE}" srcOrd="0" destOrd="0" presId="urn:microsoft.com/office/officeart/2005/8/layout/hierarchy1"/>
    <dgm:cxn modelId="{64EFE16A-152E-467A-85C5-A29723628279}" type="presParOf" srcId="{5EBE7961-5624-4570-B163-38C14A1C6B77}" destId="{57480594-97BF-46C0-9D3B-619D38EBF9C6}" srcOrd="1" destOrd="0" presId="urn:microsoft.com/office/officeart/2005/8/layout/hierarchy1"/>
    <dgm:cxn modelId="{D266A848-AF4A-4A13-8567-4B4A1DC8320B}" type="presParOf" srcId="{1B98FF42-73B3-4CFF-9124-354E92E1E9DC}" destId="{8AD2A27A-8724-4720-98FC-32A741AB68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33070EA-8331-44D0-A447-61601C089379}" type="doc">
      <dgm:prSet loTypeId="urn:microsoft.com/office/officeart/2005/8/layout/vList2" loCatId="list" qsTypeId="urn:microsoft.com/office/officeart/2005/8/quickstyle/simple1#16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3251E600-9E35-4F76-BD6B-7B569F6979E5}">
      <dgm:prSet/>
      <dgm:spPr/>
      <dgm:t>
        <a:bodyPr/>
        <a:lstStyle/>
        <a:p>
          <a:r>
            <a:rPr lang="en-GB"/>
            <a:t>Criminal cases will start with ‘R’. </a:t>
          </a:r>
          <a:endParaRPr lang="en-US"/>
        </a:p>
      </dgm:t>
    </dgm:pt>
    <dgm:pt modelId="{CE26AF7A-FDF9-44C3-B644-70A7813DD2E4}" type="parTrans" cxnId="{FAB11267-9578-477F-B2A0-C44682A998AC}">
      <dgm:prSet/>
      <dgm:spPr/>
      <dgm:t>
        <a:bodyPr/>
        <a:lstStyle/>
        <a:p>
          <a:endParaRPr lang="en-US"/>
        </a:p>
      </dgm:t>
    </dgm:pt>
    <dgm:pt modelId="{D4E90830-1B6C-45BA-B59D-209134267104}" type="sibTrans" cxnId="{FAB11267-9578-477F-B2A0-C44682A998AC}">
      <dgm:prSet/>
      <dgm:spPr/>
      <dgm:t>
        <a:bodyPr/>
        <a:lstStyle/>
        <a:p>
          <a:endParaRPr lang="en-US"/>
        </a:p>
      </dgm:t>
    </dgm:pt>
    <dgm:pt modelId="{0327F57C-BEE7-48E4-993F-1258C74F84FE}">
      <dgm:prSet/>
      <dgm:spPr/>
      <dgm:t>
        <a:bodyPr/>
        <a:lstStyle/>
        <a:p>
          <a:r>
            <a:rPr lang="en-GB"/>
            <a:t>The ‘R’ stands for Rex or Regina. </a:t>
          </a:r>
          <a:endParaRPr lang="en-US"/>
        </a:p>
      </dgm:t>
    </dgm:pt>
    <dgm:pt modelId="{E55110D1-3B53-46CF-819E-B5B2325DAB88}" type="parTrans" cxnId="{84A39331-F6A2-4E5A-950B-6E0D533EFDB5}">
      <dgm:prSet/>
      <dgm:spPr/>
      <dgm:t>
        <a:bodyPr/>
        <a:lstStyle/>
        <a:p>
          <a:endParaRPr lang="en-US"/>
        </a:p>
      </dgm:t>
    </dgm:pt>
    <dgm:pt modelId="{F3D185D3-97D1-4F53-8667-94A915EE9EEB}" type="sibTrans" cxnId="{84A39331-F6A2-4E5A-950B-6E0D533EFDB5}">
      <dgm:prSet/>
      <dgm:spPr/>
      <dgm:t>
        <a:bodyPr/>
        <a:lstStyle/>
        <a:p>
          <a:endParaRPr lang="en-US"/>
        </a:p>
      </dgm:t>
    </dgm:pt>
    <dgm:pt modelId="{BD200D5D-AD52-45A8-82D6-0FA9F78A9FF4}">
      <dgm:prSet/>
      <dgm:spPr/>
      <dgm:t>
        <a:bodyPr/>
        <a:lstStyle/>
        <a:p>
          <a:r>
            <a:rPr lang="en-GB"/>
            <a:t>It is the state v an individual. </a:t>
          </a:r>
          <a:endParaRPr lang="en-US"/>
        </a:p>
      </dgm:t>
    </dgm:pt>
    <dgm:pt modelId="{44151C39-FE1B-4667-8CA3-68C0CFE8114A}" type="parTrans" cxnId="{00CFE638-9041-4482-A1EF-E77D8E4295A4}">
      <dgm:prSet/>
      <dgm:spPr/>
      <dgm:t>
        <a:bodyPr/>
        <a:lstStyle/>
        <a:p>
          <a:endParaRPr lang="en-US"/>
        </a:p>
      </dgm:t>
    </dgm:pt>
    <dgm:pt modelId="{B0E39896-6854-4ADB-8710-C19A2840F6ED}" type="sibTrans" cxnId="{00CFE638-9041-4482-A1EF-E77D8E4295A4}">
      <dgm:prSet/>
      <dgm:spPr/>
      <dgm:t>
        <a:bodyPr/>
        <a:lstStyle/>
        <a:p>
          <a:endParaRPr lang="en-US"/>
        </a:p>
      </dgm:t>
    </dgm:pt>
    <dgm:pt modelId="{53CE55D8-B710-4801-9AE7-4A395F6B92D0}">
      <dgm:prSet/>
      <dgm:spPr/>
      <dgm:t>
        <a:bodyPr/>
        <a:lstStyle/>
        <a:p>
          <a:r>
            <a:rPr lang="en-GB"/>
            <a:t>An example; R v Roberts[ 1978] </a:t>
          </a:r>
          <a:endParaRPr lang="en-US"/>
        </a:p>
      </dgm:t>
    </dgm:pt>
    <dgm:pt modelId="{F65B13A2-4532-4DEE-B56D-86448163412E}" type="parTrans" cxnId="{7FD66578-86C7-46E8-A950-F8A6FA425679}">
      <dgm:prSet/>
      <dgm:spPr/>
      <dgm:t>
        <a:bodyPr/>
        <a:lstStyle/>
        <a:p>
          <a:endParaRPr lang="en-US"/>
        </a:p>
      </dgm:t>
    </dgm:pt>
    <dgm:pt modelId="{E6B6A973-C401-4B14-A565-C208E9F114DA}" type="sibTrans" cxnId="{7FD66578-86C7-46E8-A950-F8A6FA425679}">
      <dgm:prSet/>
      <dgm:spPr/>
      <dgm:t>
        <a:bodyPr/>
        <a:lstStyle/>
        <a:p>
          <a:endParaRPr lang="en-US"/>
        </a:p>
      </dgm:t>
    </dgm:pt>
    <dgm:pt modelId="{7DBC1B85-9905-449F-8610-E3A3FE7E9DF7}" type="pres">
      <dgm:prSet presAssocID="{533070EA-8331-44D0-A447-61601C089379}" presName="linear" presStyleCnt="0">
        <dgm:presLayoutVars>
          <dgm:animLvl val="lvl"/>
          <dgm:resizeHandles val="exact"/>
        </dgm:presLayoutVars>
      </dgm:prSet>
      <dgm:spPr/>
    </dgm:pt>
    <dgm:pt modelId="{E21A9209-EC54-4065-9CC8-26743F8B05C0}" type="pres">
      <dgm:prSet presAssocID="{3251E600-9E35-4F76-BD6B-7B569F6979E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D2BA861-3AB2-449F-8207-4561B21B63D9}" type="pres">
      <dgm:prSet presAssocID="{D4E90830-1B6C-45BA-B59D-209134267104}" presName="spacer" presStyleCnt="0"/>
      <dgm:spPr/>
    </dgm:pt>
    <dgm:pt modelId="{386C15A8-2BA5-4068-91B4-125F5FA2FC85}" type="pres">
      <dgm:prSet presAssocID="{0327F57C-BEE7-48E4-993F-1258C74F84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DE9E30-D6A3-4291-9BDC-9E09945CF9AC}" type="pres">
      <dgm:prSet presAssocID="{F3D185D3-97D1-4F53-8667-94A915EE9EEB}" presName="spacer" presStyleCnt="0"/>
      <dgm:spPr/>
    </dgm:pt>
    <dgm:pt modelId="{7AEEEA37-330C-47DE-81D4-11A12B100EF9}" type="pres">
      <dgm:prSet presAssocID="{BD200D5D-AD52-45A8-82D6-0FA9F78A9FF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9B63E54-EE84-47C5-8B54-72610A6DD2B7}" type="pres">
      <dgm:prSet presAssocID="{B0E39896-6854-4ADB-8710-C19A2840F6ED}" presName="spacer" presStyleCnt="0"/>
      <dgm:spPr/>
    </dgm:pt>
    <dgm:pt modelId="{B1BF6094-35E0-422A-978D-CC171563CD2D}" type="pres">
      <dgm:prSet presAssocID="{53CE55D8-B710-4801-9AE7-4A395F6B92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2223712-D595-4599-80E7-3736C0F57DBC}" type="presOf" srcId="{533070EA-8331-44D0-A447-61601C089379}" destId="{7DBC1B85-9905-449F-8610-E3A3FE7E9DF7}" srcOrd="0" destOrd="0" presId="urn:microsoft.com/office/officeart/2005/8/layout/vList2"/>
    <dgm:cxn modelId="{64D5E52F-261D-460D-8952-1AFF464833C5}" type="presOf" srcId="{53CE55D8-B710-4801-9AE7-4A395F6B92D0}" destId="{B1BF6094-35E0-422A-978D-CC171563CD2D}" srcOrd="0" destOrd="0" presId="urn:microsoft.com/office/officeart/2005/8/layout/vList2"/>
    <dgm:cxn modelId="{84A39331-F6A2-4E5A-950B-6E0D533EFDB5}" srcId="{533070EA-8331-44D0-A447-61601C089379}" destId="{0327F57C-BEE7-48E4-993F-1258C74F84FE}" srcOrd="1" destOrd="0" parTransId="{E55110D1-3B53-46CF-819E-B5B2325DAB88}" sibTransId="{F3D185D3-97D1-4F53-8667-94A915EE9EEB}"/>
    <dgm:cxn modelId="{00CFE638-9041-4482-A1EF-E77D8E4295A4}" srcId="{533070EA-8331-44D0-A447-61601C089379}" destId="{BD200D5D-AD52-45A8-82D6-0FA9F78A9FF4}" srcOrd="2" destOrd="0" parTransId="{44151C39-FE1B-4667-8CA3-68C0CFE8114A}" sibTransId="{B0E39896-6854-4ADB-8710-C19A2840F6ED}"/>
    <dgm:cxn modelId="{FAB11267-9578-477F-B2A0-C44682A998AC}" srcId="{533070EA-8331-44D0-A447-61601C089379}" destId="{3251E600-9E35-4F76-BD6B-7B569F6979E5}" srcOrd="0" destOrd="0" parTransId="{CE26AF7A-FDF9-44C3-B644-70A7813DD2E4}" sibTransId="{D4E90830-1B6C-45BA-B59D-209134267104}"/>
    <dgm:cxn modelId="{7FD66578-86C7-46E8-A950-F8A6FA425679}" srcId="{533070EA-8331-44D0-A447-61601C089379}" destId="{53CE55D8-B710-4801-9AE7-4A395F6B92D0}" srcOrd="3" destOrd="0" parTransId="{F65B13A2-4532-4DEE-B56D-86448163412E}" sibTransId="{E6B6A973-C401-4B14-A565-C208E9F114DA}"/>
    <dgm:cxn modelId="{DBF944D2-A453-4917-9C06-700BC39E5FBE}" type="presOf" srcId="{BD200D5D-AD52-45A8-82D6-0FA9F78A9FF4}" destId="{7AEEEA37-330C-47DE-81D4-11A12B100EF9}" srcOrd="0" destOrd="0" presId="urn:microsoft.com/office/officeart/2005/8/layout/vList2"/>
    <dgm:cxn modelId="{286088D8-9905-49DB-A6B0-3BE3091B52D6}" type="presOf" srcId="{0327F57C-BEE7-48E4-993F-1258C74F84FE}" destId="{386C15A8-2BA5-4068-91B4-125F5FA2FC85}" srcOrd="0" destOrd="0" presId="urn:microsoft.com/office/officeart/2005/8/layout/vList2"/>
    <dgm:cxn modelId="{53A91FFC-CED8-4443-B61C-A0DC0E4A7451}" type="presOf" srcId="{3251E600-9E35-4F76-BD6B-7B569F6979E5}" destId="{E21A9209-EC54-4065-9CC8-26743F8B05C0}" srcOrd="0" destOrd="0" presId="urn:microsoft.com/office/officeart/2005/8/layout/vList2"/>
    <dgm:cxn modelId="{55A4CC57-0054-4BD0-BA94-2D9B3F28F84D}" type="presParOf" srcId="{7DBC1B85-9905-449F-8610-E3A3FE7E9DF7}" destId="{E21A9209-EC54-4065-9CC8-26743F8B05C0}" srcOrd="0" destOrd="0" presId="urn:microsoft.com/office/officeart/2005/8/layout/vList2"/>
    <dgm:cxn modelId="{B8AA5C17-B579-413D-AD13-9F0BD961945A}" type="presParOf" srcId="{7DBC1B85-9905-449F-8610-E3A3FE7E9DF7}" destId="{DD2BA861-3AB2-449F-8207-4561B21B63D9}" srcOrd="1" destOrd="0" presId="urn:microsoft.com/office/officeart/2005/8/layout/vList2"/>
    <dgm:cxn modelId="{C48AC9E3-C968-49A1-8D9C-36C993C535FD}" type="presParOf" srcId="{7DBC1B85-9905-449F-8610-E3A3FE7E9DF7}" destId="{386C15A8-2BA5-4068-91B4-125F5FA2FC85}" srcOrd="2" destOrd="0" presId="urn:microsoft.com/office/officeart/2005/8/layout/vList2"/>
    <dgm:cxn modelId="{373A5592-FEE5-4CE4-9C18-EE30FFDD7F65}" type="presParOf" srcId="{7DBC1B85-9905-449F-8610-E3A3FE7E9DF7}" destId="{59DE9E30-D6A3-4291-9BDC-9E09945CF9AC}" srcOrd="3" destOrd="0" presId="urn:microsoft.com/office/officeart/2005/8/layout/vList2"/>
    <dgm:cxn modelId="{87163AAA-575E-40DB-9941-3C93E28B076A}" type="presParOf" srcId="{7DBC1B85-9905-449F-8610-E3A3FE7E9DF7}" destId="{7AEEEA37-330C-47DE-81D4-11A12B100EF9}" srcOrd="4" destOrd="0" presId="urn:microsoft.com/office/officeart/2005/8/layout/vList2"/>
    <dgm:cxn modelId="{39479FF7-5926-4C97-97DA-0505FDBD4CDF}" type="presParOf" srcId="{7DBC1B85-9905-449F-8610-E3A3FE7E9DF7}" destId="{49B63E54-EE84-47C5-8B54-72610A6DD2B7}" srcOrd="5" destOrd="0" presId="urn:microsoft.com/office/officeart/2005/8/layout/vList2"/>
    <dgm:cxn modelId="{A4987D19-2A28-49E9-B0E2-2A26992BF4D2}" type="presParOf" srcId="{7DBC1B85-9905-449F-8610-E3A3FE7E9DF7}" destId="{B1BF6094-35E0-422A-978D-CC171563CD2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896EEE0-9DE6-4E93-8DDE-149AE483296E}" type="doc">
      <dgm:prSet loTypeId="urn:microsoft.com/office/officeart/2005/8/layout/vList2" loCatId="list" qsTypeId="urn:microsoft.com/office/officeart/2005/8/quickstyle/simple1#17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C569F2AC-2A34-4AAF-9E40-163620CF82AC}">
      <dgm:prSet/>
      <dgm:spPr/>
      <dgm:t>
        <a:bodyPr/>
        <a:lstStyle/>
        <a:p>
          <a:r>
            <a:rPr lang="en-GB"/>
            <a:t>If the case includes a child, the case name will be different. </a:t>
          </a:r>
          <a:endParaRPr lang="en-US"/>
        </a:p>
      </dgm:t>
    </dgm:pt>
    <dgm:pt modelId="{BE81CEB4-4D2D-4812-845C-BB94023C96E5}" type="parTrans" cxnId="{AED1356F-B594-4E37-8E71-0CBAD9D23DC2}">
      <dgm:prSet/>
      <dgm:spPr/>
      <dgm:t>
        <a:bodyPr/>
        <a:lstStyle/>
        <a:p>
          <a:endParaRPr lang="en-US"/>
        </a:p>
      </dgm:t>
    </dgm:pt>
    <dgm:pt modelId="{C427B97B-7591-4B78-B7AC-A977326E1C16}" type="sibTrans" cxnId="{AED1356F-B594-4E37-8E71-0CBAD9D23DC2}">
      <dgm:prSet/>
      <dgm:spPr/>
      <dgm:t>
        <a:bodyPr/>
        <a:lstStyle/>
        <a:p>
          <a:endParaRPr lang="en-US"/>
        </a:p>
      </dgm:t>
    </dgm:pt>
    <dgm:pt modelId="{573E1066-8613-4EC6-B176-A9184414FA0A}">
      <dgm:prSet/>
      <dgm:spPr/>
      <dgm:t>
        <a:bodyPr/>
        <a:lstStyle/>
        <a:p>
          <a:r>
            <a:rPr lang="en-GB"/>
            <a:t>This is because children are anonymous. </a:t>
          </a:r>
          <a:endParaRPr lang="en-US"/>
        </a:p>
      </dgm:t>
    </dgm:pt>
    <dgm:pt modelId="{3929AFEE-15D2-49C1-939C-A139BE82F207}" type="parTrans" cxnId="{902BA5AB-5A1B-4087-A652-4EAEF588FEAD}">
      <dgm:prSet/>
      <dgm:spPr/>
      <dgm:t>
        <a:bodyPr/>
        <a:lstStyle/>
        <a:p>
          <a:endParaRPr lang="en-US"/>
        </a:p>
      </dgm:t>
    </dgm:pt>
    <dgm:pt modelId="{7E0686A9-E2C5-43F2-A49F-3A6AFDBA1862}" type="sibTrans" cxnId="{902BA5AB-5A1B-4087-A652-4EAEF588FEAD}">
      <dgm:prSet/>
      <dgm:spPr/>
      <dgm:t>
        <a:bodyPr/>
        <a:lstStyle/>
        <a:p>
          <a:endParaRPr lang="en-US"/>
        </a:p>
      </dgm:t>
    </dgm:pt>
    <dgm:pt modelId="{5066F749-3F2D-4300-A722-782B708E773F}">
      <dgm:prSet/>
      <dgm:spPr/>
      <dgm:t>
        <a:bodyPr/>
        <a:lstStyle/>
        <a:p>
          <a:r>
            <a:rPr lang="en-GB"/>
            <a:t>A case including a child will follow the following format; </a:t>
          </a:r>
          <a:endParaRPr lang="en-US"/>
        </a:p>
      </dgm:t>
    </dgm:pt>
    <dgm:pt modelId="{5AB67D5A-9439-4A4E-A870-2D2846DBB2F5}" type="parTrans" cxnId="{C88AB7A3-48C3-4DFF-9643-ADEA3F03F186}">
      <dgm:prSet/>
      <dgm:spPr/>
      <dgm:t>
        <a:bodyPr/>
        <a:lstStyle/>
        <a:p>
          <a:endParaRPr lang="en-US"/>
        </a:p>
      </dgm:t>
    </dgm:pt>
    <dgm:pt modelId="{8947CF34-30B6-4BFC-9484-65A1FFF067D0}" type="sibTrans" cxnId="{C88AB7A3-48C3-4DFF-9643-ADEA3F03F186}">
      <dgm:prSet/>
      <dgm:spPr/>
      <dgm:t>
        <a:bodyPr/>
        <a:lstStyle/>
        <a:p>
          <a:endParaRPr lang="en-US"/>
        </a:p>
      </dgm:t>
    </dgm:pt>
    <dgm:pt modelId="{C1C72C9F-6871-4359-8AA8-6F2C236FE17F}">
      <dgm:prSet/>
      <dgm:spPr/>
      <dgm:t>
        <a:bodyPr/>
        <a:lstStyle/>
        <a:p>
          <a:r>
            <a:rPr lang="en-GB"/>
            <a:t>R v A [1997] </a:t>
          </a:r>
          <a:endParaRPr lang="en-US"/>
        </a:p>
      </dgm:t>
    </dgm:pt>
    <dgm:pt modelId="{558A1FCD-7515-4022-B365-EF754ADF7BF3}" type="parTrans" cxnId="{DFCA5588-7F2D-473A-B1F8-C580DA394889}">
      <dgm:prSet/>
      <dgm:spPr/>
      <dgm:t>
        <a:bodyPr/>
        <a:lstStyle/>
        <a:p>
          <a:endParaRPr lang="en-US"/>
        </a:p>
      </dgm:t>
    </dgm:pt>
    <dgm:pt modelId="{CDBFA4E5-202E-48B0-AC13-B13698DFC942}" type="sibTrans" cxnId="{DFCA5588-7F2D-473A-B1F8-C580DA394889}">
      <dgm:prSet/>
      <dgm:spPr/>
      <dgm:t>
        <a:bodyPr/>
        <a:lstStyle/>
        <a:p>
          <a:endParaRPr lang="en-US"/>
        </a:p>
      </dgm:t>
    </dgm:pt>
    <dgm:pt modelId="{367B836B-C4B8-4ECB-97FF-B71D39B9DB08}" type="pres">
      <dgm:prSet presAssocID="{7896EEE0-9DE6-4E93-8DDE-149AE483296E}" presName="linear" presStyleCnt="0">
        <dgm:presLayoutVars>
          <dgm:animLvl val="lvl"/>
          <dgm:resizeHandles val="exact"/>
        </dgm:presLayoutVars>
      </dgm:prSet>
      <dgm:spPr/>
    </dgm:pt>
    <dgm:pt modelId="{5F75B44C-B829-47F4-AED5-407CBC154B11}" type="pres">
      <dgm:prSet presAssocID="{C569F2AC-2A34-4AAF-9E40-163620CF82A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A4060D6-479C-4985-9212-04BC5B983F00}" type="pres">
      <dgm:prSet presAssocID="{C427B97B-7591-4B78-B7AC-A977326E1C16}" presName="spacer" presStyleCnt="0"/>
      <dgm:spPr/>
    </dgm:pt>
    <dgm:pt modelId="{8BB89CDA-AA97-4B5D-8D07-1894AA48775E}" type="pres">
      <dgm:prSet presAssocID="{573E1066-8613-4EC6-B176-A9184414FA0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2B5C3D7-149F-4C28-99A8-34114B8462E9}" type="pres">
      <dgm:prSet presAssocID="{7E0686A9-E2C5-43F2-A49F-3A6AFDBA1862}" presName="spacer" presStyleCnt="0"/>
      <dgm:spPr/>
    </dgm:pt>
    <dgm:pt modelId="{E2F1D04C-9C7B-4E9C-A903-DEE06AEE38A9}" type="pres">
      <dgm:prSet presAssocID="{5066F749-3F2D-4300-A722-782B708E773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34B7FE4-6E47-4D1C-BAF4-D6F9A78C4D53}" type="pres">
      <dgm:prSet presAssocID="{8947CF34-30B6-4BFC-9484-65A1FFF067D0}" presName="spacer" presStyleCnt="0"/>
      <dgm:spPr/>
    </dgm:pt>
    <dgm:pt modelId="{E15F04BC-521C-42E7-A912-307849663D4A}" type="pres">
      <dgm:prSet presAssocID="{C1C72C9F-6871-4359-8AA8-6F2C236FE17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EDF9332-6384-4186-B1D7-7DF418D92FB5}" type="presOf" srcId="{7896EEE0-9DE6-4E93-8DDE-149AE483296E}" destId="{367B836B-C4B8-4ECB-97FF-B71D39B9DB08}" srcOrd="0" destOrd="0" presId="urn:microsoft.com/office/officeart/2005/8/layout/vList2"/>
    <dgm:cxn modelId="{D627A55B-9FA2-4C5A-A653-319EC25C95C6}" type="presOf" srcId="{573E1066-8613-4EC6-B176-A9184414FA0A}" destId="{8BB89CDA-AA97-4B5D-8D07-1894AA48775E}" srcOrd="0" destOrd="0" presId="urn:microsoft.com/office/officeart/2005/8/layout/vList2"/>
    <dgm:cxn modelId="{AED1356F-B594-4E37-8E71-0CBAD9D23DC2}" srcId="{7896EEE0-9DE6-4E93-8DDE-149AE483296E}" destId="{C569F2AC-2A34-4AAF-9E40-163620CF82AC}" srcOrd="0" destOrd="0" parTransId="{BE81CEB4-4D2D-4812-845C-BB94023C96E5}" sibTransId="{C427B97B-7591-4B78-B7AC-A977326E1C16}"/>
    <dgm:cxn modelId="{FBE9C37D-3A96-4CE2-9939-357B6B558080}" type="presOf" srcId="{C1C72C9F-6871-4359-8AA8-6F2C236FE17F}" destId="{E15F04BC-521C-42E7-A912-307849663D4A}" srcOrd="0" destOrd="0" presId="urn:microsoft.com/office/officeart/2005/8/layout/vList2"/>
    <dgm:cxn modelId="{DFCA5588-7F2D-473A-B1F8-C580DA394889}" srcId="{7896EEE0-9DE6-4E93-8DDE-149AE483296E}" destId="{C1C72C9F-6871-4359-8AA8-6F2C236FE17F}" srcOrd="3" destOrd="0" parTransId="{558A1FCD-7515-4022-B365-EF754ADF7BF3}" sibTransId="{CDBFA4E5-202E-48B0-AC13-B13698DFC942}"/>
    <dgm:cxn modelId="{2063A69B-2DBC-4801-863F-6CCF023F0906}" type="presOf" srcId="{5066F749-3F2D-4300-A722-782B708E773F}" destId="{E2F1D04C-9C7B-4E9C-A903-DEE06AEE38A9}" srcOrd="0" destOrd="0" presId="urn:microsoft.com/office/officeart/2005/8/layout/vList2"/>
    <dgm:cxn modelId="{C88AB7A3-48C3-4DFF-9643-ADEA3F03F186}" srcId="{7896EEE0-9DE6-4E93-8DDE-149AE483296E}" destId="{5066F749-3F2D-4300-A722-782B708E773F}" srcOrd="2" destOrd="0" parTransId="{5AB67D5A-9439-4A4E-A870-2D2846DBB2F5}" sibTransId="{8947CF34-30B6-4BFC-9484-65A1FFF067D0}"/>
    <dgm:cxn modelId="{902BA5AB-5A1B-4087-A652-4EAEF588FEAD}" srcId="{7896EEE0-9DE6-4E93-8DDE-149AE483296E}" destId="{573E1066-8613-4EC6-B176-A9184414FA0A}" srcOrd="1" destOrd="0" parTransId="{3929AFEE-15D2-49C1-939C-A139BE82F207}" sibTransId="{7E0686A9-E2C5-43F2-A49F-3A6AFDBA1862}"/>
    <dgm:cxn modelId="{3BDD14AC-35E5-40F0-B263-C1A784428BD3}" type="presOf" srcId="{C569F2AC-2A34-4AAF-9E40-163620CF82AC}" destId="{5F75B44C-B829-47F4-AED5-407CBC154B11}" srcOrd="0" destOrd="0" presId="urn:microsoft.com/office/officeart/2005/8/layout/vList2"/>
    <dgm:cxn modelId="{245F8E9E-8F3A-40CD-BB81-414EB0BBE731}" type="presParOf" srcId="{367B836B-C4B8-4ECB-97FF-B71D39B9DB08}" destId="{5F75B44C-B829-47F4-AED5-407CBC154B11}" srcOrd="0" destOrd="0" presId="urn:microsoft.com/office/officeart/2005/8/layout/vList2"/>
    <dgm:cxn modelId="{C0169B8E-5577-4777-B51F-42D5431B602C}" type="presParOf" srcId="{367B836B-C4B8-4ECB-97FF-B71D39B9DB08}" destId="{3A4060D6-479C-4985-9212-04BC5B983F00}" srcOrd="1" destOrd="0" presId="urn:microsoft.com/office/officeart/2005/8/layout/vList2"/>
    <dgm:cxn modelId="{00350729-0218-4A54-9ACC-1AC1B7543244}" type="presParOf" srcId="{367B836B-C4B8-4ECB-97FF-B71D39B9DB08}" destId="{8BB89CDA-AA97-4B5D-8D07-1894AA48775E}" srcOrd="2" destOrd="0" presId="urn:microsoft.com/office/officeart/2005/8/layout/vList2"/>
    <dgm:cxn modelId="{69A70C92-05C0-4B32-9BA5-AC87F6609C99}" type="presParOf" srcId="{367B836B-C4B8-4ECB-97FF-B71D39B9DB08}" destId="{52B5C3D7-149F-4C28-99A8-34114B8462E9}" srcOrd="3" destOrd="0" presId="urn:microsoft.com/office/officeart/2005/8/layout/vList2"/>
    <dgm:cxn modelId="{AAB397C9-4944-4C8C-8A95-25A8BB5CCA39}" type="presParOf" srcId="{367B836B-C4B8-4ECB-97FF-B71D39B9DB08}" destId="{E2F1D04C-9C7B-4E9C-A903-DEE06AEE38A9}" srcOrd="4" destOrd="0" presId="urn:microsoft.com/office/officeart/2005/8/layout/vList2"/>
    <dgm:cxn modelId="{8A50FE85-E725-4453-BAA8-23F817653D00}" type="presParOf" srcId="{367B836B-C4B8-4ECB-97FF-B71D39B9DB08}" destId="{F34B7FE4-6E47-4D1C-BAF4-D6F9A78C4D53}" srcOrd="5" destOrd="0" presId="urn:microsoft.com/office/officeart/2005/8/layout/vList2"/>
    <dgm:cxn modelId="{5B0521EF-74E0-4958-9BAD-1955BB467BCB}" type="presParOf" srcId="{367B836B-C4B8-4ECB-97FF-B71D39B9DB08}" destId="{E15F04BC-521C-42E7-A912-307849663D4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AA762D6-94D0-43B7-9964-37B338E9CE48}" type="doc">
      <dgm:prSet loTypeId="urn:microsoft.com/office/officeart/2005/8/layout/hierarchy1" loCatId="hierarchy" qsTypeId="urn:microsoft.com/office/officeart/2005/8/quickstyle/simple1#18" qsCatId="simple" csTypeId="urn:microsoft.com/office/officeart/2005/8/colors/accent1_2#14" csCatId="accent1" phldr="1"/>
      <dgm:spPr/>
      <dgm:t>
        <a:bodyPr/>
        <a:lstStyle/>
        <a:p>
          <a:endParaRPr lang="en-US"/>
        </a:p>
      </dgm:t>
    </dgm:pt>
    <dgm:pt modelId="{3BC769D6-8C85-4C1B-9B79-F601FCD31D02}">
      <dgm:prSet/>
      <dgm:spPr/>
      <dgm:t>
        <a:bodyPr/>
        <a:lstStyle/>
        <a:p>
          <a:r>
            <a:rPr lang="en-GB"/>
            <a:t>The Legal Burden – Proving the fact – need to prove an offence has been committed.</a:t>
          </a:r>
          <a:endParaRPr lang="en-US" dirty="0"/>
        </a:p>
      </dgm:t>
    </dgm:pt>
    <dgm:pt modelId="{5EB25557-EBDE-4D10-A47B-B70220124E95}" type="parTrans" cxnId="{FCC43444-5FF7-4A29-8B2F-725FB1C8D306}">
      <dgm:prSet/>
      <dgm:spPr/>
      <dgm:t>
        <a:bodyPr/>
        <a:lstStyle/>
        <a:p>
          <a:endParaRPr lang="en-US"/>
        </a:p>
      </dgm:t>
    </dgm:pt>
    <dgm:pt modelId="{EBF2C083-8DB6-4799-8AD1-CBBCB8754F2A}" type="sibTrans" cxnId="{FCC43444-5FF7-4A29-8B2F-725FB1C8D306}">
      <dgm:prSet/>
      <dgm:spPr/>
      <dgm:t>
        <a:bodyPr/>
        <a:lstStyle/>
        <a:p>
          <a:endParaRPr lang="en-US"/>
        </a:p>
      </dgm:t>
    </dgm:pt>
    <dgm:pt modelId="{B067434F-2208-4F96-9887-4667B3B54A69}">
      <dgm:prSet/>
      <dgm:spPr/>
      <dgm:t>
        <a:bodyPr/>
        <a:lstStyle/>
        <a:p>
          <a:r>
            <a:rPr lang="en-GB"/>
            <a:t>The Evidential Burden – Providing evidence.</a:t>
          </a:r>
          <a:endParaRPr lang="en-US"/>
        </a:p>
      </dgm:t>
    </dgm:pt>
    <dgm:pt modelId="{AC6D96C6-52C3-4C26-A1EE-ABC1E39ED2A5}" type="parTrans" cxnId="{84B01153-F901-4EDD-8930-B432DC60BE9A}">
      <dgm:prSet/>
      <dgm:spPr/>
      <dgm:t>
        <a:bodyPr/>
        <a:lstStyle/>
        <a:p>
          <a:endParaRPr lang="en-US"/>
        </a:p>
      </dgm:t>
    </dgm:pt>
    <dgm:pt modelId="{2931769A-FBA5-44F8-AA7F-CA30429BDD41}" type="sibTrans" cxnId="{84B01153-F901-4EDD-8930-B432DC60BE9A}">
      <dgm:prSet/>
      <dgm:spPr/>
      <dgm:t>
        <a:bodyPr/>
        <a:lstStyle/>
        <a:p>
          <a:endParaRPr lang="en-US"/>
        </a:p>
      </dgm:t>
    </dgm:pt>
    <dgm:pt modelId="{00A9D6E4-EB79-45AD-850B-4FCA0ABB5D7C}">
      <dgm:prSet/>
      <dgm:spPr/>
      <dgm:t>
        <a:bodyPr/>
        <a:lstStyle/>
        <a:p>
          <a:r>
            <a:rPr lang="en-GB"/>
            <a:t>Those that have the Legal Burden will also have the Evidential Burden.</a:t>
          </a:r>
          <a:endParaRPr lang="en-US"/>
        </a:p>
      </dgm:t>
    </dgm:pt>
    <dgm:pt modelId="{9B4B5BA3-36B2-4D64-98FC-0D8CA54A72CD}" type="parTrans" cxnId="{6558BCA5-0B09-4A88-AA48-197E95E618AA}">
      <dgm:prSet/>
      <dgm:spPr/>
      <dgm:t>
        <a:bodyPr/>
        <a:lstStyle/>
        <a:p>
          <a:endParaRPr lang="en-US"/>
        </a:p>
      </dgm:t>
    </dgm:pt>
    <dgm:pt modelId="{C94D2E98-12D5-4453-8CE2-2C9BCA03C59D}" type="sibTrans" cxnId="{6558BCA5-0B09-4A88-AA48-197E95E618AA}">
      <dgm:prSet/>
      <dgm:spPr/>
      <dgm:t>
        <a:bodyPr/>
        <a:lstStyle/>
        <a:p>
          <a:endParaRPr lang="en-US"/>
        </a:p>
      </dgm:t>
    </dgm:pt>
    <dgm:pt modelId="{8BFC3195-4706-46ED-B84B-9C6293E3DADE}" type="pres">
      <dgm:prSet presAssocID="{4AA762D6-94D0-43B7-9964-37B338E9CE4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437615-7314-4544-96C0-A5A44AB350CE}" type="pres">
      <dgm:prSet presAssocID="{3BC769D6-8C85-4C1B-9B79-F601FCD31D02}" presName="hierRoot1" presStyleCnt="0"/>
      <dgm:spPr/>
    </dgm:pt>
    <dgm:pt modelId="{17055289-A5F8-4AF3-8222-7CDB2D0F4429}" type="pres">
      <dgm:prSet presAssocID="{3BC769D6-8C85-4C1B-9B79-F601FCD31D02}" presName="composite" presStyleCnt="0"/>
      <dgm:spPr/>
    </dgm:pt>
    <dgm:pt modelId="{493811E2-4F94-41C4-BF72-ECC5D14ADAC7}" type="pres">
      <dgm:prSet presAssocID="{3BC769D6-8C85-4C1B-9B79-F601FCD31D02}" presName="background" presStyleLbl="node0" presStyleIdx="0" presStyleCnt="3"/>
      <dgm:spPr/>
    </dgm:pt>
    <dgm:pt modelId="{6F76F2CF-75DA-4882-B6C0-47516780A2D7}" type="pres">
      <dgm:prSet presAssocID="{3BC769D6-8C85-4C1B-9B79-F601FCD31D02}" presName="text" presStyleLbl="fgAcc0" presStyleIdx="0" presStyleCnt="3">
        <dgm:presLayoutVars>
          <dgm:chPref val="3"/>
        </dgm:presLayoutVars>
      </dgm:prSet>
      <dgm:spPr/>
    </dgm:pt>
    <dgm:pt modelId="{89125AE1-8487-40D0-B23E-C235513728C1}" type="pres">
      <dgm:prSet presAssocID="{3BC769D6-8C85-4C1B-9B79-F601FCD31D02}" presName="hierChild2" presStyleCnt="0"/>
      <dgm:spPr/>
    </dgm:pt>
    <dgm:pt modelId="{218E7061-46C9-46BA-A28C-23481A14B706}" type="pres">
      <dgm:prSet presAssocID="{B067434F-2208-4F96-9887-4667B3B54A69}" presName="hierRoot1" presStyleCnt="0"/>
      <dgm:spPr/>
    </dgm:pt>
    <dgm:pt modelId="{3A6EB1AB-0D96-443B-A315-F8583AD9EF74}" type="pres">
      <dgm:prSet presAssocID="{B067434F-2208-4F96-9887-4667B3B54A69}" presName="composite" presStyleCnt="0"/>
      <dgm:spPr/>
    </dgm:pt>
    <dgm:pt modelId="{708B6225-0DE9-4CC8-A808-4FC11373A6B4}" type="pres">
      <dgm:prSet presAssocID="{B067434F-2208-4F96-9887-4667B3B54A69}" presName="background" presStyleLbl="node0" presStyleIdx="1" presStyleCnt="3"/>
      <dgm:spPr/>
    </dgm:pt>
    <dgm:pt modelId="{3DBE5443-64A4-4F69-A6F6-B80DC8214944}" type="pres">
      <dgm:prSet presAssocID="{B067434F-2208-4F96-9887-4667B3B54A69}" presName="text" presStyleLbl="fgAcc0" presStyleIdx="1" presStyleCnt="3">
        <dgm:presLayoutVars>
          <dgm:chPref val="3"/>
        </dgm:presLayoutVars>
      </dgm:prSet>
      <dgm:spPr/>
    </dgm:pt>
    <dgm:pt modelId="{96EFE700-5B13-41AB-BA56-A696E9950956}" type="pres">
      <dgm:prSet presAssocID="{B067434F-2208-4F96-9887-4667B3B54A69}" presName="hierChild2" presStyleCnt="0"/>
      <dgm:spPr/>
    </dgm:pt>
    <dgm:pt modelId="{76A7F8D5-F534-4C1E-B0B6-E5A82AB0CEE9}" type="pres">
      <dgm:prSet presAssocID="{00A9D6E4-EB79-45AD-850B-4FCA0ABB5D7C}" presName="hierRoot1" presStyleCnt="0"/>
      <dgm:spPr/>
    </dgm:pt>
    <dgm:pt modelId="{94D973C7-1C4F-4E63-AFF5-3BAC0FF36E72}" type="pres">
      <dgm:prSet presAssocID="{00A9D6E4-EB79-45AD-850B-4FCA0ABB5D7C}" presName="composite" presStyleCnt="0"/>
      <dgm:spPr/>
    </dgm:pt>
    <dgm:pt modelId="{ED20E04C-45EF-4A05-AE77-D6F83022B153}" type="pres">
      <dgm:prSet presAssocID="{00A9D6E4-EB79-45AD-850B-4FCA0ABB5D7C}" presName="background" presStyleLbl="node0" presStyleIdx="2" presStyleCnt="3"/>
      <dgm:spPr/>
    </dgm:pt>
    <dgm:pt modelId="{6E6B19B6-9613-45F6-98C0-071C593E8DF9}" type="pres">
      <dgm:prSet presAssocID="{00A9D6E4-EB79-45AD-850B-4FCA0ABB5D7C}" presName="text" presStyleLbl="fgAcc0" presStyleIdx="2" presStyleCnt="3">
        <dgm:presLayoutVars>
          <dgm:chPref val="3"/>
        </dgm:presLayoutVars>
      </dgm:prSet>
      <dgm:spPr/>
    </dgm:pt>
    <dgm:pt modelId="{45FB6182-57B9-479E-8132-50C93C0C8392}" type="pres">
      <dgm:prSet presAssocID="{00A9D6E4-EB79-45AD-850B-4FCA0ABB5D7C}" presName="hierChild2" presStyleCnt="0"/>
      <dgm:spPr/>
    </dgm:pt>
  </dgm:ptLst>
  <dgm:cxnLst>
    <dgm:cxn modelId="{A590711E-FC03-432D-A29F-87BC459E106E}" type="presOf" srcId="{B067434F-2208-4F96-9887-4667B3B54A69}" destId="{3DBE5443-64A4-4F69-A6F6-B80DC8214944}" srcOrd="0" destOrd="0" presId="urn:microsoft.com/office/officeart/2005/8/layout/hierarchy1"/>
    <dgm:cxn modelId="{FCC43444-5FF7-4A29-8B2F-725FB1C8D306}" srcId="{4AA762D6-94D0-43B7-9964-37B338E9CE48}" destId="{3BC769D6-8C85-4C1B-9B79-F601FCD31D02}" srcOrd="0" destOrd="0" parTransId="{5EB25557-EBDE-4D10-A47B-B70220124E95}" sibTransId="{EBF2C083-8DB6-4799-8AD1-CBBCB8754F2A}"/>
    <dgm:cxn modelId="{84B01153-F901-4EDD-8930-B432DC60BE9A}" srcId="{4AA762D6-94D0-43B7-9964-37B338E9CE48}" destId="{B067434F-2208-4F96-9887-4667B3B54A69}" srcOrd="1" destOrd="0" parTransId="{AC6D96C6-52C3-4C26-A1EE-ABC1E39ED2A5}" sibTransId="{2931769A-FBA5-44F8-AA7F-CA30429BDD41}"/>
    <dgm:cxn modelId="{5D189881-21C0-4A33-8A9D-91EECA41B034}" type="presOf" srcId="{00A9D6E4-EB79-45AD-850B-4FCA0ABB5D7C}" destId="{6E6B19B6-9613-45F6-98C0-071C593E8DF9}" srcOrd="0" destOrd="0" presId="urn:microsoft.com/office/officeart/2005/8/layout/hierarchy1"/>
    <dgm:cxn modelId="{78C75B93-32F4-4C01-97F4-BE84A3BC4464}" type="presOf" srcId="{4AA762D6-94D0-43B7-9964-37B338E9CE48}" destId="{8BFC3195-4706-46ED-B84B-9C6293E3DADE}" srcOrd="0" destOrd="0" presId="urn:microsoft.com/office/officeart/2005/8/layout/hierarchy1"/>
    <dgm:cxn modelId="{9D398DA1-CA07-4651-8256-18478DBB9643}" type="presOf" srcId="{3BC769D6-8C85-4C1B-9B79-F601FCD31D02}" destId="{6F76F2CF-75DA-4882-B6C0-47516780A2D7}" srcOrd="0" destOrd="0" presId="urn:microsoft.com/office/officeart/2005/8/layout/hierarchy1"/>
    <dgm:cxn modelId="{6558BCA5-0B09-4A88-AA48-197E95E618AA}" srcId="{4AA762D6-94D0-43B7-9964-37B338E9CE48}" destId="{00A9D6E4-EB79-45AD-850B-4FCA0ABB5D7C}" srcOrd="2" destOrd="0" parTransId="{9B4B5BA3-36B2-4D64-98FC-0D8CA54A72CD}" sibTransId="{C94D2E98-12D5-4453-8CE2-2C9BCA03C59D}"/>
    <dgm:cxn modelId="{CA1287F2-F336-4BBC-99AE-DBB18C6DF010}" type="presParOf" srcId="{8BFC3195-4706-46ED-B84B-9C6293E3DADE}" destId="{5A437615-7314-4544-96C0-A5A44AB350CE}" srcOrd="0" destOrd="0" presId="urn:microsoft.com/office/officeart/2005/8/layout/hierarchy1"/>
    <dgm:cxn modelId="{9963B131-6310-4D6E-AECC-4BD1DD210D3A}" type="presParOf" srcId="{5A437615-7314-4544-96C0-A5A44AB350CE}" destId="{17055289-A5F8-4AF3-8222-7CDB2D0F4429}" srcOrd="0" destOrd="0" presId="urn:microsoft.com/office/officeart/2005/8/layout/hierarchy1"/>
    <dgm:cxn modelId="{8DF0E748-9956-4B47-B83E-58D1AA0306D7}" type="presParOf" srcId="{17055289-A5F8-4AF3-8222-7CDB2D0F4429}" destId="{493811E2-4F94-41C4-BF72-ECC5D14ADAC7}" srcOrd="0" destOrd="0" presId="urn:microsoft.com/office/officeart/2005/8/layout/hierarchy1"/>
    <dgm:cxn modelId="{42F60421-3ECB-46C2-9774-6897276A6A42}" type="presParOf" srcId="{17055289-A5F8-4AF3-8222-7CDB2D0F4429}" destId="{6F76F2CF-75DA-4882-B6C0-47516780A2D7}" srcOrd="1" destOrd="0" presId="urn:microsoft.com/office/officeart/2005/8/layout/hierarchy1"/>
    <dgm:cxn modelId="{24A74FA4-7536-4DBB-B126-993475100D9F}" type="presParOf" srcId="{5A437615-7314-4544-96C0-A5A44AB350CE}" destId="{89125AE1-8487-40D0-B23E-C235513728C1}" srcOrd="1" destOrd="0" presId="urn:microsoft.com/office/officeart/2005/8/layout/hierarchy1"/>
    <dgm:cxn modelId="{91400C0E-3C44-4285-AAAC-59102E92656B}" type="presParOf" srcId="{8BFC3195-4706-46ED-B84B-9C6293E3DADE}" destId="{218E7061-46C9-46BA-A28C-23481A14B706}" srcOrd="1" destOrd="0" presId="urn:microsoft.com/office/officeart/2005/8/layout/hierarchy1"/>
    <dgm:cxn modelId="{BB83E662-54CE-4F44-8B1D-C530E20F90B6}" type="presParOf" srcId="{218E7061-46C9-46BA-A28C-23481A14B706}" destId="{3A6EB1AB-0D96-443B-A315-F8583AD9EF74}" srcOrd="0" destOrd="0" presId="urn:microsoft.com/office/officeart/2005/8/layout/hierarchy1"/>
    <dgm:cxn modelId="{9B4FA3C4-6805-4723-AFA0-EEBC08E507F7}" type="presParOf" srcId="{3A6EB1AB-0D96-443B-A315-F8583AD9EF74}" destId="{708B6225-0DE9-4CC8-A808-4FC11373A6B4}" srcOrd="0" destOrd="0" presId="urn:microsoft.com/office/officeart/2005/8/layout/hierarchy1"/>
    <dgm:cxn modelId="{31186391-6DAB-4E8E-A4D2-4F1F44BBA25C}" type="presParOf" srcId="{3A6EB1AB-0D96-443B-A315-F8583AD9EF74}" destId="{3DBE5443-64A4-4F69-A6F6-B80DC8214944}" srcOrd="1" destOrd="0" presId="urn:microsoft.com/office/officeart/2005/8/layout/hierarchy1"/>
    <dgm:cxn modelId="{DC18BFC5-802F-4A36-B62F-E210B1B94F89}" type="presParOf" srcId="{218E7061-46C9-46BA-A28C-23481A14B706}" destId="{96EFE700-5B13-41AB-BA56-A696E9950956}" srcOrd="1" destOrd="0" presId="urn:microsoft.com/office/officeart/2005/8/layout/hierarchy1"/>
    <dgm:cxn modelId="{5FC30233-BF74-40AC-8525-027EA5677FA6}" type="presParOf" srcId="{8BFC3195-4706-46ED-B84B-9C6293E3DADE}" destId="{76A7F8D5-F534-4C1E-B0B6-E5A82AB0CEE9}" srcOrd="2" destOrd="0" presId="urn:microsoft.com/office/officeart/2005/8/layout/hierarchy1"/>
    <dgm:cxn modelId="{BB39C109-A03B-48B7-813E-620DFA62554B}" type="presParOf" srcId="{76A7F8D5-F534-4C1E-B0B6-E5A82AB0CEE9}" destId="{94D973C7-1C4F-4E63-AFF5-3BAC0FF36E72}" srcOrd="0" destOrd="0" presId="urn:microsoft.com/office/officeart/2005/8/layout/hierarchy1"/>
    <dgm:cxn modelId="{BA6CC3DA-B052-4CA3-9C2A-EF3000C76CEE}" type="presParOf" srcId="{94D973C7-1C4F-4E63-AFF5-3BAC0FF36E72}" destId="{ED20E04C-45EF-4A05-AE77-D6F83022B153}" srcOrd="0" destOrd="0" presId="urn:microsoft.com/office/officeart/2005/8/layout/hierarchy1"/>
    <dgm:cxn modelId="{2581458D-1F12-4817-98A0-8B98B46E342B}" type="presParOf" srcId="{94D973C7-1C4F-4E63-AFF5-3BAC0FF36E72}" destId="{6E6B19B6-9613-45F6-98C0-071C593E8DF9}" srcOrd="1" destOrd="0" presId="urn:microsoft.com/office/officeart/2005/8/layout/hierarchy1"/>
    <dgm:cxn modelId="{9583CE41-B1FF-40C5-A1D1-C0D0B40BD306}" type="presParOf" srcId="{76A7F8D5-F534-4C1E-B0B6-E5A82AB0CEE9}" destId="{45FB6182-57B9-479E-8132-50C93C0C83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BDEEEF9-40B5-4372-86E3-2346AB1139FE}" type="doc">
      <dgm:prSet loTypeId="urn:microsoft.com/office/officeart/2005/8/layout/process4" loCatId="list" qsTypeId="urn:microsoft.com/office/officeart/2005/8/quickstyle/simple1#19" qsCatId="simple" csTypeId="urn:microsoft.com/office/officeart/2005/8/colors/accent1_2#15" csCatId="accent1" phldr="1"/>
      <dgm:spPr/>
      <dgm:t>
        <a:bodyPr/>
        <a:lstStyle/>
        <a:p>
          <a:endParaRPr lang="en-GB"/>
        </a:p>
      </dgm:t>
    </dgm:pt>
    <dgm:pt modelId="{4A2D6285-2806-40DE-A9F9-08FA09671282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6C36857C-ECA3-46B3-A42F-125D0D20C076}" type="parTrans" cxnId="{72F14F7D-B286-4316-9380-8087CD226B54}">
      <dgm:prSet/>
      <dgm:spPr/>
      <dgm:t>
        <a:bodyPr/>
        <a:lstStyle/>
        <a:p>
          <a:endParaRPr lang="en-GB"/>
        </a:p>
      </dgm:t>
    </dgm:pt>
    <dgm:pt modelId="{C6C2C335-6259-4270-A7FD-C0B036787520}" type="sibTrans" cxnId="{72F14F7D-B286-4316-9380-8087CD226B54}">
      <dgm:prSet/>
      <dgm:spPr/>
      <dgm:t>
        <a:bodyPr/>
        <a:lstStyle/>
        <a:p>
          <a:endParaRPr lang="en-GB"/>
        </a:p>
      </dgm:t>
    </dgm:pt>
    <dgm:pt modelId="{D98F6221-5E9C-4876-BF57-C01CC3AEAC60}">
      <dgm:prSet phldrT="[Text]" custT="1"/>
      <dgm:spPr/>
      <dgm:t>
        <a:bodyPr/>
        <a:lstStyle/>
        <a:p>
          <a:r>
            <a:rPr lang="en-GB" sz="1400" dirty="0"/>
            <a:t>Husband shot his wife who had moved back to her mother's home in the heart and killed her. </a:t>
          </a:r>
        </a:p>
      </dgm:t>
    </dgm:pt>
    <dgm:pt modelId="{BA4BEA39-1EFA-45F1-A574-64F7E7350FAD}" type="parTrans" cxnId="{2A5A0717-F462-453A-B6EC-312EEDFB2DE8}">
      <dgm:prSet/>
      <dgm:spPr/>
      <dgm:t>
        <a:bodyPr/>
        <a:lstStyle/>
        <a:p>
          <a:endParaRPr lang="en-GB"/>
        </a:p>
      </dgm:t>
    </dgm:pt>
    <dgm:pt modelId="{B24DC536-3187-4095-85A5-21BC5EA9C5FB}" type="sibTrans" cxnId="{2A5A0717-F462-453A-B6EC-312EEDFB2DE8}">
      <dgm:prSet/>
      <dgm:spPr/>
      <dgm:t>
        <a:bodyPr/>
        <a:lstStyle/>
        <a:p>
          <a:endParaRPr lang="en-GB"/>
        </a:p>
      </dgm:t>
    </dgm:pt>
    <dgm:pt modelId="{34EBDF63-6E74-40C1-82A6-421EF2895DCF}">
      <dgm:prSet phldrT="[Text]" custT="1"/>
      <dgm:spPr/>
      <dgm:t>
        <a:bodyPr/>
        <a:lstStyle/>
        <a:p>
          <a:r>
            <a:rPr lang="en-GB" sz="1400" dirty="0"/>
            <a:t>He was arrested/ charged and sentenced to death.</a:t>
          </a:r>
        </a:p>
      </dgm:t>
    </dgm:pt>
    <dgm:pt modelId="{E932BFC5-E734-48C2-9177-8F9F1A79D9CB}" type="parTrans" cxnId="{A70D0FBD-4F2B-47A5-AA06-632446B10820}">
      <dgm:prSet/>
      <dgm:spPr/>
      <dgm:t>
        <a:bodyPr/>
        <a:lstStyle/>
        <a:p>
          <a:endParaRPr lang="en-GB"/>
        </a:p>
      </dgm:t>
    </dgm:pt>
    <dgm:pt modelId="{F3D4AD48-BB0C-43F0-BE15-BA67C8CE65CE}" type="sibTrans" cxnId="{A70D0FBD-4F2B-47A5-AA06-632446B10820}">
      <dgm:prSet/>
      <dgm:spPr/>
      <dgm:t>
        <a:bodyPr/>
        <a:lstStyle/>
        <a:p>
          <a:endParaRPr lang="en-GB"/>
        </a:p>
      </dgm:t>
    </dgm:pt>
    <dgm:pt modelId="{79E883B3-2FC7-4A55-8365-BC9934D18E83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C981652A-BC6D-41A2-9504-C7FD7A197718}" type="parTrans" cxnId="{8FE70246-29D8-499D-A7FF-97BA3ECAEBFA}">
      <dgm:prSet/>
      <dgm:spPr/>
      <dgm:t>
        <a:bodyPr/>
        <a:lstStyle/>
        <a:p>
          <a:endParaRPr lang="en-GB"/>
        </a:p>
      </dgm:t>
    </dgm:pt>
    <dgm:pt modelId="{A252B92D-E2D9-42BF-8B51-96329FA873B5}" type="sibTrans" cxnId="{8FE70246-29D8-499D-A7FF-97BA3ECAEBFA}">
      <dgm:prSet/>
      <dgm:spPr/>
      <dgm:t>
        <a:bodyPr/>
        <a:lstStyle/>
        <a:p>
          <a:endParaRPr lang="en-GB"/>
        </a:p>
      </dgm:t>
    </dgm:pt>
    <dgm:pt modelId="{17F1CECA-D62A-44D1-B6E0-09F7770EA247}">
      <dgm:prSet phldrT="[Text]" custT="1"/>
      <dgm:spPr/>
      <dgm:t>
        <a:bodyPr/>
        <a:lstStyle/>
        <a:p>
          <a:r>
            <a:rPr lang="en-GB" sz="1600" dirty="0"/>
            <a:t>The Husband appealed</a:t>
          </a:r>
        </a:p>
      </dgm:t>
    </dgm:pt>
    <dgm:pt modelId="{B730C570-501A-4C85-862C-8248B8E41965}" type="parTrans" cxnId="{31E636A2-7159-49E6-A139-638124231222}">
      <dgm:prSet/>
      <dgm:spPr/>
      <dgm:t>
        <a:bodyPr/>
        <a:lstStyle/>
        <a:p>
          <a:endParaRPr lang="en-GB"/>
        </a:p>
      </dgm:t>
    </dgm:pt>
    <dgm:pt modelId="{2540F6D4-29E9-4615-9A3C-6AF1DC262C02}" type="sibTrans" cxnId="{31E636A2-7159-49E6-A139-638124231222}">
      <dgm:prSet/>
      <dgm:spPr/>
      <dgm:t>
        <a:bodyPr/>
        <a:lstStyle/>
        <a:p>
          <a:endParaRPr lang="en-GB"/>
        </a:p>
      </dgm:t>
    </dgm:pt>
    <dgm:pt modelId="{B98FE5DC-3DD6-471B-96DD-49C6AB7D1905}">
      <dgm:prSet phldrT="[Text]" custT="1"/>
      <dgm:spPr/>
      <dgm:t>
        <a:bodyPr/>
        <a:lstStyle/>
        <a:p>
          <a:r>
            <a:rPr lang="en-GB" sz="1600" dirty="0"/>
            <a:t>Claiming the judge misdirected the court</a:t>
          </a:r>
        </a:p>
      </dgm:t>
    </dgm:pt>
    <dgm:pt modelId="{88076727-4902-462B-946F-9EF474C7DEA0}" type="parTrans" cxnId="{5E0A1FA0-51EE-46D1-9839-88812CFD0F2A}">
      <dgm:prSet/>
      <dgm:spPr/>
      <dgm:t>
        <a:bodyPr/>
        <a:lstStyle/>
        <a:p>
          <a:endParaRPr lang="en-GB"/>
        </a:p>
      </dgm:t>
    </dgm:pt>
    <dgm:pt modelId="{324C9D19-85ED-4B72-9EF5-B55AE6034635}" type="sibTrans" cxnId="{5E0A1FA0-51EE-46D1-9839-88812CFD0F2A}">
      <dgm:prSet/>
      <dgm:spPr/>
      <dgm:t>
        <a:bodyPr/>
        <a:lstStyle/>
        <a:p>
          <a:endParaRPr lang="en-GB"/>
        </a:p>
      </dgm:t>
    </dgm:pt>
    <dgm:pt modelId="{68C27B59-8519-4B80-9FEA-BC56F60923A0}">
      <dgm:prSet phldrT="[Text]"/>
      <dgm:spPr/>
      <dgm:t>
        <a:bodyPr/>
        <a:lstStyle/>
        <a:p>
          <a:r>
            <a:rPr lang="en-GB" dirty="0"/>
            <a:t>Woolmington v DPP [1935]</a:t>
          </a:r>
        </a:p>
      </dgm:t>
    </dgm:pt>
    <dgm:pt modelId="{A1F6BB1E-6027-47CA-91EA-D1DE1B47D60C}" type="parTrans" cxnId="{C735846F-8855-4D85-BDAF-D6934BF209B8}">
      <dgm:prSet/>
      <dgm:spPr/>
      <dgm:t>
        <a:bodyPr/>
        <a:lstStyle/>
        <a:p>
          <a:endParaRPr lang="en-GB"/>
        </a:p>
      </dgm:t>
    </dgm:pt>
    <dgm:pt modelId="{554835BF-8BD8-4AC6-8EF2-C1A9448FBFF8}" type="sibTrans" cxnId="{C735846F-8855-4D85-BDAF-D6934BF209B8}">
      <dgm:prSet/>
      <dgm:spPr/>
      <dgm:t>
        <a:bodyPr/>
        <a:lstStyle/>
        <a:p>
          <a:endParaRPr lang="en-GB"/>
        </a:p>
      </dgm:t>
    </dgm:pt>
    <dgm:pt modelId="{14C3EE52-CBB0-4FA9-B252-03A5AFCF9677}">
      <dgm:prSet phldrT="[Text]" custT="1"/>
      <dgm:spPr/>
      <dgm:t>
        <a:bodyPr/>
        <a:lstStyle/>
        <a:p>
          <a:r>
            <a:rPr lang="en-GB" sz="1600" dirty="0"/>
            <a:t>House of Lords ruled that it was not for the defendant to prove that it was an accident </a:t>
          </a:r>
        </a:p>
      </dgm:t>
    </dgm:pt>
    <dgm:pt modelId="{F6C9F5AC-AAB5-46BA-B0AF-598E761806E1}" type="parTrans" cxnId="{65E2EB76-1F52-494C-81B4-3B2AE7B708B7}">
      <dgm:prSet/>
      <dgm:spPr/>
      <dgm:t>
        <a:bodyPr/>
        <a:lstStyle/>
        <a:p>
          <a:endParaRPr lang="en-GB"/>
        </a:p>
      </dgm:t>
    </dgm:pt>
    <dgm:pt modelId="{F919D371-C408-4975-8824-3C6AC7924C34}" type="sibTrans" cxnId="{65E2EB76-1F52-494C-81B4-3B2AE7B708B7}">
      <dgm:prSet/>
      <dgm:spPr/>
      <dgm:t>
        <a:bodyPr/>
        <a:lstStyle/>
        <a:p>
          <a:endParaRPr lang="en-GB"/>
        </a:p>
      </dgm:t>
    </dgm:pt>
    <dgm:pt modelId="{2058173F-1CF9-4F7B-837C-996A4E0C7B81}">
      <dgm:prSet phldrT="[Text]" custT="1"/>
      <dgm:spPr/>
      <dgm:t>
        <a:bodyPr/>
        <a:lstStyle/>
        <a:p>
          <a:r>
            <a:rPr lang="en-GB" sz="1600" dirty="0"/>
            <a:t>Conviction Quashed</a:t>
          </a:r>
        </a:p>
      </dgm:t>
    </dgm:pt>
    <dgm:pt modelId="{E53D2F33-1932-4F9E-A96D-786CAE7B1509}" type="parTrans" cxnId="{6812C9D4-2B35-4DA8-A178-238422B1D196}">
      <dgm:prSet/>
      <dgm:spPr/>
      <dgm:t>
        <a:bodyPr/>
        <a:lstStyle/>
        <a:p>
          <a:endParaRPr lang="en-GB"/>
        </a:p>
      </dgm:t>
    </dgm:pt>
    <dgm:pt modelId="{66A3EB35-6933-4505-8621-39EE836E8E2D}" type="sibTrans" cxnId="{6812C9D4-2B35-4DA8-A178-238422B1D196}">
      <dgm:prSet/>
      <dgm:spPr/>
      <dgm:t>
        <a:bodyPr/>
        <a:lstStyle/>
        <a:p>
          <a:endParaRPr lang="en-GB"/>
        </a:p>
      </dgm:t>
    </dgm:pt>
    <dgm:pt modelId="{1D966F8E-8591-4D6F-8F45-12F890B09E98}" type="pres">
      <dgm:prSet presAssocID="{FBDEEEF9-40B5-4372-86E3-2346AB1139FE}" presName="Name0" presStyleCnt="0">
        <dgm:presLayoutVars>
          <dgm:dir/>
          <dgm:animLvl val="lvl"/>
          <dgm:resizeHandles val="exact"/>
        </dgm:presLayoutVars>
      </dgm:prSet>
      <dgm:spPr/>
    </dgm:pt>
    <dgm:pt modelId="{E4C594F4-C6BA-4208-BF48-7D55D1CFB840}" type="pres">
      <dgm:prSet presAssocID="{68C27B59-8519-4B80-9FEA-BC56F60923A0}" presName="boxAndChildren" presStyleCnt="0"/>
      <dgm:spPr/>
    </dgm:pt>
    <dgm:pt modelId="{D8D94517-9F91-478E-AC93-BF6E1D8572E5}" type="pres">
      <dgm:prSet presAssocID="{68C27B59-8519-4B80-9FEA-BC56F60923A0}" presName="parentTextBox" presStyleLbl="node1" presStyleIdx="0" presStyleCnt="3"/>
      <dgm:spPr/>
    </dgm:pt>
    <dgm:pt modelId="{CCB59042-DE67-45CE-8FA6-D24506D9F9C7}" type="pres">
      <dgm:prSet presAssocID="{68C27B59-8519-4B80-9FEA-BC56F60923A0}" presName="entireBox" presStyleLbl="node1" presStyleIdx="0" presStyleCnt="3"/>
      <dgm:spPr/>
    </dgm:pt>
    <dgm:pt modelId="{C1750EF0-E073-464C-8A5F-2CEE1E3EE473}" type="pres">
      <dgm:prSet presAssocID="{68C27B59-8519-4B80-9FEA-BC56F60923A0}" presName="descendantBox" presStyleCnt="0"/>
      <dgm:spPr/>
    </dgm:pt>
    <dgm:pt modelId="{BD887E83-AC4E-4CDB-8C2E-C47BC5D57A88}" type="pres">
      <dgm:prSet presAssocID="{14C3EE52-CBB0-4FA9-B252-03A5AFCF9677}" presName="childTextBox" presStyleLbl="fgAccFollowNode1" presStyleIdx="0" presStyleCnt="6">
        <dgm:presLayoutVars>
          <dgm:bulletEnabled val="1"/>
        </dgm:presLayoutVars>
      </dgm:prSet>
      <dgm:spPr/>
    </dgm:pt>
    <dgm:pt modelId="{7FAE510C-D213-4851-A3BC-DBDB52953308}" type="pres">
      <dgm:prSet presAssocID="{2058173F-1CF9-4F7B-837C-996A4E0C7B81}" presName="childTextBox" presStyleLbl="fgAccFollowNode1" presStyleIdx="1" presStyleCnt="6">
        <dgm:presLayoutVars>
          <dgm:bulletEnabled val="1"/>
        </dgm:presLayoutVars>
      </dgm:prSet>
      <dgm:spPr/>
    </dgm:pt>
    <dgm:pt modelId="{1891165A-C4BA-429D-9725-B22085DD6F8C}" type="pres">
      <dgm:prSet presAssocID="{A252B92D-E2D9-42BF-8B51-96329FA873B5}" presName="sp" presStyleCnt="0"/>
      <dgm:spPr/>
    </dgm:pt>
    <dgm:pt modelId="{296285FA-BE6D-4ADD-9F3D-0DF453EF525A}" type="pres">
      <dgm:prSet presAssocID="{79E883B3-2FC7-4A55-8365-BC9934D18E83}" presName="arrowAndChildren" presStyleCnt="0"/>
      <dgm:spPr/>
    </dgm:pt>
    <dgm:pt modelId="{F8ACE6B5-E71D-4551-8F17-F353679803B0}" type="pres">
      <dgm:prSet presAssocID="{79E883B3-2FC7-4A55-8365-BC9934D18E83}" presName="parentTextArrow" presStyleLbl="node1" presStyleIdx="0" presStyleCnt="3"/>
      <dgm:spPr/>
    </dgm:pt>
    <dgm:pt modelId="{46B7AF78-E670-4AFB-8685-D302813B7FA2}" type="pres">
      <dgm:prSet presAssocID="{79E883B3-2FC7-4A55-8365-BC9934D18E83}" presName="arrow" presStyleLbl="node1" presStyleIdx="1" presStyleCnt="3"/>
      <dgm:spPr/>
    </dgm:pt>
    <dgm:pt modelId="{7A70045D-E476-4DC0-AACF-2B59988B47A4}" type="pres">
      <dgm:prSet presAssocID="{79E883B3-2FC7-4A55-8365-BC9934D18E83}" presName="descendantArrow" presStyleCnt="0"/>
      <dgm:spPr/>
    </dgm:pt>
    <dgm:pt modelId="{77909D44-BAC6-4FF4-89AD-9CA076AEA6CB}" type="pres">
      <dgm:prSet presAssocID="{17F1CECA-D62A-44D1-B6E0-09F7770EA247}" presName="childTextArrow" presStyleLbl="fgAccFollowNode1" presStyleIdx="2" presStyleCnt="6">
        <dgm:presLayoutVars>
          <dgm:bulletEnabled val="1"/>
        </dgm:presLayoutVars>
      </dgm:prSet>
      <dgm:spPr/>
    </dgm:pt>
    <dgm:pt modelId="{353F6A9F-FB2B-4CD2-88CB-7866A4395C83}" type="pres">
      <dgm:prSet presAssocID="{B98FE5DC-3DD6-471B-96DD-49C6AB7D1905}" presName="childTextArrow" presStyleLbl="fgAccFollowNode1" presStyleIdx="3" presStyleCnt="6">
        <dgm:presLayoutVars>
          <dgm:bulletEnabled val="1"/>
        </dgm:presLayoutVars>
      </dgm:prSet>
      <dgm:spPr/>
    </dgm:pt>
    <dgm:pt modelId="{F4368AAC-DFFD-4B9A-963A-462C33F0C438}" type="pres">
      <dgm:prSet presAssocID="{C6C2C335-6259-4270-A7FD-C0B036787520}" presName="sp" presStyleCnt="0"/>
      <dgm:spPr/>
    </dgm:pt>
    <dgm:pt modelId="{5953EBAE-ADD6-4660-821E-3A5E0C72C6FF}" type="pres">
      <dgm:prSet presAssocID="{4A2D6285-2806-40DE-A9F9-08FA09671282}" presName="arrowAndChildren" presStyleCnt="0"/>
      <dgm:spPr/>
    </dgm:pt>
    <dgm:pt modelId="{62D3DD9E-D0EF-423B-B9C9-9B90A4CC5BBF}" type="pres">
      <dgm:prSet presAssocID="{4A2D6285-2806-40DE-A9F9-08FA09671282}" presName="parentTextArrow" presStyleLbl="node1" presStyleIdx="1" presStyleCnt="3"/>
      <dgm:spPr/>
    </dgm:pt>
    <dgm:pt modelId="{3A1D050B-87BA-48EF-BDF3-50864B35CC5C}" type="pres">
      <dgm:prSet presAssocID="{4A2D6285-2806-40DE-A9F9-08FA09671282}" presName="arrow" presStyleLbl="node1" presStyleIdx="2" presStyleCnt="3"/>
      <dgm:spPr/>
    </dgm:pt>
    <dgm:pt modelId="{A314339A-579D-466C-8468-EA627B26889E}" type="pres">
      <dgm:prSet presAssocID="{4A2D6285-2806-40DE-A9F9-08FA09671282}" presName="descendantArrow" presStyleCnt="0"/>
      <dgm:spPr/>
    </dgm:pt>
    <dgm:pt modelId="{4D1329AB-8C82-44ED-A504-F2BBBFDC246E}" type="pres">
      <dgm:prSet presAssocID="{D98F6221-5E9C-4876-BF57-C01CC3AEAC60}" presName="childTextArrow" presStyleLbl="fgAccFollowNode1" presStyleIdx="4" presStyleCnt="6">
        <dgm:presLayoutVars>
          <dgm:bulletEnabled val="1"/>
        </dgm:presLayoutVars>
      </dgm:prSet>
      <dgm:spPr/>
    </dgm:pt>
    <dgm:pt modelId="{1D0EA461-4620-4400-8CAD-063B50B0D8C7}" type="pres">
      <dgm:prSet presAssocID="{34EBDF63-6E74-40C1-82A6-421EF2895DCF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9D2EE907-D02B-4601-92D8-FA1D476C01FF}" type="presOf" srcId="{FBDEEEF9-40B5-4372-86E3-2346AB1139FE}" destId="{1D966F8E-8591-4D6F-8F45-12F890B09E98}" srcOrd="0" destOrd="0" presId="urn:microsoft.com/office/officeart/2005/8/layout/process4"/>
    <dgm:cxn modelId="{BF46060B-6557-4F27-BCF8-AB5932B3221A}" type="presOf" srcId="{4A2D6285-2806-40DE-A9F9-08FA09671282}" destId="{3A1D050B-87BA-48EF-BDF3-50864B35CC5C}" srcOrd="1" destOrd="0" presId="urn:microsoft.com/office/officeart/2005/8/layout/process4"/>
    <dgm:cxn modelId="{2A5A0717-F462-453A-B6EC-312EEDFB2DE8}" srcId="{4A2D6285-2806-40DE-A9F9-08FA09671282}" destId="{D98F6221-5E9C-4876-BF57-C01CC3AEAC60}" srcOrd="0" destOrd="0" parTransId="{BA4BEA39-1EFA-45F1-A574-64F7E7350FAD}" sibTransId="{B24DC536-3187-4095-85A5-21BC5EA9C5FB}"/>
    <dgm:cxn modelId="{CFF16A18-9930-4ECA-AC37-B47E4C94E575}" type="presOf" srcId="{B98FE5DC-3DD6-471B-96DD-49C6AB7D1905}" destId="{353F6A9F-FB2B-4CD2-88CB-7866A4395C83}" srcOrd="0" destOrd="0" presId="urn:microsoft.com/office/officeart/2005/8/layout/process4"/>
    <dgm:cxn modelId="{8FE70246-29D8-499D-A7FF-97BA3ECAEBFA}" srcId="{FBDEEEF9-40B5-4372-86E3-2346AB1139FE}" destId="{79E883B3-2FC7-4A55-8365-BC9934D18E83}" srcOrd="1" destOrd="0" parTransId="{C981652A-BC6D-41A2-9504-C7FD7A197718}" sibTransId="{A252B92D-E2D9-42BF-8B51-96329FA873B5}"/>
    <dgm:cxn modelId="{C735846F-8855-4D85-BDAF-D6934BF209B8}" srcId="{FBDEEEF9-40B5-4372-86E3-2346AB1139FE}" destId="{68C27B59-8519-4B80-9FEA-BC56F60923A0}" srcOrd="2" destOrd="0" parTransId="{A1F6BB1E-6027-47CA-91EA-D1DE1B47D60C}" sibTransId="{554835BF-8BD8-4AC6-8EF2-C1A9448FBFF8}"/>
    <dgm:cxn modelId="{65E2EB76-1F52-494C-81B4-3B2AE7B708B7}" srcId="{68C27B59-8519-4B80-9FEA-BC56F60923A0}" destId="{14C3EE52-CBB0-4FA9-B252-03A5AFCF9677}" srcOrd="0" destOrd="0" parTransId="{F6C9F5AC-AAB5-46BA-B0AF-598E761806E1}" sibTransId="{F919D371-C408-4975-8824-3C6AC7924C34}"/>
    <dgm:cxn modelId="{72F14F7D-B286-4316-9380-8087CD226B54}" srcId="{FBDEEEF9-40B5-4372-86E3-2346AB1139FE}" destId="{4A2D6285-2806-40DE-A9F9-08FA09671282}" srcOrd="0" destOrd="0" parTransId="{6C36857C-ECA3-46B3-A42F-125D0D20C076}" sibTransId="{C6C2C335-6259-4270-A7FD-C0B036787520}"/>
    <dgm:cxn modelId="{0CCB9783-3D81-492F-8246-D8BC983106A5}" type="presOf" srcId="{14C3EE52-CBB0-4FA9-B252-03A5AFCF9677}" destId="{BD887E83-AC4E-4CDB-8C2E-C47BC5D57A88}" srcOrd="0" destOrd="0" presId="urn:microsoft.com/office/officeart/2005/8/layout/process4"/>
    <dgm:cxn modelId="{80F66A87-8651-4B0C-A724-45A67C3A24AF}" type="presOf" srcId="{4A2D6285-2806-40DE-A9F9-08FA09671282}" destId="{62D3DD9E-D0EF-423B-B9C9-9B90A4CC5BBF}" srcOrd="0" destOrd="0" presId="urn:microsoft.com/office/officeart/2005/8/layout/process4"/>
    <dgm:cxn modelId="{45F5FD8B-4A57-445A-A4AD-CC86C8C0C12B}" type="presOf" srcId="{79E883B3-2FC7-4A55-8365-BC9934D18E83}" destId="{46B7AF78-E670-4AFB-8685-D302813B7FA2}" srcOrd="1" destOrd="0" presId="urn:microsoft.com/office/officeart/2005/8/layout/process4"/>
    <dgm:cxn modelId="{5E0A1FA0-51EE-46D1-9839-88812CFD0F2A}" srcId="{79E883B3-2FC7-4A55-8365-BC9934D18E83}" destId="{B98FE5DC-3DD6-471B-96DD-49C6AB7D1905}" srcOrd="1" destOrd="0" parTransId="{88076727-4902-462B-946F-9EF474C7DEA0}" sibTransId="{324C9D19-85ED-4B72-9EF5-B55AE6034635}"/>
    <dgm:cxn modelId="{31E636A2-7159-49E6-A139-638124231222}" srcId="{79E883B3-2FC7-4A55-8365-BC9934D18E83}" destId="{17F1CECA-D62A-44D1-B6E0-09F7770EA247}" srcOrd="0" destOrd="0" parTransId="{B730C570-501A-4C85-862C-8248B8E41965}" sibTransId="{2540F6D4-29E9-4615-9A3C-6AF1DC262C02}"/>
    <dgm:cxn modelId="{095591B1-F2CC-46D6-A5B4-28BB1649835A}" type="presOf" srcId="{17F1CECA-D62A-44D1-B6E0-09F7770EA247}" destId="{77909D44-BAC6-4FF4-89AD-9CA076AEA6CB}" srcOrd="0" destOrd="0" presId="urn:microsoft.com/office/officeart/2005/8/layout/process4"/>
    <dgm:cxn modelId="{A70D0FBD-4F2B-47A5-AA06-632446B10820}" srcId="{4A2D6285-2806-40DE-A9F9-08FA09671282}" destId="{34EBDF63-6E74-40C1-82A6-421EF2895DCF}" srcOrd="1" destOrd="0" parTransId="{E932BFC5-E734-48C2-9177-8F9F1A79D9CB}" sibTransId="{F3D4AD48-BB0C-43F0-BE15-BA67C8CE65CE}"/>
    <dgm:cxn modelId="{6812C9D4-2B35-4DA8-A178-238422B1D196}" srcId="{68C27B59-8519-4B80-9FEA-BC56F60923A0}" destId="{2058173F-1CF9-4F7B-837C-996A4E0C7B81}" srcOrd="1" destOrd="0" parTransId="{E53D2F33-1932-4F9E-A96D-786CAE7B1509}" sibTransId="{66A3EB35-6933-4505-8621-39EE836E8E2D}"/>
    <dgm:cxn modelId="{498246D6-E6F8-4948-BAC8-77A8E0948B3A}" type="presOf" srcId="{34EBDF63-6E74-40C1-82A6-421EF2895DCF}" destId="{1D0EA461-4620-4400-8CAD-063B50B0D8C7}" srcOrd="0" destOrd="0" presId="urn:microsoft.com/office/officeart/2005/8/layout/process4"/>
    <dgm:cxn modelId="{061177E3-5774-4D60-B775-31C3BE7822D9}" type="presOf" srcId="{68C27B59-8519-4B80-9FEA-BC56F60923A0}" destId="{D8D94517-9F91-478E-AC93-BF6E1D8572E5}" srcOrd="0" destOrd="0" presId="urn:microsoft.com/office/officeart/2005/8/layout/process4"/>
    <dgm:cxn modelId="{2DE616E8-497C-4551-8D14-68A966586C02}" type="presOf" srcId="{79E883B3-2FC7-4A55-8365-BC9934D18E83}" destId="{F8ACE6B5-E71D-4551-8F17-F353679803B0}" srcOrd="0" destOrd="0" presId="urn:microsoft.com/office/officeart/2005/8/layout/process4"/>
    <dgm:cxn modelId="{DDFF04F0-1938-4AED-ABBB-AF3D5E88A359}" type="presOf" srcId="{D98F6221-5E9C-4876-BF57-C01CC3AEAC60}" destId="{4D1329AB-8C82-44ED-A504-F2BBBFDC246E}" srcOrd="0" destOrd="0" presId="urn:microsoft.com/office/officeart/2005/8/layout/process4"/>
    <dgm:cxn modelId="{07EFFEF6-2340-4C89-9769-C56C09AF5EBA}" type="presOf" srcId="{2058173F-1CF9-4F7B-837C-996A4E0C7B81}" destId="{7FAE510C-D213-4851-A3BC-DBDB52953308}" srcOrd="0" destOrd="0" presId="urn:microsoft.com/office/officeart/2005/8/layout/process4"/>
    <dgm:cxn modelId="{F55D17FD-FB59-4723-A943-C23C3C11EFED}" type="presOf" srcId="{68C27B59-8519-4B80-9FEA-BC56F60923A0}" destId="{CCB59042-DE67-45CE-8FA6-D24506D9F9C7}" srcOrd="1" destOrd="0" presId="urn:microsoft.com/office/officeart/2005/8/layout/process4"/>
    <dgm:cxn modelId="{BAAB2678-0027-4253-9F0B-B355245D14F3}" type="presParOf" srcId="{1D966F8E-8591-4D6F-8F45-12F890B09E98}" destId="{E4C594F4-C6BA-4208-BF48-7D55D1CFB840}" srcOrd="0" destOrd="0" presId="urn:microsoft.com/office/officeart/2005/8/layout/process4"/>
    <dgm:cxn modelId="{CF845D04-7FBF-430A-967F-C428B8DE60F4}" type="presParOf" srcId="{E4C594F4-C6BA-4208-BF48-7D55D1CFB840}" destId="{D8D94517-9F91-478E-AC93-BF6E1D8572E5}" srcOrd="0" destOrd="0" presId="urn:microsoft.com/office/officeart/2005/8/layout/process4"/>
    <dgm:cxn modelId="{8B067133-FEE0-4A61-8D18-EBBDDDD88632}" type="presParOf" srcId="{E4C594F4-C6BA-4208-BF48-7D55D1CFB840}" destId="{CCB59042-DE67-45CE-8FA6-D24506D9F9C7}" srcOrd="1" destOrd="0" presId="urn:microsoft.com/office/officeart/2005/8/layout/process4"/>
    <dgm:cxn modelId="{459C350C-B734-4C07-81BA-39A5BE405E31}" type="presParOf" srcId="{E4C594F4-C6BA-4208-BF48-7D55D1CFB840}" destId="{C1750EF0-E073-464C-8A5F-2CEE1E3EE473}" srcOrd="2" destOrd="0" presId="urn:microsoft.com/office/officeart/2005/8/layout/process4"/>
    <dgm:cxn modelId="{1137F746-6E96-4E72-A1B2-EABAB29EBFBB}" type="presParOf" srcId="{C1750EF0-E073-464C-8A5F-2CEE1E3EE473}" destId="{BD887E83-AC4E-4CDB-8C2E-C47BC5D57A88}" srcOrd="0" destOrd="0" presId="urn:microsoft.com/office/officeart/2005/8/layout/process4"/>
    <dgm:cxn modelId="{B63EB7E6-D813-41F4-B4A9-EA7744EC89D5}" type="presParOf" srcId="{C1750EF0-E073-464C-8A5F-2CEE1E3EE473}" destId="{7FAE510C-D213-4851-A3BC-DBDB52953308}" srcOrd="1" destOrd="0" presId="urn:microsoft.com/office/officeart/2005/8/layout/process4"/>
    <dgm:cxn modelId="{BFCBEF61-34A0-40AD-B678-1AAE5C0BF4E8}" type="presParOf" srcId="{1D966F8E-8591-4D6F-8F45-12F890B09E98}" destId="{1891165A-C4BA-429D-9725-B22085DD6F8C}" srcOrd="1" destOrd="0" presId="urn:microsoft.com/office/officeart/2005/8/layout/process4"/>
    <dgm:cxn modelId="{2CAC7523-4AA8-4841-927D-C3B84602976E}" type="presParOf" srcId="{1D966F8E-8591-4D6F-8F45-12F890B09E98}" destId="{296285FA-BE6D-4ADD-9F3D-0DF453EF525A}" srcOrd="2" destOrd="0" presId="urn:microsoft.com/office/officeart/2005/8/layout/process4"/>
    <dgm:cxn modelId="{E8BB9461-E1F7-4276-99D9-FD92E8218A88}" type="presParOf" srcId="{296285FA-BE6D-4ADD-9F3D-0DF453EF525A}" destId="{F8ACE6B5-E71D-4551-8F17-F353679803B0}" srcOrd="0" destOrd="0" presId="urn:microsoft.com/office/officeart/2005/8/layout/process4"/>
    <dgm:cxn modelId="{74525013-02B7-4EE5-A6A5-2ECE2E4C8E84}" type="presParOf" srcId="{296285FA-BE6D-4ADD-9F3D-0DF453EF525A}" destId="{46B7AF78-E670-4AFB-8685-D302813B7FA2}" srcOrd="1" destOrd="0" presId="urn:microsoft.com/office/officeart/2005/8/layout/process4"/>
    <dgm:cxn modelId="{5B924030-9E3B-419F-A6D8-7BD8A6A99E5F}" type="presParOf" srcId="{296285FA-BE6D-4ADD-9F3D-0DF453EF525A}" destId="{7A70045D-E476-4DC0-AACF-2B59988B47A4}" srcOrd="2" destOrd="0" presId="urn:microsoft.com/office/officeart/2005/8/layout/process4"/>
    <dgm:cxn modelId="{1074BDC0-2989-42E4-AE82-3F82B603731F}" type="presParOf" srcId="{7A70045D-E476-4DC0-AACF-2B59988B47A4}" destId="{77909D44-BAC6-4FF4-89AD-9CA076AEA6CB}" srcOrd="0" destOrd="0" presId="urn:microsoft.com/office/officeart/2005/8/layout/process4"/>
    <dgm:cxn modelId="{B36803C9-7118-45B5-964D-9803A3707AAD}" type="presParOf" srcId="{7A70045D-E476-4DC0-AACF-2B59988B47A4}" destId="{353F6A9F-FB2B-4CD2-88CB-7866A4395C83}" srcOrd="1" destOrd="0" presId="urn:microsoft.com/office/officeart/2005/8/layout/process4"/>
    <dgm:cxn modelId="{44AA7889-976D-4D5F-B390-073A8FD2594A}" type="presParOf" srcId="{1D966F8E-8591-4D6F-8F45-12F890B09E98}" destId="{F4368AAC-DFFD-4B9A-963A-462C33F0C438}" srcOrd="3" destOrd="0" presId="urn:microsoft.com/office/officeart/2005/8/layout/process4"/>
    <dgm:cxn modelId="{AB944153-699B-49D4-BDBD-FC3B17BE4C39}" type="presParOf" srcId="{1D966F8E-8591-4D6F-8F45-12F890B09E98}" destId="{5953EBAE-ADD6-4660-821E-3A5E0C72C6FF}" srcOrd="4" destOrd="0" presId="urn:microsoft.com/office/officeart/2005/8/layout/process4"/>
    <dgm:cxn modelId="{BAB5B99D-48CB-487E-82D3-127D60446264}" type="presParOf" srcId="{5953EBAE-ADD6-4660-821E-3A5E0C72C6FF}" destId="{62D3DD9E-D0EF-423B-B9C9-9B90A4CC5BBF}" srcOrd="0" destOrd="0" presId="urn:microsoft.com/office/officeart/2005/8/layout/process4"/>
    <dgm:cxn modelId="{B16F0B9B-3F95-49B7-AA82-F90680423391}" type="presParOf" srcId="{5953EBAE-ADD6-4660-821E-3A5E0C72C6FF}" destId="{3A1D050B-87BA-48EF-BDF3-50864B35CC5C}" srcOrd="1" destOrd="0" presId="urn:microsoft.com/office/officeart/2005/8/layout/process4"/>
    <dgm:cxn modelId="{F88730C0-B07B-4106-86AF-55B1F3647CCB}" type="presParOf" srcId="{5953EBAE-ADD6-4660-821E-3A5E0C72C6FF}" destId="{A314339A-579D-466C-8468-EA627B26889E}" srcOrd="2" destOrd="0" presId="urn:microsoft.com/office/officeart/2005/8/layout/process4"/>
    <dgm:cxn modelId="{37C59947-7A41-490C-8632-CF3EC935FBBA}" type="presParOf" srcId="{A314339A-579D-466C-8468-EA627B26889E}" destId="{4D1329AB-8C82-44ED-A504-F2BBBFDC246E}" srcOrd="0" destOrd="0" presId="urn:microsoft.com/office/officeart/2005/8/layout/process4"/>
    <dgm:cxn modelId="{6EC06675-AF6B-4119-8636-B7E57A49130D}" type="presParOf" srcId="{A314339A-579D-466C-8468-EA627B26889E}" destId="{1D0EA461-4620-4400-8CAD-063B50B0D8C7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29B1E8C-7D3A-406E-AE17-42822027505C}" type="doc">
      <dgm:prSet loTypeId="urn:microsoft.com/office/officeart/2018/2/layout/IconVerticalSolidList" loCatId="icon" qsTypeId="urn:microsoft.com/office/officeart/2005/8/quickstyle/simple1#2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F83483-DFF7-4007-9BC3-02CA6713BFB9}">
      <dgm:prSet/>
      <dgm:spPr/>
      <dgm:t>
        <a:bodyPr/>
        <a:lstStyle/>
        <a:p>
          <a:r>
            <a:rPr lang="en-GB"/>
            <a:t>Insanity – M’Naughten [1843] rules – Defendant is sane unless they can prove they are not. </a:t>
          </a:r>
          <a:endParaRPr lang="en-US"/>
        </a:p>
      </dgm:t>
    </dgm:pt>
    <dgm:pt modelId="{BE218BE7-EB57-480B-9BB5-0D1EB9519E2F}" type="parTrans" cxnId="{BEB367FC-77F1-4252-9497-45F976F10ACA}">
      <dgm:prSet/>
      <dgm:spPr/>
      <dgm:t>
        <a:bodyPr/>
        <a:lstStyle/>
        <a:p>
          <a:endParaRPr lang="en-US"/>
        </a:p>
      </dgm:t>
    </dgm:pt>
    <dgm:pt modelId="{B1169903-9093-4844-9296-BC6C7F801631}" type="sibTrans" cxnId="{BEB367FC-77F1-4252-9497-45F976F10ACA}">
      <dgm:prSet/>
      <dgm:spPr/>
      <dgm:t>
        <a:bodyPr/>
        <a:lstStyle/>
        <a:p>
          <a:endParaRPr lang="en-US"/>
        </a:p>
      </dgm:t>
    </dgm:pt>
    <dgm:pt modelId="{690C391C-5742-4FDD-B11A-22361C06E9A1}">
      <dgm:prSet/>
      <dgm:spPr/>
      <dgm:t>
        <a:bodyPr/>
        <a:lstStyle/>
        <a:p>
          <a:r>
            <a:rPr lang="en-GB"/>
            <a:t>Statutory exceptions – Some pieces of law place part of the burden on the defence and example is the Criminal Justice Act 1988. </a:t>
          </a:r>
          <a:endParaRPr lang="en-US"/>
        </a:p>
      </dgm:t>
    </dgm:pt>
    <dgm:pt modelId="{11D41011-BA9D-4523-8054-6A92C1DBF9C7}" type="parTrans" cxnId="{881A8C75-5F7A-4E98-B765-4CEC1A083B4A}">
      <dgm:prSet/>
      <dgm:spPr/>
      <dgm:t>
        <a:bodyPr/>
        <a:lstStyle/>
        <a:p>
          <a:endParaRPr lang="en-US"/>
        </a:p>
      </dgm:t>
    </dgm:pt>
    <dgm:pt modelId="{545A3F87-9D61-4BC6-9256-110E735191E0}" type="sibTrans" cxnId="{881A8C75-5F7A-4E98-B765-4CEC1A083B4A}">
      <dgm:prSet/>
      <dgm:spPr/>
      <dgm:t>
        <a:bodyPr/>
        <a:lstStyle/>
        <a:p>
          <a:endParaRPr lang="en-US"/>
        </a:p>
      </dgm:t>
    </dgm:pt>
    <dgm:pt modelId="{7E164EC3-35EE-41C5-A39B-23D91CD21160}">
      <dgm:prSet/>
      <dgm:spPr/>
      <dgm:t>
        <a:bodyPr/>
        <a:lstStyle/>
        <a:p>
          <a:r>
            <a:rPr lang="en-GB"/>
            <a:t>Magistrates’ Courts Act 1980 – S.101 – R v Edwards [1975] –if the individual relies on a defence, then they carry the burden to prove it.</a:t>
          </a:r>
          <a:endParaRPr lang="en-US"/>
        </a:p>
      </dgm:t>
    </dgm:pt>
    <dgm:pt modelId="{E8C820BB-8BD1-4D90-82DE-9F7ECD5CB8E6}" type="parTrans" cxnId="{BF6399A3-D50E-434C-905E-431E417D126C}">
      <dgm:prSet/>
      <dgm:spPr/>
      <dgm:t>
        <a:bodyPr/>
        <a:lstStyle/>
        <a:p>
          <a:endParaRPr lang="en-US"/>
        </a:p>
      </dgm:t>
    </dgm:pt>
    <dgm:pt modelId="{671C97D4-2560-4007-B0E0-27A127311D76}" type="sibTrans" cxnId="{BF6399A3-D50E-434C-905E-431E417D126C}">
      <dgm:prSet/>
      <dgm:spPr/>
      <dgm:t>
        <a:bodyPr/>
        <a:lstStyle/>
        <a:p>
          <a:endParaRPr lang="en-US"/>
        </a:p>
      </dgm:t>
    </dgm:pt>
    <dgm:pt modelId="{3995B5AB-DF20-4173-B358-78811C7FDC5B}" type="pres">
      <dgm:prSet presAssocID="{229B1E8C-7D3A-406E-AE17-42822027505C}" presName="root" presStyleCnt="0">
        <dgm:presLayoutVars>
          <dgm:dir/>
          <dgm:resizeHandles val="exact"/>
        </dgm:presLayoutVars>
      </dgm:prSet>
      <dgm:spPr/>
    </dgm:pt>
    <dgm:pt modelId="{3696FADF-4F28-4B1A-B9B8-27E39B8014D2}" type="pres">
      <dgm:prSet presAssocID="{BFF83483-DFF7-4007-9BC3-02CA6713BFB9}" presName="compNode" presStyleCnt="0"/>
      <dgm:spPr/>
    </dgm:pt>
    <dgm:pt modelId="{01EC79A8-9E24-4D11-BBA4-4E8B588164FC}" type="pres">
      <dgm:prSet presAssocID="{BFF83483-DFF7-4007-9BC3-02CA6713BFB9}" presName="bgRect" presStyleLbl="bgShp" presStyleIdx="0" presStyleCnt="3"/>
      <dgm:spPr/>
    </dgm:pt>
    <dgm:pt modelId="{1CD46822-E3BD-4190-8846-30403FB83E4E}" type="pres">
      <dgm:prSet presAssocID="{BFF83483-DFF7-4007-9BC3-02CA6713BFB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E74832E7-7EEA-4BD8-8D98-B2D4B7DAACD9}" type="pres">
      <dgm:prSet presAssocID="{BFF83483-DFF7-4007-9BC3-02CA6713BFB9}" presName="spaceRect" presStyleCnt="0"/>
      <dgm:spPr/>
    </dgm:pt>
    <dgm:pt modelId="{B2455709-D6EA-4EE6-979F-91C51412A306}" type="pres">
      <dgm:prSet presAssocID="{BFF83483-DFF7-4007-9BC3-02CA6713BFB9}" presName="parTx" presStyleLbl="revTx" presStyleIdx="0" presStyleCnt="3">
        <dgm:presLayoutVars>
          <dgm:chMax val="0"/>
          <dgm:chPref val="0"/>
        </dgm:presLayoutVars>
      </dgm:prSet>
      <dgm:spPr/>
    </dgm:pt>
    <dgm:pt modelId="{2ECB60C0-8C77-4E63-89BC-787CFD323B07}" type="pres">
      <dgm:prSet presAssocID="{B1169903-9093-4844-9296-BC6C7F801631}" presName="sibTrans" presStyleCnt="0"/>
      <dgm:spPr/>
    </dgm:pt>
    <dgm:pt modelId="{8DA80E00-F434-45F5-98DB-DB3D946CBF2C}" type="pres">
      <dgm:prSet presAssocID="{690C391C-5742-4FDD-B11A-22361C06E9A1}" presName="compNode" presStyleCnt="0"/>
      <dgm:spPr/>
    </dgm:pt>
    <dgm:pt modelId="{03563017-6F6C-4C69-92F2-012154E8FE53}" type="pres">
      <dgm:prSet presAssocID="{690C391C-5742-4FDD-B11A-22361C06E9A1}" presName="bgRect" presStyleLbl="bgShp" presStyleIdx="1" presStyleCnt="3"/>
      <dgm:spPr/>
    </dgm:pt>
    <dgm:pt modelId="{8E2B7650-EC7D-4E1F-95B7-CCDB3E8A90DD}" type="pres">
      <dgm:prSet presAssocID="{690C391C-5742-4FDD-B11A-22361C06E9A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D033BF7-B794-4B79-B7BA-A1EBA32392D6}" type="pres">
      <dgm:prSet presAssocID="{690C391C-5742-4FDD-B11A-22361C06E9A1}" presName="spaceRect" presStyleCnt="0"/>
      <dgm:spPr/>
    </dgm:pt>
    <dgm:pt modelId="{D692C932-291D-485A-8082-D25F3CCC42FC}" type="pres">
      <dgm:prSet presAssocID="{690C391C-5742-4FDD-B11A-22361C06E9A1}" presName="parTx" presStyleLbl="revTx" presStyleIdx="1" presStyleCnt="3">
        <dgm:presLayoutVars>
          <dgm:chMax val="0"/>
          <dgm:chPref val="0"/>
        </dgm:presLayoutVars>
      </dgm:prSet>
      <dgm:spPr/>
    </dgm:pt>
    <dgm:pt modelId="{FC4BD35C-0258-4A46-BFA9-64D30B91E52E}" type="pres">
      <dgm:prSet presAssocID="{545A3F87-9D61-4BC6-9256-110E735191E0}" presName="sibTrans" presStyleCnt="0"/>
      <dgm:spPr/>
    </dgm:pt>
    <dgm:pt modelId="{AFA59B25-7CA3-4868-A77A-764400AA9F13}" type="pres">
      <dgm:prSet presAssocID="{7E164EC3-35EE-41C5-A39B-23D91CD21160}" presName="compNode" presStyleCnt="0"/>
      <dgm:spPr/>
    </dgm:pt>
    <dgm:pt modelId="{DEF03CAB-62A1-4742-A139-0AE417915A24}" type="pres">
      <dgm:prSet presAssocID="{7E164EC3-35EE-41C5-A39B-23D91CD21160}" presName="bgRect" presStyleLbl="bgShp" presStyleIdx="2" presStyleCnt="3"/>
      <dgm:spPr/>
    </dgm:pt>
    <dgm:pt modelId="{B1704673-1AB6-40DE-9A5C-A306942346FD}" type="pres">
      <dgm:prSet presAssocID="{7E164EC3-35EE-41C5-A39B-23D91CD2116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0D5DA65-6C73-4AE0-96D5-E74F69B251F4}" type="pres">
      <dgm:prSet presAssocID="{7E164EC3-35EE-41C5-A39B-23D91CD21160}" presName="spaceRect" presStyleCnt="0"/>
      <dgm:spPr/>
    </dgm:pt>
    <dgm:pt modelId="{2760C4E9-23A6-4B1D-895E-2EA7CB4E3443}" type="pres">
      <dgm:prSet presAssocID="{7E164EC3-35EE-41C5-A39B-23D91CD211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BCFFD21-787B-41C9-94EB-D1BDDA28FC95}" type="presOf" srcId="{BFF83483-DFF7-4007-9BC3-02CA6713BFB9}" destId="{B2455709-D6EA-4EE6-979F-91C51412A306}" srcOrd="0" destOrd="0" presId="urn:microsoft.com/office/officeart/2018/2/layout/IconVerticalSolidList"/>
    <dgm:cxn modelId="{881A8C75-5F7A-4E98-B765-4CEC1A083B4A}" srcId="{229B1E8C-7D3A-406E-AE17-42822027505C}" destId="{690C391C-5742-4FDD-B11A-22361C06E9A1}" srcOrd="1" destOrd="0" parTransId="{11D41011-BA9D-4523-8054-6A92C1DBF9C7}" sibTransId="{545A3F87-9D61-4BC6-9256-110E735191E0}"/>
    <dgm:cxn modelId="{BF6399A3-D50E-434C-905E-431E417D126C}" srcId="{229B1E8C-7D3A-406E-AE17-42822027505C}" destId="{7E164EC3-35EE-41C5-A39B-23D91CD21160}" srcOrd="2" destOrd="0" parTransId="{E8C820BB-8BD1-4D90-82DE-9F7ECD5CB8E6}" sibTransId="{671C97D4-2560-4007-B0E0-27A127311D76}"/>
    <dgm:cxn modelId="{D6E1E9AB-4071-4199-99F1-4BD2A932477C}" type="presOf" srcId="{7E164EC3-35EE-41C5-A39B-23D91CD21160}" destId="{2760C4E9-23A6-4B1D-895E-2EA7CB4E3443}" srcOrd="0" destOrd="0" presId="urn:microsoft.com/office/officeart/2018/2/layout/IconVerticalSolidList"/>
    <dgm:cxn modelId="{5151B4B0-027C-4E2D-B4A3-67F29F4532D0}" type="presOf" srcId="{229B1E8C-7D3A-406E-AE17-42822027505C}" destId="{3995B5AB-DF20-4173-B358-78811C7FDC5B}" srcOrd="0" destOrd="0" presId="urn:microsoft.com/office/officeart/2018/2/layout/IconVerticalSolidList"/>
    <dgm:cxn modelId="{315969E9-53BE-41E3-8B35-89961244F533}" type="presOf" srcId="{690C391C-5742-4FDD-B11A-22361C06E9A1}" destId="{D692C932-291D-485A-8082-D25F3CCC42FC}" srcOrd="0" destOrd="0" presId="urn:microsoft.com/office/officeart/2018/2/layout/IconVerticalSolidList"/>
    <dgm:cxn modelId="{BEB367FC-77F1-4252-9497-45F976F10ACA}" srcId="{229B1E8C-7D3A-406E-AE17-42822027505C}" destId="{BFF83483-DFF7-4007-9BC3-02CA6713BFB9}" srcOrd="0" destOrd="0" parTransId="{BE218BE7-EB57-480B-9BB5-0D1EB9519E2F}" sibTransId="{B1169903-9093-4844-9296-BC6C7F801631}"/>
    <dgm:cxn modelId="{67CD42FB-12CE-4B86-A6A2-13B1E4851B60}" type="presParOf" srcId="{3995B5AB-DF20-4173-B358-78811C7FDC5B}" destId="{3696FADF-4F28-4B1A-B9B8-27E39B8014D2}" srcOrd="0" destOrd="0" presId="urn:microsoft.com/office/officeart/2018/2/layout/IconVerticalSolidList"/>
    <dgm:cxn modelId="{8D206E5C-6069-4B59-83C1-44014CC742EC}" type="presParOf" srcId="{3696FADF-4F28-4B1A-B9B8-27E39B8014D2}" destId="{01EC79A8-9E24-4D11-BBA4-4E8B588164FC}" srcOrd="0" destOrd="0" presId="urn:microsoft.com/office/officeart/2018/2/layout/IconVerticalSolidList"/>
    <dgm:cxn modelId="{C9D80B02-1F49-4A78-9180-BE2223FFF09D}" type="presParOf" srcId="{3696FADF-4F28-4B1A-B9B8-27E39B8014D2}" destId="{1CD46822-E3BD-4190-8846-30403FB83E4E}" srcOrd="1" destOrd="0" presId="urn:microsoft.com/office/officeart/2018/2/layout/IconVerticalSolidList"/>
    <dgm:cxn modelId="{62562806-7890-41E2-84EA-2461B3151017}" type="presParOf" srcId="{3696FADF-4F28-4B1A-B9B8-27E39B8014D2}" destId="{E74832E7-7EEA-4BD8-8D98-B2D4B7DAACD9}" srcOrd="2" destOrd="0" presId="urn:microsoft.com/office/officeart/2018/2/layout/IconVerticalSolidList"/>
    <dgm:cxn modelId="{EC394CB4-1B66-4555-BE0F-E8759CC5325A}" type="presParOf" srcId="{3696FADF-4F28-4B1A-B9B8-27E39B8014D2}" destId="{B2455709-D6EA-4EE6-979F-91C51412A306}" srcOrd="3" destOrd="0" presId="urn:microsoft.com/office/officeart/2018/2/layout/IconVerticalSolidList"/>
    <dgm:cxn modelId="{FBFC7CD5-F60D-4249-AA73-E013EAB60775}" type="presParOf" srcId="{3995B5AB-DF20-4173-B358-78811C7FDC5B}" destId="{2ECB60C0-8C77-4E63-89BC-787CFD323B07}" srcOrd="1" destOrd="0" presId="urn:microsoft.com/office/officeart/2018/2/layout/IconVerticalSolidList"/>
    <dgm:cxn modelId="{7A8FBB23-25AF-4C08-A9EF-306BF8B41A59}" type="presParOf" srcId="{3995B5AB-DF20-4173-B358-78811C7FDC5B}" destId="{8DA80E00-F434-45F5-98DB-DB3D946CBF2C}" srcOrd="2" destOrd="0" presId="urn:microsoft.com/office/officeart/2018/2/layout/IconVerticalSolidList"/>
    <dgm:cxn modelId="{8C535877-D47D-4C4F-8C8D-7A59280BC3C1}" type="presParOf" srcId="{8DA80E00-F434-45F5-98DB-DB3D946CBF2C}" destId="{03563017-6F6C-4C69-92F2-012154E8FE53}" srcOrd="0" destOrd="0" presId="urn:microsoft.com/office/officeart/2018/2/layout/IconVerticalSolidList"/>
    <dgm:cxn modelId="{E79F01C2-1AA7-4764-896B-83417904DAF0}" type="presParOf" srcId="{8DA80E00-F434-45F5-98DB-DB3D946CBF2C}" destId="{8E2B7650-EC7D-4E1F-95B7-CCDB3E8A90DD}" srcOrd="1" destOrd="0" presId="urn:microsoft.com/office/officeart/2018/2/layout/IconVerticalSolidList"/>
    <dgm:cxn modelId="{93F8DE6B-3E6C-49C5-9CA2-A92501774474}" type="presParOf" srcId="{8DA80E00-F434-45F5-98DB-DB3D946CBF2C}" destId="{0D033BF7-B794-4B79-B7BA-A1EBA32392D6}" srcOrd="2" destOrd="0" presId="urn:microsoft.com/office/officeart/2018/2/layout/IconVerticalSolidList"/>
    <dgm:cxn modelId="{1B99643A-E6D5-4A25-B3AB-24C56BD19C22}" type="presParOf" srcId="{8DA80E00-F434-45F5-98DB-DB3D946CBF2C}" destId="{D692C932-291D-485A-8082-D25F3CCC42FC}" srcOrd="3" destOrd="0" presId="urn:microsoft.com/office/officeart/2018/2/layout/IconVerticalSolidList"/>
    <dgm:cxn modelId="{7F9DBB4B-31A6-46D7-81EB-88AB2C7D08EA}" type="presParOf" srcId="{3995B5AB-DF20-4173-B358-78811C7FDC5B}" destId="{FC4BD35C-0258-4A46-BFA9-64D30B91E52E}" srcOrd="3" destOrd="0" presId="urn:microsoft.com/office/officeart/2018/2/layout/IconVerticalSolidList"/>
    <dgm:cxn modelId="{5C72712F-5979-4343-8B80-D62F0E2F4B7E}" type="presParOf" srcId="{3995B5AB-DF20-4173-B358-78811C7FDC5B}" destId="{AFA59B25-7CA3-4868-A77A-764400AA9F13}" srcOrd="4" destOrd="0" presId="urn:microsoft.com/office/officeart/2018/2/layout/IconVerticalSolidList"/>
    <dgm:cxn modelId="{977A4145-B03D-4A02-8891-09CADF1AF159}" type="presParOf" srcId="{AFA59B25-7CA3-4868-A77A-764400AA9F13}" destId="{DEF03CAB-62A1-4742-A139-0AE417915A24}" srcOrd="0" destOrd="0" presId="urn:microsoft.com/office/officeart/2018/2/layout/IconVerticalSolidList"/>
    <dgm:cxn modelId="{F92D69C3-FB5E-4A35-B360-207D413E865E}" type="presParOf" srcId="{AFA59B25-7CA3-4868-A77A-764400AA9F13}" destId="{B1704673-1AB6-40DE-9A5C-A306942346FD}" srcOrd="1" destOrd="0" presId="urn:microsoft.com/office/officeart/2018/2/layout/IconVerticalSolidList"/>
    <dgm:cxn modelId="{44933B07-3F75-4530-8909-9DF5A90BE6F0}" type="presParOf" srcId="{AFA59B25-7CA3-4868-A77A-764400AA9F13}" destId="{20D5DA65-6C73-4AE0-96D5-E74F69B251F4}" srcOrd="2" destOrd="0" presId="urn:microsoft.com/office/officeart/2018/2/layout/IconVerticalSolidList"/>
    <dgm:cxn modelId="{C63841ED-2025-49DF-8BD2-2A38C28EE6BC}" type="presParOf" srcId="{AFA59B25-7CA3-4868-A77A-764400AA9F13}" destId="{2760C4E9-23A6-4B1D-895E-2EA7CB4E34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329CF47-EC1B-42A9-98CF-96ACC7F16D45}" type="doc">
      <dgm:prSet loTypeId="urn:microsoft.com/office/officeart/2018/2/layout/IconVerticalSolidList" loCatId="icon" qsTypeId="urn:microsoft.com/office/officeart/2005/8/quickstyle/simple1#2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A01CD8C-8623-4D89-B9C2-C21C99372E67}">
      <dgm:prSet/>
      <dgm:spPr/>
      <dgm:t>
        <a:bodyPr/>
        <a:lstStyle/>
        <a:p>
          <a:r>
            <a:rPr lang="en-GB"/>
            <a:t>Need to provide evidence to discharge the legal burden. </a:t>
          </a:r>
          <a:endParaRPr lang="en-US" dirty="0"/>
        </a:p>
      </dgm:t>
    </dgm:pt>
    <dgm:pt modelId="{24B1E184-E612-427B-B896-514F0CB70DF2}" type="parTrans" cxnId="{697A19E1-387B-4556-AC6B-2065873A0FF7}">
      <dgm:prSet/>
      <dgm:spPr/>
      <dgm:t>
        <a:bodyPr/>
        <a:lstStyle/>
        <a:p>
          <a:endParaRPr lang="en-US"/>
        </a:p>
      </dgm:t>
    </dgm:pt>
    <dgm:pt modelId="{E30C7136-D36C-4AEF-AC67-D4B2D67C719C}" type="sibTrans" cxnId="{697A19E1-387B-4556-AC6B-2065873A0FF7}">
      <dgm:prSet/>
      <dgm:spPr/>
      <dgm:t>
        <a:bodyPr/>
        <a:lstStyle/>
        <a:p>
          <a:endParaRPr lang="en-US"/>
        </a:p>
      </dgm:t>
    </dgm:pt>
    <dgm:pt modelId="{E0B0D0F9-4C71-4982-9209-B76B408D32CE}">
      <dgm:prSet/>
      <dgm:spPr/>
      <dgm:t>
        <a:bodyPr/>
        <a:lstStyle/>
        <a:p>
          <a:r>
            <a:rPr lang="en-GB"/>
            <a:t>Needs to be presented to the court. </a:t>
          </a:r>
          <a:endParaRPr lang="en-US"/>
        </a:p>
      </dgm:t>
    </dgm:pt>
    <dgm:pt modelId="{2D18509F-3D86-4F79-88E1-EACFC0B4EDB4}" type="parTrans" cxnId="{E9AF3E8D-8A1F-4001-A329-5B4DBD7417AE}">
      <dgm:prSet/>
      <dgm:spPr/>
      <dgm:t>
        <a:bodyPr/>
        <a:lstStyle/>
        <a:p>
          <a:endParaRPr lang="en-US"/>
        </a:p>
      </dgm:t>
    </dgm:pt>
    <dgm:pt modelId="{FD1D8451-3613-4F4B-8D4F-259477AD9CE0}" type="sibTrans" cxnId="{E9AF3E8D-8A1F-4001-A329-5B4DBD7417AE}">
      <dgm:prSet/>
      <dgm:spPr/>
      <dgm:t>
        <a:bodyPr/>
        <a:lstStyle/>
        <a:p>
          <a:endParaRPr lang="en-US"/>
        </a:p>
      </dgm:t>
    </dgm:pt>
    <dgm:pt modelId="{3E577E3A-0D92-4C6A-8A55-F9DE61253F58}">
      <dgm:prSet/>
      <dgm:spPr/>
      <dgm:t>
        <a:bodyPr/>
        <a:lstStyle/>
        <a:p>
          <a:r>
            <a:rPr lang="en-GB"/>
            <a:t>Activity; Name examples of evidence that would be used in court. </a:t>
          </a:r>
          <a:endParaRPr lang="en-US"/>
        </a:p>
      </dgm:t>
    </dgm:pt>
    <dgm:pt modelId="{181BBABA-F7F8-43B6-9E1B-183C99B31D05}" type="parTrans" cxnId="{26FE0F21-299F-43B4-8561-0429D1133935}">
      <dgm:prSet/>
      <dgm:spPr/>
      <dgm:t>
        <a:bodyPr/>
        <a:lstStyle/>
        <a:p>
          <a:endParaRPr lang="en-US"/>
        </a:p>
      </dgm:t>
    </dgm:pt>
    <dgm:pt modelId="{51011401-6684-455C-ACAC-385A53A6CD8E}" type="sibTrans" cxnId="{26FE0F21-299F-43B4-8561-0429D1133935}">
      <dgm:prSet/>
      <dgm:spPr/>
      <dgm:t>
        <a:bodyPr/>
        <a:lstStyle/>
        <a:p>
          <a:endParaRPr lang="en-US"/>
        </a:p>
      </dgm:t>
    </dgm:pt>
    <dgm:pt modelId="{E060BF65-9AAF-4273-A206-670E48059B40}" type="pres">
      <dgm:prSet presAssocID="{5329CF47-EC1B-42A9-98CF-96ACC7F16D45}" presName="root" presStyleCnt="0">
        <dgm:presLayoutVars>
          <dgm:dir/>
          <dgm:resizeHandles val="exact"/>
        </dgm:presLayoutVars>
      </dgm:prSet>
      <dgm:spPr/>
    </dgm:pt>
    <dgm:pt modelId="{4D0CB7FD-275E-4055-B48E-5B4434313601}" type="pres">
      <dgm:prSet presAssocID="{BA01CD8C-8623-4D89-B9C2-C21C99372E67}" presName="compNode" presStyleCnt="0"/>
      <dgm:spPr/>
    </dgm:pt>
    <dgm:pt modelId="{4CF35408-AE65-4AFB-98B1-28FDD5803706}" type="pres">
      <dgm:prSet presAssocID="{BA01CD8C-8623-4D89-B9C2-C21C99372E67}" presName="bgRect" presStyleLbl="bgShp" presStyleIdx="0" presStyleCnt="3"/>
      <dgm:spPr/>
    </dgm:pt>
    <dgm:pt modelId="{20BE01C1-E02C-4C2B-93B2-2300BA63DC90}" type="pres">
      <dgm:prSet presAssocID="{BA01CD8C-8623-4D89-B9C2-C21C99372E6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7CDB36A-3A5B-4096-B409-21F52643828D}" type="pres">
      <dgm:prSet presAssocID="{BA01CD8C-8623-4D89-B9C2-C21C99372E67}" presName="spaceRect" presStyleCnt="0"/>
      <dgm:spPr/>
    </dgm:pt>
    <dgm:pt modelId="{AAD69921-E60F-42EF-82DA-55766F0504BA}" type="pres">
      <dgm:prSet presAssocID="{BA01CD8C-8623-4D89-B9C2-C21C99372E67}" presName="parTx" presStyleLbl="revTx" presStyleIdx="0" presStyleCnt="3">
        <dgm:presLayoutVars>
          <dgm:chMax val="0"/>
          <dgm:chPref val="0"/>
        </dgm:presLayoutVars>
      </dgm:prSet>
      <dgm:spPr/>
    </dgm:pt>
    <dgm:pt modelId="{2B084F7C-4B4F-436F-9237-E329997AEBD3}" type="pres">
      <dgm:prSet presAssocID="{E30C7136-D36C-4AEF-AC67-D4B2D67C719C}" presName="sibTrans" presStyleCnt="0"/>
      <dgm:spPr/>
    </dgm:pt>
    <dgm:pt modelId="{46726098-0D12-436C-88A7-7ECEC42104D8}" type="pres">
      <dgm:prSet presAssocID="{E0B0D0F9-4C71-4982-9209-B76B408D32CE}" presName="compNode" presStyleCnt="0"/>
      <dgm:spPr/>
    </dgm:pt>
    <dgm:pt modelId="{ECA12045-4D16-462C-A3AA-D8F589786822}" type="pres">
      <dgm:prSet presAssocID="{E0B0D0F9-4C71-4982-9209-B76B408D32CE}" presName="bgRect" presStyleLbl="bgShp" presStyleIdx="1" presStyleCnt="3"/>
      <dgm:spPr/>
    </dgm:pt>
    <dgm:pt modelId="{9702AA14-4860-401B-B44B-998A012AC78C}" type="pres">
      <dgm:prSet presAssocID="{E0B0D0F9-4C71-4982-9209-B76B408D32C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8DB2D37-F542-4678-A4B6-F0A01B8D2D70}" type="pres">
      <dgm:prSet presAssocID="{E0B0D0F9-4C71-4982-9209-B76B408D32CE}" presName="spaceRect" presStyleCnt="0"/>
      <dgm:spPr/>
    </dgm:pt>
    <dgm:pt modelId="{92EC5FD6-B04E-499F-9D0D-834AFDC4DED6}" type="pres">
      <dgm:prSet presAssocID="{E0B0D0F9-4C71-4982-9209-B76B408D32CE}" presName="parTx" presStyleLbl="revTx" presStyleIdx="1" presStyleCnt="3">
        <dgm:presLayoutVars>
          <dgm:chMax val="0"/>
          <dgm:chPref val="0"/>
        </dgm:presLayoutVars>
      </dgm:prSet>
      <dgm:spPr/>
    </dgm:pt>
    <dgm:pt modelId="{4D1B7A4E-3A9F-4A20-A8DC-1D7229A642D4}" type="pres">
      <dgm:prSet presAssocID="{FD1D8451-3613-4F4B-8D4F-259477AD9CE0}" presName="sibTrans" presStyleCnt="0"/>
      <dgm:spPr/>
    </dgm:pt>
    <dgm:pt modelId="{068EC438-47A1-4FA0-8B27-A9541240D59F}" type="pres">
      <dgm:prSet presAssocID="{3E577E3A-0D92-4C6A-8A55-F9DE61253F58}" presName="compNode" presStyleCnt="0"/>
      <dgm:spPr/>
    </dgm:pt>
    <dgm:pt modelId="{5DBA2BCA-6F91-4A15-A0DE-16C9B6B31239}" type="pres">
      <dgm:prSet presAssocID="{3E577E3A-0D92-4C6A-8A55-F9DE61253F58}" presName="bgRect" presStyleLbl="bgShp" presStyleIdx="2" presStyleCnt="3"/>
      <dgm:spPr/>
    </dgm:pt>
    <dgm:pt modelId="{DC79FB25-5257-4FE5-8424-6B4864D51417}" type="pres">
      <dgm:prSet presAssocID="{3E577E3A-0D92-4C6A-8A55-F9DE61253F5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1DF3567-46CC-49BE-8F01-F7702FC25419}" type="pres">
      <dgm:prSet presAssocID="{3E577E3A-0D92-4C6A-8A55-F9DE61253F58}" presName="spaceRect" presStyleCnt="0"/>
      <dgm:spPr/>
    </dgm:pt>
    <dgm:pt modelId="{8E06624B-A05C-4328-B15E-4D32E3990FBA}" type="pres">
      <dgm:prSet presAssocID="{3E577E3A-0D92-4C6A-8A55-F9DE61253F5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6FE0F21-299F-43B4-8561-0429D1133935}" srcId="{5329CF47-EC1B-42A9-98CF-96ACC7F16D45}" destId="{3E577E3A-0D92-4C6A-8A55-F9DE61253F58}" srcOrd="2" destOrd="0" parTransId="{181BBABA-F7F8-43B6-9E1B-183C99B31D05}" sibTransId="{51011401-6684-455C-ACAC-385A53A6CD8E}"/>
    <dgm:cxn modelId="{CCC4B02E-F40D-4318-A5DD-4C6620488C63}" type="presOf" srcId="{BA01CD8C-8623-4D89-B9C2-C21C99372E67}" destId="{AAD69921-E60F-42EF-82DA-55766F0504BA}" srcOrd="0" destOrd="0" presId="urn:microsoft.com/office/officeart/2018/2/layout/IconVerticalSolidList"/>
    <dgm:cxn modelId="{F686997A-D316-4C69-A0DB-4DE92135CCA8}" type="presOf" srcId="{3E577E3A-0D92-4C6A-8A55-F9DE61253F58}" destId="{8E06624B-A05C-4328-B15E-4D32E3990FBA}" srcOrd="0" destOrd="0" presId="urn:microsoft.com/office/officeart/2018/2/layout/IconVerticalSolidList"/>
    <dgm:cxn modelId="{E9AF3E8D-8A1F-4001-A329-5B4DBD7417AE}" srcId="{5329CF47-EC1B-42A9-98CF-96ACC7F16D45}" destId="{E0B0D0F9-4C71-4982-9209-B76B408D32CE}" srcOrd="1" destOrd="0" parTransId="{2D18509F-3D86-4F79-88E1-EACFC0B4EDB4}" sibTransId="{FD1D8451-3613-4F4B-8D4F-259477AD9CE0}"/>
    <dgm:cxn modelId="{A6800891-9DB8-4CA5-BD78-CFA0235A46E4}" type="presOf" srcId="{E0B0D0F9-4C71-4982-9209-B76B408D32CE}" destId="{92EC5FD6-B04E-499F-9D0D-834AFDC4DED6}" srcOrd="0" destOrd="0" presId="urn:microsoft.com/office/officeart/2018/2/layout/IconVerticalSolidList"/>
    <dgm:cxn modelId="{697A19E1-387B-4556-AC6B-2065873A0FF7}" srcId="{5329CF47-EC1B-42A9-98CF-96ACC7F16D45}" destId="{BA01CD8C-8623-4D89-B9C2-C21C99372E67}" srcOrd="0" destOrd="0" parTransId="{24B1E184-E612-427B-B896-514F0CB70DF2}" sibTransId="{E30C7136-D36C-4AEF-AC67-D4B2D67C719C}"/>
    <dgm:cxn modelId="{4E579EFA-E36B-451A-ABD2-F669C8CBD176}" type="presOf" srcId="{5329CF47-EC1B-42A9-98CF-96ACC7F16D45}" destId="{E060BF65-9AAF-4273-A206-670E48059B40}" srcOrd="0" destOrd="0" presId="urn:microsoft.com/office/officeart/2018/2/layout/IconVerticalSolidList"/>
    <dgm:cxn modelId="{DE7E4B96-BB9E-4838-8F49-A40A46F67E1E}" type="presParOf" srcId="{E060BF65-9AAF-4273-A206-670E48059B40}" destId="{4D0CB7FD-275E-4055-B48E-5B4434313601}" srcOrd="0" destOrd="0" presId="urn:microsoft.com/office/officeart/2018/2/layout/IconVerticalSolidList"/>
    <dgm:cxn modelId="{A676ABB2-0F9A-4320-9BED-4AF088C0EB22}" type="presParOf" srcId="{4D0CB7FD-275E-4055-B48E-5B4434313601}" destId="{4CF35408-AE65-4AFB-98B1-28FDD5803706}" srcOrd="0" destOrd="0" presId="urn:microsoft.com/office/officeart/2018/2/layout/IconVerticalSolidList"/>
    <dgm:cxn modelId="{20D1F769-CCCA-4972-9126-52CB73E8BF51}" type="presParOf" srcId="{4D0CB7FD-275E-4055-B48E-5B4434313601}" destId="{20BE01C1-E02C-4C2B-93B2-2300BA63DC90}" srcOrd="1" destOrd="0" presId="urn:microsoft.com/office/officeart/2018/2/layout/IconVerticalSolidList"/>
    <dgm:cxn modelId="{E4365C5B-753B-4CF4-B3AA-C5B132091A74}" type="presParOf" srcId="{4D0CB7FD-275E-4055-B48E-5B4434313601}" destId="{67CDB36A-3A5B-4096-B409-21F52643828D}" srcOrd="2" destOrd="0" presId="urn:microsoft.com/office/officeart/2018/2/layout/IconVerticalSolidList"/>
    <dgm:cxn modelId="{F06CE4C9-C585-4EB3-BF30-ECDBA65EBC2E}" type="presParOf" srcId="{4D0CB7FD-275E-4055-B48E-5B4434313601}" destId="{AAD69921-E60F-42EF-82DA-55766F0504BA}" srcOrd="3" destOrd="0" presId="urn:microsoft.com/office/officeart/2018/2/layout/IconVerticalSolidList"/>
    <dgm:cxn modelId="{F398A536-B788-48A0-816F-DE9863B34BA4}" type="presParOf" srcId="{E060BF65-9AAF-4273-A206-670E48059B40}" destId="{2B084F7C-4B4F-436F-9237-E329997AEBD3}" srcOrd="1" destOrd="0" presId="urn:microsoft.com/office/officeart/2018/2/layout/IconVerticalSolidList"/>
    <dgm:cxn modelId="{03EDA8D5-06CF-498B-A4CF-034DC58BE23B}" type="presParOf" srcId="{E060BF65-9AAF-4273-A206-670E48059B40}" destId="{46726098-0D12-436C-88A7-7ECEC42104D8}" srcOrd="2" destOrd="0" presId="urn:microsoft.com/office/officeart/2018/2/layout/IconVerticalSolidList"/>
    <dgm:cxn modelId="{25FD4A62-A52C-4206-BAA9-926CB345DB22}" type="presParOf" srcId="{46726098-0D12-436C-88A7-7ECEC42104D8}" destId="{ECA12045-4D16-462C-A3AA-D8F589786822}" srcOrd="0" destOrd="0" presId="urn:microsoft.com/office/officeart/2018/2/layout/IconVerticalSolidList"/>
    <dgm:cxn modelId="{C2FDA3D0-7EF7-47F2-9F6E-DE20398FDB5B}" type="presParOf" srcId="{46726098-0D12-436C-88A7-7ECEC42104D8}" destId="{9702AA14-4860-401B-B44B-998A012AC78C}" srcOrd="1" destOrd="0" presId="urn:microsoft.com/office/officeart/2018/2/layout/IconVerticalSolidList"/>
    <dgm:cxn modelId="{00BE4543-3446-4C72-A1F6-67FBCFAB415B}" type="presParOf" srcId="{46726098-0D12-436C-88A7-7ECEC42104D8}" destId="{48DB2D37-F542-4678-A4B6-F0A01B8D2D70}" srcOrd="2" destOrd="0" presId="urn:microsoft.com/office/officeart/2018/2/layout/IconVerticalSolidList"/>
    <dgm:cxn modelId="{04E6E90A-D627-442C-8375-FFFD49122AAF}" type="presParOf" srcId="{46726098-0D12-436C-88A7-7ECEC42104D8}" destId="{92EC5FD6-B04E-499F-9D0D-834AFDC4DED6}" srcOrd="3" destOrd="0" presId="urn:microsoft.com/office/officeart/2018/2/layout/IconVerticalSolidList"/>
    <dgm:cxn modelId="{00C9D426-72E2-4793-B409-4418C3F38F6A}" type="presParOf" srcId="{E060BF65-9AAF-4273-A206-670E48059B40}" destId="{4D1B7A4E-3A9F-4A20-A8DC-1D7229A642D4}" srcOrd="3" destOrd="0" presId="urn:microsoft.com/office/officeart/2018/2/layout/IconVerticalSolidList"/>
    <dgm:cxn modelId="{E7939A6C-3144-407C-9C6E-C5E408E4EA60}" type="presParOf" srcId="{E060BF65-9AAF-4273-A206-670E48059B40}" destId="{068EC438-47A1-4FA0-8B27-A9541240D59F}" srcOrd="4" destOrd="0" presId="urn:microsoft.com/office/officeart/2018/2/layout/IconVerticalSolidList"/>
    <dgm:cxn modelId="{41E7ACA3-35E0-4245-99C7-59613BBD6DFC}" type="presParOf" srcId="{068EC438-47A1-4FA0-8B27-A9541240D59F}" destId="{5DBA2BCA-6F91-4A15-A0DE-16C9B6B31239}" srcOrd="0" destOrd="0" presId="urn:microsoft.com/office/officeart/2018/2/layout/IconVerticalSolidList"/>
    <dgm:cxn modelId="{4E0DBCB0-68CE-4CBC-AC26-CF10104DF85B}" type="presParOf" srcId="{068EC438-47A1-4FA0-8B27-A9541240D59F}" destId="{DC79FB25-5257-4FE5-8424-6B4864D51417}" srcOrd="1" destOrd="0" presId="urn:microsoft.com/office/officeart/2018/2/layout/IconVerticalSolidList"/>
    <dgm:cxn modelId="{EE63F209-3407-42DD-AA35-AFA05116E355}" type="presParOf" srcId="{068EC438-47A1-4FA0-8B27-A9541240D59F}" destId="{B1DF3567-46CC-49BE-8F01-F7702FC25419}" srcOrd="2" destOrd="0" presId="urn:microsoft.com/office/officeart/2018/2/layout/IconVerticalSolidList"/>
    <dgm:cxn modelId="{9A382C35-0EFB-4039-B419-CB562BAFCE59}" type="presParOf" srcId="{068EC438-47A1-4FA0-8B27-A9541240D59F}" destId="{8E06624B-A05C-4328-B15E-4D32E3990F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AAC23C3-6E55-43BB-AF86-E89AC01898E9}" type="doc">
      <dgm:prSet loTypeId="urn:microsoft.com/office/officeart/2005/8/layout/vList2" loCatId="list" qsTypeId="urn:microsoft.com/office/officeart/2005/8/quickstyle/simple4#2" qsCatId="simple" csTypeId="urn:microsoft.com/office/officeart/2005/8/colors/accent6_5#1" csCatId="accent6"/>
      <dgm:spPr/>
      <dgm:t>
        <a:bodyPr/>
        <a:lstStyle/>
        <a:p>
          <a:endParaRPr lang="en-US"/>
        </a:p>
      </dgm:t>
    </dgm:pt>
    <dgm:pt modelId="{997BCFFE-824A-4C31-9129-64F360FD0B7D}">
      <dgm:prSet/>
      <dgm:spPr/>
      <dgm:t>
        <a:bodyPr/>
        <a:lstStyle/>
        <a:p>
          <a:r>
            <a:rPr lang="en-GB"/>
            <a:t>Defendant has a tactical burden to raise reasonable doubt. </a:t>
          </a:r>
          <a:endParaRPr lang="en-US"/>
        </a:p>
      </dgm:t>
    </dgm:pt>
    <dgm:pt modelId="{5596532A-BA7F-4601-AD98-C3715ABBF693}" type="parTrans" cxnId="{0034F712-2A4D-47D9-900F-CE79658AFF0A}">
      <dgm:prSet/>
      <dgm:spPr/>
      <dgm:t>
        <a:bodyPr/>
        <a:lstStyle/>
        <a:p>
          <a:endParaRPr lang="en-US"/>
        </a:p>
      </dgm:t>
    </dgm:pt>
    <dgm:pt modelId="{ACC4A70A-DB10-419C-8BB6-AEB0C3EFDC60}" type="sibTrans" cxnId="{0034F712-2A4D-47D9-900F-CE79658AFF0A}">
      <dgm:prSet/>
      <dgm:spPr/>
      <dgm:t>
        <a:bodyPr/>
        <a:lstStyle/>
        <a:p>
          <a:endParaRPr lang="en-US"/>
        </a:p>
      </dgm:t>
    </dgm:pt>
    <dgm:pt modelId="{48E65A28-6D08-4386-A289-08A904AF2E28}">
      <dgm:prSet/>
      <dgm:spPr/>
      <dgm:t>
        <a:bodyPr/>
        <a:lstStyle/>
        <a:p>
          <a:r>
            <a:rPr lang="en-GB" dirty="0"/>
            <a:t>If the defendant presents a defence, they have the burden of proving that the prosecutions version of events is untrue. </a:t>
          </a:r>
          <a:endParaRPr lang="en-US" dirty="0"/>
        </a:p>
      </dgm:t>
    </dgm:pt>
    <dgm:pt modelId="{CFB95D80-2C08-4DA6-AF5E-7E23E9798CDA}" type="parTrans" cxnId="{95E46999-1C69-4838-916F-1F62A11D4760}">
      <dgm:prSet/>
      <dgm:spPr/>
      <dgm:t>
        <a:bodyPr/>
        <a:lstStyle/>
        <a:p>
          <a:endParaRPr lang="en-US"/>
        </a:p>
      </dgm:t>
    </dgm:pt>
    <dgm:pt modelId="{49AC96E0-0513-4204-ACE5-6D511DEC2E46}" type="sibTrans" cxnId="{95E46999-1C69-4838-916F-1F62A11D4760}">
      <dgm:prSet/>
      <dgm:spPr/>
      <dgm:t>
        <a:bodyPr/>
        <a:lstStyle/>
        <a:p>
          <a:endParaRPr lang="en-US"/>
        </a:p>
      </dgm:t>
    </dgm:pt>
    <dgm:pt modelId="{FA5ACE9E-0857-4DB6-B5D7-10CEDE22289D}">
      <dgm:prSet/>
      <dgm:spPr/>
      <dgm:t>
        <a:bodyPr/>
        <a:lstStyle/>
        <a:p>
          <a:r>
            <a:rPr lang="en-GB"/>
            <a:t>This derives from cases such as Bratty v Attorney-General for Northern Ireland [1963] </a:t>
          </a:r>
          <a:endParaRPr lang="en-US"/>
        </a:p>
      </dgm:t>
    </dgm:pt>
    <dgm:pt modelId="{952FC8EC-A980-42F5-A42F-C9F94B49179F}" type="parTrans" cxnId="{F33314B3-4534-45C3-A01D-7561E4617A54}">
      <dgm:prSet/>
      <dgm:spPr/>
      <dgm:t>
        <a:bodyPr/>
        <a:lstStyle/>
        <a:p>
          <a:endParaRPr lang="en-US"/>
        </a:p>
      </dgm:t>
    </dgm:pt>
    <dgm:pt modelId="{E4B54E70-4BC4-4B86-97BD-0C314DABD3CF}" type="sibTrans" cxnId="{F33314B3-4534-45C3-A01D-7561E4617A54}">
      <dgm:prSet/>
      <dgm:spPr/>
      <dgm:t>
        <a:bodyPr/>
        <a:lstStyle/>
        <a:p>
          <a:endParaRPr lang="en-US"/>
        </a:p>
      </dgm:t>
    </dgm:pt>
    <dgm:pt modelId="{693954CC-CE62-4117-AD57-C27E8636501D}" type="pres">
      <dgm:prSet presAssocID="{7AAC23C3-6E55-43BB-AF86-E89AC01898E9}" presName="linear" presStyleCnt="0">
        <dgm:presLayoutVars>
          <dgm:animLvl val="lvl"/>
          <dgm:resizeHandles val="exact"/>
        </dgm:presLayoutVars>
      </dgm:prSet>
      <dgm:spPr/>
    </dgm:pt>
    <dgm:pt modelId="{AE0FB5A4-5590-402F-A040-2E631E8BEABD}" type="pres">
      <dgm:prSet presAssocID="{997BCFFE-824A-4C31-9129-64F360FD0B7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BB95C0-55D4-4083-A235-8DF811383932}" type="pres">
      <dgm:prSet presAssocID="{ACC4A70A-DB10-419C-8BB6-AEB0C3EFDC60}" presName="spacer" presStyleCnt="0"/>
      <dgm:spPr/>
    </dgm:pt>
    <dgm:pt modelId="{83AA18C6-8C4B-43DF-8F7F-00921F6D8D9F}" type="pres">
      <dgm:prSet presAssocID="{48E65A28-6D08-4386-A289-08A904AF2E2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A4099EE-184A-4D11-809A-AA7068FFB43E}" type="pres">
      <dgm:prSet presAssocID="{49AC96E0-0513-4204-ACE5-6D511DEC2E46}" presName="spacer" presStyleCnt="0"/>
      <dgm:spPr/>
    </dgm:pt>
    <dgm:pt modelId="{D6600B0A-69CF-42B8-B0E5-6D0DC147F6C7}" type="pres">
      <dgm:prSet presAssocID="{FA5ACE9E-0857-4DB6-B5D7-10CEDE22289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034F712-2A4D-47D9-900F-CE79658AFF0A}" srcId="{7AAC23C3-6E55-43BB-AF86-E89AC01898E9}" destId="{997BCFFE-824A-4C31-9129-64F360FD0B7D}" srcOrd="0" destOrd="0" parTransId="{5596532A-BA7F-4601-AD98-C3715ABBF693}" sibTransId="{ACC4A70A-DB10-419C-8BB6-AEB0C3EFDC60}"/>
    <dgm:cxn modelId="{D0EDFA26-522B-43C4-9A72-57AE6DBC6E60}" type="presOf" srcId="{997BCFFE-824A-4C31-9129-64F360FD0B7D}" destId="{AE0FB5A4-5590-402F-A040-2E631E8BEABD}" srcOrd="0" destOrd="0" presId="urn:microsoft.com/office/officeart/2005/8/layout/vList2"/>
    <dgm:cxn modelId="{10D28F28-084D-41B4-870B-EF623F68815A}" type="presOf" srcId="{FA5ACE9E-0857-4DB6-B5D7-10CEDE22289D}" destId="{D6600B0A-69CF-42B8-B0E5-6D0DC147F6C7}" srcOrd="0" destOrd="0" presId="urn:microsoft.com/office/officeart/2005/8/layout/vList2"/>
    <dgm:cxn modelId="{3AF38B5D-00F5-4A1A-9974-6FF5365D5E41}" type="presOf" srcId="{7AAC23C3-6E55-43BB-AF86-E89AC01898E9}" destId="{693954CC-CE62-4117-AD57-C27E8636501D}" srcOrd="0" destOrd="0" presId="urn:microsoft.com/office/officeart/2005/8/layout/vList2"/>
    <dgm:cxn modelId="{95E46999-1C69-4838-916F-1F62A11D4760}" srcId="{7AAC23C3-6E55-43BB-AF86-E89AC01898E9}" destId="{48E65A28-6D08-4386-A289-08A904AF2E28}" srcOrd="1" destOrd="0" parTransId="{CFB95D80-2C08-4DA6-AF5E-7E23E9798CDA}" sibTransId="{49AC96E0-0513-4204-ACE5-6D511DEC2E46}"/>
    <dgm:cxn modelId="{F33314B3-4534-45C3-A01D-7561E4617A54}" srcId="{7AAC23C3-6E55-43BB-AF86-E89AC01898E9}" destId="{FA5ACE9E-0857-4DB6-B5D7-10CEDE22289D}" srcOrd="2" destOrd="0" parTransId="{952FC8EC-A980-42F5-A42F-C9F94B49179F}" sibTransId="{E4B54E70-4BC4-4B86-97BD-0C314DABD3CF}"/>
    <dgm:cxn modelId="{A7A51DF7-E8B3-46C3-9A90-E939C17C2C88}" type="presOf" srcId="{48E65A28-6D08-4386-A289-08A904AF2E28}" destId="{83AA18C6-8C4B-43DF-8F7F-00921F6D8D9F}" srcOrd="0" destOrd="0" presId="urn:microsoft.com/office/officeart/2005/8/layout/vList2"/>
    <dgm:cxn modelId="{ED33304F-D4D3-492F-B80A-603845FEDB21}" type="presParOf" srcId="{693954CC-CE62-4117-AD57-C27E8636501D}" destId="{AE0FB5A4-5590-402F-A040-2E631E8BEABD}" srcOrd="0" destOrd="0" presId="urn:microsoft.com/office/officeart/2005/8/layout/vList2"/>
    <dgm:cxn modelId="{C2255CDE-F846-4B4F-AF16-4D0454F2755B}" type="presParOf" srcId="{693954CC-CE62-4117-AD57-C27E8636501D}" destId="{D5BB95C0-55D4-4083-A235-8DF811383932}" srcOrd="1" destOrd="0" presId="urn:microsoft.com/office/officeart/2005/8/layout/vList2"/>
    <dgm:cxn modelId="{A657AA6D-DE78-4912-8FFE-9E81F9E23D14}" type="presParOf" srcId="{693954CC-CE62-4117-AD57-C27E8636501D}" destId="{83AA18C6-8C4B-43DF-8F7F-00921F6D8D9F}" srcOrd="2" destOrd="0" presId="urn:microsoft.com/office/officeart/2005/8/layout/vList2"/>
    <dgm:cxn modelId="{A2F23B3C-E541-4DF0-B873-86C948CFC1EC}" type="presParOf" srcId="{693954CC-CE62-4117-AD57-C27E8636501D}" destId="{DA4099EE-184A-4D11-809A-AA7068FFB43E}" srcOrd="3" destOrd="0" presId="urn:microsoft.com/office/officeart/2005/8/layout/vList2"/>
    <dgm:cxn modelId="{06127DBA-7469-40C5-9A5A-D23505A37E6B}" type="presParOf" srcId="{693954CC-CE62-4117-AD57-C27E8636501D}" destId="{D6600B0A-69CF-42B8-B0E5-6D0DC147F6C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5E97EC62-E2D5-4BF9-84B9-8EDE13FBCCCC}" type="doc">
      <dgm:prSet loTypeId="urn:microsoft.com/office/officeart/2016/7/layout/LinearBlockProcessNumbered" loCatId="process" qsTypeId="urn:microsoft.com/office/officeart/2005/8/quickstyle/simple4#3" qsCatId="simple" csTypeId="urn:microsoft.com/office/officeart/2005/8/colors/accent6_2#1" csCatId="accent6"/>
      <dgm:spPr/>
      <dgm:t>
        <a:bodyPr/>
        <a:lstStyle/>
        <a:p>
          <a:endParaRPr lang="en-US"/>
        </a:p>
      </dgm:t>
    </dgm:pt>
    <dgm:pt modelId="{F9AC18F0-5DB7-4341-B229-7A9AB8AC4931}">
      <dgm:prSet/>
      <dgm:spPr/>
      <dgm:t>
        <a:bodyPr/>
        <a:lstStyle/>
        <a:p>
          <a:r>
            <a:rPr lang="en-GB" dirty="0"/>
            <a:t>Prosecution ; Standard- Beyond Reasonable Doubt. </a:t>
          </a:r>
          <a:endParaRPr lang="en-US" dirty="0"/>
        </a:p>
      </dgm:t>
    </dgm:pt>
    <dgm:pt modelId="{6C8BE26B-EC32-44EF-A506-C028D1E28BDC}" type="parTrans" cxnId="{65A7D56D-6D29-4842-BF4E-9B2A88FC3E2F}">
      <dgm:prSet/>
      <dgm:spPr/>
      <dgm:t>
        <a:bodyPr/>
        <a:lstStyle/>
        <a:p>
          <a:endParaRPr lang="en-US"/>
        </a:p>
      </dgm:t>
    </dgm:pt>
    <dgm:pt modelId="{3B785806-39F4-4C4C-861B-7A3F3B20B1AF}" type="sibTrans" cxnId="{65A7D56D-6D29-4842-BF4E-9B2A88FC3E2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EDE3681-BF8C-4409-92F7-BC30D6F6BA10}">
      <dgm:prSet/>
      <dgm:spPr/>
      <dgm:t>
        <a:bodyPr/>
        <a:lstStyle/>
        <a:p>
          <a:r>
            <a:rPr lang="en-GB"/>
            <a:t>Explanation come from case law; Miller v Minister of Pensions [1947] – High degree of probability. </a:t>
          </a:r>
          <a:endParaRPr lang="en-US"/>
        </a:p>
      </dgm:t>
    </dgm:pt>
    <dgm:pt modelId="{BB59A069-9D19-433D-AD59-2931ECCACCE1}" type="parTrans" cxnId="{5BDBEF45-5BD2-4A83-A95B-9F8B0B37B2A9}">
      <dgm:prSet/>
      <dgm:spPr/>
      <dgm:t>
        <a:bodyPr/>
        <a:lstStyle/>
        <a:p>
          <a:endParaRPr lang="en-US"/>
        </a:p>
      </dgm:t>
    </dgm:pt>
    <dgm:pt modelId="{B56D9FDB-7D4F-4CCA-BD45-550D83236781}" type="sibTrans" cxnId="{5BDBEF45-5BD2-4A83-A95B-9F8B0B37B2A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09B45588-71D7-4B2F-A9B9-AFB3B4D84E73}">
      <dgm:prSet/>
      <dgm:spPr/>
      <dgm:t>
        <a:bodyPr/>
        <a:lstStyle/>
        <a:p>
          <a:r>
            <a:rPr lang="en-GB"/>
            <a:t>Defence holds the legal burden ; Standard of proof is what is it is in civil cases – which is on the balance of probabilities. </a:t>
          </a:r>
          <a:endParaRPr lang="en-US"/>
        </a:p>
      </dgm:t>
    </dgm:pt>
    <dgm:pt modelId="{0222BDC9-1C77-4C2E-A4A8-49988E2C5C94}" type="parTrans" cxnId="{000817DB-0869-44D1-9329-201F7F759ECB}">
      <dgm:prSet/>
      <dgm:spPr/>
      <dgm:t>
        <a:bodyPr/>
        <a:lstStyle/>
        <a:p>
          <a:endParaRPr lang="en-US"/>
        </a:p>
      </dgm:t>
    </dgm:pt>
    <dgm:pt modelId="{95F62A3D-4AFE-4306-BF58-D1A8CA1DB333}" type="sibTrans" cxnId="{000817DB-0869-44D1-9329-201F7F759EC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86588D4F-9F2C-4701-8EDF-7379A01678D5}" type="pres">
      <dgm:prSet presAssocID="{5E97EC62-E2D5-4BF9-84B9-8EDE13FBCCCC}" presName="Name0" presStyleCnt="0">
        <dgm:presLayoutVars>
          <dgm:animLvl val="lvl"/>
          <dgm:resizeHandles val="exact"/>
        </dgm:presLayoutVars>
      </dgm:prSet>
      <dgm:spPr/>
    </dgm:pt>
    <dgm:pt modelId="{4A2EFDE0-D488-4C69-8515-4989BFF46B4F}" type="pres">
      <dgm:prSet presAssocID="{F9AC18F0-5DB7-4341-B229-7A9AB8AC4931}" presName="compositeNode" presStyleCnt="0">
        <dgm:presLayoutVars>
          <dgm:bulletEnabled val="1"/>
        </dgm:presLayoutVars>
      </dgm:prSet>
      <dgm:spPr/>
    </dgm:pt>
    <dgm:pt modelId="{1EA45968-D203-44FF-AA49-887AA70E9130}" type="pres">
      <dgm:prSet presAssocID="{F9AC18F0-5DB7-4341-B229-7A9AB8AC4931}" presName="bgRect" presStyleLbl="alignNode1" presStyleIdx="0" presStyleCnt="3"/>
      <dgm:spPr/>
    </dgm:pt>
    <dgm:pt modelId="{0C8EC148-D714-4646-A49D-F612B1819F5E}" type="pres">
      <dgm:prSet presAssocID="{3B785806-39F4-4C4C-861B-7A3F3B20B1AF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2680419C-602C-4397-9AC1-30EEBEAA9779}" type="pres">
      <dgm:prSet presAssocID="{F9AC18F0-5DB7-4341-B229-7A9AB8AC4931}" presName="nodeRect" presStyleLbl="alignNode1" presStyleIdx="0" presStyleCnt="3">
        <dgm:presLayoutVars>
          <dgm:bulletEnabled val="1"/>
        </dgm:presLayoutVars>
      </dgm:prSet>
      <dgm:spPr/>
    </dgm:pt>
    <dgm:pt modelId="{CA9F6F8B-DDAE-458C-B1A6-D07C79E7FF70}" type="pres">
      <dgm:prSet presAssocID="{3B785806-39F4-4C4C-861B-7A3F3B20B1AF}" presName="sibTrans" presStyleCnt="0"/>
      <dgm:spPr/>
    </dgm:pt>
    <dgm:pt modelId="{77181AEA-C22B-43D3-A1D0-3F5F6C17E7B2}" type="pres">
      <dgm:prSet presAssocID="{9EDE3681-BF8C-4409-92F7-BC30D6F6BA10}" presName="compositeNode" presStyleCnt="0">
        <dgm:presLayoutVars>
          <dgm:bulletEnabled val="1"/>
        </dgm:presLayoutVars>
      </dgm:prSet>
      <dgm:spPr/>
    </dgm:pt>
    <dgm:pt modelId="{4B311FF8-3C79-44AA-AABD-23B615B0DD63}" type="pres">
      <dgm:prSet presAssocID="{9EDE3681-BF8C-4409-92F7-BC30D6F6BA10}" presName="bgRect" presStyleLbl="alignNode1" presStyleIdx="1" presStyleCnt="3"/>
      <dgm:spPr/>
    </dgm:pt>
    <dgm:pt modelId="{89BBADCF-2945-416C-A925-8E79AF8FDBFE}" type="pres">
      <dgm:prSet presAssocID="{B56D9FDB-7D4F-4CCA-BD45-550D8323678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6D91CB23-FE3F-41D7-A2F0-90CAF76F1FEA}" type="pres">
      <dgm:prSet presAssocID="{9EDE3681-BF8C-4409-92F7-BC30D6F6BA10}" presName="nodeRect" presStyleLbl="alignNode1" presStyleIdx="1" presStyleCnt="3">
        <dgm:presLayoutVars>
          <dgm:bulletEnabled val="1"/>
        </dgm:presLayoutVars>
      </dgm:prSet>
      <dgm:spPr/>
    </dgm:pt>
    <dgm:pt modelId="{B6168A48-E499-42CD-8657-11D1970F0DD8}" type="pres">
      <dgm:prSet presAssocID="{B56D9FDB-7D4F-4CCA-BD45-550D83236781}" presName="sibTrans" presStyleCnt="0"/>
      <dgm:spPr/>
    </dgm:pt>
    <dgm:pt modelId="{C682A13D-190B-49F0-B88E-64AB528B305D}" type="pres">
      <dgm:prSet presAssocID="{09B45588-71D7-4B2F-A9B9-AFB3B4D84E73}" presName="compositeNode" presStyleCnt="0">
        <dgm:presLayoutVars>
          <dgm:bulletEnabled val="1"/>
        </dgm:presLayoutVars>
      </dgm:prSet>
      <dgm:spPr/>
    </dgm:pt>
    <dgm:pt modelId="{0CA37417-395E-409C-95DE-D6CC491E24EB}" type="pres">
      <dgm:prSet presAssocID="{09B45588-71D7-4B2F-A9B9-AFB3B4D84E73}" presName="bgRect" presStyleLbl="alignNode1" presStyleIdx="2" presStyleCnt="3"/>
      <dgm:spPr/>
    </dgm:pt>
    <dgm:pt modelId="{42A40EE0-36CF-4F43-9000-CB34498DC2F6}" type="pres">
      <dgm:prSet presAssocID="{95F62A3D-4AFE-4306-BF58-D1A8CA1DB333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B1A5792B-E76B-4CFA-8B8F-6833D27BE05B}" type="pres">
      <dgm:prSet presAssocID="{09B45588-71D7-4B2F-A9B9-AFB3B4D84E7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4C4F630F-0D16-41B5-8BAE-2670508DAA2A}" type="presOf" srcId="{9EDE3681-BF8C-4409-92F7-BC30D6F6BA10}" destId="{4B311FF8-3C79-44AA-AABD-23B615B0DD63}" srcOrd="0" destOrd="0" presId="urn:microsoft.com/office/officeart/2016/7/layout/LinearBlockProcessNumbered"/>
    <dgm:cxn modelId="{D308975C-AA75-4656-AE6D-72701701263F}" type="presOf" srcId="{9EDE3681-BF8C-4409-92F7-BC30D6F6BA10}" destId="{6D91CB23-FE3F-41D7-A2F0-90CAF76F1FEA}" srcOrd="1" destOrd="0" presId="urn:microsoft.com/office/officeart/2016/7/layout/LinearBlockProcessNumbered"/>
    <dgm:cxn modelId="{B318E45C-EDEC-4592-88D0-6D2622FA2B84}" type="presOf" srcId="{09B45588-71D7-4B2F-A9B9-AFB3B4D84E73}" destId="{B1A5792B-E76B-4CFA-8B8F-6833D27BE05B}" srcOrd="1" destOrd="0" presId="urn:microsoft.com/office/officeart/2016/7/layout/LinearBlockProcessNumbered"/>
    <dgm:cxn modelId="{5BDBEF45-5BD2-4A83-A95B-9F8B0B37B2A9}" srcId="{5E97EC62-E2D5-4BF9-84B9-8EDE13FBCCCC}" destId="{9EDE3681-BF8C-4409-92F7-BC30D6F6BA10}" srcOrd="1" destOrd="0" parTransId="{BB59A069-9D19-433D-AD59-2931ECCACCE1}" sibTransId="{B56D9FDB-7D4F-4CCA-BD45-550D83236781}"/>
    <dgm:cxn modelId="{65A7D56D-6D29-4842-BF4E-9B2A88FC3E2F}" srcId="{5E97EC62-E2D5-4BF9-84B9-8EDE13FBCCCC}" destId="{F9AC18F0-5DB7-4341-B229-7A9AB8AC4931}" srcOrd="0" destOrd="0" parTransId="{6C8BE26B-EC32-44EF-A506-C028D1E28BDC}" sibTransId="{3B785806-39F4-4C4C-861B-7A3F3B20B1AF}"/>
    <dgm:cxn modelId="{468EF075-745B-497D-87D1-E520BF95DDA0}" type="presOf" srcId="{5E97EC62-E2D5-4BF9-84B9-8EDE13FBCCCC}" destId="{86588D4F-9F2C-4701-8EDF-7379A01678D5}" srcOrd="0" destOrd="0" presId="urn:microsoft.com/office/officeart/2016/7/layout/LinearBlockProcessNumbered"/>
    <dgm:cxn modelId="{26A57681-9917-4EF5-805F-BBB6E17E4DE5}" type="presOf" srcId="{09B45588-71D7-4B2F-A9B9-AFB3B4D84E73}" destId="{0CA37417-395E-409C-95DE-D6CC491E24EB}" srcOrd="0" destOrd="0" presId="urn:microsoft.com/office/officeart/2016/7/layout/LinearBlockProcessNumbered"/>
    <dgm:cxn modelId="{8385E481-4D77-48BC-8AC8-E62FB8E046FA}" type="presOf" srcId="{3B785806-39F4-4C4C-861B-7A3F3B20B1AF}" destId="{0C8EC148-D714-4646-A49D-F612B1819F5E}" srcOrd="0" destOrd="0" presId="urn:microsoft.com/office/officeart/2016/7/layout/LinearBlockProcessNumbered"/>
    <dgm:cxn modelId="{0FA5F48F-6475-498D-B7E2-DFA883F414C0}" type="presOf" srcId="{B56D9FDB-7D4F-4CCA-BD45-550D83236781}" destId="{89BBADCF-2945-416C-A925-8E79AF8FDBFE}" srcOrd="0" destOrd="0" presId="urn:microsoft.com/office/officeart/2016/7/layout/LinearBlockProcessNumbered"/>
    <dgm:cxn modelId="{6F815A98-0672-482B-B7FD-FB5339E2B469}" type="presOf" srcId="{95F62A3D-4AFE-4306-BF58-D1A8CA1DB333}" destId="{42A40EE0-36CF-4F43-9000-CB34498DC2F6}" srcOrd="0" destOrd="0" presId="urn:microsoft.com/office/officeart/2016/7/layout/LinearBlockProcessNumbered"/>
    <dgm:cxn modelId="{891AAD9D-D605-4C5E-8032-92A283E57763}" type="presOf" srcId="{F9AC18F0-5DB7-4341-B229-7A9AB8AC4931}" destId="{1EA45968-D203-44FF-AA49-887AA70E9130}" srcOrd="0" destOrd="0" presId="urn:microsoft.com/office/officeart/2016/7/layout/LinearBlockProcessNumbered"/>
    <dgm:cxn modelId="{000817DB-0869-44D1-9329-201F7F759ECB}" srcId="{5E97EC62-E2D5-4BF9-84B9-8EDE13FBCCCC}" destId="{09B45588-71D7-4B2F-A9B9-AFB3B4D84E73}" srcOrd="2" destOrd="0" parTransId="{0222BDC9-1C77-4C2E-A4A8-49988E2C5C94}" sibTransId="{95F62A3D-4AFE-4306-BF58-D1A8CA1DB333}"/>
    <dgm:cxn modelId="{B84ABCEE-2D1E-4245-B789-061A36634DA7}" type="presOf" srcId="{F9AC18F0-5DB7-4341-B229-7A9AB8AC4931}" destId="{2680419C-602C-4397-9AC1-30EEBEAA9779}" srcOrd="1" destOrd="0" presId="urn:microsoft.com/office/officeart/2016/7/layout/LinearBlockProcessNumbered"/>
    <dgm:cxn modelId="{B9C04D87-9CC8-4EB0-96EF-DA2AC0B4A579}" type="presParOf" srcId="{86588D4F-9F2C-4701-8EDF-7379A01678D5}" destId="{4A2EFDE0-D488-4C69-8515-4989BFF46B4F}" srcOrd="0" destOrd="0" presId="urn:microsoft.com/office/officeart/2016/7/layout/LinearBlockProcessNumbered"/>
    <dgm:cxn modelId="{57E85622-63E3-4754-ADDF-6984471EFE33}" type="presParOf" srcId="{4A2EFDE0-D488-4C69-8515-4989BFF46B4F}" destId="{1EA45968-D203-44FF-AA49-887AA70E9130}" srcOrd="0" destOrd="0" presId="urn:microsoft.com/office/officeart/2016/7/layout/LinearBlockProcessNumbered"/>
    <dgm:cxn modelId="{41C945E1-859C-45B7-8C6B-36A570E23CF2}" type="presParOf" srcId="{4A2EFDE0-D488-4C69-8515-4989BFF46B4F}" destId="{0C8EC148-D714-4646-A49D-F612B1819F5E}" srcOrd="1" destOrd="0" presId="urn:microsoft.com/office/officeart/2016/7/layout/LinearBlockProcessNumbered"/>
    <dgm:cxn modelId="{2418845D-87B6-47DE-A6D8-1538FBEDD706}" type="presParOf" srcId="{4A2EFDE0-D488-4C69-8515-4989BFF46B4F}" destId="{2680419C-602C-4397-9AC1-30EEBEAA9779}" srcOrd="2" destOrd="0" presId="urn:microsoft.com/office/officeart/2016/7/layout/LinearBlockProcessNumbered"/>
    <dgm:cxn modelId="{5411F9B5-00AD-4ABB-98E2-BAB4D16745D3}" type="presParOf" srcId="{86588D4F-9F2C-4701-8EDF-7379A01678D5}" destId="{CA9F6F8B-DDAE-458C-B1A6-D07C79E7FF70}" srcOrd="1" destOrd="0" presId="urn:microsoft.com/office/officeart/2016/7/layout/LinearBlockProcessNumbered"/>
    <dgm:cxn modelId="{0FBC28BC-2620-44E8-960B-C8006367658A}" type="presParOf" srcId="{86588D4F-9F2C-4701-8EDF-7379A01678D5}" destId="{77181AEA-C22B-43D3-A1D0-3F5F6C17E7B2}" srcOrd="2" destOrd="0" presId="urn:microsoft.com/office/officeart/2016/7/layout/LinearBlockProcessNumbered"/>
    <dgm:cxn modelId="{C4535508-4B94-4AED-85AC-AA6AE8E8B16E}" type="presParOf" srcId="{77181AEA-C22B-43D3-A1D0-3F5F6C17E7B2}" destId="{4B311FF8-3C79-44AA-AABD-23B615B0DD63}" srcOrd="0" destOrd="0" presId="urn:microsoft.com/office/officeart/2016/7/layout/LinearBlockProcessNumbered"/>
    <dgm:cxn modelId="{D9825EF6-EF82-4673-B46A-FDC40D4455B5}" type="presParOf" srcId="{77181AEA-C22B-43D3-A1D0-3F5F6C17E7B2}" destId="{89BBADCF-2945-416C-A925-8E79AF8FDBFE}" srcOrd="1" destOrd="0" presId="urn:microsoft.com/office/officeart/2016/7/layout/LinearBlockProcessNumbered"/>
    <dgm:cxn modelId="{684A9889-340D-4002-B156-1D23CE730C51}" type="presParOf" srcId="{77181AEA-C22B-43D3-A1D0-3F5F6C17E7B2}" destId="{6D91CB23-FE3F-41D7-A2F0-90CAF76F1FEA}" srcOrd="2" destOrd="0" presId="urn:microsoft.com/office/officeart/2016/7/layout/LinearBlockProcessNumbered"/>
    <dgm:cxn modelId="{43CF0555-4497-4B64-A593-9D27BDE63AF8}" type="presParOf" srcId="{86588D4F-9F2C-4701-8EDF-7379A01678D5}" destId="{B6168A48-E499-42CD-8657-11D1970F0DD8}" srcOrd="3" destOrd="0" presId="urn:microsoft.com/office/officeart/2016/7/layout/LinearBlockProcessNumbered"/>
    <dgm:cxn modelId="{C97A0D24-E2EB-427B-B173-80DDDF676FC4}" type="presParOf" srcId="{86588D4F-9F2C-4701-8EDF-7379A01678D5}" destId="{C682A13D-190B-49F0-B88E-64AB528B305D}" srcOrd="4" destOrd="0" presId="urn:microsoft.com/office/officeart/2016/7/layout/LinearBlockProcessNumbered"/>
    <dgm:cxn modelId="{CDD6C48B-8DD1-437D-BD44-CEF1C4B474AF}" type="presParOf" srcId="{C682A13D-190B-49F0-B88E-64AB528B305D}" destId="{0CA37417-395E-409C-95DE-D6CC491E24EB}" srcOrd="0" destOrd="0" presId="urn:microsoft.com/office/officeart/2016/7/layout/LinearBlockProcessNumbered"/>
    <dgm:cxn modelId="{7EDD97A9-1D93-4851-B7D7-02B4EF1E65C6}" type="presParOf" srcId="{C682A13D-190B-49F0-B88E-64AB528B305D}" destId="{42A40EE0-36CF-4F43-9000-CB34498DC2F6}" srcOrd="1" destOrd="0" presId="urn:microsoft.com/office/officeart/2016/7/layout/LinearBlockProcessNumbered"/>
    <dgm:cxn modelId="{774BF02F-2B65-4ED4-A29A-DB4C5BE573CF}" type="presParOf" srcId="{C682A13D-190B-49F0-B88E-64AB528B305D}" destId="{B1A5792B-E76B-4CFA-8B8F-6833D27BE05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0544CA5F-3E7F-4974-ADEF-9471EA42E4DF}" type="doc">
      <dgm:prSet loTypeId="urn:microsoft.com/office/officeart/2018/2/layout/IconVerticalSolidList" loCatId="icon" qsTypeId="urn:microsoft.com/office/officeart/2005/8/quickstyle/simple1#2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95EC5C-92A4-4C5F-B570-59B88BEF4446}">
      <dgm:prSet/>
      <dgm:spPr/>
      <dgm:t>
        <a:bodyPr/>
        <a:lstStyle/>
        <a:p>
          <a:r>
            <a:rPr lang="en-GB"/>
            <a:t>Using the sheet on your desk, </a:t>
          </a:r>
          <a:endParaRPr lang="en-US"/>
        </a:p>
      </dgm:t>
    </dgm:pt>
    <dgm:pt modelId="{32111040-8679-4DDF-86C0-25C40FEB50ED}" type="parTrans" cxnId="{272CBEE2-D95D-4AC1-BFB7-03D045E9002C}">
      <dgm:prSet/>
      <dgm:spPr/>
      <dgm:t>
        <a:bodyPr/>
        <a:lstStyle/>
        <a:p>
          <a:endParaRPr lang="en-US"/>
        </a:p>
      </dgm:t>
    </dgm:pt>
    <dgm:pt modelId="{F14B36D3-6342-4C76-9551-FA818D11335B}" type="sibTrans" cxnId="{272CBEE2-D95D-4AC1-BFB7-03D045E9002C}">
      <dgm:prSet/>
      <dgm:spPr/>
      <dgm:t>
        <a:bodyPr/>
        <a:lstStyle/>
        <a:p>
          <a:endParaRPr lang="en-US"/>
        </a:p>
      </dgm:t>
    </dgm:pt>
    <dgm:pt modelId="{790D1DAF-B6CA-4B6C-AC62-DE1F431A58B1}">
      <dgm:prSet/>
      <dgm:spPr/>
      <dgm:t>
        <a:bodyPr/>
        <a:lstStyle/>
        <a:p>
          <a:r>
            <a:rPr lang="en-GB" dirty="0"/>
            <a:t>Create a mind map regarding everything we have discussed today. </a:t>
          </a:r>
          <a:endParaRPr lang="en-US" dirty="0"/>
        </a:p>
      </dgm:t>
    </dgm:pt>
    <dgm:pt modelId="{358323D3-F1F4-4E7C-8E2B-3F721D771DF7}" type="parTrans" cxnId="{0CEA1FC7-50F0-4CAB-B91A-C7F587A523B9}">
      <dgm:prSet/>
      <dgm:spPr/>
      <dgm:t>
        <a:bodyPr/>
        <a:lstStyle/>
        <a:p>
          <a:endParaRPr lang="en-US"/>
        </a:p>
      </dgm:t>
    </dgm:pt>
    <dgm:pt modelId="{CF88C68F-687C-4512-ABE7-0A6A119A0681}" type="sibTrans" cxnId="{0CEA1FC7-50F0-4CAB-B91A-C7F587A523B9}">
      <dgm:prSet/>
      <dgm:spPr/>
      <dgm:t>
        <a:bodyPr/>
        <a:lstStyle/>
        <a:p>
          <a:endParaRPr lang="en-US"/>
        </a:p>
      </dgm:t>
    </dgm:pt>
    <dgm:pt modelId="{43EF4288-93B1-4773-91CE-91C4EF68B4CA}">
      <dgm:prSet/>
      <dgm:spPr/>
      <dgm:t>
        <a:bodyPr/>
        <a:lstStyle/>
        <a:p>
          <a:r>
            <a:rPr lang="en-GB"/>
            <a:t>I will then choose two groups to present to the class. </a:t>
          </a:r>
          <a:endParaRPr lang="en-US"/>
        </a:p>
      </dgm:t>
    </dgm:pt>
    <dgm:pt modelId="{FDA76AA3-3B80-4EEC-B24A-B5719524FF1F}" type="parTrans" cxnId="{C1F4322E-348D-4247-8EA5-E01A46919066}">
      <dgm:prSet/>
      <dgm:spPr/>
      <dgm:t>
        <a:bodyPr/>
        <a:lstStyle/>
        <a:p>
          <a:endParaRPr lang="en-US"/>
        </a:p>
      </dgm:t>
    </dgm:pt>
    <dgm:pt modelId="{D12414E9-FA19-4762-B345-AF0334CA6FA4}" type="sibTrans" cxnId="{C1F4322E-348D-4247-8EA5-E01A46919066}">
      <dgm:prSet/>
      <dgm:spPr/>
      <dgm:t>
        <a:bodyPr/>
        <a:lstStyle/>
        <a:p>
          <a:endParaRPr lang="en-US"/>
        </a:p>
      </dgm:t>
    </dgm:pt>
    <dgm:pt modelId="{6272EDB3-0926-48AF-94B0-C347C7CA1384}" type="pres">
      <dgm:prSet presAssocID="{0544CA5F-3E7F-4974-ADEF-9471EA42E4DF}" presName="root" presStyleCnt="0">
        <dgm:presLayoutVars>
          <dgm:dir/>
          <dgm:resizeHandles val="exact"/>
        </dgm:presLayoutVars>
      </dgm:prSet>
      <dgm:spPr/>
    </dgm:pt>
    <dgm:pt modelId="{9A62A6F9-6ACA-40DD-BBE7-830A55E90960}" type="pres">
      <dgm:prSet presAssocID="{3095EC5C-92A4-4C5F-B570-59B88BEF4446}" presName="compNode" presStyleCnt="0"/>
      <dgm:spPr/>
    </dgm:pt>
    <dgm:pt modelId="{4C1B5FF5-9ED8-4E5D-A667-23685E16E122}" type="pres">
      <dgm:prSet presAssocID="{3095EC5C-92A4-4C5F-B570-59B88BEF4446}" presName="bgRect" presStyleLbl="bgShp" presStyleIdx="0" presStyleCnt="3"/>
      <dgm:spPr/>
    </dgm:pt>
    <dgm:pt modelId="{577F147A-F3BA-49C8-A568-2606A72FF6C1}" type="pres">
      <dgm:prSet presAssocID="{3095EC5C-92A4-4C5F-B570-59B88BEF444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75016F6-16F1-46CA-969E-DC1BD7870B2F}" type="pres">
      <dgm:prSet presAssocID="{3095EC5C-92A4-4C5F-B570-59B88BEF4446}" presName="spaceRect" presStyleCnt="0"/>
      <dgm:spPr/>
    </dgm:pt>
    <dgm:pt modelId="{F471E573-56BC-4699-8781-850934E210E7}" type="pres">
      <dgm:prSet presAssocID="{3095EC5C-92A4-4C5F-B570-59B88BEF4446}" presName="parTx" presStyleLbl="revTx" presStyleIdx="0" presStyleCnt="3">
        <dgm:presLayoutVars>
          <dgm:chMax val="0"/>
          <dgm:chPref val="0"/>
        </dgm:presLayoutVars>
      </dgm:prSet>
      <dgm:spPr/>
    </dgm:pt>
    <dgm:pt modelId="{B8FE8306-5AD3-4D8D-A318-E58D3CD1DE38}" type="pres">
      <dgm:prSet presAssocID="{F14B36D3-6342-4C76-9551-FA818D11335B}" presName="sibTrans" presStyleCnt="0"/>
      <dgm:spPr/>
    </dgm:pt>
    <dgm:pt modelId="{73F18681-96C2-4E28-8C46-8AE4C29B32F1}" type="pres">
      <dgm:prSet presAssocID="{790D1DAF-B6CA-4B6C-AC62-DE1F431A58B1}" presName="compNode" presStyleCnt="0"/>
      <dgm:spPr/>
    </dgm:pt>
    <dgm:pt modelId="{07C829F3-544A-4BCD-B51A-5B55AFCBC28A}" type="pres">
      <dgm:prSet presAssocID="{790D1DAF-B6CA-4B6C-AC62-DE1F431A58B1}" presName="bgRect" presStyleLbl="bgShp" presStyleIdx="1" presStyleCnt="3"/>
      <dgm:spPr/>
    </dgm:pt>
    <dgm:pt modelId="{6C7D3121-EE26-453D-9674-B48330F513A0}" type="pres">
      <dgm:prSet presAssocID="{790D1DAF-B6CA-4B6C-AC62-DE1F431A58B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2A316742-F33C-4F54-9593-D3F9FD27835E}" type="pres">
      <dgm:prSet presAssocID="{790D1DAF-B6CA-4B6C-AC62-DE1F431A58B1}" presName="spaceRect" presStyleCnt="0"/>
      <dgm:spPr/>
    </dgm:pt>
    <dgm:pt modelId="{161854AB-B613-45EB-82D9-E2AFD2A8DB5A}" type="pres">
      <dgm:prSet presAssocID="{790D1DAF-B6CA-4B6C-AC62-DE1F431A58B1}" presName="parTx" presStyleLbl="revTx" presStyleIdx="1" presStyleCnt="3">
        <dgm:presLayoutVars>
          <dgm:chMax val="0"/>
          <dgm:chPref val="0"/>
        </dgm:presLayoutVars>
      </dgm:prSet>
      <dgm:spPr/>
    </dgm:pt>
    <dgm:pt modelId="{06C5E123-5853-4966-9DFF-4A77D086AD85}" type="pres">
      <dgm:prSet presAssocID="{CF88C68F-687C-4512-ABE7-0A6A119A0681}" presName="sibTrans" presStyleCnt="0"/>
      <dgm:spPr/>
    </dgm:pt>
    <dgm:pt modelId="{0B0A0391-1E44-4242-8483-4DF1EB5C7D58}" type="pres">
      <dgm:prSet presAssocID="{43EF4288-93B1-4773-91CE-91C4EF68B4CA}" presName="compNode" presStyleCnt="0"/>
      <dgm:spPr/>
    </dgm:pt>
    <dgm:pt modelId="{D9AB79DB-10E1-400E-9558-50145A34002E}" type="pres">
      <dgm:prSet presAssocID="{43EF4288-93B1-4773-91CE-91C4EF68B4CA}" presName="bgRect" presStyleLbl="bgShp" presStyleIdx="2" presStyleCnt="3"/>
      <dgm:spPr/>
    </dgm:pt>
    <dgm:pt modelId="{3D65871D-B58F-4B10-AAA3-92833A332D67}" type="pres">
      <dgm:prSet presAssocID="{43EF4288-93B1-4773-91CE-91C4EF68B4C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52CB34A-F664-44DD-A3D2-0EC5ED165B1E}" type="pres">
      <dgm:prSet presAssocID="{43EF4288-93B1-4773-91CE-91C4EF68B4CA}" presName="spaceRect" presStyleCnt="0"/>
      <dgm:spPr/>
    </dgm:pt>
    <dgm:pt modelId="{B5387D28-80D4-4F01-8E8C-4F854575502F}" type="pres">
      <dgm:prSet presAssocID="{43EF4288-93B1-4773-91CE-91C4EF68B4C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1F4322E-348D-4247-8EA5-E01A46919066}" srcId="{0544CA5F-3E7F-4974-ADEF-9471EA42E4DF}" destId="{43EF4288-93B1-4773-91CE-91C4EF68B4CA}" srcOrd="2" destOrd="0" parTransId="{FDA76AA3-3B80-4EEC-B24A-B5719524FF1F}" sibTransId="{D12414E9-FA19-4762-B345-AF0334CA6FA4}"/>
    <dgm:cxn modelId="{60FF903A-D11E-4954-A6DA-774C4141E2C4}" type="presOf" srcId="{3095EC5C-92A4-4C5F-B570-59B88BEF4446}" destId="{F471E573-56BC-4699-8781-850934E210E7}" srcOrd="0" destOrd="0" presId="urn:microsoft.com/office/officeart/2018/2/layout/IconVerticalSolidList"/>
    <dgm:cxn modelId="{E12D808B-4167-45FC-8BDD-550A55F09675}" type="presOf" srcId="{790D1DAF-B6CA-4B6C-AC62-DE1F431A58B1}" destId="{161854AB-B613-45EB-82D9-E2AFD2A8DB5A}" srcOrd="0" destOrd="0" presId="urn:microsoft.com/office/officeart/2018/2/layout/IconVerticalSolidList"/>
    <dgm:cxn modelId="{0CEA1FC7-50F0-4CAB-B91A-C7F587A523B9}" srcId="{0544CA5F-3E7F-4974-ADEF-9471EA42E4DF}" destId="{790D1DAF-B6CA-4B6C-AC62-DE1F431A58B1}" srcOrd="1" destOrd="0" parTransId="{358323D3-F1F4-4E7C-8E2B-3F721D771DF7}" sibTransId="{CF88C68F-687C-4512-ABE7-0A6A119A0681}"/>
    <dgm:cxn modelId="{272CBEE2-D95D-4AC1-BFB7-03D045E9002C}" srcId="{0544CA5F-3E7F-4974-ADEF-9471EA42E4DF}" destId="{3095EC5C-92A4-4C5F-B570-59B88BEF4446}" srcOrd="0" destOrd="0" parTransId="{32111040-8679-4DDF-86C0-25C40FEB50ED}" sibTransId="{F14B36D3-6342-4C76-9551-FA818D11335B}"/>
    <dgm:cxn modelId="{135CBDE9-15F7-4C6A-A5AC-812F5F8C956C}" type="presOf" srcId="{43EF4288-93B1-4773-91CE-91C4EF68B4CA}" destId="{B5387D28-80D4-4F01-8E8C-4F854575502F}" srcOrd="0" destOrd="0" presId="urn:microsoft.com/office/officeart/2018/2/layout/IconVerticalSolidList"/>
    <dgm:cxn modelId="{8F93F8EE-7A39-4871-B169-CDC07DA6B698}" type="presOf" srcId="{0544CA5F-3E7F-4974-ADEF-9471EA42E4DF}" destId="{6272EDB3-0926-48AF-94B0-C347C7CA1384}" srcOrd="0" destOrd="0" presId="urn:microsoft.com/office/officeart/2018/2/layout/IconVerticalSolidList"/>
    <dgm:cxn modelId="{2E192770-FE73-49C8-9BA5-2B8257162FCD}" type="presParOf" srcId="{6272EDB3-0926-48AF-94B0-C347C7CA1384}" destId="{9A62A6F9-6ACA-40DD-BBE7-830A55E90960}" srcOrd="0" destOrd="0" presId="urn:microsoft.com/office/officeart/2018/2/layout/IconVerticalSolidList"/>
    <dgm:cxn modelId="{EFAB9882-D656-4E4F-8CF9-76A03E3AE56D}" type="presParOf" srcId="{9A62A6F9-6ACA-40DD-BBE7-830A55E90960}" destId="{4C1B5FF5-9ED8-4E5D-A667-23685E16E122}" srcOrd="0" destOrd="0" presId="urn:microsoft.com/office/officeart/2018/2/layout/IconVerticalSolidList"/>
    <dgm:cxn modelId="{BEE3D4A7-9732-4A41-B041-9C237679F284}" type="presParOf" srcId="{9A62A6F9-6ACA-40DD-BBE7-830A55E90960}" destId="{577F147A-F3BA-49C8-A568-2606A72FF6C1}" srcOrd="1" destOrd="0" presId="urn:microsoft.com/office/officeart/2018/2/layout/IconVerticalSolidList"/>
    <dgm:cxn modelId="{12231CA2-BCA9-4602-A809-E4CE4CEBC927}" type="presParOf" srcId="{9A62A6F9-6ACA-40DD-BBE7-830A55E90960}" destId="{F75016F6-16F1-46CA-969E-DC1BD7870B2F}" srcOrd="2" destOrd="0" presId="urn:microsoft.com/office/officeart/2018/2/layout/IconVerticalSolidList"/>
    <dgm:cxn modelId="{E6737549-5CA5-46FB-A0BD-F746396BCB54}" type="presParOf" srcId="{9A62A6F9-6ACA-40DD-BBE7-830A55E90960}" destId="{F471E573-56BC-4699-8781-850934E210E7}" srcOrd="3" destOrd="0" presId="urn:microsoft.com/office/officeart/2018/2/layout/IconVerticalSolidList"/>
    <dgm:cxn modelId="{0CFCA4F7-C045-4319-808D-8666FF508CAB}" type="presParOf" srcId="{6272EDB3-0926-48AF-94B0-C347C7CA1384}" destId="{B8FE8306-5AD3-4D8D-A318-E58D3CD1DE38}" srcOrd="1" destOrd="0" presId="urn:microsoft.com/office/officeart/2018/2/layout/IconVerticalSolidList"/>
    <dgm:cxn modelId="{0A0733C1-9FE8-49E9-8891-EC590BF834F8}" type="presParOf" srcId="{6272EDB3-0926-48AF-94B0-C347C7CA1384}" destId="{73F18681-96C2-4E28-8C46-8AE4C29B32F1}" srcOrd="2" destOrd="0" presId="urn:microsoft.com/office/officeart/2018/2/layout/IconVerticalSolidList"/>
    <dgm:cxn modelId="{36B23C7B-A161-4D6C-BE13-A63BB8FC81E3}" type="presParOf" srcId="{73F18681-96C2-4E28-8C46-8AE4C29B32F1}" destId="{07C829F3-544A-4BCD-B51A-5B55AFCBC28A}" srcOrd="0" destOrd="0" presId="urn:microsoft.com/office/officeart/2018/2/layout/IconVerticalSolidList"/>
    <dgm:cxn modelId="{BC6A4699-328D-4524-AF3B-D0E295B720CF}" type="presParOf" srcId="{73F18681-96C2-4E28-8C46-8AE4C29B32F1}" destId="{6C7D3121-EE26-453D-9674-B48330F513A0}" srcOrd="1" destOrd="0" presId="urn:microsoft.com/office/officeart/2018/2/layout/IconVerticalSolidList"/>
    <dgm:cxn modelId="{ED0AE49D-67D7-4410-A81B-6D6D79B93080}" type="presParOf" srcId="{73F18681-96C2-4E28-8C46-8AE4C29B32F1}" destId="{2A316742-F33C-4F54-9593-D3F9FD27835E}" srcOrd="2" destOrd="0" presId="urn:microsoft.com/office/officeart/2018/2/layout/IconVerticalSolidList"/>
    <dgm:cxn modelId="{11EA9516-CD8E-4B80-8F2E-CAF9568647E2}" type="presParOf" srcId="{73F18681-96C2-4E28-8C46-8AE4C29B32F1}" destId="{161854AB-B613-45EB-82D9-E2AFD2A8DB5A}" srcOrd="3" destOrd="0" presId="urn:microsoft.com/office/officeart/2018/2/layout/IconVerticalSolidList"/>
    <dgm:cxn modelId="{194F1D7F-01CB-4A4C-8CCD-3469CFF09E98}" type="presParOf" srcId="{6272EDB3-0926-48AF-94B0-C347C7CA1384}" destId="{06C5E123-5853-4966-9DFF-4A77D086AD85}" srcOrd="3" destOrd="0" presId="urn:microsoft.com/office/officeart/2018/2/layout/IconVerticalSolidList"/>
    <dgm:cxn modelId="{9ACA2C3C-E76E-4E4C-A464-18481E8D9D0A}" type="presParOf" srcId="{6272EDB3-0926-48AF-94B0-C347C7CA1384}" destId="{0B0A0391-1E44-4242-8483-4DF1EB5C7D58}" srcOrd="4" destOrd="0" presId="urn:microsoft.com/office/officeart/2018/2/layout/IconVerticalSolidList"/>
    <dgm:cxn modelId="{A5C91C60-98F3-47A3-8935-B4C8AAEB80CD}" type="presParOf" srcId="{0B0A0391-1E44-4242-8483-4DF1EB5C7D58}" destId="{D9AB79DB-10E1-400E-9558-50145A34002E}" srcOrd="0" destOrd="0" presId="urn:microsoft.com/office/officeart/2018/2/layout/IconVerticalSolidList"/>
    <dgm:cxn modelId="{EE14FCCC-397F-49F5-952F-A5C936E9A972}" type="presParOf" srcId="{0B0A0391-1E44-4242-8483-4DF1EB5C7D58}" destId="{3D65871D-B58F-4B10-AAA3-92833A332D67}" srcOrd="1" destOrd="0" presId="urn:microsoft.com/office/officeart/2018/2/layout/IconVerticalSolidList"/>
    <dgm:cxn modelId="{215F19B8-5F3E-481A-B50F-8E8205BAC9E0}" type="presParOf" srcId="{0B0A0391-1E44-4242-8483-4DF1EB5C7D58}" destId="{052CB34A-F664-44DD-A3D2-0EC5ED165B1E}" srcOrd="2" destOrd="0" presId="urn:microsoft.com/office/officeart/2018/2/layout/IconVerticalSolidList"/>
    <dgm:cxn modelId="{6DBB4B0C-6651-4D10-B521-6E55689AA65A}" type="presParOf" srcId="{0B0A0391-1E44-4242-8483-4DF1EB5C7D58}" destId="{B5387D28-80D4-4F01-8E8C-4F85457550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F2E6D090-4669-4920-BA66-6652FC895599}" type="doc">
      <dgm:prSet loTypeId="urn:microsoft.com/office/officeart/2005/8/layout/equation1" loCatId="process" qsTypeId="urn:microsoft.com/office/officeart/2005/8/quickstyle/simple1#23" qsCatId="simple" csTypeId="urn:microsoft.com/office/officeart/2005/8/colors/accent1_2#16" csCatId="accent1" phldr="1"/>
      <dgm:spPr/>
    </dgm:pt>
    <dgm:pt modelId="{4FA2ECB2-1BF2-4D51-96B1-118D7A461BCF}">
      <dgm:prSet phldrT="[Text]"/>
      <dgm:spPr/>
      <dgm:t>
        <a:bodyPr/>
        <a:lstStyle/>
        <a:p>
          <a:r>
            <a:rPr lang="en-GB" dirty="0"/>
            <a:t>Actus Reus</a:t>
          </a:r>
        </a:p>
      </dgm:t>
    </dgm:pt>
    <dgm:pt modelId="{9958042B-76E5-4F7D-97F5-0CD41CCC907A}" type="parTrans" cxnId="{B28C54FA-7834-4A63-9D80-06A5C7801CC7}">
      <dgm:prSet/>
      <dgm:spPr/>
      <dgm:t>
        <a:bodyPr/>
        <a:lstStyle/>
        <a:p>
          <a:endParaRPr lang="en-GB"/>
        </a:p>
      </dgm:t>
    </dgm:pt>
    <dgm:pt modelId="{9A40CD16-FBD6-46F3-9F85-373D907F7A7B}" type="sibTrans" cxnId="{B28C54FA-7834-4A63-9D80-06A5C7801CC7}">
      <dgm:prSet/>
      <dgm:spPr/>
      <dgm:t>
        <a:bodyPr/>
        <a:lstStyle/>
        <a:p>
          <a:endParaRPr lang="en-GB"/>
        </a:p>
      </dgm:t>
    </dgm:pt>
    <dgm:pt modelId="{5C4BDE2C-0B88-4C5A-88AD-F4D224EE31DE}">
      <dgm:prSet phldrT="[Text]"/>
      <dgm:spPr/>
      <dgm:t>
        <a:bodyPr/>
        <a:lstStyle/>
        <a:p>
          <a:r>
            <a:rPr lang="en-GB" dirty="0"/>
            <a:t>No Defences</a:t>
          </a:r>
        </a:p>
      </dgm:t>
    </dgm:pt>
    <dgm:pt modelId="{2588DF49-9E75-4328-912E-2BB61B8FE75F}" type="parTrans" cxnId="{24D52E40-90FD-45EA-8A2E-93801089366C}">
      <dgm:prSet/>
      <dgm:spPr/>
      <dgm:t>
        <a:bodyPr/>
        <a:lstStyle/>
        <a:p>
          <a:endParaRPr lang="en-GB"/>
        </a:p>
      </dgm:t>
    </dgm:pt>
    <dgm:pt modelId="{7EE6477B-AA14-4439-8E98-F244765DDB09}" type="sibTrans" cxnId="{24D52E40-90FD-45EA-8A2E-93801089366C}">
      <dgm:prSet/>
      <dgm:spPr/>
      <dgm:t>
        <a:bodyPr/>
        <a:lstStyle/>
        <a:p>
          <a:endParaRPr lang="en-GB"/>
        </a:p>
      </dgm:t>
    </dgm:pt>
    <dgm:pt modelId="{F839F4C9-2789-4D24-BC48-C71D9898367C}">
      <dgm:prSet phldrT="[Text]"/>
      <dgm:spPr/>
      <dgm:t>
        <a:bodyPr/>
        <a:lstStyle/>
        <a:p>
          <a:r>
            <a:rPr lang="en-GB" dirty="0"/>
            <a:t>Criminal Liability</a:t>
          </a:r>
        </a:p>
      </dgm:t>
    </dgm:pt>
    <dgm:pt modelId="{7F5AAAA1-A361-4D5B-AA03-3611CB15C73C}" type="parTrans" cxnId="{28DAFA67-E564-4168-A762-560DDA11015A}">
      <dgm:prSet/>
      <dgm:spPr/>
      <dgm:t>
        <a:bodyPr/>
        <a:lstStyle/>
        <a:p>
          <a:endParaRPr lang="en-GB"/>
        </a:p>
      </dgm:t>
    </dgm:pt>
    <dgm:pt modelId="{AA5FB92B-D15A-420D-94D6-0A4A7A658B26}" type="sibTrans" cxnId="{28DAFA67-E564-4168-A762-560DDA11015A}">
      <dgm:prSet/>
      <dgm:spPr/>
      <dgm:t>
        <a:bodyPr/>
        <a:lstStyle/>
        <a:p>
          <a:endParaRPr lang="en-GB"/>
        </a:p>
      </dgm:t>
    </dgm:pt>
    <dgm:pt modelId="{B896ED86-C537-4980-BD16-F939A3FC8E1E}">
      <dgm:prSet phldrT="[Text]"/>
      <dgm:spPr/>
      <dgm:t>
        <a:bodyPr/>
        <a:lstStyle/>
        <a:p>
          <a:r>
            <a:rPr lang="en-GB" dirty="0"/>
            <a:t>Men’s Rea</a:t>
          </a:r>
        </a:p>
      </dgm:t>
    </dgm:pt>
    <dgm:pt modelId="{3741BEF8-D78F-4BBC-B8DA-4197D8F5F310}" type="parTrans" cxnId="{2129FD5F-B513-4416-B9EE-E80E0A3AD477}">
      <dgm:prSet/>
      <dgm:spPr/>
      <dgm:t>
        <a:bodyPr/>
        <a:lstStyle/>
        <a:p>
          <a:endParaRPr lang="en-GB"/>
        </a:p>
      </dgm:t>
    </dgm:pt>
    <dgm:pt modelId="{13C12A63-85DC-42D8-8DD6-F088FCFFBC1B}" type="sibTrans" cxnId="{2129FD5F-B513-4416-B9EE-E80E0A3AD477}">
      <dgm:prSet/>
      <dgm:spPr/>
      <dgm:t>
        <a:bodyPr/>
        <a:lstStyle/>
        <a:p>
          <a:endParaRPr lang="en-GB"/>
        </a:p>
      </dgm:t>
    </dgm:pt>
    <dgm:pt modelId="{362F5469-1AAB-4F91-A723-AFD2C242216F}" type="pres">
      <dgm:prSet presAssocID="{F2E6D090-4669-4920-BA66-6652FC895599}" presName="linearFlow" presStyleCnt="0">
        <dgm:presLayoutVars>
          <dgm:dir/>
          <dgm:resizeHandles val="exact"/>
        </dgm:presLayoutVars>
      </dgm:prSet>
      <dgm:spPr/>
    </dgm:pt>
    <dgm:pt modelId="{6466653A-6328-4465-A7DE-0231DBC1414C}" type="pres">
      <dgm:prSet presAssocID="{4FA2ECB2-1BF2-4D51-96B1-118D7A461BCF}" presName="node" presStyleLbl="node1" presStyleIdx="0" presStyleCnt="4">
        <dgm:presLayoutVars>
          <dgm:bulletEnabled val="1"/>
        </dgm:presLayoutVars>
      </dgm:prSet>
      <dgm:spPr/>
    </dgm:pt>
    <dgm:pt modelId="{5604D5D0-230D-4B2E-BC2C-DBA814714B3D}" type="pres">
      <dgm:prSet presAssocID="{9A40CD16-FBD6-46F3-9F85-373D907F7A7B}" presName="spacerL" presStyleCnt="0"/>
      <dgm:spPr/>
    </dgm:pt>
    <dgm:pt modelId="{07C43DC3-69C2-45BD-9B73-A6753BD4B93E}" type="pres">
      <dgm:prSet presAssocID="{9A40CD16-FBD6-46F3-9F85-373D907F7A7B}" presName="sibTrans" presStyleLbl="sibTrans2D1" presStyleIdx="0" presStyleCnt="3"/>
      <dgm:spPr/>
    </dgm:pt>
    <dgm:pt modelId="{D24A9C1F-A720-45B7-9A78-32563C23FD91}" type="pres">
      <dgm:prSet presAssocID="{9A40CD16-FBD6-46F3-9F85-373D907F7A7B}" presName="spacerR" presStyleCnt="0"/>
      <dgm:spPr/>
    </dgm:pt>
    <dgm:pt modelId="{437BF3D0-084D-498F-AC96-327BD044DEE7}" type="pres">
      <dgm:prSet presAssocID="{B896ED86-C537-4980-BD16-F939A3FC8E1E}" presName="node" presStyleLbl="node1" presStyleIdx="1" presStyleCnt="4">
        <dgm:presLayoutVars>
          <dgm:bulletEnabled val="1"/>
        </dgm:presLayoutVars>
      </dgm:prSet>
      <dgm:spPr/>
    </dgm:pt>
    <dgm:pt modelId="{1C3D0315-DB73-486B-9ABA-A812A5E56B8E}" type="pres">
      <dgm:prSet presAssocID="{13C12A63-85DC-42D8-8DD6-F088FCFFBC1B}" presName="spacerL" presStyleCnt="0"/>
      <dgm:spPr/>
    </dgm:pt>
    <dgm:pt modelId="{421B1DD0-0F4B-4789-A4A0-449EE940702B}" type="pres">
      <dgm:prSet presAssocID="{13C12A63-85DC-42D8-8DD6-F088FCFFBC1B}" presName="sibTrans" presStyleLbl="sibTrans2D1" presStyleIdx="1" presStyleCnt="3"/>
      <dgm:spPr/>
    </dgm:pt>
    <dgm:pt modelId="{6963106A-0F14-48B9-9069-E2B0B8C117D0}" type="pres">
      <dgm:prSet presAssocID="{13C12A63-85DC-42D8-8DD6-F088FCFFBC1B}" presName="spacerR" presStyleCnt="0"/>
      <dgm:spPr/>
    </dgm:pt>
    <dgm:pt modelId="{7CC77E0E-E579-4BA5-AAD5-EED1D16F4F22}" type="pres">
      <dgm:prSet presAssocID="{5C4BDE2C-0B88-4C5A-88AD-F4D224EE31DE}" presName="node" presStyleLbl="node1" presStyleIdx="2" presStyleCnt="4">
        <dgm:presLayoutVars>
          <dgm:bulletEnabled val="1"/>
        </dgm:presLayoutVars>
      </dgm:prSet>
      <dgm:spPr/>
    </dgm:pt>
    <dgm:pt modelId="{0176BC14-82A6-4879-B0CB-1943E226AF75}" type="pres">
      <dgm:prSet presAssocID="{7EE6477B-AA14-4439-8E98-F244765DDB09}" presName="spacerL" presStyleCnt="0"/>
      <dgm:spPr/>
    </dgm:pt>
    <dgm:pt modelId="{49F8739B-7830-4200-98E4-B27D91B4E28B}" type="pres">
      <dgm:prSet presAssocID="{7EE6477B-AA14-4439-8E98-F244765DDB09}" presName="sibTrans" presStyleLbl="sibTrans2D1" presStyleIdx="2" presStyleCnt="3"/>
      <dgm:spPr/>
    </dgm:pt>
    <dgm:pt modelId="{F7A63D9C-2CC8-4FC5-9937-06E68DE24259}" type="pres">
      <dgm:prSet presAssocID="{7EE6477B-AA14-4439-8E98-F244765DDB09}" presName="spacerR" presStyleCnt="0"/>
      <dgm:spPr/>
    </dgm:pt>
    <dgm:pt modelId="{2FC6069E-86B2-4FFC-A404-029DA32CB71B}" type="pres">
      <dgm:prSet presAssocID="{F839F4C9-2789-4D24-BC48-C71D9898367C}" presName="node" presStyleLbl="node1" presStyleIdx="3" presStyleCnt="4">
        <dgm:presLayoutVars>
          <dgm:bulletEnabled val="1"/>
        </dgm:presLayoutVars>
      </dgm:prSet>
      <dgm:spPr/>
    </dgm:pt>
  </dgm:ptLst>
  <dgm:cxnLst>
    <dgm:cxn modelId="{94075E08-E0E7-4AB3-BF49-C09018F6007E}" type="presOf" srcId="{13C12A63-85DC-42D8-8DD6-F088FCFFBC1B}" destId="{421B1DD0-0F4B-4789-A4A0-449EE940702B}" srcOrd="0" destOrd="0" presId="urn:microsoft.com/office/officeart/2005/8/layout/equation1"/>
    <dgm:cxn modelId="{CE45FC11-B030-4D62-8FCD-1BA72E1408CB}" type="presOf" srcId="{B896ED86-C537-4980-BD16-F939A3FC8E1E}" destId="{437BF3D0-084D-498F-AC96-327BD044DEE7}" srcOrd="0" destOrd="0" presId="urn:microsoft.com/office/officeart/2005/8/layout/equation1"/>
    <dgm:cxn modelId="{24D52E40-90FD-45EA-8A2E-93801089366C}" srcId="{F2E6D090-4669-4920-BA66-6652FC895599}" destId="{5C4BDE2C-0B88-4C5A-88AD-F4D224EE31DE}" srcOrd="2" destOrd="0" parTransId="{2588DF49-9E75-4328-912E-2BB61B8FE75F}" sibTransId="{7EE6477B-AA14-4439-8E98-F244765DDB09}"/>
    <dgm:cxn modelId="{2129FD5F-B513-4416-B9EE-E80E0A3AD477}" srcId="{F2E6D090-4669-4920-BA66-6652FC895599}" destId="{B896ED86-C537-4980-BD16-F939A3FC8E1E}" srcOrd="1" destOrd="0" parTransId="{3741BEF8-D78F-4BBC-B8DA-4197D8F5F310}" sibTransId="{13C12A63-85DC-42D8-8DD6-F088FCFFBC1B}"/>
    <dgm:cxn modelId="{4957F445-8982-4BD4-8700-338F6635A693}" type="presOf" srcId="{5C4BDE2C-0B88-4C5A-88AD-F4D224EE31DE}" destId="{7CC77E0E-E579-4BA5-AAD5-EED1D16F4F22}" srcOrd="0" destOrd="0" presId="urn:microsoft.com/office/officeart/2005/8/layout/equation1"/>
    <dgm:cxn modelId="{28DAFA67-E564-4168-A762-560DDA11015A}" srcId="{F2E6D090-4669-4920-BA66-6652FC895599}" destId="{F839F4C9-2789-4D24-BC48-C71D9898367C}" srcOrd="3" destOrd="0" parTransId="{7F5AAAA1-A361-4D5B-AA03-3611CB15C73C}" sibTransId="{AA5FB92B-D15A-420D-94D6-0A4A7A658B26}"/>
    <dgm:cxn modelId="{3F70B778-DA0B-41B1-8799-E899A5A61BA8}" type="presOf" srcId="{4FA2ECB2-1BF2-4D51-96B1-118D7A461BCF}" destId="{6466653A-6328-4465-A7DE-0231DBC1414C}" srcOrd="0" destOrd="0" presId="urn:microsoft.com/office/officeart/2005/8/layout/equation1"/>
    <dgm:cxn modelId="{AD2F65AF-6442-44BE-9FBD-D8476F411F78}" type="presOf" srcId="{9A40CD16-FBD6-46F3-9F85-373D907F7A7B}" destId="{07C43DC3-69C2-45BD-9B73-A6753BD4B93E}" srcOrd="0" destOrd="0" presId="urn:microsoft.com/office/officeart/2005/8/layout/equation1"/>
    <dgm:cxn modelId="{36A541B0-8D48-46BF-A84D-C42ED9720095}" type="presOf" srcId="{F2E6D090-4669-4920-BA66-6652FC895599}" destId="{362F5469-1AAB-4F91-A723-AFD2C242216F}" srcOrd="0" destOrd="0" presId="urn:microsoft.com/office/officeart/2005/8/layout/equation1"/>
    <dgm:cxn modelId="{AFC94EB7-AACD-41D8-8579-A669E03AFAE8}" type="presOf" srcId="{F839F4C9-2789-4D24-BC48-C71D9898367C}" destId="{2FC6069E-86B2-4FFC-A404-029DA32CB71B}" srcOrd="0" destOrd="0" presId="urn:microsoft.com/office/officeart/2005/8/layout/equation1"/>
    <dgm:cxn modelId="{232C0DDE-045C-44D7-B3B5-6C37D0AC1F79}" type="presOf" srcId="{7EE6477B-AA14-4439-8E98-F244765DDB09}" destId="{49F8739B-7830-4200-98E4-B27D91B4E28B}" srcOrd="0" destOrd="0" presId="urn:microsoft.com/office/officeart/2005/8/layout/equation1"/>
    <dgm:cxn modelId="{B28C54FA-7834-4A63-9D80-06A5C7801CC7}" srcId="{F2E6D090-4669-4920-BA66-6652FC895599}" destId="{4FA2ECB2-1BF2-4D51-96B1-118D7A461BCF}" srcOrd="0" destOrd="0" parTransId="{9958042B-76E5-4F7D-97F5-0CD41CCC907A}" sibTransId="{9A40CD16-FBD6-46F3-9F85-373D907F7A7B}"/>
    <dgm:cxn modelId="{8A0C4E9B-D913-461B-B524-CC1A9FEA83EC}" type="presParOf" srcId="{362F5469-1AAB-4F91-A723-AFD2C242216F}" destId="{6466653A-6328-4465-A7DE-0231DBC1414C}" srcOrd="0" destOrd="0" presId="urn:microsoft.com/office/officeart/2005/8/layout/equation1"/>
    <dgm:cxn modelId="{B7B0079F-E451-4497-A5CD-1FC820CEE158}" type="presParOf" srcId="{362F5469-1AAB-4F91-A723-AFD2C242216F}" destId="{5604D5D0-230D-4B2E-BC2C-DBA814714B3D}" srcOrd="1" destOrd="0" presId="urn:microsoft.com/office/officeart/2005/8/layout/equation1"/>
    <dgm:cxn modelId="{1D5B8ABC-5ABB-4ED9-BA41-BFC965A0E1AB}" type="presParOf" srcId="{362F5469-1AAB-4F91-A723-AFD2C242216F}" destId="{07C43DC3-69C2-45BD-9B73-A6753BD4B93E}" srcOrd="2" destOrd="0" presId="urn:microsoft.com/office/officeart/2005/8/layout/equation1"/>
    <dgm:cxn modelId="{1FD09FC1-0FF4-4C9B-9B07-6B8D0337C312}" type="presParOf" srcId="{362F5469-1AAB-4F91-A723-AFD2C242216F}" destId="{D24A9C1F-A720-45B7-9A78-32563C23FD91}" srcOrd="3" destOrd="0" presId="urn:microsoft.com/office/officeart/2005/8/layout/equation1"/>
    <dgm:cxn modelId="{57280EBF-F3AC-4E86-9A0A-5DDF6078A4B7}" type="presParOf" srcId="{362F5469-1AAB-4F91-A723-AFD2C242216F}" destId="{437BF3D0-084D-498F-AC96-327BD044DEE7}" srcOrd="4" destOrd="0" presId="urn:microsoft.com/office/officeart/2005/8/layout/equation1"/>
    <dgm:cxn modelId="{7DD78485-2416-4C9B-8142-74ED7DB05F11}" type="presParOf" srcId="{362F5469-1AAB-4F91-A723-AFD2C242216F}" destId="{1C3D0315-DB73-486B-9ABA-A812A5E56B8E}" srcOrd="5" destOrd="0" presId="urn:microsoft.com/office/officeart/2005/8/layout/equation1"/>
    <dgm:cxn modelId="{1A3F315C-024A-4557-A7D0-111F687120E1}" type="presParOf" srcId="{362F5469-1AAB-4F91-A723-AFD2C242216F}" destId="{421B1DD0-0F4B-4789-A4A0-449EE940702B}" srcOrd="6" destOrd="0" presId="urn:microsoft.com/office/officeart/2005/8/layout/equation1"/>
    <dgm:cxn modelId="{09F7EA0A-B0C9-4EF7-8EBB-ACB6FB6120FB}" type="presParOf" srcId="{362F5469-1AAB-4F91-A723-AFD2C242216F}" destId="{6963106A-0F14-48B9-9069-E2B0B8C117D0}" srcOrd="7" destOrd="0" presId="urn:microsoft.com/office/officeart/2005/8/layout/equation1"/>
    <dgm:cxn modelId="{E6628904-0113-44F0-BCFC-E30EAF334954}" type="presParOf" srcId="{362F5469-1AAB-4F91-A723-AFD2C242216F}" destId="{7CC77E0E-E579-4BA5-AAD5-EED1D16F4F22}" srcOrd="8" destOrd="0" presId="urn:microsoft.com/office/officeart/2005/8/layout/equation1"/>
    <dgm:cxn modelId="{C911F38D-6B9A-44AF-98D8-09F896D48AFA}" type="presParOf" srcId="{362F5469-1AAB-4F91-A723-AFD2C242216F}" destId="{0176BC14-82A6-4879-B0CB-1943E226AF75}" srcOrd="9" destOrd="0" presId="urn:microsoft.com/office/officeart/2005/8/layout/equation1"/>
    <dgm:cxn modelId="{E681478E-3D8F-40F1-A200-6C90F47E37D5}" type="presParOf" srcId="{362F5469-1AAB-4F91-A723-AFD2C242216F}" destId="{49F8739B-7830-4200-98E4-B27D91B4E28B}" srcOrd="10" destOrd="0" presId="urn:microsoft.com/office/officeart/2005/8/layout/equation1"/>
    <dgm:cxn modelId="{B391B0A9-0528-490A-B08C-733DF50ACFEE}" type="presParOf" srcId="{362F5469-1AAB-4F91-A723-AFD2C242216F}" destId="{F7A63D9C-2CC8-4FC5-9937-06E68DE24259}" srcOrd="11" destOrd="0" presId="urn:microsoft.com/office/officeart/2005/8/layout/equation1"/>
    <dgm:cxn modelId="{74FFBADA-3EDD-4FAB-8911-22A1B2623DAB}" type="presParOf" srcId="{362F5469-1AAB-4F91-A723-AFD2C242216F}" destId="{2FC6069E-86B2-4FFC-A404-029DA32CB71B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31C05619-F308-4C7F-A6DE-E4AFB39DDC32}" type="doc">
      <dgm:prSet loTypeId="urn:microsoft.com/office/officeart/2018/2/layout/IconVerticalSolidList" loCatId="icon" qsTypeId="urn:microsoft.com/office/officeart/2005/8/quickstyle/simple1#24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E94A27F-03DD-48E5-B224-DC9397E3E458}">
      <dgm:prSet/>
      <dgm:spPr/>
      <dgm:t>
        <a:bodyPr/>
        <a:lstStyle/>
        <a:p>
          <a:r>
            <a:rPr lang="en-GB"/>
            <a:t>- Introduction to the module </a:t>
          </a:r>
          <a:endParaRPr lang="en-US"/>
        </a:p>
      </dgm:t>
    </dgm:pt>
    <dgm:pt modelId="{31C33015-FDBE-457A-AB30-09CACED76C90}" type="parTrans" cxnId="{FE0F73CE-E5F9-4330-8970-74D9AF472EAB}">
      <dgm:prSet/>
      <dgm:spPr/>
      <dgm:t>
        <a:bodyPr/>
        <a:lstStyle/>
        <a:p>
          <a:endParaRPr lang="en-US"/>
        </a:p>
      </dgm:t>
    </dgm:pt>
    <dgm:pt modelId="{7019343D-31EB-4122-84EA-964113C7ABDA}" type="sibTrans" cxnId="{FE0F73CE-E5F9-4330-8970-74D9AF472EAB}">
      <dgm:prSet/>
      <dgm:spPr/>
      <dgm:t>
        <a:bodyPr/>
        <a:lstStyle/>
        <a:p>
          <a:endParaRPr lang="en-US"/>
        </a:p>
      </dgm:t>
    </dgm:pt>
    <dgm:pt modelId="{61AE6654-E9B0-4363-8DE8-0632FBEF11E5}">
      <dgm:prSet/>
      <dgm:spPr/>
      <dgm:t>
        <a:bodyPr/>
        <a:lstStyle/>
        <a:p>
          <a:r>
            <a:rPr lang="en-GB"/>
            <a:t>- Scheme of work </a:t>
          </a:r>
          <a:endParaRPr lang="en-US"/>
        </a:p>
      </dgm:t>
    </dgm:pt>
    <dgm:pt modelId="{B987EAC1-1A1F-4070-90C0-7010659DCF90}" type="parTrans" cxnId="{890F73B2-ED28-4D75-8C10-A7A61FF26D1A}">
      <dgm:prSet/>
      <dgm:spPr/>
      <dgm:t>
        <a:bodyPr/>
        <a:lstStyle/>
        <a:p>
          <a:endParaRPr lang="en-US"/>
        </a:p>
      </dgm:t>
    </dgm:pt>
    <dgm:pt modelId="{4C740145-EFD0-4DB8-BAE0-3E37D682D474}" type="sibTrans" cxnId="{890F73B2-ED28-4D75-8C10-A7A61FF26D1A}">
      <dgm:prSet/>
      <dgm:spPr/>
      <dgm:t>
        <a:bodyPr/>
        <a:lstStyle/>
        <a:p>
          <a:endParaRPr lang="en-US"/>
        </a:p>
      </dgm:t>
    </dgm:pt>
    <dgm:pt modelId="{D67D0E5E-6A7B-4AC7-8101-8CE9092A54DC}">
      <dgm:prSet/>
      <dgm:spPr/>
      <dgm:t>
        <a:bodyPr/>
        <a:lstStyle/>
        <a:p>
          <a:r>
            <a:rPr lang="en-GB"/>
            <a:t>- Assessments </a:t>
          </a:r>
          <a:endParaRPr lang="en-US"/>
        </a:p>
      </dgm:t>
    </dgm:pt>
    <dgm:pt modelId="{30861A58-66DF-459C-A6C6-F2ABACAFC86C}" type="parTrans" cxnId="{B79D801C-0C81-4073-852C-554898863344}">
      <dgm:prSet/>
      <dgm:spPr/>
      <dgm:t>
        <a:bodyPr/>
        <a:lstStyle/>
        <a:p>
          <a:endParaRPr lang="en-US"/>
        </a:p>
      </dgm:t>
    </dgm:pt>
    <dgm:pt modelId="{E1E4AC82-2D73-47AD-8929-57BC6C503744}" type="sibTrans" cxnId="{B79D801C-0C81-4073-852C-554898863344}">
      <dgm:prSet/>
      <dgm:spPr/>
      <dgm:t>
        <a:bodyPr/>
        <a:lstStyle/>
        <a:p>
          <a:endParaRPr lang="en-US"/>
        </a:p>
      </dgm:t>
    </dgm:pt>
    <dgm:pt modelId="{ADE94AA0-0FD5-4995-983B-D3E6D902DEC1}">
      <dgm:prSet/>
      <dgm:spPr/>
      <dgm:t>
        <a:bodyPr/>
        <a:lstStyle/>
        <a:p>
          <a:r>
            <a:rPr lang="en-GB"/>
            <a:t>- Much much more </a:t>
          </a:r>
          <a:endParaRPr lang="en-US"/>
        </a:p>
      </dgm:t>
    </dgm:pt>
    <dgm:pt modelId="{B2064B81-368A-47D4-9DAB-22B4EDE0A672}" type="parTrans" cxnId="{A542FB20-04D6-483D-8EEA-8BDC8E30FC8A}">
      <dgm:prSet/>
      <dgm:spPr/>
      <dgm:t>
        <a:bodyPr/>
        <a:lstStyle/>
        <a:p>
          <a:endParaRPr lang="en-US"/>
        </a:p>
      </dgm:t>
    </dgm:pt>
    <dgm:pt modelId="{80D36170-7643-472C-A331-BDC37B8D743C}" type="sibTrans" cxnId="{A542FB20-04D6-483D-8EEA-8BDC8E30FC8A}">
      <dgm:prSet/>
      <dgm:spPr/>
      <dgm:t>
        <a:bodyPr/>
        <a:lstStyle/>
        <a:p>
          <a:endParaRPr lang="en-US"/>
        </a:p>
      </dgm:t>
    </dgm:pt>
    <dgm:pt modelId="{4488752B-1C9E-480C-A4EA-065FA3B3FFE3}" type="pres">
      <dgm:prSet presAssocID="{31C05619-F308-4C7F-A6DE-E4AFB39DDC32}" presName="root" presStyleCnt="0">
        <dgm:presLayoutVars>
          <dgm:dir/>
          <dgm:resizeHandles val="exact"/>
        </dgm:presLayoutVars>
      </dgm:prSet>
      <dgm:spPr/>
    </dgm:pt>
    <dgm:pt modelId="{6ABE9A02-534D-4523-86CB-A50A7546F8DA}" type="pres">
      <dgm:prSet presAssocID="{EE94A27F-03DD-48E5-B224-DC9397E3E458}" presName="compNode" presStyleCnt="0"/>
      <dgm:spPr/>
    </dgm:pt>
    <dgm:pt modelId="{F2DB1DBB-1FC4-4F69-879B-1C358FA19CC0}" type="pres">
      <dgm:prSet presAssocID="{EE94A27F-03DD-48E5-B224-DC9397E3E458}" presName="bgRect" presStyleLbl="bgShp" presStyleIdx="0" presStyleCnt="4"/>
      <dgm:spPr/>
    </dgm:pt>
    <dgm:pt modelId="{3433CE27-2696-44B0-9B6A-D872402C2057}" type="pres">
      <dgm:prSet presAssocID="{EE94A27F-03DD-48E5-B224-DC9397E3E45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7176396-E5D3-4129-BCBC-62D56E8BCB74}" type="pres">
      <dgm:prSet presAssocID="{EE94A27F-03DD-48E5-B224-DC9397E3E458}" presName="spaceRect" presStyleCnt="0"/>
      <dgm:spPr/>
    </dgm:pt>
    <dgm:pt modelId="{71D97C10-038F-48D4-B1D9-E3DC653F3ECE}" type="pres">
      <dgm:prSet presAssocID="{EE94A27F-03DD-48E5-B224-DC9397E3E458}" presName="parTx" presStyleLbl="revTx" presStyleIdx="0" presStyleCnt="4">
        <dgm:presLayoutVars>
          <dgm:chMax val="0"/>
          <dgm:chPref val="0"/>
        </dgm:presLayoutVars>
      </dgm:prSet>
      <dgm:spPr/>
    </dgm:pt>
    <dgm:pt modelId="{D291FE42-8316-4097-9627-200F63CE9214}" type="pres">
      <dgm:prSet presAssocID="{7019343D-31EB-4122-84EA-964113C7ABDA}" presName="sibTrans" presStyleCnt="0"/>
      <dgm:spPr/>
    </dgm:pt>
    <dgm:pt modelId="{4686B567-A928-4700-AC8E-5ACBEEA81F0C}" type="pres">
      <dgm:prSet presAssocID="{61AE6654-E9B0-4363-8DE8-0632FBEF11E5}" presName="compNode" presStyleCnt="0"/>
      <dgm:spPr/>
    </dgm:pt>
    <dgm:pt modelId="{CEA4AA8B-2558-49B6-8F20-54FA8D90466D}" type="pres">
      <dgm:prSet presAssocID="{61AE6654-E9B0-4363-8DE8-0632FBEF11E5}" presName="bgRect" presStyleLbl="bgShp" presStyleIdx="1" presStyleCnt="4"/>
      <dgm:spPr/>
    </dgm:pt>
    <dgm:pt modelId="{CBFED055-3EFC-473F-8FA9-F60A1E7B9E1F}" type="pres">
      <dgm:prSet presAssocID="{61AE6654-E9B0-4363-8DE8-0632FBEF11E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2873C74-F4DD-4404-9A9D-089DE0572DE6}" type="pres">
      <dgm:prSet presAssocID="{61AE6654-E9B0-4363-8DE8-0632FBEF11E5}" presName="spaceRect" presStyleCnt="0"/>
      <dgm:spPr/>
    </dgm:pt>
    <dgm:pt modelId="{6C98DF79-7ACA-40BE-9E87-48819508D57F}" type="pres">
      <dgm:prSet presAssocID="{61AE6654-E9B0-4363-8DE8-0632FBEF11E5}" presName="parTx" presStyleLbl="revTx" presStyleIdx="1" presStyleCnt="4">
        <dgm:presLayoutVars>
          <dgm:chMax val="0"/>
          <dgm:chPref val="0"/>
        </dgm:presLayoutVars>
      </dgm:prSet>
      <dgm:spPr/>
    </dgm:pt>
    <dgm:pt modelId="{EE9D1202-F8F2-4FFF-82F7-4E9BE7B7D25E}" type="pres">
      <dgm:prSet presAssocID="{4C740145-EFD0-4DB8-BAE0-3E37D682D474}" presName="sibTrans" presStyleCnt="0"/>
      <dgm:spPr/>
    </dgm:pt>
    <dgm:pt modelId="{DE5B47CC-89FB-4CE4-8F70-630BA3C5CF6E}" type="pres">
      <dgm:prSet presAssocID="{D67D0E5E-6A7B-4AC7-8101-8CE9092A54DC}" presName="compNode" presStyleCnt="0"/>
      <dgm:spPr/>
    </dgm:pt>
    <dgm:pt modelId="{3957CCF6-F72F-47C1-A5B2-BCC0761F4FE6}" type="pres">
      <dgm:prSet presAssocID="{D67D0E5E-6A7B-4AC7-8101-8CE9092A54DC}" presName="bgRect" presStyleLbl="bgShp" presStyleIdx="2" presStyleCnt="4"/>
      <dgm:spPr/>
    </dgm:pt>
    <dgm:pt modelId="{DD7BE4F4-79B1-42BA-983A-B62BFF9EF6F8}" type="pres">
      <dgm:prSet presAssocID="{D67D0E5E-6A7B-4AC7-8101-8CE9092A54D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C9F88F1-9625-452E-82F0-7A9D7A56D52D}" type="pres">
      <dgm:prSet presAssocID="{D67D0E5E-6A7B-4AC7-8101-8CE9092A54DC}" presName="spaceRect" presStyleCnt="0"/>
      <dgm:spPr/>
    </dgm:pt>
    <dgm:pt modelId="{45CE9C3F-274A-424C-AD5C-0463F5C13BBA}" type="pres">
      <dgm:prSet presAssocID="{D67D0E5E-6A7B-4AC7-8101-8CE9092A54DC}" presName="parTx" presStyleLbl="revTx" presStyleIdx="2" presStyleCnt="4">
        <dgm:presLayoutVars>
          <dgm:chMax val="0"/>
          <dgm:chPref val="0"/>
        </dgm:presLayoutVars>
      </dgm:prSet>
      <dgm:spPr/>
    </dgm:pt>
    <dgm:pt modelId="{64C505D4-FB08-4E73-BD1E-F3EA085B1EEC}" type="pres">
      <dgm:prSet presAssocID="{E1E4AC82-2D73-47AD-8929-57BC6C503744}" presName="sibTrans" presStyleCnt="0"/>
      <dgm:spPr/>
    </dgm:pt>
    <dgm:pt modelId="{88E3D179-E17F-45D6-8A5E-4BEE5CB768E2}" type="pres">
      <dgm:prSet presAssocID="{ADE94AA0-0FD5-4995-983B-D3E6D902DEC1}" presName="compNode" presStyleCnt="0"/>
      <dgm:spPr/>
    </dgm:pt>
    <dgm:pt modelId="{3C379B34-A5F9-48D0-B4E7-D96292F987B9}" type="pres">
      <dgm:prSet presAssocID="{ADE94AA0-0FD5-4995-983B-D3E6D902DEC1}" presName="bgRect" presStyleLbl="bgShp" presStyleIdx="3" presStyleCnt="4"/>
      <dgm:spPr/>
    </dgm:pt>
    <dgm:pt modelId="{FE79B794-5C92-4796-829F-DDD91DCB4022}" type="pres">
      <dgm:prSet presAssocID="{ADE94AA0-0FD5-4995-983B-D3E6D902DEC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C0F79D68-8AEA-4AE1-85C2-F2F147059C22}" type="pres">
      <dgm:prSet presAssocID="{ADE94AA0-0FD5-4995-983B-D3E6D902DEC1}" presName="spaceRect" presStyleCnt="0"/>
      <dgm:spPr/>
    </dgm:pt>
    <dgm:pt modelId="{ED9B423B-77FA-4566-925D-6B2F1522DABA}" type="pres">
      <dgm:prSet presAssocID="{ADE94AA0-0FD5-4995-983B-D3E6D902DEC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79D801C-0C81-4073-852C-554898863344}" srcId="{31C05619-F308-4C7F-A6DE-E4AFB39DDC32}" destId="{D67D0E5E-6A7B-4AC7-8101-8CE9092A54DC}" srcOrd="2" destOrd="0" parTransId="{30861A58-66DF-459C-A6C6-F2ABACAFC86C}" sibTransId="{E1E4AC82-2D73-47AD-8929-57BC6C503744}"/>
    <dgm:cxn modelId="{A542FB20-04D6-483D-8EEA-8BDC8E30FC8A}" srcId="{31C05619-F308-4C7F-A6DE-E4AFB39DDC32}" destId="{ADE94AA0-0FD5-4995-983B-D3E6D902DEC1}" srcOrd="3" destOrd="0" parTransId="{B2064B81-368A-47D4-9DAB-22B4EDE0A672}" sibTransId="{80D36170-7643-472C-A331-BDC37B8D743C}"/>
    <dgm:cxn modelId="{A622202A-AE34-453D-BF15-96F2C4602F4D}" type="presOf" srcId="{31C05619-F308-4C7F-A6DE-E4AFB39DDC32}" destId="{4488752B-1C9E-480C-A4EA-065FA3B3FFE3}" srcOrd="0" destOrd="0" presId="urn:microsoft.com/office/officeart/2018/2/layout/IconVerticalSolidList"/>
    <dgm:cxn modelId="{B38B295C-28E5-46B0-82FB-B980FCB43428}" type="presOf" srcId="{ADE94AA0-0FD5-4995-983B-D3E6D902DEC1}" destId="{ED9B423B-77FA-4566-925D-6B2F1522DABA}" srcOrd="0" destOrd="0" presId="urn:microsoft.com/office/officeart/2018/2/layout/IconVerticalSolidList"/>
    <dgm:cxn modelId="{BB97D988-7700-4C31-8878-E11128AD5A17}" type="presOf" srcId="{61AE6654-E9B0-4363-8DE8-0632FBEF11E5}" destId="{6C98DF79-7ACA-40BE-9E87-48819508D57F}" srcOrd="0" destOrd="0" presId="urn:microsoft.com/office/officeart/2018/2/layout/IconVerticalSolidList"/>
    <dgm:cxn modelId="{550DD9A9-2509-49C2-8133-F56656F2FBA4}" type="presOf" srcId="{EE94A27F-03DD-48E5-B224-DC9397E3E458}" destId="{71D97C10-038F-48D4-B1D9-E3DC653F3ECE}" srcOrd="0" destOrd="0" presId="urn:microsoft.com/office/officeart/2018/2/layout/IconVerticalSolidList"/>
    <dgm:cxn modelId="{890F73B2-ED28-4D75-8C10-A7A61FF26D1A}" srcId="{31C05619-F308-4C7F-A6DE-E4AFB39DDC32}" destId="{61AE6654-E9B0-4363-8DE8-0632FBEF11E5}" srcOrd="1" destOrd="0" parTransId="{B987EAC1-1A1F-4070-90C0-7010659DCF90}" sibTransId="{4C740145-EFD0-4DB8-BAE0-3E37D682D474}"/>
    <dgm:cxn modelId="{FE0F73CE-E5F9-4330-8970-74D9AF472EAB}" srcId="{31C05619-F308-4C7F-A6DE-E4AFB39DDC32}" destId="{EE94A27F-03DD-48E5-B224-DC9397E3E458}" srcOrd="0" destOrd="0" parTransId="{31C33015-FDBE-457A-AB30-09CACED76C90}" sibTransId="{7019343D-31EB-4122-84EA-964113C7ABDA}"/>
    <dgm:cxn modelId="{3E4D1FDC-6518-4570-929C-D724B1D5EB98}" type="presOf" srcId="{D67D0E5E-6A7B-4AC7-8101-8CE9092A54DC}" destId="{45CE9C3F-274A-424C-AD5C-0463F5C13BBA}" srcOrd="0" destOrd="0" presId="urn:microsoft.com/office/officeart/2018/2/layout/IconVerticalSolidList"/>
    <dgm:cxn modelId="{6FAB6E73-5E6E-434D-910B-3EEA7484F642}" type="presParOf" srcId="{4488752B-1C9E-480C-A4EA-065FA3B3FFE3}" destId="{6ABE9A02-534D-4523-86CB-A50A7546F8DA}" srcOrd="0" destOrd="0" presId="urn:microsoft.com/office/officeart/2018/2/layout/IconVerticalSolidList"/>
    <dgm:cxn modelId="{A3C9B958-4098-47C8-A812-2CFA4F3D687D}" type="presParOf" srcId="{6ABE9A02-534D-4523-86CB-A50A7546F8DA}" destId="{F2DB1DBB-1FC4-4F69-879B-1C358FA19CC0}" srcOrd="0" destOrd="0" presId="urn:microsoft.com/office/officeart/2018/2/layout/IconVerticalSolidList"/>
    <dgm:cxn modelId="{42D94A30-7A63-4A5E-A5BD-AEE05A9F69F9}" type="presParOf" srcId="{6ABE9A02-534D-4523-86CB-A50A7546F8DA}" destId="{3433CE27-2696-44B0-9B6A-D872402C2057}" srcOrd="1" destOrd="0" presId="urn:microsoft.com/office/officeart/2018/2/layout/IconVerticalSolidList"/>
    <dgm:cxn modelId="{C004AF37-A398-4F57-ADF8-ABADE794C8A9}" type="presParOf" srcId="{6ABE9A02-534D-4523-86CB-A50A7546F8DA}" destId="{E7176396-E5D3-4129-BCBC-62D56E8BCB74}" srcOrd="2" destOrd="0" presId="urn:microsoft.com/office/officeart/2018/2/layout/IconVerticalSolidList"/>
    <dgm:cxn modelId="{4E3BD5BA-1CDB-4E39-938F-8DF07458FF71}" type="presParOf" srcId="{6ABE9A02-534D-4523-86CB-A50A7546F8DA}" destId="{71D97C10-038F-48D4-B1D9-E3DC653F3ECE}" srcOrd="3" destOrd="0" presId="urn:microsoft.com/office/officeart/2018/2/layout/IconVerticalSolidList"/>
    <dgm:cxn modelId="{96A76036-B987-4B0A-A89D-A434A14D5C7C}" type="presParOf" srcId="{4488752B-1C9E-480C-A4EA-065FA3B3FFE3}" destId="{D291FE42-8316-4097-9627-200F63CE9214}" srcOrd="1" destOrd="0" presId="urn:microsoft.com/office/officeart/2018/2/layout/IconVerticalSolidList"/>
    <dgm:cxn modelId="{97010C9E-31D4-4DCE-B020-C8A941868EF2}" type="presParOf" srcId="{4488752B-1C9E-480C-A4EA-065FA3B3FFE3}" destId="{4686B567-A928-4700-AC8E-5ACBEEA81F0C}" srcOrd="2" destOrd="0" presId="urn:microsoft.com/office/officeart/2018/2/layout/IconVerticalSolidList"/>
    <dgm:cxn modelId="{590CE732-A81A-4F13-BD58-BBDE5FD776FC}" type="presParOf" srcId="{4686B567-A928-4700-AC8E-5ACBEEA81F0C}" destId="{CEA4AA8B-2558-49B6-8F20-54FA8D90466D}" srcOrd="0" destOrd="0" presId="urn:microsoft.com/office/officeart/2018/2/layout/IconVerticalSolidList"/>
    <dgm:cxn modelId="{310C76E3-B24F-4382-9F9C-39AC9A804B47}" type="presParOf" srcId="{4686B567-A928-4700-AC8E-5ACBEEA81F0C}" destId="{CBFED055-3EFC-473F-8FA9-F60A1E7B9E1F}" srcOrd="1" destOrd="0" presId="urn:microsoft.com/office/officeart/2018/2/layout/IconVerticalSolidList"/>
    <dgm:cxn modelId="{024B271D-6389-44A4-AAB5-33E8871CF978}" type="presParOf" srcId="{4686B567-A928-4700-AC8E-5ACBEEA81F0C}" destId="{92873C74-F4DD-4404-9A9D-089DE0572DE6}" srcOrd="2" destOrd="0" presId="urn:microsoft.com/office/officeart/2018/2/layout/IconVerticalSolidList"/>
    <dgm:cxn modelId="{E6AA010F-F5BE-41C6-9114-CDBEAFEA89EF}" type="presParOf" srcId="{4686B567-A928-4700-AC8E-5ACBEEA81F0C}" destId="{6C98DF79-7ACA-40BE-9E87-48819508D57F}" srcOrd="3" destOrd="0" presId="urn:microsoft.com/office/officeart/2018/2/layout/IconVerticalSolidList"/>
    <dgm:cxn modelId="{9C58FC36-42EA-4F1E-9639-56E8AEFBF3C7}" type="presParOf" srcId="{4488752B-1C9E-480C-A4EA-065FA3B3FFE3}" destId="{EE9D1202-F8F2-4FFF-82F7-4E9BE7B7D25E}" srcOrd="3" destOrd="0" presId="urn:microsoft.com/office/officeart/2018/2/layout/IconVerticalSolidList"/>
    <dgm:cxn modelId="{B20EC13D-0B85-4D31-8FF8-43CEA2A54C47}" type="presParOf" srcId="{4488752B-1C9E-480C-A4EA-065FA3B3FFE3}" destId="{DE5B47CC-89FB-4CE4-8F70-630BA3C5CF6E}" srcOrd="4" destOrd="0" presId="urn:microsoft.com/office/officeart/2018/2/layout/IconVerticalSolidList"/>
    <dgm:cxn modelId="{B18E8D96-EC89-4515-B027-33361636A935}" type="presParOf" srcId="{DE5B47CC-89FB-4CE4-8F70-630BA3C5CF6E}" destId="{3957CCF6-F72F-47C1-A5B2-BCC0761F4FE6}" srcOrd="0" destOrd="0" presId="urn:microsoft.com/office/officeart/2018/2/layout/IconVerticalSolidList"/>
    <dgm:cxn modelId="{6135427F-D6CE-4878-AAF3-C4E705A7C6DF}" type="presParOf" srcId="{DE5B47CC-89FB-4CE4-8F70-630BA3C5CF6E}" destId="{DD7BE4F4-79B1-42BA-983A-B62BFF9EF6F8}" srcOrd="1" destOrd="0" presId="urn:microsoft.com/office/officeart/2018/2/layout/IconVerticalSolidList"/>
    <dgm:cxn modelId="{EBF82D17-4741-4D9C-8813-4E1C2810649F}" type="presParOf" srcId="{DE5B47CC-89FB-4CE4-8F70-630BA3C5CF6E}" destId="{4C9F88F1-9625-452E-82F0-7A9D7A56D52D}" srcOrd="2" destOrd="0" presId="urn:microsoft.com/office/officeart/2018/2/layout/IconVerticalSolidList"/>
    <dgm:cxn modelId="{7F66F579-298E-4E0F-81D9-7F525E579148}" type="presParOf" srcId="{DE5B47CC-89FB-4CE4-8F70-630BA3C5CF6E}" destId="{45CE9C3F-274A-424C-AD5C-0463F5C13BBA}" srcOrd="3" destOrd="0" presId="urn:microsoft.com/office/officeart/2018/2/layout/IconVerticalSolidList"/>
    <dgm:cxn modelId="{176FBE81-B9ED-4635-8FE9-F457FCB555D2}" type="presParOf" srcId="{4488752B-1C9E-480C-A4EA-065FA3B3FFE3}" destId="{64C505D4-FB08-4E73-BD1E-F3EA085B1EEC}" srcOrd="5" destOrd="0" presId="urn:microsoft.com/office/officeart/2018/2/layout/IconVerticalSolidList"/>
    <dgm:cxn modelId="{EA21FA1F-3683-4E71-91C6-238102E00D64}" type="presParOf" srcId="{4488752B-1C9E-480C-A4EA-065FA3B3FFE3}" destId="{88E3D179-E17F-45D6-8A5E-4BEE5CB768E2}" srcOrd="6" destOrd="0" presId="urn:microsoft.com/office/officeart/2018/2/layout/IconVerticalSolidList"/>
    <dgm:cxn modelId="{0383BB0C-47C2-4FDF-A06E-F1EFF4BFE10C}" type="presParOf" srcId="{88E3D179-E17F-45D6-8A5E-4BEE5CB768E2}" destId="{3C379B34-A5F9-48D0-B4E7-D96292F987B9}" srcOrd="0" destOrd="0" presId="urn:microsoft.com/office/officeart/2018/2/layout/IconVerticalSolidList"/>
    <dgm:cxn modelId="{487E9286-22D9-49BA-B2EF-45CB7B230FDA}" type="presParOf" srcId="{88E3D179-E17F-45D6-8A5E-4BEE5CB768E2}" destId="{FE79B794-5C92-4796-829F-DDD91DCB4022}" srcOrd="1" destOrd="0" presId="urn:microsoft.com/office/officeart/2018/2/layout/IconVerticalSolidList"/>
    <dgm:cxn modelId="{594CEF89-40E1-4BE6-A24A-89C59181D426}" type="presParOf" srcId="{88E3D179-E17F-45D6-8A5E-4BEE5CB768E2}" destId="{C0F79D68-8AEA-4AE1-85C2-F2F147059C22}" srcOrd="2" destOrd="0" presId="urn:microsoft.com/office/officeart/2018/2/layout/IconVerticalSolidList"/>
    <dgm:cxn modelId="{714D2B64-15D0-43BB-A8ED-2633F5182958}" type="presParOf" srcId="{88E3D179-E17F-45D6-8A5E-4BEE5CB768E2}" destId="{ED9B423B-77FA-4566-925D-6B2F1522DA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7B53A0-F9F5-4CF5-83B9-217CEFD98FAC}">
      <dsp:nvSpPr>
        <dsp:cNvPr id="0" name=""/>
        <dsp:cNvSpPr/>
      </dsp:nvSpPr>
      <dsp:spPr>
        <a:xfrm>
          <a:off x="1701546" y="1130526"/>
          <a:ext cx="359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967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71629" y="1174295"/>
        <a:ext cx="19513" cy="3902"/>
      </dsp:txXfrm>
    </dsp:sp>
    <dsp:sp modelId="{C3D7A0D6-BC85-4142-B3C5-1D255BC213BF}">
      <dsp:nvSpPr>
        <dsp:cNvPr id="0" name=""/>
        <dsp:cNvSpPr/>
      </dsp:nvSpPr>
      <dsp:spPr>
        <a:xfrm>
          <a:off x="6482" y="667187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Introductions </a:t>
          </a:r>
          <a:endParaRPr lang="en-US" sz="2000" kern="1200" dirty="0"/>
        </a:p>
      </dsp:txBody>
      <dsp:txXfrm>
        <a:off x="6482" y="667187"/>
        <a:ext cx="1696863" cy="1018118"/>
      </dsp:txXfrm>
    </dsp:sp>
    <dsp:sp modelId="{582EFD17-DCD9-4373-A999-F8F7E5DA297C}">
      <dsp:nvSpPr>
        <dsp:cNvPr id="0" name=""/>
        <dsp:cNvSpPr/>
      </dsp:nvSpPr>
      <dsp:spPr>
        <a:xfrm>
          <a:off x="3788689" y="1130526"/>
          <a:ext cx="359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6939" y="45720"/>
              </a:lnTo>
              <a:lnTo>
                <a:pt x="196939" y="68210"/>
              </a:lnTo>
              <a:lnTo>
                <a:pt x="359678" y="6821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58755" y="1174295"/>
        <a:ext cx="19546" cy="3902"/>
      </dsp:txXfrm>
    </dsp:sp>
    <dsp:sp modelId="{E9CBA18B-73DC-4C06-ADC0-B8139D31490C}">
      <dsp:nvSpPr>
        <dsp:cNvPr id="0" name=""/>
        <dsp:cNvSpPr/>
      </dsp:nvSpPr>
      <dsp:spPr>
        <a:xfrm>
          <a:off x="2093625" y="667187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Aims and Learning Objectives </a:t>
          </a:r>
          <a:endParaRPr lang="en-US" sz="2000" kern="1200" dirty="0"/>
        </a:p>
      </dsp:txBody>
      <dsp:txXfrm>
        <a:off x="2093625" y="667187"/>
        <a:ext cx="1696863" cy="1018118"/>
      </dsp:txXfrm>
    </dsp:sp>
    <dsp:sp modelId="{D3638D93-E36C-4386-8F8E-798D93F73A2A}">
      <dsp:nvSpPr>
        <dsp:cNvPr id="0" name=""/>
        <dsp:cNvSpPr/>
      </dsp:nvSpPr>
      <dsp:spPr>
        <a:xfrm>
          <a:off x="5875831" y="1130526"/>
          <a:ext cx="359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68210"/>
              </a:moveTo>
              <a:lnTo>
                <a:pt x="196939" y="68210"/>
              </a:lnTo>
              <a:lnTo>
                <a:pt x="196939" y="45720"/>
              </a:lnTo>
              <a:lnTo>
                <a:pt x="35967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45898" y="1174295"/>
        <a:ext cx="19546" cy="3902"/>
      </dsp:txXfrm>
    </dsp:sp>
    <dsp:sp modelId="{9D6C3702-DC12-4AC3-8D45-CF98505CA21C}">
      <dsp:nvSpPr>
        <dsp:cNvPr id="0" name=""/>
        <dsp:cNvSpPr/>
      </dsp:nvSpPr>
      <dsp:spPr>
        <a:xfrm>
          <a:off x="4180768" y="689678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Moodle </a:t>
          </a:r>
          <a:endParaRPr lang="en-US" sz="2000" kern="1200" dirty="0"/>
        </a:p>
      </dsp:txBody>
      <dsp:txXfrm>
        <a:off x="4180768" y="689678"/>
        <a:ext cx="1696863" cy="1018118"/>
      </dsp:txXfrm>
    </dsp:sp>
    <dsp:sp modelId="{D9B559FC-3081-460D-9C61-889DC206E4C1}">
      <dsp:nvSpPr>
        <dsp:cNvPr id="0" name=""/>
        <dsp:cNvSpPr/>
      </dsp:nvSpPr>
      <dsp:spPr>
        <a:xfrm>
          <a:off x="7962974" y="1130526"/>
          <a:ext cx="359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967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33056" y="1174295"/>
        <a:ext cx="19513" cy="3902"/>
      </dsp:txXfrm>
    </dsp:sp>
    <dsp:sp modelId="{CF5709F5-1FAB-46CA-AA18-925E3730AA22}">
      <dsp:nvSpPr>
        <dsp:cNvPr id="0" name=""/>
        <dsp:cNvSpPr/>
      </dsp:nvSpPr>
      <dsp:spPr>
        <a:xfrm>
          <a:off x="6267910" y="667187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Scheme of work </a:t>
          </a:r>
          <a:endParaRPr lang="en-US" sz="2000" kern="1200" dirty="0"/>
        </a:p>
      </dsp:txBody>
      <dsp:txXfrm>
        <a:off x="6267910" y="667187"/>
        <a:ext cx="1696863" cy="1018118"/>
      </dsp:txXfrm>
    </dsp:sp>
    <dsp:sp modelId="{85BFF16B-282A-4829-AA2F-B882C1E81AF4}">
      <dsp:nvSpPr>
        <dsp:cNvPr id="0" name=""/>
        <dsp:cNvSpPr/>
      </dsp:nvSpPr>
      <dsp:spPr>
        <a:xfrm>
          <a:off x="854914" y="1683506"/>
          <a:ext cx="8348570" cy="359678"/>
        </a:xfrm>
        <a:custGeom>
          <a:avLst/>
          <a:gdLst/>
          <a:ahLst/>
          <a:cxnLst/>
          <a:rect l="0" t="0" r="0" b="0"/>
          <a:pathLst>
            <a:path>
              <a:moveTo>
                <a:pt x="8348570" y="0"/>
              </a:moveTo>
              <a:lnTo>
                <a:pt x="8348570" y="196939"/>
              </a:lnTo>
              <a:lnTo>
                <a:pt x="0" y="196939"/>
              </a:lnTo>
              <a:lnTo>
                <a:pt x="0" y="35967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20257" y="1861394"/>
        <a:ext cx="417884" cy="3902"/>
      </dsp:txXfrm>
    </dsp:sp>
    <dsp:sp modelId="{9C3B2088-9658-4348-A425-83CBB8150C28}">
      <dsp:nvSpPr>
        <dsp:cNvPr id="0" name=""/>
        <dsp:cNvSpPr/>
      </dsp:nvSpPr>
      <dsp:spPr>
        <a:xfrm>
          <a:off x="8355053" y="667187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Assessments </a:t>
          </a:r>
          <a:endParaRPr lang="en-US" sz="2000" kern="1200" dirty="0"/>
        </a:p>
      </dsp:txBody>
      <dsp:txXfrm>
        <a:off x="8355053" y="667187"/>
        <a:ext cx="1696863" cy="1018118"/>
      </dsp:txXfrm>
    </dsp:sp>
    <dsp:sp modelId="{7165F0E8-4213-41D8-BECC-C22F4F5DF8AA}">
      <dsp:nvSpPr>
        <dsp:cNvPr id="0" name=""/>
        <dsp:cNvSpPr/>
      </dsp:nvSpPr>
      <dsp:spPr>
        <a:xfrm>
          <a:off x="1701546" y="2538924"/>
          <a:ext cx="359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967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71629" y="2582692"/>
        <a:ext cx="19513" cy="3902"/>
      </dsp:txXfrm>
    </dsp:sp>
    <dsp:sp modelId="{9B45C158-81F5-411D-9347-3D89DF06209C}">
      <dsp:nvSpPr>
        <dsp:cNvPr id="0" name=""/>
        <dsp:cNvSpPr/>
      </dsp:nvSpPr>
      <dsp:spPr>
        <a:xfrm>
          <a:off x="6482" y="2075584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criminal law? </a:t>
          </a:r>
          <a:endParaRPr lang="en-US" sz="2000" kern="1200" dirty="0"/>
        </a:p>
      </dsp:txBody>
      <dsp:txXfrm>
        <a:off x="6482" y="2075584"/>
        <a:ext cx="1696863" cy="1018118"/>
      </dsp:txXfrm>
    </dsp:sp>
    <dsp:sp modelId="{3D034A5A-68B4-4CA1-AFE5-15B74A947AA5}">
      <dsp:nvSpPr>
        <dsp:cNvPr id="0" name=""/>
        <dsp:cNvSpPr/>
      </dsp:nvSpPr>
      <dsp:spPr>
        <a:xfrm>
          <a:off x="3788689" y="2538924"/>
          <a:ext cx="359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967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58771" y="2582692"/>
        <a:ext cx="19513" cy="3902"/>
      </dsp:txXfrm>
    </dsp:sp>
    <dsp:sp modelId="{ABB506E2-5282-47A2-B9EF-B1596238EEB7}">
      <dsp:nvSpPr>
        <dsp:cNvPr id="0" name=""/>
        <dsp:cNvSpPr/>
      </dsp:nvSpPr>
      <dsp:spPr>
        <a:xfrm>
          <a:off x="2093625" y="2075584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Activities </a:t>
          </a:r>
          <a:endParaRPr lang="en-US" sz="2000" kern="1200" dirty="0"/>
        </a:p>
      </dsp:txBody>
      <dsp:txXfrm>
        <a:off x="2093625" y="2075584"/>
        <a:ext cx="1696863" cy="1018118"/>
      </dsp:txXfrm>
    </dsp:sp>
    <dsp:sp modelId="{6BBD4966-4832-4CCE-B85D-DDFE88435958}">
      <dsp:nvSpPr>
        <dsp:cNvPr id="0" name=""/>
        <dsp:cNvSpPr/>
      </dsp:nvSpPr>
      <dsp:spPr>
        <a:xfrm>
          <a:off x="5875831" y="2538924"/>
          <a:ext cx="359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967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45914" y="2582692"/>
        <a:ext cx="19513" cy="3902"/>
      </dsp:txXfrm>
    </dsp:sp>
    <dsp:sp modelId="{117D38D9-328E-43EB-8089-A3E4B837B03E}">
      <dsp:nvSpPr>
        <dsp:cNvPr id="0" name=""/>
        <dsp:cNvSpPr/>
      </dsp:nvSpPr>
      <dsp:spPr>
        <a:xfrm>
          <a:off x="4180768" y="2075584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Summary </a:t>
          </a:r>
          <a:endParaRPr lang="en-US" sz="2000" kern="1200" dirty="0"/>
        </a:p>
      </dsp:txBody>
      <dsp:txXfrm>
        <a:off x="4180768" y="2075584"/>
        <a:ext cx="1696863" cy="1018118"/>
      </dsp:txXfrm>
    </dsp:sp>
    <dsp:sp modelId="{8E098BD0-2D2A-489A-83CD-D495E1FD82AB}">
      <dsp:nvSpPr>
        <dsp:cNvPr id="0" name=""/>
        <dsp:cNvSpPr/>
      </dsp:nvSpPr>
      <dsp:spPr>
        <a:xfrm>
          <a:off x="6267910" y="2075584"/>
          <a:ext cx="1696863" cy="1018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48" tIns="87278" rIns="83148" bIns="8727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Thank you, any questions?</a:t>
          </a:r>
          <a:endParaRPr lang="en-US" sz="2000" kern="1200" dirty="0"/>
        </a:p>
      </dsp:txBody>
      <dsp:txXfrm>
        <a:off x="6267910" y="2075584"/>
        <a:ext cx="1696863" cy="10181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6505C-DAA5-4B24-96CD-C42CF541987E}">
      <dsp:nvSpPr>
        <dsp:cNvPr id="0" name=""/>
        <dsp:cNvSpPr/>
      </dsp:nvSpPr>
      <dsp:spPr>
        <a:xfrm>
          <a:off x="564066" y="389"/>
          <a:ext cx="2350070" cy="14100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Communication is key – please let me know if you are going to be absent or late. </a:t>
          </a:r>
          <a:endParaRPr lang="en-US" sz="1800" kern="1200"/>
        </a:p>
      </dsp:txBody>
      <dsp:txXfrm>
        <a:off x="605365" y="41688"/>
        <a:ext cx="2267472" cy="1327444"/>
      </dsp:txXfrm>
    </dsp:sp>
    <dsp:sp modelId="{5E56757D-D113-4166-A588-52A3DBD5074B}">
      <dsp:nvSpPr>
        <dsp:cNvPr id="0" name=""/>
        <dsp:cNvSpPr/>
      </dsp:nvSpPr>
      <dsp:spPr>
        <a:xfrm>
          <a:off x="3120942" y="414001"/>
          <a:ext cx="498214" cy="5828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120942" y="530564"/>
        <a:ext cx="348750" cy="349691"/>
      </dsp:txXfrm>
    </dsp:sp>
    <dsp:sp modelId="{F093903F-6FBB-4B61-8EDE-E297B206918D}">
      <dsp:nvSpPr>
        <dsp:cNvPr id="0" name=""/>
        <dsp:cNvSpPr/>
      </dsp:nvSpPr>
      <dsp:spPr>
        <a:xfrm>
          <a:off x="3854164" y="389"/>
          <a:ext cx="2350070" cy="14100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Respect – for the university and everyone within it.</a:t>
          </a:r>
          <a:endParaRPr lang="en-US" sz="1800" kern="1200"/>
        </a:p>
      </dsp:txBody>
      <dsp:txXfrm>
        <a:off x="3895463" y="41688"/>
        <a:ext cx="2267472" cy="1327444"/>
      </dsp:txXfrm>
    </dsp:sp>
    <dsp:sp modelId="{94A3496C-8EE3-434E-A0E2-4A5844731F1A}">
      <dsp:nvSpPr>
        <dsp:cNvPr id="0" name=""/>
        <dsp:cNvSpPr/>
      </dsp:nvSpPr>
      <dsp:spPr>
        <a:xfrm>
          <a:off x="6411041" y="414001"/>
          <a:ext cx="498214" cy="5828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411041" y="530564"/>
        <a:ext cx="348750" cy="349691"/>
      </dsp:txXfrm>
    </dsp:sp>
    <dsp:sp modelId="{B3B05162-5790-4DF5-8949-363B42514E89}">
      <dsp:nvSpPr>
        <dsp:cNvPr id="0" name=""/>
        <dsp:cNvSpPr/>
      </dsp:nvSpPr>
      <dsp:spPr>
        <a:xfrm>
          <a:off x="7144263" y="389"/>
          <a:ext cx="2350070" cy="14100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Avoid talking over people when they are talking. </a:t>
          </a:r>
          <a:endParaRPr lang="en-US" sz="1800" kern="1200"/>
        </a:p>
      </dsp:txBody>
      <dsp:txXfrm>
        <a:off x="7185562" y="41688"/>
        <a:ext cx="2267472" cy="1327444"/>
      </dsp:txXfrm>
    </dsp:sp>
    <dsp:sp modelId="{C610B9B5-F568-4551-A21E-9953713BFA4A}">
      <dsp:nvSpPr>
        <dsp:cNvPr id="0" name=""/>
        <dsp:cNvSpPr/>
      </dsp:nvSpPr>
      <dsp:spPr>
        <a:xfrm rot="5400000">
          <a:off x="8070191" y="1574936"/>
          <a:ext cx="498214" cy="5828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8144453" y="1617237"/>
        <a:ext cx="349691" cy="348750"/>
      </dsp:txXfrm>
    </dsp:sp>
    <dsp:sp modelId="{9A267612-E2A5-4047-B93B-A1841E9728B0}">
      <dsp:nvSpPr>
        <dsp:cNvPr id="0" name=""/>
        <dsp:cNvSpPr/>
      </dsp:nvSpPr>
      <dsp:spPr>
        <a:xfrm>
          <a:off x="7144263" y="2350459"/>
          <a:ext cx="2350070" cy="14100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 Kindness will get you further than rudeness. </a:t>
          </a:r>
          <a:endParaRPr lang="en-US" sz="1800" kern="1200"/>
        </a:p>
      </dsp:txBody>
      <dsp:txXfrm>
        <a:off x="7185562" y="2391758"/>
        <a:ext cx="2267472" cy="13274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DD212-6D61-4F3E-8AF9-DE29307E33D0}">
      <dsp:nvSpPr>
        <dsp:cNvPr id="0" name=""/>
        <dsp:cNvSpPr/>
      </dsp:nvSpPr>
      <dsp:spPr>
        <a:xfrm>
          <a:off x="1063980" y="719741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8F313-A8F1-49C2-B61B-A92A6FF93C1F}">
      <dsp:nvSpPr>
        <dsp:cNvPr id="0" name=""/>
        <dsp:cNvSpPr/>
      </dsp:nvSpPr>
      <dsp:spPr>
        <a:xfrm>
          <a:off x="285097" y="234633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What is your name? </a:t>
          </a:r>
          <a:endParaRPr lang="en-US" sz="2300" kern="1200" dirty="0"/>
        </a:p>
      </dsp:txBody>
      <dsp:txXfrm>
        <a:off x="285097" y="2346338"/>
        <a:ext cx="2832300" cy="720000"/>
      </dsp:txXfrm>
    </dsp:sp>
    <dsp:sp modelId="{5E188EB6-A31C-465D-8988-3608CE725322}">
      <dsp:nvSpPr>
        <dsp:cNvPr id="0" name=""/>
        <dsp:cNvSpPr/>
      </dsp:nvSpPr>
      <dsp:spPr>
        <a:xfrm>
          <a:off x="4391932" y="719741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76BF4-D464-4AE2-8A9C-8442F5ED2F90}">
      <dsp:nvSpPr>
        <dsp:cNvPr id="0" name=""/>
        <dsp:cNvSpPr/>
      </dsp:nvSpPr>
      <dsp:spPr>
        <a:xfrm>
          <a:off x="3613050" y="234633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What would you like to do in the future? </a:t>
          </a:r>
          <a:endParaRPr lang="en-US" sz="2300" kern="1200" dirty="0"/>
        </a:p>
      </dsp:txBody>
      <dsp:txXfrm>
        <a:off x="3613050" y="2346338"/>
        <a:ext cx="2832300" cy="720000"/>
      </dsp:txXfrm>
    </dsp:sp>
    <dsp:sp modelId="{70798458-1E5A-475C-833A-38017E6D178E}">
      <dsp:nvSpPr>
        <dsp:cNvPr id="0" name=""/>
        <dsp:cNvSpPr/>
      </dsp:nvSpPr>
      <dsp:spPr>
        <a:xfrm>
          <a:off x="7719885" y="719741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16475C-2F68-45BA-B507-81044C0A6E14}">
      <dsp:nvSpPr>
        <dsp:cNvPr id="0" name=""/>
        <dsp:cNvSpPr/>
      </dsp:nvSpPr>
      <dsp:spPr>
        <a:xfrm>
          <a:off x="6941002" y="234633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An interesting fact about yourself.</a:t>
          </a:r>
          <a:endParaRPr lang="en-US" sz="2300" kern="1200" dirty="0"/>
        </a:p>
      </dsp:txBody>
      <dsp:txXfrm>
        <a:off x="6941002" y="2346338"/>
        <a:ext cx="28323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E1A60-5E65-4255-BCEB-9C57D4D3DEF1}">
      <dsp:nvSpPr>
        <dsp:cNvPr id="0" name=""/>
        <dsp:cNvSpPr/>
      </dsp:nvSpPr>
      <dsp:spPr>
        <a:xfrm>
          <a:off x="0" y="8318"/>
          <a:ext cx="6582555" cy="25108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aim of today’s session is to introduce students to the criminal law module, this includes introductions to criminalisation, the role of prison and much more. </a:t>
          </a:r>
          <a:endParaRPr lang="en-US" sz="2900" kern="1200"/>
        </a:p>
      </dsp:txBody>
      <dsp:txXfrm>
        <a:off x="122568" y="130886"/>
        <a:ext cx="6337419" cy="2265683"/>
      </dsp:txXfrm>
    </dsp:sp>
    <dsp:sp modelId="{DCA33D29-0CB2-4386-84D2-01611E0D1409}">
      <dsp:nvSpPr>
        <dsp:cNvPr id="0" name=""/>
        <dsp:cNvSpPr/>
      </dsp:nvSpPr>
      <dsp:spPr>
        <a:xfrm>
          <a:off x="0" y="2602659"/>
          <a:ext cx="6582555" cy="2510819"/>
        </a:xfrm>
        <a:prstGeom prst="roundRect">
          <a:avLst/>
        </a:prstGeom>
        <a:solidFill>
          <a:schemeClr val="accent2">
            <a:hueOff val="-1331824"/>
            <a:satOff val="-586"/>
            <a:lumOff val="156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By the end of today’s session students should be able to demonstrate their understanding of the module, their first assignment and should have a general understanding of what criminal law is. </a:t>
          </a:r>
          <a:endParaRPr lang="en-US" sz="2900" kern="1200"/>
        </a:p>
      </dsp:txBody>
      <dsp:txXfrm>
        <a:off x="122568" y="2725227"/>
        <a:ext cx="6337419" cy="22656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B1013-8EC3-4F16-B5FC-5FFA08220656}">
      <dsp:nvSpPr>
        <dsp:cNvPr id="0" name=""/>
        <dsp:cNvSpPr/>
      </dsp:nvSpPr>
      <dsp:spPr>
        <a:xfrm>
          <a:off x="0" y="156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3F8A0-89F4-40C3-A745-4403CCBCD4D2}">
      <dsp:nvSpPr>
        <dsp:cNvPr id="0" name=""/>
        <dsp:cNvSpPr/>
      </dsp:nvSpPr>
      <dsp:spPr>
        <a:xfrm>
          <a:off x="239310" y="179560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29604-E476-40BE-80AA-BEC8CFA5CD7A}">
      <dsp:nvSpPr>
        <dsp:cNvPr id="0" name=""/>
        <dsp:cNvSpPr/>
      </dsp:nvSpPr>
      <dsp:spPr>
        <a:xfrm>
          <a:off x="913731" y="156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By now you should be familiar with Moodle, please ensure that you can see the module criminal law on your Moodle homepage. </a:t>
          </a:r>
          <a:endParaRPr lang="en-US" sz="2000" kern="1200"/>
        </a:p>
      </dsp:txBody>
      <dsp:txXfrm>
        <a:off x="913731" y="1560"/>
        <a:ext cx="9144668" cy="791109"/>
      </dsp:txXfrm>
    </dsp:sp>
    <dsp:sp modelId="{0ABC7614-AE97-44B0-9DBC-5FB6C6B17D81}">
      <dsp:nvSpPr>
        <dsp:cNvPr id="0" name=""/>
        <dsp:cNvSpPr/>
      </dsp:nvSpPr>
      <dsp:spPr>
        <a:xfrm>
          <a:off x="0" y="990447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985F6-2D19-4A5A-9201-AC9F1CDDADA0}">
      <dsp:nvSpPr>
        <dsp:cNvPr id="0" name=""/>
        <dsp:cNvSpPr/>
      </dsp:nvSpPr>
      <dsp:spPr>
        <a:xfrm>
          <a:off x="239310" y="1168447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B7449-AB6D-43D8-A03D-AD28477798C4}">
      <dsp:nvSpPr>
        <dsp:cNvPr id="0" name=""/>
        <dsp:cNvSpPr/>
      </dsp:nvSpPr>
      <dsp:spPr>
        <a:xfrm>
          <a:off x="913731" y="990447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All content from classes will be released after the session. </a:t>
          </a:r>
          <a:endParaRPr lang="en-US" sz="2000" kern="1200"/>
        </a:p>
      </dsp:txBody>
      <dsp:txXfrm>
        <a:off x="913731" y="990447"/>
        <a:ext cx="9144668" cy="791109"/>
      </dsp:txXfrm>
    </dsp:sp>
    <dsp:sp modelId="{179A12EA-1626-405B-8640-D0FC0734240A}">
      <dsp:nvSpPr>
        <dsp:cNvPr id="0" name=""/>
        <dsp:cNvSpPr/>
      </dsp:nvSpPr>
      <dsp:spPr>
        <a:xfrm>
          <a:off x="0" y="1979334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2AC807-FAA8-4307-A1BC-D2BC85048DD8}">
      <dsp:nvSpPr>
        <dsp:cNvPr id="0" name=""/>
        <dsp:cNvSpPr/>
      </dsp:nvSpPr>
      <dsp:spPr>
        <a:xfrm>
          <a:off x="239310" y="2157333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B10BE-40AA-4D73-8ABE-F01AA39ECF90}">
      <dsp:nvSpPr>
        <dsp:cNvPr id="0" name=""/>
        <dsp:cNvSpPr/>
      </dsp:nvSpPr>
      <dsp:spPr>
        <a:xfrm>
          <a:off x="913731" y="1979334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However, if you would prefer it before hand, please let me know. </a:t>
          </a:r>
          <a:endParaRPr lang="en-US" sz="2000" kern="1200"/>
        </a:p>
      </dsp:txBody>
      <dsp:txXfrm>
        <a:off x="913731" y="1979334"/>
        <a:ext cx="9144668" cy="791109"/>
      </dsp:txXfrm>
    </dsp:sp>
    <dsp:sp modelId="{090D0D66-D93A-4F2D-BAFE-34B50A2611CF}">
      <dsp:nvSpPr>
        <dsp:cNvPr id="0" name=""/>
        <dsp:cNvSpPr/>
      </dsp:nvSpPr>
      <dsp:spPr>
        <a:xfrm>
          <a:off x="0" y="2968220"/>
          <a:ext cx="10058399" cy="7911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760F6-4CBC-4997-AC3A-B29A7D3D8558}">
      <dsp:nvSpPr>
        <dsp:cNvPr id="0" name=""/>
        <dsp:cNvSpPr/>
      </dsp:nvSpPr>
      <dsp:spPr>
        <a:xfrm>
          <a:off x="239310" y="3146220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F5286-8CC1-453C-B888-13341A13CCC3}">
      <dsp:nvSpPr>
        <dsp:cNvPr id="0" name=""/>
        <dsp:cNvSpPr/>
      </dsp:nvSpPr>
      <dsp:spPr>
        <a:xfrm>
          <a:off x="913731" y="296822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You will also find you scheme of work and assessments (Where possible) on Moodle. </a:t>
          </a:r>
          <a:endParaRPr lang="en-US" sz="2000" kern="1200"/>
        </a:p>
      </dsp:txBody>
      <dsp:txXfrm>
        <a:off x="913731" y="2968220"/>
        <a:ext cx="9144668" cy="7911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FB897-2D92-4953-8E61-FB1C5DB6A25D}">
      <dsp:nvSpPr>
        <dsp:cNvPr id="0" name=""/>
        <dsp:cNvSpPr/>
      </dsp:nvSpPr>
      <dsp:spPr>
        <a:xfrm>
          <a:off x="0" y="459"/>
          <a:ext cx="10058399" cy="10742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176C8A-06A6-44B4-AC40-50B53B0A2A74}">
      <dsp:nvSpPr>
        <dsp:cNvPr id="0" name=""/>
        <dsp:cNvSpPr/>
      </dsp:nvSpPr>
      <dsp:spPr>
        <a:xfrm>
          <a:off x="324969" y="242171"/>
          <a:ext cx="590852" cy="5908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DFFAB-0C68-416C-8D08-82D6DE065A9C}">
      <dsp:nvSpPr>
        <dsp:cNvPr id="0" name=""/>
        <dsp:cNvSpPr/>
      </dsp:nvSpPr>
      <dsp:spPr>
        <a:xfrm>
          <a:off x="1240791" y="459"/>
          <a:ext cx="8817608" cy="1074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4" tIns="113694" rIns="113694" bIns="11369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In this module you will have 2 Assessments; </a:t>
          </a:r>
          <a:endParaRPr lang="en-US" sz="2500" kern="1200"/>
        </a:p>
      </dsp:txBody>
      <dsp:txXfrm>
        <a:off x="1240791" y="459"/>
        <a:ext cx="8817608" cy="1074277"/>
      </dsp:txXfrm>
    </dsp:sp>
    <dsp:sp modelId="{09BB6E67-2AD7-49BD-81AC-658ECA3725C9}">
      <dsp:nvSpPr>
        <dsp:cNvPr id="0" name=""/>
        <dsp:cNvSpPr/>
      </dsp:nvSpPr>
      <dsp:spPr>
        <a:xfrm>
          <a:off x="0" y="1343306"/>
          <a:ext cx="10058399" cy="10742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721A8F-1CFB-43A5-9033-C9B6F23DEF9E}">
      <dsp:nvSpPr>
        <dsp:cNvPr id="0" name=""/>
        <dsp:cNvSpPr/>
      </dsp:nvSpPr>
      <dsp:spPr>
        <a:xfrm>
          <a:off x="324969" y="1585019"/>
          <a:ext cx="590852" cy="5908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02BD5-7696-4428-B85E-8F33F193B851}">
      <dsp:nvSpPr>
        <dsp:cNvPr id="0" name=""/>
        <dsp:cNvSpPr/>
      </dsp:nvSpPr>
      <dsp:spPr>
        <a:xfrm>
          <a:off x="1240791" y="1343306"/>
          <a:ext cx="8817608" cy="1074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4" tIns="113694" rIns="113694" bIns="11369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Written assignment – to be submitted via Turnitin </a:t>
          </a:r>
          <a:endParaRPr lang="en-US" sz="2500" kern="1200"/>
        </a:p>
      </dsp:txBody>
      <dsp:txXfrm>
        <a:off x="1240791" y="1343306"/>
        <a:ext cx="8817608" cy="1074277"/>
      </dsp:txXfrm>
    </dsp:sp>
    <dsp:sp modelId="{B4BA3726-0B2D-4775-9442-6A86943309BF}">
      <dsp:nvSpPr>
        <dsp:cNvPr id="0" name=""/>
        <dsp:cNvSpPr/>
      </dsp:nvSpPr>
      <dsp:spPr>
        <a:xfrm>
          <a:off x="0" y="2686153"/>
          <a:ext cx="10058399" cy="10742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45926-0F6C-4DB2-AD2A-948C0391D0E2}">
      <dsp:nvSpPr>
        <dsp:cNvPr id="0" name=""/>
        <dsp:cNvSpPr/>
      </dsp:nvSpPr>
      <dsp:spPr>
        <a:xfrm>
          <a:off x="324969" y="2927866"/>
          <a:ext cx="590852" cy="5908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10EFF-66CC-4FB2-BC00-2CD3D1B7EF61}">
      <dsp:nvSpPr>
        <dsp:cNvPr id="0" name=""/>
        <dsp:cNvSpPr/>
      </dsp:nvSpPr>
      <dsp:spPr>
        <a:xfrm>
          <a:off x="1240791" y="2686153"/>
          <a:ext cx="8817608" cy="1074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4" tIns="113694" rIns="113694" bIns="11369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Exam – Date and content to be released later in the semester</a:t>
          </a:r>
          <a:endParaRPr lang="en-US" sz="2500" kern="1200"/>
        </a:p>
      </dsp:txBody>
      <dsp:txXfrm>
        <a:off x="1240791" y="2686153"/>
        <a:ext cx="8817608" cy="10742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3E8C0-19AB-4641-993D-E7230C192C91}">
      <dsp:nvSpPr>
        <dsp:cNvPr id="0" name=""/>
        <dsp:cNvSpPr/>
      </dsp:nvSpPr>
      <dsp:spPr>
        <a:xfrm>
          <a:off x="1519199" y="313316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693E0-A40B-4B1E-8FB2-5C2E0F5BE413}">
      <dsp:nvSpPr>
        <dsp:cNvPr id="0" name=""/>
        <dsp:cNvSpPr/>
      </dsp:nvSpPr>
      <dsp:spPr>
        <a:xfrm>
          <a:off x="331199" y="272757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will be available on Moodle after today’s session. </a:t>
          </a:r>
          <a:endParaRPr lang="en-US" sz="2300" kern="1200"/>
        </a:p>
      </dsp:txBody>
      <dsp:txXfrm>
        <a:off x="331199" y="2727574"/>
        <a:ext cx="4320000" cy="720000"/>
      </dsp:txXfrm>
    </dsp:sp>
    <dsp:sp modelId="{81A604B4-DB48-4131-A1EB-AE30F283D896}">
      <dsp:nvSpPr>
        <dsp:cNvPr id="0" name=""/>
        <dsp:cNvSpPr/>
      </dsp:nvSpPr>
      <dsp:spPr>
        <a:xfrm>
          <a:off x="6595199" y="313316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B2078-9F25-4841-8C8F-62368AC68C15}">
      <dsp:nvSpPr>
        <dsp:cNvPr id="0" name=""/>
        <dsp:cNvSpPr/>
      </dsp:nvSpPr>
      <dsp:spPr>
        <a:xfrm>
          <a:off x="5407199" y="272757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But let’s take a look at it now</a:t>
          </a:r>
          <a:endParaRPr lang="en-US" sz="2300" kern="1200"/>
        </a:p>
      </dsp:txBody>
      <dsp:txXfrm>
        <a:off x="5407199" y="2727574"/>
        <a:ext cx="432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EF7A0-88A7-4B49-A244-FAB798DEA381}">
      <dsp:nvSpPr>
        <dsp:cNvPr id="0" name=""/>
        <dsp:cNvSpPr/>
      </dsp:nvSpPr>
      <dsp:spPr>
        <a:xfrm>
          <a:off x="0" y="1560"/>
          <a:ext cx="10058399" cy="7911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E9A568-8A06-472C-81CF-1BADB3F7912F}">
      <dsp:nvSpPr>
        <dsp:cNvPr id="0" name=""/>
        <dsp:cNvSpPr/>
      </dsp:nvSpPr>
      <dsp:spPr>
        <a:xfrm>
          <a:off x="239310" y="179560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6A3DC-F563-49F5-B097-0EED45DD8F1A}">
      <dsp:nvSpPr>
        <dsp:cNvPr id="0" name=""/>
        <dsp:cNvSpPr/>
      </dsp:nvSpPr>
      <dsp:spPr>
        <a:xfrm>
          <a:off x="913731" y="156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Exam </a:t>
          </a:r>
          <a:endParaRPr lang="en-US" sz="2200" kern="1200"/>
        </a:p>
      </dsp:txBody>
      <dsp:txXfrm>
        <a:off x="913731" y="1560"/>
        <a:ext cx="9144668" cy="791109"/>
      </dsp:txXfrm>
    </dsp:sp>
    <dsp:sp modelId="{9B9F9906-7651-4A5C-A163-52EEF0420F72}">
      <dsp:nvSpPr>
        <dsp:cNvPr id="0" name=""/>
        <dsp:cNvSpPr/>
      </dsp:nvSpPr>
      <dsp:spPr>
        <a:xfrm>
          <a:off x="0" y="990447"/>
          <a:ext cx="10058399" cy="7911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AE1B2-BDEE-4060-AB77-51A3E7722825}">
      <dsp:nvSpPr>
        <dsp:cNvPr id="0" name=""/>
        <dsp:cNvSpPr/>
      </dsp:nvSpPr>
      <dsp:spPr>
        <a:xfrm>
          <a:off x="239310" y="1168447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DA6CF-A6DA-4955-B185-E995AFC87061}">
      <dsp:nvSpPr>
        <dsp:cNvPr id="0" name=""/>
        <dsp:cNvSpPr/>
      </dsp:nvSpPr>
      <dsp:spPr>
        <a:xfrm>
          <a:off x="913731" y="990447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Will be in January, but the date has not been released yet</a:t>
          </a:r>
          <a:endParaRPr lang="en-US" sz="2200" kern="1200"/>
        </a:p>
      </dsp:txBody>
      <dsp:txXfrm>
        <a:off x="913731" y="990447"/>
        <a:ext cx="9144668" cy="791109"/>
      </dsp:txXfrm>
    </dsp:sp>
    <dsp:sp modelId="{0D11300C-6CE3-4BDA-9C88-04ED3FA7927F}">
      <dsp:nvSpPr>
        <dsp:cNvPr id="0" name=""/>
        <dsp:cNvSpPr/>
      </dsp:nvSpPr>
      <dsp:spPr>
        <a:xfrm>
          <a:off x="0" y="1979334"/>
          <a:ext cx="10058399" cy="7911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02E55D-5B81-4CE6-9626-36888FB21FFA}">
      <dsp:nvSpPr>
        <dsp:cNvPr id="0" name=""/>
        <dsp:cNvSpPr/>
      </dsp:nvSpPr>
      <dsp:spPr>
        <a:xfrm>
          <a:off x="239310" y="2157333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0010ED-22EC-4E58-9EAA-64F7EF544995}">
      <dsp:nvSpPr>
        <dsp:cNvPr id="0" name=""/>
        <dsp:cNvSpPr/>
      </dsp:nvSpPr>
      <dsp:spPr>
        <a:xfrm>
          <a:off x="913731" y="1979334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will have detailed guidance for the exam </a:t>
          </a:r>
          <a:endParaRPr lang="en-US" sz="2200" kern="1200"/>
        </a:p>
      </dsp:txBody>
      <dsp:txXfrm>
        <a:off x="913731" y="1979334"/>
        <a:ext cx="9144668" cy="791109"/>
      </dsp:txXfrm>
    </dsp:sp>
    <dsp:sp modelId="{9BEB867A-E7E5-4F2C-B1C7-3531BB9C94ED}">
      <dsp:nvSpPr>
        <dsp:cNvPr id="0" name=""/>
        <dsp:cNvSpPr/>
      </dsp:nvSpPr>
      <dsp:spPr>
        <a:xfrm>
          <a:off x="0" y="2968220"/>
          <a:ext cx="10058399" cy="7911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1EF28-6FFB-4E5F-85EC-053AFA3D0276}">
      <dsp:nvSpPr>
        <dsp:cNvPr id="0" name=""/>
        <dsp:cNvSpPr/>
      </dsp:nvSpPr>
      <dsp:spPr>
        <a:xfrm>
          <a:off x="239310" y="3146220"/>
          <a:ext cx="435110" cy="4351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2FF648-7E51-40A7-926F-408D42BFBEE6}">
      <dsp:nvSpPr>
        <dsp:cNvPr id="0" name=""/>
        <dsp:cNvSpPr/>
      </dsp:nvSpPr>
      <dsp:spPr>
        <a:xfrm>
          <a:off x="913731" y="2968220"/>
          <a:ext cx="9144668" cy="791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726" tIns="83726" rIns="83726" bIns="837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is closed book, so you cannot take any notes or books in with you.</a:t>
          </a:r>
          <a:endParaRPr lang="en-US" sz="2200" kern="1200"/>
        </a:p>
      </dsp:txBody>
      <dsp:txXfrm>
        <a:off x="913731" y="2968220"/>
        <a:ext cx="9144668" cy="7911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02864-9610-40E2-A9C7-963247E08997}">
      <dsp:nvSpPr>
        <dsp:cNvPr id="0" name=""/>
        <dsp:cNvSpPr/>
      </dsp:nvSpPr>
      <dsp:spPr>
        <a:xfrm>
          <a:off x="1227" y="284662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19893-D649-469F-B939-DB74FD531C4A}">
      <dsp:nvSpPr>
        <dsp:cNvPr id="0" name=""/>
        <dsp:cNvSpPr/>
      </dsp:nvSpPr>
      <dsp:spPr>
        <a:xfrm>
          <a:off x="480082" y="739574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What is Criminal law? </a:t>
          </a:r>
          <a:endParaRPr lang="en-US" sz="5200" kern="1200"/>
        </a:p>
      </dsp:txBody>
      <dsp:txXfrm>
        <a:off x="560236" y="819728"/>
        <a:ext cx="4149382" cy="2576345"/>
      </dsp:txXfrm>
    </dsp:sp>
    <dsp:sp modelId="{C671AF67-624F-460C-ACBF-931A5F2DFDBE}">
      <dsp:nvSpPr>
        <dsp:cNvPr id="0" name=""/>
        <dsp:cNvSpPr/>
      </dsp:nvSpPr>
      <dsp:spPr>
        <a:xfrm>
          <a:off x="5268627" y="284662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56D02-7F83-4FA2-BF7E-87C0F410E0C3}">
      <dsp:nvSpPr>
        <dsp:cNvPr id="0" name=""/>
        <dsp:cNvSpPr/>
      </dsp:nvSpPr>
      <dsp:spPr>
        <a:xfrm>
          <a:off x="5747481" y="739574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The elements of an offence</a:t>
          </a:r>
          <a:endParaRPr lang="en-US" sz="5200" kern="1200"/>
        </a:p>
      </dsp:txBody>
      <dsp:txXfrm>
        <a:off x="5827635" y="819728"/>
        <a:ext cx="4149382" cy="25763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EA5B7-5EDC-4B54-A1CA-B41CB12D15CC}">
      <dsp:nvSpPr>
        <dsp:cNvPr id="0" name=""/>
        <dsp:cNvSpPr/>
      </dsp:nvSpPr>
      <dsp:spPr>
        <a:xfrm>
          <a:off x="0" y="0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1B43E-8963-4614-BC13-29CD54908CDA}">
      <dsp:nvSpPr>
        <dsp:cNvPr id="0" name=""/>
        <dsp:cNvSpPr/>
      </dsp:nvSpPr>
      <dsp:spPr>
        <a:xfrm>
          <a:off x="0" y="0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must remember that there are three different legal systems within the United Kingdom. </a:t>
          </a:r>
          <a:endParaRPr lang="en-US" sz="2500" kern="1200"/>
        </a:p>
      </dsp:txBody>
      <dsp:txXfrm>
        <a:off x="0" y="0"/>
        <a:ext cx="10554574" cy="909127"/>
      </dsp:txXfrm>
    </dsp:sp>
    <dsp:sp modelId="{084E1C4A-6340-4265-8359-0D9DB37D2511}">
      <dsp:nvSpPr>
        <dsp:cNvPr id="0" name=""/>
        <dsp:cNvSpPr/>
      </dsp:nvSpPr>
      <dsp:spPr>
        <a:xfrm>
          <a:off x="0" y="909127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63E6C7-46D6-48CA-A496-550665B37356}">
      <dsp:nvSpPr>
        <dsp:cNvPr id="0" name=""/>
        <dsp:cNvSpPr/>
      </dsp:nvSpPr>
      <dsp:spPr>
        <a:xfrm>
          <a:off x="0" y="909127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the English and Welsh justice system. </a:t>
          </a:r>
          <a:endParaRPr lang="en-US" sz="2500" kern="1200"/>
        </a:p>
      </dsp:txBody>
      <dsp:txXfrm>
        <a:off x="0" y="909127"/>
        <a:ext cx="10554574" cy="909127"/>
      </dsp:txXfrm>
    </dsp:sp>
    <dsp:sp modelId="{CC131B8D-9B9E-4AF7-BCAD-D951992156ED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E64DD-7BB6-417F-BBAC-1E8211E46F35}">
      <dsp:nvSpPr>
        <dsp:cNvPr id="0" name=""/>
        <dsp:cNvSpPr/>
      </dsp:nvSpPr>
      <dsp:spPr>
        <a:xfrm>
          <a:off x="0" y="1818255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the Scottish justice system. </a:t>
          </a:r>
          <a:endParaRPr lang="en-US" sz="2500" kern="1200"/>
        </a:p>
      </dsp:txBody>
      <dsp:txXfrm>
        <a:off x="0" y="1818255"/>
        <a:ext cx="10554574" cy="909127"/>
      </dsp:txXfrm>
    </dsp:sp>
    <dsp:sp modelId="{B5D5E57D-4EEC-4560-8A65-6B3E4B97A7B4}">
      <dsp:nvSpPr>
        <dsp:cNvPr id="0" name=""/>
        <dsp:cNvSpPr/>
      </dsp:nvSpPr>
      <dsp:spPr>
        <a:xfrm>
          <a:off x="0" y="2727383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8BE39-94F5-45E6-B598-742C27F09058}">
      <dsp:nvSpPr>
        <dsp:cNvPr id="0" name=""/>
        <dsp:cNvSpPr/>
      </dsp:nvSpPr>
      <dsp:spPr>
        <a:xfrm>
          <a:off x="0" y="2727383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the Norther Ireland Justice system. </a:t>
          </a:r>
          <a:endParaRPr lang="en-US" sz="2500" kern="1200"/>
        </a:p>
      </dsp:txBody>
      <dsp:txXfrm>
        <a:off x="0" y="2727383"/>
        <a:ext cx="10554574" cy="90912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3A2C2-13DE-4B99-82C6-38F53CA12B21}">
      <dsp:nvSpPr>
        <dsp:cNvPr id="0" name=""/>
        <dsp:cNvSpPr/>
      </dsp:nvSpPr>
      <dsp:spPr>
        <a:xfrm>
          <a:off x="1063980" y="707059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00836-40FE-4835-BE30-9321176016DD}">
      <dsp:nvSpPr>
        <dsp:cNvPr id="0" name=""/>
        <dsp:cNvSpPr/>
      </dsp:nvSpPr>
      <dsp:spPr>
        <a:xfrm>
          <a:off x="285097" y="233372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Laws/ statutes that govern the way we must act within society, and we must follow these laws. </a:t>
          </a:r>
          <a:endParaRPr lang="en-US" sz="1500" kern="1200" dirty="0"/>
        </a:p>
      </dsp:txBody>
      <dsp:txXfrm>
        <a:off x="285097" y="2333728"/>
        <a:ext cx="2832300" cy="720000"/>
      </dsp:txXfrm>
    </dsp:sp>
    <dsp:sp modelId="{ADF87F8D-B2E7-4656-813A-127CD6F3875B}">
      <dsp:nvSpPr>
        <dsp:cNvPr id="0" name=""/>
        <dsp:cNvSpPr/>
      </dsp:nvSpPr>
      <dsp:spPr>
        <a:xfrm>
          <a:off x="4391932" y="707059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6C828-BDD2-4ED2-8EDB-329A9CD68B0A}">
      <dsp:nvSpPr>
        <dsp:cNvPr id="0" name=""/>
        <dsp:cNvSpPr/>
      </dsp:nvSpPr>
      <dsp:spPr>
        <a:xfrm>
          <a:off x="3613050" y="233372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But we also have other things such as a code of conduct. Is this law? </a:t>
          </a:r>
          <a:endParaRPr lang="en-US" sz="1500" kern="1200"/>
        </a:p>
      </dsp:txBody>
      <dsp:txXfrm>
        <a:off x="3613050" y="2333728"/>
        <a:ext cx="2832300" cy="720000"/>
      </dsp:txXfrm>
    </dsp:sp>
    <dsp:sp modelId="{A0D1DC60-0BE6-4CD4-930E-E7D6177D3982}">
      <dsp:nvSpPr>
        <dsp:cNvPr id="0" name=""/>
        <dsp:cNvSpPr/>
      </dsp:nvSpPr>
      <dsp:spPr>
        <a:xfrm>
          <a:off x="7719885" y="707059"/>
          <a:ext cx="1274535" cy="12745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4C865-C476-4686-8F6F-E8ABC3EF1ED3}">
      <dsp:nvSpPr>
        <dsp:cNvPr id="0" name=""/>
        <dsp:cNvSpPr/>
      </dsp:nvSpPr>
      <dsp:spPr>
        <a:xfrm>
          <a:off x="6941002" y="233372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Does it have consequences? </a:t>
          </a:r>
          <a:endParaRPr lang="en-US" sz="1500" kern="1200"/>
        </a:p>
      </dsp:txBody>
      <dsp:txXfrm>
        <a:off x="6941002" y="2333728"/>
        <a:ext cx="28323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7A7C96-D061-45A8-8EA6-6335940EE272}">
      <dsp:nvSpPr>
        <dsp:cNvPr id="0" name=""/>
        <dsp:cNvSpPr/>
      </dsp:nvSpPr>
      <dsp:spPr>
        <a:xfrm>
          <a:off x="489253" y="998757"/>
          <a:ext cx="793388" cy="7933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0F49B-7934-43C8-9026-FB6F045AC1CB}">
      <dsp:nvSpPr>
        <dsp:cNvPr id="0" name=""/>
        <dsp:cNvSpPr/>
      </dsp:nvSpPr>
      <dsp:spPr>
        <a:xfrm>
          <a:off x="4405" y="2056796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Primary Law – Made by Parliament</a:t>
          </a:r>
          <a:endParaRPr lang="en-US" sz="1100" kern="1200"/>
        </a:p>
      </dsp:txBody>
      <dsp:txXfrm>
        <a:off x="4405" y="2056796"/>
        <a:ext cx="1763085" cy="705234"/>
      </dsp:txXfrm>
    </dsp:sp>
    <dsp:sp modelId="{D5A392A3-B4C7-48FF-A49C-08B4F5132E6D}">
      <dsp:nvSpPr>
        <dsp:cNvPr id="0" name=""/>
        <dsp:cNvSpPr/>
      </dsp:nvSpPr>
      <dsp:spPr>
        <a:xfrm>
          <a:off x="2560879" y="998757"/>
          <a:ext cx="793388" cy="7933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6B094-2D7A-49C8-9AA1-D081636A75DC}">
      <dsp:nvSpPr>
        <dsp:cNvPr id="0" name=""/>
        <dsp:cNvSpPr/>
      </dsp:nvSpPr>
      <dsp:spPr>
        <a:xfrm>
          <a:off x="2076031" y="2056796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Secondary Law – Made by Government ministers</a:t>
          </a:r>
          <a:endParaRPr lang="en-US" sz="1100" kern="1200"/>
        </a:p>
      </dsp:txBody>
      <dsp:txXfrm>
        <a:off x="2076031" y="2056796"/>
        <a:ext cx="1763085" cy="705234"/>
      </dsp:txXfrm>
    </dsp:sp>
    <dsp:sp modelId="{1B4EE72D-AAA9-4672-9B22-FE55C32AED3B}">
      <dsp:nvSpPr>
        <dsp:cNvPr id="0" name=""/>
        <dsp:cNvSpPr/>
      </dsp:nvSpPr>
      <dsp:spPr>
        <a:xfrm>
          <a:off x="4632505" y="998757"/>
          <a:ext cx="793388" cy="7933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81ADA-AD49-4897-8D44-BD4638E56CD5}">
      <dsp:nvSpPr>
        <dsp:cNvPr id="0" name=""/>
        <dsp:cNvSpPr/>
      </dsp:nvSpPr>
      <dsp:spPr>
        <a:xfrm>
          <a:off x="4147657" y="2056796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Case Law – Made by judges (common law)</a:t>
          </a:r>
          <a:endParaRPr lang="en-US" sz="1100" kern="1200"/>
        </a:p>
      </dsp:txBody>
      <dsp:txXfrm>
        <a:off x="4147657" y="2056796"/>
        <a:ext cx="1763085" cy="705234"/>
      </dsp:txXfrm>
    </dsp:sp>
    <dsp:sp modelId="{0F668124-CED7-49DE-B3A8-9495C391F0AA}">
      <dsp:nvSpPr>
        <dsp:cNvPr id="0" name=""/>
        <dsp:cNvSpPr/>
      </dsp:nvSpPr>
      <dsp:spPr>
        <a:xfrm>
          <a:off x="6704131" y="998757"/>
          <a:ext cx="793388" cy="7933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93AF5-AC9E-42E9-B50D-C42A80A56E0F}">
      <dsp:nvSpPr>
        <dsp:cNvPr id="0" name=""/>
        <dsp:cNvSpPr/>
      </dsp:nvSpPr>
      <dsp:spPr>
        <a:xfrm>
          <a:off x="6219283" y="2056796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International Law – Governs relationships between countries, not binding in domestic law</a:t>
          </a:r>
          <a:endParaRPr lang="en-US" sz="1100" kern="1200"/>
        </a:p>
      </dsp:txBody>
      <dsp:txXfrm>
        <a:off x="6219283" y="2056796"/>
        <a:ext cx="1763085" cy="705234"/>
      </dsp:txXfrm>
    </dsp:sp>
    <dsp:sp modelId="{38E29C4E-CB7D-4BF3-B863-812F1EA75D0B}">
      <dsp:nvSpPr>
        <dsp:cNvPr id="0" name=""/>
        <dsp:cNvSpPr/>
      </dsp:nvSpPr>
      <dsp:spPr>
        <a:xfrm>
          <a:off x="8775757" y="998757"/>
          <a:ext cx="793388" cy="7933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F180F3-78DD-4A88-919A-85DF22748081}">
      <dsp:nvSpPr>
        <dsp:cNvPr id="0" name=""/>
        <dsp:cNvSpPr/>
      </dsp:nvSpPr>
      <dsp:spPr>
        <a:xfrm>
          <a:off x="8290908" y="2056796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European Convention on Human Rights 1950 – Human Rights Act 1998</a:t>
          </a:r>
          <a:endParaRPr lang="en-US" sz="1100" kern="1200"/>
        </a:p>
      </dsp:txBody>
      <dsp:txXfrm>
        <a:off x="8290908" y="2056796"/>
        <a:ext cx="1763085" cy="70523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C0786-27C7-42F6-9C26-77B3D19566D4}">
      <dsp:nvSpPr>
        <dsp:cNvPr id="0" name=""/>
        <dsp:cNvSpPr/>
      </dsp:nvSpPr>
      <dsp:spPr>
        <a:xfrm>
          <a:off x="2143996" y="944999"/>
          <a:ext cx="4624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72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62905" y="988253"/>
        <a:ext cx="24653" cy="4930"/>
      </dsp:txXfrm>
    </dsp:sp>
    <dsp:sp modelId="{4D0D4C42-19FC-406D-B12F-DC0BB1500171}">
      <dsp:nvSpPr>
        <dsp:cNvPr id="0" name=""/>
        <dsp:cNvSpPr/>
      </dsp:nvSpPr>
      <dsp:spPr>
        <a:xfrm>
          <a:off x="2001" y="347580"/>
          <a:ext cx="2143794" cy="128627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4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048" tIns="110266" rIns="105048" bIns="11026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Criminal law v Civil Law. </a:t>
          </a:r>
          <a:endParaRPr lang="en-US" sz="1500" kern="1200"/>
        </a:p>
      </dsp:txBody>
      <dsp:txXfrm>
        <a:off x="2001" y="347580"/>
        <a:ext cx="2143794" cy="1286276"/>
      </dsp:txXfrm>
    </dsp:sp>
    <dsp:sp modelId="{DF8D0FBF-2FA9-4DF6-9230-57FC37DFB13F}">
      <dsp:nvSpPr>
        <dsp:cNvPr id="0" name=""/>
        <dsp:cNvSpPr/>
      </dsp:nvSpPr>
      <dsp:spPr>
        <a:xfrm>
          <a:off x="4780863" y="944999"/>
          <a:ext cx="4624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72" y="45720"/>
              </a:lnTo>
            </a:path>
          </a:pathLst>
        </a:custGeom>
        <a:noFill/>
        <a:ln w="12700" cap="flat" cmpd="sng" algn="ctr">
          <a:solidFill>
            <a:schemeClr val="accent4">
              <a:hueOff val="-305671"/>
              <a:satOff val="-2049"/>
              <a:lumOff val="-211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9773" y="988253"/>
        <a:ext cx="24653" cy="4930"/>
      </dsp:txXfrm>
    </dsp:sp>
    <dsp:sp modelId="{FD847AE3-C988-438C-A60A-47F3FC46304F}">
      <dsp:nvSpPr>
        <dsp:cNvPr id="0" name=""/>
        <dsp:cNvSpPr/>
      </dsp:nvSpPr>
      <dsp:spPr>
        <a:xfrm>
          <a:off x="2638868" y="347580"/>
          <a:ext cx="2143794" cy="1286276"/>
        </a:xfrm>
        <a:prstGeom prst="rect">
          <a:avLst/>
        </a:prstGeom>
        <a:gradFill rotWithShape="0">
          <a:gsLst>
            <a:gs pos="0">
              <a:schemeClr val="accent4">
                <a:hueOff val="-254726"/>
                <a:satOff val="-1708"/>
                <a:lumOff val="-1765"/>
                <a:alphaOff val="0"/>
                <a:shade val="85000"/>
                <a:satMod val="130000"/>
              </a:schemeClr>
            </a:gs>
            <a:gs pos="34000">
              <a:schemeClr val="accent4">
                <a:hueOff val="-254726"/>
                <a:satOff val="-1708"/>
                <a:lumOff val="-1765"/>
                <a:alphaOff val="0"/>
                <a:shade val="87000"/>
                <a:satMod val="125000"/>
              </a:schemeClr>
            </a:gs>
            <a:gs pos="70000">
              <a:schemeClr val="accent4">
                <a:hueOff val="-254726"/>
                <a:satOff val="-1708"/>
                <a:lumOff val="-1765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-254726"/>
                <a:satOff val="-1708"/>
                <a:lumOff val="-1765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048" tIns="110266" rIns="105048" bIns="11026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Criminal law – punishment. </a:t>
          </a:r>
          <a:endParaRPr lang="en-US" sz="1500" kern="1200"/>
        </a:p>
      </dsp:txBody>
      <dsp:txXfrm>
        <a:off x="2638868" y="347580"/>
        <a:ext cx="2143794" cy="1286276"/>
      </dsp:txXfrm>
    </dsp:sp>
    <dsp:sp modelId="{D3A37F36-52C0-44C0-BFD7-A43CC1744330}">
      <dsp:nvSpPr>
        <dsp:cNvPr id="0" name=""/>
        <dsp:cNvSpPr/>
      </dsp:nvSpPr>
      <dsp:spPr>
        <a:xfrm>
          <a:off x="7417731" y="944999"/>
          <a:ext cx="4624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72" y="45720"/>
              </a:lnTo>
            </a:path>
          </a:pathLst>
        </a:custGeom>
        <a:noFill/>
        <a:ln w="12700" cap="flat" cmpd="sng" algn="ctr">
          <a:solidFill>
            <a:schemeClr val="accent4">
              <a:hueOff val="-611342"/>
              <a:satOff val="-4098"/>
              <a:lumOff val="-423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36640" y="988253"/>
        <a:ext cx="24653" cy="4930"/>
      </dsp:txXfrm>
    </dsp:sp>
    <dsp:sp modelId="{BF9B3877-A824-4B96-ADB0-DA4BB83FF630}">
      <dsp:nvSpPr>
        <dsp:cNvPr id="0" name=""/>
        <dsp:cNvSpPr/>
      </dsp:nvSpPr>
      <dsp:spPr>
        <a:xfrm>
          <a:off x="5275736" y="347580"/>
          <a:ext cx="2143794" cy="1286276"/>
        </a:xfrm>
        <a:prstGeom prst="rect">
          <a:avLst/>
        </a:prstGeom>
        <a:gradFill rotWithShape="0">
          <a:gsLst>
            <a:gs pos="0">
              <a:schemeClr val="accent4">
                <a:hueOff val="-509452"/>
                <a:satOff val="-3415"/>
                <a:lumOff val="-3530"/>
                <a:alphaOff val="0"/>
                <a:shade val="85000"/>
                <a:satMod val="130000"/>
              </a:schemeClr>
            </a:gs>
            <a:gs pos="34000">
              <a:schemeClr val="accent4">
                <a:hueOff val="-509452"/>
                <a:satOff val="-3415"/>
                <a:lumOff val="-3530"/>
                <a:alphaOff val="0"/>
                <a:shade val="87000"/>
                <a:satMod val="125000"/>
              </a:schemeClr>
            </a:gs>
            <a:gs pos="70000">
              <a:schemeClr val="accent4">
                <a:hueOff val="-509452"/>
                <a:satOff val="-3415"/>
                <a:lumOff val="-353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-509452"/>
                <a:satOff val="-3415"/>
                <a:lumOff val="-353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048" tIns="110266" rIns="105048" bIns="11026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Proof beyond reasonable doubt. </a:t>
          </a:r>
          <a:endParaRPr lang="en-US" sz="1500" kern="1200"/>
        </a:p>
      </dsp:txBody>
      <dsp:txXfrm>
        <a:off x="5275736" y="347580"/>
        <a:ext cx="2143794" cy="1286276"/>
      </dsp:txXfrm>
    </dsp:sp>
    <dsp:sp modelId="{13822272-3BCC-478E-90C9-7DC3177BFB5F}">
      <dsp:nvSpPr>
        <dsp:cNvPr id="0" name=""/>
        <dsp:cNvSpPr/>
      </dsp:nvSpPr>
      <dsp:spPr>
        <a:xfrm>
          <a:off x="1073898" y="1632057"/>
          <a:ext cx="7910602" cy="462472"/>
        </a:xfrm>
        <a:custGeom>
          <a:avLst/>
          <a:gdLst/>
          <a:ahLst/>
          <a:cxnLst/>
          <a:rect l="0" t="0" r="0" b="0"/>
          <a:pathLst>
            <a:path>
              <a:moveTo>
                <a:pt x="7910602" y="0"/>
              </a:moveTo>
              <a:lnTo>
                <a:pt x="7910602" y="248336"/>
              </a:lnTo>
              <a:lnTo>
                <a:pt x="0" y="248336"/>
              </a:lnTo>
              <a:lnTo>
                <a:pt x="0" y="462472"/>
              </a:lnTo>
            </a:path>
          </a:pathLst>
        </a:custGeom>
        <a:noFill/>
        <a:ln w="12700" cap="flat" cmpd="sng" algn="ctr">
          <a:solidFill>
            <a:schemeClr val="accent4">
              <a:hueOff val="-917013"/>
              <a:satOff val="-6147"/>
              <a:lumOff val="-6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31051" y="1860828"/>
        <a:ext cx="396297" cy="4930"/>
      </dsp:txXfrm>
    </dsp:sp>
    <dsp:sp modelId="{3CF258F4-CB76-4BA1-ABBE-38DC44D735E7}">
      <dsp:nvSpPr>
        <dsp:cNvPr id="0" name=""/>
        <dsp:cNvSpPr/>
      </dsp:nvSpPr>
      <dsp:spPr>
        <a:xfrm>
          <a:off x="7912603" y="347580"/>
          <a:ext cx="2143794" cy="1286276"/>
        </a:xfrm>
        <a:prstGeom prst="rect">
          <a:avLst/>
        </a:prstGeom>
        <a:gradFill rotWithShape="0">
          <a:gsLst>
            <a:gs pos="0">
              <a:schemeClr val="accent4">
                <a:hueOff val="-764177"/>
                <a:satOff val="-5123"/>
                <a:lumOff val="-5295"/>
                <a:alphaOff val="0"/>
                <a:shade val="85000"/>
                <a:satMod val="130000"/>
              </a:schemeClr>
            </a:gs>
            <a:gs pos="34000">
              <a:schemeClr val="accent4">
                <a:hueOff val="-764177"/>
                <a:satOff val="-5123"/>
                <a:lumOff val="-5295"/>
                <a:alphaOff val="0"/>
                <a:shade val="87000"/>
                <a:satMod val="125000"/>
              </a:schemeClr>
            </a:gs>
            <a:gs pos="70000">
              <a:schemeClr val="accent4">
                <a:hueOff val="-764177"/>
                <a:satOff val="-5123"/>
                <a:lumOff val="-5295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-764177"/>
                <a:satOff val="-5123"/>
                <a:lumOff val="-5295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048" tIns="110266" rIns="105048" bIns="11026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Crown prosecution service. </a:t>
          </a:r>
          <a:endParaRPr lang="en-US" sz="1500" kern="1200"/>
        </a:p>
      </dsp:txBody>
      <dsp:txXfrm>
        <a:off x="7912603" y="347580"/>
        <a:ext cx="2143794" cy="1286276"/>
      </dsp:txXfrm>
    </dsp:sp>
    <dsp:sp modelId="{9954BB95-6E6B-43BC-8F45-DC81392B9DD4}">
      <dsp:nvSpPr>
        <dsp:cNvPr id="0" name=""/>
        <dsp:cNvSpPr/>
      </dsp:nvSpPr>
      <dsp:spPr>
        <a:xfrm>
          <a:off x="2143996" y="2724348"/>
          <a:ext cx="4624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72" y="45720"/>
              </a:lnTo>
            </a:path>
          </a:pathLst>
        </a:custGeom>
        <a:noFill/>
        <a:ln w="12700" cap="flat" cmpd="sng" algn="ctr">
          <a:solidFill>
            <a:schemeClr val="accent4">
              <a:hueOff val="-1222684"/>
              <a:satOff val="-8196"/>
              <a:lumOff val="-847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62905" y="2767603"/>
        <a:ext cx="24653" cy="4930"/>
      </dsp:txXfrm>
    </dsp:sp>
    <dsp:sp modelId="{81A3900E-7DB6-4A6A-809B-0201236552EB}">
      <dsp:nvSpPr>
        <dsp:cNvPr id="0" name=""/>
        <dsp:cNvSpPr/>
      </dsp:nvSpPr>
      <dsp:spPr>
        <a:xfrm>
          <a:off x="2001" y="2126930"/>
          <a:ext cx="2143794" cy="1286276"/>
        </a:xfrm>
        <a:prstGeom prst="rect">
          <a:avLst/>
        </a:prstGeom>
        <a:gradFill rotWithShape="0">
          <a:gsLst>
            <a:gs pos="0">
              <a:schemeClr val="accent4">
                <a:hueOff val="-1018903"/>
                <a:satOff val="-6830"/>
                <a:lumOff val="-7059"/>
                <a:alphaOff val="0"/>
                <a:shade val="85000"/>
                <a:satMod val="130000"/>
              </a:schemeClr>
            </a:gs>
            <a:gs pos="34000">
              <a:schemeClr val="accent4">
                <a:hueOff val="-1018903"/>
                <a:satOff val="-6830"/>
                <a:lumOff val="-7059"/>
                <a:alphaOff val="0"/>
                <a:shade val="87000"/>
                <a:satMod val="125000"/>
              </a:schemeClr>
            </a:gs>
            <a:gs pos="70000">
              <a:schemeClr val="accent4">
                <a:hueOff val="-1018903"/>
                <a:satOff val="-6830"/>
                <a:lumOff val="-705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-1018903"/>
                <a:satOff val="-6830"/>
                <a:lumOff val="-705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048" tIns="110266" rIns="105048" bIns="11026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Civil law – Rights and duties owed by both individuals and organisations to each other. </a:t>
          </a:r>
          <a:endParaRPr lang="en-US" sz="1500" kern="1200"/>
        </a:p>
      </dsp:txBody>
      <dsp:txXfrm>
        <a:off x="2001" y="2126930"/>
        <a:ext cx="2143794" cy="1286276"/>
      </dsp:txXfrm>
    </dsp:sp>
    <dsp:sp modelId="{CE238BC5-C625-4541-8CBE-CF138832ADCE}">
      <dsp:nvSpPr>
        <dsp:cNvPr id="0" name=""/>
        <dsp:cNvSpPr/>
      </dsp:nvSpPr>
      <dsp:spPr>
        <a:xfrm>
          <a:off x="4780863" y="2724348"/>
          <a:ext cx="4624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2472" y="45720"/>
              </a:lnTo>
            </a:path>
          </a:pathLst>
        </a:custGeom>
        <a:noFill/>
        <a:ln w="12700" cap="flat" cmpd="sng" algn="ctr">
          <a:solidFill>
            <a:schemeClr val="accent4">
              <a:hueOff val="-1528355"/>
              <a:satOff val="-10245"/>
              <a:lumOff val="-1058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9773" y="2767603"/>
        <a:ext cx="24653" cy="4930"/>
      </dsp:txXfrm>
    </dsp:sp>
    <dsp:sp modelId="{09828388-DEDE-44E8-8CB5-8A3D03BB3FA1}">
      <dsp:nvSpPr>
        <dsp:cNvPr id="0" name=""/>
        <dsp:cNvSpPr/>
      </dsp:nvSpPr>
      <dsp:spPr>
        <a:xfrm>
          <a:off x="2638868" y="2126930"/>
          <a:ext cx="2143794" cy="1286276"/>
        </a:xfrm>
        <a:prstGeom prst="rect">
          <a:avLst/>
        </a:prstGeom>
        <a:gradFill rotWithShape="0">
          <a:gsLst>
            <a:gs pos="0">
              <a:schemeClr val="accent4">
                <a:hueOff val="-1273629"/>
                <a:satOff val="-8538"/>
                <a:lumOff val="-8824"/>
                <a:alphaOff val="0"/>
                <a:shade val="85000"/>
                <a:satMod val="130000"/>
              </a:schemeClr>
            </a:gs>
            <a:gs pos="34000">
              <a:schemeClr val="accent4">
                <a:hueOff val="-1273629"/>
                <a:satOff val="-8538"/>
                <a:lumOff val="-8824"/>
                <a:alphaOff val="0"/>
                <a:shade val="87000"/>
                <a:satMod val="125000"/>
              </a:schemeClr>
            </a:gs>
            <a:gs pos="70000">
              <a:schemeClr val="accent4">
                <a:hueOff val="-1273629"/>
                <a:satOff val="-8538"/>
                <a:lumOff val="-8824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-1273629"/>
                <a:satOff val="-8538"/>
                <a:lumOff val="-8824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048" tIns="110266" rIns="105048" bIns="11026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 example is duty of care in tort law. </a:t>
          </a:r>
          <a:endParaRPr lang="en-US" sz="1500" kern="1200"/>
        </a:p>
      </dsp:txBody>
      <dsp:txXfrm>
        <a:off x="2638868" y="2126930"/>
        <a:ext cx="2143794" cy="1286276"/>
      </dsp:txXfrm>
    </dsp:sp>
    <dsp:sp modelId="{9FE32896-DB37-4375-AC1A-22D11E76CE26}">
      <dsp:nvSpPr>
        <dsp:cNvPr id="0" name=""/>
        <dsp:cNvSpPr/>
      </dsp:nvSpPr>
      <dsp:spPr>
        <a:xfrm>
          <a:off x="5275736" y="2126930"/>
          <a:ext cx="2143794" cy="1286276"/>
        </a:xfrm>
        <a:prstGeom prst="rect">
          <a:avLst/>
        </a:prstGeom>
        <a:gradFill rotWithShape="0">
          <a:gsLst>
            <a:gs pos="0">
              <a:schemeClr val="accent4">
                <a:hueOff val="-1528355"/>
                <a:satOff val="-10245"/>
                <a:lumOff val="-10589"/>
                <a:alphaOff val="0"/>
                <a:shade val="85000"/>
                <a:satMod val="130000"/>
              </a:schemeClr>
            </a:gs>
            <a:gs pos="34000">
              <a:schemeClr val="accent4">
                <a:hueOff val="-1528355"/>
                <a:satOff val="-10245"/>
                <a:lumOff val="-10589"/>
                <a:alphaOff val="0"/>
                <a:shade val="87000"/>
                <a:satMod val="125000"/>
              </a:schemeClr>
            </a:gs>
            <a:gs pos="70000">
              <a:schemeClr val="accent4">
                <a:hueOff val="-1528355"/>
                <a:satOff val="-10245"/>
                <a:lumOff val="-1058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4">
                <a:hueOff val="-1528355"/>
                <a:satOff val="-10245"/>
                <a:lumOff val="-1058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5048" tIns="110266" rIns="105048" bIns="11026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Burden on the claimant – Balance of probabilities. </a:t>
          </a:r>
          <a:endParaRPr lang="en-US" sz="1500" kern="1200"/>
        </a:p>
      </dsp:txBody>
      <dsp:txXfrm>
        <a:off x="5275736" y="2126930"/>
        <a:ext cx="2143794" cy="128627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AC47B2-5657-4069-8049-5C844D89F899}">
      <dsp:nvSpPr>
        <dsp:cNvPr id="0" name=""/>
        <dsp:cNvSpPr/>
      </dsp:nvSpPr>
      <dsp:spPr>
        <a:xfrm>
          <a:off x="0" y="37447"/>
          <a:ext cx="10058399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Criminal law encompasses several offences. </a:t>
          </a:r>
          <a:endParaRPr lang="en-US" sz="2200" kern="1200" dirty="0"/>
        </a:p>
      </dsp:txBody>
      <dsp:txXfrm>
        <a:off x="42663" y="80110"/>
        <a:ext cx="9973073" cy="788627"/>
      </dsp:txXfrm>
    </dsp:sp>
    <dsp:sp modelId="{3F87D08B-3657-4CF1-B41E-549DE6E3CB7A}">
      <dsp:nvSpPr>
        <dsp:cNvPr id="0" name=""/>
        <dsp:cNvSpPr/>
      </dsp:nvSpPr>
      <dsp:spPr>
        <a:xfrm>
          <a:off x="0" y="974760"/>
          <a:ext cx="10058399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includes but is not limited to; Murder, assault and battery. </a:t>
          </a:r>
          <a:endParaRPr lang="en-US" sz="2200" kern="1200"/>
        </a:p>
      </dsp:txBody>
      <dsp:txXfrm>
        <a:off x="42663" y="1017423"/>
        <a:ext cx="9973073" cy="788627"/>
      </dsp:txXfrm>
    </dsp:sp>
    <dsp:sp modelId="{777133AB-130E-4482-9BFC-557CFCDAE21F}">
      <dsp:nvSpPr>
        <dsp:cNvPr id="0" name=""/>
        <dsp:cNvSpPr/>
      </dsp:nvSpPr>
      <dsp:spPr>
        <a:xfrm>
          <a:off x="0" y="1912074"/>
          <a:ext cx="10058399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Sentencing is governed by S.57(2) of the Sentencing Act 2020. </a:t>
          </a:r>
          <a:endParaRPr lang="en-US" sz="2200" kern="1200"/>
        </a:p>
      </dsp:txBody>
      <dsp:txXfrm>
        <a:off x="42663" y="1954737"/>
        <a:ext cx="9973073" cy="788627"/>
      </dsp:txXfrm>
    </dsp:sp>
    <dsp:sp modelId="{FE3144DA-D562-4703-951F-C66149FAB81F}">
      <dsp:nvSpPr>
        <dsp:cNvPr id="0" name=""/>
        <dsp:cNvSpPr/>
      </dsp:nvSpPr>
      <dsp:spPr>
        <a:xfrm>
          <a:off x="0" y="2849387"/>
          <a:ext cx="10058399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 cases are separated into categories as governed by the Magistrates Court Act 1980;</a:t>
          </a:r>
          <a:endParaRPr lang="en-US" sz="2200" kern="1200"/>
        </a:p>
      </dsp:txBody>
      <dsp:txXfrm>
        <a:off x="42663" y="2892050"/>
        <a:ext cx="9973073" cy="78862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D042A-F67D-4F95-8EE0-41A1AC52AAB3}">
      <dsp:nvSpPr>
        <dsp:cNvPr id="0" name=""/>
        <dsp:cNvSpPr/>
      </dsp:nvSpPr>
      <dsp:spPr>
        <a:xfrm>
          <a:off x="2946" y="1101324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84A69-C6BE-41D9-8422-5AEA93BDD5B6}">
      <dsp:nvSpPr>
        <dsp:cNvPr id="0" name=""/>
        <dsp:cNvSpPr/>
      </dsp:nvSpPr>
      <dsp:spPr>
        <a:xfrm>
          <a:off x="236726" y="1323415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types of offences include; </a:t>
          </a:r>
          <a:endParaRPr lang="en-US" sz="2500" kern="1200"/>
        </a:p>
      </dsp:txBody>
      <dsp:txXfrm>
        <a:off x="275858" y="1362547"/>
        <a:ext cx="2025748" cy="1257784"/>
      </dsp:txXfrm>
    </dsp:sp>
    <dsp:sp modelId="{D4C9E05C-ED25-436E-9255-0A16291DFA99}">
      <dsp:nvSpPr>
        <dsp:cNvPr id="0" name=""/>
        <dsp:cNvSpPr/>
      </dsp:nvSpPr>
      <dsp:spPr>
        <a:xfrm>
          <a:off x="2574518" y="1101324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EBAF7-72DC-41E6-9684-AEE14E692C75}">
      <dsp:nvSpPr>
        <dsp:cNvPr id="0" name=""/>
        <dsp:cNvSpPr/>
      </dsp:nvSpPr>
      <dsp:spPr>
        <a:xfrm>
          <a:off x="2808297" y="1323415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Summary </a:t>
          </a:r>
          <a:endParaRPr lang="en-US" sz="2500" kern="1200"/>
        </a:p>
      </dsp:txBody>
      <dsp:txXfrm>
        <a:off x="2847429" y="1362547"/>
        <a:ext cx="2025748" cy="1257784"/>
      </dsp:txXfrm>
    </dsp:sp>
    <dsp:sp modelId="{A2B855C7-0F4B-4064-A0E3-A8985F40F82B}">
      <dsp:nvSpPr>
        <dsp:cNvPr id="0" name=""/>
        <dsp:cNvSpPr/>
      </dsp:nvSpPr>
      <dsp:spPr>
        <a:xfrm>
          <a:off x="5146089" y="1101324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95ECC8-6B3D-4C13-8A83-7AF240BC5BA4}">
      <dsp:nvSpPr>
        <dsp:cNvPr id="0" name=""/>
        <dsp:cNvSpPr/>
      </dsp:nvSpPr>
      <dsp:spPr>
        <a:xfrm>
          <a:off x="5379868" y="1323415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Either way offences </a:t>
          </a:r>
          <a:endParaRPr lang="en-US" sz="2500" kern="1200"/>
        </a:p>
      </dsp:txBody>
      <dsp:txXfrm>
        <a:off x="5419000" y="1362547"/>
        <a:ext cx="2025748" cy="1257784"/>
      </dsp:txXfrm>
    </dsp:sp>
    <dsp:sp modelId="{51DA869B-64F3-4467-9EF4-074F03ADB723}">
      <dsp:nvSpPr>
        <dsp:cNvPr id="0" name=""/>
        <dsp:cNvSpPr/>
      </dsp:nvSpPr>
      <dsp:spPr>
        <a:xfrm>
          <a:off x="7717661" y="1101324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1CBA4-24C5-4871-9570-5D9628A8E560}">
      <dsp:nvSpPr>
        <dsp:cNvPr id="0" name=""/>
        <dsp:cNvSpPr/>
      </dsp:nvSpPr>
      <dsp:spPr>
        <a:xfrm>
          <a:off x="7951440" y="1323415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Indictable offences </a:t>
          </a:r>
          <a:endParaRPr lang="en-US" sz="2500" kern="1200"/>
        </a:p>
      </dsp:txBody>
      <dsp:txXfrm>
        <a:off x="7990572" y="1362547"/>
        <a:ext cx="2025748" cy="125778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ECE45-D801-4AEE-B54C-E698FFF85539}">
      <dsp:nvSpPr>
        <dsp:cNvPr id="0" name=""/>
        <dsp:cNvSpPr/>
      </dsp:nvSpPr>
      <dsp:spPr>
        <a:xfrm>
          <a:off x="1227" y="284611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A01AE-BAA7-4474-8875-0AA7F94D3E7D}">
      <dsp:nvSpPr>
        <dsp:cNvPr id="0" name=""/>
        <dsp:cNvSpPr/>
      </dsp:nvSpPr>
      <dsp:spPr>
        <a:xfrm>
          <a:off x="480082" y="739523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It is for the prosecution to prove guilt. </a:t>
          </a:r>
          <a:endParaRPr lang="en-US" sz="3300" kern="1200" dirty="0"/>
        </a:p>
      </dsp:txBody>
      <dsp:txXfrm>
        <a:off x="560236" y="819677"/>
        <a:ext cx="4149382" cy="2576345"/>
      </dsp:txXfrm>
    </dsp:sp>
    <dsp:sp modelId="{FE8D0F0F-63BB-4A19-A43A-952368F651CE}">
      <dsp:nvSpPr>
        <dsp:cNvPr id="0" name=""/>
        <dsp:cNvSpPr/>
      </dsp:nvSpPr>
      <dsp:spPr>
        <a:xfrm>
          <a:off x="5268627" y="284611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80594-97BF-46C0-9D3B-619D38EBF9C6}">
      <dsp:nvSpPr>
        <dsp:cNvPr id="0" name=""/>
        <dsp:cNvSpPr/>
      </dsp:nvSpPr>
      <dsp:spPr>
        <a:xfrm>
          <a:off x="5747481" y="739523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 line Article 6 of the European Convention of Human Rights 1950/ Human Rights Act 1998.</a:t>
          </a:r>
          <a:endParaRPr lang="en-US" sz="3300" kern="1200"/>
        </a:p>
      </dsp:txBody>
      <dsp:txXfrm>
        <a:off x="5827635" y="819677"/>
        <a:ext cx="4149382" cy="2576345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A9209-EC54-4065-9CC8-26743F8B05C0}">
      <dsp:nvSpPr>
        <dsp:cNvPr id="0" name=""/>
        <dsp:cNvSpPr/>
      </dsp:nvSpPr>
      <dsp:spPr>
        <a:xfrm>
          <a:off x="0" y="942516"/>
          <a:ext cx="6797675" cy="8634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Criminal cases will start with ‘R’. </a:t>
          </a:r>
          <a:endParaRPr lang="en-US" sz="3600" kern="1200"/>
        </a:p>
      </dsp:txBody>
      <dsp:txXfrm>
        <a:off x="42151" y="984667"/>
        <a:ext cx="6713373" cy="779158"/>
      </dsp:txXfrm>
    </dsp:sp>
    <dsp:sp modelId="{386C15A8-2BA5-4068-91B4-125F5FA2FC85}">
      <dsp:nvSpPr>
        <dsp:cNvPr id="0" name=""/>
        <dsp:cNvSpPr/>
      </dsp:nvSpPr>
      <dsp:spPr>
        <a:xfrm>
          <a:off x="0" y="1909656"/>
          <a:ext cx="6797675" cy="863460"/>
        </a:xfrm>
        <a:prstGeom prst="roundRect">
          <a:avLst/>
        </a:prstGeom>
        <a:solidFill>
          <a:schemeClr val="accent2">
            <a:hueOff val="-443941"/>
            <a:satOff val="-195"/>
            <a:lumOff val="5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‘R’ stands for Rex or Regina. </a:t>
          </a:r>
          <a:endParaRPr lang="en-US" sz="3600" kern="1200"/>
        </a:p>
      </dsp:txBody>
      <dsp:txXfrm>
        <a:off x="42151" y="1951807"/>
        <a:ext cx="6713373" cy="779158"/>
      </dsp:txXfrm>
    </dsp:sp>
    <dsp:sp modelId="{7AEEEA37-330C-47DE-81D4-11A12B100EF9}">
      <dsp:nvSpPr>
        <dsp:cNvPr id="0" name=""/>
        <dsp:cNvSpPr/>
      </dsp:nvSpPr>
      <dsp:spPr>
        <a:xfrm>
          <a:off x="0" y="2876796"/>
          <a:ext cx="6797675" cy="863460"/>
        </a:xfrm>
        <a:prstGeom prst="roundRect">
          <a:avLst/>
        </a:prstGeom>
        <a:solidFill>
          <a:schemeClr val="accent2">
            <a:hueOff val="-887883"/>
            <a:satOff val="-391"/>
            <a:lumOff val="104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is the state v an individual. </a:t>
          </a:r>
          <a:endParaRPr lang="en-US" sz="3600" kern="1200"/>
        </a:p>
      </dsp:txBody>
      <dsp:txXfrm>
        <a:off x="42151" y="2918947"/>
        <a:ext cx="6713373" cy="779158"/>
      </dsp:txXfrm>
    </dsp:sp>
    <dsp:sp modelId="{B1BF6094-35E0-422A-978D-CC171563CD2D}">
      <dsp:nvSpPr>
        <dsp:cNvPr id="0" name=""/>
        <dsp:cNvSpPr/>
      </dsp:nvSpPr>
      <dsp:spPr>
        <a:xfrm>
          <a:off x="0" y="3843936"/>
          <a:ext cx="6797675" cy="863460"/>
        </a:xfrm>
        <a:prstGeom prst="roundRect">
          <a:avLst/>
        </a:prstGeom>
        <a:solidFill>
          <a:schemeClr val="accent2">
            <a:hueOff val="-1331824"/>
            <a:satOff val="-586"/>
            <a:lumOff val="156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An example; R v Roberts[ 1978] </a:t>
          </a:r>
          <a:endParaRPr lang="en-US" sz="3600" kern="1200"/>
        </a:p>
      </dsp:txBody>
      <dsp:txXfrm>
        <a:off x="42151" y="3886087"/>
        <a:ext cx="6713373" cy="77915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5B44C-B829-47F4-AED5-407CBC154B11}">
      <dsp:nvSpPr>
        <dsp:cNvPr id="0" name=""/>
        <dsp:cNvSpPr/>
      </dsp:nvSpPr>
      <dsp:spPr>
        <a:xfrm>
          <a:off x="0" y="56915"/>
          <a:ext cx="6797675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the case includes a child, the case name will be different. </a:t>
          </a:r>
          <a:endParaRPr lang="en-US" sz="3300" kern="1200"/>
        </a:p>
      </dsp:txBody>
      <dsp:txXfrm>
        <a:off x="64083" y="120998"/>
        <a:ext cx="6669509" cy="1184574"/>
      </dsp:txXfrm>
    </dsp:sp>
    <dsp:sp modelId="{8BB89CDA-AA97-4B5D-8D07-1894AA48775E}">
      <dsp:nvSpPr>
        <dsp:cNvPr id="0" name=""/>
        <dsp:cNvSpPr/>
      </dsp:nvSpPr>
      <dsp:spPr>
        <a:xfrm>
          <a:off x="0" y="1464695"/>
          <a:ext cx="6797675" cy="1312740"/>
        </a:xfrm>
        <a:prstGeom prst="roundRect">
          <a:avLst/>
        </a:prstGeom>
        <a:solidFill>
          <a:schemeClr val="accent2">
            <a:hueOff val="-443941"/>
            <a:satOff val="-195"/>
            <a:lumOff val="5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This is because children are anonymous. </a:t>
          </a:r>
          <a:endParaRPr lang="en-US" sz="3300" kern="1200"/>
        </a:p>
      </dsp:txBody>
      <dsp:txXfrm>
        <a:off x="64083" y="1528778"/>
        <a:ext cx="6669509" cy="1184574"/>
      </dsp:txXfrm>
    </dsp:sp>
    <dsp:sp modelId="{E2F1D04C-9C7B-4E9C-A903-DEE06AEE38A9}">
      <dsp:nvSpPr>
        <dsp:cNvPr id="0" name=""/>
        <dsp:cNvSpPr/>
      </dsp:nvSpPr>
      <dsp:spPr>
        <a:xfrm>
          <a:off x="0" y="2872476"/>
          <a:ext cx="6797675" cy="1312740"/>
        </a:xfrm>
        <a:prstGeom prst="roundRect">
          <a:avLst/>
        </a:prstGeom>
        <a:solidFill>
          <a:schemeClr val="accent2">
            <a:hueOff val="-887883"/>
            <a:satOff val="-391"/>
            <a:lumOff val="104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 case including a child will follow the following format; </a:t>
          </a:r>
          <a:endParaRPr lang="en-US" sz="3300" kern="1200"/>
        </a:p>
      </dsp:txBody>
      <dsp:txXfrm>
        <a:off x="64083" y="2936559"/>
        <a:ext cx="6669509" cy="1184574"/>
      </dsp:txXfrm>
    </dsp:sp>
    <dsp:sp modelId="{E15F04BC-521C-42E7-A912-307849663D4A}">
      <dsp:nvSpPr>
        <dsp:cNvPr id="0" name=""/>
        <dsp:cNvSpPr/>
      </dsp:nvSpPr>
      <dsp:spPr>
        <a:xfrm>
          <a:off x="0" y="4280256"/>
          <a:ext cx="6797675" cy="1312740"/>
        </a:xfrm>
        <a:prstGeom prst="roundRect">
          <a:avLst/>
        </a:prstGeom>
        <a:solidFill>
          <a:schemeClr val="accent2">
            <a:hueOff val="-1331824"/>
            <a:satOff val="-586"/>
            <a:lumOff val="156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 v A [1997] </a:t>
          </a:r>
          <a:endParaRPr lang="en-US" sz="3300" kern="1200"/>
        </a:p>
      </dsp:txBody>
      <dsp:txXfrm>
        <a:off x="64083" y="4344339"/>
        <a:ext cx="6669509" cy="118457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811E2-4F94-41C4-BF72-ECC5D14ADAC7}">
      <dsp:nvSpPr>
        <dsp:cNvPr id="0" name=""/>
        <dsp:cNvSpPr/>
      </dsp:nvSpPr>
      <dsp:spPr>
        <a:xfrm>
          <a:off x="0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6F2CF-75DA-4882-B6C0-47516780A2D7}">
      <dsp:nvSpPr>
        <dsp:cNvPr id="0" name=""/>
        <dsp:cNvSpPr/>
      </dsp:nvSpPr>
      <dsp:spPr>
        <a:xfrm>
          <a:off x="31432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Legal Burden – Proving the fact – need to prove an offence has been committed.</a:t>
          </a:r>
          <a:endParaRPr lang="en-US" sz="2200" kern="1200" dirty="0"/>
        </a:p>
      </dsp:txBody>
      <dsp:txXfrm>
        <a:off x="366939" y="1196774"/>
        <a:ext cx="2723696" cy="1691139"/>
      </dsp:txXfrm>
    </dsp:sp>
    <dsp:sp modelId="{708B6225-0DE9-4CC8-A808-4FC11373A6B4}">
      <dsp:nvSpPr>
        <dsp:cNvPr id="0" name=""/>
        <dsp:cNvSpPr/>
      </dsp:nvSpPr>
      <dsp:spPr>
        <a:xfrm>
          <a:off x="3457574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E5443-64A4-4F69-A6F6-B80DC8214944}">
      <dsp:nvSpPr>
        <dsp:cNvPr id="0" name=""/>
        <dsp:cNvSpPr/>
      </dsp:nvSpPr>
      <dsp:spPr>
        <a:xfrm>
          <a:off x="3771899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Evidential Burden – Providing evidence.</a:t>
          </a:r>
          <a:endParaRPr lang="en-US" sz="2200" kern="1200"/>
        </a:p>
      </dsp:txBody>
      <dsp:txXfrm>
        <a:off x="3824513" y="1196774"/>
        <a:ext cx="2723696" cy="1691139"/>
      </dsp:txXfrm>
    </dsp:sp>
    <dsp:sp modelId="{ED20E04C-45EF-4A05-AE77-D6F83022B153}">
      <dsp:nvSpPr>
        <dsp:cNvPr id="0" name=""/>
        <dsp:cNvSpPr/>
      </dsp:nvSpPr>
      <dsp:spPr>
        <a:xfrm>
          <a:off x="6915149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B19B6-9613-45F6-98C0-071C593E8DF9}">
      <dsp:nvSpPr>
        <dsp:cNvPr id="0" name=""/>
        <dsp:cNvSpPr/>
      </dsp:nvSpPr>
      <dsp:spPr>
        <a:xfrm>
          <a:off x="722947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Those that have the Legal Burden will also have the Evidential Burden.</a:t>
          </a:r>
          <a:endParaRPr lang="en-US" sz="2200" kern="1200"/>
        </a:p>
      </dsp:txBody>
      <dsp:txXfrm>
        <a:off x="7282089" y="1196774"/>
        <a:ext cx="2723696" cy="169113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59042-DE67-45CE-8FA6-D24506D9F9C7}">
      <dsp:nvSpPr>
        <dsp:cNvPr id="0" name=""/>
        <dsp:cNvSpPr/>
      </dsp:nvSpPr>
      <dsp:spPr>
        <a:xfrm>
          <a:off x="0" y="4936458"/>
          <a:ext cx="11455244" cy="16202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Woolmington v DPP [1935]</a:t>
          </a:r>
        </a:p>
      </dsp:txBody>
      <dsp:txXfrm>
        <a:off x="0" y="4936458"/>
        <a:ext cx="11455244" cy="874938"/>
      </dsp:txXfrm>
    </dsp:sp>
    <dsp:sp modelId="{BD887E83-AC4E-4CDB-8C2E-C47BC5D57A88}">
      <dsp:nvSpPr>
        <dsp:cNvPr id="0" name=""/>
        <dsp:cNvSpPr/>
      </dsp:nvSpPr>
      <dsp:spPr>
        <a:xfrm>
          <a:off x="0" y="5778991"/>
          <a:ext cx="5727621" cy="74531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House of Lords ruled that it was not for the defendant to prove that it was an accident </a:t>
          </a:r>
        </a:p>
      </dsp:txBody>
      <dsp:txXfrm>
        <a:off x="0" y="5778991"/>
        <a:ext cx="5727621" cy="745317"/>
      </dsp:txXfrm>
    </dsp:sp>
    <dsp:sp modelId="{7FAE510C-D213-4851-A3BC-DBDB52953308}">
      <dsp:nvSpPr>
        <dsp:cNvPr id="0" name=""/>
        <dsp:cNvSpPr/>
      </dsp:nvSpPr>
      <dsp:spPr>
        <a:xfrm>
          <a:off x="5727622" y="5778991"/>
          <a:ext cx="5727621" cy="74531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Conviction Quashed</a:t>
          </a:r>
        </a:p>
      </dsp:txBody>
      <dsp:txXfrm>
        <a:off x="5727622" y="5778991"/>
        <a:ext cx="5727621" cy="745317"/>
      </dsp:txXfrm>
    </dsp:sp>
    <dsp:sp modelId="{46B7AF78-E670-4AFB-8685-D302813B7FA2}">
      <dsp:nvSpPr>
        <dsp:cNvPr id="0" name=""/>
        <dsp:cNvSpPr/>
      </dsp:nvSpPr>
      <dsp:spPr>
        <a:xfrm rot="10800000">
          <a:off x="0" y="2468809"/>
          <a:ext cx="11455244" cy="249195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Woolmington v DPP [1935]</a:t>
          </a:r>
        </a:p>
      </dsp:txBody>
      <dsp:txXfrm rot="-10800000">
        <a:off x="0" y="2468809"/>
        <a:ext cx="11455244" cy="874675"/>
      </dsp:txXfrm>
    </dsp:sp>
    <dsp:sp modelId="{77909D44-BAC6-4FF4-89AD-9CA076AEA6CB}">
      <dsp:nvSpPr>
        <dsp:cNvPr id="0" name=""/>
        <dsp:cNvSpPr/>
      </dsp:nvSpPr>
      <dsp:spPr>
        <a:xfrm>
          <a:off x="0" y="334348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Husband appealed</a:t>
          </a:r>
        </a:p>
      </dsp:txBody>
      <dsp:txXfrm>
        <a:off x="0" y="3343484"/>
        <a:ext cx="5727621" cy="745094"/>
      </dsp:txXfrm>
    </dsp:sp>
    <dsp:sp modelId="{353F6A9F-FB2B-4CD2-88CB-7866A4395C83}">
      <dsp:nvSpPr>
        <dsp:cNvPr id="0" name=""/>
        <dsp:cNvSpPr/>
      </dsp:nvSpPr>
      <dsp:spPr>
        <a:xfrm>
          <a:off x="5727622" y="334348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Claiming the judge misdirected the court</a:t>
          </a:r>
        </a:p>
      </dsp:txBody>
      <dsp:txXfrm>
        <a:off x="5727622" y="3343484"/>
        <a:ext cx="5727621" cy="745094"/>
      </dsp:txXfrm>
    </dsp:sp>
    <dsp:sp modelId="{3A1D050B-87BA-48EF-BDF3-50864B35CC5C}">
      <dsp:nvSpPr>
        <dsp:cNvPr id="0" name=""/>
        <dsp:cNvSpPr/>
      </dsp:nvSpPr>
      <dsp:spPr>
        <a:xfrm rot="10800000">
          <a:off x="0" y="1159"/>
          <a:ext cx="11455244" cy="249195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Woolmington v DPP [1935]</a:t>
          </a:r>
        </a:p>
      </dsp:txBody>
      <dsp:txXfrm rot="-10800000">
        <a:off x="0" y="1159"/>
        <a:ext cx="11455244" cy="874675"/>
      </dsp:txXfrm>
    </dsp:sp>
    <dsp:sp modelId="{4D1329AB-8C82-44ED-A504-F2BBBFDC246E}">
      <dsp:nvSpPr>
        <dsp:cNvPr id="0" name=""/>
        <dsp:cNvSpPr/>
      </dsp:nvSpPr>
      <dsp:spPr>
        <a:xfrm>
          <a:off x="0" y="87583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Husband shot his wife who had moved back to her mother's home in the heart and killed her. </a:t>
          </a:r>
        </a:p>
      </dsp:txBody>
      <dsp:txXfrm>
        <a:off x="0" y="875834"/>
        <a:ext cx="5727621" cy="745094"/>
      </dsp:txXfrm>
    </dsp:sp>
    <dsp:sp modelId="{1D0EA461-4620-4400-8CAD-063B50B0D8C7}">
      <dsp:nvSpPr>
        <dsp:cNvPr id="0" name=""/>
        <dsp:cNvSpPr/>
      </dsp:nvSpPr>
      <dsp:spPr>
        <a:xfrm>
          <a:off x="5727622" y="875834"/>
          <a:ext cx="5727621" cy="7450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arrested/ charged and sentenced to death.</a:t>
          </a:r>
        </a:p>
      </dsp:txBody>
      <dsp:txXfrm>
        <a:off x="5727622" y="875834"/>
        <a:ext cx="5727621" cy="74509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C79A8-9E24-4D11-BBA4-4E8B588164FC}">
      <dsp:nvSpPr>
        <dsp:cNvPr id="0" name=""/>
        <dsp:cNvSpPr/>
      </dsp:nvSpPr>
      <dsp:spPr>
        <a:xfrm>
          <a:off x="0" y="459"/>
          <a:ext cx="10058399" cy="1074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46822-E3BD-4190-8846-30403FB83E4E}">
      <dsp:nvSpPr>
        <dsp:cNvPr id="0" name=""/>
        <dsp:cNvSpPr/>
      </dsp:nvSpPr>
      <dsp:spPr>
        <a:xfrm>
          <a:off x="324960" y="242164"/>
          <a:ext cx="590836" cy="590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55709-D6EA-4EE6-979F-91C51412A306}">
      <dsp:nvSpPr>
        <dsp:cNvPr id="0" name=""/>
        <dsp:cNvSpPr/>
      </dsp:nvSpPr>
      <dsp:spPr>
        <a:xfrm>
          <a:off x="1240757" y="459"/>
          <a:ext cx="8817642" cy="1074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1" tIns="113691" rIns="113691" bIns="11369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Insanity – M’Naughten [1843] rules – Defendant is sane unless they can prove they are not. </a:t>
          </a:r>
          <a:endParaRPr lang="en-US" sz="2300" kern="1200"/>
        </a:p>
      </dsp:txBody>
      <dsp:txXfrm>
        <a:off x="1240757" y="459"/>
        <a:ext cx="8817642" cy="1074248"/>
      </dsp:txXfrm>
    </dsp:sp>
    <dsp:sp modelId="{03563017-6F6C-4C69-92F2-012154E8FE53}">
      <dsp:nvSpPr>
        <dsp:cNvPr id="0" name=""/>
        <dsp:cNvSpPr/>
      </dsp:nvSpPr>
      <dsp:spPr>
        <a:xfrm>
          <a:off x="0" y="1343269"/>
          <a:ext cx="10058399" cy="1074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B7650-EC7D-4E1F-95B7-CCDB3E8A90DD}">
      <dsp:nvSpPr>
        <dsp:cNvPr id="0" name=""/>
        <dsp:cNvSpPr/>
      </dsp:nvSpPr>
      <dsp:spPr>
        <a:xfrm>
          <a:off x="324960" y="1584975"/>
          <a:ext cx="590836" cy="590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2C932-291D-485A-8082-D25F3CCC42FC}">
      <dsp:nvSpPr>
        <dsp:cNvPr id="0" name=""/>
        <dsp:cNvSpPr/>
      </dsp:nvSpPr>
      <dsp:spPr>
        <a:xfrm>
          <a:off x="1240757" y="1343269"/>
          <a:ext cx="8817642" cy="1074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1" tIns="113691" rIns="113691" bIns="11369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Statutory exceptions – Some pieces of law place part of the burden on the defence and example is the Criminal Justice Act 1988. </a:t>
          </a:r>
          <a:endParaRPr lang="en-US" sz="2300" kern="1200"/>
        </a:p>
      </dsp:txBody>
      <dsp:txXfrm>
        <a:off x="1240757" y="1343269"/>
        <a:ext cx="8817642" cy="1074248"/>
      </dsp:txXfrm>
    </dsp:sp>
    <dsp:sp modelId="{DEF03CAB-62A1-4742-A139-0AE417915A24}">
      <dsp:nvSpPr>
        <dsp:cNvPr id="0" name=""/>
        <dsp:cNvSpPr/>
      </dsp:nvSpPr>
      <dsp:spPr>
        <a:xfrm>
          <a:off x="0" y="2686080"/>
          <a:ext cx="10058399" cy="1074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704673-1AB6-40DE-9A5C-A306942346FD}">
      <dsp:nvSpPr>
        <dsp:cNvPr id="0" name=""/>
        <dsp:cNvSpPr/>
      </dsp:nvSpPr>
      <dsp:spPr>
        <a:xfrm>
          <a:off x="324960" y="2927786"/>
          <a:ext cx="590836" cy="590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0C4E9-23A6-4B1D-895E-2EA7CB4E3443}">
      <dsp:nvSpPr>
        <dsp:cNvPr id="0" name=""/>
        <dsp:cNvSpPr/>
      </dsp:nvSpPr>
      <dsp:spPr>
        <a:xfrm>
          <a:off x="1240757" y="2686080"/>
          <a:ext cx="8817642" cy="1074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1" tIns="113691" rIns="113691" bIns="11369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Magistrates’ Courts Act 1980 – S.101 – R v Edwards [1975] –if the individual relies on a defence, then they carry the burden to prove it.</a:t>
          </a:r>
          <a:endParaRPr lang="en-US" sz="2300" kern="1200"/>
        </a:p>
      </dsp:txBody>
      <dsp:txXfrm>
        <a:off x="1240757" y="2686080"/>
        <a:ext cx="8817642" cy="107424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F35408-AE65-4AFB-98B1-28FDD5803706}">
      <dsp:nvSpPr>
        <dsp:cNvPr id="0" name=""/>
        <dsp:cNvSpPr/>
      </dsp:nvSpPr>
      <dsp:spPr>
        <a:xfrm>
          <a:off x="0" y="459"/>
          <a:ext cx="10058399" cy="1074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E01C1-E02C-4C2B-93B2-2300BA63DC90}">
      <dsp:nvSpPr>
        <dsp:cNvPr id="0" name=""/>
        <dsp:cNvSpPr/>
      </dsp:nvSpPr>
      <dsp:spPr>
        <a:xfrm>
          <a:off x="324960" y="242164"/>
          <a:ext cx="590836" cy="590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69921-E60F-42EF-82DA-55766F0504BA}">
      <dsp:nvSpPr>
        <dsp:cNvPr id="0" name=""/>
        <dsp:cNvSpPr/>
      </dsp:nvSpPr>
      <dsp:spPr>
        <a:xfrm>
          <a:off x="1240757" y="459"/>
          <a:ext cx="8817642" cy="1074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1" tIns="113691" rIns="113691" bIns="1136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 to provide evidence to discharge the legal burden. </a:t>
          </a:r>
          <a:endParaRPr lang="en-US" sz="2500" kern="1200" dirty="0"/>
        </a:p>
      </dsp:txBody>
      <dsp:txXfrm>
        <a:off x="1240757" y="459"/>
        <a:ext cx="8817642" cy="1074248"/>
      </dsp:txXfrm>
    </dsp:sp>
    <dsp:sp modelId="{ECA12045-4D16-462C-A3AA-D8F589786822}">
      <dsp:nvSpPr>
        <dsp:cNvPr id="0" name=""/>
        <dsp:cNvSpPr/>
      </dsp:nvSpPr>
      <dsp:spPr>
        <a:xfrm>
          <a:off x="0" y="1343269"/>
          <a:ext cx="10058399" cy="1074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2AA14-4860-401B-B44B-998A012AC78C}">
      <dsp:nvSpPr>
        <dsp:cNvPr id="0" name=""/>
        <dsp:cNvSpPr/>
      </dsp:nvSpPr>
      <dsp:spPr>
        <a:xfrm>
          <a:off x="324960" y="1584975"/>
          <a:ext cx="590836" cy="590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C5FD6-B04E-499F-9D0D-834AFDC4DED6}">
      <dsp:nvSpPr>
        <dsp:cNvPr id="0" name=""/>
        <dsp:cNvSpPr/>
      </dsp:nvSpPr>
      <dsp:spPr>
        <a:xfrm>
          <a:off x="1240757" y="1343269"/>
          <a:ext cx="8817642" cy="1074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1" tIns="113691" rIns="113691" bIns="1136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Needs to be presented to the court. </a:t>
          </a:r>
          <a:endParaRPr lang="en-US" sz="2500" kern="1200"/>
        </a:p>
      </dsp:txBody>
      <dsp:txXfrm>
        <a:off x="1240757" y="1343269"/>
        <a:ext cx="8817642" cy="1074248"/>
      </dsp:txXfrm>
    </dsp:sp>
    <dsp:sp modelId="{5DBA2BCA-6F91-4A15-A0DE-16C9B6B31239}">
      <dsp:nvSpPr>
        <dsp:cNvPr id="0" name=""/>
        <dsp:cNvSpPr/>
      </dsp:nvSpPr>
      <dsp:spPr>
        <a:xfrm>
          <a:off x="0" y="2686080"/>
          <a:ext cx="10058399" cy="1074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9FB25-5257-4FE5-8424-6B4864D51417}">
      <dsp:nvSpPr>
        <dsp:cNvPr id="0" name=""/>
        <dsp:cNvSpPr/>
      </dsp:nvSpPr>
      <dsp:spPr>
        <a:xfrm>
          <a:off x="324960" y="2927786"/>
          <a:ext cx="590836" cy="5908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6624B-A05C-4328-B15E-4D32E3990FBA}">
      <dsp:nvSpPr>
        <dsp:cNvPr id="0" name=""/>
        <dsp:cNvSpPr/>
      </dsp:nvSpPr>
      <dsp:spPr>
        <a:xfrm>
          <a:off x="1240757" y="2686080"/>
          <a:ext cx="8817642" cy="1074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91" tIns="113691" rIns="113691" bIns="11369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Activity; Name examples of evidence that would be used in court. </a:t>
          </a:r>
          <a:endParaRPr lang="en-US" sz="2500" kern="1200"/>
        </a:p>
      </dsp:txBody>
      <dsp:txXfrm>
        <a:off x="1240757" y="2686080"/>
        <a:ext cx="8817642" cy="1074248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0FB5A4-5590-402F-A040-2E631E8BEABD}">
      <dsp:nvSpPr>
        <dsp:cNvPr id="0" name=""/>
        <dsp:cNvSpPr/>
      </dsp:nvSpPr>
      <dsp:spPr>
        <a:xfrm>
          <a:off x="0" y="6361"/>
          <a:ext cx="10058399" cy="1191754"/>
        </a:xfrm>
        <a:prstGeom prst="round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6">
                <a:alpha val="9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Defendant has a tactical burden to raise reasonable doubt. </a:t>
          </a:r>
          <a:endParaRPr lang="en-US" sz="3000" kern="1200"/>
        </a:p>
      </dsp:txBody>
      <dsp:txXfrm>
        <a:off x="58177" y="64538"/>
        <a:ext cx="9942045" cy="1075400"/>
      </dsp:txXfrm>
    </dsp:sp>
    <dsp:sp modelId="{83AA18C6-8C4B-43DF-8F7F-00921F6D8D9F}">
      <dsp:nvSpPr>
        <dsp:cNvPr id="0" name=""/>
        <dsp:cNvSpPr/>
      </dsp:nvSpPr>
      <dsp:spPr>
        <a:xfrm>
          <a:off x="0" y="1284516"/>
          <a:ext cx="10058399" cy="1191754"/>
        </a:xfrm>
        <a:prstGeom prst="round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  <a:satMod val="130000"/>
              </a:schemeClr>
            </a:gs>
            <a:gs pos="34000">
              <a:schemeClr val="accent6">
                <a:alpha val="90000"/>
                <a:hueOff val="0"/>
                <a:satOff val="0"/>
                <a:lumOff val="0"/>
                <a:alphaOff val="-20000"/>
                <a:shade val="87000"/>
                <a:satMod val="125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If the defendant presents a defence, they have the burden of proving that the prosecutions version of events is untrue. </a:t>
          </a:r>
          <a:endParaRPr lang="en-US" sz="3000" kern="1200" dirty="0"/>
        </a:p>
      </dsp:txBody>
      <dsp:txXfrm>
        <a:off x="58177" y="1342693"/>
        <a:ext cx="9942045" cy="1075400"/>
      </dsp:txXfrm>
    </dsp:sp>
    <dsp:sp modelId="{D6600B0A-69CF-42B8-B0E5-6D0DC147F6C7}">
      <dsp:nvSpPr>
        <dsp:cNvPr id="0" name=""/>
        <dsp:cNvSpPr/>
      </dsp:nvSpPr>
      <dsp:spPr>
        <a:xfrm>
          <a:off x="0" y="2562671"/>
          <a:ext cx="10058399" cy="1191754"/>
        </a:xfrm>
        <a:prstGeom prst="round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  <a:satMod val="130000"/>
              </a:schemeClr>
            </a:gs>
            <a:gs pos="34000">
              <a:schemeClr val="accent6">
                <a:alpha val="90000"/>
                <a:hueOff val="0"/>
                <a:satOff val="0"/>
                <a:lumOff val="0"/>
                <a:alphaOff val="-40000"/>
                <a:shade val="87000"/>
                <a:satMod val="125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9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derives from cases such as Bratty v Attorney-General for Northern Ireland [1963] </a:t>
          </a:r>
          <a:endParaRPr lang="en-US" sz="3000" kern="1200"/>
        </a:p>
      </dsp:txBody>
      <dsp:txXfrm>
        <a:off x="58177" y="2620848"/>
        <a:ext cx="9942045" cy="107540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A45968-D203-44FF-AA49-887AA70E9130}">
      <dsp:nvSpPr>
        <dsp:cNvPr id="0" name=""/>
        <dsp:cNvSpPr/>
      </dsp:nvSpPr>
      <dsp:spPr>
        <a:xfrm>
          <a:off x="785" y="0"/>
          <a:ext cx="3182540" cy="376078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6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6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Prosecution ; Standard- Beyond Reasonable Doubt. </a:t>
          </a:r>
          <a:endParaRPr lang="en-US" sz="2000" kern="1200" dirty="0"/>
        </a:p>
      </dsp:txBody>
      <dsp:txXfrm>
        <a:off x="785" y="1504315"/>
        <a:ext cx="3182540" cy="2256472"/>
      </dsp:txXfrm>
    </dsp:sp>
    <dsp:sp modelId="{0C8EC148-D714-4646-A49D-F612B1819F5E}">
      <dsp:nvSpPr>
        <dsp:cNvPr id="0" name=""/>
        <dsp:cNvSpPr/>
      </dsp:nvSpPr>
      <dsp:spPr>
        <a:xfrm>
          <a:off x="785" y="0"/>
          <a:ext cx="3182540" cy="1504315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785" y="0"/>
        <a:ext cx="3182540" cy="1504315"/>
      </dsp:txXfrm>
    </dsp:sp>
    <dsp:sp modelId="{4B311FF8-3C79-44AA-AABD-23B615B0DD63}">
      <dsp:nvSpPr>
        <dsp:cNvPr id="0" name=""/>
        <dsp:cNvSpPr/>
      </dsp:nvSpPr>
      <dsp:spPr>
        <a:xfrm>
          <a:off x="3437929" y="0"/>
          <a:ext cx="3182540" cy="376078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6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6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Explanation come from case law; Miller v Minister of Pensions [1947] – High degree of probability. </a:t>
          </a:r>
          <a:endParaRPr lang="en-US" sz="2000" kern="1200"/>
        </a:p>
      </dsp:txBody>
      <dsp:txXfrm>
        <a:off x="3437929" y="1504315"/>
        <a:ext cx="3182540" cy="2256472"/>
      </dsp:txXfrm>
    </dsp:sp>
    <dsp:sp modelId="{89BBADCF-2945-416C-A925-8E79AF8FDBFE}">
      <dsp:nvSpPr>
        <dsp:cNvPr id="0" name=""/>
        <dsp:cNvSpPr/>
      </dsp:nvSpPr>
      <dsp:spPr>
        <a:xfrm>
          <a:off x="3437929" y="0"/>
          <a:ext cx="3182540" cy="1504315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437929" y="0"/>
        <a:ext cx="3182540" cy="1504315"/>
      </dsp:txXfrm>
    </dsp:sp>
    <dsp:sp modelId="{0CA37417-395E-409C-95DE-D6CC491E24EB}">
      <dsp:nvSpPr>
        <dsp:cNvPr id="0" name=""/>
        <dsp:cNvSpPr/>
      </dsp:nvSpPr>
      <dsp:spPr>
        <a:xfrm>
          <a:off x="6875073" y="0"/>
          <a:ext cx="3182540" cy="376078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6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6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Defence holds the legal burden ; Standard of proof is what is it is in civil cases – which is on the balance of probabilities. </a:t>
          </a:r>
          <a:endParaRPr lang="en-US" sz="2000" kern="1200"/>
        </a:p>
      </dsp:txBody>
      <dsp:txXfrm>
        <a:off x="6875073" y="1504315"/>
        <a:ext cx="3182540" cy="2256472"/>
      </dsp:txXfrm>
    </dsp:sp>
    <dsp:sp modelId="{42A40EE0-36CF-4F43-9000-CB34498DC2F6}">
      <dsp:nvSpPr>
        <dsp:cNvPr id="0" name=""/>
        <dsp:cNvSpPr/>
      </dsp:nvSpPr>
      <dsp:spPr>
        <a:xfrm>
          <a:off x="6875073" y="0"/>
          <a:ext cx="3182540" cy="1504315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875073" y="0"/>
        <a:ext cx="3182540" cy="1504315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B5FF5-9ED8-4E5D-A667-23685E16E122}">
      <dsp:nvSpPr>
        <dsp:cNvPr id="0" name=""/>
        <dsp:cNvSpPr/>
      </dsp:nvSpPr>
      <dsp:spPr>
        <a:xfrm>
          <a:off x="0" y="528"/>
          <a:ext cx="8969180" cy="12372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7F147A-F3BA-49C8-A568-2606A72FF6C1}">
      <dsp:nvSpPr>
        <dsp:cNvPr id="0" name=""/>
        <dsp:cNvSpPr/>
      </dsp:nvSpPr>
      <dsp:spPr>
        <a:xfrm>
          <a:off x="374273" y="278913"/>
          <a:ext cx="680496" cy="68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1E573-56BC-4699-8781-850934E210E7}">
      <dsp:nvSpPr>
        <dsp:cNvPr id="0" name=""/>
        <dsp:cNvSpPr/>
      </dsp:nvSpPr>
      <dsp:spPr>
        <a:xfrm>
          <a:off x="1429042" y="528"/>
          <a:ext cx="7540137" cy="1237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944" tIns="130944" rIns="130944" bIns="1309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Using the sheet on your desk, </a:t>
          </a:r>
          <a:endParaRPr lang="en-US" sz="2500" kern="1200"/>
        </a:p>
      </dsp:txBody>
      <dsp:txXfrm>
        <a:off x="1429042" y="528"/>
        <a:ext cx="7540137" cy="1237266"/>
      </dsp:txXfrm>
    </dsp:sp>
    <dsp:sp modelId="{07C829F3-544A-4BCD-B51A-5B55AFCBC28A}">
      <dsp:nvSpPr>
        <dsp:cNvPr id="0" name=""/>
        <dsp:cNvSpPr/>
      </dsp:nvSpPr>
      <dsp:spPr>
        <a:xfrm>
          <a:off x="0" y="1547111"/>
          <a:ext cx="8969180" cy="12372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D3121-EE26-453D-9674-B48330F513A0}">
      <dsp:nvSpPr>
        <dsp:cNvPr id="0" name=""/>
        <dsp:cNvSpPr/>
      </dsp:nvSpPr>
      <dsp:spPr>
        <a:xfrm>
          <a:off x="374273" y="1825496"/>
          <a:ext cx="680496" cy="68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854AB-B613-45EB-82D9-E2AFD2A8DB5A}">
      <dsp:nvSpPr>
        <dsp:cNvPr id="0" name=""/>
        <dsp:cNvSpPr/>
      </dsp:nvSpPr>
      <dsp:spPr>
        <a:xfrm>
          <a:off x="1429042" y="1547111"/>
          <a:ext cx="7540137" cy="1237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944" tIns="130944" rIns="130944" bIns="1309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Create a mind map regarding everything we have discussed today. </a:t>
          </a:r>
          <a:endParaRPr lang="en-US" sz="2500" kern="1200" dirty="0"/>
        </a:p>
      </dsp:txBody>
      <dsp:txXfrm>
        <a:off x="1429042" y="1547111"/>
        <a:ext cx="7540137" cy="1237266"/>
      </dsp:txXfrm>
    </dsp:sp>
    <dsp:sp modelId="{D9AB79DB-10E1-400E-9558-50145A34002E}">
      <dsp:nvSpPr>
        <dsp:cNvPr id="0" name=""/>
        <dsp:cNvSpPr/>
      </dsp:nvSpPr>
      <dsp:spPr>
        <a:xfrm>
          <a:off x="0" y="3093694"/>
          <a:ext cx="8969180" cy="12372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5871D-B58F-4B10-AAA3-92833A332D67}">
      <dsp:nvSpPr>
        <dsp:cNvPr id="0" name=""/>
        <dsp:cNvSpPr/>
      </dsp:nvSpPr>
      <dsp:spPr>
        <a:xfrm>
          <a:off x="374273" y="3372079"/>
          <a:ext cx="680496" cy="68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87D28-80D4-4F01-8E8C-4F854575502F}">
      <dsp:nvSpPr>
        <dsp:cNvPr id="0" name=""/>
        <dsp:cNvSpPr/>
      </dsp:nvSpPr>
      <dsp:spPr>
        <a:xfrm>
          <a:off x="1429042" y="3093694"/>
          <a:ext cx="7540137" cy="1237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944" tIns="130944" rIns="130944" bIns="1309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will then choose two groups to present to the class. </a:t>
          </a:r>
          <a:endParaRPr lang="en-US" sz="2500" kern="1200"/>
        </a:p>
      </dsp:txBody>
      <dsp:txXfrm>
        <a:off x="1429042" y="3093694"/>
        <a:ext cx="7540137" cy="123726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6653A-6328-4465-A7DE-0231DBC1414C}">
      <dsp:nvSpPr>
        <dsp:cNvPr id="0" name=""/>
        <dsp:cNvSpPr/>
      </dsp:nvSpPr>
      <dsp:spPr>
        <a:xfrm>
          <a:off x="5807" y="1073708"/>
          <a:ext cx="1613371" cy="16133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Actus Reus</a:t>
          </a:r>
        </a:p>
      </dsp:txBody>
      <dsp:txXfrm>
        <a:off x="242080" y="1309981"/>
        <a:ext cx="1140825" cy="1140825"/>
      </dsp:txXfrm>
    </dsp:sp>
    <dsp:sp modelId="{07C43DC3-69C2-45BD-9B73-A6753BD4B93E}">
      <dsp:nvSpPr>
        <dsp:cNvPr id="0" name=""/>
        <dsp:cNvSpPr/>
      </dsp:nvSpPr>
      <dsp:spPr>
        <a:xfrm>
          <a:off x="1750184" y="1412516"/>
          <a:ext cx="935755" cy="935755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1874218" y="1770349"/>
        <a:ext cx="687687" cy="220089"/>
      </dsp:txXfrm>
    </dsp:sp>
    <dsp:sp modelId="{437BF3D0-084D-498F-AC96-327BD044DEE7}">
      <dsp:nvSpPr>
        <dsp:cNvPr id="0" name=""/>
        <dsp:cNvSpPr/>
      </dsp:nvSpPr>
      <dsp:spPr>
        <a:xfrm>
          <a:off x="2816945" y="1073708"/>
          <a:ext cx="1613371" cy="16133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Men’s Rea</a:t>
          </a:r>
        </a:p>
      </dsp:txBody>
      <dsp:txXfrm>
        <a:off x="3053218" y="1309981"/>
        <a:ext cx="1140825" cy="1140825"/>
      </dsp:txXfrm>
    </dsp:sp>
    <dsp:sp modelId="{421B1DD0-0F4B-4789-A4A0-449EE940702B}">
      <dsp:nvSpPr>
        <dsp:cNvPr id="0" name=""/>
        <dsp:cNvSpPr/>
      </dsp:nvSpPr>
      <dsp:spPr>
        <a:xfrm>
          <a:off x="4561322" y="1412516"/>
          <a:ext cx="935755" cy="935755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685356" y="1770349"/>
        <a:ext cx="687687" cy="220089"/>
      </dsp:txXfrm>
    </dsp:sp>
    <dsp:sp modelId="{7CC77E0E-E579-4BA5-AAD5-EED1D16F4F22}">
      <dsp:nvSpPr>
        <dsp:cNvPr id="0" name=""/>
        <dsp:cNvSpPr/>
      </dsp:nvSpPr>
      <dsp:spPr>
        <a:xfrm>
          <a:off x="5628083" y="1073708"/>
          <a:ext cx="1613371" cy="16133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No Defences</a:t>
          </a:r>
        </a:p>
      </dsp:txBody>
      <dsp:txXfrm>
        <a:off x="5864356" y="1309981"/>
        <a:ext cx="1140825" cy="1140825"/>
      </dsp:txXfrm>
    </dsp:sp>
    <dsp:sp modelId="{49F8739B-7830-4200-98E4-B27D91B4E28B}">
      <dsp:nvSpPr>
        <dsp:cNvPr id="0" name=""/>
        <dsp:cNvSpPr/>
      </dsp:nvSpPr>
      <dsp:spPr>
        <a:xfrm>
          <a:off x="7372460" y="1412516"/>
          <a:ext cx="935755" cy="935755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7496494" y="1605282"/>
        <a:ext cx="687687" cy="550223"/>
      </dsp:txXfrm>
    </dsp:sp>
    <dsp:sp modelId="{2FC6069E-86B2-4FFC-A404-029DA32CB71B}">
      <dsp:nvSpPr>
        <dsp:cNvPr id="0" name=""/>
        <dsp:cNvSpPr/>
      </dsp:nvSpPr>
      <dsp:spPr>
        <a:xfrm>
          <a:off x="8439221" y="1073708"/>
          <a:ext cx="1613371" cy="161337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Criminal Liability</a:t>
          </a:r>
        </a:p>
      </dsp:txBody>
      <dsp:txXfrm>
        <a:off x="8675494" y="1309981"/>
        <a:ext cx="1140825" cy="1140825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DB1DBB-1FC4-4F69-879B-1C358FA19CC0}">
      <dsp:nvSpPr>
        <dsp:cNvPr id="0" name=""/>
        <dsp:cNvSpPr/>
      </dsp:nvSpPr>
      <dsp:spPr>
        <a:xfrm>
          <a:off x="0" y="2096"/>
          <a:ext cx="6910387" cy="1062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33CE27-2696-44B0-9B6A-D872402C2057}">
      <dsp:nvSpPr>
        <dsp:cNvPr id="0" name=""/>
        <dsp:cNvSpPr/>
      </dsp:nvSpPr>
      <dsp:spPr>
        <a:xfrm>
          <a:off x="321428" y="241175"/>
          <a:ext cx="584416" cy="5844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97C10-038F-48D4-B1D9-E3DC653F3ECE}">
      <dsp:nvSpPr>
        <dsp:cNvPr id="0" name=""/>
        <dsp:cNvSpPr/>
      </dsp:nvSpPr>
      <dsp:spPr>
        <a:xfrm>
          <a:off x="1227274" y="2096"/>
          <a:ext cx="5683112" cy="1062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56" tIns="112456" rIns="112456" bIns="1124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Introduction to the module </a:t>
          </a:r>
          <a:endParaRPr lang="en-US" sz="2200" kern="1200"/>
        </a:p>
      </dsp:txBody>
      <dsp:txXfrm>
        <a:off x="1227274" y="2096"/>
        <a:ext cx="5683112" cy="1062575"/>
      </dsp:txXfrm>
    </dsp:sp>
    <dsp:sp modelId="{CEA4AA8B-2558-49B6-8F20-54FA8D90466D}">
      <dsp:nvSpPr>
        <dsp:cNvPr id="0" name=""/>
        <dsp:cNvSpPr/>
      </dsp:nvSpPr>
      <dsp:spPr>
        <a:xfrm>
          <a:off x="0" y="1330315"/>
          <a:ext cx="6910387" cy="1062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ED055-3EFC-473F-8FA9-F60A1E7B9E1F}">
      <dsp:nvSpPr>
        <dsp:cNvPr id="0" name=""/>
        <dsp:cNvSpPr/>
      </dsp:nvSpPr>
      <dsp:spPr>
        <a:xfrm>
          <a:off x="321428" y="1569394"/>
          <a:ext cx="584416" cy="5844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8DF79-7ACA-40BE-9E87-48819508D57F}">
      <dsp:nvSpPr>
        <dsp:cNvPr id="0" name=""/>
        <dsp:cNvSpPr/>
      </dsp:nvSpPr>
      <dsp:spPr>
        <a:xfrm>
          <a:off x="1227274" y="1330315"/>
          <a:ext cx="5683112" cy="1062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56" tIns="112456" rIns="112456" bIns="1124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Scheme of work </a:t>
          </a:r>
          <a:endParaRPr lang="en-US" sz="2200" kern="1200"/>
        </a:p>
      </dsp:txBody>
      <dsp:txXfrm>
        <a:off x="1227274" y="1330315"/>
        <a:ext cx="5683112" cy="1062575"/>
      </dsp:txXfrm>
    </dsp:sp>
    <dsp:sp modelId="{3957CCF6-F72F-47C1-A5B2-BCC0761F4FE6}">
      <dsp:nvSpPr>
        <dsp:cNvPr id="0" name=""/>
        <dsp:cNvSpPr/>
      </dsp:nvSpPr>
      <dsp:spPr>
        <a:xfrm>
          <a:off x="0" y="2658534"/>
          <a:ext cx="6910387" cy="1062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7BE4F4-79B1-42BA-983A-B62BFF9EF6F8}">
      <dsp:nvSpPr>
        <dsp:cNvPr id="0" name=""/>
        <dsp:cNvSpPr/>
      </dsp:nvSpPr>
      <dsp:spPr>
        <a:xfrm>
          <a:off x="321428" y="2897613"/>
          <a:ext cx="584416" cy="5844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E9C3F-274A-424C-AD5C-0463F5C13BBA}">
      <dsp:nvSpPr>
        <dsp:cNvPr id="0" name=""/>
        <dsp:cNvSpPr/>
      </dsp:nvSpPr>
      <dsp:spPr>
        <a:xfrm>
          <a:off x="1227274" y="2658534"/>
          <a:ext cx="5683112" cy="1062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56" tIns="112456" rIns="112456" bIns="1124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Assessments </a:t>
          </a:r>
          <a:endParaRPr lang="en-US" sz="2200" kern="1200"/>
        </a:p>
      </dsp:txBody>
      <dsp:txXfrm>
        <a:off x="1227274" y="2658534"/>
        <a:ext cx="5683112" cy="1062575"/>
      </dsp:txXfrm>
    </dsp:sp>
    <dsp:sp modelId="{3C379B34-A5F9-48D0-B4E7-D96292F987B9}">
      <dsp:nvSpPr>
        <dsp:cNvPr id="0" name=""/>
        <dsp:cNvSpPr/>
      </dsp:nvSpPr>
      <dsp:spPr>
        <a:xfrm>
          <a:off x="0" y="3986753"/>
          <a:ext cx="6910387" cy="1062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79B794-5C92-4796-829F-DDD91DCB4022}">
      <dsp:nvSpPr>
        <dsp:cNvPr id="0" name=""/>
        <dsp:cNvSpPr/>
      </dsp:nvSpPr>
      <dsp:spPr>
        <a:xfrm>
          <a:off x="321428" y="4225832"/>
          <a:ext cx="584416" cy="58441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B423B-77FA-4566-925D-6B2F1522DABA}">
      <dsp:nvSpPr>
        <dsp:cNvPr id="0" name=""/>
        <dsp:cNvSpPr/>
      </dsp:nvSpPr>
      <dsp:spPr>
        <a:xfrm>
          <a:off x="1227274" y="3986753"/>
          <a:ext cx="5683112" cy="1062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456" tIns="112456" rIns="112456" bIns="1124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- Much much more </a:t>
          </a:r>
          <a:endParaRPr lang="en-US" sz="2200" kern="1200"/>
        </a:p>
      </dsp:txBody>
      <dsp:txXfrm>
        <a:off x="1227274" y="3986753"/>
        <a:ext cx="5683112" cy="10625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#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768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036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668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892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965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349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353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154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384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181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477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161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47" r:id="rId6"/>
    <p:sldLayoutId id="2147483743" r:id="rId7"/>
    <p:sldLayoutId id="2147483744" r:id="rId8"/>
    <p:sldLayoutId id="2147483745" r:id="rId9"/>
    <p:sldLayoutId id="2147483746" r:id="rId10"/>
    <p:sldLayoutId id="214748374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domainpictures.net/view-image.php?image=45310&amp;picture=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domainpictures.net/view-image.php?image=45310&amp;picture=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2ECAD-231A-180E-744E-30FA412926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/>
              <a:t>Welcome to Criminal Law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704B72-626B-4A7F-3514-EE76221F3C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Picture 3" descr="A person with a purple background&#10;&#10;AI-generated content may be incorrect.">
            <a:extLst>
              <a:ext uri="{FF2B5EF4-FFF2-40B4-BE49-F238E27FC236}">
                <a16:creationId xmlns:a16="http://schemas.microsoft.com/office/drawing/2014/main" id="{25AF7524-1256-4DF9-9CA3-4705A3191E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5111" b="-1"/>
          <a:stretch>
            <a:fillRect/>
          </a:stretch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7155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BA9E6-5F9E-345C-408B-161BFFFB9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Content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B767AC3-BAB6-4B98-5D9D-1B133F0DCC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617692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Graphic 5" descr="Wave Gesture outline">
            <a:extLst>
              <a:ext uri="{FF2B5EF4-FFF2-40B4-BE49-F238E27FC236}">
                <a16:creationId xmlns:a16="http://schemas.microsoft.com/office/drawing/2014/main" id="{F0132AB1-D0D7-F768-4BCC-6C5C8295CD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7942" y="347563"/>
            <a:ext cx="1655018" cy="165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391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9DE11-21B9-F3E0-5697-74F49B08B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House keeping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39D163-B42E-6E6E-87B5-168EC27E50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2520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B7241F-B809-3CAA-4DF3-751B41698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sz="7200" b="1" u="sng" dirty="0"/>
              <a:t>Continued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E6F21BE-4BA1-9341-E8EC-8A2A71A684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A69F3-A742-EC11-CB20-8F2D6913C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r>
              <a:rPr lang="en-GB" b="1" dirty="0"/>
              <a:t>Most importantly </a:t>
            </a:r>
            <a:r>
              <a:rPr lang="en-GB" dirty="0"/>
              <a:t>– bringing food to the classroom; </a:t>
            </a:r>
          </a:p>
          <a:p>
            <a:r>
              <a:rPr lang="en-GB" dirty="0"/>
              <a:t>I appreciate that sometimes you are jumping between classes and may not have had time to eat your lunch. You are welcome to eat this in my classroom – provided that you are not late to class and that you are conscious that there could be someone else in the room who has a food allergy. </a:t>
            </a:r>
          </a:p>
          <a:p>
            <a:r>
              <a:rPr lang="en-GB" dirty="0"/>
              <a:t>Please note that this rule only applies to my classroom.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51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6EB8E-407E-7BC9-0668-48A94A1CA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Introductions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E60003-1952-1131-1F03-C4AE2A3AE1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436939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1022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74119-1995-E98E-1951-EA5DC09C8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b="1" u="sng"/>
              <a:t>Aims and Learning Objectives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92A497-38D9-837E-8B4C-73069BAB3B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4217570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0331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5D19E-597E-71AB-4B9F-828316E05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Moodle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F264CC-777C-34B5-891F-FD3E9DD3C07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3591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64A8B-0054-5057-2A42-15D5EB658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u="sng">
                <a:solidFill>
                  <a:srgbClr val="FFFFFF"/>
                </a:solidFill>
              </a:rPr>
              <a:t>Scheme of work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40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99C40-D223-35A5-9816-9C019B560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Assessments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AAAC3F-5DE8-F6E4-20DA-5BBF671FE5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2401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95867-695D-9C8B-079C-B8D557BCD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Assessment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DFB642-2EAD-6086-89F1-65FD7B3478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0721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FE3D40-63D5-70BC-8033-9825885B9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Assessment 2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ED8463-9E60-564D-6364-20689E69C8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304869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6577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cup of coffee on a wood sign&#10;&#10;AI-generated content may be incorrect.">
            <a:extLst>
              <a:ext uri="{FF2B5EF4-FFF2-40B4-BE49-F238E27FC236}">
                <a16:creationId xmlns:a16="http://schemas.microsoft.com/office/drawing/2014/main" id="{0CDB7E38-8C1A-1D57-57BD-D0629399547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18814" y="0"/>
            <a:ext cx="9721850" cy="6451600"/>
          </a:xfrm>
        </p:spPr>
      </p:pic>
    </p:spTree>
    <p:extLst>
      <p:ext uri="{BB962C8B-B14F-4D97-AF65-F5344CB8AC3E}">
        <p14:creationId xmlns:p14="http://schemas.microsoft.com/office/powerpoint/2010/main" val="697449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891E7-26DE-6489-98B0-E983ACF50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Today’s session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0EDC84-6B27-D622-0AF9-97DF3DE9537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99406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A046D-8A61-3442-22FD-01489BCC7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u="sng" dirty="0"/>
              <a:t>The Uk Justice system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346A3085-A07C-F8E4-9B6A-6EE2E67410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80562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1697F-D1F1-0418-ECD5-0BE4C596D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u="sng" dirty="0"/>
              <a:t>What is Law?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342C0117-7FEB-C2D0-32B3-5093FAA65B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774943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96799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ADE0E-B495-C403-A934-14F874F94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600" u="sng" dirty="0"/>
              <a:t>Where does the law come from?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F0940D4A-4ECE-B4D7-593D-D9108DC9E8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35790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43B10-DE7D-171E-C221-72B3F9F1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Continued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43E2C732-04AE-8110-2294-01A77B5CD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14417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63364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14C34-F582-4EEF-86CE-F88761E52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587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89B0CB37-446D-7948-C320-2FA1D9A48A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>
            <a:fillRect/>
          </a:stretch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C93107-84CA-3E57-2408-4A5AE16857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tx1"/>
                </a:solidFill>
              </a:rPr>
              <a:t>Question!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961A4C5-1917-B4C5-1C90-85E9409D0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000"/>
              <a:t>How would you define Criminal law?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!!footer rectangle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904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EF3CF-2CE7-01A2-4864-0C2A1FD31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u="sng" dirty="0"/>
              <a:t>What is Criminal law?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180FBF41-98D0-61FE-F416-34063BE3B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130274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40299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B3952-17C2-A852-4BB0-B1C932F3D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u="sng" dirty="0"/>
              <a:t>Continued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16695174-EA06-137A-1E99-60643F6788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661041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82934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680CF-3A09-C957-5C3A-466D0200F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u="sng" dirty="0"/>
              <a:t>Continued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EBC3A344-68C3-F323-D563-24A0A5D1E85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751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B75F3-8997-47C2-9235-03F92528F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u="sng" dirty="0">
                <a:solidFill>
                  <a:schemeClr val="bg1"/>
                </a:solidFill>
              </a:rPr>
              <a:t>How do I read case law?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0F097EE-E8E9-C4B2-A64E-4F7061E6D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485542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12748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8014E-7461-D9B2-9717-647C0A5B9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516835"/>
            <a:ext cx="3511865" cy="5772840"/>
          </a:xfrm>
        </p:spPr>
        <p:txBody>
          <a:bodyPr anchor="ctr">
            <a:normAutofit/>
          </a:bodyPr>
          <a:lstStyle/>
          <a:p>
            <a:r>
              <a:rPr lang="en-GB" sz="7200" u="sng" dirty="0">
                <a:solidFill>
                  <a:schemeClr val="bg1"/>
                </a:solidFill>
              </a:rPr>
              <a:t>However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86BCEC2-4E76-4FBD-3EC5-60E8075E92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9791984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06048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Video 6" descr="Floating Numbers And Letters On Top Of A Book">
            <a:extLst>
              <a:ext uri="{FF2B5EF4-FFF2-40B4-BE49-F238E27FC236}">
                <a16:creationId xmlns:a16="http://schemas.microsoft.com/office/drawing/2014/main" id="{FFC671FE-CEE3-C635-E4B7-0DEF1C1E81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9C9AD56-1545-AE20-E1F1-F8A8DDC5C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4151" y="4909866"/>
            <a:ext cx="4580367" cy="95325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</a:rPr>
              <a:t>Knowledge Check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242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6EE95-3F08-FA27-0D9B-707930B2D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700" i="1" u="sng" dirty="0"/>
              <a:t>What do the prosecution need to prove?</a:t>
            </a:r>
            <a:endParaRPr lang="en-GB" sz="47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EF401BDF-6395-DFEC-D571-10D8469335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81016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2150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42F9501-DA2D-5059-8531-9A3F063E18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3418189"/>
              </p:ext>
            </p:extLst>
          </p:nvPr>
        </p:nvGraphicFramePr>
        <p:xfrm>
          <a:off x="431956" y="106588"/>
          <a:ext cx="11455244" cy="6557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871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DED7D-2CF3-4EE8-8848-F3BDE0BEB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Legal Burden </a:t>
            </a:r>
          </a:p>
        </p:txBody>
      </p:sp>
      <p:pic>
        <p:nvPicPr>
          <p:cNvPr id="8" name="Graphic 7" descr="Protecting Hand">
            <a:extLst>
              <a:ext uri="{FF2B5EF4-FFF2-40B4-BE49-F238E27FC236}">
                <a16:creationId xmlns:a16="http://schemas.microsoft.com/office/drawing/2014/main" id="{E4C9B89F-A6F0-07B1-A2A6-7944AD5A6E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C6C4CE-A4D5-0972-2B1F-3B1836502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r>
              <a:rPr lang="en-GB" dirty="0"/>
              <a:t>However, there are exceptions where it is the role of the defence to prove one or more of the facts. </a:t>
            </a:r>
            <a:endParaRPr lang="en-GB"/>
          </a:p>
          <a:p>
            <a:r>
              <a:rPr lang="en-GB" dirty="0"/>
              <a:t>The exceptions include; </a:t>
            </a:r>
            <a:endParaRPr lang="en-GB"/>
          </a:p>
          <a:p>
            <a:r>
              <a:rPr lang="en-GB" dirty="0"/>
              <a:t>1. Insanity. </a:t>
            </a:r>
            <a:endParaRPr lang="en-GB"/>
          </a:p>
          <a:p>
            <a:r>
              <a:rPr lang="en-GB" dirty="0"/>
              <a:t>2. Statutory exceptions </a:t>
            </a:r>
            <a:endParaRPr lang="en-GB"/>
          </a:p>
          <a:p>
            <a:r>
              <a:rPr lang="en-GB" dirty="0"/>
              <a:t>3. Magistrates’ Courts Act 1980</a:t>
            </a:r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4935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BCBCA-8C31-31A1-2E13-46B1C8ABB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Continued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5E2D398-5326-F7FA-0E0E-F92026F914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0264436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0279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DC69A-1F6B-559C-759A-8568FA15E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Evidential Burden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DEC7BD5-E934-DB57-A292-7B26EC780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4860150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02680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A2659-1C8B-6A56-D639-F166D8708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u="sng" dirty="0"/>
              <a:t>Continued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66A9ADF-C0E8-A064-2141-AC4D646F27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474232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3688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F37D3-8244-68A1-AF74-3A7BCA034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u="sng" dirty="0"/>
              <a:t>What about the standard of proof?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ADBD7E4C-2381-1C67-0774-FD1F5EAF1C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5938110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22813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03C63-1046-866D-5C03-D83374215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cup of coffee on a wood sign&#10;&#10;AI-generated content may be incorrect.">
            <a:extLst>
              <a:ext uri="{FF2B5EF4-FFF2-40B4-BE49-F238E27FC236}">
                <a16:creationId xmlns:a16="http://schemas.microsoft.com/office/drawing/2014/main" id="{C7C39479-6A63-15B3-EC3E-F8B22E804488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18814" y="0"/>
            <a:ext cx="9721850" cy="6451600"/>
          </a:xfrm>
        </p:spPr>
      </p:pic>
    </p:spTree>
    <p:extLst>
      <p:ext uri="{BB962C8B-B14F-4D97-AF65-F5344CB8AC3E}">
        <p14:creationId xmlns:p14="http://schemas.microsoft.com/office/powerpoint/2010/main" val="19056687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88754-1AD2-0805-8D64-E4FFA088B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sz="7200" u="sng" dirty="0"/>
              <a:t>Activity 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2623E1DD-9131-B3B6-7FF3-A02C1F4FC0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4" r="52997" b="-1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C2B75-CC82-B0E3-24BE-ABBD40FE1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dirty="0"/>
              <a:t>Now I will ask you a series of questions based of what we have discussed today!</a:t>
            </a:r>
          </a:p>
        </p:txBody>
      </p:sp>
    </p:spTree>
    <p:extLst>
      <p:ext uri="{BB962C8B-B14F-4D97-AF65-F5344CB8AC3E}">
        <p14:creationId xmlns:p14="http://schemas.microsoft.com/office/powerpoint/2010/main" val="66361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3A9B5-3E50-B2A3-1A15-9393F430A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u="sng" dirty="0"/>
              <a:t>Activity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3BE665DF-0006-24BE-CB11-80364E1CBD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4948223"/>
              </p:ext>
            </p:extLst>
          </p:nvPr>
        </p:nvGraphicFramePr>
        <p:xfrm>
          <a:off x="1508320" y="1955010"/>
          <a:ext cx="8969180" cy="4331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649530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F9C55-128D-C34A-9DE7-CF1872507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u="sng" dirty="0"/>
              <a:t>Elements of an offence</a:t>
            </a:r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46B92940-5706-8895-8095-C50061078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7475920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42753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BB365-D91C-9535-9B0F-440821251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u="sng"/>
              <a:t>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6645B1B-201B-1341-534C-C03FA93A6C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6121640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2574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854D57-1504-E4DC-569B-FD66F1D02E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643467"/>
            <a:ext cx="6255026" cy="5054008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Thank you!</a:t>
            </a: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B9B895D-75ED-3050-C818-35847F8624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70995" y="643467"/>
            <a:ext cx="3341488" cy="5054008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840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Bembo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 Ligh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1294</Words>
  <Application>Microsoft Office PowerPoint</Application>
  <PresentationFormat>Widescreen</PresentationFormat>
  <Paragraphs>154</Paragraphs>
  <Slides>37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 Nova Light</vt:lpstr>
      <vt:lpstr>Bembo</vt:lpstr>
      <vt:lpstr>Calibri</vt:lpstr>
      <vt:lpstr>RetrospectVTI</vt:lpstr>
      <vt:lpstr>Welcome to Criminal Law</vt:lpstr>
      <vt:lpstr>Content </vt:lpstr>
      <vt:lpstr>House keeping</vt:lpstr>
      <vt:lpstr>Continued</vt:lpstr>
      <vt:lpstr>Introductions</vt:lpstr>
      <vt:lpstr>Aims and Learning Objectives </vt:lpstr>
      <vt:lpstr>Moodle</vt:lpstr>
      <vt:lpstr>Scheme of work</vt:lpstr>
      <vt:lpstr>Assessments </vt:lpstr>
      <vt:lpstr>Assessment 1</vt:lpstr>
      <vt:lpstr>Assessment 2</vt:lpstr>
      <vt:lpstr>PowerPoint Presentation</vt:lpstr>
      <vt:lpstr>Today’s session</vt:lpstr>
      <vt:lpstr>The Uk Justice system</vt:lpstr>
      <vt:lpstr>What is Law?</vt:lpstr>
      <vt:lpstr>Where does the law come from?</vt:lpstr>
      <vt:lpstr>Continued</vt:lpstr>
      <vt:lpstr>Question!</vt:lpstr>
      <vt:lpstr>What is Criminal law?</vt:lpstr>
      <vt:lpstr>Continued</vt:lpstr>
      <vt:lpstr>Continued</vt:lpstr>
      <vt:lpstr>How do I read case law?</vt:lpstr>
      <vt:lpstr>However</vt:lpstr>
      <vt:lpstr>Knowledge Check </vt:lpstr>
      <vt:lpstr>What do the prosecution need to prove?</vt:lpstr>
      <vt:lpstr>PowerPoint Presentation</vt:lpstr>
      <vt:lpstr>Legal Burden </vt:lpstr>
      <vt:lpstr>Continued</vt:lpstr>
      <vt:lpstr>Evidential Burden </vt:lpstr>
      <vt:lpstr>Continued</vt:lpstr>
      <vt:lpstr>What about the standard of proof?</vt:lpstr>
      <vt:lpstr>PowerPoint Presentation</vt:lpstr>
      <vt:lpstr>Activity </vt:lpstr>
      <vt:lpstr>Activity </vt:lpstr>
      <vt:lpstr>Elements of an offence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2</cp:revision>
  <dcterms:created xsi:type="dcterms:W3CDTF">2025-09-09T08:34:27Z</dcterms:created>
  <dcterms:modified xsi:type="dcterms:W3CDTF">2026-09-30T09:34:57Z</dcterms:modified>
</cp:coreProperties>
</file>