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4/26/2021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Normans in Scotland Wales and Ireland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Seminar 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808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death of William 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276"/>
          <a:stretch/>
        </p:blipFill>
        <p:spPr>
          <a:xfrm>
            <a:off x="1249983" y="992929"/>
            <a:ext cx="4007870" cy="54953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838" y="1885285"/>
            <a:ext cx="5490411" cy="3710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252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Scotland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5233" y="1354983"/>
            <a:ext cx="6434200" cy="482565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430849" y="6363758"/>
            <a:ext cx="2236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Dunfermline Abbey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29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18291" y="1858298"/>
            <a:ext cx="7451848" cy="41916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75727" y="5403632"/>
            <a:ext cx="1507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Chepstow Castle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041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Princes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27564" y="745812"/>
            <a:ext cx="5243173" cy="5777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06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Cilgerren</a:t>
            </a:r>
            <a:r>
              <a:rPr lang="en-GB" dirty="0" smtClean="0"/>
              <a:t> Castle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33069" y="2832100"/>
            <a:ext cx="48768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893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Ireland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07235" y="1885285"/>
            <a:ext cx="1453572" cy="39973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78" y="808056"/>
            <a:ext cx="4706561" cy="5782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58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Baginbun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1808" y="1661940"/>
            <a:ext cx="7173170" cy="4784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565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II and Ireland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1808" y="1629303"/>
            <a:ext cx="4113831" cy="4861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689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Gerald </a:t>
            </a:r>
            <a:r>
              <a:rPr lang="en-GB" dirty="0" smtClean="0"/>
              <a:t>of Wales on Ireland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89862" y="1777553"/>
            <a:ext cx="3560690" cy="27061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4644" y="3590766"/>
            <a:ext cx="3266815" cy="28979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403" y="2227819"/>
            <a:ext cx="2386367" cy="3567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237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29</TotalTime>
  <Words>35</Words>
  <Application>Microsoft Office PowerPoint</Application>
  <PresentationFormat>Widescreen</PresentationFormat>
  <Paragraphs>13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MS Shell Dlg 2</vt:lpstr>
      <vt:lpstr>Wingdings</vt:lpstr>
      <vt:lpstr>Wingdings 3</vt:lpstr>
      <vt:lpstr>Madison</vt:lpstr>
      <vt:lpstr>The Normans in Scotland Wales and Ireland</vt:lpstr>
      <vt:lpstr>The death of William I</vt:lpstr>
      <vt:lpstr>Scotland</vt:lpstr>
      <vt:lpstr>Wales</vt:lpstr>
      <vt:lpstr>Welsh Princes</vt:lpstr>
      <vt:lpstr>Cilgerren Castle</vt:lpstr>
      <vt:lpstr>Ireland</vt:lpstr>
      <vt:lpstr>Baginbun</vt:lpstr>
      <vt:lpstr>Henry II and Ireland</vt:lpstr>
      <vt:lpstr>Gerald of Wales on Ireland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Normans in Scotland Wales and Ireland</dc:title>
  <dc:creator>Harriet Webster</dc:creator>
  <cp:lastModifiedBy>Harriet Webster</cp:lastModifiedBy>
  <cp:revision>3</cp:revision>
  <dcterms:created xsi:type="dcterms:W3CDTF">2021-04-26T12:06:29Z</dcterms:created>
  <dcterms:modified xsi:type="dcterms:W3CDTF">2021-04-26T12:35:58Z</dcterms:modified>
</cp:coreProperties>
</file>