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4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645481-93B1-28B3-1BB9-00D2E717122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B5E3DD5-951C-051D-A9E6-5D656CAB311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B3A114-44A3-3165-83D5-411E88184F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2E9652-D3DA-4E1A-BB9B-AEC7A62E9D31}" type="datetimeFigureOut">
              <a:rPr lang="en-GB" smtClean="0"/>
              <a:t>18/05/2026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1E1338-99C6-9594-61BB-A42722604D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170B95-3F46-EC84-7D7B-183E4857B6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6D81A-DAB7-4998-88F1-599C559EF8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30491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E9C9C4-AF7C-1FB1-1871-26CADCA9AF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ECAEE3-19D0-DFE1-019B-07F2E6CB11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AFE500-8DFF-0072-E300-B3C951F17B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2E9652-D3DA-4E1A-BB9B-AEC7A62E9D31}" type="datetimeFigureOut">
              <a:rPr lang="en-GB" smtClean="0"/>
              <a:t>18/05/2026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DE3F80-E8F3-CCB5-6561-D82034EE35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38530B-9162-74B1-36D1-5ECC019F51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6D81A-DAB7-4998-88F1-599C559EF8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11984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C238EC-CCF4-CC1E-7284-015EB33BA1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79D7787-33BA-3BCC-9DB4-046F46BECC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834B5D-5CB4-34B5-7145-D067516621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2E9652-D3DA-4E1A-BB9B-AEC7A62E9D31}" type="datetimeFigureOut">
              <a:rPr lang="en-GB" smtClean="0"/>
              <a:t>18/05/2026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D94422E-0562-4A78-D00F-E64F9FF6D8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3A1D58-3E6A-5E26-C60B-858C02A465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6D81A-DAB7-4998-88F1-599C559EF8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45061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A5C182-EFB5-B33E-484B-0D6169E21B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3B967C-08AE-31E9-65C0-82FA368FF32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D3E1A89-C6CA-D6D7-1F10-19B932C3389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0F03C1B-DEEE-6345-9F6F-2F979A00AC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2E9652-D3DA-4E1A-BB9B-AEC7A62E9D31}" type="datetimeFigureOut">
              <a:rPr lang="en-GB" smtClean="0"/>
              <a:t>18/05/2026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437F70-AAEA-54AF-BC20-B37073D49C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CDC63E5-D119-131F-FB10-5F7674DA1A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6D81A-DAB7-4998-88F1-599C559EF8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78889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7A2250-4001-2C39-E166-21443E77ED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405B624-7529-866C-9902-764D6BBB5E6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54CAB1A-36B0-5255-F93C-4F225CE49C9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1079C46-EADB-F9D1-5C24-CF32AEF8C50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D839DC6-E354-C19B-BC39-9660571186C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A8FAFC-A142-65C1-81C2-F013796563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2E9652-D3DA-4E1A-BB9B-AEC7A62E9D31}" type="datetimeFigureOut">
              <a:rPr lang="en-GB" smtClean="0"/>
              <a:t>18/05/2026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DECBD6E-09A8-0956-F23F-7A135C6897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5004228-B737-D1A2-2DC1-DA0B29BBB1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6D81A-DAB7-4998-88F1-599C559EF8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67106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7810A5-65AF-5368-8289-692BF6B182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5889E9A-74C1-5136-2A17-FC32B0C167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2E9652-D3DA-4E1A-BB9B-AEC7A62E9D31}" type="datetimeFigureOut">
              <a:rPr lang="en-GB" smtClean="0"/>
              <a:t>18/05/2026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2F66EE1-59C6-F7CB-B011-92700AF27A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CF3BC6F-2E5E-F913-F2F1-D89E613E54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6D81A-DAB7-4998-88F1-599C559EF8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4382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9EC69DB-9715-B34A-B113-B73B124C2C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2E9652-D3DA-4E1A-BB9B-AEC7A62E9D31}" type="datetimeFigureOut">
              <a:rPr lang="en-GB" smtClean="0"/>
              <a:t>18/05/2026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09081E5-7AC0-BE6C-AE97-2DE2ED150B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E49D35E-F2F2-7DCB-7989-47B763161F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6D81A-DAB7-4998-88F1-599C559EF8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34930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872E62-7518-AF8C-2171-1207A8F900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11D997-1651-5901-B7F6-893FF7F6A0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994B483-D90D-ECBF-3545-CDF2C132CB8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1BB43C7-8FCF-BDB6-D7FC-7B6105FA72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2E9652-D3DA-4E1A-BB9B-AEC7A62E9D31}" type="datetimeFigureOut">
              <a:rPr lang="en-GB" smtClean="0"/>
              <a:t>18/05/2026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489880-7C45-07B6-F55C-99AFE19BDA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0D1A2D1-D514-C905-2D26-A63CF3F648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6D81A-DAB7-4998-88F1-599C559EF8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77974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243225-67F1-0586-7FAA-151B186987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775E8C4-14EC-8F03-FC83-D70AB4F39EB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E5952E5-C132-740E-6FD2-200E42888DC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18D9991-3781-F909-DD16-CEE0AF257D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2E9652-D3DA-4E1A-BB9B-AEC7A62E9D31}" type="datetimeFigureOut">
              <a:rPr lang="en-GB" smtClean="0"/>
              <a:t>18/05/2026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0DC094E-2C19-19DA-3492-41A228B16B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5F92E57-42FE-EC85-F52D-8F317EE5A1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6D81A-DAB7-4998-88F1-599C559EF8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68820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46BAAD-F52A-258F-9381-9CF6A6524E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42E75AA-F2C0-BD75-6478-587FAA9038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52E584-8EDB-750E-CB9E-A69FCE1186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2E9652-D3DA-4E1A-BB9B-AEC7A62E9D31}" type="datetimeFigureOut">
              <a:rPr lang="en-GB" smtClean="0"/>
              <a:t>18/05/2026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D7429C-045F-A6AD-BCC8-C21E000B90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8A4A78-0027-A086-9941-1E282AC987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6D81A-DAB7-4998-88F1-599C559EF8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3870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D02A68C-F718-30A0-A093-57E210F96B7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48C073F-4CF7-7020-3030-C3EB62C8AAF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C3C6AC-A4EB-E7CB-F6BC-E54990A035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2E9652-D3DA-4E1A-BB9B-AEC7A62E9D31}" type="datetimeFigureOut">
              <a:rPr lang="en-GB" smtClean="0"/>
              <a:t>18/05/2026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D731EA-CB06-23BD-E9B6-63158A4759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C72E99-30E4-C239-44AB-CFE6F53692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6D81A-DAB7-4998-88F1-599C559EF8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69919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F0CB208-5CD9-5253-00B2-6F894C06DC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4A8EB0-9CD7-C4BF-DFA1-AE23A614DDE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46F5A7-64AD-0E2D-3C40-62EDBFE0AB3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A2E9652-D3DA-4E1A-BB9B-AEC7A62E9D31}" type="datetimeFigureOut">
              <a:rPr lang="en-GB" smtClean="0"/>
              <a:t>18/05/2026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382206-0392-938F-B7E1-F5446A8B239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A7F841-8755-C530-C1E2-F93B0ACA402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AB6D81A-DAB7-4998-88F1-599C559EF8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71108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FD3E33-CCBB-7CCD-0292-BCD9A96A24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6129" y="362189"/>
            <a:ext cx="9979741" cy="373626"/>
          </a:xfrm>
        </p:spPr>
        <p:txBody>
          <a:bodyPr>
            <a:noAutofit/>
          </a:bodyPr>
          <a:lstStyle/>
          <a:p>
            <a:r>
              <a:rPr lang="en-GB" sz="3200" dirty="0">
                <a:latin typeface="Agency FB" panose="020B0503020202020204" pitchFamily="34" charset="0"/>
              </a:rPr>
              <a:t>Potential to reduce embodied carbon and improve operational performance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54480C-A25B-1A85-A64E-DD01BEF07F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" y="1481495"/>
            <a:ext cx="4031226" cy="2382581"/>
          </a:xfrm>
        </p:spPr>
        <p:txBody>
          <a:bodyPr>
            <a:normAutofit/>
          </a:bodyPr>
          <a:lstStyle/>
          <a:p>
            <a:r>
              <a:rPr lang="en-GB" sz="1600" dirty="0"/>
              <a:t>Construction = </a:t>
            </a:r>
            <a:r>
              <a:rPr lang="en-GB" sz="1600" b="1" dirty="0"/>
              <a:t>37% of global energy-related carbon emissions</a:t>
            </a:r>
          </a:p>
          <a:p>
            <a:r>
              <a:rPr lang="nl-NL" sz="1600" dirty="0"/>
              <a:t>Supports UK </a:t>
            </a:r>
            <a:r>
              <a:rPr lang="nl-NL" sz="1600" b="1" dirty="0"/>
              <a:t>Net Zero 2050</a:t>
            </a:r>
          </a:p>
          <a:p>
            <a:r>
              <a:rPr lang="nl-NL" sz="1600" b="1" dirty="0"/>
              <a:t>Sustainable materials will reduce embodied carbon and improve energy efficency </a:t>
            </a:r>
            <a:endParaRPr lang="en-GB" sz="1600" dirty="0"/>
          </a:p>
        </p:txBody>
      </p:sp>
      <p:pic>
        <p:nvPicPr>
          <p:cNvPr id="1026" name="Picture 2" descr="Building Green: 10 Eco-Friendly Real Estate Startup Ideas for a ...">
            <a:extLst>
              <a:ext uri="{FF2B5EF4-FFF2-40B4-BE49-F238E27FC236}">
                <a16:creationId xmlns:a16="http://schemas.microsoft.com/office/drawing/2014/main" id="{25323D06-092D-29F2-73AA-DD779ADA777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31227" y="2300467"/>
            <a:ext cx="3730032" cy="2486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B569A82-294A-22D0-A9D3-F910C8F30099}"/>
              </a:ext>
            </a:extLst>
          </p:cNvPr>
          <p:cNvSpPr txBox="1"/>
          <p:nvPr/>
        </p:nvSpPr>
        <p:spPr>
          <a:xfrm>
            <a:off x="815644" y="989420"/>
            <a:ext cx="178860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Why it Matters :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1DE5EEA-218E-7FD1-4FA2-CE58679B6CCF}"/>
              </a:ext>
            </a:extLst>
          </p:cNvPr>
          <p:cNvSpPr txBox="1"/>
          <p:nvPr/>
        </p:nvSpPr>
        <p:spPr>
          <a:xfrm>
            <a:off x="8518409" y="958488"/>
            <a:ext cx="3315956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/>
              <a:t>Mixed Methods</a:t>
            </a:r>
          </a:p>
          <a:p>
            <a:endParaRPr lang="en-GB" sz="1600" dirty="0"/>
          </a:p>
          <a:p>
            <a:r>
              <a:rPr lang="en-GB" sz="1600" b="1" dirty="0"/>
              <a:t>Quantitative</a:t>
            </a:r>
            <a:endParaRPr lang="en-GB" sz="16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600" dirty="0"/>
              <a:t>UK case studies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600" dirty="0"/>
              <a:t>Performance benchmarking</a:t>
            </a:r>
          </a:p>
          <a:p>
            <a:r>
              <a:rPr lang="en-GB" sz="1600" dirty="0"/>
              <a:t> </a:t>
            </a:r>
          </a:p>
          <a:p>
            <a:r>
              <a:rPr lang="en-GB" sz="1600" b="1" dirty="0"/>
              <a:t>Qualitative</a:t>
            </a:r>
            <a:endParaRPr lang="en-GB" sz="16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600" dirty="0"/>
              <a:t>Surveys (20–30)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600" dirty="0"/>
              <a:t>Interviews (5–8)</a:t>
            </a:r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866EAA8-C5F1-CFB2-6817-EA53608575EE}"/>
              </a:ext>
            </a:extLst>
          </p:cNvPr>
          <p:cNvSpPr txBox="1"/>
          <p:nvPr/>
        </p:nvSpPr>
        <p:spPr>
          <a:xfrm>
            <a:off x="8518409" y="4026456"/>
            <a:ext cx="2861187" cy="28315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/>
              <a:t>Expected Outcomes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Reduced embodied carbon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br>
              <a:rPr lang="en-GB" sz="1600" dirty="0"/>
            </a:br>
            <a:r>
              <a:rPr lang="en-GB" sz="1600" dirty="0"/>
              <a:t>Improved energy efficiency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br>
              <a:rPr lang="en-GB" sz="1600" dirty="0"/>
            </a:br>
            <a:r>
              <a:rPr lang="en-GB" sz="1600" dirty="0"/>
              <a:t>Better lifecycle costing insight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br>
              <a:rPr lang="en-GB" sz="1600" dirty="0"/>
            </a:br>
            <a:r>
              <a:rPr lang="en-GB" sz="1600" dirty="0"/>
              <a:t>Identification of adoption barriers</a:t>
            </a:r>
          </a:p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DA00E33-FA70-95ED-0CE2-754E622F24FA}"/>
              </a:ext>
            </a:extLst>
          </p:cNvPr>
          <p:cNvSpPr txBox="1"/>
          <p:nvPr/>
        </p:nvSpPr>
        <p:spPr>
          <a:xfrm>
            <a:off x="279354" y="4186874"/>
            <a:ext cx="2861187" cy="28315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/>
              <a:t>How do sustainable construction materials impact:</a:t>
            </a:r>
          </a:p>
          <a:p>
            <a:endParaRPr lang="en-GB" sz="16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600" dirty="0"/>
              <a:t>Energy efficiency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600" dirty="0"/>
              <a:t>Durability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6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600" dirty="0"/>
              <a:t>Lifecycle cost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600" dirty="0"/>
              <a:t>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600" dirty="0"/>
              <a:t>Environmental performance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534483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89</Words>
  <Application>Microsoft Office PowerPoint</Application>
  <PresentationFormat>Widescreen</PresentationFormat>
  <Paragraphs>27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Agency FB</vt:lpstr>
      <vt:lpstr>Aptos</vt:lpstr>
      <vt:lpstr>Aptos Display</vt:lpstr>
      <vt:lpstr>Arial</vt:lpstr>
      <vt:lpstr>Office Theme</vt:lpstr>
      <vt:lpstr>Potential to reduce embodied carbon and improve operational performance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joseph andrews</dc:creator>
  <cp:lastModifiedBy>joseph andrews</cp:lastModifiedBy>
  <cp:revision>1</cp:revision>
  <dcterms:created xsi:type="dcterms:W3CDTF">2026-05-18T10:08:13Z</dcterms:created>
  <dcterms:modified xsi:type="dcterms:W3CDTF">2026-05-18T11:01:33Z</dcterms:modified>
</cp:coreProperties>
</file>