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sldIdLst>
    <p:sldId id="272" r:id="rId2"/>
    <p:sldId id="307" r:id="rId3"/>
    <p:sldId id="353" r:id="rId4"/>
    <p:sldId id="268" r:id="rId5"/>
    <p:sldId id="267" r:id="rId6"/>
    <p:sldId id="312" r:id="rId7"/>
    <p:sldId id="314" r:id="rId8"/>
    <p:sldId id="316" r:id="rId9"/>
    <p:sldId id="315" r:id="rId10"/>
    <p:sldId id="317" r:id="rId11"/>
    <p:sldId id="318" r:id="rId12"/>
    <p:sldId id="319" r:id="rId13"/>
    <p:sldId id="355" r:id="rId14"/>
    <p:sldId id="359" r:id="rId15"/>
    <p:sldId id="356" r:id="rId16"/>
    <p:sldId id="320" r:id="rId17"/>
    <p:sldId id="354" r:id="rId18"/>
    <p:sldId id="294" r:id="rId19"/>
    <p:sldId id="321" r:id="rId20"/>
    <p:sldId id="350" r:id="rId21"/>
    <p:sldId id="330" r:id="rId22"/>
    <p:sldId id="329" r:id="rId23"/>
    <p:sldId id="357" r:id="rId24"/>
    <p:sldId id="358" r:id="rId25"/>
    <p:sldId id="324" r:id="rId26"/>
    <p:sldId id="311" r:id="rId27"/>
    <p:sldId id="363" r:id="rId28"/>
    <p:sldId id="360" r:id="rId29"/>
    <p:sldId id="361" r:id="rId30"/>
    <p:sldId id="362" r:id="rId31"/>
    <p:sldId id="340" r:id="rId32"/>
    <p:sldId id="364" r:id="rId33"/>
    <p:sldId id="342" r:id="rId34"/>
    <p:sldId id="352" r:id="rId35"/>
    <p:sldId id="351" r:id="rId36"/>
    <p:sldId id="338" r:id="rId37"/>
    <p:sldId id="258" r:id="rId38"/>
    <p:sldId id="344" r:id="rId39"/>
    <p:sldId id="345" r:id="rId40"/>
    <p:sldId id="346" r:id="rId41"/>
    <p:sldId id="347" r:id="rId42"/>
    <p:sldId id="348" r:id="rId43"/>
    <p:sldId id="3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17"/>
    <p:restoredTop sz="94751"/>
  </p:normalViewPr>
  <p:slideViewPr>
    <p:cSldViewPr snapToGrid="0" snapToObjects="1">
      <p:cViewPr>
        <p:scale>
          <a:sx n="87" d="100"/>
          <a:sy n="87" d="100"/>
        </p:scale>
        <p:origin x="560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esProps" Target="presProps.xml"/><Relationship Id="rId47" Type="http://schemas.openxmlformats.org/officeDocument/2006/relationships/viewProps" Target="viewProps.xml"/><Relationship Id="rId48" Type="http://schemas.openxmlformats.org/officeDocument/2006/relationships/theme" Target="theme/theme1.xml"/><Relationship Id="rId49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487C18-31CC-AE4C-965B-29CA4C21EB36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13A90-8434-BE4D-A5E1-E16C7726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423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13A90-8434-BE4D-A5E1-E16C7726CBF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3634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13A90-8434-BE4D-A5E1-E16C7726CBF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246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13A90-8434-BE4D-A5E1-E16C7726CBF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0333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13A90-8434-BE4D-A5E1-E16C7726CBF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413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2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730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735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332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25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024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088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510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831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27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048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D0811-6BF5-9041-B19D-A9BED662F18B}" type="datetimeFigureOut">
              <a:rPr lang="en-US" smtClean="0"/>
              <a:t>2/22/18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2DFFF-F48A-7242-AA15-040E070817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9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4" Type="http://schemas.openxmlformats.org/officeDocument/2006/relationships/image" Target="../media/image31.tif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tif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jp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jp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873" y="1748155"/>
            <a:ext cx="12720970" cy="319203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5535" y="1692322"/>
            <a:ext cx="4722125" cy="2770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6960358" y="1692322"/>
            <a:ext cx="5991485" cy="2511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746251" y="3900137"/>
            <a:ext cx="742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place   •   </a:t>
            </a:r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psychogeography</a:t>
            </a:r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   •   viewpoint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34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3642" y="1935188"/>
            <a:ext cx="12720970" cy="319203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5535" y="1692322"/>
            <a:ext cx="5053981" cy="31619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6650184" y="1692322"/>
            <a:ext cx="6488698" cy="27965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385800" y="3900137"/>
            <a:ext cx="742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derek</a:t>
            </a:r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 </a:t>
            </a:r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bainton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49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4182" y="131347"/>
            <a:ext cx="4709498" cy="659530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6472" y="131347"/>
            <a:ext cx="4709498" cy="659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53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28481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96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9615"/>
            <a:ext cx="12192000" cy="5978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08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912872" y="1665027"/>
            <a:ext cx="12720970" cy="31920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8443" y="1692322"/>
            <a:ext cx="5289045" cy="2511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6858000" y="1692322"/>
            <a:ext cx="5887511" cy="26149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85800" y="3837791"/>
            <a:ext cx="742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Place 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67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rnewkg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5388" y="471046"/>
            <a:ext cx="8686800" cy="5915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61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155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8551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26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itchMiller2FT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3141" y="8690"/>
            <a:ext cx="9144000" cy="6840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38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165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5971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6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172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42197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07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167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8676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14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7000" y="495300"/>
            <a:ext cx="4318000" cy="586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083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4700" y="0"/>
            <a:ext cx="106343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9222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600" y="0"/>
            <a:ext cx="96916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668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1296" y="1665027"/>
            <a:ext cx="12720970" cy="31920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09933" y="1692322"/>
            <a:ext cx="4435523" cy="2511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6537278" y="1692322"/>
            <a:ext cx="6196201" cy="2511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51397" y="3837791"/>
            <a:ext cx="742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psychogeography</a:t>
            </a:r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 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2400" y="975652"/>
            <a:ext cx="4267200" cy="28468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91337" y="4356406"/>
            <a:ext cx="97405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Franz Kafka – Metamorphosis</a:t>
            </a:r>
          </a:p>
          <a:p>
            <a:pPr algn="ctr"/>
            <a:endParaRPr lang="en-US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As </a:t>
            </a:r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Gregor</a:t>
            </a:r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 </a:t>
            </a:r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Samsa</a:t>
            </a:r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 woke one morning from uneasy dreams, </a:t>
            </a:r>
          </a:p>
          <a:p>
            <a:pPr algn="ctr"/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he found himself transformed in his bed into a giant insect 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85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fati1FT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93319" y="217357"/>
            <a:ext cx="3422022" cy="6400800"/>
          </a:xfrm>
          <a:prstGeom prst="rect">
            <a:avLst/>
          </a:prstGeom>
        </p:spPr>
      </p:pic>
      <p:pic>
        <p:nvPicPr>
          <p:cNvPr id="3" name="Picture 2" descr="Scafati2FT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27119" y="217357"/>
            <a:ext cx="3422022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4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300" y="-36802"/>
            <a:ext cx="10680700" cy="693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09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05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8822" y="112764"/>
            <a:ext cx="4963678" cy="6618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38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7064" y="1714500"/>
            <a:ext cx="10012792" cy="342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67732"/>
            <a:ext cx="10058400" cy="670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92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84665"/>
            <a:ext cx="10058400" cy="670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4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1312" y="1665027"/>
            <a:ext cx="12720970" cy="31920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09933" y="1692322"/>
            <a:ext cx="4435523" cy="2511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6537278" y="1692322"/>
            <a:ext cx="6196201" cy="2511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51397" y="3837791"/>
            <a:ext cx="742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viewpoint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015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16025" y="713575"/>
            <a:ext cx="5750554" cy="485764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471649" y="6042126"/>
            <a:ext cx="3248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Edward Hopper– Night Windows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23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3800" y="0"/>
            <a:ext cx="4703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2110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9461" y="1842448"/>
            <a:ext cx="11713078" cy="2683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07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960" y="662940"/>
            <a:ext cx="10058400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38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64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373" y="941696"/>
            <a:ext cx="3250782" cy="4974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40386" y="941696"/>
            <a:ext cx="3236968" cy="49746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78586" y="941696"/>
            <a:ext cx="3332198" cy="4974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98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48050" y="807343"/>
            <a:ext cx="5295900" cy="436193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351397" y="5169277"/>
            <a:ext cx="742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 smtClean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  <a:p>
            <a:pPr algn="ctr"/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place   •   </a:t>
            </a:r>
            <a:r>
              <a:rPr lang="en-US" sz="2800" dirty="0" err="1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psychogeography</a:t>
            </a:r>
            <a:r>
              <a:rPr lang="en-US" sz="2800" dirty="0" smtClean="0">
                <a:solidFill>
                  <a:schemeClr val="bg1">
                    <a:lumMod val="65000"/>
                  </a:schemeClr>
                </a:solidFill>
                <a:latin typeface="Gill Sans Light" charset="0"/>
                <a:ea typeface="Gill Sans Light" charset="0"/>
                <a:cs typeface="Gill Sans Light" charset="0"/>
              </a:rPr>
              <a:t>   •   viewpoint</a:t>
            </a:r>
            <a:endParaRPr lang="en-US" sz="2800" dirty="0">
              <a:solidFill>
                <a:schemeClr val="bg1">
                  <a:lumMod val="65000"/>
                </a:schemeClr>
              </a:solidFill>
              <a:latin typeface="Gill Sans Light" charset="0"/>
              <a:ea typeface="Gill Sans Light" charset="0"/>
              <a:cs typeface="Gill Sans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45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3522" y="998993"/>
            <a:ext cx="5873318" cy="488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13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27422" y="1446073"/>
            <a:ext cx="4719348" cy="3965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24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52573" y="1040130"/>
            <a:ext cx="5664916" cy="477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62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69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67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6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40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1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7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723900"/>
            <a:ext cx="6553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43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6484" y="979048"/>
            <a:ext cx="5909042" cy="489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65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45</Words>
  <Application>Microsoft Macintosh PowerPoint</Application>
  <PresentationFormat>Widescreen</PresentationFormat>
  <Paragraphs>21</Paragraphs>
  <Slides>43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Calibri</vt:lpstr>
      <vt:lpstr>Calibri Light</vt:lpstr>
      <vt:lpstr>Gill Sans Light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Derek Bainton</dc:creator>
  <cp:lastModifiedBy>Derek Bainton</cp:lastModifiedBy>
  <cp:revision>49</cp:revision>
  <dcterms:created xsi:type="dcterms:W3CDTF">2018-02-16T10:27:43Z</dcterms:created>
  <dcterms:modified xsi:type="dcterms:W3CDTF">2018-02-22T12:45:00Z</dcterms:modified>
</cp:coreProperties>
</file>