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55"/>
  </p:notesMasterIdLst>
  <p:sldIdLst>
    <p:sldId id="257" r:id="rId5"/>
    <p:sldId id="435" r:id="rId6"/>
    <p:sldId id="436" r:id="rId7"/>
    <p:sldId id="437" r:id="rId8"/>
    <p:sldId id="438" r:id="rId9"/>
    <p:sldId id="417" r:id="rId10"/>
    <p:sldId id="314" r:id="rId11"/>
    <p:sldId id="423" r:id="rId12"/>
    <p:sldId id="441" r:id="rId13"/>
    <p:sldId id="270" r:id="rId14"/>
    <p:sldId id="317" r:id="rId15"/>
    <p:sldId id="318" r:id="rId16"/>
    <p:sldId id="319" r:id="rId17"/>
    <p:sldId id="320" r:id="rId18"/>
    <p:sldId id="275" r:id="rId19"/>
    <p:sldId id="276" r:id="rId20"/>
    <p:sldId id="277" r:id="rId21"/>
    <p:sldId id="292" r:id="rId22"/>
    <p:sldId id="296" r:id="rId23"/>
    <p:sldId id="278" r:id="rId24"/>
    <p:sldId id="271" r:id="rId25"/>
    <p:sldId id="272" r:id="rId26"/>
    <p:sldId id="273" r:id="rId27"/>
    <p:sldId id="310" r:id="rId28"/>
    <p:sldId id="303" r:id="rId29"/>
    <p:sldId id="274" r:id="rId30"/>
    <p:sldId id="304" r:id="rId31"/>
    <p:sldId id="306" r:id="rId32"/>
    <p:sldId id="307" r:id="rId33"/>
    <p:sldId id="283" r:id="rId34"/>
    <p:sldId id="308" r:id="rId35"/>
    <p:sldId id="309" r:id="rId36"/>
    <p:sldId id="281" r:id="rId37"/>
    <p:sldId id="264" r:id="rId38"/>
    <p:sldId id="428" r:id="rId39"/>
    <p:sldId id="429" r:id="rId40"/>
    <p:sldId id="263" r:id="rId41"/>
    <p:sldId id="261" r:id="rId42"/>
    <p:sldId id="313" r:id="rId43"/>
    <p:sldId id="268" r:id="rId44"/>
    <p:sldId id="426" r:id="rId45"/>
    <p:sldId id="433" r:id="rId46"/>
    <p:sldId id="262" r:id="rId47"/>
    <p:sldId id="432" r:id="rId48"/>
    <p:sldId id="269" r:id="rId49"/>
    <p:sldId id="442" r:id="rId50"/>
    <p:sldId id="443" r:id="rId51"/>
    <p:sldId id="444" r:id="rId52"/>
    <p:sldId id="440" r:id="rId53"/>
    <p:sldId id="439" r:id="rId5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C4E94B9-CA48-4135-806A-AF3E6E19C9AD}" v="4" dt="2022-01-25T09:04:32.03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3480" autoAdjust="0"/>
    <p:restoredTop sz="94660"/>
  </p:normalViewPr>
  <p:slideViewPr>
    <p:cSldViewPr snapToGrid="0">
      <p:cViewPr>
        <p:scale>
          <a:sx n="66" d="100"/>
          <a:sy n="66" d="100"/>
        </p:scale>
        <p:origin x="1782" y="4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notesMaster" Target="notesMasters/notesMaster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theme" Target="theme/theme1.xml"/><Relationship Id="rId5" Type="http://schemas.openxmlformats.org/officeDocument/2006/relationships/slide" Target="slides/slide1.xml"/><Relationship Id="rId61" Type="http://schemas.microsoft.com/office/2015/10/relationships/revisionInfo" Target="revisionInfo.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presProps" Target="presProps.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tableStyles" Target="tableStyles.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viewProps" Target="viewProps.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exander Scott" userId="60900361-c968-457a-be84-5b7d7c948694" providerId="ADAL" clId="{1C4E94B9-CA48-4135-806A-AF3E6E19C9AD}"/>
    <pc:docChg chg="undo custSel addSld delSld modSld sldOrd">
      <pc:chgData name="Alexander Scott" userId="60900361-c968-457a-be84-5b7d7c948694" providerId="ADAL" clId="{1C4E94B9-CA48-4135-806A-AF3E6E19C9AD}" dt="2022-01-25T09:06:07.451" v="219" actId="20577"/>
      <pc:docMkLst>
        <pc:docMk/>
      </pc:docMkLst>
      <pc:sldChg chg="modSp mod">
        <pc:chgData name="Alexander Scott" userId="60900361-c968-457a-be84-5b7d7c948694" providerId="ADAL" clId="{1C4E94B9-CA48-4135-806A-AF3E6E19C9AD}" dt="2022-01-25T09:06:07.451" v="219" actId="20577"/>
        <pc:sldMkLst>
          <pc:docMk/>
          <pc:sldMk cId="2061583501" sldId="257"/>
        </pc:sldMkLst>
        <pc:spChg chg="mod">
          <ac:chgData name="Alexander Scott" userId="60900361-c968-457a-be84-5b7d7c948694" providerId="ADAL" clId="{1C4E94B9-CA48-4135-806A-AF3E6E19C9AD}" dt="2022-01-25T09:06:07.451" v="219" actId="20577"/>
          <ac:spMkLst>
            <pc:docMk/>
            <pc:sldMk cId="2061583501" sldId="257"/>
            <ac:spMk id="2" creationId="{00000000-0000-0000-0000-000000000000}"/>
          </ac:spMkLst>
        </pc:spChg>
      </pc:sldChg>
      <pc:sldChg chg="del">
        <pc:chgData name="Alexander Scott" userId="60900361-c968-457a-be84-5b7d7c948694" providerId="ADAL" clId="{1C4E94B9-CA48-4135-806A-AF3E6E19C9AD}" dt="2022-01-25T09:04:22.942" v="210" actId="2696"/>
        <pc:sldMkLst>
          <pc:docMk/>
          <pc:sldMk cId="3974753406" sldId="262"/>
        </pc:sldMkLst>
      </pc:sldChg>
      <pc:sldChg chg="modSp add mod">
        <pc:chgData name="Alexander Scott" userId="60900361-c968-457a-be84-5b7d7c948694" providerId="ADAL" clId="{1C4E94B9-CA48-4135-806A-AF3E6E19C9AD}" dt="2022-01-25T09:05:19.173" v="217" actId="113"/>
        <pc:sldMkLst>
          <pc:docMk/>
          <pc:sldMk cId="4260573956" sldId="262"/>
        </pc:sldMkLst>
        <pc:spChg chg="mod">
          <ac:chgData name="Alexander Scott" userId="60900361-c968-457a-be84-5b7d7c948694" providerId="ADAL" clId="{1C4E94B9-CA48-4135-806A-AF3E6E19C9AD}" dt="2022-01-25T09:05:19.173" v="217" actId="113"/>
          <ac:spMkLst>
            <pc:docMk/>
            <pc:sldMk cId="4260573956" sldId="262"/>
            <ac:spMk id="11" creationId="{00000000-0000-0000-0000-000000000000}"/>
          </ac:spMkLst>
        </pc:spChg>
      </pc:sldChg>
      <pc:sldChg chg="modSp del mod">
        <pc:chgData name="Alexander Scott" userId="60900361-c968-457a-be84-5b7d7c948694" providerId="ADAL" clId="{1C4E94B9-CA48-4135-806A-AF3E6E19C9AD}" dt="2022-01-25T09:04:22.942" v="210" actId="2696"/>
        <pc:sldMkLst>
          <pc:docMk/>
          <pc:sldMk cId="1678466360" sldId="268"/>
        </pc:sldMkLst>
        <pc:spChg chg="mod">
          <ac:chgData name="Alexander Scott" userId="60900361-c968-457a-be84-5b7d7c948694" providerId="ADAL" clId="{1C4E94B9-CA48-4135-806A-AF3E6E19C9AD}" dt="2022-01-25T09:03:56.162" v="209" actId="113"/>
          <ac:spMkLst>
            <pc:docMk/>
            <pc:sldMk cId="1678466360" sldId="268"/>
            <ac:spMk id="6" creationId="{00000000-0000-0000-0000-000000000000}"/>
          </ac:spMkLst>
        </pc:spChg>
      </pc:sldChg>
      <pc:sldChg chg="add">
        <pc:chgData name="Alexander Scott" userId="60900361-c968-457a-be84-5b7d7c948694" providerId="ADAL" clId="{1C4E94B9-CA48-4135-806A-AF3E6E19C9AD}" dt="2022-01-25T09:04:32.036" v="211"/>
        <pc:sldMkLst>
          <pc:docMk/>
          <pc:sldMk cId="1791277347" sldId="268"/>
        </pc:sldMkLst>
      </pc:sldChg>
      <pc:sldChg chg="modSp mod">
        <pc:chgData name="Alexander Scott" userId="60900361-c968-457a-be84-5b7d7c948694" providerId="ADAL" clId="{1C4E94B9-CA48-4135-806A-AF3E6E19C9AD}" dt="2022-01-25T08:56:10.614" v="138" actId="255"/>
        <pc:sldMkLst>
          <pc:docMk/>
          <pc:sldMk cId="3950119363" sldId="272"/>
        </pc:sldMkLst>
        <pc:graphicFrameChg chg="modGraphic">
          <ac:chgData name="Alexander Scott" userId="60900361-c968-457a-be84-5b7d7c948694" providerId="ADAL" clId="{1C4E94B9-CA48-4135-806A-AF3E6E19C9AD}" dt="2022-01-25T08:56:10.614" v="138" actId="255"/>
          <ac:graphicFrameMkLst>
            <pc:docMk/>
            <pc:sldMk cId="3950119363" sldId="272"/>
            <ac:graphicFrameMk id="5" creationId="{00000000-0000-0000-0000-000000000000}"/>
          </ac:graphicFrameMkLst>
        </pc:graphicFrameChg>
      </pc:sldChg>
      <pc:sldChg chg="add">
        <pc:chgData name="Alexander Scott" userId="60900361-c968-457a-be84-5b7d7c948694" providerId="ADAL" clId="{1C4E94B9-CA48-4135-806A-AF3E6E19C9AD}" dt="2022-01-25T09:04:32.036" v="211"/>
        <pc:sldMkLst>
          <pc:docMk/>
          <pc:sldMk cId="303925466" sldId="313"/>
        </pc:sldMkLst>
      </pc:sldChg>
      <pc:sldChg chg="modSp del mod">
        <pc:chgData name="Alexander Scott" userId="60900361-c968-457a-be84-5b7d7c948694" providerId="ADAL" clId="{1C4E94B9-CA48-4135-806A-AF3E6E19C9AD}" dt="2022-01-25T09:04:22.942" v="210" actId="2696"/>
        <pc:sldMkLst>
          <pc:docMk/>
          <pc:sldMk cId="3260456162" sldId="313"/>
        </pc:sldMkLst>
        <pc:spChg chg="mod">
          <ac:chgData name="Alexander Scott" userId="60900361-c968-457a-be84-5b7d7c948694" providerId="ADAL" clId="{1C4E94B9-CA48-4135-806A-AF3E6E19C9AD}" dt="2022-01-25T09:03:18.502" v="208" actId="403"/>
          <ac:spMkLst>
            <pc:docMk/>
            <pc:sldMk cId="3260456162" sldId="313"/>
            <ac:spMk id="6" creationId="{00000000-0000-0000-0000-000000000000}"/>
          </ac:spMkLst>
        </pc:spChg>
      </pc:sldChg>
      <pc:sldChg chg="add del">
        <pc:chgData name="Alexander Scott" userId="60900361-c968-457a-be84-5b7d7c948694" providerId="ADAL" clId="{1C4E94B9-CA48-4135-806A-AF3E6E19C9AD}" dt="2022-01-25T08:52:57.075" v="44" actId="47"/>
        <pc:sldMkLst>
          <pc:docMk/>
          <pc:sldMk cId="2613780400" sldId="315"/>
        </pc:sldMkLst>
      </pc:sldChg>
      <pc:sldChg chg="del">
        <pc:chgData name="Alexander Scott" userId="60900361-c968-457a-be84-5b7d7c948694" providerId="ADAL" clId="{1C4E94B9-CA48-4135-806A-AF3E6E19C9AD}" dt="2022-01-25T08:54:10.766" v="98" actId="47"/>
        <pc:sldMkLst>
          <pc:docMk/>
          <pc:sldMk cId="1907401366" sldId="316"/>
        </pc:sldMkLst>
      </pc:sldChg>
      <pc:sldChg chg="modSp mod">
        <pc:chgData name="Alexander Scott" userId="60900361-c968-457a-be84-5b7d7c948694" providerId="ADAL" clId="{1C4E94B9-CA48-4135-806A-AF3E6E19C9AD}" dt="2022-01-25T08:50:01.917" v="32" actId="6549"/>
        <pc:sldMkLst>
          <pc:docMk/>
          <pc:sldMk cId="3547204443" sldId="318"/>
        </pc:sldMkLst>
        <pc:spChg chg="mod">
          <ac:chgData name="Alexander Scott" userId="60900361-c968-457a-be84-5b7d7c948694" providerId="ADAL" clId="{1C4E94B9-CA48-4135-806A-AF3E6E19C9AD}" dt="2022-01-25T08:50:01.917" v="32" actId="6549"/>
          <ac:spMkLst>
            <pc:docMk/>
            <pc:sldMk cId="3547204443" sldId="318"/>
            <ac:spMk id="4" creationId="{00000000-0000-0000-0000-000000000000}"/>
          </ac:spMkLst>
        </pc:spChg>
      </pc:sldChg>
      <pc:sldChg chg="modSp mod">
        <pc:chgData name="Alexander Scott" userId="60900361-c968-457a-be84-5b7d7c948694" providerId="ADAL" clId="{1C4E94B9-CA48-4135-806A-AF3E6E19C9AD}" dt="2022-01-25T08:52:35.969" v="42" actId="113"/>
        <pc:sldMkLst>
          <pc:docMk/>
          <pc:sldMk cId="1529653929" sldId="319"/>
        </pc:sldMkLst>
        <pc:spChg chg="mod">
          <ac:chgData name="Alexander Scott" userId="60900361-c968-457a-be84-5b7d7c948694" providerId="ADAL" clId="{1C4E94B9-CA48-4135-806A-AF3E6E19C9AD}" dt="2022-01-25T08:52:35.969" v="42" actId="113"/>
          <ac:spMkLst>
            <pc:docMk/>
            <pc:sldMk cId="1529653929" sldId="319"/>
            <ac:spMk id="4" creationId="{00000000-0000-0000-0000-000000000000}"/>
          </ac:spMkLst>
        </pc:spChg>
      </pc:sldChg>
      <pc:sldChg chg="modSp mod">
        <pc:chgData name="Alexander Scott" userId="60900361-c968-457a-be84-5b7d7c948694" providerId="ADAL" clId="{1C4E94B9-CA48-4135-806A-AF3E6E19C9AD}" dt="2022-01-25T08:54:41.446" v="128" actId="20577"/>
        <pc:sldMkLst>
          <pc:docMk/>
          <pc:sldMk cId="4011804497" sldId="320"/>
        </pc:sldMkLst>
        <pc:spChg chg="mod">
          <ac:chgData name="Alexander Scott" userId="60900361-c968-457a-be84-5b7d7c948694" providerId="ADAL" clId="{1C4E94B9-CA48-4135-806A-AF3E6E19C9AD}" dt="2022-01-25T08:54:41.446" v="128" actId="20577"/>
          <ac:spMkLst>
            <pc:docMk/>
            <pc:sldMk cId="4011804497" sldId="320"/>
            <ac:spMk id="4" creationId="{00000000-0000-0000-0000-000000000000}"/>
          </ac:spMkLst>
        </pc:spChg>
      </pc:sldChg>
      <pc:sldChg chg="del">
        <pc:chgData name="Alexander Scott" userId="60900361-c968-457a-be84-5b7d7c948694" providerId="ADAL" clId="{1C4E94B9-CA48-4135-806A-AF3E6E19C9AD}" dt="2022-01-25T08:49:23.279" v="9" actId="47"/>
        <pc:sldMkLst>
          <pc:docMk/>
          <pc:sldMk cId="1987144788" sldId="418"/>
        </pc:sldMkLst>
      </pc:sldChg>
      <pc:sldChg chg="del">
        <pc:chgData name="Alexander Scott" userId="60900361-c968-457a-be84-5b7d7c948694" providerId="ADAL" clId="{1C4E94B9-CA48-4135-806A-AF3E6E19C9AD}" dt="2022-01-25T08:49:25.328" v="11" actId="47"/>
        <pc:sldMkLst>
          <pc:docMk/>
          <pc:sldMk cId="2676684352" sldId="421"/>
        </pc:sldMkLst>
      </pc:sldChg>
      <pc:sldChg chg="del">
        <pc:chgData name="Alexander Scott" userId="60900361-c968-457a-be84-5b7d7c948694" providerId="ADAL" clId="{1C4E94B9-CA48-4135-806A-AF3E6E19C9AD}" dt="2022-01-25T08:49:27.701" v="13" actId="47"/>
        <pc:sldMkLst>
          <pc:docMk/>
          <pc:sldMk cId="1163563283" sldId="422"/>
        </pc:sldMkLst>
      </pc:sldChg>
      <pc:sldChg chg="add del">
        <pc:chgData name="Alexander Scott" userId="60900361-c968-457a-be84-5b7d7c948694" providerId="ADAL" clId="{1C4E94B9-CA48-4135-806A-AF3E6E19C9AD}" dt="2022-01-25T08:52:54.351" v="43"/>
        <pc:sldMkLst>
          <pc:docMk/>
          <pc:sldMk cId="1032145184" sldId="423"/>
        </pc:sldMkLst>
      </pc:sldChg>
      <pc:sldChg chg="del">
        <pc:chgData name="Alexander Scott" userId="60900361-c968-457a-be84-5b7d7c948694" providerId="ADAL" clId="{1C4E94B9-CA48-4135-806A-AF3E6E19C9AD}" dt="2022-01-25T08:49:26.796" v="12" actId="47"/>
        <pc:sldMkLst>
          <pc:docMk/>
          <pc:sldMk cId="3747792994" sldId="425"/>
        </pc:sldMkLst>
      </pc:sldChg>
      <pc:sldChg chg="del">
        <pc:chgData name="Alexander Scott" userId="60900361-c968-457a-be84-5b7d7c948694" providerId="ADAL" clId="{1C4E94B9-CA48-4135-806A-AF3E6E19C9AD}" dt="2022-01-25T09:04:22.942" v="210" actId="2696"/>
        <pc:sldMkLst>
          <pc:docMk/>
          <pc:sldMk cId="1633717409" sldId="426"/>
        </pc:sldMkLst>
      </pc:sldChg>
      <pc:sldChg chg="modSp add mod">
        <pc:chgData name="Alexander Scott" userId="60900361-c968-457a-be84-5b7d7c948694" providerId="ADAL" clId="{1C4E94B9-CA48-4135-806A-AF3E6E19C9AD}" dt="2022-01-25T09:04:59.983" v="216" actId="113"/>
        <pc:sldMkLst>
          <pc:docMk/>
          <pc:sldMk cId="1763467959" sldId="426"/>
        </pc:sldMkLst>
        <pc:spChg chg="mod">
          <ac:chgData name="Alexander Scott" userId="60900361-c968-457a-be84-5b7d7c948694" providerId="ADAL" clId="{1C4E94B9-CA48-4135-806A-AF3E6E19C9AD}" dt="2022-01-25T09:04:59.983" v="216" actId="113"/>
          <ac:spMkLst>
            <pc:docMk/>
            <pc:sldMk cId="1763467959" sldId="426"/>
            <ac:spMk id="6" creationId="{00000000-0000-0000-0000-000000000000}"/>
          </ac:spMkLst>
        </pc:spChg>
      </pc:sldChg>
      <pc:sldChg chg="del">
        <pc:chgData name="Alexander Scott" userId="60900361-c968-457a-be84-5b7d7c948694" providerId="ADAL" clId="{1C4E94B9-CA48-4135-806A-AF3E6E19C9AD}" dt="2022-01-25T09:04:22.942" v="210" actId="2696"/>
        <pc:sldMkLst>
          <pc:docMk/>
          <pc:sldMk cId="954306068" sldId="432"/>
        </pc:sldMkLst>
      </pc:sldChg>
      <pc:sldChg chg="add">
        <pc:chgData name="Alexander Scott" userId="60900361-c968-457a-be84-5b7d7c948694" providerId="ADAL" clId="{1C4E94B9-CA48-4135-806A-AF3E6E19C9AD}" dt="2022-01-25T09:04:32.036" v="211"/>
        <pc:sldMkLst>
          <pc:docMk/>
          <pc:sldMk cId="2082604390" sldId="432"/>
        </pc:sldMkLst>
      </pc:sldChg>
      <pc:sldChg chg="add">
        <pc:chgData name="Alexander Scott" userId="60900361-c968-457a-be84-5b7d7c948694" providerId="ADAL" clId="{1C4E94B9-CA48-4135-806A-AF3E6E19C9AD}" dt="2022-01-25T09:04:32.036" v="211"/>
        <pc:sldMkLst>
          <pc:docMk/>
          <pc:sldMk cId="2057637713" sldId="433"/>
        </pc:sldMkLst>
      </pc:sldChg>
      <pc:sldChg chg="del">
        <pc:chgData name="Alexander Scott" userId="60900361-c968-457a-be84-5b7d7c948694" providerId="ADAL" clId="{1C4E94B9-CA48-4135-806A-AF3E6E19C9AD}" dt="2022-01-25T09:04:22.942" v="210" actId="2696"/>
        <pc:sldMkLst>
          <pc:docMk/>
          <pc:sldMk cId="3706787415" sldId="433"/>
        </pc:sldMkLst>
      </pc:sldChg>
      <pc:sldChg chg="add del">
        <pc:chgData name="Alexander Scott" userId="60900361-c968-457a-be84-5b7d7c948694" providerId="ADAL" clId="{1C4E94B9-CA48-4135-806A-AF3E6E19C9AD}" dt="2022-01-25T08:49:06.369" v="8" actId="47"/>
        <pc:sldMkLst>
          <pc:docMk/>
          <pc:sldMk cId="291035308" sldId="435"/>
        </pc:sldMkLst>
      </pc:sldChg>
      <pc:sldChg chg="add del">
        <pc:chgData name="Alexander Scott" userId="60900361-c968-457a-be84-5b7d7c948694" providerId="ADAL" clId="{1C4E94B9-CA48-4135-806A-AF3E6E19C9AD}" dt="2022-01-25T08:49:06.341" v="7" actId="47"/>
        <pc:sldMkLst>
          <pc:docMk/>
          <pc:sldMk cId="1376375325" sldId="436"/>
        </pc:sldMkLst>
      </pc:sldChg>
      <pc:sldChg chg="add del">
        <pc:chgData name="Alexander Scott" userId="60900361-c968-457a-be84-5b7d7c948694" providerId="ADAL" clId="{1C4E94B9-CA48-4135-806A-AF3E6E19C9AD}" dt="2022-01-25T08:49:06.304" v="6" actId="47"/>
        <pc:sldMkLst>
          <pc:docMk/>
          <pc:sldMk cId="2642770046" sldId="437"/>
        </pc:sldMkLst>
      </pc:sldChg>
      <pc:sldChg chg="add del">
        <pc:chgData name="Alexander Scott" userId="60900361-c968-457a-be84-5b7d7c948694" providerId="ADAL" clId="{1C4E94B9-CA48-4135-806A-AF3E6E19C9AD}" dt="2022-01-25T08:49:05.799" v="5" actId="47"/>
        <pc:sldMkLst>
          <pc:docMk/>
          <pc:sldMk cId="2258920127" sldId="438"/>
        </pc:sldMkLst>
      </pc:sldChg>
      <pc:sldChg chg="modSp add mod ord">
        <pc:chgData name="Alexander Scott" userId="60900361-c968-457a-be84-5b7d7c948694" providerId="ADAL" clId="{1C4E94B9-CA48-4135-806A-AF3E6E19C9AD}" dt="2022-01-25T08:53:57.859" v="97" actId="255"/>
        <pc:sldMkLst>
          <pc:docMk/>
          <pc:sldMk cId="2714248781" sldId="441"/>
        </pc:sldMkLst>
        <pc:spChg chg="mod">
          <ac:chgData name="Alexander Scott" userId="60900361-c968-457a-be84-5b7d7c948694" providerId="ADAL" clId="{1C4E94B9-CA48-4135-806A-AF3E6E19C9AD}" dt="2022-01-25T08:53:57.859" v="97" actId="255"/>
          <ac:spMkLst>
            <pc:docMk/>
            <pc:sldMk cId="2714248781" sldId="441"/>
            <ac:spMk id="4" creationId="{00000000-0000-0000-0000-000000000000}"/>
          </ac:spMkLst>
        </pc:spChg>
      </pc:sldChg>
      <pc:sldChg chg="modSp add del mod">
        <pc:chgData name="Alexander Scott" userId="60900361-c968-457a-be84-5b7d7c948694" providerId="ADAL" clId="{1C4E94B9-CA48-4135-806A-AF3E6E19C9AD}" dt="2022-01-25T08:55:01.155" v="131" actId="47"/>
        <pc:sldMkLst>
          <pc:docMk/>
          <pc:sldMk cId="2859580158" sldId="442"/>
        </pc:sldMkLst>
        <pc:spChg chg="mod">
          <ac:chgData name="Alexander Scott" userId="60900361-c968-457a-be84-5b7d7c948694" providerId="ADAL" clId="{1C4E94B9-CA48-4135-806A-AF3E6E19C9AD}" dt="2022-01-25T08:54:52.689" v="130" actId="403"/>
          <ac:spMkLst>
            <pc:docMk/>
            <pc:sldMk cId="2859580158" sldId="442"/>
            <ac:spMk id="4" creationId="{00000000-0000-0000-0000-000000000000}"/>
          </ac:spMkLst>
        </pc:spChg>
      </pc:sldChg>
      <pc:sldChg chg="modSp add mod">
        <pc:chgData name="Alexander Scott" userId="60900361-c968-457a-be84-5b7d7c948694" providerId="ADAL" clId="{1C4E94B9-CA48-4135-806A-AF3E6E19C9AD}" dt="2022-01-25T09:01:07.915" v="170" actId="20577"/>
        <pc:sldMkLst>
          <pc:docMk/>
          <pc:sldMk cId="3762881528" sldId="442"/>
        </pc:sldMkLst>
        <pc:spChg chg="mod">
          <ac:chgData name="Alexander Scott" userId="60900361-c968-457a-be84-5b7d7c948694" providerId="ADAL" clId="{1C4E94B9-CA48-4135-806A-AF3E6E19C9AD}" dt="2022-01-25T09:00:22.295" v="161" actId="1076"/>
          <ac:spMkLst>
            <pc:docMk/>
            <pc:sldMk cId="3762881528" sldId="442"/>
            <ac:spMk id="6" creationId="{00000000-0000-0000-0000-000000000000}"/>
          </ac:spMkLst>
        </pc:spChg>
        <pc:spChg chg="mod">
          <ac:chgData name="Alexander Scott" userId="60900361-c968-457a-be84-5b7d7c948694" providerId="ADAL" clId="{1C4E94B9-CA48-4135-806A-AF3E6E19C9AD}" dt="2022-01-25T09:01:07.915" v="170" actId="20577"/>
          <ac:spMkLst>
            <pc:docMk/>
            <pc:sldMk cId="3762881528" sldId="442"/>
            <ac:spMk id="11" creationId="{00000000-0000-0000-0000-000000000000}"/>
          </ac:spMkLst>
        </pc:spChg>
      </pc:sldChg>
      <pc:sldChg chg="add del">
        <pc:chgData name="Alexander Scott" userId="60900361-c968-457a-be84-5b7d7c948694" providerId="ADAL" clId="{1C4E94B9-CA48-4135-806A-AF3E6E19C9AD}" dt="2022-01-25T08:55:03.061" v="132" actId="47"/>
        <pc:sldMkLst>
          <pc:docMk/>
          <pc:sldMk cId="1434663403" sldId="443"/>
        </pc:sldMkLst>
      </pc:sldChg>
      <pc:sldChg chg="add">
        <pc:chgData name="Alexander Scott" userId="60900361-c968-457a-be84-5b7d7c948694" providerId="ADAL" clId="{1C4E94B9-CA48-4135-806A-AF3E6E19C9AD}" dt="2022-01-25T09:01:15.632" v="171" actId="2890"/>
        <pc:sldMkLst>
          <pc:docMk/>
          <pc:sldMk cId="3903517074" sldId="443"/>
        </pc:sldMkLst>
      </pc:sldChg>
      <pc:sldChg chg="delSp modSp add mod">
        <pc:chgData name="Alexander Scott" userId="60900361-c968-457a-be84-5b7d7c948694" providerId="ADAL" clId="{1C4E94B9-CA48-4135-806A-AF3E6E19C9AD}" dt="2022-01-25T09:03:05.387" v="206" actId="20577"/>
        <pc:sldMkLst>
          <pc:docMk/>
          <pc:sldMk cId="656559962" sldId="444"/>
        </pc:sldMkLst>
        <pc:spChg chg="del">
          <ac:chgData name="Alexander Scott" userId="60900361-c968-457a-be84-5b7d7c948694" providerId="ADAL" clId="{1C4E94B9-CA48-4135-806A-AF3E6E19C9AD}" dt="2022-01-25T09:01:53.186" v="175" actId="478"/>
          <ac:spMkLst>
            <pc:docMk/>
            <pc:sldMk cId="656559962" sldId="444"/>
            <ac:spMk id="7" creationId="{97F989A7-7D7D-46AA-9B8B-EF8DA985F93F}"/>
          </ac:spMkLst>
        </pc:spChg>
        <pc:spChg chg="mod">
          <ac:chgData name="Alexander Scott" userId="60900361-c968-457a-be84-5b7d7c948694" providerId="ADAL" clId="{1C4E94B9-CA48-4135-806A-AF3E6E19C9AD}" dt="2022-01-25T09:03:05.387" v="206" actId="20577"/>
          <ac:spMkLst>
            <pc:docMk/>
            <pc:sldMk cId="656559962" sldId="444"/>
            <ac:spMk id="11" creationId="{00000000-0000-0000-0000-000000000000}"/>
          </ac:spMkLst>
        </pc:spChg>
        <pc:picChg chg="del">
          <ac:chgData name="Alexander Scott" userId="60900361-c968-457a-be84-5b7d7c948694" providerId="ADAL" clId="{1C4E94B9-CA48-4135-806A-AF3E6E19C9AD}" dt="2022-01-25T09:01:50.522" v="174" actId="478"/>
          <ac:picMkLst>
            <pc:docMk/>
            <pc:sldMk cId="656559962" sldId="444"/>
            <ac:picMk id="3074" creationId="{00000000-0000-0000-0000-000000000000}"/>
          </ac:picMkLst>
        </pc:picChg>
      </pc:sldChg>
      <pc:sldChg chg="add del">
        <pc:chgData name="Alexander Scott" userId="60900361-c968-457a-be84-5b7d7c948694" providerId="ADAL" clId="{1C4E94B9-CA48-4135-806A-AF3E6E19C9AD}" dt="2022-01-25T08:55:04.759" v="133" actId="47"/>
        <pc:sldMkLst>
          <pc:docMk/>
          <pc:sldMk cId="1366349620" sldId="444"/>
        </pc:sldMkLst>
      </pc:sldChg>
      <pc:sldChg chg="add del">
        <pc:chgData name="Alexander Scott" userId="60900361-c968-457a-be84-5b7d7c948694" providerId="ADAL" clId="{1C4E94B9-CA48-4135-806A-AF3E6E19C9AD}" dt="2022-01-25T08:55:05.582" v="134" actId="47"/>
        <pc:sldMkLst>
          <pc:docMk/>
          <pc:sldMk cId="4293872680" sldId="445"/>
        </pc:sldMkLst>
      </pc:sldChg>
      <pc:sldChg chg="add del">
        <pc:chgData name="Alexander Scott" userId="60900361-c968-457a-be84-5b7d7c948694" providerId="ADAL" clId="{1C4E94B9-CA48-4135-806A-AF3E6E19C9AD}" dt="2022-01-25T08:55:06.467" v="135" actId="47"/>
        <pc:sldMkLst>
          <pc:docMk/>
          <pc:sldMk cId="3225887691" sldId="446"/>
        </pc:sldMkLst>
      </pc:sldChg>
    </pc:docChg>
  </pc:docChgLst>
  <pc:docChgLst>
    <pc:chgData name="Alexander" userId="60900361-c968-457a-be84-5b7d7c948694" providerId="ADAL" clId="{92EB4FED-A30F-41B9-B163-15B1A0E63BCE}"/>
    <pc:docChg chg="undo custSel addSld delSld modSld sldOrd">
      <pc:chgData name="Alexander" userId="60900361-c968-457a-be84-5b7d7c948694" providerId="ADAL" clId="{92EB4FED-A30F-41B9-B163-15B1A0E63BCE}" dt="2021-03-08T16:14:45.714" v="3491" actId="313"/>
      <pc:docMkLst>
        <pc:docMk/>
      </pc:docMkLst>
      <pc:sldChg chg="modSp add mod">
        <pc:chgData name="Alexander" userId="60900361-c968-457a-be84-5b7d7c948694" providerId="ADAL" clId="{92EB4FED-A30F-41B9-B163-15B1A0E63BCE}" dt="2021-03-08T11:19:55.051" v="3469" actId="6549"/>
        <pc:sldMkLst>
          <pc:docMk/>
          <pc:sldMk cId="2061583501" sldId="257"/>
        </pc:sldMkLst>
        <pc:spChg chg="mod">
          <ac:chgData name="Alexander" userId="60900361-c968-457a-be84-5b7d7c948694" providerId="ADAL" clId="{92EB4FED-A30F-41B9-B163-15B1A0E63BCE}" dt="2021-03-08T11:19:55.051" v="3469" actId="6549"/>
          <ac:spMkLst>
            <pc:docMk/>
            <pc:sldMk cId="2061583501" sldId="257"/>
            <ac:spMk id="2" creationId="{00000000-0000-0000-0000-000000000000}"/>
          </ac:spMkLst>
        </pc:spChg>
        <pc:spChg chg="mod">
          <ac:chgData name="Alexander" userId="60900361-c968-457a-be84-5b7d7c948694" providerId="ADAL" clId="{92EB4FED-A30F-41B9-B163-15B1A0E63BCE}" dt="2021-03-08T10:51:47.862" v="2369"/>
          <ac:spMkLst>
            <pc:docMk/>
            <pc:sldMk cId="2061583501" sldId="257"/>
            <ac:spMk id="4" creationId="{00000000-0000-0000-0000-000000000000}"/>
          </ac:spMkLst>
        </pc:spChg>
      </pc:sldChg>
      <pc:sldChg chg="add del">
        <pc:chgData name="Alexander" userId="60900361-c968-457a-be84-5b7d7c948694" providerId="ADAL" clId="{92EB4FED-A30F-41B9-B163-15B1A0E63BCE}" dt="2021-02-25T13:08:39.128" v="244" actId="47"/>
        <pc:sldMkLst>
          <pc:docMk/>
          <pc:sldMk cId="235181558" sldId="259"/>
        </pc:sldMkLst>
      </pc:sldChg>
      <pc:sldChg chg="modSp add mod">
        <pc:chgData name="Alexander" userId="60900361-c968-457a-be84-5b7d7c948694" providerId="ADAL" clId="{92EB4FED-A30F-41B9-B163-15B1A0E63BCE}" dt="2021-03-08T16:14:14.081" v="3488" actId="20577"/>
        <pc:sldMkLst>
          <pc:docMk/>
          <pc:sldMk cId="3865878355" sldId="261"/>
        </pc:sldMkLst>
        <pc:spChg chg="mod">
          <ac:chgData name="Alexander" userId="60900361-c968-457a-be84-5b7d7c948694" providerId="ADAL" clId="{92EB4FED-A30F-41B9-B163-15B1A0E63BCE}" dt="2021-03-08T16:14:14.081" v="3488" actId="20577"/>
          <ac:spMkLst>
            <pc:docMk/>
            <pc:sldMk cId="3865878355" sldId="261"/>
            <ac:spMk id="11" creationId="{00000000-0000-0000-0000-000000000000}"/>
          </ac:spMkLst>
        </pc:spChg>
      </pc:sldChg>
      <pc:sldChg chg="modSp add ord">
        <pc:chgData name="Alexander" userId="60900361-c968-457a-be84-5b7d7c948694" providerId="ADAL" clId="{92EB4FED-A30F-41B9-B163-15B1A0E63BCE}" dt="2021-03-08T11:15:33.701" v="3100"/>
        <pc:sldMkLst>
          <pc:docMk/>
          <pc:sldMk cId="3974753406" sldId="262"/>
        </pc:sldMkLst>
        <pc:spChg chg="mod">
          <ac:chgData name="Alexander" userId="60900361-c968-457a-be84-5b7d7c948694" providerId="ADAL" clId="{92EB4FED-A30F-41B9-B163-15B1A0E63BCE}" dt="2021-03-08T11:02:23.027" v="2904"/>
          <ac:spMkLst>
            <pc:docMk/>
            <pc:sldMk cId="3974753406" sldId="262"/>
            <ac:spMk id="11" creationId="{00000000-0000-0000-0000-000000000000}"/>
          </ac:spMkLst>
        </pc:spChg>
      </pc:sldChg>
      <pc:sldChg chg="modSp add ord">
        <pc:chgData name="Alexander" userId="60900361-c968-457a-be84-5b7d7c948694" providerId="ADAL" clId="{92EB4FED-A30F-41B9-B163-15B1A0E63BCE}" dt="2021-03-08T11:15:18.460" v="3096"/>
        <pc:sldMkLst>
          <pc:docMk/>
          <pc:sldMk cId="866202817" sldId="263"/>
        </pc:sldMkLst>
        <pc:spChg chg="mod">
          <ac:chgData name="Alexander" userId="60900361-c968-457a-be84-5b7d7c948694" providerId="ADAL" clId="{92EB4FED-A30F-41B9-B163-15B1A0E63BCE}" dt="2021-03-08T11:02:23.027" v="2904"/>
          <ac:spMkLst>
            <pc:docMk/>
            <pc:sldMk cId="866202817" sldId="263"/>
            <ac:spMk id="11" creationId="{00000000-0000-0000-0000-000000000000}"/>
          </ac:spMkLst>
        </pc:spChg>
      </pc:sldChg>
      <pc:sldChg chg="modSp add mod ord">
        <pc:chgData name="Alexander" userId="60900361-c968-457a-be84-5b7d7c948694" providerId="ADAL" clId="{92EB4FED-A30F-41B9-B163-15B1A0E63BCE}" dt="2021-03-08T11:01:43.583" v="2896" actId="20577"/>
        <pc:sldMkLst>
          <pc:docMk/>
          <pc:sldMk cId="4097090125" sldId="264"/>
        </pc:sldMkLst>
        <pc:spChg chg="mod">
          <ac:chgData name="Alexander" userId="60900361-c968-457a-be84-5b7d7c948694" providerId="ADAL" clId="{92EB4FED-A30F-41B9-B163-15B1A0E63BCE}" dt="2021-03-08T11:01:43.583" v="2896" actId="20577"/>
          <ac:spMkLst>
            <pc:docMk/>
            <pc:sldMk cId="4097090125" sldId="264"/>
            <ac:spMk id="11" creationId="{00000000-0000-0000-0000-000000000000}"/>
          </ac:spMkLst>
        </pc:spChg>
      </pc:sldChg>
      <pc:sldChg chg="add del">
        <pc:chgData name="Alexander" userId="60900361-c968-457a-be84-5b7d7c948694" providerId="ADAL" clId="{92EB4FED-A30F-41B9-B163-15B1A0E63BCE}" dt="2021-02-25T13:08:31.564" v="243" actId="47"/>
        <pc:sldMkLst>
          <pc:docMk/>
          <pc:sldMk cId="2510750390" sldId="265"/>
        </pc:sldMkLst>
      </pc:sldChg>
      <pc:sldChg chg="add del">
        <pc:chgData name="Alexander" userId="60900361-c968-457a-be84-5b7d7c948694" providerId="ADAL" clId="{92EB4FED-A30F-41B9-B163-15B1A0E63BCE}" dt="2021-03-08T10:20:36.533" v="1343" actId="47"/>
        <pc:sldMkLst>
          <pc:docMk/>
          <pc:sldMk cId="1477016045" sldId="266"/>
        </pc:sldMkLst>
      </pc:sldChg>
      <pc:sldChg chg="add del">
        <pc:chgData name="Alexander" userId="60900361-c968-457a-be84-5b7d7c948694" providerId="ADAL" clId="{92EB4FED-A30F-41B9-B163-15B1A0E63BCE}" dt="2021-03-08T09:58:05.910" v="949" actId="47"/>
        <pc:sldMkLst>
          <pc:docMk/>
          <pc:sldMk cId="3963386418" sldId="267"/>
        </pc:sldMkLst>
      </pc:sldChg>
      <pc:sldChg chg="addSp modSp add mod">
        <pc:chgData name="Alexander" userId="60900361-c968-457a-be84-5b7d7c948694" providerId="ADAL" clId="{92EB4FED-A30F-41B9-B163-15B1A0E63BCE}" dt="2021-03-08T11:15:54.913" v="3106" actId="20577"/>
        <pc:sldMkLst>
          <pc:docMk/>
          <pc:sldMk cId="1678466360" sldId="268"/>
        </pc:sldMkLst>
        <pc:spChg chg="mod">
          <ac:chgData name="Alexander" userId="60900361-c968-457a-be84-5b7d7c948694" providerId="ADAL" clId="{92EB4FED-A30F-41B9-B163-15B1A0E63BCE}" dt="2021-03-08T10:01:35.639" v="996" actId="20577"/>
          <ac:spMkLst>
            <pc:docMk/>
            <pc:sldMk cId="1678466360" sldId="268"/>
            <ac:spMk id="6" creationId="{00000000-0000-0000-0000-000000000000}"/>
          </ac:spMkLst>
        </pc:spChg>
        <pc:spChg chg="mod">
          <ac:chgData name="Alexander" userId="60900361-c968-457a-be84-5b7d7c948694" providerId="ADAL" clId="{92EB4FED-A30F-41B9-B163-15B1A0E63BCE}" dt="2021-03-08T11:15:54.913" v="3106" actId="20577"/>
          <ac:spMkLst>
            <pc:docMk/>
            <pc:sldMk cId="1678466360" sldId="268"/>
            <ac:spMk id="11" creationId="{00000000-0000-0000-0000-000000000000}"/>
          </ac:spMkLst>
        </pc:spChg>
        <pc:picChg chg="add mod">
          <ac:chgData name="Alexander" userId="60900361-c968-457a-be84-5b7d7c948694" providerId="ADAL" clId="{92EB4FED-A30F-41B9-B163-15B1A0E63BCE}" dt="2021-03-08T09:58:19.353" v="951" actId="1076"/>
          <ac:picMkLst>
            <pc:docMk/>
            <pc:sldMk cId="1678466360" sldId="268"/>
            <ac:picMk id="3" creationId="{0AC30DC3-B361-4276-8D6B-0698C0ADF980}"/>
          </ac:picMkLst>
        </pc:picChg>
        <pc:picChg chg="mod">
          <ac:chgData name="Alexander" userId="60900361-c968-457a-be84-5b7d7c948694" providerId="ADAL" clId="{92EB4FED-A30F-41B9-B163-15B1A0E63BCE}" dt="2021-03-08T09:58:22.995" v="952" actId="14100"/>
          <ac:picMkLst>
            <pc:docMk/>
            <pc:sldMk cId="1678466360" sldId="268"/>
            <ac:picMk id="2050" creationId="{00000000-0000-0000-0000-000000000000}"/>
          </ac:picMkLst>
        </pc:picChg>
      </pc:sldChg>
      <pc:sldChg chg="addSp modSp add mod ord">
        <pc:chgData name="Alexander" userId="60900361-c968-457a-be84-5b7d7c948694" providerId="ADAL" clId="{92EB4FED-A30F-41B9-B163-15B1A0E63BCE}" dt="2021-03-08T11:15:45.169" v="3103" actId="20577"/>
        <pc:sldMkLst>
          <pc:docMk/>
          <pc:sldMk cId="1565637718" sldId="269"/>
        </pc:sldMkLst>
        <pc:spChg chg="mod">
          <ac:chgData name="Alexander" userId="60900361-c968-457a-be84-5b7d7c948694" providerId="ADAL" clId="{92EB4FED-A30F-41B9-B163-15B1A0E63BCE}" dt="2021-03-08T10:33:09.738" v="1712" actId="1076"/>
          <ac:spMkLst>
            <pc:docMk/>
            <pc:sldMk cId="1565637718" sldId="269"/>
            <ac:spMk id="6" creationId="{00000000-0000-0000-0000-000000000000}"/>
          </ac:spMkLst>
        </pc:spChg>
        <pc:spChg chg="add mod">
          <ac:chgData name="Alexander" userId="60900361-c968-457a-be84-5b7d7c948694" providerId="ADAL" clId="{92EB4FED-A30F-41B9-B163-15B1A0E63BCE}" dt="2021-03-08T10:34:36.640" v="1718" actId="1076"/>
          <ac:spMkLst>
            <pc:docMk/>
            <pc:sldMk cId="1565637718" sldId="269"/>
            <ac:spMk id="7" creationId="{97F989A7-7D7D-46AA-9B8B-EF8DA985F93F}"/>
          </ac:spMkLst>
        </pc:spChg>
        <pc:spChg chg="mod">
          <ac:chgData name="Alexander" userId="60900361-c968-457a-be84-5b7d7c948694" providerId="ADAL" clId="{92EB4FED-A30F-41B9-B163-15B1A0E63BCE}" dt="2021-03-08T11:15:45.169" v="3103" actId="20577"/>
          <ac:spMkLst>
            <pc:docMk/>
            <pc:sldMk cId="1565637718" sldId="269"/>
            <ac:spMk id="11" creationId="{00000000-0000-0000-0000-000000000000}"/>
          </ac:spMkLst>
        </pc:spChg>
        <pc:picChg chg="mod">
          <ac:chgData name="Alexander" userId="60900361-c968-457a-be84-5b7d7c948694" providerId="ADAL" clId="{92EB4FED-A30F-41B9-B163-15B1A0E63BCE}" dt="2021-03-08T10:34:34.655" v="1717" actId="1076"/>
          <ac:picMkLst>
            <pc:docMk/>
            <pc:sldMk cId="1565637718" sldId="269"/>
            <ac:picMk id="3074" creationId="{00000000-0000-0000-0000-000000000000}"/>
          </ac:picMkLst>
        </pc:picChg>
      </pc:sldChg>
      <pc:sldChg chg="modSp add mod">
        <pc:chgData name="Alexander" userId="60900361-c968-457a-be84-5b7d7c948694" providerId="ADAL" clId="{92EB4FED-A30F-41B9-B163-15B1A0E63BCE}" dt="2021-03-08T11:17:37.451" v="3156" actId="403"/>
        <pc:sldMkLst>
          <pc:docMk/>
          <pc:sldMk cId="298552609" sldId="270"/>
        </pc:sldMkLst>
        <pc:spChg chg="mod">
          <ac:chgData name="Alexander" userId="60900361-c968-457a-be84-5b7d7c948694" providerId="ADAL" clId="{92EB4FED-A30F-41B9-B163-15B1A0E63BCE}" dt="2021-03-08T11:17:37.451" v="3156" actId="403"/>
          <ac:spMkLst>
            <pc:docMk/>
            <pc:sldMk cId="298552609" sldId="270"/>
            <ac:spMk id="4" creationId="{00000000-0000-0000-0000-000000000000}"/>
          </ac:spMkLst>
        </pc:spChg>
      </pc:sldChg>
      <pc:sldChg chg="modSp add del mod">
        <pc:chgData name="Alexander" userId="60900361-c968-457a-be84-5b7d7c948694" providerId="ADAL" clId="{92EB4FED-A30F-41B9-B163-15B1A0E63BCE}" dt="2021-02-25T12:59:04.614" v="130" actId="47"/>
        <pc:sldMkLst>
          <pc:docMk/>
          <pc:sldMk cId="4284151469" sldId="270"/>
        </pc:sldMkLst>
        <pc:spChg chg="mod">
          <ac:chgData name="Alexander" userId="60900361-c968-457a-be84-5b7d7c948694" providerId="ADAL" clId="{92EB4FED-A30F-41B9-B163-15B1A0E63BCE}" dt="2021-02-25T12:55:17.618" v="2" actId="27636"/>
          <ac:spMkLst>
            <pc:docMk/>
            <pc:sldMk cId="4284151469" sldId="270"/>
            <ac:spMk id="3" creationId="{00000000-0000-0000-0000-000000000000}"/>
          </ac:spMkLst>
        </pc:spChg>
        <pc:spChg chg="mod">
          <ac:chgData name="Alexander" userId="60900361-c968-457a-be84-5b7d7c948694" providerId="ADAL" clId="{92EB4FED-A30F-41B9-B163-15B1A0E63BCE}" dt="2021-02-25T12:55:17.618" v="3" actId="27636"/>
          <ac:spMkLst>
            <pc:docMk/>
            <pc:sldMk cId="4284151469" sldId="270"/>
            <ac:spMk id="5" creationId="{00000000-0000-0000-0000-000000000000}"/>
          </ac:spMkLst>
        </pc:spChg>
      </pc:sldChg>
      <pc:sldChg chg="modSp add mod">
        <pc:chgData name="Alexander" userId="60900361-c968-457a-be84-5b7d7c948694" providerId="ADAL" clId="{92EB4FED-A30F-41B9-B163-15B1A0E63BCE}" dt="2021-03-08T16:13:38.744" v="3481" actId="20577"/>
        <pc:sldMkLst>
          <pc:docMk/>
          <pc:sldMk cId="2524791459" sldId="271"/>
        </pc:sldMkLst>
        <pc:spChg chg="mod">
          <ac:chgData name="Alexander" userId="60900361-c968-457a-be84-5b7d7c948694" providerId="ADAL" clId="{92EB4FED-A30F-41B9-B163-15B1A0E63BCE}" dt="2021-03-08T16:13:35.295" v="3480" actId="20577"/>
          <ac:spMkLst>
            <pc:docMk/>
            <pc:sldMk cId="2524791459" sldId="271"/>
            <ac:spMk id="3" creationId="{00000000-0000-0000-0000-000000000000}"/>
          </ac:spMkLst>
        </pc:spChg>
        <pc:spChg chg="mod">
          <ac:chgData name="Alexander" userId="60900361-c968-457a-be84-5b7d7c948694" providerId="ADAL" clId="{92EB4FED-A30F-41B9-B163-15B1A0E63BCE}" dt="2021-03-08T16:13:38.744" v="3481" actId="20577"/>
          <ac:spMkLst>
            <pc:docMk/>
            <pc:sldMk cId="2524791459" sldId="271"/>
            <ac:spMk id="5" creationId="{00000000-0000-0000-0000-000000000000}"/>
          </ac:spMkLst>
        </pc:spChg>
        <pc:spChg chg="mod">
          <ac:chgData name="Alexander" userId="60900361-c968-457a-be84-5b7d7c948694" providerId="ADAL" clId="{92EB4FED-A30F-41B9-B163-15B1A0E63BCE}" dt="2021-02-25T13:00:09.180" v="152" actId="1076"/>
          <ac:spMkLst>
            <pc:docMk/>
            <pc:sldMk cId="2524791459" sldId="271"/>
            <ac:spMk id="9" creationId="{00000000-0000-0000-0000-000000000000}"/>
          </ac:spMkLst>
        </pc:spChg>
        <pc:spChg chg="mod">
          <ac:chgData name="Alexander" userId="60900361-c968-457a-be84-5b7d7c948694" providerId="ADAL" clId="{92EB4FED-A30F-41B9-B163-15B1A0E63BCE}" dt="2021-02-25T13:00:35.395" v="164" actId="1076"/>
          <ac:spMkLst>
            <pc:docMk/>
            <pc:sldMk cId="2524791459" sldId="271"/>
            <ac:spMk id="10" creationId="{00000000-0000-0000-0000-000000000000}"/>
          </ac:spMkLst>
        </pc:spChg>
        <pc:picChg chg="mod">
          <ac:chgData name="Alexander" userId="60900361-c968-457a-be84-5b7d7c948694" providerId="ADAL" clId="{92EB4FED-A30F-41B9-B163-15B1A0E63BCE}" dt="2021-02-25T13:00:24.056" v="160" actId="1076"/>
          <ac:picMkLst>
            <pc:docMk/>
            <pc:sldMk cId="2524791459" sldId="271"/>
            <ac:picMk id="7" creationId="{00000000-0000-0000-0000-000000000000}"/>
          </ac:picMkLst>
        </pc:picChg>
        <pc:picChg chg="mod">
          <ac:chgData name="Alexander" userId="60900361-c968-457a-be84-5b7d7c948694" providerId="ADAL" clId="{92EB4FED-A30F-41B9-B163-15B1A0E63BCE}" dt="2021-02-25T13:00:16.371" v="156" actId="1076"/>
          <ac:picMkLst>
            <pc:docMk/>
            <pc:sldMk cId="2524791459" sldId="271"/>
            <ac:picMk id="8" creationId="{00000000-0000-0000-0000-000000000000}"/>
          </ac:picMkLst>
        </pc:picChg>
      </pc:sldChg>
      <pc:sldChg chg="addSp delSp modSp add mod ord">
        <pc:chgData name="Alexander" userId="60900361-c968-457a-be84-5b7d7c948694" providerId="ADAL" clId="{92EB4FED-A30F-41B9-B163-15B1A0E63BCE}" dt="2021-02-25T12:58:54.898" v="129" actId="20577"/>
        <pc:sldMkLst>
          <pc:docMk/>
          <pc:sldMk cId="3950119363" sldId="272"/>
        </pc:sldMkLst>
        <pc:spChg chg="mod">
          <ac:chgData name="Alexander" userId="60900361-c968-457a-be84-5b7d7c948694" providerId="ADAL" clId="{92EB4FED-A30F-41B9-B163-15B1A0E63BCE}" dt="2021-02-25T12:58:54.898" v="129" actId="20577"/>
          <ac:spMkLst>
            <pc:docMk/>
            <pc:sldMk cId="3950119363" sldId="272"/>
            <ac:spMk id="4" creationId="{00000000-0000-0000-0000-000000000000}"/>
          </ac:spMkLst>
        </pc:spChg>
        <pc:graphicFrameChg chg="add del mod modGraphic">
          <ac:chgData name="Alexander" userId="60900361-c968-457a-be84-5b7d7c948694" providerId="ADAL" clId="{92EB4FED-A30F-41B9-B163-15B1A0E63BCE}" dt="2021-02-25T12:56:35.700" v="40" actId="14100"/>
          <ac:graphicFrameMkLst>
            <pc:docMk/>
            <pc:sldMk cId="3950119363" sldId="272"/>
            <ac:graphicFrameMk id="5" creationId="{00000000-0000-0000-0000-000000000000}"/>
          </ac:graphicFrameMkLst>
        </pc:graphicFrameChg>
      </pc:sldChg>
      <pc:sldChg chg="modSp add mod ord">
        <pc:chgData name="Alexander" userId="60900361-c968-457a-be84-5b7d7c948694" providerId="ADAL" clId="{92EB4FED-A30F-41B9-B163-15B1A0E63BCE}" dt="2021-02-25T13:00:43.835" v="166"/>
        <pc:sldMkLst>
          <pc:docMk/>
          <pc:sldMk cId="2687405299" sldId="273"/>
        </pc:sldMkLst>
        <pc:spChg chg="mod">
          <ac:chgData name="Alexander" userId="60900361-c968-457a-be84-5b7d7c948694" providerId="ADAL" clId="{92EB4FED-A30F-41B9-B163-15B1A0E63BCE}" dt="2021-02-25T12:56:43.674" v="41" actId="14100"/>
          <ac:spMkLst>
            <pc:docMk/>
            <pc:sldMk cId="2687405299" sldId="273"/>
            <ac:spMk id="2" creationId="{00000000-0000-0000-0000-000000000000}"/>
          </ac:spMkLst>
        </pc:spChg>
      </pc:sldChg>
      <pc:sldChg chg="modSp add mod">
        <pc:chgData name="Alexander" userId="60900361-c968-457a-be84-5b7d7c948694" providerId="ADAL" clId="{92EB4FED-A30F-41B9-B163-15B1A0E63BCE}" dt="2021-03-05T16:05:31.989" v="304" actId="255"/>
        <pc:sldMkLst>
          <pc:docMk/>
          <pc:sldMk cId="1885747934" sldId="274"/>
        </pc:sldMkLst>
        <pc:spChg chg="mod">
          <ac:chgData name="Alexander" userId="60900361-c968-457a-be84-5b7d7c948694" providerId="ADAL" clId="{92EB4FED-A30F-41B9-B163-15B1A0E63BCE}" dt="2021-03-05T16:05:31.989" v="304" actId="255"/>
          <ac:spMkLst>
            <pc:docMk/>
            <pc:sldMk cId="1885747934" sldId="274"/>
            <ac:spMk id="3" creationId="{00000000-0000-0000-0000-000000000000}"/>
          </ac:spMkLst>
        </pc:spChg>
        <pc:spChg chg="mod">
          <ac:chgData name="Alexander" userId="60900361-c968-457a-be84-5b7d7c948694" providerId="ADAL" clId="{92EB4FED-A30F-41B9-B163-15B1A0E63BCE}" dt="2021-03-05T16:05:17.531" v="289" actId="403"/>
          <ac:spMkLst>
            <pc:docMk/>
            <pc:sldMk cId="1885747934" sldId="274"/>
            <ac:spMk id="5" creationId="{00000000-0000-0000-0000-000000000000}"/>
          </ac:spMkLst>
        </pc:spChg>
        <pc:picChg chg="mod">
          <ac:chgData name="Alexander" userId="60900361-c968-457a-be84-5b7d7c948694" providerId="ADAL" clId="{92EB4FED-A30F-41B9-B163-15B1A0E63BCE}" dt="2021-03-05T16:05:19.740" v="290" actId="14100"/>
          <ac:picMkLst>
            <pc:docMk/>
            <pc:sldMk cId="1885747934" sldId="274"/>
            <ac:picMk id="6" creationId="{00000000-0000-0000-0000-000000000000}"/>
          </ac:picMkLst>
        </pc:picChg>
      </pc:sldChg>
      <pc:sldChg chg="modSp add">
        <pc:chgData name="Alexander" userId="60900361-c968-457a-be84-5b7d7c948694" providerId="ADAL" clId="{92EB4FED-A30F-41B9-B163-15B1A0E63BCE}" dt="2021-03-08T10:55:35.777" v="2530"/>
        <pc:sldMkLst>
          <pc:docMk/>
          <pc:sldMk cId="2758770687" sldId="275"/>
        </pc:sldMkLst>
        <pc:spChg chg="mod">
          <ac:chgData name="Alexander" userId="60900361-c968-457a-be84-5b7d7c948694" providerId="ADAL" clId="{92EB4FED-A30F-41B9-B163-15B1A0E63BCE}" dt="2021-03-08T10:55:35.777" v="2530"/>
          <ac:spMkLst>
            <pc:docMk/>
            <pc:sldMk cId="2758770687" sldId="275"/>
            <ac:spMk id="4" creationId="{00000000-0000-0000-0000-000000000000}"/>
          </ac:spMkLst>
        </pc:spChg>
      </pc:sldChg>
      <pc:sldChg chg="modSp add">
        <pc:chgData name="Alexander" userId="60900361-c968-457a-be84-5b7d7c948694" providerId="ADAL" clId="{92EB4FED-A30F-41B9-B163-15B1A0E63BCE}" dt="2021-03-08T10:55:35.777" v="2530"/>
        <pc:sldMkLst>
          <pc:docMk/>
          <pc:sldMk cId="1246422219" sldId="276"/>
        </pc:sldMkLst>
        <pc:spChg chg="mod">
          <ac:chgData name="Alexander" userId="60900361-c968-457a-be84-5b7d7c948694" providerId="ADAL" clId="{92EB4FED-A30F-41B9-B163-15B1A0E63BCE}" dt="2021-03-08T10:55:35.777" v="2530"/>
          <ac:spMkLst>
            <pc:docMk/>
            <pc:sldMk cId="1246422219" sldId="276"/>
            <ac:spMk id="4" creationId="{00000000-0000-0000-0000-000000000000}"/>
          </ac:spMkLst>
        </pc:spChg>
      </pc:sldChg>
      <pc:sldChg chg="modSp">
        <pc:chgData name="Alexander" userId="60900361-c968-457a-be84-5b7d7c948694" providerId="ADAL" clId="{92EB4FED-A30F-41B9-B163-15B1A0E63BCE}" dt="2021-03-08T10:55:35.777" v="2530"/>
        <pc:sldMkLst>
          <pc:docMk/>
          <pc:sldMk cId="1773251461" sldId="277"/>
        </pc:sldMkLst>
        <pc:spChg chg="mod">
          <ac:chgData name="Alexander" userId="60900361-c968-457a-be84-5b7d7c948694" providerId="ADAL" clId="{92EB4FED-A30F-41B9-B163-15B1A0E63BCE}" dt="2021-03-08T10:55:35.777" v="2530"/>
          <ac:spMkLst>
            <pc:docMk/>
            <pc:sldMk cId="1773251461" sldId="277"/>
            <ac:spMk id="4" creationId="{00000000-0000-0000-0000-000000000000}"/>
          </ac:spMkLst>
        </pc:spChg>
      </pc:sldChg>
      <pc:sldChg chg="modSp mod">
        <pc:chgData name="Alexander" userId="60900361-c968-457a-be84-5b7d7c948694" providerId="ADAL" clId="{92EB4FED-A30F-41B9-B163-15B1A0E63BCE}" dt="2021-03-08T10:57:07.080" v="2671" actId="20577"/>
        <pc:sldMkLst>
          <pc:docMk/>
          <pc:sldMk cId="4027515995" sldId="278"/>
        </pc:sldMkLst>
        <pc:spChg chg="mod">
          <ac:chgData name="Alexander" userId="60900361-c968-457a-be84-5b7d7c948694" providerId="ADAL" clId="{92EB4FED-A30F-41B9-B163-15B1A0E63BCE}" dt="2021-03-08T10:57:07.080" v="2671" actId="20577"/>
          <ac:spMkLst>
            <pc:docMk/>
            <pc:sldMk cId="4027515995" sldId="278"/>
            <ac:spMk id="8" creationId="{00000000-0000-0000-0000-000000000000}"/>
          </ac:spMkLst>
        </pc:spChg>
      </pc:sldChg>
      <pc:sldChg chg="add del">
        <pc:chgData name="Alexander" userId="60900361-c968-457a-be84-5b7d7c948694" providerId="ADAL" clId="{92EB4FED-A30F-41B9-B163-15B1A0E63BCE}" dt="2021-02-25T12:58:33.319" v="106" actId="47"/>
        <pc:sldMkLst>
          <pc:docMk/>
          <pc:sldMk cId="2627058708" sldId="279"/>
        </pc:sldMkLst>
      </pc:sldChg>
      <pc:sldChg chg="del">
        <pc:chgData name="Alexander" userId="60900361-c968-457a-be84-5b7d7c948694" providerId="ADAL" clId="{92EB4FED-A30F-41B9-B163-15B1A0E63BCE}" dt="2021-03-08T10:59:46.490" v="2795" actId="47"/>
        <pc:sldMkLst>
          <pc:docMk/>
          <pc:sldMk cId="3026218112" sldId="280"/>
        </pc:sldMkLst>
      </pc:sldChg>
      <pc:sldChg chg="addSp delSp modSp add mod ord">
        <pc:chgData name="Alexander" userId="60900361-c968-457a-be84-5b7d7c948694" providerId="ADAL" clId="{92EB4FED-A30F-41B9-B163-15B1A0E63BCE}" dt="2021-03-05T16:21:07.033" v="661" actId="20577"/>
        <pc:sldMkLst>
          <pc:docMk/>
          <pc:sldMk cId="2944384717" sldId="281"/>
        </pc:sldMkLst>
        <pc:spChg chg="mod">
          <ac:chgData name="Alexander" userId="60900361-c968-457a-be84-5b7d7c948694" providerId="ADAL" clId="{92EB4FED-A30F-41B9-B163-15B1A0E63BCE}" dt="2021-03-05T16:20:56.396" v="659" actId="6549"/>
          <ac:spMkLst>
            <pc:docMk/>
            <pc:sldMk cId="2944384717" sldId="281"/>
            <ac:spMk id="2" creationId="{00000000-0000-0000-0000-000000000000}"/>
          </ac:spMkLst>
        </pc:spChg>
        <pc:spChg chg="mod">
          <ac:chgData name="Alexander" userId="60900361-c968-457a-be84-5b7d7c948694" providerId="ADAL" clId="{92EB4FED-A30F-41B9-B163-15B1A0E63BCE}" dt="2021-03-05T16:21:07.033" v="661" actId="20577"/>
          <ac:spMkLst>
            <pc:docMk/>
            <pc:sldMk cId="2944384717" sldId="281"/>
            <ac:spMk id="5" creationId="{00000000-0000-0000-0000-000000000000}"/>
          </ac:spMkLst>
        </pc:spChg>
        <pc:spChg chg="del">
          <ac:chgData name="Alexander" userId="60900361-c968-457a-be84-5b7d7c948694" providerId="ADAL" clId="{92EB4FED-A30F-41B9-B163-15B1A0E63BCE}" dt="2021-03-05T16:19:21.613" v="632" actId="478"/>
          <ac:spMkLst>
            <pc:docMk/>
            <pc:sldMk cId="2944384717" sldId="281"/>
            <ac:spMk id="10" creationId="{00000000-0000-0000-0000-000000000000}"/>
          </ac:spMkLst>
        </pc:spChg>
        <pc:spChg chg="del mod">
          <ac:chgData name="Alexander" userId="60900361-c968-457a-be84-5b7d7c948694" providerId="ADAL" clId="{92EB4FED-A30F-41B9-B163-15B1A0E63BCE}" dt="2021-03-05T16:19:26.818" v="634" actId="478"/>
          <ac:spMkLst>
            <pc:docMk/>
            <pc:sldMk cId="2944384717" sldId="281"/>
            <ac:spMk id="12" creationId="{00000000-0000-0000-0000-000000000000}"/>
          </ac:spMkLst>
        </pc:spChg>
        <pc:picChg chg="add mod">
          <ac:chgData name="Alexander" userId="60900361-c968-457a-be84-5b7d7c948694" providerId="ADAL" clId="{92EB4FED-A30F-41B9-B163-15B1A0E63BCE}" dt="2021-03-05T16:20:03.323" v="645" actId="1076"/>
          <ac:picMkLst>
            <pc:docMk/>
            <pc:sldMk cId="2944384717" sldId="281"/>
            <ac:picMk id="4" creationId="{8A4CFF98-CA1C-4724-8518-7FF43E2C0A0B}"/>
          </ac:picMkLst>
        </pc:picChg>
        <pc:picChg chg="mod">
          <ac:chgData name="Alexander" userId="60900361-c968-457a-be84-5b7d7c948694" providerId="ADAL" clId="{92EB4FED-A30F-41B9-B163-15B1A0E63BCE}" dt="2021-03-05T16:20:29.727" v="650" actId="14100"/>
          <ac:picMkLst>
            <pc:docMk/>
            <pc:sldMk cId="2944384717" sldId="281"/>
            <ac:picMk id="8" creationId="{00000000-0000-0000-0000-000000000000}"/>
          </ac:picMkLst>
        </pc:picChg>
        <pc:picChg chg="del mod">
          <ac:chgData name="Alexander" userId="60900361-c968-457a-be84-5b7d7c948694" providerId="ADAL" clId="{92EB4FED-A30F-41B9-B163-15B1A0E63BCE}" dt="2021-03-05T16:19:23.985" v="633" actId="478"/>
          <ac:picMkLst>
            <pc:docMk/>
            <pc:sldMk cId="2944384717" sldId="281"/>
            <ac:picMk id="9" creationId="{00000000-0000-0000-0000-000000000000}"/>
          </ac:picMkLst>
        </pc:picChg>
        <pc:picChg chg="del mod">
          <ac:chgData name="Alexander" userId="60900361-c968-457a-be84-5b7d7c948694" providerId="ADAL" clId="{92EB4FED-A30F-41B9-B163-15B1A0E63BCE}" dt="2021-03-05T16:19:17.247" v="631" actId="478"/>
          <ac:picMkLst>
            <pc:docMk/>
            <pc:sldMk cId="2944384717" sldId="281"/>
            <ac:picMk id="11" creationId="{00000000-0000-0000-0000-000000000000}"/>
          </ac:picMkLst>
        </pc:picChg>
      </pc:sldChg>
      <pc:sldChg chg="add del">
        <pc:chgData name="Alexander" userId="60900361-c968-457a-be84-5b7d7c948694" providerId="ADAL" clId="{92EB4FED-A30F-41B9-B163-15B1A0E63BCE}" dt="2021-02-25T12:57:12.657" v="75" actId="47"/>
        <pc:sldMkLst>
          <pc:docMk/>
          <pc:sldMk cId="1288076436" sldId="282"/>
        </pc:sldMkLst>
      </pc:sldChg>
      <pc:sldChg chg="modSp mod ord">
        <pc:chgData name="Alexander" userId="60900361-c968-457a-be84-5b7d7c948694" providerId="ADAL" clId="{92EB4FED-A30F-41B9-B163-15B1A0E63BCE}" dt="2021-03-05T16:25:13.127" v="678" actId="6549"/>
        <pc:sldMkLst>
          <pc:docMk/>
          <pc:sldMk cId="666910904" sldId="283"/>
        </pc:sldMkLst>
        <pc:spChg chg="mod">
          <ac:chgData name="Alexander" userId="60900361-c968-457a-be84-5b7d7c948694" providerId="ADAL" clId="{92EB4FED-A30F-41B9-B163-15B1A0E63BCE}" dt="2021-03-05T16:25:13.127" v="678" actId="6549"/>
          <ac:spMkLst>
            <pc:docMk/>
            <pc:sldMk cId="666910904" sldId="283"/>
            <ac:spMk id="11" creationId="{00000000-0000-0000-0000-000000000000}"/>
          </ac:spMkLst>
        </pc:spChg>
      </pc:sldChg>
      <pc:sldChg chg="modSp del mod ord">
        <pc:chgData name="Alexander" userId="60900361-c968-457a-be84-5b7d7c948694" providerId="ADAL" clId="{92EB4FED-A30F-41B9-B163-15B1A0E63BCE}" dt="2021-03-05T16:16:21.394" v="516" actId="47"/>
        <pc:sldMkLst>
          <pc:docMk/>
          <pc:sldMk cId="2329915065" sldId="287"/>
        </pc:sldMkLst>
        <pc:spChg chg="mod">
          <ac:chgData name="Alexander" userId="60900361-c968-457a-be84-5b7d7c948694" providerId="ADAL" clId="{92EB4FED-A30F-41B9-B163-15B1A0E63BCE}" dt="2021-03-05T16:13:55.980" v="476" actId="21"/>
          <ac:spMkLst>
            <pc:docMk/>
            <pc:sldMk cId="2329915065" sldId="287"/>
            <ac:spMk id="11" creationId="{00000000-0000-0000-0000-000000000000}"/>
          </ac:spMkLst>
        </pc:spChg>
      </pc:sldChg>
      <pc:sldChg chg="add del">
        <pc:chgData name="Alexander" userId="60900361-c968-457a-be84-5b7d7c948694" providerId="ADAL" clId="{92EB4FED-A30F-41B9-B163-15B1A0E63BCE}" dt="2021-02-25T13:04:19.194" v="228" actId="47"/>
        <pc:sldMkLst>
          <pc:docMk/>
          <pc:sldMk cId="1430642039" sldId="288"/>
        </pc:sldMkLst>
      </pc:sldChg>
      <pc:sldChg chg="modSp del mod ord">
        <pc:chgData name="Alexander" userId="60900361-c968-457a-be84-5b7d7c948694" providerId="ADAL" clId="{92EB4FED-A30F-41B9-B163-15B1A0E63BCE}" dt="2021-03-05T16:21:10.489" v="662" actId="47"/>
        <pc:sldMkLst>
          <pc:docMk/>
          <pc:sldMk cId="837872403" sldId="290"/>
        </pc:sldMkLst>
        <pc:spChg chg="mod">
          <ac:chgData name="Alexander" userId="60900361-c968-457a-be84-5b7d7c948694" providerId="ADAL" clId="{92EB4FED-A30F-41B9-B163-15B1A0E63BCE}" dt="2021-03-05T16:20:20.241" v="647" actId="21"/>
          <ac:spMkLst>
            <pc:docMk/>
            <pc:sldMk cId="837872403" sldId="290"/>
            <ac:spMk id="11" creationId="{00000000-0000-0000-0000-000000000000}"/>
          </ac:spMkLst>
        </pc:spChg>
      </pc:sldChg>
      <pc:sldChg chg="del">
        <pc:chgData name="Alexander" userId="60900361-c968-457a-be84-5b7d7c948694" providerId="ADAL" clId="{92EB4FED-A30F-41B9-B163-15B1A0E63BCE}" dt="2021-02-25T13:08:53.504" v="259" actId="47"/>
        <pc:sldMkLst>
          <pc:docMk/>
          <pc:sldMk cId="3866206654" sldId="291"/>
        </pc:sldMkLst>
      </pc:sldChg>
      <pc:sldChg chg="modSp add del mod">
        <pc:chgData name="Alexander" userId="60900361-c968-457a-be84-5b7d7c948694" providerId="ADAL" clId="{92EB4FED-A30F-41B9-B163-15B1A0E63BCE}" dt="2021-03-08T11:00:37.518" v="2867" actId="313"/>
        <pc:sldMkLst>
          <pc:docMk/>
          <pc:sldMk cId="3817080177" sldId="292"/>
        </pc:sldMkLst>
        <pc:spChg chg="mod">
          <ac:chgData name="Alexander" userId="60900361-c968-457a-be84-5b7d7c948694" providerId="ADAL" clId="{92EB4FED-A30F-41B9-B163-15B1A0E63BCE}" dt="2021-03-08T11:00:37.518" v="2867" actId="313"/>
          <ac:spMkLst>
            <pc:docMk/>
            <pc:sldMk cId="3817080177" sldId="292"/>
            <ac:spMk id="11" creationId="{00000000-0000-0000-0000-000000000000}"/>
          </ac:spMkLst>
        </pc:spChg>
      </pc:sldChg>
      <pc:sldChg chg="add del">
        <pc:chgData name="Alexander" userId="60900361-c968-457a-be84-5b7d7c948694" providerId="ADAL" clId="{92EB4FED-A30F-41B9-B163-15B1A0E63BCE}" dt="2021-03-08T10:59:40.064" v="2794" actId="47"/>
        <pc:sldMkLst>
          <pc:docMk/>
          <pc:sldMk cId="250384485" sldId="295"/>
        </pc:sldMkLst>
      </pc:sldChg>
      <pc:sldChg chg="modSp add del mod">
        <pc:chgData name="Alexander" userId="60900361-c968-457a-be84-5b7d7c948694" providerId="ADAL" clId="{92EB4FED-A30F-41B9-B163-15B1A0E63BCE}" dt="2021-03-08T11:01:19.201" v="2876" actId="115"/>
        <pc:sldMkLst>
          <pc:docMk/>
          <pc:sldMk cId="1529525513" sldId="296"/>
        </pc:sldMkLst>
        <pc:spChg chg="mod">
          <ac:chgData name="Alexander" userId="60900361-c968-457a-be84-5b7d7c948694" providerId="ADAL" clId="{92EB4FED-A30F-41B9-B163-15B1A0E63BCE}" dt="2021-03-08T11:01:19.201" v="2876" actId="115"/>
          <ac:spMkLst>
            <pc:docMk/>
            <pc:sldMk cId="1529525513" sldId="296"/>
            <ac:spMk id="11" creationId="{00000000-0000-0000-0000-000000000000}"/>
          </ac:spMkLst>
        </pc:spChg>
      </pc:sldChg>
      <pc:sldChg chg="add del">
        <pc:chgData name="Alexander" userId="60900361-c968-457a-be84-5b7d7c948694" providerId="ADAL" clId="{92EB4FED-A30F-41B9-B163-15B1A0E63BCE}" dt="2021-03-08T10:59:14.904" v="2792" actId="47"/>
        <pc:sldMkLst>
          <pc:docMk/>
          <pc:sldMk cId="1672969299" sldId="297"/>
        </pc:sldMkLst>
      </pc:sldChg>
      <pc:sldChg chg="add del">
        <pc:chgData name="Alexander" userId="60900361-c968-457a-be84-5b7d7c948694" providerId="ADAL" clId="{92EB4FED-A30F-41B9-B163-15B1A0E63BCE}" dt="2021-03-08T10:59:38.503" v="2793" actId="47"/>
        <pc:sldMkLst>
          <pc:docMk/>
          <pc:sldMk cId="354681071" sldId="298"/>
        </pc:sldMkLst>
      </pc:sldChg>
      <pc:sldChg chg="del">
        <pc:chgData name="Alexander" userId="60900361-c968-457a-be84-5b7d7c948694" providerId="ADAL" clId="{92EB4FED-A30F-41B9-B163-15B1A0E63BCE}" dt="2021-03-08T10:58:52.620" v="2783" actId="47"/>
        <pc:sldMkLst>
          <pc:docMk/>
          <pc:sldMk cId="3429788819" sldId="300"/>
        </pc:sldMkLst>
      </pc:sldChg>
      <pc:sldChg chg="del">
        <pc:chgData name="Alexander" userId="60900361-c968-457a-be84-5b7d7c948694" providerId="ADAL" clId="{92EB4FED-A30F-41B9-B163-15B1A0E63BCE}" dt="2021-03-08T10:58:52.153" v="2782" actId="47"/>
        <pc:sldMkLst>
          <pc:docMk/>
          <pc:sldMk cId="4032317946" sldId="301"/>
        </pc:sldMkLst>
      </pc:sldChg>
      <pc:sldChg chg="del">
        <pc:chgData name="Alexander" userId="60900361-c968-457a-be84-5b7d7c948694" providerId="ADAL" clId="{92EB4FED-A30F-41B9-B163-15B1A0E63BCE}" dt="2021-02-25T13:07:06.397" v="235" actId="47"/>
        <pc:sldMkLst>
          <pc:docMk/>
          <pc:sldMk cId="3001199751" sldId="302"/>
        </pc:sldMkLst>
      </pc:sldChg>
      <pc:sldChg chg="modSp add mod">
        <pc:chgData name="Alexander" userId="60900361-c968-457a-be84-5b7d7c948694" providerId="ADAL" clId="{92EB4FED-A30F-41B9-B163-15B1A0E63BCE}" dt="2021-02-25T12:57:04.114" v="74" actId="20577"/>
        <pc:sldMkLst>
          <pc:docMk/>
          <pc:sldMk cId="3617596362" sldId="303"/>
        </pc:sldMkLst>
        <pc:spChg chg="mod">
          <ac:chgData name="Alexander" userId="60900361-c968-457a-be84-5b7d7c948694" providerId="ADAL" clId="{92EB4FED-A30F-41B9-B163-15B1A0E63BCE}" dt="2021-02-25T12:57:04.114" v="74" actId="20577"/>
          <ac:spMkLst>
            <pc:docMk/>
            <pc:sldMk cId="3617596362" sldId="303"/>
            <ac:spMk id="2" creationId="{00000000-0000-0000-0000-000000000000}"/>
          </ac:spMkLst>
        </pc:spChg>
      </pc:sldChg>
      <pc:sldChg chg="addSp modSp add mod">
        <pc:chgData name="Alexander" userId="60900361-c968-457a-be84-5b7d7c948694" providerId="ADAL" clId="{92EB4FED-A30F-41B9-B163-15B1A0E63BCE}" dt="2021-03-05T16:05:08.310" v="282" actId="1076"/>
        <pc:sldMkLst>
          <pc:docMk/>
          <pc:sldMk cId="2837812913" sldId="304"/>
        </pc:sldMkLst>
        <pc:picChg chg="add mod">
          <ac:chgData name="Alexander" userId="60900361-c968-457a-be84-5b7d7c948694" providerId="ADAL" clId="{92EB4FED-A30F-41B9-B163-15B1A0E63BCE}" dt="2021-03-05T16:05:08.310" v="282" actId="1076"/>
          <ac:picMkLst>
            <pc:docMk/>
            <pc:sldMk cId="2837812913" sldId="304"/>
            <ac:picMk id="7" creationId="{A42C8421-E98E-45D6-9D75-CF00A45A69E4}"/>
          </ac:picMkLst>
        </pc:picChg>
        <pc:picChg chg="mod">
          <ac:chgData name="Alexander" userId="60900361-c968-457a-be84-5b7d7c948694" providerId="ADAL" clId="{92EB4FED-A30F-41B9-B163-15B1A0E63BCE}" dt="2021-03-05T16:05:07.163" v="281" actId="1076"/>
          <ac:picMkLst>
            <pc:docMk/>
            <pc:sldMk cId="2837812913" sldId="304"/>
            <ac:picMk id="9218" creationId="{00000000-0000-0000-0000-000000000000}"/>
          </ac:picMkLst>
        </pc:picChg>
      </pc:sldChg>
      <pc:sldChg chg="addSp delSp modSp add del mod">
        <pc:chgData name="Alexander" userId="60900361-c968-457a-be84-5b7d7c948694" providerId="ADAL" clId="{92EB4FED-A30F-41B9-B163-15B1A0E63BCE}" dt="2021-03-05T16:06:45.873" v="305" actId="47"/>
        <pc:sldMkLst>
          <pc:docMk/>
          <pc:sldMk cId="2923804641" sldId="305"/>
        </pc:sldMkLst>
        <pc:spChg chg="mod">
          <ac:chgData name="Alexander" userId="60900361-c968-457a-be84-5b7d7c948694" providerId="ADAL" clId="{92EB4FED-A30F-41B9-B163-15B1A0E63BCE}" dt="2021-02-25T12:55:17.688" v="9" actId="27636"/>
          <ac:spMkLst>
            <pc:docMk/>
            <pc:sldMk cId="2923804641" sldId="305"/>
            <ac:spMk id="4" creationId="{00000000-0000-0000-0000-000000000000}"/>
          </ac:spMkLst>
        </pc:spChg>
        <pc:spChg chg="add mod">
          <ac:chgData name="Alexander" userId="60900361-c968-457a-be84-5b7d7c948694" providerId="ADAL" clId="{92EB4FED-A30F-41B9-B163-15B1A0E63BCE}" dt="2021-03-05T16:05:01.163" v="277" actId="21"/>
          <ac:spMkLst>
            <pc:docMk/>
            <pc:sldMk cId="2923804641" sldId="305"/>
            <ac:spMk id="5" creationId="{39195CD1-663D-478A-B951-DEBB8BF44770}"/>
          </ac:spMkLst>
        </pc:spChg>
        <pc:picChg chg="del mod">
          <ac:chgData name="Alexander" userId="60900361-c968-457a-be84-5b7d7c948694" providerId="ADAL" clId="{92EB4FED-A30F-41B9-B163-15B1A0E63BCE}" dt="2021-03-05T16:05:01.163" v="277" actId="21"/>
          <ac:picMkLst>
            <pc:docMk/>
            <pc:sldMk cId="2923804641" sldId="305"/>
            <ac:picMk id="6" creationId="{00000000-0000-0000-0000-000000000000}"/>
          </ac:picMkLst>
        </pc:picChg>
      </pc:sldChg>
      <pc:sldChg chg="modSp add mod">
        <pc:chgData name="Alexander" userId="60900361-c968-457a-be84-5b7d7c948694" providerId="ADAL" clId="{92EB4FED-A30F-41B9-B163-15B1A0E63BCE}" dt="2021-03-05T16:24:53.776" v="677" actId="121"/>
        <pc:sldMkLst>
          <pc:docMk/>
          <pc:sldMk cId="1161641877" sldId="306"/>
        </pc:sldMkLst>
        <pc:spChg chg="mod">
          <ac:chgData name="Alexander" userId="60900361-c968-457a-be84-5b7d7c948694" providerId="ADAL" clId="{92EB4FED-A30F-41B9-B163-15B1A0E63BCE}" dt="2021-03-05T16:24:53.776" v="677" actId="121"/>
          <ac:spMkLst>
            <pc:docMk/>
            <pc:sldMk cId="1161641877" sldId="306"/>
            <ac:spMk id="2" creationId="{00000000-0000-0000-0000-000000000000}"/>
          </ac:spMkLst>
        </pc:spChg>
        <pc:spChg chg="mod">
          <ac:chgData name="Alexander" userId="60900361-c968-457a-be84-5b7d7c948694" providerId="ADAL" clId="{92EB4FED-A30F-41B9-B163-15B1A0E63BCE}" dt="2021-03-05T16:07:00.914" v="320" actId="27636"/>
          <ac:spMkLst>
            <pc:docMk/>
            <pc:sldMk cId="1161641877" sldId="306"/>
            <ac:spMk id="3" creationId="{00000000-0000-0000-0000-000000000000}"/>
          </ac:spMkLst>
        </pc:spChg>
      </pc:sldChg>
      <pc:sldChg chg="modSp add mod">
        <pc:chgData name="Alexander" userId="60900361-c968-457a-be84-5b7d7c948694" providerId="ADAL" clId="{92EB4FED-A30F-41B9-B163-15B1A0E63BCE}" dt="2021-03-05T16:24:39.922" v="676" actId="14100"/>
        <pc:sldMkLst>
          <pc:docMk/>
          <pc:sldMk cId="1048096189" sldId="307"/>
        </pc:sldMkLst>
        <pc:spChg chg="mod">
          <ac:chgData name="Alexander" userId="60900361-c968-457a-be84-5b7d7c948694" providerId="ADAL" clId="{92EB4FED-A30F-41B9-B163-15B1A0E63BCE}" dt="2021-03-05T16:24:30.098" v="674" actId="1076"/>
          <ac:spMkLst>
            <pc:docMk/>
            <pc:sldMk cId="1048096189" sldId="307"/>
            <ac:spMk id="2" creationId="{00000000-0000-0000-0000-000000000000}"/>
          </ac:spMkLst>
        </pc:spChg>
        <pc:spChg chg="mod">
          <ac:chgData name="Alexander" userId="60900361-c968-457a-be84-5b7d7c948694" providerId="ADAL" clId="{92EB4FED-A30F-41B9-B163-15B1A0E63BCE}" dt="2021-03-05T16:24:39.922" v="676" actId="14100"/>
          <ac:spMkLst>
            <pc:docMk/>
            <pc:sldMk cId="1048096189" sldId="307"/>
            <ac:spMk id="4" creationId="{00000000-0000-0000-0000-000000000000}"/>
          </ac:spMkLst>
        </pc:spChg>
        <pc:spChg chg="mod">
          <ac:chgData name="Alexander" userId="60900361-c968-457a-be84-5b7d7c948694" providerId="ADAL" clId="{92EB4FED-A30F-41B9-B163-15B1A0E63BCE}" dt="2021-03-05T16:24:05.393" v="664" actId="1076"/>
          <ac:spMkLst>
            <pc:docMk/>
            <pc:sldMk cId="1048096189" sldId="307"/>
            <ac:spMk id="9" creationId="{00000000-0000-0000-0000-000000000000}"/>
          </ac:spMkLst>
        </pc:spChg>
        <pc:spChg chg="mod">
          <ac:chgData name="Alexander" userId="60900361-c968-457a-be84-5b7d7c948694" providerId="ADAL" clId="{92EB4FED-A30F-41B9-B163-15B1A0E63BCE}" dt="2021-03-05T16:24:27.529" v="672" actId="27636"/>
          <ac:spMkLst>
            <pc:docMk/>
            <pc:sldMk cId="1048096189" sldId="307"/>
            <ac:spMk id="10" creationId="{00000000-0000-0000-0000-000000000000}"/>
          </ac:spMkLst>
        </pc:spChg>
        <pc:spChg chg="mod">
          <ac:chgData name="Alexander" userId="60900361-c968-457a-be84-5b7d7c948694" providerId="ADAL" clId="{92EB4FED-A30F-41B9-B163-15B1A0E63BCE}" dt="2021-03-05T16:24:24.610" v="670" actId="14100"/>
          <ac:spMkLst>
            <pc:docMk/>
            <pc:sldMk cId="1048096189" sldId="307"/>
            <ac:spMk id="12" creationId="{00000000-0000-0000-0000-000000000000}"/>
          </ac:spMkLst>
        </pc:spChg>
        <pc:picChg chg="mod">
          <ac:chgData name="Alexander" userId="60900361-c968-457a-be84-5b7d7c948694" providerId="ADAL" clId="{92EB4FED-A30F-41B9-B163-15B1A0E63BCE}" dt="2021-03-05T16:24:09.781" v="665" actId="1076"/>
          <ac:picMkLst>
            <pc:docMk/>
            <pc:sldMk cId="1048096189" sldId="307"/>
            <ac:picMk id="8" creationId="{00000000-0000-0000-0000-000000000000}"/>
          </ac:picMkLst>
        </pc:picChg>
        <pc:picChg chg="mod">
          <ac:chgData name="Alexander" userId="60900361-c968-457a-be84-5b7d7c948694" providerId="ADAL" clId="{92EB4FED-A30F-41B9-B163-15B1A0E63BCE}" dt="2021-03-05T16:24:21.432" v="669" actId="1076"/>
          <ac:picMkLst>
            <pc:docMk/>
            <pc:sldMk cId="1048096189" sldId="307"/>
            <ac:picMk id="11" creationId="{00000000-0000-0000-0000-000000000000}"/>
          </ac:picMkLst>
        </pc:picChg>
      </pc:sldChg>
      <pc:sldChg chg="addSp delSp modSp add mod">
        <pc:chgData name="Alexander" userId="60900361-c968-457a-be84-5b7d7c948694" providerId="ADAL" clId="{92EB4FED-A30F-41B9-B163-15B1A0E63BCE}" dt="2021-03-08T16:14:28.889" v="3490" actId="313"/>
        <pc:sldMkLst>
          <pc:docMk/>
          <pc:sldMk cId="1883025779" sldId="308"/>
        </pc:sldMkLst>
        <pc:spChg chg="mod">
          <ac:chgData name="Alexander" userId="60900361-c968-457a-be84-5b7d7c948694" providerId="ADAL" clId="{92EB4FED-A30F-41B9-B163-15B1A0E63BCE}" dt="2021-03-08T16:14:28.889" v="3490" actId="313"/>
          <ac:spMkLst>
            <pc:docMk/>
            <pc:sldMk cId="1883025779" sldId="308"/>
            <ac:spMk id="2" creationId="{00000000-0000-0000-0000-000000000000}"/>
          </ac:spMkLst>
        </pc:spChg>
        <pc:spChg chg="add del mod">
          <ac:chgData name="Alexander" userId="60900361-c968-457a-be84-5b7d7c948694" providerId="ADAL" clId="{92EB4FED-A30F-41B9-B163-15B1A0E63BCE}" dt="2021-03-05T16:07:46.858" v="325" actId="478"/>
          <ac:spMkLst>
            <pc:docMk/>
            <pc:sldMk cId="1883025779" sldId="308"/>
            <ac:spMk id="8" creationId="{E243592F-69B7-4448-9A54-118A884643B1}"/>
          </ac:spMkLst>
        </pc:spChg>
        <pc:spChg chg="mod">
          <ac:chgData name="Alexander" userId="60900361-c968-457a-be84-5b7d7c948694" providerId="ADAL" clId="{92EB4FED-A30F-41B9-B163-15B1A0E63BCE}" dt="2021-02-25T13:03:11.982" v="219" actId="1076"/>
          <ac:spMkLst>
            <pc:docMk/>
            <pc:sldMk cId="1883025779" sldId="308"/>
            <ac:spMk id="9" creationId="{00000000-0000-0000-0000-000000000000}"/>
          </ac:spMkLst>
        </pc:spChg>
        <pc:spChg chg="mod">
          <ac:chgData name="Alexander" userId="60900361-c968-457a-be84-5b7d7c948694" providerId="ADAL" clId="{92EB4FED-A30F-41B9-B163-15B1A0E63BCE}" dt="2021-02-25T13:03:17.166" v="221" actId="1076"/>
          <ac:spMkLst>
            <pc:docMk/>
            <pc:sldMk cId="1883025779" sldId="308"/>
            <ac:spMk id="13" creationId="{00000000-0000-0000-0000-000000000000}"/>
          </ac:spMkLst>
        </pc:spChg>
        <pc:picChg chg="mod">
          <ac:chgData name="Alexander" userId="60900361-c968-457a-be84-5b7d7c948694" providerId="ADAL" clId="{92EB4FED-A30F-41B9-B163-15B1A0E63BCE}" dt="2021-02-25T13:02:08.356" v="199" actId="1076"/>
          <ac:picMkLst>
            <pc:docMk/>
            <pc:sldMk cId="1883025779" sldId="308"/>
            <ac:picMk id="7" creationId="{00000000-0000-0000-0000-000000000000}"/>
          </ac:picMkLst>
        </pc:picChg>
        <pc:picChg chg="mod">
          <ac:chgData name="Alexander" userId="60900361-c968-457a-be84-5b7d7c948694" providerId="ADAL" clId="{92EB4FED-A30F-41B9-B163-15B1A0E63BCE}" dt="2021-02-25T13:03:03.786" v="214" actId="1076"/>
          <ac:picMkLst>
            <pc:docMk/>
            <pc:sldMk cId="1883025779" sldId="308"/>
            <ac:picMk id="16" creationId="{00000000-0000-0000-0000-000000000000}"/>
          </ac:picMkLst>
        </pc:picChg>
      </pc:sldChg>
      <pc:sldChg chg="modSp add mod">
        <pc:chgData name="Alexander" userId="60900361-c968-457a-be84-5b7d7c948694" providerId="ADAL" clId="{92EB4FED-A30F-41B9-B163-15B1A0E63BCE}" dt="2021-03-05T16:16:32.346" v="520" actId="20577"/>
        <pc:sldMkLst>
          <pc:docMk/>
          <pc:sldMk cId="373522711" sldId="309"/>
        </pc:sldMkLst>
        <pc:spChg chg="mod">
          <ac:chgData name="Alexander" userId="60900361-c968-457a-be84-5b7d7c948694" providerId="ADAL" clId="{92EB4FED-A30F-41B9-B163-15B1A0E63BCE}" dt="2021-03-05T16:15:00.681" v="494" actId="1076"/>
          <ac:spMkLst>
            <pc:docMk/>
            <pc:sldMk cId="373522711" sldId="309"/>
            <ac:spMk id="2" creationId="{00000000-0000-0000-0000-000000000000}"/>
          </ac:spMkLst>
        </pc:spChg>
        <pc:spChg chg="mod">
          <ac:chgData name="Alexander" userId="60900361-c968-457a-be84-5b7d7c948694" providerId="ADAL" clId="{92EB4FED-A30F-41B9-B163-15B1A0E63BCE}" dt="2021-03-05T16:16:32.346" v="520" actId="20577"/>
          <ac:spMkLst>
            <pc:docMk/>
            <pc:sldMk cId="373522711" sldId="309"/>
            <ac:spMk id="5" creationId="{00000000-0000-0000-0000-000000000000}"/>
          </ac:spMkLst>
        </pc:spChg>
        <pc:spChg chg="mod">
          <ac:chgData name="Alexander" userId="60900361-c968-457a-be84-5b7d7c948694" providerId="ADAL" clId="{92EB4FED-A30F-41B9-B163-15B1A0E63BCE}" dt="2021-03-05T16:15:12.224" v="498" actId="14100"/>
          <ac:spMkLst>
            <pc:docMk/>
            <pc:sldMk cId="373522711" sldId="309"/>
            <ac:spMk id="7" creationId="{00000000-0000-0000-0000-000000000000}"/>
          </ac:spMkLst>
        </pc:spChg>
        <pc:picChg chg="mod">
          <ac:chgData name="Alexander" userId="60900361-c968-457a-be84-5b7d7c948694" providerId="ADAL" clId="{92EB4FED-A30F-41B9-B163-15B1A0E63BCE}" dt="2021-03-05T16:15:05.547" v="496" actId="1076"/>
          <ac:picMkLst>
            <pc:docMk/>
            <pc:sldMk cId="373522711" sldId="309"/>
            <ac:picMk id="4" creationId="{00000000-0000-0000-0000-000000000000}"/>
          </ac:picMkLst>
        </pc:picChg>
        <pc:picChg chg="mod">
          <ac:chgData name="Alexander" userId="60900361-c968-457a-be84-5b7d7c948694" providerId="ADAL" clId="{92EB4FED-A30F-41B9-B163-15B1A0E63BCE}" dt="2021-03-05T16:15:13.182" v="499" actId="1076"/>
          <ac:picMkLst>
            <pc:docMk/>
            <pc:sldMk cId="373522711" sldId="309"/>
            <ac:picMk id="6" creationId="{00000000-0000-0000-0000-000000000000}"/>
          </ac:picMkLst>
        </pc:picChg>
      </pc:sldChg>
      <pc:sldChg chg="modSp add mod ord">
        <pc:chgData name="Alexander" userId="60900361-c968-457a-be84-5b7d7c948694" providerId="ADAL" clId="{92EB4FED-A30F-41B9-B163-15B1A0E63BCE}" dt="2021-02-25T12:56:12.339" v="35" actId="20577"/>
        <pc:sldMkLst>
          <pc:docMk/>
          <pc:sldMk cId="1698845270" sldId="310"/>
        </pc:sldMkLst>
        <pc:spChg chg="mod">
          <ac:chgData name="Alexander" userId="60900361-c968-457a-be84-5b7d7c948694" providerId="ADAL" clId="{92EB4FED-A30F-41B9-B163-15B1A0E63BCE}" dt="2021-02-25T12:56:12.339" v="35" actId="20577"/>
          <ac:spMkLst>
            <pc:docMk/>
            <pc:sldMk cId="1698845270" sldId="310"/>
            <ac:spMk id="9" creationId="{00000000-0000-0000-0000-000000000000}"/>
          </ac:spMkLst>
        </pc:spChg>
      </pc:sldChg>
      <pc:sldChg chg="modSp new del mod ord">
        <pc:chgData name="Alexander" userId="60900361-c968-457a-be84-5b7d7c948694" providerId="ADAL" clId="{92EB4FED-A30F-41B9-B163-15B1A0E63BCE}" dt="2021-03-08T10:57:52.141" v="2737" actId="47"/>
        <pc:sldMkLst>
          <pc:docMk/>
          <pc:sldMk cId="1679314384" sldId="311"/>
        </pc:sldMkLst>
        <pc:spChg chg="mod">
          <ac:chgData name="Alexander" userId="60900361-c968-457a-be84-5b7d7c948694" providerId="ADAL" clId="{92EB4FED-A30F-41B9-B163-15B1A0E63BCE}" dt="2021-02-25T12:58:01.983" v="103" actId="20577"/>
          <ac:spMkLst>
            <pc:docMk/>
            <pc:sldMk cId="1679314384" sldId="311"/>
            <ac:spMk id="2" creationId="{6BCD09B6-6EC8-4DE6-8FF9-8A0814578EE1}"/>
          </ac:spMkLst>
        </pc:spChg>
      </pc:sldChg>
      <pc:sldChg chg="add del">
        <pc:chgData name="Alexander" userId="60900361-c968-457a-be84-5b7d7c948694" providerId="ADAL" clId="{92EB4FED-A30F-41B9-B163-15B1A0E63BCE}" dt="2021-03-08T10:20:36.160" v="1342" actId="47"/>
        <pc:sldMkLst>
          <pc:docMk/>
          <pc:sldMk cId="3111506643" sldId="312"/>
        </pc:sldMkLst>
      </pc:sldChg>
      <pc:sldChg chg="modSp add">
        <pc:chgData name="Alexander" userId="60900361-c968-457a-be84-5b7d7c948694" providerId="ADAL" clId="{92EB4FED-A30F-41B9-B163-15B1A0E63BCE}" dt="2021-03-08T11:16:06.264" v="3107"/>
        <pc:sldMkLst>
          <pc:docMk/>
          <pc:sldMk cId="3260456162" sldId="313"/>
        </pc:sldMkLst>
        <pc:spChg chg="mod">
          <ac:chgData name="Alexander" userId="60900361-c968-457a-be84-5b7d7c948694" providerId="ADAL" clId="{92EB4FED-A30F-41B9-B163-15B1A0E63BCE}" dt="2021-03-08T11:16:06.264" v="3107"/>
          <ac:spMkLst>
            <pc:docMk/>
            <pc:sldMk cId="3260456162" sldId="313"/>
            <ac:spMk id="11" creationId="{00000000-0000-0000-0000-000000000000}"/>
          </ac:spMkLst>
        </pc:spChg>
      </pc:sldChg>
      <pc:sldChg chg="add">
        <pc:chgData name="Alexander" userId="60900361-c968-457a-be84-5b7d7c948694" providerId="ADAL" clId="{92EB4FED-A30F-41B9-B163-15B1A0E63BCE}" dt="2021-03-05T16:03:35.994" v="260" actId="22"/>
        <pc:sldMkLst>
          <pc:docMk/>
          <pc:sldMk cId="2554600799" sldId="314"/>
        </pc:sldMkLst>
      </pc:sldChg>
      <pc:sldChg chg="add">
        <pc:chgData name="Alexander" userId="60900361-c968-457a-be84-5b7d7c948694" providerId="ADAL" clId="{92EB4FED-A30F-41B9-B163-15B1A0E63BCE}" dt="2021-03-05T16:03:35.994" v="260" actId="22"/>
        <pc:sldMkLst>
          <pc:docMk/>
          <pc:sldMk cId="2613780400" sldId="315"/>
        </pc:sldMkLst>
      </pc:sldChg>
      <pc:sldChg chg="modSp add mod">
        <pc:chgData name="Alexander" userId="60900361-c968-457a-be84-5b7d7c948694" providerId="ADAL" clId="{92EB4FED-A30F-41B9-B163-15B1A0E63BCE}" dt="2021-03-08T11:17:44.521" v="3161" actId="403"/>
        <pc:sldMkLst>
          <pc:docMk/>
          <pc:sldMk cId="1907401366" sldId="316"/>
        </pc:sldMkLst>
        <pc:spChg chg="mod">
          <ac:chgData name="Alexander" userId="60900361-c968-457a-be84-5b7d7c948694" providerId="ADAL" clId="{92EB4FED-A30F-41B9-B163-15B1A0E63BCE}" dt="2021-03-08T11:17:44.521" v="3161" actId="403"/>
          <ac:spMkLst>
            <pc:docMk/>
            <pc:sldMk cId="1907401366" sldId="316"/>
            <ac:spMk id="4" creationId="{00000000-0000-0000-0000-000000000000}"/>
          </ac:spMkLst>
        </pc:spChg>
      </pc:sldChg>
      <pc:sldChg chg="modSp add mod">
        <pc:chgData name="Alexander" userId="60900361-c968-457a-be84-5b7d7c948694" providerId="ADAL" clId="{92EB4FED-A30F-41B9-B163-15B1A0E63BCE}" dt="2021-03-08T10:53:54.342" v="2448" actId="6549"/>
        <pc:sldMkLst>
          <pc:docMk/>
          <pc:sldMk cId="3662115331" sldId="317"/>
        </pc:sldMkLst>
        <pc:spChg chg="mod">
          <ac:chgData name="Alexander" userId="60900361-c968-457a-be84-5b7d7c948694" providerId="ADAL" clId="{92EB4FED-A30F-41B9-B163-15B1A0E63BCE}" dt="2021-03-08T10:53:54.342" v="2448" actId="6549"/>
          <ac:spMkLst>
            <pc:docMk/>
            <pc:sldMk cId="3662115331" sldId="317"/>
            <ac:spMk id="4" creationId="{00000000-0000-0000-0000-000000000000}"/>
          </ac:spMkLst>
        </pc:spChg>
      </pc:sldChg>
      <pc:sldChg chg="modSp add mod">
        <pc:chgData name="Alexander" userId="60900361-c968-457a-be84-5b7d7c948694" providerId="ADAL" clId="{92EB4FED-A30F-41B9-B163-15B1A0E63BCE}" dt="2021-03-08T11:17:30.002" v="3152" actId="403"/>
        <pc:sldMkLst>
          <pc:docMk/>
          <pc:sldMk cId="3547204443" sldId="318"/>
        </pc:sldMkLst>
        <pc:spChg chg="mod">
          <ac:chgData name="Alexander" userId="60900361-c968-457a-be84-5b7d7c948694" providerId="ADAL" clId="{92EB4FED-A30F-41B9-B163-15B1A0E63BCE}" dt="2021-03-08T11:17:30.002" v="3152" actId="403"/>
          <ac:spMkLst>
            <pc:docMk/>
            <pc:sldMk cId="3547204443" sldId="318"/>
            <ac:spMk id="4" creationId="{00000000-0000-0000-0000-000000000000}"/>
          </ac:spMkLst>
        </pc:spChg>
      </pc:sldChg>
      <pc:sldChg chg="modSp add">
        <pc:chgData name="Alexander" userId="60900361-c968-457a-be84-5b7d7c948694" providerId="ADAL" clId="{92EB4FED-A30F-41B9-B163-15B1A0E63BCE}" dt="2021-03-08T10:54:10.696" v="2449"/>
        <pc:sldMkLst>
          <pc:docMk/>
          <pc:sldMk cId="1529653929" sldId="319"/>
        </pc:sldMkLst>
        <pc:spChg chg="mod">
          <ac:chgData name="Alexander" userId="60900361-c968-457a-be84-5b7d7c948694" providerId="ADAL" clId="{92EB4FED-A30F-41B9-B163-15B1A0E63BCE}" dt="2021-03-08T10:54:10.696" v="2449"/>
          <ac:spMkLst>
            <pc:docMk/>
            <pc:sldMk cId="1529653929" sldId="319"/>
            <ac:spMk id="4" creationId="{00000000-0000-0000-0000-000000000000}"/>
          </ac:spMkLst>
        </pc:spChg>
      </pc:sldChg>
      <pc:sldChg chg="modSp add">
        <pc:chgData name="Alexander" userId="60900361-c968-457a-be84-5b7d7c948694" providerId="ADAL" clId="{92EB4FED-A30F-41B9-B163-15B1A0E63BCE}" dt="2021-03-08T10:54:10.696" v="2449"/>
        <pc:sldMkLst>
          <pc:docMk/>
          <pc:sldMk cId="4011804497" sldId="320"/>
        </pc:sldMkLst>
        <pc:spChg chg="mod">
          <ac:chgData name="Alexander" userId="60900361-c968-457a-be84-5b7d7c948694" providerId="ADAL" clId="{92EB4FED-A30F-41B9-B163-15B1A0E63BCE}" dt="2021-03-08T10:54:10.696" v="2449"/>
          <ac:spMkLst>
            <pc:docMk/>
            <pc:sldMk cId="4011804497" sldId="320"/>
            <ac:spMk id="4" creationId="{00000000-0000-0000-0000-000000000000}"/>
          </ac:spMkLst>
        </pc:spChg>
      </pc:sldChg>
      <pc:sldChg chg="modSp add mod">
        <pc:chgData name="Alexander" userId="60900361-c968-457a-be84-5b7d7c948694" providerId="ADAL" clId="{92EB4FED-A30F-41B9-B163-15B1A0E63BCE}" dt="2021-03-08T11:16:44.035" v="3143" actId="207"/>
        <pc:sldMkLst>
          <pc:docMk/>
          <pc:sldMk cId="3130809016" sldId="417"/>
        </pc:sldMkLst>
        <pc:spChg chg="mod">
          <ac:chgData name="Alexander" userId="60900361-c968-457a-be84-5b7d7c948694" providerId="ADAL" clId="{92EB4FED-A30F-41B9-B163-15B1A0E63BCE}" dt="2021-03-08T11:16:29.835" v="3141" actId="20577"/>
          <ac:spMkLst>
            <pc:docMk/>
            <pc:sldMk cId="3130809016" sldId="417"/>
            <ac:spMk id="2" creationId="{5835CD29-8ED4-4010-B5F3-E8CCCDB672CB}"/>
          </ac:spMkLst>
        </pc:spChg>
        <pc:spChg chg="mod">
          <ac:chgData name="Alexander" userId="60900361-c968-457a-be84-5b7d7c948694" providerId="ADAL" clId="{92EB4FED-A30F-41B9-B163-15B1A0E63BCE}" dt="2021-03-08T11:16:44.035" v="3143" actId="207"/>
          <ac:spMkLst>
            <pc:docMk/>
            <pc:sldMk cId="3130809016" sldId="417"/>
            <ac:spMk id="3" creationId="{D2D4A6C2-AE1E-4578-9774-6E90F71DA562}"/>
          </ac:spMkLst>
        </pc:spChg>
      </pc:sldChg>
      <pc:sldChg chg="add">
        <pc:chgData name="Alexander" userId="60900361-c968-457a-be84-5b7d7c948694" providerId="ADAL" clId="{92EB4FED-A30F-41B9-B163-15B1A0E63BCE}" dt="2021-03-05T16:03:35.994" v="260" actId="22"/>
        <pc:sldMkLst>
          <pc:docMk/>
          <pc:sldMk cId="1987144788" sldId="418"/>
        </pc:sldMkLst>
      </pc:sldChg>
      <pc:sldChg chg="add">
        <pc:chgData name="Alexander" userId="60900361-c968-457a-be84-5b7d7c948694" providerId="ADAL" clId="{92EB4FED-A30F-41B9-B163-15B1A0E63BCE}" dt="2021-03-05T16:03:35.994" v="260" actId="22"/>
        <pc:sldMkLst>
          <pc:docMk/>
          <pc:sldMk cId="2676684352" sldId="421"/>
        </pc:sldMkLst>
      </pc:sldChg>
      <pc:sldChg chg="modSp add mod">
        <pc:chgData name="Alexander" userId="60900361-c968-457a-be84-5b7d7c948694" providerId="ADAL" clId="{92EB4FED-A30F-41B9-B163-15B1A0E63BCE}" dt="2021-03-05T16:04:41.913" v="274" actId="113"/>
        <pc:sldMkLst>
          <pc:docMk/>
          <pc:sldMk cId="1163563283" sldId="422"/>
        </pc:sldMkLst>
        <pc:spChg chg="mod">
          <ac:chgData name="Alexander" userId="60900361-c968-457a-be84-5b7d7c948694" providerId="ADAL" clId="{92EB4FED-A30F-41B9-B163-15B1A0E63BCE}" dt="2021-03-05T16:04:41.913" v="274" actId="113"/>
          <ac:spMkLst>
            <pc:docMk/>
            <pc:sldMk cId="1163563283" sldId="422"/>
            <ac:spMk id="2" creationId="{F588DA71-D013-4E8A-962C-E103FE6AF663}"/>
          </ac:spMkLst>
        </pc:spChg>
      </pc:sldChg>
      <pc:sldChg chg="add">
        <pc:chgData name="Alexander" userId="60900361-c968-457a-be84-5b7d7c948694" providerId="ADAL" clId="{92EB4FED-A30F-41B9-B163-15B1A0E63BCE}" dt="2021-03-05T16:03:35.994" v="260" actId="22"/>
        <pc:sldMkLst>
          <pc:docMk/>
          <pc:sldMk cId="1032145184" sldId="423"/>
        </pc:sldMkLst>
      </pc:sldChg>
      <pc:sldChg chg="add">
        <pc:chgData name="Alexander" userId="60900361-c968-457a-be84-5b7d7c948694" providerId="ADAL" clId="{92EB4FED-A30F-41B9-B163-15B1A0E63BCE}" dt="2021-03-05T16:03:35.994" v="260" actId="22"/>
        <pc:sldMkLst>
          <pc:docMk/>
          <pc:sldMk cId="3747792994" sldId="425"/>
        </pc:sldMkLst>
      </pc:sldChg>
      <pc:sldChg chg="modSp add mod">
        <pc:chgData name="Alexander" userId="60900361-c968-457a-be84-5b7d7c948694" providerId="ADAL" clId="{92EB4FED-A30F-41B9-B163-15B1A0E63BCE}" dt="2021-03-08T11:16:06.264" v="3107"/>
        <pc:sldMkLst>
          <pc:docMk/>
          <pc:sldMk cId="1633717409" sldId="426"/>
        </pc:sldMkLst>
        <pc:spChg chg="mod">
          <ac:chgData name="Alexander" userId="60900361-c968-457a-be84-5b7d7c948694" providerId="ADAL" clId="{92EB4FED-A30F-41B9-B163-15B1A0E63BCE}" dt="2021-03-08T10:24:12.981" v="1424" actId="403"/>
          <ac:spMkLst>
            <pc:docMk/>
            <pc:sldMk cId="1633717409" sldId="426"/>
            <ac:spMk id="6" creationId="{00000000-0000-0000-0000-000000000000}"/>
          </ac:spMkLst>
        </pc:spChg>
        <pc:spChg chg="mod">
          <ac:chgData name="Alexander" userId="60900361-c968-457a-be84-5b7d7c948694" providerId="ADAL" clId="{92EB4FED-A30F-41B9-B163-15B1A0E63BCE}" dt="2021-03-08T11:16:06.264" v="3107"/>
          <ac:spMkLst>
            <pc:docMk/>
            <pc:sldMk cId="1633717409" sldId="426"/>
            <ac:spMk id="11" creationId="{00000000-0000-0000-0000-000000000000}"/>
          </ac:spMkLst>
        </pc:spChg>
      </pc:sldChg>
      <pc:sldChg chg="new del">
        <pc:chgData name="Alexander" userId="60900361-c968-457a-be84-5b7d7c948694" providerId="ADAL" clId="{92EB4FED-A30F-41B9-B163-15B1A0E63BCE}" dt="2021-03-08T10:17:42.992" v="1190" actId="47"/>
        <pc:sldMkLst>
          <pc:docMk/>
          <pc:sldMk cId="3815420427" sldId="427"/>
        </pc:sldMkLst>
      </pc:sldChg>
      <pc:sldChg chg="addSp modSp new mod ord modClrScheme chgLayout">
        <pc:chgData name="Alexander" userId="60900361-c968-457a-be84-5b7d7c948694" providerId="ADAL" clId="{92EB4FED-A30F-41B9-B163-15B1A0E63BCE}" dt="2021-03-08T11:12:12.441" v="3070" actId="113"/>
        <pc:sldMkLst>
          <pc:docMk/>
          <pc:sldMk cId="1512071361" sldId="428"/>
        </pc:sldMkLst>
        <pc:spChg chg="add mod">
          <ac:chgData name="Alexander" userId="60900361-c968-457a-be84-5b7d7c948694" providerId="ADAL" clId="{92EB4FED-A30F-41B9-B163-15B1A0E63BCE}" dt="2021-03-08T10:11:00.486" v="1074" actId="20577"/>
          <ac:spMkLst>
            <pc:docMk/>
            <pc:sldMk cId="1512071361" sldId="428"/>
            <ac:spMk id="2" creationId="{BD751547-921B-413E-93D5-325A2BB3255D}"/>
          </ac:spMkLst>
        </pc:spChg>
        <pc:spChg chg="add mod">
          <ac:chgData name="Alexander" userId="60900361-c968-457a-be84-5b7d7c948694" providerId="ADAL" clId="{92EB4FED-A30F-41B9-B163-15B1A0E63BCE}" dt="2021-03-08T11:12:12.441" v="3070" actId="113"/>
          <ac:spMkLst>
            <pc:docMk/>
            <pc:sldMk cId="1512071361" sldId="428"/>
            <ac:spMk id="3" creationId="{EDB54FF8-E67C-4B84-AF36-9FDC743DBEDD}"/>
          </ac:spMkLst>
        </pc:spChg>
      </pc:sldChg>
      <pc:sldChg chg="modSp add mod ord">
        <pc:chgData name="Alexander" userId="60900361-c968-457a-be84-5b7d7c948694" providerId="ADAL" clId="{92EB4FED-A30F-41B9-B163-15B1A0E63BCE}" dt="2021-03-08T11:15:02.096" v="3094" actId="113"/>
        <pc:sldMkLst>
          <pc:docMk/>
          <pc:sldMk cId="664182527" sldId="429"/>
        </pc:sldMkLst>
        <pc:spChg chg="mod">
          <ac:chgData name="Alexander" userId="60900361-c968-457a-be84-5b7d7c948694" providerId="ADAL" clId="{92EB4FED-A30F-41B9-B163-15B1A0E63BCE}" dt="2021-03-08T11:15:02.096" v="3094" actId="113"/>
          <ac:spMkLst>
            <pc:docMk/>
            <pc:sldMk cId="664182527" sldId="429"/>
            <ac:spMk id="3" creationId="{EDB54FF8-E67C-4B84-AF36-9FDC743DBEDD}"/>
          </ac:spMkLst>
        </pc:spChg>
      </pc:sldChg>
      <pc:sldChg chg="new del">
        <pc:chgData name="Alexander" userId="60900361-c968-457a-be84-5b7d7c948694" providerId="ADAL" clId="{92EB4FED-A30F-41B9-B163-15B1A0E63BCE}" dt="2021-03-08T11:16:14.928" v="3108" actId="47"/>
        <pc:sldMkLst>
          <pc:docMk/>
          <pc:sldMk cId="1893521938" sldId="430"/>
        </pc:sldMkLst>
      </pc:sldChg>
      <pc:sldChg chg="modSp new del mod ord">
        <pc:chgData name="Alexander" userId="60900361-c968-457a-be84-5b7d7c948694" providerId="ADAL" clId="{92EB4FED-A30F-41B9-B163-15B1A0E63BCE}" dt="2021-03-08T10:51:13.660" v="2366" actId="47"/>
        <pc:sldMkLst>
          <pc:docMk/>
          <pc:sldMk cId="110869779" sldId="431"/>
        </pc:sldMkLst>
        <pc:spChg chg="mod">
          <ac:chgData name="Alexander" userId="60900361-c968-457a-be84-5b7d7c948694" providerId="ADAL" clId="{92EB4FED-A30F-41B9-B163-15B1A0E63BCE}" dt="2021-03-08T10:36:47.885" v="1777" actId="20577"/>
          <ac:spMkLst>
            <pc:docMk/>
            <pc:sldMk cId="110869779" sldId="431"/>
            <ac:spMk id="2" creationId="{96CA0B09-5A31-4A93-9147-85B448F4EF28}"/>
          </ac:spMkLst>
        </pc:spChg>
        <pc:spChg chg="mod">
          <ac:chgData name="Alexander" userId="60900361-c968-457a-be84-5b7d7c948694" providerId="ADAL" clId="{92EB4FED-A30F-41B9-B163-15B1A0E63BCE}" dt="2021-03-08T10:46:30.484" v="2183" actId="21"/>
          <ac:spMkLst>
            <pc:docMk/>
            <pc:sldMk cId="110869779" sldId="431"/>
            <ac:spMk id="3" creationId="{47F1A7DB-52AA-49E1-9E0B-5365EF4FBED2}"/>
          </ac:spMkLst>
        </pc:spChg>
      </pc:sldChg>
      <pc:sldChg chg="addSp">
        <pc:chgData name="Alexander" userId="60900361-c968-457a-be84-5b7d7c948694" providerId="ADAL" clId="{92EB4FED-A30F-41B9-B163-15B1A0E63BCE}" dt="2021-03-08T11:09:44.568" v="3040"/>
        <pc:sldMkLst>
          <pc:docMk/>
          <pc:sldMk cId="812184196" sldId="432"/>
        </pc:sldMkLst>
        <pc:spChg chg="add">
          <ac:chgData name="Alexander" userId="60900361-c968-457a-be84-5b7d7c948694" providerId="ADAL" clId="{92EB4FED-A30F-41B9-B163-15B1A0E63BCE}" dt="2021-03-08T11:09:44.568" v="3040"/>
          <ac:spMkLst>
            <pc:docMk/>
            <pc:sldMk cId="812184196" sldId="432"/>
            <ac:spMk id="2" creationId="{37A0AECF-B57C-4C73-A878-2B08CC3D8BEF}"/>
          </ac:spMkLst>
        </pc:spChg>
      </pc:sldChg>
      <pc:sldChg chg="addSp modSp add del mod">
        <pc:chgData name="Alexander" userId="60900361-c968-457a-be84-5b7d7c948694" providerId="ADAL" clId="{92EB4FED-A30F-41B9-B163-15B1A0E63BCE}" dt="2021-03-08T16:14:45.714" v="3491" actId="313"/>
        <pc:sldMkLst>
          <pc:docMk/>
          <pc:sldMk cId="954306068" sldId="432"/>
        </pc:sldMkLst>
        <pc:spChg chg="mod">
          <ac:chgData name="Alexander" userId="60900361-c968-457a-be84-5b7d7c948694" providerId="ADAL" clId="{92EB4FED-A30F-41B9-B163-15B1A0E63BCE}" dt="2021-03-08T16:14:45.714" v="3491" actId="313"/>
          <ac:spMkLst>
            <pc:docMk/>
            <pc:sldMk cId="954306068" sldId="432"/>
            <ac:spMk id="6" creationId="{00000000-0000-0000-0000-000000000000}"/>
          </ac:spMkLst>
        </pc:spChg>
        <pc:spChg chg="add mod">
          <ac:chgData name="Alexander" userId="60900361-c968-457a-be84-5b7d7c948694" providerId="ADAL" clId="{92EB4FED-A30F-41B9-B163-15B1A0E63BCE}" dt="2021-03-08T10:30:15.431" v="1617" actId="1076"/>
          <ac:spMkLst>
            <pc:docMk/>
            <pc:sldMk cId="954306068" sldId="432"/>
            <ac:spMk id="9" creationId="{936B0621-C24C-44DC-8537-C5536D4CF054}"/>
          </ac:spMkLst>
        </pc:spChg>
        <pc:spChg chg="mod">
          <ac:chgData name="Alexander" userId="60900361-c968-457a-be84-5b7d7c948694" providerId="ADAL" clId="{92EB4FED-A30F-41B9-B163-15B1A0E63BCE}" dt="2021-03-08T11:16:06.264" v="3107"/>
          <ac:spMkLst>
            <pc:docMk/>
            <pc:sldMk cId="954306068" sldId="432"/>
            <ac:spMk id="11" creationId="{00000000-0000-0000-0000-000000000000}"/>
          </ac:spMkLst>
        </pc:spChg>
        <pc:picChg chg="add mod">
          <ac:chgData name="Alexander" userId="60900361-c968-457a-be84-5b7d7c948694" providerId="ADAL" clId="{92EB4FED-A30F-41B9-B163-15B1A0E63BCE}" dt="2021-03-08T10:28:27.252" v="1598" actId="1076"/>
          <ac:picMkLst>
            <pc:docMk/>
            <pc:sldMk cId="954306068" sldId="432"/>
            <ac:picMk id="4" creationId="{2FB516EF-A2CB-44F0-8D3C-00AAE1FF5525}"/>
          </ac:picMkLst>
        </pc:picChg>
        <pc:picChg chg="add mod modCrop">
          <ac:chgData name="Alexander" userId="60900361-c968-457a-be84-5b7d7c948694" providerId="ADAL" clId="{92EB4FED-A30F-41B9-B163-15B1A0E63BCE}" dt="2021-03-08T10:30:16.789" v="1618" actId="1076"/>
          <ac:picMkLst>
            <pc:docMk/>
            <pc:sldMk cId="954306068" sldId="432"/>
            <ac:picMk id="8" creationId="{0B1DC73B-C315-4BE1-BBA6-78E151E4B953}"/>
          </ac:picMkLst>
        </pc:picChg>
      </pc:sldChg>
      <pc:sldChg chg="modSp add mod">
        <pc:chgData name="Alexander" userId="60900361-c968-457a-be84-5b7d7c948694" providerId="ADAL" clId="{92EB4FED-A30F-41B9-B163-15B1A0E63BCE}" dt="2021-03-08T11:16:06.264" v="3107"/>
        <pc:sldMkLst>
          <pc:docMk/>
          <pc:sldMk cId="3706787415" sldId="433"/>
        </pc:sldMkLst>
        <pc:spChg chg="mod">
          <ac:chgData name="Alexander" userId="60900361-c968-457a-be84-5b7d7c948694" providerId="ADAL" clId="{92EB4FED-A30F-41B9-B163-15B1A0E63BCE}" dt="2021-03-08T10:26:54.241" v="1559" actId="20577"/>
          <ac:spMkLst>
            <pc:docMk/>
            <pc:sldMk cId="3706787415" sldId="433"/>
            <ac:spMk id="6" creationId="{00000000-0000-0000-0000-000000000000}"/>
          </ac:spMkLst>
        </pc:spChg>
        <pc:spChg chg="mod">
          <ac:chgData name="Alexander" userId="60900361-c968-457a-be84-5b7d7c948694" providerId="ADAL" clId="{92EB4FED-A30F-41B9-B163-15B1A0E63BCE}" dt="2021-03-08T11:16:06.264" v="3107"/>
          <ac:spMkLst>
            <pc:docMk/>
            <pc:sldMk cId="3706787415" sldId="433"/>
            <ac:spMk id="11" creationId="{00000000-0000-0000-0000-000000000000}"/>
          </ac:spMkLst>
        </pc:spChg>
      </pc:sldChg>
      <pc:sldChg chg="modSp add del mod">
        <pc:chgData name="Alexander" userId="60900361-c968-457a-be84-5b7d7c948694" providerId="ADAL" clId="{92EB4FED-A30F-41B9-B163-15B1A0E63BCE}" dt="2021-03-08T10:45:52.820" v="2175" actId="47"/>
        <pc:sldMkLst>
          <pc:docMk/>
          <pc:sldMk cId="1540976955" sldId="434"/>
        </pc:sldMkLst>
        <pc:spChg chg="mod">
          <ac:chgData name="Alexander" userId="60900361-c968-457a-be84-5b7d7c948694" providerId="ADAL" clId="{92EB4FED-A30F-41B9-B163-15B1A0E63BCE}" dt="2021-03-08T10:41:37.959" v="1989" actId="20577"/>
          <ac:spMkLst>
            <pc:docMk/>
            <pc:sldMk cId="1540976955" sldId="434"/>
            <ac:spMk id="3" creationId="{47F1A7DB-52AA-49E1-9E0B-5365EF4FBED2}"/>
          </ac:spMkLst>
        </pc:spChg>
      </pc:sldChg>
      <pc:sldChg chg="modSp add mod">
        <pc:chgData name="Alexander" userId="60900361-c968-457a-be84-5b7d7c948694" providerId="ADAL" clId="{92EB4FED-A30F-41B9-B163-15B1A0E63BCE}" dt="2021-03-08T10:46:14.284" v="2181" actId="115"/>
        <pc:sldMkLst>
          <pc:docMk/>
          <pc:sldMk cId="291035308" sldId="435"/>
        </pc:sldMkLst>
        <pc:spChg chg="mod">
          <ac:chgData name="Alexander" userId="60900361-c968-457a-be84-5b7d7c948694" providerId="ADAL" clId="{92EB4FED-A30F-41B9-B163-15B1A0E63BCE}" dt="2021-03-08T10:46:14.284" v="2181" actId="115"/>
          <ac:spMkLst>
            <pc:docMk/>
            <pc:sldMk cId="291035308" sldId="435"/>
            <ac:spMk id="3" creationId="{47F1A7DB-52AA-49E1-9E0B-5365EF4FBED2}"/>
          </ac:spMkLst>
        </pc:spChg>
      </pc:sldChg>
      <pc:sldChg chg="modSp add mod">
        <pc:chgData name="Alexander" userId="60900361-c968-457a-be84-5b7d7c948694" providerId="ADAL" clId="{92EB4FED-A30F-41B9-B163-15B1A0E63BCE}" dt="2021-03-08T10:46:03.296" v="2178" actId="115"/>
        <pc:sldMkLst>
          <pc:docMk/>
          <pc:sldMk cId="1376375325" sldId="436"/>
        </pc:sldMkLst>
        <pc:spChg chg="mod">
          <ac:chgData name="Alexander" userId="60900361-c968-457a-be84-5b7d7c948694" providerId="ADAL" clId="{92EB4FED-A30F-41B9-B163-15B1A0E63BCE}" dt="2021-03-08T10:43:41.555" v="2078" actId="6549"/>
          <ac:spMkLst>
            <pc:docMk/>
            <pc:sldMk cId="1376375325" sldId="436"/>
            <ac:spMk id="2" creationId="{96CA0B09-5A31-4A93-9147-85B448F4EF28}"/>
          </ac:spMkLst>
        </pc:spChg>
        <pc:spChg chg="mod">
          <ac:chgData name="Alexander" userId="60900361-c968-457a-be84-5b7d7c948694" providerId="ADAL" clId="{92EB4FED-A30F-41B9-B163-15B1A0E63BCE}" dt="2021-03-08T10:46:03.296" v="2178" actId="115"/>
          <ac:spMkLst>
            <pc:docMk/>
            <pc:sldMk cId="1376375325" sldId="436"/>
            <ac:spMk id="3" creationId="{47F1A7DB-52AA-49E1-9E0B-5365EF4FBED2}"/>
          </ac:spMkLst>
        </pc:spChg>
      </pc:sldChg>
      <pc:sldChg chg="modSp add mod">
        <pc:chgData name="Alexander" userId="60900361-c968-457a-be84-5b7d7c948694" providerId="ADAL" clId="{92EB4FED-A30F-41B9-B163-15B1A0E63BCE}" dt="2021-03-08T10:50:23.074" v="2341" actId="20577"/>
        <pc:sldMkLst>
          <pc:docMk/>
          <pc:sldMk cId="2642770046" sldId="437"/>
        </pc:sldMkLst>
        <pc:spChg chg="mod">
          <ac:chgData name="Alexander" userId="60900361-c968-457a-be84-5b7d7c948694" providerId="ADAL" clId="{92EB4FED-A30F-41B9-B163-15B1A0E63BCE}" dt="2021-03-08T10:50:23.074" v="2341" actId="20577"/>
          <ac:spMkLst>
            <pc:docMk/>
            <pc:sldMk cId="2642770046" sldId="437"/>
            <ac:spMk id="3" creationId="{47F1A7DB-52AA-49E1-9E0B-5365EF4FBED2}"/>
          </ac:spMkLst>
        </pc:spChg>
      </pc:sldChg>
      <pc:sldChg chg="modSp add mod">
        <pc:chgData name="Alexander" userId="60900361-c968-457a-be84-5b7d7c948694" providerId="ADAL" clId="{92EB4FED-A30F-41B9-B163-15B1A0E63BCE}" dt="2021-03-08T10:51:03.154" v="2365" actId="313"/>
        <pc:sldMkLst>
          <pc:docMk/>
          <pc:sldMk cId="2258920127" sldId="438"/>
        </pc:sldMkLst>
        <pc:spChg chg="mod">
          <ac:chgData name="Alexander" userId="60900361-c968-457a-be84-5b7d7c948694" providerId="ADAL" clId="{92EB4FED-A30F-41B9-B163-15B1A0E63BCE}" dt="2021-03-08T10:51:03.154" v="2365" actId="313"/>
          <ac:spMkLst>
            <pc:docMk/>
            <pc:sldMk cId="2258920127" sldId="438"/>
            <ac:spMk id="3" creationId="{47F1A7DB-52AA-49E1-9E0B-5365EF4FBED2}"/>
          </ac:spMkLst>
        </pc:spChg>
      </pc:sldChg>
      <pc:sldChg chg="add del">
        <pc:chgData name="Alexander" userId="60900361-c968-457a-be84-5b7d7c948694" providerId="ADAL" clId="{92EB4FED-A30F-41B9-B163-15B1A0E63BCE}" dt="2021-03-08T10:49:25.903" v="2325" actId="22"/>
        <pc:sldMkLst>
          <pc:docMk/>
          <pc:sldMk cId="363941203" sldId="439"/>
        </pc:sldMkLst>
      </pc:sldChg>
      <pc:sldChg chg="addSp delSp modSp new mod">
        <pc:chgData name="Alexander" userId="60900361-c968-457a-be84-5b7d7c948694" providerId="ADAL" clId="{92EB4FED-A30F-41B9-B163-15B1A0E63BCE}" dt="2021-03-08T11:08:59.929" v="3039" actId="478"/>
        <pc:sldMkLst>
          <pc:docMk/>
          <pc:sldMk cId="1662009344" sldId="439"/>
        </pc:sldMkLst>
        <pc:picChg chg="add mod">
          <ac:chgData name="Alexander" userId="60900361-c968-457a-be84-5b7d7c948694" providerId="ADAL" clId="{92EB4FED-A30F-41B9-B163-15B1A0E63BCE}" dt="2021-03-08T11:05:42.170" v="3026" actId="14100"/>
          <ac:picMkLst>
            <pc:docMk/>
            <pc:sldMk cId="1662009344" sldId="439"/>
            <ac:picMk id="3" creationId="{53C10337-7E31-43C5-8C15-65F65E177083}"/>
          </ac:picMkLst>
        </pc:picChg>
        <pc:picChg chg="add mod modCrop">
          <ac:chgData name="Alexander" userId="60900361-c968-457a-be84-5b7d7c948694" providerId="ADAL" clId="{92EB4FED-A30F-41B9-B163-15B1A0E63BCE}" dt="2021-03-08T11:08:29.119" v="3034" actId="1076"/>
          <ac:picMkLst>
            <pc:docMk/>
            <pc:sldMk cId="1662009344" sldId="439"/>
            <ac:picMk id="5" creationId="{78106FF5-6917-4928-B3E7-CAF35462BF6C}"/>
          </ac:picMkLst>
        </pc:picChg>
        <pc:picChg chg="add del mod">
          <ac:chgData name="Alexander" userId="60900361-c968-457a-be84-5b7d7c948694" providerId="ADAL" clId="{92EB4FED-A30F-41B9-B163-15B1A0E63BCE}" dt="2021-03-08T11:08:59.929" v="3039" actId="478"/>
          <ac:picMkLst>
            <pc:docMk/>
            <pc:sldMk cId="1662009344" sldId="439"/>
            <ac:picMk id="7" creationId="{1168619B-5179-43E1-9D1F-6B82ADB2F9A3}"/>
          </ac:picMkLst>
        </pc:picChg>
      </pc:sldChg>
      <pc:sldChg chg="modSp add mod">
        <pc:chgData name="Alexander" userId="60900361-c968-457a-be84-5b7d7c948694" providerId="ADAL" clId="{92EB4FED-A30F-41B9-B163-15B1A0E63BCE}" dt="2021-03-08T16:14:05.398" v="3486" actId="20577"/>
        <pc:sldMkLst>
          <pc:docMk/>
          <pc:sldMk cId="343456182" sldId="440"/>
        </pc:sldMkLst>
        <pc:spChg chg="mod">
          <ac:chgData name="Alexander" userId="60900361-c968-457a-be84-5b7d7c948694" providerId="ADAL" clId="{92EB4FED-A30F-41B9-B163-15B1A0E63BCE}" dt="2021-03-08T16:14:05.398" v="3486" actId="20577"/>
          <ac:spMkLst>
            <pc:docMk/>
            <pc:sldMk cId="343456182" sldId="440"/>
            <ac:spMk id="11"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9E33679-1791-44A9-BAA6-D0FFE0E0ADC0}" type="datetimeFigureOut">
              <a:rPr lang="en-GB" smtClean="0"/>
              <a:t>25/01/2022</a:t>
            </a:fld>
            <a:endParaRPr lang="en-GB" dirty="0"/>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B10125F-424A-4AAF-9B30-83808B7DB0A9}" type="slidenum">
              <a:rPr lang="en-GB" smtClean="0"/>
              <a:t>‹#›</a:t>
            </a:fld>
            <a:endParaRPr lang="en-GB" dirty="0"/>
          </a:p>
        </p:txBody>
      </p:sp>
    </p:spTree>
    <p:extLst>
      <p:ext uri="{BB962C8B-B14F-4D97-AF65-F5344CB8AC3E}">
        <p14:creationId xmlns:p14="http://schemas.microsoft.com/office/powerpoint/2010/main" val="37400945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1</a:t>
            </a:fld>
            <a:endParaRPr lang="en-GB" dirty="0">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7</a:t>
            </a:fld>
            <a:endParaRPr lang="en-GB" dirty="0">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9</a:t>
            </a:fld>
            <a:endParaRPr lang="en-GB" dirty="0">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10</a:t>
            </a:fld>
            <a:endParaRPr lang="en-GB" dirty="0">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11</a:t>
            </a:fld>
            <a:endParaRPr lang="en-GB" dirty="0">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12</a:t>
            </a:fld>
            <a:endParaRPr lang="en-GB" dirty="0">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13</a:t>
            </a:fld>
            <a:endParaRPr lang="en-GB" dirty="0">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14</a:t>
            </a:fld>
            <a:endParaRPr lang="en-GB" dirty="0">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15</a:t>
            </a:fld>
            <a:endParaRPr lang="en-GB" dirty="0">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16</a:t>
            </a:fld>
            <a:endParaRPr lang="en-GB" dirty="0">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50B791D-2C7D-4DB0-AAC2-CFC904053109}"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GB"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57291514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50B791D-2C7D-4DB0-AAC2-CFC904053109}"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0" lang="en-GB"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57291514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50B791D-2C7D-4DB0-AAC2-CFC904053109}"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a:t>
            </a:fld>
            <a:endParaRPr kumimoji="0" lang="en-GB"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57291514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50B791D-2C7D-4DB0-AAC2-CFC904053109}"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0" lang="en-GB"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57291514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1FFBF76-E7D0-4742-B4EE-C03D33BF36CD}" type="slidenum">
              <a:rPr lang="en-US" smtClean="0"/>
              <a:t>21</a:t>
            </a:fld>
            <a:endParaRPr lang="en-US" dirty="0"/>
          </a:p>
        </p:txBody>
      </p:sp>
    </p:spTree>
    <p:extLst>
      <p:ext uri="{BB962C8B-B14F-4D97-AF65-F5344CB8AC3E}">
        <p14:creationId xmlns:p14="http://schemas.microsoft.com/office/powerpoint/2010/main" val="259632410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65225" y="1241425"/>
            <a:ext cx="4467225" cy="3349625"/>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22</a:t>
            </a:fld>
            <a:endParaRPr lang="en-GB" dirty="0">
              <a:solidFill>
                <a:prstClr val="black"/>
              </a:solidFill>
            </a:endParaRPr>
          </a:p>
        </p:txBody>
      </p:sp>
    </p:spTree>
    <p:extLst>
      <p:ext uri="{BB962C8B-B14F-4D97-AF65-F5344CB8AC3E}">
        <p14:creationId xmlns:p14="http://schemas.microsoft.com/office/powerpoint/2010/main" val="329190024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65225" y="1241425"/>
            <a:ext cx="4467225" cy="3349625"/>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6E24D6D8-85A7-42D0-AA7D-D7B9AB563DE1}" type="slidenum">
              <a:rPr lang="en-US" smtClean="0">
                <a:solidFill>
                  <a:prstClr val="black"/>
                </a:solidFill>
              </a:rPr>
              <a:pPr/>
              <a:t>23</a:t>
            </a:fld>
            <a:endParaRPr lang="en-US" dirty="0">
              <a:solidFill>
                <a:prstClr val="black"/>
              </a:solidFill>
            </a:endParaRPr>
          </a:p>
        </p:txBody>
      </p:sp>
    </p:spTree>
    <p:extLst>
      <p:ext uri="{BB962C8B-B14F-4D97-AF65-F5344CB8AC3E}">
        <p14:creationId xmlns:p14="http://schemas.microsoft.com/office/powerpoint/2010/main" val="204198120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1FFBF76-E7D0-4742-B4EE-C03D33BF36CD}" type="slidenum">
              <a:rPr lang="en-US" smtClean="0"/>
              <a:t>24</a:t>
            </a:fld>
            <a:endParaRPr lang="en-US" dirty="0"/>
          </a:p>
        </p:txBody>
      </p:sp>
    </p:spTree>
    <p:extLst>
      <p:ext uri="{BB962C8B-B14F-4D97-AF65-F5344CB8AC3E}">
        <p14:creationId xmlns:p14="http://schemas.microsoft.com/office/powerpoint/2010/main" val="253414435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1FFBF76-E7D0-4742-B4EE-C03D33BF36CD}" type="slidenum">
              <a:rPr lang="en-US" smtClean="0"/>
              <a:t>25</a:t>
            </a:fld>
            <a:endParaRPr lang="en-US" dirty="0"/>
          </a:p>
        </p:txBody>
      </p:sp>
    </p:spTree>
    <p:extLst>
      <p:ext uri="{BB962C8B-B14F-4D97-AF65-F5344CB8AC3E}">
        <p14:creationId xmlns:p14="http://schemas.microsoft.com/office/powerpoint/2010/main" val="368029590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1FFBF76-E7D0-4742-B4EE-C03D33BF36CD}" type="slidenum">
              <a:rPr lang="en-US" smtClean="0"/>
              <a:t>26</a:t>
            </a:fld>
            <a:endParaRPr lang="en-US" dirty="0"/>
          </a:p>
        </p:txBody>
      </p:sp>
    </p:spTree>
    <p:extLst>
      <p:ext uri="{BB962C8B-B14F-4D97-AF65-F5344CB8AC3E}">
        <p14:creationId xmlns:p14="http://schemas.microsoft.com/office/powerpoint/2010/main" val="241683309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1FFBF76-E7D0-4742-B4EE-C03D33BF36CD}" type="slidenum">
              <a:rPr lang="en-US" smtClean="0"/>
              <a:t>27</a:t>
            </a:fld>
            <a:endParaRPr lang="en-US" dirty="0"/>
          </a:p>
        </p:txBody>
      </p:sp>
    </p:spTree>
    <p:extLst>
      <p:ext uri="{BB962C8B-B14F-4D97-AF65-F5344CB8AC3E}">
        <p14:creationId xmlns:p14="http://schemas.microsoft.com/office/powerpoint/2010/main" val="421484683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1FFBF76-E7D0-4742-B4EE-C03D33BF36CD}" type="slidenum">
              <a:rPr lang="en-US" smtClean="0"/>
              <a:t>28</a:t>
            </a:fld>
            <a:endParaRPr lang="en-US" dirty="0"/>
          </a:p>
        </p:txBody>
      </p:sp>
    </p:spTree>
    <p:extLst>
      <p:ext uri="{BB962C8B-B14F-4D97-AF65-F5344CB8AC3E}">
        <p14:creationId xmlns:p14="http://schemas.microsoft.com/office/powerpoint/2010/main" val="355771221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1FFBF76-E7D0-4742-B4EE-C03D33BF36CD}" type="slidenum">
              <a:rPr lang="en-US" smtClean="0"/>
              <a:t>29</a:t>
            </a:fld>
            <a:endParaRPr lang="en-US" dirty="0"/>
          </a:p>
        </p:txBody>
      </p:sp>
    </p:spTree>
    <p:extLst>
      <p:ext uri="{BB962C8B-B14F-4D97-AF65-F5344CB8AC3E}">
        <p14:creationId xmlns:p14="http://schemas.microsoft.com/office/powerpoint/2010/main" val="200935312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50B791D-2C7D-4DB0-AAC2-CFC904053109}"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30</a:t>
            </a:fld>
            <a:endParaRPr kumimoji="0" lang="en-GB"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57291514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1FFBF76-E7D0-4742-B4EE-C03D33BF36CD}" type="slidenum">
              <a:rPr lang="en-US" smtClean="0"/>
              <a:t>31</a:t>
            </a:fld>
            <a:endParaRPr lang="en-US" dirty="0"/>
          </a:p>
        </p:txBody>
      </p:sp>
    </p:spTree>
    <p:extLst>
      <p:ext uri="{BB962C8B-B14F-4D97-AF65-F5344CB8AC3E}">
        <p14:creationId xmlns:p14="http://schemas.microsoft.com/office/powerpoint/2010/main" val="52446426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1FFBF76-E7D0-4742-B4EE-C03D33BF36CD}" type="slidenum">
              <a:rPr lang="en-US" smtClean="0"/>
              <a:t>32</a:t>
            </a:fld>
            <a:endParaRPr lang="en-US" dirty="0"/>
          </a:p>
        </p:txBody>
      </p:sp>
    </p:spTree>
    <p:extLst>
      <p:ext uri="{BB962C8B-B14F-4D97-AF65-F5344CB8AC3E}">
        <p14:creationId xmlns:p14="http://schemas.microsoft.com/office/powerpoint/2010/main" val="366145699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1FFBF76-E7D0-4742-B4EE-C03D33BF36CD}" type="slidenum">
              <a:rPr lang="en-US" smtClean="0"/>
              <a:t>33</a:t>
            </a:fld>
            <a:endParaRPr lang="en-US" dirty="0"/>
          </a:p>
        </p:txBody>
      </p:sp>
    </p:spTree>
    <p:extLst>
      <p:ext uri="{BB962C8B-B14F-4D97-AF65-F5344CB8AC3E}">
        <p14:creationId xmlns:p14="http://schemas.microsoft.com/office/powerpoint/2010/main" val="304756462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34</a:t>
            </a:fld>
            <a:endParaRPr lang="en-GB" dirty="0">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37</a:t>
            </a:fld>
            <a:endParaRPr lang="en-GB" dirty="0">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38</a:t>
            </a:fld>
            <a:endParaRPr lang="en-GB" dirty="0">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39</a:t>
            </a:fld>
            <a:endParaRPr lang="en-GB" dirty="0">
              <a:solidFill>
                <a:prstClr val="black"/>
              </a:solidFill>
            </a:endParaRPr>
          </a:p>
        </p:txBody>
      </p:sp>
    </p:spTree>
    <p:extLst>
      <p:ext uri="{BB962C8B-B14F-4D97-AF65-F5344CB8AC3E}">
        <p14:creationId xmlns:p14="http://schemas.microsoft.com/office/powerpoint/2010/main" val="3279755155"/>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40</a:t>
            </a:fld>
            <a:endParaRPr lang="en-GB" dirty="0">
              <a:solidFill>
                <a:prstClr val="black"/>
              </a:solidFill>
            </a:endParaRPr>
          </a:p>
        </p:txBody>
      </p:sp>
    </p:spTree>
    <p:extLst>
      <p:ext uri="{BB962C8B-B14F-4D97-AF65-F5344CB8AC3E}">
        <p14:creationId xmlns:p14="http://schemas.microsoft.com/office/powerpoint/2010/main" val="1123381668"/>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41</a:t>
            </a:fld>
            <a:endParaRPr lang="en-GB" dirty="0">
              <a:solidFill>
                <a:prstClr val="black"/>
              </a:solidFill>
            </a:endParaRPr>
          </a:p>
        </p:txBody>
      </p:sp>
    </p:spTree>
    <p:extLst>
      <p:ext uri="{BB962C8B-B14F-4D97-AF65-F5344CB8AC3E}">
        <p14:creationId xmlns:p14="http://schemas.microsoft.com/office/powerpoint/2010/main" val="1691861120"/>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42</a:t>
            </a:fld>
            <a:endParaRPr lang="en-GB" dirty="0">
              <a:solidFill>
                <a:prstClr val="black"/>
              </a:solidFill>
            </a:endParaRPr>
          </a:p>
        </p:txBody>
      </p:sp>
    </p:spTree>
    <p:extLst>
      <p:ext uri="{BB962C8B-B14F-4D97-AF65-F5344CB8AC3E}">
        <p14:creationId xmlns:p14="http://schemas.microsoft.com/office/powerpoint/2010/main" val="3269168676"/>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43</a:t>
            </a:fld>
            <a:endParaRPr lang="en-GB" dirty="0">
              <a:solidFill>
                <a:prstClr val="black"/>
              </a:solidFill>
            </a:endParaRPr>
          </a:p>
        </p:txBody>
      </p:sp>
    </p:spTree>
    <p:extLst>
      <p:ext uri="{BB962C8B-B14F-4D97-AF65-F5344CB8AC3E}">
        <p14:creationId xmlns:p14="http://schemas.microsoft.com/office/powerpoint/2010/main" val="433050598"/>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44</a:t>
            </a:fld>
            <a:endParaRPr lang="en-GB" dirty="0">
              <a:solidFill>
                <a:prstClr val="black"/>
              </a:solidFill>
            </a:endParaRPr>
          </a:p>
        </p:txBody>
      </p:sp>
    </p:spTree>
    <p:extLst>
      <p:ext uri="{BB962C8B-B14F-4D97-AF65-F5344CB8AC3E}">
        <p14:creationId xmlns:p14="http://schemas.microsoft.com/office/powerpoint/2010/main" val="1591174213"/>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45</a:t>
            </a:fld>
            <a:endParaRPr lang="en-GB" dirty="0">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46</a:t>
            </a:fld>
            <a:endParaRPr lang="en-GB" dirty="0">
              <a:solidFill>
                <a:prstClr val="black"/>
              </a:solidFill>
            </a:endParaRPr>
          </a:p>
        </p:txBody>
      </p:sp>
    </p:spTree>
    <p:extLst>
      <p:ext uri="{BB962C8B-B14F-4D97-AF65-F5344CB8AC3E}">
        <p14:creationId xmlns:p14="http://schemas.microsoft.com/office/powerpoint/2010/main" val="3132988424"/>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47</a:t>
            </a:fld>
            <a:endParaRPr lang="en-GB" dirty="0">
              <a:solidFill>
                <a:prstClr val="black"/>
              </a:solidFill>
            </a:endParaRPr>
          </a:p>
        </p:txBody>
      </p:sp>
    </p:spTree>
    <p:extLst>
      <p:ext uri="{BB962C8B-B14F-4D97-AF65-F5344CB8AC3E}">
        <p14:creationId xmlns:p14="http://schemas.microsoft.com/office/powerpoint/2010/main" val="4097511382"/>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48</a:t>
            </a:fld>
            <a:endParaRPr lang="en-GB" dirty="0">
              <a:solidFill>
                <a:prstClr val="black"/>
              </a:solidFill>
            </a:endParaRPr>
          </a:p>
        </p:txBody>
      </p:sp>
    </p:spTree>
    <p:extLst>
      <p:ext uri="{BB962C8B-B14F-4D97-AF65-F5344CB8AC3E}">
        <p14:creationId xmlns:p14="http://schemas.microsoft.com/office/powerpoint/2010/main" val="978668817"/>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49</a:t>
            </a:fld>
            <a:endParaRPr lang="en-GB" dirty="0">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7"/>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D44CC92A-62B4-47C4-8CCF-2AA271EC106A}" type="datetimeFigureOut">
              <a:rPr lang="en-GB" smtClean="0">
                <a:solidFill>
                  <a:prstClr val="black">
                    <a:tint val="75000"/>
                  </a:prstClr>
                </a:solidFill>
              </a:rPr>
              <a:pPr/>
              <a:t>25/01/2022</a:t>
            </a:fld>
            <a:endParaRPr lang="en-GB" dirty="0">
              <a:solidFill>
                <a:prstClr val="black">
                  <a:tint val="75000"/>
                </a:prstClr>
              </a:solidFill>
            </a:endParaRPr>
          </a:p>
        </p:txBody>
      </p:sp>
      <p:sp>
        <p:nvSpPr>
          <p:cNvPr id="5" name="Footer Placeholder 4"/>
          <p:cNvSpPr>
            <a:spLocks noGrp="1"/>
          </p:cNvSpPr>
          <p:nvPr>
            <p:ph type="ftr" sz="quarter" idx="11"/>
          </p:nvPr>
        </p:nvSpPr>
        <p:spPr/>
        <p:txBody>
          <a:bodyPr/>
          <a:lstStyle/>
          <a:p>
            <a:endParaRPr lang="en-GB"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2321245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44CC92A-62B4-47C4-8CCF-2AA271EC106A}" type="datetimeFigureOut">
              <a:rPr lang="en-GB" smtClean="0">
                <a:solidFill>
                  <a:prstClr val="black">
                    <a:tint val="75000"/>
                  </a:prstClr>
                </a:solidFill>
              </a:rPr>
              <a:pPr/>
              <a:t>25/01/2022</a:t>
            </a:fld>
            <a:endParaRPr lang="en-GB" dirty="0">
              <a:solidFill>
                <a:prstClr val="black">
                  <a:tint val="75000"/>
                </a:prstClr>
              </a:solidFill>
            </a:endParaRPr>
          </a:p>
        </p:txBody>
      </p:sp>
      <p:sp>
        <p:nvSpPr>
          <p:cNvPr id="5" name="Footer Placeholder 4"/>
          <p:cNvSpPr>
            <a:spLocks noGrp="1"/>
          </p:cNvSpPr>
          <p:nvPr>
            <p:ph type="ftr" sz="quarter" idx="11"/>
          </p:nvPr>
        </p:nvSpPr>
        <p:spPr/>
        <p:txBody>
          <a:bodyPr/>
          <a:lstStyle/>
          <a:p>
            <a:endParaRPr lang="en-GB"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7959526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2"/>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44CC92A-62B4-47C4-8CCF-2AA271EC106A}" type="datetimeFigureOut">
              <a:rPr lang="en-GB" smtClean="0">
                <a:solidFill>
                  <a:prstClr val="black">
                    <a:tint val="75000"/>
                  </a:prstClr>
                </a:solidFill>
              </a:rPr>
              <a:pPr/>
              <a:t>25/01/2022</a:t>
            </a:fld>
            <a:endParaRPr lang="en-GB" dirty="0">
              <a:solidFill>
                <a:prstClr val="black">
                  <a:tint val="75000"/>
                </a:prstClr>
              </a:solidFill>
            </a:endParaRPr>
          </a:p>
        </p:txBody>
      </p:sp>
      <p:sp>
        <p:nvSpPr>
          <p:cNvPr id="5" name="Footer Placeholder 4"/>
          <p:cNvSpPr>
            <a:spLocks noGrp="1"/>
          </p:cNvSpPr>
          <p:nvPr>
            <p:ph type="ftr" sz="quarter" idx="11"/>
          </p:nvPr>
        </p:nvSpPr>
        <p:spPr/>
        <p:txBody>
          <a:bodyPr/>
          <a:lstStyle/>
          <a:p>
            <a:endParaRPr lang="en-GB"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26817360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2"/>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2"/>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D44CC92A-62B4-47C4-8CCF-2AA271EC106A}" type="datetimeFigureOut">
              <a:rPr lang="en-GB" smtClean="0">
                <a:solidFill>
                  <a:prstClr val="black">
                    <a:tint val="75000"/>
                  </a:prstClr>
                </a:solidFill>
              </a:rPr>
              <a:pPr/>
              <a:t>25/01/2022</a:t>
            </a:fld>
            <a:endParaRPr lang="en-GB" dirty="0">
              <a:solidFill>
                <a:prstClr val="black">
                  <a:tint val="75000"/>
                </a:prstClr>
              </a:solidFill>
            </a:endParaRPr>
          </a:p>
        </p:txBody>
      </p:sp>
      <p:sp>
        <p:nvSpPr>
          <p:cNvPr id="6" name="Footer Placeholder 5"/>
          <p:cNvSpPr>
            <a:spLocks noGrp="1"/>
          </p:cNvSpPr>
          <p:nvPr>
            <p:ph type="ftr" sz="quarter" idx="11"/>
          </p:nvPr>
        </p:nvSpPr>
        <p:spPr/>
        <p:txBody>
          <a:bodyPr/>
          <a:lstStyle/>
          <a:p>
            <a:endParaRPr lang="en-GB" dirty="0">
              <a:solidFill>
                <a:prstClr val="black">
                  <a:tint val="75000"/>
                </a:prstClr>
              </a:solidFill>
            </a:endParaRPr>
          </a:p>
        </p:txBody>
      </p:sp>
      <p:sp>
        <p:nvSpPr>
          <p:cNvPr id="7" name="Slide Number Placeholder 6"/>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50735895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6"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D44CC92A-62B4-47C4-8CCF-2AA271EC106A}" type="datetimeFigureOut">
              <a:rPr lang="en-GB" smtClean="0">
                <a:solidFill>
                  <a:prstClr val="black">
                    <a:tint val="75000"/>
                  </a:prstClr>
                </a:solidFill>
              </a:rPr>
              <a:pPr/>
              <a:t>25/01/2022</a:t>
            </a:fld>
            <a:endParaRPr lang="en-GB" dirty="0">
              <a:solidFill>
                <a:prstClr val="black">
                  <a:tint val="75000"/>
                </a:prstClr>
              </a:solidFill>
            </a:endParaRPr>
          </a:p>
        </p:txBody>
      </p:sp>
      <p:sp>
        <p:nvSpPr>
          <p:cNvPr id="8" name="Footer Placeholder 7"/>
          <p:cNvSpPr>
            <a:spLocks noGrp="1"/>
          </p:cNvSpPr>
          <p:nvPr>
            <p:ph type="ftr" sz="quarter" idx="11"/>
          </p:nvPr>
        </p:nvSpPr>
        <p:spPr/>
        <p:txBody>
          <a:bodyPr/>
          <a:lstStyle/>
          <a:p>
            <a:endParaRPr lang="en-GB" dirty="0">
              <a:solidFill>
                <a:prstClr val="black">
                  <a:tint val="75000"/>
                </a:prstClr>
              </a:solidFill>
            </a:endParaRPr>
          </a:p>
        </p:txBody>
      </p:sp>
      <p:sp>
        <p:nvSpPr>
          <p:cNvPr id="9" name="Slide Number Placeholder 8"/>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24495455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D44CC92A-62B4-47C4-8CCF-2AA271EC106A}" type="datetimeFigureOut">
              <a:rPr lang="en-GB" smtClean="0">
                <a:solidFill>
                  <a:prstClr val="black">
                    <a:tint val="75000"/>
                  </a:prstClr>
                </a:solidFill>
              </a:rPr>
              <a:pPr/>
              <a:t>25/01/2022</a:t>
            </a:fld>
            <a:endParaRPr lang="en-GB" dirty="0">
              <a:solidFill>
                <a:prstClr val="black">
                  <a:tint val="75000"/>
                </a:prstClr>
              </a:solidFill>
            </a:endParaRPr>
          </a:p>
        </p:txBody>
      </p:sp>
      <p:sp>
        <p:nvSpPr>
          <p:cNvPr id="4" name="Footer Placeholder 3"/>
          <p:cNvSpPr>
            <a:spLocks noGrp="1"/>
          </p:cNvSpPr>
          <p:nvPr>
            <p:ph type="ftr" sz="quarter" idx="11"/>
          </p:nvPr>
        </p:nvSpPr>
        <p:spPr/>
        <p:txBody>
          <a:bodyPr/>
          <a:lstStyle/>
          <a:p>
            <a:endParaRPr lang="en-GB" dirty="0">
              <a:solidFill>
                <a:prstClr val="black">
                  <a:tint val="75000"/>
                </a:prstClr>
              </a:solidFill>
            </a:endParaRPr>
          </a:p>
        </p:txBody>
      </p:sp>
      <p:sp>
        <p:nvSpPr>
          <p:cNvPr id="5" name="Slide Number Placeholder 4"/>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17820707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44CC92A-62B4-47C4-8CCF-2AA271EC106A}" type="datetimeFigureOut">
              <a:rPr lang="en-GB" smtClean="0">
                <a:solidFill>
                  <a:prstClr val="black">
                    <a:tint val="75000"/>
                  </a:prstClr>
                </a:solidFill>
              </a:rPr>
              <a:pPr/>
              <a:t>25/01/2022</a:t>
            </a:fld>
            <a:endParaRPr lang="en-GB" dirty="0">
              <a:solidFill>
                <a:prstClr val="black">
                  <a:tint val="75000"/>
                </a:prstClr>
              </a:solidFill>
            </a:endParaRPr>
          </a:p>
        </p:txBody>
      </p:sp>
      <p:sp>
        <p:nvSpPr>
          <p:cNvPr id="3" name="Footer Placeholder 2"/>
          <p:cNvSpPr>
            <a:spLocks noGrp="1"/>
          </p:cNvSpPr>
          <p:nvPr>
            <p:ph type="ftr" sz="quarter" idx="11"/>
          </p:nvPr>
        </p:nvSpPr>
        <p:spPr/>
        <p:txBody>
          <a:bodyPr/>
          <a:lstStyle/>
          <a:p>
            <a:endParaRPr lang="en-GB" dirty="0">
              <a:solidFill>
                <a:prstClr val="black">
                  <a:tint val="75000"/>
                </a:prstClr>
              </a:solidFill>
            </a:endParaRPr>
          </a:p>
        </p:txBody>
      </p:sp>
      <p:sp>
        <p:nvSpPr>
          <p:cNvPr id="4" name="Slide Number Placeholder 3"/>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37052585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2"/>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1" y="1435102"/>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44CC92A-62B4-47C4-8CCF-2AA271EC106A}" type="datetimeFigureOut">
              <a:rPr lang="en-GB" smtClean="0">
                <a:solidFill>
                  <a:prstClr val="black">
                    <a:tint val="75000"/>
                  </a:prstClr>
                </a:solidFill>
              </a:rPr>
              <a:pPr/>
              <a:t>25/01/2022</a:t>
            </a:fld>
            <a:endParaRPr lang="en-GB" dirty="0">
              <a:solidFill>
                <a:prstClr val="black">
                  <a:tint val="75000"/>
                </a:prstClr>
              </a:solidFill>
            </a:endParaRPr>
          </a:p>
        </p:txBody>
      </p:sp>
      <p:sp>
        <p:nvSpPr>
          <p:cNvPr id="6" name="Footer Placeholder 5"/>
          <p:cNvSpPr>
            <a:spLocks noGrp="1"/>
          </p:cNvSpPr>
          <p:nvPr>
            <p:ph type="ftr" sz="quarter" idx="11"/>
          </p:nvPr>
        </p:nvSpPr>
        <p:spPr/>
        <p:txBody>
          <a:bodyPr/>
          <a:lstStyle/>
          <a:p>
            <a:endParaRPr lang="en-GB" dirty="0">
              <a:solidFill>
                <a:prstClr val="black">
                  <a:tint val="75000"/>
                </a:prstClr>
              </a:solidFill>
            </a:endParaRPr>
          </a:p>
        </p:txBody>
      </p:sp>
      <p:sp>
        <p:nvSpPr>
          <p:cNvPr id="7" name="Slide Number Placeholder 6"/>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40967409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44CC92A-62B4-47C4-8CCF-2AA271EC106A}" type="datetimeFigureOut">
              <a:rPr lang="en-GB" smtClean="0">
                <a:solidFill>
                  <a:prstClr val="black">
                    <a:tint val="75000"/>
                  </a:prstClr>
                </a:solidFill>
              </a:rPr>
              <a:pPr/>
              <a:t>25/01/2022</a:t>
            </a:fld>
            <a:endParaRPr lang="en-GB" dirty="0">
              <a:solidFill>
                <a:prstClr val="black">
                  <a:tint val="75000"/>
                </a:prstClr>
              </a:solidFill>
            </a:endParaRPr>
          </a:p>
        </p:txBody>
      </p:sp>
      <p:sp>
        <p:nvSpPr>
          <p:cNvPr id="6" name="Footer Placeholder 5"/>
          <p:cNvSpPr>
            <a:spLocks noGrp="1"/>
          </p:cNvSpPr>
          <p:nvPr>
            <p:ph type="ftr" sz="quarter" idx="11"/>
          </p:nvPr>
        </p:nvSpPr>
        <p:spPr/>
        <p:txBody>
          <a:bodyPr/>
          <a:lstStyle/>
          <a:p>
            <a:endParaRPr lang="en-GB" dirty="0">
              <a:solidFill>
                <a:prstClr val="black">
                  <a:tint val="75000"/>
                </a:prstClr>
              </a:solidFill>
            </a:endParaRPr>
          </a:p>
        </p:txBody>
      </p:sp>
      <p:sp>
        <p:nvSpPr>
          <p:cNvPr id="7" name="Slide Number Placeholder 6"/>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32792558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44CC92A-62B4-47C4-8CCF-2AA271EC106A}" type="datetimeFigureOut">
              <a:rPr lang="en-GB" smtClean="0">
                <a:solidFill>
                  <a:prstClr val="black">
                    <a:tint val="75000"/>
                  </a:prstClr>
                </a:solidFill>
              </a:rPr>
              <a:pPr/>
              <a:t>25/01/2022</a:t>
            </a:fld>
            <a:endParaRPr lang="en-GB" dirty="0">
              <a:solidFill>
                <a:prstClr val="black">
                  <a:tint val="75000"/>
                </a:prstClr>
              </a:solidFill>
            </a:endParaRPr>
          </a:p>
        </p:txBody>
      </p:sp>
      <p:sp>
        <p:nvSpPr>
          <p:cNvPr id="5" name="Footer Placeholder 4"/>
          <p:cNvSpPr>
            <a:spLocks noGrp="1"/>
          </p:cNvSpPr>
          <p:nvPr>
            <p:ph type="ftr" sz="quarter" idx="11"/>
          </p:nvPr>
        </p:nvSpPr>
        <p:spPr/>
        <p:txBody>
          <a:bodyPr/>
          <a:lstStyle/>
          <a:p>
            <a:endParaRPr lang="en-GB"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32038357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40"/>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40"/>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44CC92A-62B4-47C4-8CCF-2AA271EC106A}" type="datetimeFigureOut">
              <a:rPr lang="en-GB" smtClean="0">
                <a:solidFill>
                  <a:prstClr val="black">
                    <a:tint val="75000"/>
                  </a:prstClr>
                </a:solidFill>
              </a:rPr>
              <a:pPr/>
              <a:t>25/01/2022</a:t>
            </a:fld>
            <a:endParaRPr lang="en-GB" dirty="0">
              <a:solidFill>
                <a:prstClr val="black">
                  <a:tint val="75000"/>
                </a:prstClr>
              </a:solidFill>
            </a:endParaRPr>
          </a:p>
        </p:txBody>
      </p:sp>
      <p:sp>
        <p:nvSpPr>
          <p:cNvPr id="5" name="Footer Placeholder 4"/>
          <p:cNvSpPr>
            <a:spLocks noGrp="1"/>
          </p:cNvSpPr>
          <p:nvPr>
            <p:ph type="ftr" sz="quarter" idx="11"/>
          </p:nvPr>
        </p:nvSpPr>
        <p:spPr/>
        <p:txBody>
          <a:bodyPr/>
          <a:lstStyle/>
          <a:p>
            <a:endParaRPr lang="en-GB"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12140987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2"/>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2"/>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44CC92A-62B4-47C4-8CCF-2AA271EC106A}" type="datetimeFigureOut">
              <a:rPr lang="en-GB" smtClean="0">
                <a:solidFill>
                  <a:prstClr val="black">
                    <a:tint val="75000"/>
                  </a:prstClr>
                </a:solidFill>
              </a:rPr>
              <a:pPr/>
              <a:t>25/01/2022</a:t>
            </a:fld>
            <a:endParaRPr lang="en-GB" dirty="0">
              <a:solidFill>
                <a:prstClr val="black">
                  <a:tint val="75000"/>
                </a:prstClr>
              </a:solidFill>
            </a:endParaRPr>
          </a:p>
        </p:txBody>
      </p:sp>
      <p:sp>
        <p:nvSpPr>
          <p:cNvPr id="5" name="Footer Placeholder 4"/>
          <p:cNvSpPr>
            <a:spLocks noGrp="1"/>
          </p:cNvSpPr>
          <p:nvPr>
            <p:ph type="ftr" sz="quarter" idx="3"/>
          </p:nvPr>
        </p:nvSpPr>
        <p:spPr>
          <a:xfrm>
            <a:off x="3124200" y="6356352"/>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solidFill>
                <a:prstClr val="black">
                  <a:tint val="75000"/>
                </a:prstClr>
              </a:solidFill>
            </a:endParaRPr>
          </a:p>
        </p:txBody>
      </p:sp>
      <p:sp>
        <p:nvSpPr>
          <p:cNvPr id="6" name="Slide Number Placeholder 5"/>
          <p:cNvSpPr>
            <a:spLocks noGrp="1"/>
          </p:cNvSpPr>
          <p:nvPr>
            <p:ph type="sldNum" sz="quarter" idx="4"/>
          </p:nvPr>
        </p:nvSpPr>
        <p:spPr>
          <a:xfrm>
            <a:off x="6553200" y="6356352"/>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EF31BA6-8C82-49A2-9B48-0A54ED200D1A}"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387406085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hyperlink" Target="https://moodle.uwtsd.ac.uk/course/view.php?id=5800"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hyperlink" Target="https://moodle.uwtsd.ac.uk/course/view.php?id=5800"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hyperlink" Target="https://moodle.uwtsd.ac.uk/course/view.php?id=5800"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hyperlink" Target="https://moodle.uwtsd.ac.uk/course/view.php?id=5800"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9.xml"/><Relationship Id="rId1" Type="http://schemas.openxmlformats.org/officeDocument/2006/relationships/slideLayout" Target="../slideLayouts/slideLayout7.xml"/><Relationship Id="rId4" Type="http://schemas.openxmlformats.org/officeDocument/2006/relationships/image" Target="../media/image4.png"/></Relationships>
</file>

<file path=ppt/slides/_rels/slide1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0.xml"/><Relationship Id="rId1" Type="http://schemas.openxmlformats.org/officeDocument/2006/relationships/slideLayout" Target="../slideLayouts/slideLayout7.xml"/><Relationship Id="rId4" Type="http://schemas.openxmlformats.org/officeDocument/2006/relationships/image" Target="../media/image3.png"/></Relationships>
</file>

<file path=ppt/slides/_rels/slide1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4.xml"/><Relationship Id="rId1" Type="http://schemas.openxmlformats.org/officeDocument/2006/relationships/slideLayout" Target="../slideLayouts/slideLayout7.xml"/><Relationship Id="rId5" Type="http://schemas.openxmlformats.org/officeDocument/2006/relationships/image" Target="../media/image10.png"/><Relationship Id="rId4" Type="http://schemas.openxmlformats.org/officeDocument/2006/relationships/image" Target="../media/image9.png"/></Relationships>
</file>

<file path=ppt/slides/_rels/slide2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5.xml"/><Relationship Id="rId1" Type="http://schemas.openxmlformats.org/officeDocument/2006/relationships/slideLayout" Target="../slideLayouts/slideLayout5.xml"/><Relationship Id="rId4" Type="http://schemas.openxmlformats.org/officeDocument/2006/relationships/image" Target="../media/image12.png"/></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7.xml"/><Relationship Id="rId1" Type="http://schemas.openxmlformats.org/officeDocument/2006/relationships/slideLayout" Target="../slideLayouts/slideLayout6.xml"/><Relationship Id="rId5" Type="http://schemas.openxmlformats.org/officeDocument/2006/relationships/image" Target="../media/image15.png"/><Relationship Id="rId4" Type="http://schemas.openxmlformats.org/officeDocument/2006/relationships/image" Target="../media/image14.png"/></Relationships>
</file>

<file path=ppt/slides/_rels/slide2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8.xml"/><Relationship Id="rId1" Type="http://schemas.openxmlformats.org/officeDocument/2006/relationships/slideLayout" Target="../slideLayouts/slideLayout5.xml"/><Relationship Id="rId4" Type="http://schemas.openxmlformats.org/officeDocument/2006/relationships/image" Target="../media/image12.png"/></Relationships>
</file>

<file path=ppt/slides/_rels/slide2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9.xml"/><Relationship Id="rId1" Type="http://schemas.openxmlformats.org/officeDocument/2006/relationships/slideLayout" Target="../slideLayouts/slideLayout2.xml"/><Relationship Id="rId4" Type="http://schemas.openxmlformats.org/officeDocument/2006/relationships/image" Target="../media/image17.png"/></Relationships>
</file>

<file path=ppt/slides/_rels/slide2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0.xml"/><Relationship Id="rId1" Type="http://schemas.openxmlformats.org/officeDocument/2006/relationships/slideLayout" Target="../slideLayouts/slideLayout5.xml"/><Relationship Id="rId4" Type="http://schemas.openxmlformats.org/officeDocument/2006/relationships/image" Target="../media/image18.png"/></Relationships>
</file>

<file path=ppt/slides/_rels/slide27.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21.xml"/><Relationship Id="rId1" Type="http://schemas.openxmlformats.org/officeDocument/2006/relationships/slideLayout" Target="../slideLayouts/slideLayout5.xml"/><Relationship Id="rId4" Type="http://schemas.openxmlformats.org/officeDocument/2006/relationships/image" Target="../media/image20.png"/></Relationships>
</file>

<file path=ppt/slides/_rels/slide2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2.xml"/><Relationship Id="rId1" Type="http://schemas.openxmlformats.org/officeDocument/2006/relationships/slideLayout" Target="../slideLayouts/slideLayout5.xml"/></Relationships>
</file>

<file path=ppt/slides/_rels/slide2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3.xml"/><Relationship Id="rId1" Type="http://schemas.openxmlformats.org/officeDocument/2006/relationships/slideLayout" Target="../slideLayouts/slideLayout5.xml"/><Relationship Id="rId4" Type="http://schemas.openxmlformats.org/officeDocument/2006/relationships/image" Target="../media/image21.png"/></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5.xml"/><Relationship Id="rId1" Type="http://schemas.openxmlformats.org/officeDocument/2006/relationships/slideLayout" Target="../slideLayouts/slideLayout5.xml"/><Relationship Id="rId4" Type="http://schemas.openxmlformats.org/officeDocument/2006/relationships/image" Target="../media/image23.png"/></Relationships>
</file>

<file path=ppt/slides/_rels/slide32.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6.xml"/><Relationship Id="rId1" Type="http://schemas.openxmlformats.org/officeDocument/2006/relationships/slideLayout" Target="../slideLayouts/slideLayout2.xml"/><Relationship Id="rId4" Type="http://schemas.openxmlformats.org/officeDocument/2006/relationships/image" Target="../media/image25.png"/></Relationships>
</file>

<file path=ppt/slides/_rels/slide33.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7.xml"/><Relationship Id="rId1" Type="http://schemas.openxmlformats.org/officeDocument/2006/relationships/slideLayout" Target="../slideLayouts/slideLayout2.xml"/><Relationship Id="rId4" Type="http://schemas.openxmlformats.org/officeDocument/2006/relationships/image" Target="../media/image27.png"/></Relationships>
</file>

<file path=ppt/slides/_rels/slide34.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28.xml"/><Relationship Id="rId1" Type="http://schemas.openxmlformats.org/officeDocument/2006/relationships/slideLayout" Target="../slideLayouts/slideLayout7.xml"/><Relationship Id="rId4" Type="http://schemas.openxmlformats.org/officeDocument/2006/relationships/image" Target="../media/image29.png"/></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30.xml"/><Relationship Id="rId1" Type="http://schemas.openxmlformats.org/officeDocument/2006/relationships/slideLayout" Target="../slideLayouts/slideLayout7.xml"/><Relationship Id="rId4" Type="http://schemas.openxmlformats.org/officeDocument/2006/relationships/image" Target="../media/image29.png"/></Relationships>
</file>

<file path=ppt/slides/_rels/slide39.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31.xml"/><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32.xml"/><Relationship Id="rId1" Type="http://schemas.openxmlformats.org/officeDocument/2006/relationships/slideLayout" Target="../slideLayouts/slideLayout7.xml"/><Relationship Id="rId4" Type="http://schemas.openxmlformats.org/officeDocument/2006/relationships/image" Target="../media/image31.png"/></Relationships>
</file>

<file path=ppt/slides/_rels/slide41.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33.xml"/><Relationship Id="rId1" Type="http://schemas.openxmlformats.org/officeDocument/2006/relationships/slideLayout" Target="../slideLayouts/slideLayout7.xml"/><Relationship Id="rId4" Type="http://schemas.openxmlformats.org/officeDocument/2006/relationships/image" Target="../media/image31.png"/></Relationships>
</file>

<file path=ppt/slides/_rels/slide42.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34.xml"/><Relationship Id="rId1" Type="http://schemas.openxmlformats.org/officeDocument/2006/relationships/slideLayout" Target="../slideLayouts/slideLayout7.xml"/><Relationship Id="rId4" Type="http://schemas.openxmlformats.org/officeDocument/2006/relationships/image" Target="../media/image31.png"/></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36.xml"/><Relationship Id="rId1" Type="http://schemas.openxmlformats.org/officeDocument/2006/relationships/slideLayout" Target="../slideLayouts/slideLayout7.xml"/><Relationship Id="rId6" Type="http://schemas.openxmlformats.org/officeDocument/2006/relationships/image" Target="../media/image33.png"/><Relationship Id="rId5" Type="http://schemas.openxmlformats.org/officeDocument/2006/relationships/image" Target="../media/image32.png"/><Relationship Id="rId4" Type="http://schemas.openxmlformats.org/officeDocument/2006/relationships/image" Target="../media/image31.png"/></Relationships>
</file>

<file path=ppt/slides/_rels/slide45.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37.xml"/><Relationship Id="rId1" Type="http://schemas.openxmlformats.org/officeDocument/2006/relationships/slideLayout" Target="../slideLayouts/slideLayout7.xml"/><Relationship Id="rId4" Type="http://schemas.openxmlformats.org/officeDocument/2006/relationships/hyperlink" Target="https://www.wcu.edu/library/DigitalCollections/CherokeePhoenix/" TargetMode="External"/></Relationships>
</file>

<file path=ppt/slides/_rels/slide46.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38.xml"/><Relationship Id="rId1" Type="http://schemas.openxmlformats.org/officeDocument/2006/relationships/slideLayout" Target="../slideLayouts/slideLayout7.xml"/><Relationship Id="rId4" Type="http://schemas.openxmlformats.org/officeDocument/2006/relationships/hyperlink" Target="https://www.wcu.edu/library/DigitalCollections/CherokeePhoenix/" TargetMode="External"/></Relationships>
</file>

<file path=ppt/slides/_rels/slide47.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39.xml"/><Relationship Id="rId1" Type="http://schemas.openxmlformats.org/officeDocument/2006/relationships/slideLayout" Target="../slideLayouts/slideLayout7.xml"/><Relationship Id="rId4" Type="http://schemas.openxmlformats.org/officeDocument/2006/relationships/hyperlink" Target="https://www.wcu.edu/library/DigitalCollections/CherokeePhoenix/" TargetMode="Externa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41.xml"/><Relationship Id="rId1" Type="http://schemas.openxmlformats.org/officeDocument/2006/relationships/slideLayout" Target="../slideLayouts/slideLayout7.xml"/><Relationship Id="rId4" Type="http://schemas.openxmlformats.org/officeDocument/2006/relationships/image" Target="../media/image29.png"/></Relationships>
</file>

<file path=ppt/slides/_rels/slide50.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3485" y="836713"/>
            <a:ext cx="9167485" cy="6021288"/>
          </a:xfrm>
          <a:prstGeom prst="rect">
            <a:avLst/>
          </a:prstGeom>
        </p:spPr>
        <p:txBody>
          <a:bodyPr wrap="square" lIns="540000" tIns="360000" rIns="540000" bIns="360000" numCol="2" spcCol="360000">
            <a:normAutofit lnSpcReduction="10000"/>
          </a:bodyPr>
          <a:lstStyle/>
          <a:p>
            <a:r>
              <a:rPr lang="en-GB" sz="1700" b="1" dirty="0">
                <a:solidFill>
                  <a:prstClr val="black"/>
                </a:solidFill>
              </a:rPr>
              <a:t>Preamble: </a:t>
            </a:r>
          </a:p>
          <a:p>
            <a:r>
              <a:rPr lang="en-GB" sz="1700" b="1" dirty="0">
                <a:solidFill>
                  <a:prstClr val="black"/>
                </a:solidFill>
              </a:rPr>
              <a:t>A  NOTE ON REFERENCING</a:t>
            </a:r>
          </a:p>
          <a:p>
            <a:endParaRPr lang="en-GB" sz="1700" b="1" dirty="0">
              <a:solidFill>
                <a:prstClr val="black"/>
              </a:solidFill>
            </a:endParaRPr>
          </a:p>
          <a:p>
            <a:r>
              <a:rPr lang="en-GB" sz="1700" b="1" u="sng" dirty="0">
                <a:solidFill>
                  <a:prstClr val="black"/>
                </a:solidFill>
              </a:rPr>
              <a:t>1. Jeffersonian Democracy </a:t>
            </a:r>
          </a:p>
          <a:p>
            <a:pPr marL="285750" indent="-285750">
              <a:buFontTx/>
              <a:buChar char="-"/>
            </a:pPr>
            <a:r>
              <a:rPr lang="en-GB" sz="1700" dirty="0">
                <a:solidFill>
                  <a:prstClr val="black"/>
                </a:solidFill>
              </a:rPr>
              <a:t>Revolution of 1800</a:t>
            </a:r>
          </a:p>
          <a:p>
            <a:pPr marL="285750" indent="-285750">
              <a:buFontTx/>
              <a:buChar char="-"/>
            </a:pPr>
            <a:r>
              <a:rPr lang="en-GB" sz="1700" dirty="0">
                <a:solidFill>
                  <a:prstClr val="black"/>
                </a:solidFill>
              </a:rPr>
              <a:t>Farming (vs manufacturing)</a:t>
            </a:r>
          </a:p>
          <a:p>
            <a:pPr marL="285750" indent="-285750">
              <a:buFontTx/>
              <a:buChar char="-"/>
            </a:pPr>
            <a:r>
              <a:rPr lang="en-GB" sz="1700" dirty="0">
                <a:solidFill>
                  <a:prstClr val="black"/>
                </a:solidFill>
              </a:rPr>
              <a:t>Empire of Liberty</a:t>
            </a:r>
          </a:p>
          <a:p>
            <a:pPr marL="285750" indent="-285750">
              <a:buFontTx/>
              <a:buChar char="-"/>
            </a:pPr>
            <a:r>
              <a:rPr lang="en-GB" sz="1700" dirty="0">
                <a:solidFill>
                  <a:prstClr val="black"/>
                </a:solidFill>
              </a:rPr>
              <a:t>Louisiana Purchase</a:t>
            </a:r>
            <a:r>
              <a:rPr lang="en-GB" sz="1700" b="1" dirty="0">
                <a:solidFill>
                  <a:prstClr val="black"/>
                </a:solidFill>
              </a:rPr>
              <a:t>	</a:t>
            </a:r>
          </a:p>
          <a:p>
            <a:endParaRPr lang="en-GB" sz="1700" b="1" u="sng" dirty="0">
              <a:solidFill>
                <a:prstClr val="black"/>
              </a:solidFill>
            </a:endParaRPr>
          </a:p>
          <a:p>
            <a:r>
              <a:rPr lang="en-GB" sz="1700" b="1" u="sng" dirty="0">
                <a:solidFill>
                  <a:prstClr val="black"/>
                </a:solidFill>
              </a:rPr>
              <a:t>2. Expansion and Consolidation</a:t>
            </a:r>
          </a:p>
          <a:p>
            <a:pPr marL="285750" indent="-285750">
              <a:buFontTx/>
              <a:buChar char="-"/>
            </a:pPr>
            <a:r>
              <a:rPr lang="en-GB" sz="1700" dirty="0">
                <a:solidFill>
                  <a:prstClr val="black"/>
                </a:solidFill>
              </a:rPr>
              <a:t>War of 1812</a:t>
            </a:r>
          </a:p>
          <a:p>
            <a:pPr marL="285750" indent="-285750">
              <a:buFontTx/>
              <a:buChar char="-"/>
            </a:pPr>
            <a:r>
              <a:rPr lang="en-GB" sz="1700" dirty="0">
                <a:solidFill>
                  <a:prstClr val="black"/>
                </a:solidFill>
              </a:rPr>
              <a:t>Monroe Doctrine</a:t>
            </a:r>
          </a:p>
          <a:p>
            <a:pPr marL="285750" indent="-285750">
              <a:buFontTx/>
              <a:buChar char="-"/>
            </a:pPr>
            <a:r>
              <a:rPr lang="en-GB" sz="1700" dirty="0">
                <a:solidFill>
                  <a:prstClr val="black"/>
                </a:solidFill>
              </a:rPr>
              <a:t>Texas and Mexico</a:t>
            </a:r>
          </a:p>
          <a:p>
            <a:pPr marL="285750" indent="-285750">
              <a:buFontTx/>
              <a:buChar char="-"/>
            </a:pPr>
            <a:endParaRPr lang="en-GB" sz="1700" dirty="0">
              <a:solidFill>
                <a:prstClr val="black"/>
              </a:solidFill>
            </a:endParaRPr>
          </a:p>
          <a:p>
            <a:r>
              <a:rPr lang="en-GB" sz="1700" b="1" u="sng" dirty="0">
                <a:solidFill>
                  <a:prstClr val="black"/>
                </a:solidFill>
              </a:rPr>
              <a:t>3. Jacksonian Democracy</a:t>
            </a:r>
          </a:p>
          <a:p>
            <a:pPr marL="285750" indent="-285750">
              <a:buFontTx/>
              <a:buChar char="-"/>
            </a:pPr>
            <a:r>
              <a:rPr lang="en-GB" sz="1700" dirty="0">
                <a:solidFill>
                  <a:prstClr val="black"/>
                </a:solidFill>
              </a:rPr>
              <a:t>Jackson as war hero</a:t>
            </a:r>
          </a:p>
          <a:p>
            <a:pPr marL="285750" indent="-285750">
              <a:buFontTx/>
              <a:buChar char="-"/>
            </a:pPr>
            <a:r>
              <a:rPr lang="en-GB" sz="1700" dirty="0">
                <a:solidFill>
                  <a:prstClr val="black"/>
                </a:solidFill>
              </a:rPr>
              <a:t>1824 and 1828 elections</a:t>
            </a:r>
          </a:p>
          <a:p>
            <a:pPr marL="285750" indent="-285750">
              <a:buFontTx/>
              <a:buChar char="-"/>
            </a:pPr>
            <a:r>
              <a:rPr lang="en-GB" sz="1700" dirty="0">
                <a:solidFill>
                  <a:prstClr val="black"/>
                </a:solidFill>
              </a:rPr>
              <a:t>Mudslinging</a:t>
            </a:r>
          </a:p>
          <a:p>
            <a:pPr marL="285750" indent="-285750">
              <a:buFontTx/>
              <a:buChar char="-"/>
            </a:pPr>
            <a:r>
              <a:rPr lang="en-GB" sz="1700" dirty="0">
                <a:solidFill>
                  <a:prstClr val="black"/>
                </a:solidFill>
              </a:rPr>
              <a:t>Inauguration</a:t>
            </a:r>
          </a:p>
          <a:p>
            <a:pPr marL="285750" indent="-285750">
              <a:buFontTx/>
              <a:buChar char="-"/>
            </a:pPr>
            <a:r>
              <a:rPr lang="en-GB" sz="1700" dirty="0">
                <a:solidFill>
                  <a:prstClr val="black"/>
                </a:solidFill>
              </a:rPr>
              <a:t>Age of Common Man</a:t>
            </a:r>
          </a:p>
          <a:p>
            <a:pPr marL="285750" indent="-285750">
              <a:buFontTx/>
              <a:buChar char="-"/>
            </a:pPr>
            <a:r>
              <a:rPr lang="en-GB" sz="1700" dirty="0">
                <a:solidFill>
                  <a:prstClr val="black"/>
                </a:solidFill>
              </a:rPr>
              <a:t>King Andrew and Cronyism</a:t>
            </a:r>
          </a:p>
          <a:p>
            <a:endParaRPr lang="en-GB" sz="1700" b="1" u="sng">
              <a:solidFill>
                <a:prstClr val="black"/>
              </a:solidFill>
            </a:endParaRPr>
          </a:p>
          <a:p>
            <a:r>
              <a:rPr lang="en-GB" sz="1700" b="1" u="sng">
                <a:solidFill>
                  <a:prstClr val="black"/>
                </a:solidFill>
              </a:rPr>
              <a:t>4</a:t>
            </a:r>
            <a:r>
              <a:rPr lang="en-GB" sz="1700" b="1" u="sng" dirty="0">
                <a:solidFill>
                  <a:prstClr val="black"/>
                </a:solidFill>
              </a:rPr>
              <a:t>. Indian Removal</a:t>
            </a:r>
          </a:p>
          <a:p>
            <a:pPr marL="285750" indent="-285750">
              <a:buFontTx/>
              <a:buChar char="-"/>
            </a:pPr>
            <a:r>
              <a:rPr lang="en-GB" sz="1700" dirty="0">
                <a:solidFill>
                  <a:prstClr val="black"/>
                </a:solidFill>
              </a:rPr>
              <a:t>Jackson</a:t>
            </a:r>
          </a:p>
          <a:p>
            <a:pPr marL="285750" indent="-285750">
              <a:buFontTx/>
              <a:buChar char="-"/>
            </a:pPr>
            <a:r>
              <a:rPr lang="en-GB" sz="1700" dirty="0">
                <a:solidFill>
                  <a:prstClr val="black"/>
                </a:solidFill>
              </a:rPr>
              <a:t>Jefferson</a:t>
            </a:r>
          </a:p>
          <a:p>
            <a:pPr marL="285750" indent="-285750">
              <a:buFontTx/>
              <a:buChar char="-"/>
            </a:pPr>
            <a:r>
              <a:rPr lang="en-GB" sz="1700" i="1" dirty="0">
                <a:solidFill>
                  <a:prstClr val="black"/>
                </a:solidFill>
              </a:rPr>
              <a:t>Appeal of Cherokee Nation</a:t>
            </a:r>
          </a:p>
          <a:p>
            <a:pPr marL="285750" indent="-285750">
              <a:buFontTx/>
              <a:buChar char="-"/>
            </a:pPr>
            <a:r>
              <a:rPr lang="en-GB" sz="1700" dirty="0">
                <a:solidFill>
                  <a:prstClr val="black"/>
                </a:solidFill>
              </a:rPr>
              <a:t>Elias Boudinot</a:t>
            </a:r>
          </a:p>
          <a:p>
            <a:pPr marL="285750" indent="-285750">
              <a:buFontTx/>
              <a:buChar char="-"/>
            </a:pPr>
            <a:r>
              <a:rPr lang="en-GB" sz="1700" dirty="0">
                <a:solidFill>
                  <a:prstClr val="black"/>
                </a:solidFill>
              </a:rPr>
              <a:t>Trail of Tears</a:t>
            </a:r>
          </a:p>
          <a:p>
            <a:pPr marL="285750" indent="-285750">
              <a:buFontTx/>
              <a:buChar char="-"/>
            </a:pPr>
            <a:endParaRPr lang="en-GB" sz="1700" dirty="0">
              <a:solidFill>
                <a:prstClr val="black"/>
              </a:solidFill>
            </a:endParaRPr>
          </a:p>
          <a:p>
            <a:endParaRPr lang="en-GB" sz="1700" dirty="0">
              <a:solidFill>
                <a:prstClr val="black"/>
              </a:solidFill>
            </a:endParaRPr>
          </a:p>
          <a:p>
            <a:pPr algn="r"/>
            <a:r>
              <a:rPr lang="en-GB" b="1" u="sng" dirty="0">
                <a:solidFill>
                  <a:srgbClr val="FF0000"/>
                </a:solidFill>
              </a:rPr>
              <a:t>AIMS</a:t>
            </a:r>
          </a:p>
          <a:p>
            <a:pPr marL="285750" indent="-285750" algn="r">
              <a:buFont typeface="Arial" panose="020B0604020202020204" pitchFamily="34" charset="0"/>
              <a:buChar char="•"/>
            </a:pPr>
            <a:r>
              <a:rPr lang="en-GB" b="1" dirty="0">
                <a:solidFill>
                  <a:srgbClr val="FF0000"/>
                </a:solidFill>
              </a:rPr>
              <a:t>Elaborate concept of Jeffersonian Democracy</a:t>
            </a:r>
          </a:p>
          <a:p>
            <a:pPr marL="285750" indent="-285750" algn="r">
              <a:buFont typeface="Arial" panose="020B0604020202020204" pitchFamily="34" charset="0"/>
              <a:buChar char="•"/>
            </a:pPr>
            <a:r>
              <a:rPr lang="en-GB" b="1" dirty="0">
                <a:solidFill>
                  <a:srgbClr val="FF0000"/>
                </a:solidFill>
              </a:rPr>
              <a:t>Discuss Jackson and Jefferson’s policies regarding the expansion of the United States</a:t>
            </a:r>
          </a:p>
          <a:p>
            <a:pPr marL="285750" indent="-285750" algn="r">
              <a:buFont typeface="Arial" panose="020B0604020202020204" pitchFamily="34" charset="0"/>
              <a:buChar char="•"/>
            </a:pPr>
            <a:r>
              <a:rPr lang="en-GB" b="1" dirty="0">
                <a:solidFill>
                  <a:srgbClr val="FF0000"/>
                </a:solidFill>
              </a:rPr>
              <a:t>Evaluate key features of Jacksonian Democracy and the ‘Age of the Common Man’</a:t>
            </a:r>
          </a:p>
          <a:p>
            <a:pPr marL="285750" indent="-285750" algn="r">
              <a:buFont typeface="Arial" panose="020B0604020202020204" pitchFamily="34" charset="0"/>
              <a:buChar char="•"/>
            </a:pPr>
            <a:r>
              <a:rPr lang="en-GB" b="1" dirty="0">
                <a:solidFill>
                  <a:srgbClr val="FF0000"/>
                </a:solidFill>
              </a:rPr>
              <a:t>Highlight resistance to Indian Removal policies by the Cherokee Nation </a:t>
            </a:r>
          </a:p>
        </p:txBody>
      </p:sp>
      <p:sp>
        <p:nvSpPr>
          <p:cNvPr id="4" name="Rectangle 3"/>
          <p:cNvSpPr/>
          <p:nvPr/>
        </p:nvSpPr>
        <p:spPr>
          <a:xfrm>
            <a:off x="-23485" y="6411"/>
            <a:ext cx="9144000" cy="1004030"/>
          </a:xfrm>
          <a:prstGeom prst="rect">
            <a:avLst/>
          </a:prstGeom>
        </p:spPr>
        <p:txBody>
          <a:bodyPr wrap="square" lIns="540000" tIns="360000" rIns="540000" bIns="360000">
            <a:spAutoFit/>
          </a:bodyPr>
          <a:lstStyle/>
          <a:p>
            <a:r>
              <a:rPr lang="en-US" b="1" dirty="0">
                <a:solidFill>
                  <a:srgbClr val="FF0000"/>
                </a:solidFill>
                <a:effectLst>
                  <a:outerShdw blurRad="38100" dist="38100" dir="2700000" algn="tl">
                    <a:srgbClr val="000000">
                      <a:alpha val="43137"/>
                    </a:srgbClr>
                  </a:outerShdw>
                </a:effectLst>
              </a:rPr>
              <a:t>‘An Empire of Liberty': Jacksonian Democracy and its Exclusions</a:t>
            </a:r>
            <a:endParaRPr lang="en-GB" b="1" dirty="0">
              <a:solidFill>
                <a:srgbClr val="FF0000"/>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206158350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CA0B09-5A31-4A93-9147-85B448F4EF28}"/>
              </a:ext>
            </a:extLst>
          </p:cNvPr>
          <p:cNvSpPr>
            <a:spLocks noGrp="1"/>
          </p:cNvSpPr>
          <p:nvPr>
            <p:ph type="title"/>
          </p:nvPr>
        </p:nvSpPr>
        <p:spPr/>
        <p:txBody>
          <a:bodyPr/>
          <a:lstStyle/>
          <a:p>
            <a:r>
              <a:rPr lang="en-US" dirty="0"/>
              <a:t>MHRA Referencing</a:t>
            </a:r>
            <a:endParaRPr lang="en-GB" dirty="0"/>
          </a:p>
        </p:txBody>
      </p:sp>
      <p:sp>
        <p:nvSpPr>
          <p:cNvPr id="3" name="Content Placeholder 2">
            <a:extLst>
              <a:ext uri="{FF2B5EF4-FFF2-40B4-BE49-F238E27FC236}">
                <a16:creationId xmlns:a16="http://schemas.microsoft.com/office/drawing/2014/main" id="{47F1A7DB-52AA-49E1-9E0B-5365EF4FBED2}"/>
              </a:ext>
            </a:extLst>
          </p:cNvPr>
          <p:cNvSpPr>
            <a:spLocks noGrp="1"/>
          </p:cNvSpPr>
          <p:nvPr>
            <p:ph idx="1"/>
          </p:nvPr>
        </p:nvSpPr>
        <p:spPr/>
        <p:txBody>
          <a:bodyPr>
            <a:normAutofit fontScale="70000" lnSpcReduction="20000"/>
          </a:bodyPr>
          <a:lstStyle/>
          <a:p>
            <a:pPr marL="0" indent="0">
              <a:buNone/>
            </a:pPr>
            <a:r>
              <a:rPr lang="en-US" u="sng" dirty="0"/>
              <a:t>First footnote reference:</a:t>
            </a:r>
          </a:p>
          <a:p>
            <a:r>
              <a:rPr lang="en-US" dirty="0"/>
              <a:t>J Hector St John de Crèvecœur, ‘What is an American?’ (1782) in </a:t>
            </a:r>
            <a:r>
              <a:rPr lang="en-US" i="1" dirty="0"/>
              <a:t>HPFY3009 US History Primary Sourcebook &lt;</a:t>
            </a:r>
            <a:r>
              <a:rPr lang="en-US" dirty="0">
                <a:hlinkClick r:id="rId2"/>
              </a:rPr>
              <a:t>https://moodle.uwtsd.ac.uk/course/view.php?id=5800</a:t>
            </a:r>
            <a:r>
              <a:rPr lang="en-US" dirty="0"/>
              <a:t>&gt; [accessed 8 March 2021], p.15</a:t>
            </a:r>
          </a:p>
          <a:p>
            <a:pPr marL="0" indent="0">
              <a:buNone/>
            </a:pPr>
            <a:r>
              <a:rPr lang="en-US" dirty="0"/>
              <a:t> </a:t>
            </a:r>
            <a:br>
              <a:rPr lang="en-US" dirty="0"/>
            </a:br>
            <a:r>
              <a:rPr lang="en-US" u="sng" dirty="0"/>
              <a:t>Second and subsequent footnote references:</a:t>
            </a:r>
          </a:p>
          <a:p>
            <a:r>
              <a:rPr lang="en-US" dirty="0"/>
              <a:t>Crèvecœur, ‘What is an American?’ p. 16</a:t>
            </a:r>
          </a:p>
          <a:p>
            <a:pPr marL="0" indent="0">
              <a:buNone/>
            </a:pPr>
            <a:endParaRPr lang="en-US" dirty="0"/>
          </a:p>
          <a:p>
            <a:pPr marL="0" indent="0">
              <a:buNone/>
            </a:pPr>
            <a:r>
              <a:rPr lang="en-US" u="sng" dirty="0"/>
              <a:t>Bibliography</a:t>
            </a:r>
          </a:p>
          <a:p>
            <a:r>
              <a:rPr lang="en-US" dirty="0"/>
              <a:t>de Crèvecœur, J Hector St John. ‘What is an American?’ (1782) in </a:t>
            </a:r>
            <a:r>
              <a:rPr lang="en-US" i="1" dirty="0"/>
              <a:t>HPFY3009 US History Primary Sourcebook &lt;</a:t>
            </a:r>
            <a:r>
              <a:rPr lang="en-US" dirty="0">
                <a:hlinkClick r:id="rId2"/>
              </a:rPr>
              <a:t>https://moodle.uwtsd.ac.uk/course/view.php?id=5800</a:t>
            </a:r>
            <a:r>
              <a:rPr lang="en-US" dirty="0"/>
              <a:t>&gt; [accessed 8 March 2021], pp. 15—19.</a:t>
            </a:r>
          </a:p>
          <a:p>
            <a:pPr marL="0" indent="0">
              <a:buNone/>
            </a:pPr>
            <a:endParaRPr lang="en-US" dirty="0"/>
          </a:p>
          <a:p>
            <a:pPr marL="0" indent="0">
              <a:buNone/>
            </a:pPr>
            <a:endParaRPr lang="en-US" dirty="0"/>
          </a:p>
        </p:txBody>
      </p:sp>
    </p:spTree>
    <p:extLst>
      <p:ext uri="{BB962C8B-B14F-4D97-AF65-F5344CB8AC3E}">
        <p14:creationId xmlns:p14="http://schemas.microsoft.com/office/powerpoint/2010/main" val="2910353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CA0B09-5A31-4A93-9147-85B448F4EF28}"/>
              </a:ext>
            </a:extLst>
          </p:cNvPr>
          <p:cNvSpPr>
            <a:spLocks noGrp="1"/>
          </p:cNvSpPr>
          <p:nvPr>
            <p:ph type="title"/>
          </p:nvPr>
        </p:nvSpPr>
        <p:spPr/>
        <p:txBody>
          <a:bodyPr/>
          <a:lstStyle/>
          <a:p>
            <a:r>
              <a:rPr lang="en-US" dirty="0"/>
              <a:t>Harvard Referencing</a:t>
            </a:r>
            <a:endParaRPr lang="en-GB" dirty="0"/>
          </a:p>
        </p:txBody>
      </p:sp>
      <p:sp>
        <p:nvSpPr>
          <p:cNvPr id="3" name="Content Placeholder 2">
            <a:extLst>
              <a:ext uri="{FF2B5EF4-FFF2-40B4-BE49-F238E27FC236}">
                <a16:creationId xmlns:a16="http://schemas.microsoft.com/office/drawing/2014/main" id="{47F1A7DB-52AA-49E1-9E0B-5365EF4FBED2}"/>
              </a:ext>
            </a:extLst>
          </p:cNvPr>
          <p:cNvSpPr>
            <a:spLocks noGrp="1"/>
          </p:cNvSpPr>
          <p:nvPr>
            <p:ph idx="1"/>
          </p:nvPr>
        </p:nvSpPr>
        <p:spPr/>
        <p:txBody>
          <a:bodyPr>
            <a:normAutofit lnSpcReduction="10000"/>
          </a:bodyPr>
          <a:lstStyle/>
          <a:p>
            <a:pPr marL="0" indent="0">
              <a:buNone/>
            </a:pPr>
            <a:r>
              <a:rPr lang="en-US" u="sng" dirty="0"/>
              <a:t>Parenthetical reference:</a:t>
            </a:r>
          </a:p>
          <a:p>
            <a:r>
              <a:rPr lang="en-US" dirty="0"/>
              <a:t>(Crèvecœur, 1782: 15)</a:t>
            </a:r>
          </a:p>
          <a:p>
            <a:pPr marL="0" indent="0">
              <a:buNone/>
            </a:pPr>
            <a:r>
              <a:rPr lang="en-US" dirty="0"/>
              <a:t> </a:t>
            </a:r>
            <a:br>
              <a:rPr lang="en-US" dirty="0"/>
            </a:br>
            <a:r>
              <a:rPr lang="en-US" u="sng" dirty="0"/>
              <a:t>Bibliography</a:t>
            </a:r>
          </a:p>
          <a:p>
            <a:r>
              <a:rPr lang="en-US" dirty="0"/>
              <a:t>de Crèvecœur, J Hector St John. ‘What is an American?’ (1782) in </a:t>
            </a:r>
            <a:r>
              <a:rPr lang="en-US" i="1" dirty="0"/>
              <a:t>HPFY3009 US History Primary Sourcebook &lt;</a:t>
            </a:r>
            <a:r>
              <a:rPr lang="en-US" dirty="0">
                <a:hlinkClick r:id="rId2"/>
              </a:rPr>
              <a:t>https://moodle.uwtsd.ac.uk/course/view.php?id=5800</a:t>
            </a:r>
            <a:r>
              <a:rPr lang="en-US" dirty="0"/>
              <a:t>&gt; [accessed 8 March 2021]: 15—19.</a:t>
            </a:r>
          </a:p>
          <a:p>
            <a:pPr marL="0" indent="0">
              <a:buNone/>
            </a:pPr>
            <a:endParaRPr lang="en-US" dirty="0"/>
          </a:p>
          <a:p>
            <a:pPr marL="0" indent="0">
              <a:buNone/>
            </a:pPr>
            <a:endParaRPr lang="en-US" dirty="0"/>
          </a:p>
        </p:txBody>
      </p:sp>
    </p:spTree>
    <p:extLst>
      <p:ext uri="{BB962C8B-B14F-4D97-AF65-F5344CB8AC3E}">
        <p14:creationId xmlns:p14="http://schemas.microsoft.com/office/powerpoint/2010/main" val="13763753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CA0B09-5A31-4A93-9147-85B448F4EF28}"/>
              </a:ext>
            </a:extLst>
          </p:cNvPr>
          <p:cNvSpPr>
            <a:spLocks noGrp="1"/>
          </p:cNvSpPr>
          <p:nvPr>
            <p:ph type="title"/>
          </p:nvPr>
        </p:nvSpPr>
        <p:spPr/>
        <p:txBody>
          <a:bodyPr/>
          <a:lstStyle/>
          <a:p>
            <a:r>
              <a:rPr lang="en-US" dirty="0"/>
              <a:t>MHRA Referencing</a:t>
            </a:r>
            <a:endParaRPr lang="en-GB" dirty="0"/>
          </a:p>
        </p:txBody>
      </p:sp>
      <p:sp>
        <p:nvSpPr>
          <p:cNvPr id="3" name="Content Placeholder 2">
            <a:extLst>
              <a:ext uri="{FF2B5EF4-FFF2-40B4-BE49-F238E27FC236}">
                <a16:creationId xmlns:a16="http://schemas.microsoft.com/office/drawing/2014/main" id="{47F1A7DB-52AA-49E1-9E0B-5365EF4FBED2}"/>
              </a:ext>
            </a:extLst>
          </p:cNvPr>
          <p:cNvSpPr>
            <a:spLocks noGrp="1"/>
          </p:cNvSpPr>
          <p:nvPr>
            <p:ph idx="1"/>
          </p:nvPr>
        </p:nvSpPr>
        <p:spPr/>
        <p:txBody>
          <a:bodyPr>
            <a:normAutofit fontScale="70000" lnSpcReduction="20000"/>
          </a:bodyPr>
          <a:lstStyle/>
          <a:p>
            <a:pPr marL="0" indent="0">
              <a:buNone/>
            </a:pPr>
            <a:r>
              <a:rPr lang="en-US" u="sng" dirty="0"/>
              <a:t>First footnote reference:</a:t>
            </a:r>
          </a:p>
          <a:p>
            <a:r>
              <a:rPr lang="en-US" dirty="0"/>
              <a:t>US Constitution, article III section 1 in </a:t>
            </a:r>
            <a:r>
              <a:rPr lang="en-US" i="1" dirty="0"/>
              <a:t>HPFY3009 US History Primary Sourcebook &lt;</a:t>
            </a:r>
            <a:r>
              <a:rPr lang="en-US" dirty="0">
                <a:hlinkClick r:id="rId2"/>
              </a:rPr>
              <a:t>https://moodle.uwtsd.ac.uk/course/view.php?id=5800</a:t>
            </a:r>
            <a:r>
              <a:rPr lang="en-US" dirty="0"/>
              <a:t>&gt; [accessed 8 March 2021], p. 5</a:t>
            </a:r>
          </a:p>
          <a:p>
            <a:pPr marL="0" indent="0">
              <a:buNone/>
            </a:pPr>
            <a:endParaRPr lang="en-US" dirty="0"/>
          </a:p>
          <a:p>
            <a:pPr marL="0" indent="0">
              <a:buNone/>
            </a:pPr>
            <a:r>
              <a:rPr lang="en-US" u="sng" dirty="0"/>
              <a:t>Second and subsequent footnote references:</a:t>
            </a:r>
          </a:p>
          <a:p>
            <a:r>
              <a:rPr lang="en-US" dirty="0"/>
              <a:t>US Constitution, article III section 2, p. 5</a:t>
            </a:r>
          </a:p>
          <a:p>
            <a:endParaRPr lang="en-US" dirty="0"/>
          </a:p>
          <a:p>
            <a:pPr marL="0" indent="0">
              <a:buNone/>
            </a:pPr>
            <a:r>
              <a:rPr lang="en-US" u="sng" dirty="0"/>
              <a:t>Bibliography</a:t>
            </a:r>
          </a:p>
          <a:p>
            <a:r>
              <a:rPr lang="en-US" dirty="0"/>
              <a:t>US Constitution in </a:t>
            </a:r>
            <a:r>
              <a:rPr lang="en-US" i="1" dirty="0"/>
              <a:t>HPFY3009 US History Primary Sourcebook &lt;</a:t>
            </a:r>
            <a:r>
              <a:rPr lang="en-US" dirty="0">
                <a:hlinkClick r:id="rId2"/>
              </a:rPr>
              <a:t>https://moodle.uwtsd.ac.uk/course/view.php?id=5800</a:t>
            </a:r>
            <a:r>
              <a:rPr lang="en-US" dirty="0"/>
              <a:t>&gt; [accessed 8 March 2021], pp. 1—10.</a:t>
            </a:r>
          </a:p>
          <a:p>
            <a:pPr marL="0" indent="0">
              <a:buNone/>
            </a:pPr>
            <a:endParaRPr lang="en-US" dirty="0"/>
          </a:p>
          <a:p>
            <a:pPr marL="0" indent="0">
              <a:buNone/>
            </a:pPr>
            <a:endParaRPr lang="en-US" dirty="0"/>
          </a:p>
        </p:txBody>
      </p:sp>
    </p:spTree>
    <p:extLst>
      <p:ext uri="{BB962C8B-B14F-4D97-AF65-F5344CB8AC3E}">
        <p14:creationId xmlns:p14="http://schemas.microsoft.com/office/powerpoint/2010/main" val="26427700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CA0B09-5A31-4A93-9147-85B448F4EF28}"/>
              </a:ext>
            </a:extLst>
          </p:cNvPr>
          <p:cNvSpPr>
            <a:spLocks noGrp="1"/>
          </p:cNvSpPr>
          <p:nvPr>
            <p:ph type="title"/>
          </p:nvPr>
        </p:nvSpPr>
        <p:spPr/>
        <p:txBody>
          <a:bodyPr/>
          <a:lstStyle/>
          <a:p>
            <a:r>
              <a:rPr lang="en-US" dirty="0"/>
              <a:t>Harvard Referencing</a:t>
            </a:r>
            <a:endParaRPr lang="en-GB" dirty="0"/>
          </a:p>
        </p:txBody>
      </p:sp>
      <p:sp>
        <p:nvSpPr>
          <p:cNvPr id="3" name="Content Placeholder 2">
            <a:extLst>
              <a:ext uri="{FF2B5EF4-FFF2-40B4-BE49-F238E27FC236}">
                <a16:creationId xmlns:a16="http://schemas.microsoft.com/office/drawing/2014/main" id="{47F1A7DB-52AA-49E1-9E0B-5365EF4FBED2}"/>
              </a:ext>
            </a:extLst>
          </p:cNvPr>
          <p:cNvSpPr>
            <a:spLocks noGrp="1"/>
          </p:cNvSpPr>
          <p:nvPr>
            <p:ph idx="1"/>
          </p:nvPr>
        </p:nvSpPr>
        <p:spPr/>
        <p:txBody>
          <a:bodyPr>
            <a:normAutofit/>
          </a:bodyPr>
          <a:lstStyle/>
          <a:p>
            <a:pPr marL="0" indent="0">
              <a:buNone/>
            </a:pPr>
            <a:r>
              <a:rPr lang="en-US" u="sng" dirty="0"/>
              <a:t>Parenthetical reference:</a:t>
            </a:r>
          </a:p>
          <a:p>
            <a:r>
              <a:rPr lang="en-US" dirty="0"/>
              <a:t>(US Constitution, article III section 1: 5)</a:t>
            </a:r>
          </a:p>
          <a:p>
            <a:pPr marL="0" indent="0">
              <a:buNone/>
            </a:pPr>
            <a:r>
              <a:rPr lang="en-US" dirty="0"/>
              <a:t> </a:t>
            </a:r>
            <a:br>
              <a:rPr lang="en-US" dirty="0"/>
            </a:br>
            <a:r>
              <a:rPr lang="en-US" u="sng" dirty="0"/>
              <a:t>Bibliography</a:t>
            </a:r>
          </a:p>
          <a:p>
            <a:r>
              <a:rPr lang="en-US" dirty="0"/>
              <a:t>US Constitution in </a:t>
            </a:r>
            <a:r>
              <a:rPr lang="en-US" i="1" dirty="0"/>
              <a:t>HPFY3009 US History Primary Sourcebook &lt;</a:t>
            </a:r>
            <a:r>
              <a:rPr lang="en-US" dirty="0">
                <a:hlinkClick r:id="rId2"/>
              </a:rPr>
              <a:t>https://moodle.uwtsd.ac.uk/course/view.php?id=5800</a:t>
            </a:r>
            <a:r>
              <a:rPr lang="en-US" dirty="0"/>
              <a:t>&gt; [accessed 8 March 2021]: 15—19.</a:t>
            </a:r>
          </a:p>
          <a:p>
            <a:pPr marL="0" indent="0">
              <a:buNone/>
            </a:pPr>
            <a:endParaRPr lang="en-US" dirty="0"/>
          </a:p>
          <a:p>
            <a:pPr marL="0" indent="0">
              <a:buNone/>
            </a:pPr>
            <a:endParaRPr lang="en-US" dirty="0"/>
          </a:p>
        </p:txBody>
      </p:sp>
    </p:spTree>
    <p:extLst>
      <p:ext uri="{BB962C8B-B14F-4D97-AF65-F5344CB8AC3E}">
        <p14:creationId xmlns:p14="http://schemas.microsoft.com/office/powerpoint/2010/main" val="22589201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35CD29-8ED4-4010-B5F3-E8CCCDB672CB}"/>
              </a:ext>
            </a:extLst>
          </p:cNvPr>
          <p:cNvSpPr>
            <a:spLocks noGrp="1"/>
          </p:cNvSpPr>
          <p:nvPr>
            <p:ph type="title"/>
          </p:nvPr>
        </p:nvSpPr>
        <p:spPr/>
        <p:txBody>
          <a:bodyPr>
            <a:normAutofit fontScale="90000"/>
          </a:bodyPr>
          <a:lstStyle/>
          <a:p>
            <a:r>
              <a:rPr lang="en-US" dirty="0"/>
              <a:t>Jeffersonian Democracy:</a:t>
            </a:r>
            <a:br>
              <a:rPr lang="en-US" dirty="0"/>
            </a:br>
            <a:r>
              <a:rPr lang="en-US" dirty="0"/>
              <a:t>Revolution of 1800</a:t>
            </a:r>
            <a:endParaRPr lang="en-GB" dirty="0"/>
          </a:p>
        </p:txBody>
      </p:sp>
      <p:sp>
        <p:nvSpPr>
          <p:cNvPr id="3" name="Content Placeholder 2">
            <a:extLst>
              <a:ext uri="{FF2B5EF4-FFF2-40B4-BE49-F238E27FC236}">
                <a16:creationId xmlns:a16="http://schemas.microsoft.com/office/drawing/2014/main" id="{D2D4A6C2-AE1E-4578-9774-6E90F71DA562}"/>
              </a:ext>
            </a:extLst>
          </p:cNvPr>
          <p:cNvSpPr>
            <a:spLocks noGrp="1"/>
          </p:cNvSpPr>
          <p:nvPr>
            <p:ph idx="1"/>
          </p:nvPr>
        </p:nvSpPr>
        <p:spPr/>
        <p:txBody>
          <a:bodyPr>
            <a:normAutofit/>
          </a:bodyPr>
          <a:lstStyle/>
          <a:p>
            <a:pPr marL="0" indent="0" algn="just">
              <a:buNone/>
            </a:pPr>
            <a:r>
              <a:rPr lang="en-US" dirty="0">
                <a:effectLst/>
                <a:latin typeface="Calibri" panose="020F0502020204030204" pitchFamily="34" charset="0"/>
                <a:ea typeface="Calibri" panose="020F0502020204030204" pitchFamily="34" charset="0"/>
                <a:cs typeface="Times New Roman" panose="02020603050405020304" pitchFamily="18" charset="0"/>
              </a:rPr>
              <a:t>The [election] of 1800 … </a:t>
            </a:r>
            <a:r>
              <a:rPr lang="en-US" b="1" dirty="0">
                <a:effectLst/>
                <a:latin typeface="Calibri" panose="020F0502020204030204" pitchFamily="34" charset="0"/>
                <a:ea typeface="Calibri" panose="020F0502020204030204" pitchFamily="34" charset="0"/>
                <a:cs typeface="Times New Roman" panose="02020603050405020304" pitchFamily="18" charset="0"/>
              </a:rPr>
              <a:t>was as real a </a:t>
            </a:r>
            <a:r>
              <a:rPr lang="en-US" b="1"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rPr>
              <a:t>revolution in the principles of our government</a:t>
            </a:r>
            <a:r>
              <a:rPr lang="en-US" b="1" dirty="0">
                <a:effectLst/>
                <a:latin typeface="Calibri" panose="020F0502020204030204" pitchFamily="34" charset="0"/>
                <a:ea typeface="Calibri" panose="020F0502020204030204" pitchFamily="34" charset="0"/>
                <a:cs typeface="Times New Roman" panose="02020603050405020304" pitchFamily="18" charset="0"/>
              </a:rPr>
              <a:t> </a:t>
            </a:r>
            <a:r>
              <a:rPr lang="en-US" dirty="0">
                <a:effectLst/>
                <a:latin typeface="Calibri" panose="020F0502020204030204" pitchFamily="34" charset="0"/>
                <a:ea typeface="Calibri" panose="020F0502020204030204" pitchFamily="34" charset="0"/>
                <a:cs typeface="Times New Roman" panose="02020603050405020304" pitchFamily="18" charset="0"/>
              </a:rPr>
              <a:t>as that of 76 was in its form; </a:t>
            </a:r>
            <a:r>
              <a:rPr lang="en-US" b="1" dirty="0">
                <a:effectLst/>
                <a:latin typeface="Calibri" panose="020F0502020204030204" pitchFamily="34" charset="0"/>
                <a:ea typeface="Calibri" panose="020F0502020204030204" pitchFamily="34" charset="0"/>
                <a:cs typeface="Times New Roman" panose="02020603050405020304" pitchFamily="18" charset="0"/>
              </a:rPr>
              <a:t>not effected indeed by the sword, as that, but by the rational and peaceable instrument of reform, </a:t>
            </a:r>
            <a:r>
              <a:rPr lang="en-US" b="1"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rPr>
              <a:t>the suffrage of the people</a:t>
            </a:r>
            <a:r>
              <a:rPr lang="en-US" b="1" dirty="0">
                <a:effectLst/>
                <a:latin typeface="Calibri" panose="020F0502020204030204" pitchFamily="34" charset="0"/>
                <a:ea typeface="Calibri" panose="020F0502020204030204" pitchFamily="34" charset="0"/>
                <a:cs typeface="Times New Roman" panose="02020603050405020304" pitchFamily="18" charset="0"/>
              </a:rPr>
              <a:t>.</a:t>
            </a:r>
            <a:endParaRPr lang="en-GB" sz="4000" dirty="0"/>
          </a:p>
        </p:txBody>
      </p:sp>
    </p:spTree>
    <p:extLst>
      <p:ext uri="{BB962C8B-B14F-4D97-AF65-F5344CB8AC3E}">
        <p14:creationId xmlns:p14="http://schemas.microsoft.com/office/powerpoint/2010/main" val="31308090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56886" y="0"/>
            <a:ext cx="6857736" cy="5035903"/>
          </a:xfrm>
          <a:prstGeom prst="rect">
            <a:avLst/>
          </a:prstGeom>
        </p:spPr>
        <p:txBody>
          <a:bodyPr wrap="square" lIns="540000" tIns="360000" rIns="540000" bIns="360000">
            <a:spAutoFit/>
          </a:bodyPr>
          <a:lstStyle/>
          <a:p>
            <a:r>
              <a:rPr lang="en-GB" sz="2000" b="1" u="sng" dirty="0">
                <a:solidFill>
                  <a:prstClr val="black"/>
                </a:solidFill>
              </a:rPr>
              <a:t>Jeffersonian Democracy</a:t>
            </a:r>
          </a:p>
          <a:p>
            <a:endParaRPr lang="en-GB" sz="2000" b="1" u="sng" dirty="0">
              <a:solidFill>
                <a:prstClr val="black"/>
              </a:solidFill>
            </a:endParaRPr>
          </a:p>
          <a:p>
            <a:pPr marL="342900" indent="-342900" algn="just">
              <a:buFont typeface="Arial" panose="020B0604020202020204" pitchFamily="34" charset="0"/>
              <a:buChar char="•"/>
            </a:pPr>
            <a:r>
              <a:rPr lang="en-GB" sz="2000" b="1" dirty="0">
                <a:solidFill>
                  <a:prstClr val="black"/>
                </a:solidFill>
              </a:rPr>
              <a:t>Jefferson’s vision of American democracy championed the interests of agriculture and farming. Why? What arguments did Jefferson present in favour of agriculture as opposed to manufacturing?</a:t>
            </a:r>
          </a:p>
          <a:p>
            <a:pPr algn="just"/>
            <a:endParaRPr lang="en-GB" sz="2000" b="1" u="sng" dirty="0">
              <a:solidFill>
                <a:prstClr val="black"/>
              </a:solidFill>
            </a:endParaRPr>
          </a:p>
          <a:p>
            <a:pPr algn="just"/>
            <a:endParaRPr lang="en-GB" sz="2000" b="1" u="sng" dirty="0">
              <a:solidFill>
                <a:prstClr val="black"/>
              </a:solidFill>
            </a:endParaRPr>
          </a:p>
          <a:p>
            <a:pPr algn="just"/>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pPr marL="342900" indent="-342900">
              <a:buFont typeface="Arial" panose="020B0604020202020204" pitchFamily="34" charset="0"/>
              <a:buChar char="•"/>
            </a:pPr>
            <a:endParaRPr lang="en-GB" sz="2000" b="1" u="sng" dirty="0">
              <a:solidFill>
                <a:prstClr val="black"/>
              </a:solidFill>
            </a:endParaRPr>
          </a:p>
          <a:p>
            <a:endParaRPr lang="en-GB" sz="2000" b="1" u="sng" dirty="0">
              <a:solidFill>
                <a:prstClr val="black"/>
              </a:solidFill>
            </a:endParaRPr>
          </a:p>
        </p:txBody>
      </p:sp>
      <p:sp>
        <p:nvSpPr>
          <p:cNvPr id="3" name="Rectangle 2"/>
          <p:cNvSpPr/>
          <p:nvPr/>
        </p:nvSpPr>
        <p:spPr>
          <a:xfrm>
            <a:off x="-23485" y="1700808"/>
            <a:ext cx="9144000" cy="1034808"/>
          </a:xfrm>
          <a:prstGeom prst="rect">
            <a:avLst/>
          </a:prstGeom>
        </p:spPr>
        <p:txBody>
          <a:bodyPr wrap="square" lIns="540000" tIns="360000" rIns="540000" bIns="360000">
            <a:spAutoFit/>
          </a:bodyPr>
          <a:lstStyle/>
          <a:p>
            <a:endParaRPr lang="en-GB" sz="2000" b="1" u="sng" dirty="0">
              <a:solidFill>
                <a:prstClr val="black"/>
              </a:solidFill>
            </a:endParaRPr>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77365" y="305395"/>
            <a:ext cx="2343150" cy="27908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graphicFrame>
        <p:nvGraphicFramePr>
          <p:cNvPr id="6" name="Table 5"/>
          <p:cNvGraphicFramePr>
            <a:graphicFrameLocks noGrp="1"/>
          </p:cNvGraphicFramePr>
          <p:nvPr/>
        </p:nvGraphicFramePr>
        <p:xfrm>
          <a:off x="444059" y="3284984"/>
          <a:ext cx="8208912" cy="2162836"/>
        </p:xfrm>
        <a:graphic>
          <a:graphicData uri="http://schemas.openxmlformats.org/drawingml/2006/table">
            <a:tbl>
              <a:tblPr firstRow="1" firstCol="1" bandRow="1">
                <a:tableStyleId>{5C22544A-7EE6-4342-B048-85BDC9FD1C3A}</a:tableStyleId>
              </a:tblPr>
              <a:tblGrid>
                <a:gridCol w="4104456">
                  <a:extLst>
                    <a:ext uri="{9D8B030D-6E8A-4147-A177-3AD203B41FA5}">
                      <a16:colId xmlns:a16="http://schemas.microsoft.com/office/drawing/2014/main" val="20000"/>
                    </a:ext>
                  </a:extLst>
                </a:gridCol>
                <a:gridCol w="4104456">
                  <a:extLst>
                    <a:ext uri="{9D8B030D-6E8A-4147-A177-3AD203B41FA5}">
                      <a16:colId xmlns:a16="http://schemas.microsoft.com/office/drawing/2014/main" val="20001"/>
                    </a:ext>
                  </a:extLst>
                </a:gridCol>
              </a:tblGrid>
              <a:tr h="343386">
                <a:tc>
                  <a:txBody>
                    <a:bodyPr/>
                    <a:lstStyle/>
                    <a:p>
                      <a:pPr algn="ctr">
                        <a:spcAft>
                          <a:spcPts val="0"/>
                        </a:spcAft>
                      </a:pPr>
                      <a:r>
                        <a:rPr lang="en-GB" sz="2400" dirty="0">
                          <a:solidFill>
                            <a:srgbClr val="0000CC"/>
                          </a:solidFill>
                          <a:effectLst/>
                        </a:rPr>
                        <a:t>Hamilton</a:t>
                      </a:r>
                      <a:endParaRPr lang="en-GB" sz="2400" b="1" dirty="0">
                        <a:solidFill>
                          <a:srgbClr val="0000CC"/>
                        </a:solidFill>
                        <a:effectLst/>
                        <a:latin typeface="Calibri"/>
                      </a:endParaRPr>
                    </a:p>
                  </a:txBody>
                  <a:tcPr marL="68580" marR="68580" marT="0" marB="0">
                    <a:solidFill>
                      <a:schemeClr val="accent5">
                        <a:lumMod val="20000"/>
                        <a:lumOff val="80000"/>
                      </a:schemeClr>
                    </a:solidFill>
                  </a:tcPr>
                </a:tc>
                <a:tc>
                  <a:txBody>
                    <a:bodyPr/>
                    <a:lstStyle/>
                    <a:p>
                      <a:pPr algn="ctr">
                        <a:spcAft>
                          <a:spcPts val="0"/>
                        </a:spcAft>
                      </a:pPr>
                      <a:r>
                        <a:rPr lang="en-GB" sz="2400" b="1" dirty="0">
                          <a:solidFill>
                            <a:srgbClr val="FF0000"/>
                          </a:solidFill>
                          <a:effectLst/>
                        </a:rPr>
                        <a:t>Jefferson</a:t>
                      </a:r>
                      <a:endParaRPr lang="en-GB" sz="2400" b="1" dirty="0">
                        <a:solidFill>
                          <a:srgbClr val="FF0000"/>
                        </a:solidFill>
                        <a:effectLst/>
                        <a:latin typeface="Calibri"/>
                      </a:endParaRPr>
                    </a:p>
                  </a:txBody>
                  <a:tcPr marL="68580" marR="68580" marT="0" marB="0">
                    <a:solidFill>
                      <a:schemeClr val="accent5">
                        <a:lumMod val="20000"/>
                        <a:lumOff val="80000"/>
                      </a:schemeClr>
                    </a:solidFill>
                  </a:tcPr>
                </a:tc>
                <a:extLst>
                  <a:ext uri="{0D108BD9-81ED-4DB2-BD59-A6C34878D82A}">
                    <a16:rowId xmlns:a16="http://schemas.microsoft.com/office/drawing/2014/main" val="10000"/>
                  </a:ext>
                </a:extLst>
              </a:tr>
              <a:tr h="394894">
                <a:tc>
                  <a:txBody>
                    <a:bodyPr/>
                    <a:lstStyle/>
                    <a:p>
                      <a:pPr>
                        <a:spcAft>
                          <a:spcPts val="0"/>
                        </a:spcAft>
                      </a:pPr>
                      <a:r>
                        <a:rPr lang="en-GB" sz="1800" dirty="0">
                          <a:solidFill>
                            <a:srgbClr val="0000CC"/>
                          </a:solidFill>
                          <a:effectLst/>
                        </a:rPr>
                        <a:t>Federalist party</a:t>
                      </a:r>
                      <a:endParaRPr lang="en-GB" sz="1800" b="1" dirty="0">
                        <a:solidFill>
                          <a:srgbClr val="0000CC"/>
                        </a:solidFill>
                        <a:effectLst/>
                        <a:latin typeface="Calibri"/>
                      </a:endParaRPr>
                    </a:p>
                  </a:txBody>
                  <a:tcPr marL="68580" marR="68580" marT="0" marB="0">
                    <a:solidFill>
                      <a:schemeClr val="accent5">
                        <a:lumMod val="20000"/>
                        <a:lumOff val="80000"/>
                      </a:schemeClr>
                    </a:solidFill>
                  </a:tcPr>
                </a:tc>
                <a:tc>
                  <a:txBody>
                    <a:bodyPr/>
                    <a:lstStyle/>
                    <a:p>
                      <a:pPr algn="r">
                        <a:lnSpc>
                          <a:spcPct val="115000"/>
                        </a:lnSpc>
                        <a:spcAft>
                          <a:spcPts val="0"/>
                        </a:spcAft>
                      </a:pPr>
                      <a:r>
                        <a:rPr lang="en-GB" sz="1800" b="1" dirty="0">
                          <a:solidFill>
                            <a:srgbClr val="FF0000"/>
                          </a:solidFill>
                          <a:effectLst/>
                        </a:rPr>
                        <a:t>(Democratic-)Republican party</a:t>
                      </a:r>
                      <a:endParaRPr lang="en-GB" sz="1800" b="1" dirty="0">
                        <a:solidFill>
                          <a:srgbClr val="FF0000"/>
                        </a:solidFill>
                        <a:effectLst/>
                        <a:latin typeface="Calibri"/>
                        <a:ea typeface="Calibri"/>
                        <a:cs typeface="Times New Roman"/>
                      </a:endParaRPr>
                    </a:p>
                  </a:txBody>
                  <a:tcPr marL="68580" marR="68580" marT="0" marB="0">
                    <a:solidFill>
                      <a:schemeClr val="accent5">
                        <a:lumMod val="20000"/>
                        <a:lumOff val="80000"/>
                      </a:schemeClr>
                    </a:solidFill>
                  </a:tcPr>
                </a:tc>
                <a:extLst>
                  <a:ext uri="{0D108BD9-81ED-4DB2-BD59-A6C34878D82A}">
                    <a16:rowId xmlns:a16="http://schemas.microsoft.com/office/drawing/2014/main" val="10001"/>
                  </a:ext>
                </a:extLst>
              </a:tr>
              <a:tr h="394894">
                <a:tc>
                  <a:txBody>
                    <a:bodyPr/>
                    <a:lstStyle/>
                    <a:p>
                      <a:pPr>
                        <a:lnSpc>
                          <a:spcPct val="115000"/>
                        </a:lnSpc>
                        <a:spcAft>
                          <a:spcPts val="0"/>
                        </a:spcAft>
                      </a:pPr>
                      <a:r>
                        <a:rPr lang="en-GB" sz="1800" b="0" dirty="0">
                          <a:solidFill>
                            <a:srgbClr val="0000CC"/>
                          </a:solidFill>
                          <a:effectLst/>
                        </a:rPr>
                        <a:t>Represented interests of commerce and manufacturing</a:t>
                      </a:r>
                      <a:endParaRPr lang="en-GB" sz="1800" b="0" dirty="0">
                        <a:solidFill>
                          <a:srgbClr val="0000CC"/>
                        </a:solidFill>
                        <a:effectLst/>
                        <a:latin typeface="Calibri"/>
                        <a:ea typeface="Calibri"/>
                        <a:cs typeface="Times New Roman"/>
                      </a:endParaRPr>
                    </a:p>
                  </a:txBody>
                  <a:tcPr marL="68580" marR="68580" marT="0" marB="0">
                    <a:solidFill>
                      <a:schemeClr val="accent5">
                        <a:lumMod val="20000"/>
                        <a:lumOff val="80000"/>
                      </a:schemeClr>
                    </a:solidFill>
                  </a:tcPr>
                </a:tc>
                <a:tc>
                  <a:txBody>
                    <a:bodyPr/>
                    <a:lstStyle/>
                    <a:p>
                      <a:pPr algn="r">
                        <a:lnSpc>
                          <a:spcPct val="115000"/>
                        </a:lnSpc>
                        <a:spcAft>
                          <a:spcPts val="0"/>
                        </a:spcAft>
                      </a:pPr>
                      <a:r>
                        <a:rPr lang="en-GB" sz="1800" b="0" dirty="0">
                          <a:solidFill>
                            <a:srgbClr val="FF0000"/>
                          </a:solidFill>
                          <a:effectLst/>
                        </a:rPr>
                        <a:t>Represented</a:t>
                      </a:r>
                      <a:r>
                        <a:rPr lang="en-GB" sz="1800" b="0" baseline="0" dirty="0">
                          <a:solidFill>
                            <a:srgbClr val="FF0000"/>
                          </a:solidFill>
                          <a:effectLst/>
                        </a:rPr>
                        <a:t> i</a:t>
                      </a:r>
                      <a:r>
                        <a:rPr lang="en-GB" sz="1800" b="0" dirty="0">
                          <a:solidFill>
                            <a:srgbClr val="FF0000"/>
                          </a:solidFill>
                          <a:effectLst/>
                        </a:rPr>
                        <a:t>nterests and agriculture and farming</a:t>
                      </a:r>
                      <a:endParaRPr lang="en-GB" sz="1800" b="0" dirty="0">
                        <a:solidFill>
                          <a:srgbClr val="FF0000"/>
                        </a:solidFill>
                        <a:effectLst/>
                        <a:latin typeface="Calibri"/>
                        <a:ea typeface="Calibri"/>
                        <a:cs typeface="Times New Roman"/>
                      </a:endParaRPr>
                    </a:p>
                  </a:txBody>
                  <a:tcPr marL="68580" marR="68580" marT="0" marB="0">
                    <a:solidFill>
                      <a:schemeClr val="accent5">
                        <a:lumMod val="20000"/>
                        <a:lumOff val="80000"/>
                      </a:schemeClr>
                    </a:solidFill>
                  </a:tcPr>
                </a:tc>
                <a:extLst>
                  <a:ext uri="{0D108BD9-81ED-4DB2-BD59-A6C34878D82A}">
                    <a16:rowId xmlns:a16="http://schemas.microsoft.com/office/drawing/2014/main" val="10002"/>
                  </a:ext>
                </a:extLst>
              </a:tr>
              <a:tr h="789788">
                <a:tc>
                  <a:txBody>
                    <a:bodyPr/>
                    <a:lstStyle/>
                    <a:p>
                      <a:pPr>
                        <a:lnSpc>
                          <a:spcPct val="115000"/>
                        </a:lnSpc>
                        <a:spcAft>
                          <a:spcPts val="0"/>
                        </a:spcAft>
                      </a:pPr>
                      <a:r>
                        <a:rPr lang="en-GB" sz="1800" b="0" dirty="0">
                          <a:solidFill>
                            <a:srgbClr val="0000CC"/>
                          </a:solidFill>
                          <a:effectLst/>
                        </a:rPr>
                        <a:t>Strongest support in New England  and northeast</a:t>
                      </a:r>
                      <a:endParaRPr lang="en-GB" sz="1800" b="0" dirty="0">
                        <a:solidFill>
                          <a:srgbClr val="0000CC"/>
                        </a:solidFill>
                        <a:effectLst/>
                        <a:latin typeface="Calibri"/>
                        <a:ea typeface="Calibri"/>
                        <a:cs typeface="Times New Roman"/>
                      </a:endParaRPr>
                    </a:p>
                  </a:txBody>
                  <a:tcPr marL="68580" marR="68580" marT="0" marB="0">
                    <a:solidFill>
                      <a:schemeClr val="accent5">
                        <a:lumMod val="20000"/>
                        <a:lumOff val="80000"/>
                      </a:schemeClr>
                    </a:solidFill>
                  </a:tcPr>
                </a:tc>
                <a:tc>
                  <a:txBody>
                    <a:bodyPr/>
                    <a:lstStyle/>
                    <a:p>
                      <a:pPr algn="r">
                        <a:lnSpc>
                          <a:spcPct val="115000"/>
                        </a:lnSpc>
                        <a:spcAft>
                          <a:spcPts val="0"/>
                        </a:spcAft>
                      </a:pPr>
                      <a:r>
                        <a:rPr lang="en-GB" sz="1800" b="0" dirty="0">
                          <a:solidFill>
                            <a:srgbClr val="FF0000"/>
                          </a:solidFill>
                          <a:effectLst/>
                        </a:rPr>
                        <a:t>Strongest support in south</a:t>
                      </a:r>
                      <a:endParaRPr lang="en-GB" sz="1800" b="0" dirty="0">
                        <a:solidFill>
                          <a:srgbClr val="FF0000"/>
                        </a:solidFill>
                        <a:effectLst/>
                        <a:latin typeface="Calibri"/>
                        <a:ea typeface="Calibri"/>
                        <a:cs typeface="Times New Roman"/>
                      </a:endParaRPr>
                    </a:p>
                  </a:txBody>
                  <a:tcPr marL="68580" marR="68580" marT="0" marB="0">
                    <a:solidFill>
                      <a:schemeClr val="accent5">
                        <a:lumMod val="20000"/>
                        <a:lumOff val="80000"/>
                      </a:schemeClr>
                    </a:solidFill>
                  </a:tcPr>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255460079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396F82-6C3A-433C-A615-5891B9E77F97}"/>
              </a:ext>
            </a:extLst>
          </p:cNvPr>
          <p:cNvSpPr>
            <a:spLocks noGrp="1"/>
          </p:cNvSpPr>
          <p:nvPr>
            <p:ph type="title"/>
          </p:nvPr>
        </p:nvSpPr>
        <p:spPr/>
        <p:txBody>
          <a:bodyPr/>
          <a:lstStyle/>
          <a:p>
            <a:r>
              <a:rPr lang="en-US" dirty="0"/>
              <a:t>To John Jay, Paris, August  23 1785</a:t>
            </a:r>
            <a:endParaRPr lang="en-GB" dirty="0"/>
          </a:p>
        </p:txBody>
      </p:sp>
      <p:sp>
        <p:nvSpPr>
          <p:cNvPr id="3" name="Content Placeholder 2">
            <a:extLst>
              <a:ext uri="{FF2B5EF4-FFF2-40B4-BE49-F238E27FC236}">
                <a16:creationId xmlns:a16="http://schemas.microsoft.com/office/drawing/2014/main" id="{0D29C4E2-842A-4CD2-935F-02435D30AE87}"/>
              </a:ext>
            </a:extLst>
          </p:cNvPr>
          <p:cNvSpPr>
            <a:spLocks noGrp="1"/>
          </p:cNvSpPr>
          <p:nvPr>
            <p:ph idx="1"/>
          </p:nvPr>
        </p:nvSpPr>
        <p:spPr/>
        <p:txBody>
          <a:bodyPr>
            <a:normAutofit lnSpcReduction="10000"/>
          </a:bodyPr>
          <a:lstStyle/>
          <a:p>
            <a:pPr marL="0" indent="0">
              <a:buNone/>
            </a:pPr>
            <a:r>
              <a:rPr lang="en-US" dirty="0"/>
              <a:t>We have now lands enough to employ an infinite number of people in their cultivation. </a:t>
            </a:r>
            <a:r>
              <a:rPr lang="en-US" b="1" dirty="0"/>
              <a:t>Cultivators of the earth are the most valuable citizens</a:t>
            </a:r>
            <a:r>
              <a:rPr lang="en-US" dirty="0"/>
              <a:t>. They are the most vigorous, the most independent, the most virtuous, &amp; they are tied to their country &amp; wedded to its liberty &amp; interests by the most lasting bonds. As long therefore as they can find employment in this line, I would not convert them into mariners, artisans or anything else. </a:t>
            </a:r>
            <a:endParaRPr lang="en-GB" dirty="0"/>
          </a:p>
        </p:txBody>
      </p:sp>
    </p:spTree>
    <p:extLst>
      <p:ext uri="{BB962C8B-B14F-4D97-AF65-F5344CB8AC3E}">
        <p14:creationId xmlns:p14="http://schemas.microsoft.com/office/powerpoint/2010/main" val="103214518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56886" y="0"/>
            <a:ext cx="9200886" cy="8144446"/>
          </a:xfrm>
          <a:prstGeom prst="rect">
            <a:avLst/>
          </a:prstGeom>
        </p:spPr>
        <p:txBody>
          <a:bodyPr wrap="square" lIns="540000" tIns="360000" rIns="540000" bIns="360000">
            <a:spAutoFit/>
          </a:bodyPr>
          <a:lstStyle/>
          <a:p>
            <a:r>
              <a:rPr lang="en-GB" sz="2000" b="1" u="sng" dirty="0">
                <a:solidFill>
                  <a:prstClr val="black"/>
                </a:solidFill>
              </a:rPr>
              <a:t>Expansion and Consolidation: ‘Empire of Liberty’</a:t>
            </a:r>
          </a:p>
          <a:p>
            <a:endParaRPr lang="en-GB" sz="2000" b="1" dirty="0">
              <a:solidFill>
                <a:prstClr val="black"/>
              </a:solidFill>
            </a:endParaRPr>
          </a:p>
          <a:p>
            <a:pPr marL="342900" indent="-342900">
              <a:buFont typeface="Arial" panose="020B0604020202020204" pitchFamily="34" charset="0"/>
              <a:buChar char="•"/>
            </a:pPr>
            <a:r>
              <a:rPr lang="en-GB" sz="2000" b="1" dirty="0">
                <a:solidFill>
                  <a:prstClr val="black"/>
                </a:solidFill>
              </a:rPr>
              <a:t>Jefferson’s championing of agriculture and farming went hand-in-hand with advocacy of US territorial expansion</a:t>
            </a:r>
            <a:endParaRPr lang="en-GB" sz="2000" b="1" u="sng" dirty="0">
              <a:solidFill>
                <a:prstClr val="black"/>
              </a:solidFill>
            </a:endParaRPr>
          </a:p>
          <a:p>
            <a:endParaRPr lang="en-GB" sz="2000" dirty="0"/>
          </a:p>
          <a:p>
            <a:pPr algn="just"/>
            <a:r>
              <a:rPr lang="en-GB" sz="2600" dirty="0"/>
              <a:t>“[The United States is] a</a:t>
            </a:r>
            <a:r>
              <a:rPr lang="en-GB" sz="2600" b="1" dirty="0"/>
              <a:t> rising nation, spread over a wide and fruitful land, traversing all the seas </a:t>
            </a:r>
            <a:r>
              <a:rPr lang="en-GB" sz="2600" dirty="0"/>
              <a:t>with the rich productions of their industry, engaged in commerce with nations who feel power and forget right, </a:t>
            </a:r>
            <a:r>
              <a:rPr lang="en-GB" sz="2600" b="1" dirty="0"/>
              <a:t>advancing rapidly to destinies beyond the reach of mortal eye</a:t>
            </a:r>
            <a:r>
              <a:rPr lang="en-GB" sz="2600" dirty="0"/>
              <a:t> – when I contemplate these transcendent objects, and see the honor, the happiness, and the hopes of this beloved country committed to the issue and the auspices of this day, I shrink from the contemplation, and humble myself before the magnitude of the undertaking.”</a:t>
            </a:r>
          </a:p>
          <a:p>
            <a:pPr marL="342900" indent="-342900" algn="r">
              <a:buFontTx/>
              <a:buChar char="-"/>
            </a:pPr>
            <a:r>
              <a:rPr lang="en-GB" sz="2400" dirty="0">
                <a:solidFill>
                  <a:prstClr val="black"/>
                </a:solidFill>
              </a:rPr>
              <a:t>First Inaugural Address, March 4 1801</a:t>
            </a:r>
          </a:p>
          <a:p>
            <a:endParaRPr lang="en-GB" sz="2000" b="1" u="sng" dirty="0">
              <a:solidFill>
                <a:prstClr val="black"/>
              </a:solidFill>
            </a:endParaRPr>
          </a:p>
          <a:p>
            <a:pPr lvl="1"/>
            <a:endParaRPr lang="en-GB" sz="2000" b="1" u="sng" dirty="0">
              <a:solidFill>
                <a:prstClr val="black"/>
              </a:solidFill>
            </a:endParaRPr>
          </a:p>
          <a:p>
            <a:pPr lvl="1"/>
            <a:endParaRPr lang="en-GB" sz="2000" b="1" u="sng" dirty="0">
              <a:solidFill>
                <a:prstClr val="black"/>
              </a:solidFill>
            </a:endParaRPr>
          </a:p>
          <a:p>
            <a:pPr lvl="1"/>
            <a:endParaRPr lang="en-GB" sz="2000" b="1" u="sng" dirty="0">
              <a:solidFill>
                <a:prstClr val="black"/>
              </a:solidFill>
            </a:endParaRPr>
          </a:p>
          <a:p>
            <a:pPr lvl="1"/>
            <a:endParaRPr lang="en-GB" dirty="0"/>
          </a:p>
        </p:txBody>
      </p:sp>
      <p:sp>
        <p:nvSpPr>
          <p:cNvPr id="3" name="Rectangle 2"/>
          <p:cNvSpPr/>
          <p:nvPr/>
        </p:nvSpPr>
        <p:spPr>
          <a:xfrm>
            <a:off x="-23485" y="1700808"/>
            <a:ext cx="9144000" cy="1034808"/>
          </a:xfrm>
          <a:prstGeom prst="rect">
            <a:avLst/>
          </a:prstGeom>
        </p:spPr>
        <p:txBody>
          <a:bodyPr wrap="square" lIns="540000" tIns="360000" rIns="540000" bIns="360000">
            <a:spAutoFit/>
          </a:bodyPr>
          <a:lstStyle/>
          <a:p>
            <a:endParaRPr lang="en-GB" sz="2000" b="1" u="sng" dirty="0">
              <a:solidFill>
                <a:prstClr val="black"/>
              </a:solidFill>
            </a:endParaRPr>
          </a:p>
        </p:txBody>
      </p:sp>
    </p:spTree>
    <p:extLst>
      <p:ext uri="{BB962C8B-B14F-4D97-AF65-F5344CB8AC3E}">
        <p14:creationId xmlns:p14="http://schemas.microsoft.com/office/powerpoint/2010/main" val="271424878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56886" y="0"/>
            <a:ext cx="9200886" cy="7959780"/>
          </a:xfrm>
          <a:prstGeom prst="rect">
            <a:avLst/>
          </a:prstGeom>
        </p:spPr>
        <p:txBody>
          <a:bodyPr wrap="square" lIns="540000" tIns="360000" rIns="540000" bIns="360000">
            <a:spAutoFit/>
          </a:bodyPr>
          <a:lstStyle/>
          <a:p>
            <a:pPr algn="ctr"/>
            <a:r>
              <a:rPr lang="en-GB" sz="3600" b="1" dirty="0">
                <a:solidFill>
                  <a:prstClr val="black"/>
                </a:solidFill>
              </a:rPr>
              <a:t>‘Empire of Liberty’</a:t>
            </a:r>
          </a:p>
          <a:p>
            <a:endParaRPr lang="en-GB" sz="2800" b="1" dirty="0">
              <a:solidFill>
                <a:prstClr val="black"/>
              </a:solidFill>
            </a:endParaRPr>
          </a:p>
          <a:p>
            <a:pPr marL="342900" indent="-342900">
              <a:buFont typeface="Arial" panose="020B0604020202020204" pitchFamily="34" charset="0"/>
              <a:buChar char="•"/>
            </a:pPr>
            <a:r>
              <a:rPr lang="en-GB" sz="2800" b="1" dirty="0">
                <a:solidFill>
                  <a:prstClr val="black"/>
                </a:solidFill>
              </a:rPr>
              <a:t>Jefferson’s championing of agriculture and farming went hand-in-hand with advocacy of US territorial expansion</a:t>
            </a:r>
            <a:endParaRPr lang="en-GB" sz="2800" b="1" u="sng" dirty="0">
              <a:solidFill>
                <a:prstClr val="black"/>
              </a:solidFill>
            </a:endParaRPr>
          </a:p>
          <a:p>
            <a:endParaRPr lang="en-GB" sz="2800" dirty="0"/>
          </a:p>
          <a:p>
            <a:r>
              <a:rPr lang="en-GB" sz="2800" b="1" u="sng" dirty="0"/>
              <a:t>To George Rogers Clark, Richmond, December 25 1780</a:t>
            </a:r>
            <a:endParaRPr lang="en-GB" sz="2800" dirty="0"/>
          </a:p>
          <a:p>
            <a:r>
              <a:rPr lang="en-GB" sz="2800" dirty="0"/>
              <a:t>.. . In the event of peace on terms which have been contemplated by some powers we shall a barrier against the dangerous extension of the British Province of Canada and add to the </a:t>
            </a:r>
            <a:r>
              <a:rPr lang="en-GB" sz="2800" b="1" dirty="0"/>
              <a:t>Empire of liberty</a:t>
            </a:r>
            <a:r>
              <a:rPr lang="en-GB" sz="2800" dirty="0"/>
              <a:t> an </a:t>
            </a:r>
            <a:r>
              <a:rPr lang="en-GB" sz="2800" b="1" dirty="0"/>
              <a:t>extensive and fertile Country </a:t>
            </a:r>
            <a:r>
              <a:rPr lang="en-GB" sz="2800" dirty="0"/>
              <a:t>thereby converting dangerous Enemies into valuable friends.</a:t>
            </a:r>
          </a:p>
          <a:p>
            <a:pPr algn="just"/>
            <a:endParaRPr lang="en-GB" sz="2000" b="1" u="sng" dirty="0">
              <a:solidFill>
                <a:prstClr val="black"/>
              </a:solidFill>
            </a:endParaRPr>
          </a:p>
          <a:p>
            <a:pPr lvl="1"/>
            <a:endParaRPr lang="en-GB" sz="2000" b="1" u="sng" dirty="0">
              <a:solidFill>
                <a:prstClr val="black"/>
              </a:solidFill>
            </a:endParaRPr>
          </a:p>
          <a:p>
            <a:pPr lvl="1"/>
            <a:endParaRPr lang="en-GB" sz="2000" b="1" u="sng" dirty="0">
              <a:solidFill>
                <a:prstClr val="black"/>
              </a:solidFill>
            </a:endParaRPr>
          </a:p>
          <a:p>
            <a:pPr lvl="1"/>
            <a:endParaRPr lang="en-GB" sz="2000" b="1" u="sng" dirty="0">
              <a:solidFill>
                <a:prstClr val="black"/>
              </a:solidFill>
            </a:endParaRPr>
          </a:p>
          <a:p>
            <a:pPr lvl="1"/>
            <a:endParaRPr lang="en-GB" dirty="0"/>
          </a:p>
        </p:txBody>
      </p:sp>
      <p:sp>
        <p:nvSpPr>
          <p:cNvPr id="3" name="Rectangle 2"/>
          <p:cNvSpPr/>
          <p:nvPr/>
        </p:nvSpPr>
        <p:spPr>
          <a:xfrm>
            <a:off x="-23485" y="1700808"/>
            <a:ext cx="9144000" cy="1034808"/>
          </a:xfrm>
          <a:prstGeom prst="rect">
            <a:avLst/>
          </a:prstGeom>
        </p:spPr>
        <p:txBody>
          <a:bodyPr wrap="square" lIns="540000" tIns="360000" rIns="540000" bIns="360000">
            <a:spAutoFit/>
          </a:bodyPr>
          <a:lstStyle/>
          <a:p>
            <a:endParaRPr lang="en-GB" sz="2000" b="1" u="sng" dirty="0">
              <a:solidFill>
                <a:prstClr val="black"/>
              </a:solidFill>
            </a:endParaRPr>
          </a:p>
        </p:txBody>
      </p:sp>
    </p:spTree>
    <p:extLst>
      <p:ext uri="{BB962C8B-B14F-4D97-AF65-F5344CB8AC3E}">
        <p14:creationId xmlns:p14="http://schemas.microsoft.com/office/powerpoint/2010/main" val="29855260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56886" y="0"/>
            <a:ext cx="9200886" cy="1619583"/>
          </a:xfrm>
          <a:prstGeom prst="rect">
            <a:avLst/>
          </a:prstGeom>
        </p:spPr>
        <p:txBody>
          <a:bodyPr wrap="square" lIns="540000" tIns="360000" rIns="540000" bIns="360000">
            <a:spAutoFit/>
          </a:bodyPr>
          <a:lstStyle/>
          <a:p>
            <a:r>
              <a:rPr lang="en-GB" sz="2000" b="1" u="sng" dirty="0">
                <a:solidFill>
                  <a:prstClr val="black"/>
                </a:solidFill>
              </a:rPr>
              <a:t>Louisiana Purchase (1803)</a:t>
            </a:r>
          </a:p>
          <a:p>
            <a:endParaRPr lang="en-GB" sz="2000" b="1" dirty="0">
              <a:solidFill>
                <a:prstClr val="black"/>
              </a:solidFill>
            </a:endParaRPr>
          </a:p>
          <a:p>
            <a:pPr lvl="1"/>
            <a:endParaRPr lang="en-GB" dirty="0"/>
          </a:p>
        </p:txBody>
      </p:sp>
      <p:sp>
        <p:nvSpPr>
          <p:cNvPr id="3" name="Rectangle 2"/>
          <p:cNvSpPr/>
          <p:nvPr/>
        </p:nvSpPr>
        <p:spPr>
          <a:xfrm>
            <a:off x="-23485" y="1700808"/>
            <a:ext cx="9144000" cy="1034808"/>
          </a:xfrm>
          <a:prstGeom prst="rect">
            <a:avLst/>
          </a:prstGeom>
        </p:spPr>
        <p:txBody>
          <a:bodyPr wrap="square" lIns="540000" tIns="360000" rIns="540000" bIns="360000">
            <a:spAutoFit/>
          </a:bodyPr>
          <a:lstStyle/>
          <a:p>
            <a:endParaRPr lang="en-GB" sz="2000" b="1" u="sng" dirty="0">
              <a:solidFill>
                <a:prstClr val="black"/>
              </a:solidFill>
            </a:endParaRPr>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139952" y="890911"/>
            <a:ext cx="4896544" cy="3689410"/>
          </a:xfrm>
          <a:prstGeom prst="rect">
            <a:avLst/>
          </a:prstGeom>
        </p:spPr>
      </p:pic>
      <p:sp>
        <p:nvSpPr>
          <p:cNvPr id="5" name="Rectangle 4"/>
          <p:cNvSpPr/>
          <p:nvPr/>
        </p:nvSpPr>
        <p:spPr>
          <a:xfrm>
            <a:off x="-36782" y="798177"/>
            <a:ext cx="4176733" cy="7036451"/>
          </a:xfrm>
          <a:prstGeom prst="rect">
            <a:avLst/>
          </a:prstGeom>
        </p:spPr>
        <p:txBody>
          <a:bodyPr wrap="square" lIns="540000" tIns="360000" rIns="540000" bIns="360000">
            <a:spAutoFit/>
          </a:bodyPr>
          <a:lstStyle/>
          <a:p>
            <a:pPr marL="342900" indent="-342900">
              <a:buFont typeface="Arial" panose="020B0604020202020204" pitchFamily="34" charset="0"/>
              <a:buChar char="•"/>
            </a:pPr>
            <a:r>
              <a:rPr lang="en-GB" sz="2000" b="1" dirty="0">
                <a:solidFill>
                  <a:prstClr val="black"/>
                </a:solidFill>
              </a:rPr>
              <a:t>Settled perennial disputes over territory West of the Mississippi</a:t>
            </a:r>
          </a:p>
          <a:p>
            <a:pPr marL="342900" indent="-342900">
              <a:buFont typeface="Arial" panose="020B0604020202020204" pitchFamily="34" charset="0"/>
              <a:buChar char="•"/>
            </a:pPr>
            <a:endParaRPr lang="en-GB" sz="2000" b="1" dirty="0">
              <a:solidFill>
                <a:prstClr val="black"/>
              </a:solidFill>
            </a:endParaRPr>
          </a:p>
          <a:p>
            <a:pPr marL="342900" indent="-342900">
              <a:buFont typeface="Arial" panose="020B0604020202020204" pitchFamily="34" charset="0"/>
              <a:buChar char="•"/>
            </a:pPr>
            <a:r>
              <a:rPr lang="en-GB" sz="2000" b="1" dirty="0">
                <a:solidFill>
                  <a:prstClr val="black"/>
                </a:solidFill>
              </a:rPr>
              <a:t>Negotiated between Jefferson and Napoleon Bonaparte </a:t>
            </a:r>
            <a:r>
              <a:rPr lang="en-GB" sz="1600" dirty="0">
                <a:solidFill>
                  <a:prstClr val="black"/>
                </a:solidFill>
              </a:rPr>
              <a:t>(France had made a secret agreement with Spain over ownership in 1800)</a:t>
            </a:r>
            <a:endParaRPr lang="en-GB" sz="1600" b="1" dirty="0">
              <a:solidFill>
                <a:prstClr val="black"/>
              </a:solidFill>
            </a:endParaRPr>
          </a:p>
          <a:p>
            <a:pPr marL="342900" indent="-342900">
              <a:buFont typeface="Arial" panose="020B0604020202020204" pitchFamily="34" charset="0"/>
              <a:buChar char="•"/>
            </a:pPr>
            <a:endParaRPr lang="en-GB" sz="2000" b="1" dirty="0">
              <a:solidFill>
                <a:prstClr val="black"/>
              </a:solidFill>
            </a:endParaRPr>
          </a:p>
          <a:p>
            <a:pPr marL="342900" indent="-342900">
              <a:buFont typeface="Arial" panose="020B0604020202020204" pitchFamily="34" charset="0"/>
              <a:buChar char="•"/>
            </a:pPr>
            <a:r>
              <a:rPr lang="en-GB" sz="2000" b="1" dirty="0">
                <a:solidFill>
                  <a:prstClr val="black"/>
                </a:solidFill>
              </a:rPr>
              <a:t>By 1803, Kentucky (1792), Tennessee (1796) and Ohio (1803) (plus Vermont in the East, 1791) already added to the original 13 colonies as full states within the union</a:t>
            </a:r>
          </a:p>
          <a:p>
            <a:pPr marL="342900" indent="-342900">
              <a:buFont typeface="Arial" panose="020B0604020202020204" pitchFamily="34" charset="0"/>
              <a:buChar char="•"/>
            </a:pPr>
            <a:endParaRPr lang="en-GB" sz="2000" b="1" dirty="0">
              <a:solidFill>
                <a:prstClr val="black"/>
              </a:solidFill>
            </a:endParaRPr>
          </a:p>
          <a:p>
            <a:pPr marL="342900" indent="-342900">
              <a:buFont typeface="Arial" panose="020B0604020202020204" pitchFamily="34" charset="0"/>
              <a:buChar char="•"/>
            </a:pPr>
            <a:endParaRPr lang="en-GB" sz="2000" b="1" dirty="0">
              <a:solidFill>
                <a:prstClr val="black"/>
              </a:solidFill>
            </a:endParaRPr>
          </a:p>
          <a:p>
            <a:pPr lvl="1"/>
            <a:endParaRPr lang="en-GB" dirty="0"/>
          </a:p>
        </p:txBody>
      </p:sp>
      <p:sp>
        <p:nvSpPr>
          <p:cNvPr id="6" name="Rectangle 5"/>
          <p:cNvSpPr/>
          <p:nvPr/>
        </p:nvSpPr>
        <p:spPr>
          <a:xfrm>
            <a:off x="4067944" y="4580321"/>
            <a:ext cx="4896544" cy="2389025"/>
          </a:xfrm>
          <a:prstGeom prst="rect">
            <a:avLst/>
          </a:prstGeom>
        </p:spPr>
        <p:txBody>
          <a:bodyPr wrap="square" lIns="540000" tIns="360000" rIns="540000" bIns="360000">
            <a:spAutoFit/>
          </a:bodyPr>
          <a:lstStyle/>
          <a:p>
            <a:pPr marL="285750" indent="-285750">
              <a:buFont typeface="Arial" panose="020B0604020202020204" pitchFamily="34" charset="0"/>
              <a:buChar char="•"/>
            </a:pPr>
            <a:r>
              <a:rPr lang="en-GB" b="1" dirty="0"/>
              <a:t>Jefferson commissions Lewis and Clark expedition (Meriwether Lewis and William Clark) to survey new territories and to map a route  to the Pacific, 1804–1806</a:t>
            </a:r>
          </a:p>
          <a:p>
            <a:pPr marL="285750" indent="-285750">
              <a:buFont typeface="Arial" panose="020B0604020202020204" pitchFamily="34" charset="0"/>
              <a:buChar char="•"/>
            </a:pPr>
            <a:endParaRPr lang="en-GB" b="1" dirty="0"/>
          </a:p>
        </p:txBody>
      </p:sp>
    </p:spTree>
    <p:extLst>
      <p:ext uri="{BB962C8B-B14F-4D97-AF65-F5344CB8AC3E}">
        <p14:creationId xmlns:p14="http://schemas.microsoft.com/office/powerpoint/2010/main" val="366211533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56886" y="0"/>
            <a:ext cx="9200886" cy="7498116"/>
          </a:xfrm>
          <a:prstGeom prst="rect">
            <a:avLst/>
          </a:prstGeom>
        </p:spPr>
        <p:txBody>
          <a:bodyPr wrap="square" lIns="540000" tIns="360000" rIns="540000" bIns="360000">
            <a:spAutoFit/>
          </a:bodyPr>
          <a:lstStyle/>
          <a:p>
            <a:pPr algn="ctr"/>
            <a:r>
              <a:rPr lang="en-GB" sz="3200" b="1" dirty="0">
                <a:solidFill>
                  <a:prstClr val="black"/>
                </a:solidFill>
              </a:rPr>
              <a:t>Louisiana Purchase (1803)</a:t>
            </a:r>
          </a:p>
          <a:p>
            <a:endParaRPr lang="en-GB" sz="2000" b="1" u="sng" dirty="0">
              <a:solidFill>
                <a:prstClr val="black"/>
              </a:solidFill>
            </a:endParaRPr>
          </a:p>
          <a:p>
            <a:r>
              <a:rPr lang="en-GB" sz="2200" b="1" u="sng" dirty="0"/>
              <a:t>Jefferson to Joseph Priestley 29 January 1804</a:t>
            </a:r>
            <a:endParaRPr lang="en-GB" sz="2200" dirty="0"/>
          </a:p>
          <a:p>
            <a:pPr algn="just"/>
            <a:r>
              <a:rPr lang="en-GB" sz="2200" dirty="0"/>
              <a:t> … I very early saw that Louisiana was indeed a speck in our horizon which was to burst in a tornado … The denouement has been happy; and I confess I look to this duplication of area for the extending a government so free and economical as ours, as a great achievement to the mass of happiness which is to ensue. Whether we remain in one confederacy, or form into Atlantic and Mississippi confederacies, I believe not very important to the happiness of either part. </a:t>
            </a:r>
            <a:r>
              <a:rPr lang="en-GB" sz="2200" b="1" dirty="0"/>
              <a:t>Those of the western confederacy will be as much our children &amp; descendants as those of the eastern</a:t>
            </a:r>
            <a:r>
              <a:rPr lang="en-GB" sz="2200" dirty="0"/>
              <a:t>, and I feel myself as much identified with that country, in future time, as with this; and did I now foresee a separation at some future day, yet </a:t>
            </a:r>
            <a:r>
              <a:rPr lang="en-GB" sz="2200" b="1" dirty="0"/>
              <a:t>I should feel the duty &amp; the desire to promote the western interests as zealously as the eastern, doing all the good for both portions of our future family which should fall within my power</a:t>
            </a:r>
            <a:r>
              <a:rPr lang="en-GB" sz="2200" dirty="0"/>
              <a:t>.</a:t>
            </a:r>
          </a:p>
          <a:p>
            <a:endParaRPr lang="en-GB" sz="2000" b="1" u="sng" dirty="0">
              <a:solidFill>
                <a:prstClr val="black"/>
              </a:solidFill>
            </a:endParaRPr>
          </a:p>
          <a:p>
            <a:endParaRPr lang="en-GB" sz="2000" b="1" dirty="0">
              <a:solidFill>
                <a:prstClr val="black"/>
              </a:solidFill>
            </a:endParaRPr>
          </a:p>
          <a:p>
            <a:pPr lvl="1"/>
            <a:endParaRPr lang="en-GB" dirty="0"/>
          </a:p>
        </p:txBody>
      </p:sp>
      <p:sp>
        <p:nvSpPr>
          <p:cNvPr id="3" name="Rectangle 2"/>
          <p:cNvSpPr/>
          <p:nvPr/>
        </p:nvSpPr>
        <p:spPr>
          <a:xfrm>
            <a:off x="-23485" y="1700808"/>
            <a:ext cx="9144000" cy="1034808"/>
          </a:xfrm>
          <a:prstGeom prst="rect">
            <a:avLst/>
          </a:prstGeom>
        </p:spPr>
        <p:txBody>
          <a:bodyPr wrap="square" lIns="540000" tIns="360000" rIns="540000" bIns="360000">
            <a:spAutoFit/>
          </a:bodyPr>
          <a:lstStyle/>
          <a:p>
            <a:endParaRPr lang="en-GB" sz="2000" b="1" u="sng" dirty="0">
              <a:solidFill>
                <a:prstClr val="black"/>
              </a:solidFill>
            </a:endParaRPr>
          </a:p>
        </p:txBody>
      </p:sp>
      <p:sp>
        <p:nvSpPr>
          <p:cNvPr id="5" name="Rectangle 4"/>
          <p:cNvSpPr/>
          <p:nvPr/>
        </p:nvSpPr>
        <p:spPr>
          <a:xfrm>
            <a:off x="-36781" y="798177"/>
            <a:ext cx="3672678" cy="1619583"/>
          </a:xfrm>
          <a:prstGeom prst="rect">
            <a:avLst/>
          </a:prstGeom>
        </p:spPr>
        <p:txBody>
          <a:bodyPr wrap="square" lIns="540000" tIns="360000" rIns="540000" bIns="360000">
            <a:spAutoFit/>
          </a:bodyPr>
          <a:lstStyle/>
          <a:p>
            <a:endParaRPr lang="en-GB" sz="2000" b="1" dirty="0">
              <a:solidFill>
                <a:prstClr val="black"/>
              </a:solidFill>
            </a:endParaRPr>
          </a:p>
          <a:p>
            <a:pPr marL="342900" indent="-342900">
              <a:buFont typeface="Arial" panose="020B0604020202020204" pitchFamily="34" charset="0"/>
              <a:buChar char="•"/>
            </a:pPr>
            <a:endParaRPr lang="en-GB" sz="2000" b="1" dirty="0">
              <a:solidFill>
                <a:prstClr val="black"/>
              </a:solidFill>
            </a:endParaRPr>
          </a:p>
          <a:p>
            <a:pPr lvl="1"/>
            <a:endParaRPr lang="en-GB" dirty="0"/>
          </a:p>
        </p:txBody>
      </p:sp>
    </p:spTree>
    <p:extLst>
      <p:ext uri="{BB962C8B-B14F-4D97-AF65-F5344CB8AC3E}">
        <p14:creationId xmlns:p14="http://schemas.microsoft.com/office/powerpoint/2010/main" val="354720444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56886" y="0"/>
            <a:ext cx="9200886" cy="6267009"/>
          </a:xfrm>
          <a:prstGeom prst="rect">
            <a:avLst/>
          </a:prstGeom>
        </p:spPr>
        <p:txBody>
          <a:bodyPr wrap="square" lIns="540000" tIns="360000" rIns="540000" bIns="360000">
            <a:spAutoFit/>
          </a:bodyPr>
          <a:lstStyle/>
          <a:p>
            <a:r>
              <a:rPr lang="en-GB" sz="2000" b="1" u="sng" dirty="0">
                <a:solidFill>
                  <a:prstClr val="black"/>
                </a:solidFill>
              </a:rPr>
              <a:t>Louisiana Purchase (1803)</a:t>
            </a:r>
          </a:p>
          <a:p>
            <a:endParaRPr lang="en-GB" sz="2000" b="1" u="sng" dirty="0">
              <a:solidFill>
                <a:prstClr val="black"/>
              </a:solidFill>
            </a:endParaRPr>
          </a:p>
          <a:p>
            <a:pPr algn="just"/>
            <a:r>
              <a:rPr lang="en-GB" sz="2000" b="1" u="sng" dirty="0"/>
              <a:t>To James Madison, Monticello, April 27 1809</a:t>
            </a:r>
            <a:endParaRPr lang="en-GB" sz="2000" dirty="0"/>
          </a:p>
          <a:p>
            <a:pPr algn="just"/>
            <a:r>
              <a:rPr lang="en-GB" sz="2000" dirty="0"/>
              <a:t>As to Bonaparte, I should not doubt the revocation of his edicts, were he governed by reason, but his policy is so crooked that it eludes conjecture … He ought to conciliate our good will, as we can be such an obstacle to the new career opening on him in the Spanish colonies.</a:t>
            </a:r>
          </a:p>
          <a:p>
            <a:pPr algn="just"/>
            <a:r>
              <a:rPr lang="en-GB" sz="2000" dirty="0"/>
              <a:t>	… But, altho’ with difficulty, he will consent to our </a:t>
            </a:r>
            <a:r>
              <a:rPr lang="en-GB" sz="2000" b="1" dirty="0"/>
              <a:t>receiving Cuba into </a:t>
            </a:r>
            <a:r>
              <a:rPr lang="en-GB" sz="2000" dirty="0"/>
              <a:t>our union to prevent our aid to Mexico &amp; the other provinces. That would be a price, &amp; </a:t>
            </a:r>
            <a:r>
              <a:rPr lang="en-GB" sz="2000" b="1" dirty="0"/>
              <a:t>I would immediately erect a column on the Southernmost limit of Cuba &amp; inscribe on it a </a:t>
            </a:r>
            <a:r>
              <a:rPr lang="en-GB" sz="2000" b="1" i="1" dirty="0"/>
              <a:t>Ne plus ultra</a:t>
            </a:r>
            <a:r>
              <a:rPr lang="en-GB" sz="2000" b="1" dirty="0"/>
              <a:t> as to us in that direction</a:t>
            </a:r>
            <a:r>
              <a:rPr lang="en-GB" sz="2000" dirty="0"/>
              <a:t>. We should then have only to include the North in our confederacy, which would be of course in the first war, and we should have such </a:t>
            </a:r>
            <a:r>
              <a:rPr lang="en-GB" sz="2000" b="1" dirty="0"/>
              <a:t>an empire for liberty as she has never surveyed since the creation</a:t>
            </a:r>
            <a:r>
              <a:rPr lang="en-GB" sz="2000" dirty="0"/>
              <a:t>: &amp; I am persuaded no constitution was ever before so well calculated as ours for extensive empire &amp; self-government. … It will be objected to our receiving Cuba, that </a:t>
            </a:r>
            <a:r>
              <a:rPr lang="en-GB" sz="2000" b="1" dirty="0"/>
              <a:t>no limit can then be drawn for our future acquisitions</a:t>
            </a:r>
            <a:r>
              <a:rPr lang="en-GB" sz="2000" dirty="0"/>
              <a:t>. Cuba can be defended by us without a navy, &amp; this develops the principle which ought to limit our views.</a:t>
            </a:r>
            <a:endParaRPr lang="en-GB" dirty="0"/>
          </a:p>
        </p:txBody>
      </p:sp>
      <p:sp>
        <p:nvSpPr>
          <p:cNvPr id="5" name="Rectangle 4"/>
          <p:cNvSpPr/>
          <p:nvPr/>
        </p:nvSpPr>
        <p:spPr>
          <a:xfrm>
            <a:off x="-36781" y="798177"/>
            <a:ext cx="3672678" cy="1619583"/>
          </a:xfrm>
          <a:prstGeom prst="rect">
            <a:avLst/>
          </a:prstGeom>
        </p:spPr>
        <p:txBody>
          <a:bodyPr wrap="square" lIns="540000" tIns="360000" rIns="540000" bIns="360000">
            <a:spAutoFit/>
          </a:bodyPr>
          <a:lstStyle/>
          <a:p>
            <a:endParaRPr lang="en-GB" sz="2000" b="1" dirty="0">
              <a:solidFill>
                <a:prstClr val="black"/>
              </a:solidFill>
            </a:endParaRPr>
          </a:p>
          <a:p>
            <a:pPr marL="342900" indent="-342900">
              <a:buFont typeface="Arial" panose="020B0604020202020204" pitchFamily="34" charset="0"/>
              <a:buChar char="•"/>
            </a:pPr>
            <a:endParaRPr lang="en-GB" sz="2000" b="1" dirty="0">
              <a:solidFill>
                <a:prstClr val="black"/>
              </a:solidFill>
            </a:endParaRPr>
          </a:p>
          <a:p>
            <a:pPr lvl="1"/>
            <a:endParaRPr lang="en-GB" dirty="0"/>
          </a:p>
        </p:txBody>
      </p:sp>
    </p:spTree>
    <p:extLst>
      <p:ext uri="{BB962C8B-B14F-4D97-AF65-F5344CB8AC3E}">
        <p14:creationId xmlns:p14="http://schemas.microsoft.com/office/powerpoint/2010/main" val="152965392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56886" y="0"/>
            <a:ext cx="9200886" cy="7213422"/>
          </a:xfrm>
          <a:prstGeom prst="rect">
            <a:avLst/>
          </a:prstGeom>
        </p:spPr>
        <p:txBody>
          <a:bodyPr wrap="square" lIns="540000" tIns="360000" rIns="540000" bIns="360000">
            <a:spAutoFit/>
          </a:bodyPr>
          <a:lstStyle/>
          <a:p>
            <a:r>
              <a:rPr lang="en-GB" sz="2000" b="1" u="sng" dirty="0">
                <a:solidFill>
                  <a:prstClr val="black"/>
                </a:solidFill>
              </a:rPr>
              <a:t>Expansion and Consolidation</a:t>
            </a:r>
          </a:p>
          <a:p>
            <a:endParaRPr lang="en-GB" sz="1200" b="1" u="sng" dirty="0">
              <a:solidFill>
                <a:prstClr val="black"/>
              </a:solidFill>
            </a:endParaRPr>
          </a:p>
          <a:p>
            <a:pPr algn="just"/>
            <a:r>
              <a:rPr lang="en-GB" sz="1950" b="1" u="sng" dirty="0"/>
              <a:t>To William Ludlow, Monticello September 6 1824.</a:t>
            </a:r>
            <a:endParaRPr lang="en-GB" sz="1950" dirty="0"/>
          </a:p>
          <a:p>
            <a:pPr algn="just"/>
            <a:r>
              <a:rPr lang="en-GB" sz="1950" dirty="0"/>
              <a:t>…. </a:t>
            </a:r>
            <a:r>
              <a:rPr lang="en-GB" sz="1950" b="1" dirty="0"/>
              <a:t>Let a philosophic observer commence a journey from the </a:t>
            </a:r>
            <a:r>
              <a:rPr lang="en-GB" sz="1950" b="1" dirty="0">
                <a:solidFill>
                  <a:srgbClr val="FF0000"/>
                </a:solidFill>
              </a:rPr>
              <a:t>savages </a:t>
            </a:r>
            <a:r>
              <a:rPr lang="en-GB" sz="1950" b="1" dirty="0"/>
              <a:t>of the Rocky Mountains, eastwardly towards our sea-coast</a:t>
            </a:r>
            <a:r>
              <a:rPr lang="en-GB" sz="1950" dirty="0"/>
              <a:t>. These he would observe in the earliest stage of association living under no law but that of nature, subscribing and covering themselves with the flesh and skins of wild beasts. He would next find those on our frontiers in the pastoral state, raising domestic animals to supply the defects of hunting. Then succeed our own </a:t>
            </a:r>
            <a:r>
              <a:rPr lang="en-GB" sz="1950" dirty="0">
                <a:solidFill>
                  <a:srgbClr val="FF0000"/>
                </a:solidFill>
              </a:rPr>
              <a:t>semi-barbarous citizens, the pioneers of the advance of civilization</a:t>
            </a:r>
            <a:r>
              <a:rPr lang="en-GB" sz="1950" dirty="0"/>
              <a:t>, and so in his </a:t>
            </a:r>
            <a:r>
              <a:rPr lang="en-GB" sz="1950" b="1" dirty="0">
                <a:solidFill>
                  <a:srgbClr val="FF0000"/>
                </a:solidFill>
              </a:rPr>
              <a:t>progress</a:t>
            </a:r>
            <a:r>
              <a:rPr lang="en-GB" sz="1950" dirty="0"/>
              <a:t> he would meet the gradual shades of </a:t>
            </a:r>
            <a:r>
              <a:rPr lang="en-GB" sz="1950" b="1" dirty="0">
                <a:solidFill>
                  <a:srgbClr val="FF0000"/>
                </a:solidFill>
              </a:rPr>
              <a:t>improving man </a:t>
            </a:r>
            <a:r>
              <a:rPr lang="en-GB" sz="1950" dirty="0"/>
              <a:t>until he would reach his, as yet, most improved state in our seaport towns. This, in fact, is equivalent to a survey of the </a:t>
            </a:r>
            <a:r>
              <a:rPr lang="en-GB" sz="1950" b="1" dirty="0"/>
              <a:t>progress of man from the infancy of creation to the present day</a:t>
            </a:r>
            <a:r>
              <a:rPr lang="en-GB" sz="1950" dirty="0"/>
              <a:t>. I am 81-years-of-age, born where I now live, in the first range of mountains in the interior of our country. And I </a:t>
            </a:r>
            <a:r>
              <a:rPr lang="en-GB" sz="1950" b="1" dirty="0"/>
              <a:t>have observed this </a:t>
            </a:r>
            <a:r>
              <a:rPr lang="en-GB" sz="1950" b="1" dirty="0">
                <a:solidFill>
                  <a:srgbClr val="FF0000"/>
                </a:solidFill>
              </a:rPr>
              <a:t>march of civilization advancing from the sea coast</a:t>
            </a:r>
            <a:r>
              <a:rPr lang="en-GB" sz="1950" b="1" dirty="0"/>
              <a:t>, passing over us like a cloud of light, increasing our knowledge and improving our condition</a:t>
            </a:r>
            <a:r>
              <a:rPr lang="en-GB" sz="1950" dirty="0"/>
              <a:t>, insomuch as that we are at this time more advanced in civilization here than the seaports were when I was a boy. </a:t>
            </a:r>
            <a:r>
              <a:rPr lang="en-GB" sz="1950" b="1" dirty="0"/>
              <a:t>And where this progress will stop no one can say. Barbarism has, in the meantime, been receding before the steady step of amelioration; and will in time, I trust, disappear from the earth. </a:t>
            </a:r>
          </a:p>
          <a:p>
            <a:pPr algn="just"/>
            <a:endParaRPr lang="en-GB" sz="1900" dirty="0"/>
          </a:p>
        </p:txBody>
      </p:sp>
    </p:spTree>
    <p:extLst>
      <p:ext uri="{BB962C8B-B14F-4D97-AF65-F5344CB8AC3E}">
        <p14:creationId xmlns:p14="http://schemas.microsoft.com/office/powerpoint/2010/main" val="401180449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56886" y="0"/>
            <a:ext cx="9200886" cy="3789408"/>
          </a:xfrm>
          <a:prstGeom prst="rect">
            <a:avLst/>
          </a:prstGeom>
        </p:spPr>
        <p:txBody>
          <a:bodyPr wrap="square" lIns="540000" tIns="360000" rIns="540000" bIns="360000">
            <a:spAutoFit/>
          </a:bodyPr>
          <a:lstStyle/>
          <a:p>
            <a:r>
              <a:rPr lang="en-GB" sz="2000" b="1" u="sng" dirty="0">
                <a:solidFill>
                  <a:prstClr val="black"/>
                </a:solidFill>
              </a:rPr>
              <a:t>Expansion and Consolidation: The War of 1812</a:t>
            </a:r>
          </a:p>
          <a:p>
            <a:endParaRPr lang="en-GB" sz="2000" b="1" u="sng" dirty="0">
              <a:solidFill>
                <a:prstClr val="black"/>
              </a:solidFill>
            </a:endParaRPr>
          </a:p>
          <a:p>
            <a:pPr marL="342900" indent="-342900">
              <a:buFont typeface="Arial" panose="020B0604020202020204" pitchFamily="34" charset="0"/>
              <a:buChar char="•"/>
            </a:pPr>
            <a:r>
              <a:rPr lang="en-GB" sz="2000" b="1" dirty="0">
                <a:solidFill>
                  <a:prstClr val="black"/>
                </a:solidFill>
              </a:rPr>
              <a:t>War between US, Britain and its Indian tribe allies</a:t>
            </a:r>
          </a:p>
          <a:p>
            <a:pPr marL="342900" indent="-342900">
              <a:buFont typeface="Arial" panose="020B0604020202020204" pitchFamily="34" charset="0"/>
              <a:buChar char="•"/>
            </a:pPr>
            <a:r>
              <a:rPr lang="en-GB" sz="2000" b="1" dirty="0">
                <a:solidFill>
                  <a:prstClr val="black"/>
                </a:solidFill>
              </a:rPr>
              <a:t>Failed US attempted invasion of Canada</a:t>
            </a:r>
          </a:p>
          <a:p>
            <a:pPr marL="342900" indent="-342900">
              <a:buFont typeface="Arial" panose="020B0604020202020204" pitchFamily="34" charset="0"/>
              <a:buChar char="•"/>
            </a:pPr>
            <a:r>
              <a:rPr lang="en-GB" sz="2000" b="1" dirty="0">
                <a:solidFill>
                  <a:prstClr val="black"/>
                </a:solidFill>
              </a:rPr>
              <a:t>British blockade East Coast, burn Washington DC and Baltimore, 1814</a:t>
            </a:r>
          </a:p>
          <a:p>
            <a:pPr marL="342900" indent="-342900">
              <a:buFont typeface="Arial" panose="020B0604020202020204" pitchFamily="34" charset="0"/>
              <a:buChar char="•"/>
            </a:pPr>
            <a:r>
              <a:rPr lang="en-GB" sz="2000" b="1" dirty="0">
                <a:solidFill>
                  <a:prstClr val="black"/>
                </a:solidFill>
              </a:rPr>
              <a:t>Largely a stalemate but demonstrated US lack of reliance on external powers  - ‘the second war of independence’</a:t>
            </a:r>
          </a:p>
          <a:p>
            <a:pPr marL="342900" indent="-342900">
              <a:buFont typeface="Arial" panose="020B0604020202020204" pitchFamily="34" charset="0"/>
              <a:buChar char="•"/>
            </a:pPr>
            <a:r>
              <a:rPr lang="en-GB" sz="2000" b="1" dirty="0">
                <a:solidFill>
                  <a:prstClr val="black"/>
                </a:solidFill>
              </a:rPr>
              <a:t>Legacy of Anglophobia </a:t>
            </a:r>
          </a:p>
          <a:p>
            <a:pPr marL="342900" indent="-342900">
              <a:buFont typeface="Arial" panose="020B0604020202020204" pitchFamily="34" charset="0"/>
              <a:buChar char="•"/>
            </a:pPr>
            <a:endParaRPr lang="en-GB" sz="2000" b="1" dirty="0">
              <a:solidFill>
                <a:prstClr val="black"/>
              </a:solidFill>
            </a:endParaRPr>
          </a:p>
          <a:p>
            <a:endParaRPr lang="en-GB" sz="1900" dirty="0"/>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827623" y="2532924"/>
            <a:ext cx="4208934" cy="4267698"/>
          </a:xfrm>
          <a:prstGeom prst="rect">
            <a:avLst/>
          </a:prstGeom>
        </p:spPr>
      </p:pic>
      <p:pic>
        <p:nvPicPr>
          <p:cNvPr id="6146"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57307" y="3033235"/>
            <a:ext cx="4286250" cy="32670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75877068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56886" y="0"/>
            <a:ext cx="9200886" cy="1634972"/>
          </a:xfrm>
          <a:prstGeom prst="rect">
            <a:avLst/>
          </a:prstGeom>
        </p:spPr>
        <p:txBody>
          <a:bodyPr wrap="square" lIns="540000" tIns="360000" rIns="540000" bIns="360000">
            <a:spAutoFit/>
          </a:bodyPr>
          <a:lstStyle/>
          <a:p>
            <a:r>
              <a:rPr lang="en-GB" sz="2000" b="1" u="sng" dirty="0">
                <a:solidFill>
                  <a:prstClr val="black"/>
                </a:solidFill>
              </a:rPr>
              <a:t>Expansion and Consolidation: The War of 1812</a:t>
            </a:r>
          </a:p>
          <a:p>
            <a:endParaRPr lang="en-GB" sz="2000" b="1" u="sng" dirty="0">
              <a:solidFill>
                <a:prstClr val="black"/>
              </a:solidFill>
            </a:endParaRPr>
          </a:p>
          <a:p>
            <a:endParaRPr lang="en-GB" sz="1900" dirty="0"/>
          </a:p>
        </p:txBody>
      </p:sp>
      <p:pic>
        <p:nvPicPr>
          <p:cNvPr id="1331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3528" y="817486"/>
            <a:ext cx="3132407" cy="526776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 name="Picture 1"/>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427984" y="817486"/>
            <a:ext cx="4493000" cy="4555730"/>
          </a:xfrm>
          <a:prstGeom prst="rect">
            <a:avLst/>
          </a:prstGeom>
        </p:spPr>
      </p:pic>
    </p:spTree>
    <p:extLst>
      <p:ext uri="{BB962C8B-B14F-4D97-AF65-F5344CB8AC3E}">
        <p14:creationId xmlns:p14="http://schemas.microsoft.com/office/powerpoint/2010/main" val="124642221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56886" y="0"/>
            <a:ext cx="9200886" cy="1634972"/>
          </a:xfrm>
          <a:prstGeom prst="rect">
            <a:avLst/>
          </a:prstGeom>
        </p:spPr>
        <p:txBody>
          <a:bodyPr wrap="square" lIns="540000" tIns="360000" rIns="540000" bIns="360000">
            <a:spAutoFit/>
          </a:bodyPr>
          <a:lstStyle/>
          <a:p>
            <a:r>
              <a:rPr lang="en-GB" sz="2000" b="1" u="sng" dirty="0">
                <a:solidFill>
                  <a:prstClr val="black"/>
                </a:solidFill>
                <a:latin typeface="Calibri"/>
              </a:rPr>
              <a:t>Expansion and Consolidation: The Monroe Doctrine (1823)</a:t>
            </a:r>
          </a:p>
          <a:p>
            <a:endParaRPr lang="en-GB" sz="2000" b="1" u="sng" dirty="0">
              <a:solidFill>
                <a:prstClr val="black"/>
              </a:solidFill>
              <a:latin typeface="Calibri"/>
            </a:endParaRPr>
          </a:p>
          <a:p>
            <a:endParaRPr lang="en-GB" sz="1900" dirty="0">
              <a:solidFill>
                <a:prstClr val="black"/>
              </a:solidFill>
              <a:latin typeface="Calibri"/>
            </a:endParaRPr>
          </a:p>
        </p:txBody>
      </p:sp>
      <p:pic>
        <p:nvPicPr>
          <p:cNvPr id="1433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10241" y="817488"/>
            <a:ext cx="2332228" cy="280607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9" name="Rectangle 8"/>
          <p:cNvSpPr/>
          <p:nvPr/>
        </p:nvSpPr>
        <p:spPr>
          <a:xfrm>
            <a:off x="-47186" y="404664"/>
            <a:ext cx="6779427" cy="6390120"/>
          </a:xfrm>
          <a:prstGeom prst="rect">
            <a:avLst/>
          </a:prstGeom>
        </p:spPr>
        <p:txBody>
          <a:bodyPr wrap="square" lIns="540000" tIns="360000" rIns="540000" bIns="360000">
            <a:spAutoFit/>
          </a:bodyPr>
          <a:lstStyle/>
          <a:p>
            <a:pPr algn="just"/>
            <a:r>
              <a:rPr lang="en-GB" sz="2000" dirty="0">
                <a:solidFill>
                  <a:prstClr val="black"/>
                </a:solidFill>
                <a:latin typeface="Calibri"/>
              </a:rPr>
              <a:t>“The occasion has been judged proper for asserting, as a principle in which the rights and interests of the United States are involved, </a:t>
            </a:r>
            <a:r>
              <a:rPr lang="en-GB" sz="2000" b="1" dirty="0">
                <a:solidFill>
                  <a:prstClr val="black"/>
                </a:solidFill>
                <a:latin typeface="Calibri"/>
              </a:rPr>
              <a:t>that the American continents, by the free and independent condition which they have assumed and maintain, are henceforth not to be considered as subjects for future colonization by any European powers</a:t>
            </a:r>
            <a:r>
              <a:rPr lang="en-GB" sz="2000" dirty="0">
                <a:solidFill>
                  <a:prstClr val="black"/>
                </a:solidFill>
                <a:latin typeface="Calibri"/>
              </a:rPr>
              <a:t>.</a:t>
            </a:r>
          </a:p>
          <a:p>
            <a:pPr algn="just"/>
            <a:r>
              <a:rPr lang="en-GB" sz="1900" dirty="0">
                <a:solidFill>
                  <a:prstClr val="black"/>
                </a:solidFill>
                <a:latin typeface="Calibri"/>
              </a:rPr>
              <a:t>	… </a:t>
            </a:r>
            <a:r>
              <a:rPr lang="en-GB" sz="1900" b="1" dirty="0">
                <a:solidFill>
                  <a:prstClr val="black"/>
                </a:solidFill>
                <a:latin typeface="Calibri"/>
              </a:rPr>
              <a:t>We should consider any attempt on their part to extend their system to any portion of this hemisphere as dangerous to our peace and safety</a:t>
            </a:r>
            <a:r>
              <a:rPr lang="en-GB" sz="1900" dirty="0">
                <a:solidFill>
                  <a:prstClr val="black"/>
                </a:solidFill>
                <a:latin typeface="Calibri"/>
              </a:rPr>
              <a:t>. With existing colonies or dependencies of any European power we have not interfered and shall not interfere. But with governments who have declared their independence and maintained it, and whose independence we have acknowledged, we could not view any interposition for the purpose of oppressing them, or controlling in any other manner their destiny, by any European power in any other light than as the manifestation of an unfriendly disposition toward the United States.”</a:t>
            </a:r>
          </a:p>
        </p:txBody>
      </p:sp>
      <p:sp>
        <p:nvSpPr>
          <p:cNvPr id="7" name="Rectangle 6"/>
          <p:cNvSpPr/>
          <p:nvPr/>
        </p:nvSpPr>
        <p:spPr>
          <a:xfrm>
            <a:off x="6849834" y="3623563"/>
            <a:ext cx="2088231" cy="1754326"/>
          </a:xfrm>
          <a:prstGeom prst="rect">
            <a:avLst/>
          </a:prstGeom>
        </p:spPr>
        <p:txBody>
          <a:bodyPr wrap="square">
            <a:spAutoFit/>
          </a:bodyPr>
          <a:lstStyle/>
          <a:p>
            <a:pPr algn="r"/>
            <a:r>
              <a:rPr lang="en-GB" dirty="0">
                <a:solidFill>
                  <a:prstClr val="black"/>
                </a:solidFill>
                <a:latin typeface="Calibri"/>
              </a:rPr>
              <a:t>James Monroe, 5</a:t>
            </a:r>
            <a:r>
              <a:rPr lang="en-GB" baseline="30000" dirty="0">
                <a:solidFill>
                  <a:prstClr val="black"/>
                </a:solidFill>
                <a:latin typeface="Calibri"/>
              </a:rPr>
              <a:t>th</a:t>
            </a:r>
            <a:r>
              <a:rPr lang="en-GB" dirty="0">
                <a:solidFill>
                  <a:prstClr val="black"/>
                </a:solidFill>
                <a:latin typeface="Calibri"/>
              </a:rPr>
              <a:t> US President (1817–1825), message to Congress, December 2 1823</a:t>
            </a:r>
          </a:p>
          <a:p>
            <a:endParaRPr lang="en-GB" dirty="0">
              <a:solidFill>
                <a:prstClr val="black"/>
              </a:solidFill>
              <a:latin typeface="Calibri"/>
            </a:endParaRPr>
          </a:p>
        </p:txBody>
      </p:sp>
    </p:spTree>
    <p:extLst>
      <p:ext uri="{BB962C8B-B14F-4D97-AF65-F5344CB8AC3E}">
        <p14:creationId xmlns:p14="http://schemas.microsoft.com/office/powerpoint/2010/main" val="177325146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0" y="2"/>
            <a:ext cx="8964488" cy="6851785"/>
          </a:xfrm>
          <a:prstGeom prst="rect">
            <a:avLst/>
          </a:prstGeom>
        </p:spPr>
        <p:txBody>
          <a:bodyPr wrap="square" lIns="540000" tIns="360000" rIns="540000" bIns="360000">
            <a:spAutoFit/>
          </a:bodyPr>
          <a:lstStyle/>
          <a:p>
            <a:r>
              <a:rPr lang="en-GB" sz="2000" b="1" u="sng" dirty="0">
                <a:solidFill>
                  <a:prstClr val="black"/>
                </a:solidFill>
                <a:latin typeface="Calibri"/>
              </a:rPr>
              <a:t>Expansion and Consolidation: Texas Revolution</a:t>
            </a:r>
          </a:p>
          <a:p>
            <a:endParaRPr lang="en-GB" sz="2000" b="1" u="sng" dirty="0">
              <a:solidFill>
                <a:prstClr val="black"/>
              </a:solidFill>
              <a:latin typeface="Calibri"/>
            </a:endParaRPr>
          </a:p>
          <a:p>
            <a:r>
              <a:rPr lang="en-GB" sz="2000" dirty="0">
                <a:solidFill>
                  <a:prstClr val="black"/>
                </a:solidFill>
                <a:latin typeface="Calibri"/>
              </a:rPr>
              <a:t>1821	Conclusion of Mexican war of independence</a:t>
            </a:r>
          </a:p>
          <a:p>
            <a:endParaRPr lang="en-US" sz="1200" dirty="0">
              <a:solidFill>
                <a:prstClr val="black"/>
              </a:solidFill>
              <a:latin typeface="Calibri"/>
            </a:endParaRPr>
          </a:p>
          <a:p>
            <a:r>
              <a:rPr lang="en-US" sz="2000" dirty="0">
                <a:solidFill>
                  <a:prstClr val="black"/>
                </a:solidFill>
                <a:latin typeface="Calibri"/>
              </a:rPr>
              <a:t>1830s	</a:t>
            </a:r>
            <a:r>
              <a:rPr lang="en-US" sz="2000" b="1" i="1" dirty="0">
                <a:solidFill>
                  <a:prstClr val="black"/>
                </a:solidFill>
                <a:latin typeface="Calibri"/>
              </a:rPr>
              <a:t>Insurrection</a:t>
            </a:r>
            <a:r>
              <a:rPr lang="en-US" sz="2000" dirty="0">
                <a:solidFill>
                  <a:prstClr val="black"/>
                </a:solidFill>
                <a:latin typeface="Calibri"/>
              </a:rPr>
              <a:t>: US settlers and adventurers (“filibusters”)</a:t>
            </a:r>
            <a:r>
              <a:rPr lang="en-GB" sz="2000" dirty="0">
                <a:solidFill>
                  <a:prstClr val="black"/>
                </a:solidFill>
                <a:latin typeface="Calibri"/>
              </a:rPr>
              <a:t> </a:t>
            </a:r>
            <a:r>
              <a:rPr lang="en-US" sz="2000" dirty="0">
                <a:solidFill>
                  <a:prstClr val="black"/>
                </a:solidFill>
                <a:latin typeface="Calibri"/>
              </a:rPr>
              <a:t>fight for 		Independence of Texas from Mexico</a:t>
            </a:r>
            <a:endParaRPr lang="en-GB" sz="2000" dirty="0">
              <a:solidFill>
                <a:prstClr val="black"/>
              </a:solidFill>
              <a:latin typeface="Calibri"/>
            </a:endParaRPr>
          </a:p>
          <a:p>
            <a:endParaRPr lang="en-US" sz="1200" dirty="0">
              <a:solidFill>
                <a:prstClr val="black"/>
              </a:solidFill>
              <a:latin typeface="Calibri"/>
            </a:endParaRPr>
          </a:p>
          <a:p>
            <a:r>
              <a:rPr lang="en-US" sz="2000" dirty="0">
                <a:solidFill>
                  <a:prstClr val="black"/>
                </a:solidFill>
                <a:latin typeface="Calibri"/>
              </a:rPr>
              <a:t>1836 	February 23–March 6 </a:t>
            </a:r>
            <a:r>
              <a:rPr lang="en-US" sz="2000" b="1" i="1" dirty="0">
                <a:solidFill>
                  <a:prstClr val="black"/>
                </a:solidFill>
                <a:latin typeface="Calibri"/>
              </a:rPr>
              <a:t>Siege of the Alamo</a:t>
            </a:r>
            <a:r>
              <a:rPr lang="en-US" sz="2000" dirty="0">
                <a:solidFill>
                  <a:prstClr val="black"/>
                </a:solidFill>
                <a:latin typeface="Calibri"/>
              </a:rPr>
              <a:t>: Defeat begins the heroic 		myth of 	the Alamo featuring James Bowie, Davy Crockett 		and William Travis’s “line in the sand” – 187 American 		martyrs against 1,400 Mexicans</a:t>
            </a:r>
            <a:endParaRPr lang="en-GB" sz="2000" dirty="0">
              <a:solidFill>
                <a:prstClr val="black"/>
              </a:solidFill>
              <a:latin typeface="Calibri"/>
            </a:endParaRPr>
          </a:p>
          <a:p>
            <a:endParaRPr lang="en-US" sz="1000" dirty="0">
              <a:solidFill>
                <a:prstClr val="black"/>
              </a:solidFill>
              <a:latin typeface="Calibri"/>
            </a:endParaRPr>
          </a:p>
          <a:p>
            <a:r>
              <a:rPr lang="en-US" sz="2000" dirty="0">
                <a:solidFill>
                  <a:prstClr val="black"/>
                </a:solidFill>
                <a:latin typeface="Calibri"/>
              </a:rPr>
              <a:t>	April	</a:t>
            </a:r>
            <a:r>
              <a:rPr lang="en-US" sz="2000" b="1" i="1" dirty="0">
                <a:solidFill>
                  <a:prstClr val="black"/>
                </a:solidFill>
                <a:latin typeface="Calibri"/>
              </a:rPr>
              <a:t>Texas War</a:t>
            </a:r>
            <a:r>
              <a:rPr lang="en-US" sz="2000" dirty="0">
                <a:solidFill>
                  <a:prstClr val="black"/>
                </a:solidFill>
                <a:latin typeface="Calibri"/>
              </a:rPr>
              <a:t> (Battles of Goliad and San Jacinto)</a:t>
            </a:r>
            <a:endParaRPr lang="en-GB" sz="2000" dirty="0">
              <a:solidFill>
                <a:prstClr val="black"/>
              </a:solidFill>
              <a:latin typeface="Calibri"/>
            </a:endParaRPr>
          </a:p>
          <a:p>
            <a:r>
              <a:rPr lang="en-US" sz="2000" dirty="0">
                <a:solidFill>
                  <a:prstClr val="black"/>
                </a:solidFill>
                <a:latin typeface="Calibri"/>
              </a:rPr>
              <a:t>		Sam Houston’s army defeats General Santa Anna at the 		Battle of San Jacinto, winning independence for a Texan 		republic. Outcome of the war and the extent of Texas’s 		borders disputed by the Mexican government.</a:t>
            </a:r>
          </a:p>
          <a:p>
            <a:endParaRPr lang="en-GB" sz="1200" dirty="0">
              <a:solidFill>
                <a:prstClr val="black"/>
              </a:solidFill>
              <a:latin typeface="Calibri"/>
            </a:endParaRPr>
          </a:p>
          <a:p>
            <a:r>
              <a:rPr lang="en-US" sz="2000" dirty="0">
                <a:solidFill>
                  <a:prstClr val="black"/>
                </a:solidFill>
                <a:latin typeface="Calibri"/>
              </a:rPr>
              <a:t>1836–1845	</a:t>
            </a:r>
            <a:r>
              <a:rPr lang="en-US" sz="2000" b="1" i="1" dirty="0">
                <a:solidFill>
                  <a:prstClr val="black"/>
                </a:solidFill>
                <a:latin typeface="Calibri"/>
              </a:rPr>
              <a:t>Republic of Texas</a:t>
            </a:r>
            <a:r>
              <a:rPr lang="en-US" sz="2000" dirty="0">
                <a:solidFill>
                  <a:prstClr val="black"/>
                </a:solidFill>
                <a:latin typeface="Calibri"/>
              </a:rPr>
              <a:t> (Lone Star Republic) </a:t>
            </a:r>
          </a:p>
          <a:p>
            <a:endParaRPr lang="en-GB" sz="1200" dirty="0">
              <a:solidFill>
                <a:prstClr val="black"/>
              </a:solidFill>
              <a:latin typeface="Calibri"/>
            </a:endParaRPr>
          </a:p>
          <a:p>
            <a:r>
              <a:rPr lang="en-US" sz="2000" dirty="0">
                <a:solidFill>
                  <a:prstClr val="black"/>
                </a:solidFill>
                <a:latin typeface="Calibri"/>
              </a:rPr>
              <a:t>1845		</a:t>
            </a:r>
            <a:r>
              <a:rPr lang="en-US" sz="2000" b="1" i="1" dirty="0">
                <a:solidFill>
                  <a:prstClr val="black"/>
                </a:solidFill>
                <a:latin typeface="Calibri"/>
              </a:rPr>
              <a:t>Annexation of Texas</a:t>
            </a:r>
            <a:r>
              <a:rPr lang="en-US" sz="2000" dirty="0">
                <a:solidFill>
                  <a:prstClr val="black"/>
                </a:solidFill>
                <a:latin typeface="Calibri"/>
              </a:rPr>
              <a:t> (becomes a member of the USA) </a:t>
            </a:r>
            <a:endParaRPr lang="en-GB" sz="2000" dirty="0">
              <a:solidFill>
                <a:prstClr val="black"/>
              </a:solidFill>
              <a:latin typeface="Calibri"/>
            </a:endParaRPr>
          </a:p>
          <a:p>
            <a:endParaRPr lang="en-GB" sz="2000" b="1" u="sng" dirty="0">
              <a:solidFill>
                <a:prstClr val="black"/>
              </a:solidFill>
              <a:latin typeface="Calibri"/>
            </a:endParaRPr>
          </a:p>
        </p:txBody>
      </p:sp>
    </p:spTree>
    <p:extLst>
      <p:ext uri="{BB962C8B-B14F-4D97-AF65-F5344CB8AC3E}">
        <p14:creationId xmlns:p14="http://schemas.microsoft.com/office/powerpoint/2010/main" val="381708017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0" y="2"/>
            <a:ext cx="5508104" cy="7190339"/>
          </a:xfrm>
          <a:prstGeom prst="rect">
            <a:avLst/>
          </a:prstGeom>
        </p:spPr>
        <p:txBody>
          <a:bodyPr wrap="square" lIns="540000" tIns="360000" rIns="540000" bIns="360000">
            <a:spAutoFit/>
          </a:bodyPr>
          <a:lstStyle/>
          <a:p>
            <a:r>
              <a:rPr lang="en-GB" sz="2000" b="1" u="sng" dirty="0">
                <a:solidFill>
                  <a:prstClr val="black"/>
                </a:solidFill>
                <a:latin typeface="Calibri"/>
              </a:rPr>
              <a:t>Expansion and Consolidation:</a:t>
            </a:r>
          </a:p>
          <a:p>
            <a:r>
              <a:rPr lang="en-US" sz="2000" b="1" u="sng" dirty="0">
                <a:solidFill>
                  <a:prstClr val="black"/>
                </a:solidFill>
                <a:latin typeface="Calibri"/>
              </a:rPr>
              <a:t>Mexican-American War </a:t>
            </a:r>
          </a:p>
          <a:p>
            <a:endParaRPr lang="en-GB" sz="2000" b="1" u="sng" dirty="0">
              <a:solidFill>
                <a:prstClr val="black"/>
              </a:solidFill>
              <a:latin typeface="Calibri"/>
            </a:endParaRPr>
          </a:p>
          <a:p>
            <a:r>
              <a:rPr lang="en-US" sz="2000" dirty="0">
                <a:solidFill>
                  <a:prstClr val="black"/>
                </a:solidFill>
                <a:latin typeface="Calibri"/>
              </a:rPr>
              <a:t>1846–1848 </a:t>
            </a:r>
            <a:r>
              <a:rPr lang="en-US" sz="2000" b="1" i="1" dirty="0">
                <a:solidFill>
                  <a:prstClr val="black"/>
                </a:solidFill>
                <a:latin typeface="Calibri"/>
              </a:rPr>
              <a:t>Mexican-American War</a:t>
            </a:r>
            <a:r>
              <a:rPr lang="en-US" sz="2000" dirty="0">
                <a:solidFill>
                  <a:prstClr val="black"/>
                </a:solidFill>
                <a:latin typeface="Calibri"/>
              </a:rPr>
              <a:t> </a:t>
            </a:r>
          </a:p>
          <a:p>
            <a:pPr algn="just"/>
            <a:r>
              <a:rPr lang="en-US" sz="2000" dirty="0">
                <a:solidFill>
                  <a:prstClr val="black"/>
                </a:solidFill>
                <a:latin typeface="Calibri"/>
              </a:rPr>
              <a:t>(US forces destroy or  capture many Mexican cities including Vera Cruz, Matamoros [in 	which civilians were massacred], Monterey, and Mexico City)</a:t>
            </a:r>
          </a:p>
          <a:p>
            <a:endParaRPr lang="en-GB" sz="2000" dirty="0">
              <a:solidFill>
                <a:prstClr val="black"/>
              </a:solidFill>
              <a:latin typeface="Calibri"/>
            </a:endParaRPr>
          </a:p>
          <a:p>
            <a:pPr marL="457200" indent="-457200">
              <a:buFontTx/>
              <a:buAutoNum type="arabicPlain" startAt="1848"/>
            </a:pPr>
            <a:r>
              <a:rPr lang="en-US" sz="2000" b="1" dirty="0">
                <a:solidFill>
                  <a:prstClr val="black"/>
                </a:solidFill>
                <a:latin typeface="Calibri"/>
              </a:rPr>
              <a:t> </a:t>
            </a:r>
            <a:r>
              <a:rPr lang="en-US" sz="2000" b="1" i="1" dirty="0">
                <a:solidFill>
                  <a:prstClr val="black"/>
                </a:solidFill>
                <a:latin typeface="Calibri"/>
              </a:rPr>
              <a:t>	Treaty of Guadalupe Hidalgo</a:t>
            </a:r>
            <a:r>
              <a:rPr lang="en-US" sz="2000" dirty="0">
                <a:solidFill>
                  <a:prstClr val="black"/>
                </a:solidFill>
                <a:latin typeface="Calibri"/>
              </a:rPr>
              <a:t>.  	Mexico accepts Rio Grande 	river as Texas’s border with 	Mexico and cedes present day 	territory of California, New 	Mexico, Nevada, and parts of 	Colorado, Arizona, and Utah, to 	the United States.</a:t>
            </a:r>
          </a:p>
          <a:p>
            <a:r>
              <a:rPr lang="en-US" sz="2000" b="1" dirty="0">
                <a:solidFill>
                  <a:prstClr val="black"/>
                </a:solidFill>
                <a:latin typeface="Calibri"/>
              </a:rPr>
              <a:t>	Mexican-American War hero 	Zachary Tyler elected president</a:t>
            </a:r>
            <a:endParaRPr lang="en-US" sz="2000" dirty="0">
              <a:solidFill>
                <a:prstClr val="black"/>
              </a:solidFill>
              <a:latin typeface="Calibri"/>
            </a:endParaRPr>
          </a:p>
          <a:p>
            <a:pPr marL="457200" indent="-457200">
              <a:buFontTx/>
              <a:buAutoNum type="arabicPlain" startAt="1848"/>
            </a:pPr>
            <a:endParaRPr lang="en-GB" sz="2000" dirty="0">
              <a:solidFill>
                <a:prstClr val="black"/>
              </a:solidFill>
              <a:latin typeface="Calibri"/>
            </a:endParaRPr>
          </a:p>
          <a:p>
            <a:endParaRPr lang="en-GB" sz="2000" b="1" u="sng" dirty="0">
              <a:solidFill>
                <a:prstClr val="black"/>
              </a:solidFill>
              <a:latin typeface="Calibri"/>
            </a:endParaRPr>
          </a:p>
        </p:txBody>
      </p:sp>
      <p:pic>
        <p:nvPicPr>
          <p:cNvPr id="3075" name="Picture 3"/>
          <p:cNvPicPr>
            <a:picLocks noChangeAspect="1" noChangeArrowheads="1"/>
          </p:cNvPicPr>
          <p:nvPr/>
        </p:nvPicPr>
        <p:blipFill rotWithShape="1">
          <a:blip r:embed="rId3">
            <a:extLst>
              <a:ext uri="{28A0092B-C50C-407E-A947-70E740481C1C}">
                <a14:useLocalDpi xmlns:a14="http://schemas.microsoft.com/office/drawing/2010/main" val="0"/>
              </a:ext>
            </a:extLst>
          </a:blip>
          <a:srcRect t="13502" r="3672" b="2277"/>
          <a:stretch/>
        </p:blipFill>
        <p:spPr bwMode="auto">
          <a:xfrm>
            <a:off x="5379932" y="404664"/>
            <a:ext cx="3761867" cy="408327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52952551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2" name="Picture 2" descr="C:\Users\Public\Pictures\Photos\2008\New Orleans\MY ROADTRIP PICS 165.JPG"/>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b="13664"/>
          <a:stretch/>
        </p:blipFill>
        <p:spPr bwMode="auto">
          <a:xfrm>
            <a:off x="5735466" y="3"/>
            <a:ext cx="3402395" cy="3924033"/>
          </a:xfrm>
          <a:prstGeom prst="rect">
            <a:avLst/>
          </a:prstGeom>
          <a:noFill/>
          <a:extLst>
            <a:ext uri="{909E8E84-426E-40DD-AFC4-6F175D3DCCD1}">
              <a14:hiddenFill xmlns:a14="http://schemas.microsoft.com/office/drawing/2010/main">
                <a:solidFill>
                  <a:srgbClr val="FFFFFF"/>
                </a:solidFill>
              </a14:hiddenFill>
            </a:ext>
          </a:extLst>
        </p:spPr>
      </p:pic>
      <p:sp>
        <p:nvSpPr>
          <p:cNvPr id="10" name="Rectangle 9"/>
          <p:cNvSpPr/>
          <p:nvPr/>
        </p:nvSpPr>
        <p:spPr>
          <a:xfrm>
            <a:off x="7164288" y="188640"/>
            <a:ext cx="1781494" cy="1569660"/>
          </a:xfrm>
          <a:prstGeom prst="rect">
            <a:avLst/>
          </a:prstGeom>
        </p:spPr>
        <p:txBody>
          <a:bodyPr wrap="square">
            <a:spAutoFit/>
          </a:bodyPr>
          <a:lstStyle/>
          <a:p>
            <a:pPr algn="r"/>
            <a:endParaRPr lang="en-GB" sz="1600" b="1" dirty="0">
              <a:solidFill>
                <a:srgbClr val="FF0000"/>
              </a:solidFill>
              <a:latin typeface="Calibri"/>
            </a:endParaRPr>
          </a:p>
          <a:p>
            <a:pPr algn="r"/>
            <a:r>
              <a:rPr lang="en-GB" sz="1600" b="1" dirty="0">
                <a:solidFill>
                  <a:srgbClr val="FF0000"/>
                </a:solidFill>
                <a:latin typeface="Calibri"/>
              </a:rPr>
              <a:t>Statue of Andrew Jackson, St Louis Cathedral, New Orleans</a:t>
            </a:r>
          </a:p>
          <a:p>
            <a:endParaRPr lang="en-GB" sz="1600" b="1" dirty="0">
              <a:solidFill>
                <a:srgbClr val="FF0000"/>
              </a:solidFill>
              <a:latin typeface="Calibri"/>
            </a:endParaRPr>
          </a:p>
        </p:txBody>
      </p:sp>
      <p:pic>
        <p:nvPicPr>
          <p:cNvPr id="15364"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7504" y="332658"/>
            <a:ext cx="4736102" cy="353892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7" name="Picture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746670" y="714185"/>
            <a:ext cx="1988794" cy="208823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 name="Rectangle 7"/>
          <p:cNvSpPr/>
          <p:nvPr/>
        </p:nvSpPr>
        <p:spPr>
          <a:xfrm>
            <a:off x="-1" y="2"/>
            <a:ext cx="9137860" cy="6882563"/>
          </a:xfrm>
          <a:prstGeom prst="rect">
            <a:avLst/>
          </a:prstGeom>
        </p:spPr>
        <p:txBody>
          <a:bodyPr wrap="square" lIns="540000" tIns="360000" rIns="540000" bIns="360000">
            <a:spAutoFit/>
          </a:bodyPr>
          <a:lstStyle/>
          <a:p>
            <a:r>
              <a:rPr lang="en-GB" sz="2000" b="1" u="sng" dirty="0">
                <a:solidFill>
                  <a:srgbClr val="FF0000"/>
                </a:solidFill>
                <a:effectLst>
                  <a:outerShdw blurRad="38100" dist="38100" dir="2700000" algn="tl">
                    <a:srgbClr val="000000">
                      <a:alpha val="43137"/>
                    </a:srgbClr>
                  </a:outerShdw>
                </a:effectLst>
                <a:latin typeface="Calibri"/>
              </a:rPr>
              <a:t>Jacksonian Jackson as War Hero</a:t>
            </a:r>
          </a:p>
          <a:p>
            <a:endParaRPr lang="en-GB" sz="1900" dirty="0">
              <a:solidFill>
                <a:prstClr val="black"/>
              </a:solidFill>
              <a:latin typeface="Calibri"/>
            </a:endParaRPr>
          </a:p>
          <a:p>
            <a:endParaRPr lang="en-GB" sz="1900" dirty="0">
              <a:solidFill>
                <a:prstClr val="black"/>
              </a:solidFill>
              <a:latin typeface="Calibri"/>
            </a:endParaRPr>
          </a:p>
          <a:p>
            <a:endParaRPr lang="en-GB" sz="1900" dirty="0">
              <a:solidFill>
                <a:prstClr val="black"/>
              </a:solidFill>
              <a:latin typeface="Calibri"/>
            </a:endParaRPr>
          </a:p>
          <a:p>
            <a:endParaRPr lang="en-GB" sz="1900" dirty="0">
              <a:solidFill>
                <a:prstClr val="black"/>
              </a:solidFill>
              <a:latin typeface="Calibri"/>
            </a:endParaRPr>
          </a:p>
          <a:p>
            <a:endParaRPr lang="en-GB" sz="1900" dirty="0">
              <a:solidFill>
                <a:prstClr val="black"/>
              </a:solidFill>
              <a:latin typeface="Calibri"/>
            </a:endParaRPr>
          </a:p>
          <a:p>
            <a:endParaRPr lang="en-GB" sz="1900" dirty="0">
              <a:solidFill>
                <a:prstClr val="black"/>
              </a:solidFill>
              <a:latin typeface="Calibri"/>
            </a:endParaRPr>
          </a:p>
          <a:p>
            <a:endParaRPr lang="en-GB" sz="1900" dirty="0">
              <a:solidFill>
                <a:prstClr val="black"/>
              </a:solidFill>
              <a:latin typeface="Calibri"/>
            </a:endParaRPr>
          </a:p>
          <a:p>
            <a:endParaRPr lang="en-GB" sz="1900" dirty="0">
              <a:solidFill>
                <a:prstClr val="black"/>
              </a:solidFill>
              <a:latin typeface="Calibri"/>
            </a:endParaRPr>
          </a:p>
          <a:p>
            <a:endParaRPr lang="en-GB" sz="1900" dirty="0">
              <a:solidFill>
                <a:prstClr val="black"/>
              </a:solidFill>
              <a:latin typeface="Calibri"/>
            </a:endParaRPr>
          </a:p>
          <a:p>
            <a:endParaRPr lang="en-GB" sz="1900" dirty="0">
              <a:solidFill>
                <a:prstClr val="black"/>
              </a:solidFill>
              <a:latin typeface="Calibri"/>
            </a:endParaRPr>
          </a:p>
          <a:p>
            <a:endParaRPr lang="en-GB" sz="1900" dirty="0">
              <a:solidFill>
                <a:prstClr val="black"/>
              </a:solidFill>
              <a:latin typeface="Calibri"/>
            </a:endParaRPr>
          </a:p>
          <a:p>
            <a:pPr marL="342900" indent="-342900">
              <a:buFont typeface="Arial" panose="020B0604020202020204" pitchFamily="34" charset="0"/>
              <a:buChar char="•"/>
            </a:pPr>
            <a:endParaRPr lang="en-GB" sz="1900" dirty="0">
              <a:solidFill>
                <a:prstClr val="black"/>
              </a:solidFill>
              <a:latin typeface="Calibri"/>
            </a:endParaRPr>
          </a:p>
          <a:p>
            <a:pPr marL="342900" indent="-342900">
              <a:buFont typeface="Arial" panose="020B0604020202020204" pitchFamily="34" charset="0"/>
              <a:buChar char="•"/>
            </a:pPr>
            <a:r>
              <a:rPr lang="en-GB" sz="1900" dirty="0">
                <a:solidFill>
                  <a:prstClr val="black"/>
                </a:solidFill>
                <a:latin typeface="Calibri"/>
              </a:rPr>
              <a:t>Andrew Jackson (1767–1845), rose to national prominence as a colonel in the Tennessee Militia</a:t>
            </a:r>
          </a:p>
          <a:p>
            <a:pPr marL="342900" indent="-342900">
              <a:buFont typeface="Arial" panose="020B0604020202020204" pitchFamily="34" charset="0"/>
              <a:buChar char="•"/>
            </a:pPr>
            <a:r>
              <a:rPr lang="en-GB" sz="1900" dirty="0">
                <a:solidFill>
                  <a:prstClr val="black"/>
                </a:solidFill>
                <a:latin typeface="Calibri"/>
              </a:rPr>
              <a:t>Famed for his leadership in War of 1812</a:t>
            </a:r>
          </a:p>
          <a:p>
            <a:pPr marL="800100" lvl="1" indent="-342900">
              <a:buFontTx/>
              <a:buChar char="-"/>
            </a:pPr>
            <a:r>
              <a:rPr lang="en-GB" sz="1900" dirty="0">
                <a:solidFill>
                  <a:prstClr val="black"/>
                </a:solidFill>
                <a:latin typeface="Calibri"/>
              </a:rPr>
              <a:t>Victory in Creek War (1813–1814); imposed harsh terms on British-allied Creeks; occupied parts of Spanish East Florida</a:t>
            </a:r>
          </a:p>
          <a:p>
            <a:pPr marL="800100" lvl="1" indent="-342900">
              <a:buFontTx/>
              <a:buChar char="-"/>
            </a:pPr>
            <a:r>
              <a:rPr lang="en-GB" sz="1900" dirty="0">
                <a:solidFill>
                  <a:prstClr val="black"/>
                </a:solidFill>
                <a:latin typeface="Calibri"/>
              </a:rPr>
              <a:t>Victory at Battle of New Orleans, January 1815</a:t>
            </a:r>
          </a:p>
          <a:p>
            <a:pPr marL="342900" indent="-342900">
              <a:buFont typeface="Arial" panose="020B0604020202020204" pitchFamily="34" charset="0"/>
              <a:buChar char="•"/>
            </a:pPr>
            <a:r>
              <a:rPr lang="en-GB" sz="1900" dirty="0">
                <a:solidFill>
                  <a:prstClr val="black"/>
                </a:solidFill>
                <a:latin typeface="Calibri"/>
              </a:rPr>
              <a:t>General  in First Seminole War (1816–1819); led excursions into Spanish Florida; Adams–Onís Treaty concessions Florida to the United States</a:t>
            </a:r>
          </a:p>
        </p:txBody>
      </p:sp>
    </p:spTree>
    <p:extLst>
      <p:ext uri="{BB962C8B-B14F-4D97-AF65-F5344CB8AC3E}">
        <p14:creationId xmlns:p14="http://schemas.microsoft.com/office/powerpoint/2010/main" val="402751599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317055" y="2285971"/>
            <a:ext cx="1874564" cy="1561383"/>
          </a:xfrm>
        </p:spPr>
        <p:txBody>
          <a:bodyPr>
            <a:normAutofit/>
          </a:bodyPr>
          <a:lstStyle/>
          <a:p>
            <a:pPr algn="ctr"/>
            <a:r>
              <a:rPr lang="en-GB" sz="1400" dirty="0"/>
              <a:t>John Quincy Adams (1767–1848)</a:t>
            </a:r>
            <a:endParaRPr lang="en-US" sz="1400" dirty="0"/>
          </a:p>
          <a:p>
            <a:pPr algn="ctr"/>
            <a:r>
              <a:rPr lang="en-GB" sz="1400" dirty="0"/>
              <a:t>Federalist</a:t>
            </a:r>
          </a:p>
          <a:p>
            <a:pPr algn="ctr"/>
            <a:r>
              <a:rPr lang="en-GB" sz="1400" b="0" dirty="0"/>
              <a:t> US Secretary of State in Monroe Administration</a:t>
            </a:r>
            <a:endParaRPr lang="en-US" sz="1400" b="0" dirty="0"/>
          </a:p>
        </p:txBody>
      </p:sp>
      <p:pic>
        <p:nvPicPr>
          <p:cNvPr id="8" name="Content Placeholder 7"/>
          <p:cNvPicPr>
            <a:picLocks noGrp="1" noChangeAspect="1"/>
          </p:cNvPicPr>
          <p:nvPr>
            <p:ph sz="half" idx="2"/>
          </p:nvPr>
        </p:nvPicPr>
        <p:blipFill>
          <a:blip r:embed="rId3"/>
          <a:stretch>
            <a:fillRect/>
          </a:stretch>
        </p:blipFill>
        <p:spPr>
          <a:xfrm>
            <a:off x="2451070" y="1231391"/>
            <a:ext cx="2201975" cy="2963466"/>
          </a:xfrm>
          <a:prstGeom prst="rect">
            <a:avLst/>
          </a:prstGeom>
        </p:spPr>
      </p:pic>
      <p:sp>
        <p:nvSpPr>
          <p:cNvPr id="5" name="Text Placeholder 4"/>
          <p:cNvSpPr>
            <a:spLocks noGrp="1"/>
          </p:cNvSpPr>
          <p:nvPr>
            <p:ph type="body" sz="quarter" idx="3"/>
          </p:nvPr>
        </p:nvSpPr>
        <p:spPr>
          <a:xfrm>
            <a:off x="7359981" y="3932209"/>
            <a:ext cx="1438182" cy="262648"/>
          </a:xfrm>
        </p:spPr>
        <p:txBody>
          <a:bodyPr>
            <a:noAutofit/>
          </a:bodyPr>
          <a:lstStyle/>
          <a:p>
            <a:pPr algn="ctr"/>
            <a:r>
              <a:rPr lang="en-GB" sz="1500" dirty="0"/>
              <a:t>Andrew Jackson (1767–1845)</a:t>
            </a:r>
            <a:endParaRPr lang="en-US" sz="1500" dirty="0"/>
          </a:p>
          <a:p>
            <a:pPr algn="ctr"/>
            <a:r>
              <a:rPr lang="en-GB" sz="1500" dirty="0"/>
              <a:t>Democratic-Republican</a:t>
            </a:r>
          </a:p>
          <a:p>
            <a:pPr algn="ctr"/>
            <a:r>
              <a:rPr lang="en-GB" sz="1500" b="0" dirty="0"/>
              <a:t>US Senator to Tennessee</a:t>
            </a:r>
            <a:endParaRPr lang="en-US" sz="1500" b="0" dirty="0"/>
          </a:p>
        </p:txBody>
      </p:sp>
      <p:pic>
        <p:nvPicPr>
          <p:cNvPr id="7" name="Content Placeholder 6"/>
          <p:cNvPicPr>
            <a:picLocks noGrp="1" noChangeAspect="1"/>
          </p:cNvPicPr>
          <p:nvPr>
            <p:ph sz="quarter" idx="4"/>
          </p:nvPr>
        </p:nvPicPr>
        <p:blipFill>
          <a:blip r:embed="rId4"/>
          <a:stretch>
            <a:fillRect/>
          </a:stretch>
        </p:blipFill>
        <p:spPr>
          <a:xfrm>
            <a:off x="4912496" y="1233610"/>
            <a:ext cx="2447485" cy="2963466"/>
          </a:xfrm>
          <a:prstGeom prst="rect">
            <a:avLst/>
          </a:prstGeom>
        </p:spPr>
      </p:pic>
      <p:sp>
        <p:nvSpPr>
          <p:cNvPr id="9" name="Title 1"/>
          <p:cNvSpPr>
            <a:spLocks noGrp="1"/>
          </p:cNvSpPr>
          <p:nvPr>
            <p:ph type="title"/>
          </p:nvPr>
        </p:nvSpPr>
        <p:spPr>
          <a:xfrm>
            <a:off x="530225" y="88391"/>
            <a:ext cx="8229600" cy="1143000"/>
          </a:xfrm>
        </p:spPr>
        <p:txBody>
          <a:bodyPr>
            <a:normAutofit/>
          </a:bodyPr>
          <a:lstStyle/>
          <a:p>
            <a:r>
              <a:rPr lang="en-GB" dirty="0"/>
              <a:t>1824 Presidential Election</a:t>
            </a:r>
            <a:endParaRPr lang="en-US" dirty="0"/>
          </a:p>
        </p:txBody>
      </p:sp>
      <p:sp>
        <p:nvSpPr>
          <p:cNvPr id="10" name="Rectangle 9"/>
          <p:cNvSpPr/>
          <p:nvPr/>
        </p:nvSpPr>
        <p:spPr>
          <a:xfrm>
            <a:off x="530225" y="4368361"/>
            <a:ext cx="7963270" cy="1938992"/>
          </a:xfrm>
          <a:prstGeom prst="rect">
            <a:avLst/>
          </a:prstGeom>
        </p:spPr>
        <p:txBody>
          <a:bodyPr wrap="square">
            <a:spAutoFit/>
          </a:bodyPr>
          <a:lstStyle/>
          <a:p>
            <a:pPr algn="ctr"/>
            <a:endParaRPr lang="en-GB" sz="2000" b="1" u="sng" dirty="0">
              <a:solidFill>
                <a:prstClr val="black"/>
              </a:solidFill>
            </a:endParaRPr>
          </a:p>
          <a:p>
            <a:pPr marL="257175" indent="-257175" algn="ctr">
              <a:buFont typeface="Arial" panose="020B0604020202020204" pitchFamily="34" charset="0"/>
              <a:buChar char="•"/>
            </a:pPr>
            <a:r>
              <a:rPr lang="en-GB" sz="2000" dirty="0">
                <a:solidFill>
                  <a:prstClr val="black"/>
                </a:solidFill>
              </a:rPr>
              <a:t>Adams gains office, despite Jackson winning popular vote &amp; first run of electoral college votes (99 to 84)</a:t>
            </a:r>
          </a:p>
          <a:p>
            <a:pPr marL="257175" indent="-257175" algn="ctr">
              <a:buFont typeface="Arial" panose="020B0604020202020204" pitchFamily="34" charset="0"/>
              <a:buChar char="•"/>
            </a:pPr>
            <a:r>
              <a:rPr lang="en-GB" sz="2000" dirty="0">
                <a:solidFill>
                  <a:prstClr val="black"/>
                </a:solidFill>
              </a:rPr>
              <a:t>Rival candidate Henry Clay delegated 37 votes to Adams</a:t>
            </a:r>
          </a:p>
          <a:p>
            <a:pPr marL="257175" indent="-257175" algn="ctr">
              <a:buFont typeface="Arial" panose="020B0604020202020204" pitchFamily="34" charset="0"/>
              <a:buChar char="•"/>
            </a:pPr>
            <a:r>
              <a:rPr lang="en-GB" sz="2000" dirty="0">
                <a:solidFill>
                  <a:prstClr val="black"/>
                </a:solidFill>
              </a:rPr>
              <a:t>Prompts electoral college reform – states delegates decided by popular vote</a:t>
            </a:r>
          </a:p>
        </p:txBody>
      </p:sp>
    </p:spTree>
    <p:extLst>
      <p:ext uri="{BB962C8B-B14F-4D97-AF65-F5344CB8AC3E}">
        <p14:creationId xmlns:p14="http://schemas.microsoft.com/office/powerpoint/2010/main" val="252479145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txBox="1">
            <a:spLocks/>
          </p:cNvSpPr>
          <p:nvPr/>
        </p:nvSpPr>
        <p:spPr>
          <a:xfrm>
            <a:off x="590365" y="255361"/>
            <a:ext cx="8229600" cy="857250"/>
          </a:xfrm>
          <a:prstGeom prst="rect">
            <a:avLst/>
          </a:prstGeom>
        </p:spPr>
        <p:txBody>
          <a:bodyP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US" sz="3300" dirty="0"/>
              <a:t>Adams vs Jackson</a:t>
            </a:r>
          </a:p>
        </p:txBody>
      </p:sp>
      <p:graphicFrame>
        <p:nvGraphicFramePr>
          <p:cNvPr id="5" name="Table 4"/>
          <p:cNvGraphicFramePr>
            <a:graphicFrameLocks noGrp="1"/>
          </p:cNvGraphicFramePr>
          <p:nvPr>
            <p:extLst>
              <p:ext uri="{D42A27DB-BD31-4B8C-83A1-F6EECF244321}">
                <p14:modId xmlns:p14="http://schemas.microsoft.com/office/powerpoint/2010/main" val="811699510"/>
              </p:ext>
            </p:extLst>
          </p:nvPr>
        </p:nvGraphicFramePr>
        <p:xfrm>
          <a:off x="408372" y="1225118"/>
          <a:ext cx="8513686" cy="5353641"/>
        </p:xfrm>
        <a:graphic>
          <a:graphicData uri="http://schemas.openxmlformats.org/drawingml/2006/table">
            <a:tbl>
              <a:tblPr firstRow="1" firstCol="1" bandRow="1">
                <a:tableStyleId>{5C22544A-7EE6-4342-B048-85BDC9FD1C3A}</a:tableStyleId>
              </a:tblPr>
              <a:tblGrid>
                <a:gridCol w="4256843">
                  <a:extLst>
                    <a:ext uri="{9D8B030D-6E8A-4147-A177-3AD203B41FA5}">
                      <a16:colId xmlns:a16="http://schemas.microsoft.com/office/drawing/2014/main" val="20000"/>
                    </a:ext>
                  </a:extLst>
                </a:gridCol>
                <a:gridCol w="4256843">
                  <a:extLst>
                    <a:ext uri="{9D8B030D-6E8A-4147-A177-3AD203B41FA5}">
                      <a16:colId xmlns:a16="http://schemas.microsoft.com/office/drawing/2014/main" val="20001"/>
                    </a:ext>
                  </a:extLst>
                </a:gridCol>
              </a:tblGrid>
              <a:tr h="402216">
                <a:tc>
                  <a:txBody>
                    <a:bodyPr/>
                    <a:lstStyle/>
                    <a:p>
                      <a:pPr algn="ctr">
                        <a:spcAft>
                          <a:spcPts val="0"/>
                        </a:spcAft>
                      </a:pPr>
                      <a:r>
                        <a:rPr lang="en-GB" sz="2000" dirty="0">
                          <a:solidFill>
                            <a:srgbClr val="0000CC"/>
                          </a:solidFill>
                          <a:effectLst/>
                        </a:rPr>
                        <a:t>John</a:t>
                      </a:r>
                      <a:r>
                        <a:rPr lang="en-GB" sz="2000" baseline="0" dirty="0">
                          <a:solidFill>
                            <a:srgbClr val="0000CC"/>
                          </a:solidFill>
                          <a:effectLst/>
                        </a:rPr>
                        <a:t> Quincy Adams</a:t>
                      </a:r>
                      <a:endParaRPr lang="en-GB" sz="2000" b="1" dirty="0">
                        <a:solidFill>
                          <a:srgbClr val="0000CC"/>
                        </a:solidFill>
                        <a:effectLst/>
                        <a:latin typeface="Calibri"/>
                      </a:endParaRPr>
                    </a:p>
                  </a:txBody>
                  <a:tcPr marL="51435" marR="51435" marT="0" marB="0">
                    <a:solidFill>
                      <a:schemeClr val="accent5">
                        <a:lumMod val="20000"/>
                        <a:lumOff val="80000"/>
                      </a:schemeClr>
                    </a:solidFill>
                  </a:tcPr>
                </a:tc>
                <a:tc>
                  <a:txBody>
                    <a:bodyPr/>
                    <a:lstStyle/>
                    <a:p>
                      <a:pPr algn="ctr">
                        <a:spcAft>
                          <a:spcPts val="0"/>
                        </a:spcAft>
                      </a:pPr>
                      <a:r>
                        <a:rPr lang="en-GB" sz="2000" b="1" dirty="0">
                          <a:solidFill>
                            <a:srgbClr val="FF0000"/>
                          </a:solidFill>
                          <a:effectLst/>
                        </a:rPr>
                        <a:t>Andrew</a:t>
                      </a:r>
                      <a:r>
                        <a:rPr lang="en-GB" sz="2000" b="1" baseline="0" dirty="0">
                          <a:solidFill>
                            <a:srgbClr val="FF0000"/>
                          </a:solidFill>
                          <a:effectLst/>
                        </a:rPr>
                        <a:t> Jackson</a:t>
                      </a:r>
                      <a:endParaRPr lang="en-GB" sz="2000" b="1" dirty="0">
                        <a:solidFill>
                          <a:srgbClr val="FF0000"/>
                        </a:solidFill>
                        <a:effectLst/>
                        <a:latin typeface="Calibri"/>
                      </a:endParaRPr>
                    </a:p>
                  </a:txBody>
                  <a:tcPr marL="51435" marR="51435" marT="0" marB="0">
                    <a:solidFill>
                      <a:schemeClr val="accent5">
                        <a:lumMod val="20000"/>
                        <a:lumOff val="80000"/>
                      </a:schemeClr>
                    </a:solidFill>
                  </a:tcPr>
                </a:tc>
                <a:extLst>
                  <a:ext uri="{0D108BD9-81ED-4DB2-BD59-A6C34878D82A}">
                    <a16:rowId xmlns:a16="http://schemas.microsoft.com/office/drawing/2014/main" val="10000"/>
                  </a:ext>
                </a:extLst>
              </a:tr>
              <a:tr h="538173">
                <a:tc>
                  <a:txBody>
                    <a:bodyPr/>
                    <a:lstStyle/>
                    <a:p>
                      <a:pPr>
                        <a:spcAft>
                          <a:spcPts val="0"/>
                        </a:spcAft>
                      </a:pPr>
                      <a:r>
                        <a:rPr lang="en-GB" sz="2000" b="0" dirty="0">
                          <a:solidFill>
                            <a:srgbClr val="0000CC"/>
                          </a:solidFill>
                          <a:effectLst/>
                        </a:rPr>
                        <a:t>Federalist (National Republican Party 1828)</a:t>
                      </a:r>
                    </a:p>
                  </a:txBody>
                  <a:tcPr marL="51435" marR="51435" marT="0" marB="0">
                    <a:solidFill>
                      <a:schemeClr val="accent5">
                        <a:lumMod val="20000"/>
                        <a:lumOff val="80000"/>
                      </a:schemeClr>
                    </a:solidFill>
                  </a:tcPr>
                </a:tc>
                <a:tc>
                  <a:txBody>
                    <a:bodyPr/>
                    <a:lstStyle/>
                    <a:p>
                      <a:pPr algn="r">
                        <a:lnSpc>
                          <a:spcPct val="115000"/>
                        </a:lnSpc>
                        <a:spcAft>
                          <a:spcPts val="0"/>
                        </a:spcAft>
                      </a:pPr>
                      <a:r>
                        <a:rPr lang="en-GB" sz="2000" b="0" dirty="0">
                          <a:solidFill>
                            <a:srgbClr val="FF0000"/>
                          </a:solidFill>
                          <a:effectLst/>
                          <a:latin typeface="Calibri"/>
                          <a:ea typeface="Calibri"/>
                          <a:cs typeface="Times New Roman"/>
                        </a:rPr>
                        <a:t>Democratic</a:t>
                      </a:r>
                      <a:r>
                        <a:rPr lang="en-GB" sz="2000" b="0" baseline="0" dirty="0">
                          <a:solidFill>
                            <a:srgbClr val="FF0000"/>
                          </a:solidFill>
                          <a:effectLst/>
                          <a:latin typeface="Calibri"/>
                          <a:ea typeface="Calibri"/>
                          <a:cs typeface="Times New Roman"/>
                        </a:rPr>
                        <a:t> Party</a:t>
                      </a:r>
                      <a:endParaRPr lang="en-GB" sz="2000" b="0" dirty="0">
                        <a:solidFill>
                          <a:srgbClr val="FF0000"/>
                        </a:solidFill>
                        <a:effectLst/>
                        <a:latin typeface="Calibri"/>
                        <a:ea typeface="Calibri"/>
                        <a:cs typeface="Times New Roman"/>
                      </a:endParaRPr>
                    </a:p>
                  </a:txBody>
                  <a:tcPr marL="51435" marR="51435" marT="0" marB="0">
                    <a:solidFill>
                      <a:schemeClr val="accent5">
                        <a:lumMod val="20000"/>
                        <a:lumOff val="80000"/>
                      </a:schemeClr>
                    </a:solidFill>
                  </a:tcPr>
                </a:tc>
                <a:extLst>
                  <a:ext uri="{0D108BD9-81ED-4DB2-BD59-A6C34878D82A}">
                    <a16:rowId xmlns:a16="http://schemas.microsoft.com/office/drawing/2014/main" val="10001"/>
                  </a:ext>
                </a:extLst>
              </a:tr>
              <a:tr h="693824">
                <a:tc>
                  <a:txBody>
                    <a:bodyPr/>
                    <a:lstStyle/>
                    <a:p>
                      <a:pPr>
                        <a:lnSpc>
                          <a:spcPct val="115000"/>
                        </a:lnSpc>
                        <a:spcAft>
                          <a:spcPts val="0"/>
                        </a:spcAft>
                      </a:pPr>
                      <a:r>
                        <a:rPr lang="en-GB" sz="2000" b="0" dirty="0">
                          <a:solidFill>
                            <a:srgbClr val="0000CC"/>
                          </a:solidFill>
                          <a:effectLst/>
                        </a:rPr>
                        <a:t>Strong central government</a:t>
                      </a:r>
                      <a:endParaRPr lang="en-GB" sz="2000" b="0" dirty="0">
                        <a:solidFill>
                          <a:srgbClr val="0000CC"/>
                        </a:solidFill>
                        <a:effectLst/>
                        <a:latin typeface="Calibri"/>
                        <a:ea typeface="Calibri"/>
                        <a:cs typeface="Times New Roman"/>
                      </a:endParaRPr>
                    </a:p>
                  </a:txBody>
                  <a:tcPr marL="51435" marR="51435" marT="0" marB="0">
                    <a:solidFill>
                      <a:schemeClr val="accent5">
                        <a:lumMod val="20000"/>
                        <a:lumOff val="80000"/>
                      </a:schemeClr>
                    </a:solidFill>
                  </a:tcPr>
                </a:tc>
                <a:tc>
                  <a:txBody>
                    <a:bodyPr/>
                    <a:lstStyle/>
                    <a:p>
                      <a:pPr algn="r">
                        <a:lnSpc>
                          <a:spcPct val="115000"/>
                        </a:lnSpc>
                        <a:spcAft>
                          <a:spcPts val="0"/>
                        </a:spcAft>
                      </a:pPr>
                      <a:r>
                        <a:rPr lang="en-GB" sz="2000" b="0" dirty="0">
                          <a:solidFill>
                            <a:srgbClr val="FF0000"/>
                          </a:solidFill>
                          <a:effectLst/>
                        </a:rPr>
                        <a:t>States’ rights and limited central government</a:t>
                      </a:r>
                      <a:endParaRPr lang="en-GB" sz="2000" b="0" dirty="0">
                        <a:solidFill>
                          <a:srgbClr val="FF0000"/>
                        </a:solidFill>
                        <a:effectLst/>
                        <a:latin typeface="Calibri"/>
                        <a:ea typeface="Calibri"/>
                        <a:cs typeface="Times New Roman"/>
                      </a:endParaRPr>
                    </a:p>
                  </a:txBody>
                  <a:tcPr marL="51435" marR="51435" marT="0" marB="0">
                    <a:solidFill>
                      <a:schemeClr val="accent5">
                        <a:lumMod val="20000"/>
                        <a:lumOff val="80000"/>
                      </a:schemeClr>
                    </a:solidFill>
                  </a:tcPr>
                </a:tc>
                <a:extLst>
                  <a:ext uri="{0D108BD9-81ED-4DB2-BD59-A6C34878D82A}">
                    <a16:rowId xmlns:a16="http://schemas.microsoft.com/office/drawing/2014/main" val="10002"/>
                  </a:ext>
                </a:extLst>
              </a:tr>
              <a:tr h="1040734">
                <a:tc>
                  <a:txBody>
                    <a:bodyPr/>
                    <a:lstStyle/>
                    <a:p>
                      <a:pPr>
                        <a:lnSpc>
                          <a:spcPct val="115000"/>
                        </a:lnSpc>
                        <a:spcAft>
                          <a:spcPts val="0"/>
                        </a:spcAft>
                      </a:pPr>
                      <a:r>
                        <a:rPr lang="en-GB" sz="2000" b="0" dirty="0">
                          <a:solidFill>
                            <a:srgbClr val="0000CC"/>
                          </a:solidFill>
                          <a:effectLst/>
                          <a:latin typeface="Calibri"/>
                          <a:ea typeface="Calibri"/>
                          <a:cs typeface="Times New Roman"/>
                        </a:rPr>
                        <a:t>Believed</a:t>
                      </a:r>
                      <a:r>
                        <a:rPr lang="en-GB" sz="2000" b="0" baseline="0" dirty="0">
                          <a:solidFill>
                            <a:srgbClr val="0000CC"/>
                          </a:solidFill>
                          <a:effectLst/>
                          <a:latin typeface="Calibri"/>
                          <a:ea typeface="Calibri"/>
                          <a:cs typeface="Times New Roman"/>
                        </a:rPr>
                        <a:t> an enlightened body of citizens should exercise political power – ‘republicanism’</a:t>
                      </a:r>
                    </a:p>
                  </a:txBody>
                  <a:tcPr marL="51435" marR="51435" marT="0" marB="0">
                    <a:solidFill>
                      <a:schemeClr val="accent5">
                        <a:lumMod val="20000"/>
                        <a:lumOff val="80000"/>
                      </a:schemeClr>
                    </a:solidFill>
                  </a:tcPr>
                </a:tc>
                <a:tc>
                  <a:txBody>
                    <a:bodyPr/>
                    <a:lstStyle/>
                    <a:p>
                      <a:pPr algn="r">
                        <a:lnSpc>
                          <a:spcPct val="115000"/>
                        </a:lnSpc>
                        <a:spcAft>
                          <a:spcPts val="0"/>
                        </a:spcAft>
                      </a:pPr>
                      <a:r>
                        <a:rPr lang="en-GB" sz="2000" b="0" dirty="0">
                          <a:solidFill>
                            <a:srgbClr val="FF0000"/>
                          </a:solidFill>
                          <a:effectLst/>
                          <a:latin typeface="+mn-lt"/>
                          <a:ea typeface="Calibri"/>
                          <a:cs typeface="Times New Roman"/>
                        </a:rPr>
                        <a:t>Embraced mass participation in politics – ‘democratic’</a:t>
                      </a:r>
                    </a:p>
                  </a:txBody>
                  <a:tcPr marL="51435" marR="51435" marT="0" marB="0">
                    <a:solidFill>
                      <a:schemeClr val="accent5">
                        <a:lumMod val="20000"/>
                        <a:lumOff val="80000"/>
                      </a:schemeClr>
                    </a:solidFill>
                  </a:tcPr>
                </a:tc>
                <a:extLst>
                  <a:ext uri="{0D108BD9-81ED-4DB2-BD59-A6C34878D82A}">
                    <a16:rowId xmlns:a16="http://schemas.microsoft.com/office/drawing/2014/main" val="10003"/>
                  </a:ext>
                </a:extLst>
              </a:tr>
              <a:tr h="693824">
                <a:tc>
                  <a:txBody>
                    <a:bodyPr/>
                    <a:lstStyle/>
                    <a:p>
                      <a:pPr>
                        <a:lnSpc>
                          <a:spcPct val="115000"/>
                        </a:lnSpc>
                        <a:spcAft>
                          <a:spcPts val="0"/>
                        </a:spcAft>
                      </a:pPr>
                      <a:r>
                        <a:rPr lang="en-GB" sz="2000" b="0" dirty="0">
                          <a:solidFill>
                            <a:srgbClr val="0000CC"/>
                          </a:solidFill>
                          <a:effectLst/>
                        </a:rPr>
                        <a:t>Represented interests of commerce and manufacturing</a:t>
                      </a:r>
                      <a:endParaRPr lang="en-GB" sz="2000" b="0" dirty="0">
                        <a:solidFill>
                          <a:srgbClr val="0000CC"/>
                        </a:solidFill>
                        <a:effectLst/>
                        <a:latin typeface="Calibri"/>
                        <a:ea typeface="Calibri"/>
                        <a:cs typeface="Times New Roman"/>
                      </a:endParaRPr>
                    </a:p>
                  </a:txBody>
                  <a:tcPr marL="51435" marR="51435" marT="0" marB="0">
                    <a:solidFill>
                      <a:schemeClr val="accent5">
                        <a:lumMod val="20000"/>
                        <a:lumOff val="80000"/>
                      </a:schemeClr>
                    </a:solidFill>
                  </a:tcPr>
                </a:tc>
                <a:tc>
                  <a:txBody>
                    <a:bodyPr/>
                    <a:lstStyle/>
                    <a:p>
                      <a:pPr algn="r">
                        <a:lnSpc>
                          <a:spcPct val="115000"/>
                        </a:lnSpc>
                        <a:spcAft>
                          <a:spcPts val="0"/>
                        </a:spcAft>
                      </a:pPr>
                      <a:r>
                        <a:rPr lang="en-GB" sz="2000" b="0" dirty="0">
                          <a:solidFill>
                            <a:srgbClr val="FF0000"/>
                          </a:solidFill>
                          <a:effectLst/>
                        </a:rPr>
                        <a:t>Represented</a:t>
                      </a:r>
                      <a:r>
                        <a:rPr lang="en-GB" sz="2000" b="0" baseline="0" dirty="0">
                          <a:solidFill>
                            <a:srgbClr val="FF0000"/>
                          </a:solidFill>
                          <a:effectLst/>
                        </a:rPr>
                        <a:t> i</a:t>
                      </a:r>
                      <a:r>
                        <a:rPr lang="en-GB" sz="2000" b="0" dirty="0">
                          <a:solidFill>
                            <a:srgbClr val="FF0000"/>
                          </a:solidFill>
                          <a:effectLst/>
                        </a:rPr>
                        <a:t>nterests of ‘common man’</a:t>
                      </a:r>
                      <a:endParaRPr lang="en-GB" sz="2000" b="0" dirty="0">
                        <a:solidFill>
                          <a:srgbClr val="FF0000"/>
                        </a:solidFill>
                        <a:effectLst/>
                        <a:latin typeface="Calibri"/>
                        <a:ea typeface="Calibri"/>
                        <a:cs typeface="Times New Roman"/>
                      </a:endParaRPr>
                    </a:p>
                  </a:txBody>
                  <a:tcPr marL="51435" marR="51435" marT="0" marB="0">
                    <a:solidFill>
                      <a:schemeClr val="accent5">
                        <a:lumMod val="20000"/>
                        <a:lumOff val="80000"/>
                      </a:schemeClr>
                    </a:solidFill>
                  </a:tcPr>
                </a:tc>
                <a:extLst>
                  <a:ext uri="{0D108BD9-81ED-4DB2-BD59-A6C34878D82A}">
                    <a16:rowId xmlns:a16="http://schemas.microsoft.com/office/drawing/2014/main" val="10004"/>
                  </a:ext>
                </a:extLst>
              </a:tr>
              <a:tr h="1219619">
                <a:tc>
                  <a:txBody>
                    <a:bodyPr/>
                    <a:lstStyle/>
                    <a:p>
                      <a:pPr>
                        <a:lnSpc>
                          <a:spcPct val="115000"/>
                        </a:lnSpc>
                        <a:spcAft>
                          <a:spcPts val="0"/>
                        </a:spcAft>
                      </a:pPr>
                      <a:r>
                        <a:rPr lang="en-GB" sz="2000" b="0" baseline="0" dirty="0">
                          <a:solidFill>
                            <a:srgbClr val="0000CC"/>
                          </a:solidFill>
                          <a:effectLst/>
                          <a:latin typeface="Calibri"/>
                          <a:ea typeface="Calibri"/>
                          <a:cs typeface="Times New Roman"/>
                        </a:rPr>
                        <a:t>East-coast, New Englander  </a:t>
                      </a:r>
                      <a:endParaRPr lang="en-GB" sz="2000" b="0" dirty="0">
                        <a:solidFill>
                          <a:srgbClr val="0000CC"/>
                        </a:solidFill>
                        <a:effectLst/>
                        <a:latin typeface="Calibri"/>
                        <a:ea typeface="Calibri"/>
                        <a:cs typeface="Times New Roman"/>
                      </a:endParaRPr>
                    </a:p>
                  </a:txBody>
                  <a:tcPr marL="51435" marR="51435" marT="0" marB="0">
                    <a:solidFill>
                      <a:schemeClr val="accent5">
                        <a:lumMod val="20000"/>
                        <a:lumOff val="80000"/>
                      </a:schemeClr>
                    </a:solidFill>
                  </a:tcPr>
                </a:tc>
                <a:tc>
                  <a:txBody>
                    <a:bodyPr/>
                    <a:lstStyle/>
                    <a:p>
                      <a:pPr algn="r">
                        <a:lnSpc>
                          <a:spcPct val="115000"/>
                        </a:lnSpc>
                        <a:spcAft>
                          <a:spcPts val="0"/>
                        </a:spcAft>
                      </a:pPr>
                      <a:r>
                        <a:rPr lang="en-GB" sz="2000" b="0" dirty="0">
                          <a:solidFill>
                            <a:srgbClr val="FF0000"/>
                          </a:solidFill>
                          <a:effectLst/>
                          <a:latin typeface="Calibri"/>
                          <a:ea typeface="Calibri"/>
                          <a:cs typeface="Times New Roman"/>
                        </a:rPr>
                        <a:t>‘Southern’ and ‘Western’ (born on</a:t>
                      </a:r>
                      <a:r>
                        <a:rPr lang="en-GB" sz="2000" b="0" baseline="0" dirty="0">
                          <a:solidFill>
                            <a:srgbClr val="FF0000"/>
                          </a:solidFill>
                          <a:effectLst/>
                          <a:latin typeface="Calibri"/>
                          <a:ea typeface="Calibri"/>
                          <a:cs typeface="Times New Roman"/>
                        </a:rPr>
                        <a:t> Carolina frontier, settled in Tennessee), Scots-Irish background  </a:t>
                      </a:r>
                      <a:endParaRPr lang="en-GB" sz="2000" b="0" dirty="0">
                        <a:solidFill>
                          <a:srgbClr val="FF0000"/>
                        </a:solidFill>
                        <a:effectLst/>
                        <a:latin typeface="Calibri"/>
                        <a:ea typeface="Calibri"/>
                        <a:cs typeface="Times New Roman"/>
                      </a:endParaRPr>
                    </a:p>
                  </a:txBody>
                  <a:tcPr marL="51435" marR="51435" marT="0" marB="0">
                    <a:solidFill>
                      <a:schemeClr val="accent5">
                        <a:lumMod val="20000"/>
                        <a:lumOff val="80000"/>
                      </a:schemeClr>
                    </a:solidFill>
                  </a:tcPr>
                </a:tc>
                <a:extLst>
                  <a:ext uri="{0D108BD9-81ED-4DB2-BD59-A6C34878D82A}">
                    <a16:rowId xmlns:a16="http://schemas.microsoft.com/office/drawing/2014/main" val="10005"/>
                  </a:ext>
                </a:extLst>
              </a:tr>
              <a:tr h="693824">
                <a:tc>
                  <a:txBody>
                    <a:bodyPr/>
                    <a:lstStyle/>
                    <a:p>
                      <a:pPr>
                        <a:lnSpc>
                          <a:spcPct val="115000"/>
                        </a:lnSpc>
                        <a:spcAft>
                          <a:spcPts val="0"/>
                        </a:spcAft>
                      </a:pPr>
                      <a:r>
                        <a:rPr lang="en-GB" sz="2000" b="0" dirty="0">
                          <a:solidFill>
                            <a:srgbClr val="0000CC"/>
                          </a:solidFill>
                          <a:effectLst/>
                          <a:latin typeface="Calibri"/>
                          <a:ea typeface="Calibri"/>
                          <a:cs typeface="Times New Roman"/>
                        </a:rPr>
                        <a:t>Political dynasty, Harvard-educated</a:t>
                      </a:r>
                      <a:r>
                        <a:rPr lang="en-GB" sz="2000" b="0" baseline="0" dirty="0">
                          <a:solidFill>
                            <a:srgbClr val="0000CC"/>
                          </a:solidFill>
                          <a:effectLst/>
                          <a:latin typeface="Calibri"/>
                          <a:ea typeface="Calibri"/>
                          <a:cs typeface="Times New Roman"/>
                        </a:rPr>
                        <a:t> and professor</a:t>
                      </a:r>
                      <a:endParaRPr lang="en-GB" sz="2000" b="0" dirty="0">
                        <a:solidFill>
                          <a:srgbClr val="0000CC"/>
                        </a:solidFill>
                        <a:effectLst/>
                        <a:latin typeface="Calibri"/>
                        <a:ea typeface="Calibri"/>
                        <a:cs typeface="Times New Roman"/>
                      </a:endParaRPr>
                    </a:p>
                  </a:txBody>
                  <a:tcPr marL="51435" marR="51435" marT="0" marB="0">
                    <a:solidFill>
                      <a:schemeClr val="accent5">
                        <a:lumMod val="20000"/>
                        <a:lumOff val="80000"/>
                      </a:schemeClr>
                    </a:solidFill>
                  </a:tcPr>
                </a:tc>
                <a:tc>
                  <a:txBody>
                    <a:bodyPr/>
                    <a:lstStyle/>
                    <a:p>
                      <a:pPr algn="r">
                        <a:lnSpc>
                          <a:spcPct val="115000"/>
                        </a:lnSpc>
                        <a:spcAft>
                          <a:spcPts val="0"/>
                        </a:spcAft>
                      </a:pPr>
                      <a:r>
                        <a:rPr lang="en-GB" sz="2000" b="0" dirty="0">
                          <a:solidFill>
                            <a:srgbClr val="FF0000"/>
                          </a:solidFill>
                          <a:effectLst/>
                          <a:latin typeface="Calibri"/>
                          <a:ea typeface="Calibri"/>
                          <a:cs typeface="Times New Roman"/>
                        </a:rPr>
                        <a:t>‘Self-made</a:t>
                      </a:r>
                      <a:r>
                        <a:rPr lang="en-GB" sz="2000" b="0" baseline="0" dirty="0">
                          <a:solidFill>
                            <a:srgbClr val="FF0000"/>
                          </a:solidFill>
                          <a:effectLst/>
                          <a:latin typeface="Calibri"/>
                          <a:ea typeface="Calibri"/>
                          <a:cs typeface="Times New Roman"/>
                        </a:rPr>
                        <a:t> man</a:t>
                      </a:r>
                      <a:r>
                        <a:rPr lang="en-GB" sz="2000" b="0" baseline="0" dirty="0">
                          <a:solidFill>
                            <a:srgbClr val="FF0000"/>
                          </a:solidFill>
                          <a:effectLst/>
                          <a:latin typeface="+mn-lt"/>
                          <a:ea typeface="Calibri"/>
                          <a:cs typeface="Times New Roman"/>
                        </a:rPr>
                        <a:t>,’ autodidact, orphan</a:t>
                      </a:r>
                      <a:endParaRPr lang="en-GB" sz="2000" b="0" dirty="0">
                        <a:solidFill>
                          <a:srgbClr val="FF0000"/>
                        </a:solidFill>
                        <a:effectLst/>
                        <a:latin typeface="Calibri"/>
                        <a:ea typeface="Calibri"/>
                        <a:cs typeface="Times New Roman"/>
                      </a:endParaRPr>
                    </a:p>
                  </a:txBody>
                  <a:tcPr marL="51435" marR="51435" marT="0" marB="0">
                    <a:solidFill>
                      <a:schemeClr val="accent5">
                        <a:lumMod val="20000"/>
                        <a:lumOff val="80000"/>
                      </a:schemeClr>
                    </a:solidFill>
                  </a:tcPr>
                </a:tc>
                <a:extLst>
                  <a:ext uri="{0D108BD9-81ED-4DB2-BD59-A6C34878D82A}">
                    <a16:rowId xmlns:a16="http://schemas.microsoft.com/office/drawing/2014/main" val="10006"/>
                  </a:ext>
                </a:extLst>
              </a:tr>
            </a:tbl>
          </a:graphicData>
        </a:graphic>
      </p:graphicFrame>
    </p:spTree>
    <p:extLst>
      <p:ext uri="{BB962C8B-B14F-4D97-AF65-F5344CB8AC3E}">
        <p14:creationId xmlns:p14="http://schemas.microsoft.com/office/powerpoint/2010/main" val="395011936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173684" y="1290980"/>
            <a:ext cx="1641701" cy="1590165"/>
          </a:xfrm>
        </p:spPr>
        <p:txBody>
          <a:bodyPr>
            <a:normAutofit fontScale="90000"/>
          </a:bodyPr>
          <a:lstStyle/>
          <a:p>
            <a:r>
              <a:rPr lang="en-GB" b="1" dirty="0"/>
              <a:t>The Adams Family</a:t>
            </a:r>
            <a:endParaRPr lang="en-US" b="1" dirty="0"/>
          </a:p>
        </p:txBody>
      </p:sp>
      <p:pic>
        <p:nvPicPr>
          <p:cNvPr id="3" name="Picture 2"/>
          <p:cNvPicPr>
            <a:picLocks noChangeAspect="1"/>
          </p:cNvPicPr>
          <p:nvPr/>
        </p:nvPicPr>
        <p:blipFill>
          <a:blip r:embed="rId3"/>
          <a:stretch>
            <a:fillRect/>
          </a:stretch>
        </p:blipFill>
        <p:spPr>
          <a:xfrm>
            <a:off x="2416631" y="857250"/>
            <a:ext cx="4085385" cy="5143500"/>
          </a:xfrm>
          <a:prstGeom prst="rect">
            <a:avLst/>
          </a:prstGeom>
        </p:spPr>
      </p:pic>
      <p:pic>
        <p:nvPicPr>
          <p:cNvPr id="4" name="Picture 3"/>
          <p:cNvPicPr>
            <a:picLocks noChangeAspect="1"/>
          </p:cNvPicPr>
          <p:nvPr/>
        </p:nvPicPr>
        <p:blipFill>
          <a:blip r:embed="rId4"/>
          <a:stretch>
            <a:fillRect/>
          </a:stretch>
        </p:blipFill>
        <p:spPr>
          <a:xfrm>
            <a:off x="185059" y="1187107"/>
            <a:ext cx="1878296" cy="2430182"/>
          </a:xfrm>
          <a:prstGeom prst="rect">
            <a:avLst/>
          </a:prstGeom>
        </p:spPr>
      </p:pic>
      <p:sp>
        <p:nvSpPr>
          <p:cNvPr id="5" name="Text Placeholder 4"/>
          <p:cNvSpPr txBox="1">
            <a:spLocks/>
          </p:cNvSpPr>
          <p:nvPr/>
        </p:nvSpPr>
        <p:spPr>
          <a:xfrm>
            <a:off x="185924" y="3617288"/>
            <a:ext cx="1784391" cy="1322105"/>
          </a:xfrm>
          <a:prstGeom prst="rect">
            <a:avLst/>
          </a:prstGeom>
        </p:spPr>
        <p:txBody>
          <a:bodyPr>
            <a:normAutofit fontScale="47500" lnSpcReduction="20000"/>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buNone/>
            </a:pPr>
            <a:r>
              <a:rPr lang="en-GB" sz="2400" dirty="0">
                <a:solidFill>
                  <a:prstClr val="black"/>
                </a:solidFill>
              </a:rPr>
              <a:t>Samuel Adams (1722–1803), second cousin of John Adams I  - signatory of Declaration of Independence; leading Republican thinker; instigator of Boston Tea Party and other rebellions </a:t>
            </a:r>
            <a:endParaRPr lang="en-US" sz="2400" dirty="0">
              <a:solidFill>
                <a:prstClr val="black"/>
              </a:solidFill>
            </a:endParaRPr>
          </a:p>
        </p:txBody>
      </p:sp>
      <p:cxnSp>
        <p:nvCxnSpPr>
          <p:cNvPr id="8" name="Straight Connector 7"/>
          <p:cNvCxnSpPr/>
          <p:nvPr/>
        </p:nvCxnSpPr>
        <p:spPr>
          <a:xfrm flipV="1">
            <a:off x="5482368" y="1322725"/>
            <a:ext cx="1019646" cy="421259"/>
          </a:xfrm>
          <a:prstGeom prst="line">
            <a:avLst/>
          </a:prstGeom>
        </p:spPr>
        <p:style>
          <a:lnRef idx="1">
            <a:schemeClr val="accent1"/>
          </a:lnRef>
          <a:fillRef idx="0">
            <a:schemeClr val="accent1"/>
          </a:fillRef>
          <a:effectRef idx="0">
            <a:schemeClr val="accent1"/>
          </a:effectRef>
          <a:fontRef idx="minor">
            <a:schemeClr val="tx1"/>
          </a:fontRef>
        </p:style>
      </p:cxnSp>
      <p:cxnSp>
        <p:nvCxnSpPr>
          <p:cNvPr id="9" name="Straight Connector 8"/>
          <p:cNvCxnSpPr/>
          <p:nvPr/>
        </p:nvCxnSpPr>
        <p:spPr>
          <a:xfrm flipV="1">
            <a:off x="5496688" y="1099624"/>
            <a:ext cx="495511" cy="612615"/>
          </a:xfrm>
          <a:prstGeom prst="line">
            <a:avLst/>
          </a:prstGeom>
        </p:spPr>
        <p:style>
          <a:lnRef idx="1">
            <a:schemeClr val="accent1"/>
          </a:lnRef>
          <a:fillRef idx="0">
            <a:schemeClr val="accent1"/>
          </a:fillRef>
          <a:effectRef idx="0">
            <a:schemeClr val="accent1"/>
          </a:effectRef>
          <a:fontRef idx="minor">
            <a:schemeClr val="tx1"/>
          </a:fontRef>
        </p:style>
      </p:cxnSp>
      <p:sp>
        <p:nvSpPr>
          <p:cNvPr id="12" name="Rectangle 11"/>
          <p:cNvSpPr/>
          <p:nvPr/>
        </p:nvSpPr>
        <p:spPr>
          <a:xfrm>
            <a:off x="6502014" y="1048618"/>
            <a:ext cx="671670" cy="507831"/>
          </a:xfrm>
          <a:prstGeom prst="rect">
            <a:avLst/>
          </a:prstGeom>
        </p:spPr>
        <p:txBody>
          <a:bodyPr wrap="square">
            <a:spAutoFit/>
          </a:bodyPr>
          <a:lstStyle/>
          <a:p>
            <a:r>
              <a:rPr lang="en-US" sz="1350" dirty="0">
                <a:solidFill>
                  <a:prstClr val="black"/>
                </a:solidFill>
              </a:rPr>
              <a:t>Smith</a:t>
            </a:r>
          </a:p>
          <a:p>
            <a:r>
              <a:rPr lang="en-US" sz="1350" dirty="0">
                <a:solidFill>
                  <a:prstClr val="black"/>
                </a:solidFill>
              </a:rPr>
              <a:t>family</a:t>
            </a:r>
          </a:p>
        </p:txBody>
      </p:sp>
      <p:sp>
        <p:nvSpPr>
          <p:cNvPr id="14" name="Rectangle 13"/>
          <p:cNvSpPr/>
          <p:nvPr/>
        </p:nvSpPr>
        <p:spPr>
          <a:xfrm>
            <a:off x="5656356" y="857261"/>
            <a:ext cx="671670" cy="507831"/>
          </a:xfrm>
          <a:prstGeom prst="rect">
            <a:avLst/>
          </a:prstGeom>
        </p:spPr>
        <p:txBody>
          <a:bodyPr wrap="square">
            <a:spAutoFit/>
          </a:bodyPr>
          <a:lstStyle/>
          <a:p>
            <a:r>
              <a:rPr lang="en-US" sz="1350" dirty="0">
                <a:solidFill>
                  <a:prstClr val="black"/>
                </a:solidFill>
              </a:rPr>
              <a:t>Quincy</a:t>
            </a:r>
          </a:p>
          <a:p>
            <a:r>
              <a:rPr lang="en-US" sz="1350" dirty="0">
                <a:solidFill>
                  <a:prstClr val="black"/>
                </a:solidFill>
              </a:rPr>
              <a:t>family</a:t>
            </a:r>
          </a:p>
        </p:txBody>
      </p:sp>
      <p:pic>
        <p:nvPicPr>
          <p:cNvPr id="11" name="Picture 10"/>
          <p:cNvPicPr>
            <a:picLocks noChangeAspect="1"/>
          </p:cNvPicPr>
          <p:nvPr/>
        </p:nvPicPr>
        <p:blipFill>
          <a:blip r:embed="rId5"/>
          <a:stretch>
            <a:fillRect/>
          </a:stretch>
        </p:blipFill>
        <p:spPr>
          <a:xfrm>
            <a:off x="6956887" y="3037837"/>
            <a:ext cx="2203895" cy="2962913"/>
          </a:xfrm>
          <a:prstGeom prst="rect">
            <a:avLst/>
          </a:prstGeom>
        </p:spPr>
      </p:pic>
    </p:spTree>
    <p:extLst>
      <p:ext uri="{BB962C8B-B14F-4D97-AF65-F5344CB8AC3E}">
        <p14:creationId xmlns:p14="http://schemas.microsoft.com/office/powerpoint/2010/main" val="268740529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457200" y="2008585"/>
            <a:ext cx="4040188" cy="794483"/>
          </a:xfrm>
        </p:spPr>
        <p:txBody>
          <a:bodyPr>
            <a:normAutofit fontScale="62500" lnSpcReduction="20000"/>
          </a:bodyPr>
          <a:lstStyle/>
          <a:p>
            <a:pPr algn="ctr"/>
            <a:r>
              <a:rPr lang="en-GB" dirty="0"/>
              <a:t>John Quincy Adams (1767–1848)</a:t>
            </a:r>
            <a:endParaRPr lang="en-US" dirty="0"/>
          </a:p>
          <a:p>
            <a:pPr algn="ctr"/>
            <a:r>
              <a:rPr lang="en-GB" dirty="0"/>
              <a:t>National Republican Party</a:t>
            </a:r>
          </a:p>
          <a:p>
            <a:pPr algn="ctr"/>
            <a:r>
              <a:rPr lang="en-GB" b="0" dirty="0"/>
              <a:t>Incumbent </a:t>
            </a:r>
            <a:endParaRPr lang="en-US" b="0" dirty="0"/>
          </a:p>
        </p:txBody>
      </p:sp>
      <p:pic>
        <p:nvPicPr>
          <p:cNvPr id="8" name="Content Placeholder 7"/>
          <p:cNvPicPr>
            <a:picLocks noGrp="1" noChangeAspect="1"/>
          </p:cNvPicPr>
          <p:nvPr>
            <p:ph sz="half" idx="2"/>
          </p:nvPr>
        </p:nvPicPr>
        <p:blipFill>
          <a:blip r:embed="rId3"/>
          <a:stretch>
            <a:fillRect/>
          </a:stretch>
        </p:blipFill>
        <p:spPr>
          <a:xfrm>
            <a:off x="1268251" y="2803067"/>
            <a:ext cx="2201975" cy="2963466"/>
          </a:xfrm>
          <a:prstGeom prst="rect">
            <a:avLst/>
          </a:prstGeom>
        </p:spPr>
      </p:pic>
      <p:sp>
        <p:nvSpPr>
          <p:cNvPr id="5" name="Text Placeholder 4"/>
          <p:cNvSpPr>
            <a:spLocks noGrp="1"/>
          </p:cNvSpPr>
          <p:nvPr>
            <p:ph type="body" sz="quarter" idx="3"/>
          </p:nvPr>
        </p:nvSpPr>
        <p:spPr>
          <a:xfrm>
            <a:off x="4645033" y="2008587"/>
            <a:ext cx="4041775" cy="794483"/>
          </a:xfrm>
        </p:spPr>
        <p:txBody>
          <a:bodyPr>
            <a:normAutofit fontScale="62500" lnSpcReduction="20000"/>
          </a:bodyPr>
          <a:lstStyle/>
          <a:p>
            <a:pPr algn="ctr"/>
            <a:r>
              <a:rPr lang="en-GB" dirty="0"/>
              <a:t>Andrew Jackson (1767–1845)</a:t>
            </a:r>
            <a:endParaRPr lang="en-US" dirty="0"/>
          </a:p>
          <a:p>
            <a:pPr algn="ctr"/>
            <a:r>
              <a:rPr lang="en-GB" dirty="0"/>
              <a:t>Democratic Party</a:t>
            </a:r>
            <a:endParaRPr lang="en-US" dirty="0"/>
          </a:p>
          <a:p>
            <a:pPr algn="ctr"/>
            <a:r>
              <a:rPr lang="en-GB" b="0" dirty="0"/>
              <a:t>Challenger</a:t>
            </a:r>
            <a:endParaRPr lang="en-US" b="0" dirty="0"/>
          </a:p>
        </p:txBody>
      </p:sp>
      <p:pic>
        <p:nvPicPr>
          <p:cNvPr id="7" name="Content Placeholder 6"/>
          <p:cNvPicPr>
            <a:picLocks noGrp="1" noChangeAspect="1"/>
          </p:cNvPicPr>
          <p:nvPr>
            <p:ph sz="quarter" idx="4"/>
          </p:nvPr>
        </p:nvPicPr>
        <p:blipFill>
          <a:blip r:embed="rId4"/>
          <a:stretch>
            <a:fillRect/>
          </a:stretch>
        </p:blipFill>
        <p:spPr>
          <a:xfrm>
            <a:off x="5442178" y="2803067"/>
            <a:ext cx="2447485" cy="2963466"/>
          </a:xfrm>
          <a:prstGeom prst="rect">
            <a:avLst/>
          </a:prstGeom>
        </p:spPr>
      </p:pic>
      <p:sp>
        <p:nvSpPr>
          <p:cNvPr id="9" name="Title 1"/>
          <p:cNvSpPr>
            <a:spLocks noGrp="1"/>
          </p:cNvSpPr>
          <p:nvPr>
            <p:ph type="title"/>
          </p:nvPr>
        </p:nvSpPr>
        <p:spPr/>
        <p:txBody>
          <a:bodyPr>
            <a:normAutofit fontScale="90000"/>
          </a:bodyPr>
          <a:lstStyle/>
          <a:p>
            <a:r>
              <a:rPr lang="en-GB" dirty="0"/>
              <a:t>The Rematch: 1828 Presidential Election</a:t>
            </a:r>
            <a:endParaRPr lang="en-US" dirty="0"/>
          </a:p>
        </p:txBody>
      </p:sp>
    </p:spTree>
    <p:extLst>
      <p:ext uri="{BB962C8B-B14F-4D97-AF65-F5344CB8AC3E}">
        <p14:creationId xmlns:p14="http://schemas.microsoft.com/office/powerpoint/2010/main" val="169884527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Popular Democracy: </a:t>
            </a:r>
            <a:br>
              <a:rPr lang="en-GB" dirty="0"/>
            </a:br>
            <a:r>
              <a:rPr lang="en-GB" dirty="0"/>
              <a:t>Campaign Biography</a:t>
            </a:r>
            <a:endParaRPr lang="en-US" dirty="0"/>
          </a:p>
        </p:txBody>
      </p:sp>
      <p:sp>
        <p:nvSpPr>
          <p:cNvPr id="6" name="Rectangle 5"/>
          <p:cNvSpPr/>
          <p:nvPr/>
        </p:nvSpPr>
        <p:spPr>
          <a:xfrm>
            <a:off x="419102" y="1920484"/>
            <a:ext cx="1292157" cy="1338828"/>
          </a:xfrm>
          <a:prstGeom prst="rect">
            <a:avLst/>
          </a:prstGeom>
        </p:spPr>
        <p:txBody>
          <a:bodyPr wrap="square">
            <a:spAutoFit/>
          </a:bodyPr>
          <a:lstStyle/>
          <a:p>
            <a:r>
              <a:rPr lang="en-GB" sz="1350" dirty="0">
                <a:solidFill>
                  <a:prstClr val="black"/>
                </a:solidFill>
              </a:rPr>
              <a:t>Preceded by </a:t>
            </a:r>
            <a:r>
              <a:rPr lang="en-GB" sz="1350" i="1" dirty="0">
                <a:solidFill>
                  <a:prstClr val="black"/>
                </a:solidFill>
              </a:rPr>
              <a:t>The Life of Andrew Jackson </a:t>
            </a:r>
            <a:r>
              <a:rPr lang="en-GB" sz="1350" dirty="0">
                <a:solidFill>
                  <a:prstClr val="black"/>
                </a:solidFill>
              </a:rPr>
              <a:t>by John Henry Eaton (1817) </a:t>
            </a:r>
            <a:endParaRPr lang="en-GB" sz="1350" i="1" dirty="0">
              <a:solidFill>
                <a:prstClr val="black"/>
              </a:solidFill>
            </a:endParaRPr>
          </a:p>
        </p:txBody>
      </p:sp>
      <p:pic>
        <p:nvPicPr>
          <p:cNvPr id="8" name="Picture 7"/>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824683" y="1835362"/>
            <a:ext cx="3286584" cy="4165388"/>
          </a:xfrm>
          <a:prstGeom prst="rect">
            <a:avLst/>
          </a:prstGeom>
        </p:spPr>
      </p:pic>
      <p:pic>
        <p:nvPicPr>
          <p:cNvPr id="9" name="Picture 8"/>
          <p:cNvPicPr>
            <a:picLocks noChangeAspect="1"/>
          </p:cNvPicPr>
          <p:nvPr/>
        </p:nvPicPr>
        <p:blipFill rotWithShape="1">
          <a:blip r:embed="rId4">
            <a:extLst>
              <a:ext uri="{28A0092B-C50C-407E-A947-70E740481C1C}">
                <a14:useLocalDpi xmlns:a14="http://schemas.microsoft.com/office/drawing/2010/main" val="0"/>
              </a:ext>
            </a:extLst>
          </a:blip>
          <a:srcRect t="5921" b="4675"/>
          <a:stretch/>
        </p:blipFill>
        <p:spPr>
          <a:xfrm>
            <a:off x="5111266" y="1835362"/>
            <a:ext cx="3061196" cy="4165388"/>
          </a:xfrm>
          <a:prstGeom prst="rect">
            <a:avLst/>
          </a:prstGeom>
        </p:spPr>
      </p:pic>
    </p:spTree>
    <p:extLst>
      <p:ext uri="{BB962C8B-B14F-4D97-AF65-F5344CB8AC3E}">
        <p14:creationId xmlns:p14="http://schemas.microsoft.com/office/powerpoint/2010/main" val="361759636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457200" y="2008585"/>
            <a:ext cx="4040188" cy="794483"/>
          </a:xfrm>
        </p:spPr>
        <p:txBody>
          <a:bodyPr>
            <a:noAutofit/>
          </a:bodyPr>
          <a:lstStyle/>
          <a:p>
            <a:pPr algn="ctr"/>
            <a:r>
              <a:rPr lang="en-GB" sz="2000" dirty="0"/>
              <a:t>John Quincy Adams</a:t>
            </a:r>
          </a:p>
          <a:p>
            <a:pPr algn="ctr"/>
            <a:r>
              <a:rPr lang="en-US" sz="2000" dirty="0"/>
              <a:t>“The Pimp of the Coalition”</a:t>
            </a:r>
          </a:p>
          <a:p>
            <a:pPr algn="ctr"/>
            <a:r>
              <a:rPr lang="en-GB" sz="2000" b="0" dirty="0"/>
              <a:t>US Secretary to Russia (1808–1814)</a:t>
            </a:r>
            <a:endParaRPr lang="en-US" sz="2000" b="0" dirty="0"/>
          </a:p>
        </p:txBody>
      </p:sp>
      <p:pic>
        <p:nvPicPr>
          <p:cNvPr id="8" name="Content Placeholder 7"/>
          <p:cNvPicPr>
            <a:picLocks noGrp="1" noChangeAspect="1"/>
          </p:cNvPicPr>
          <p:nvPr>
            <p:ph sz="half" idx="2"/>
          </p:nvPr>
        </p:nvPicPr>
        <p:blipFill>
          <a:blip r:embed="rId3"/>
          <a:stretch>
            <a:fillRect/>
          </a:stretch>
        </p:blipFill>
        <p:spPr>
          <a:xfrm>
            <a:off x="1268251" y="2803067"/>
            <a:ext cx="2201975" cy="2963466"/>
          </a:xfrm>
          <a:prstGeom prst="rect">
            <a:avLst/>
          </a:prstGeom>
        </p:spPr>
      </p:pic>
      <p:sp>
        <p:nvSpPr>
          <p:cNvPr id="5" name="Text Placeholder 4"/>
          <p:cNvSpPr>
            <a:spLocks noGrp="1"/>
          </p:cNvSpPr>
          <p:nvPr>
            <p:ph type="body" sz="quarter" idx="3"/>
          </p:nvPr>
        </p:nvSpPr>
        <p:spPr>
          <a:xfrm>
            <a:off x="4645032" y="1806881"/>
            <a:ext cx="4041775" cy="794483"/>
          </a:xfrm>
        </p:spPr>
        <p:txBody>
          <a:bodyPr>
            <a:normAutofit fontScale="62500" lnSpcReduction="20000"/>
          </a:bodyPr>
          <a:lstStyle/>
          <a:p>
            <a:pPr algn="ctr"/>
            <a:r>
              <a:rPr lang="en-GB" sz="3200" dirty="0"/>
              <a:t>Alexander I of Russia (1777–1825)</a:t>
            </a:r>
            <a:endParaRPr lang="en-US" sz="3200" dirty="0"/>
          </a:p>
          <a:p>
            <a:pPr algn="ctr"/>
            <a:r>
              <a:rPr lang="en-GB" sz="3200" dirty="0"/>
              <a:t>Emperor of Russia (1801–1825)</a:t>
            </a:r>
            <a:endParaRPr lang="en-US" sz="1500" dirty="0"/>
          </a:p>
        </p:txBody>
      </p:sp>
      <p:sp>
        <p:nvSpPr>
          <p:cNvPr id="9" name="Title 1"/>
          <p:cNvSpPr>
            <a:spLocks noGrp="1"/>
          </p:cNvSpPr>
          <p:nvPr>
            <p:ph type="title"/>
          </p:nvPr>
        </p:nvSpPr>
        <p:spPr/>
        <p:txBody>
          <a:bodyPr/>
          <a:lstStyle/>
          <a:p>
            <a:r>
              <a:rPr lang="en-GB" dirty="0"/>
              <a:t>Mudslinging</a:t>
            </a:r>
            <a:endParaRPr lang="en-US" dirty="0"/>
          </a:p>
        </p:txBody>
      </p:sp>
      <p:pic>
        <p:nvPicPr>
          <p:cNvPr id="6" name="Content Placeholder 5"/>
          <p:cNvPicPr>
            <a:picLocks noGrp="1" noChangeAspect="1"/>
          </p:cNvPicPr>
          <p:nvPr>
            <p:ph sz="quarter" idx="4"/>
          </p:nvPr>
        </p:nvPicPr>
        <p:blipFill>
          <a:blip r:embed="rId4"/>
          <a:stretch>
            <a:fillRect/>
          </a:stretch>
        </p:blipFill>
        <p:spPr>
          <a:xfrm>
            <a:off x="5581333" y="2803067"/>
            <a:ext cx="2425486" cy="3313648"/>
          </a:xfrm>
          <a:prstGeom prst="rect">
            <a:avLst/>
          </a:prstGeom>
        </p:spPr>
      </p:pic>
    </p:spTree>
    <p:extLst>
      <p:ext uri="{BB962C8B-B14F-4D97-AF65-F5344CB8AC3E}">
        <p14:creationId xmlns:p14="http://schemas.microsoft.com/office/powerpoint/2010/main" val="188574793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p:cNvSpPr>
            <a:spLocks noGrp="1"/>
          </p:cNvSpPr>
          <p:nvPr>
            <p:ph type="title"/>
          </p:nvPr>
        </p:nvSpPr>
        <p:spPr/>
        <p:txBody>
          <a:bodyPr>
            <a:normAutofit/>
          </a:bodyPr>
          <a:lstStyle/>
          <a:p>
            <a:r>
              <a:rPr lang="en-GB" dirty="0"/>
              <a:t>Mudslinging</a:t>
            </a:r>
            <a:endParaRPr lang="en-US" dirty="0"/>
          </a:p>
        </p:txBody>
      </p:sp>
      <p:sp>
        <p:nvSpPr>
          <p:cNvPr id="2" name="Content Placeholder 1"/>
          <p:cNvSpPr>
            <a:spLocks noGrp="1"/>
          </p:cNvSpPr>
          <p:nvPr>
            <p:ph sz="half" idx="2"/>
          </p:nvPr>
        </p:nvSpPr>
        <p:spPr>
          <a:xfrm>
            <a:off x="3950748" y="5562173"/>
            <a:ext cx="4040188" cy="2963466"/>
          </a:xfrm>
        </p:spPr>
        <p:txBody>
          <a:bodyPr>
            <a:normAutofit/>
          </a:bodyPr>
          <a:lstStyle/>
          <a:p>
            <a:pPr marL="0" indent="0">
              <a:buNone/>
            </a:pPr>
            <a:endParaRPr lang="en-US" dirty="0"/>
          </a:p>
          <a:p>
            <a:pPr marL="0" indent="0">
              <a:buNone/>
            </a:pPr>
            <a:endParaRPr lang="en-US" dirty="0"/>
          </a:p>
          <a:p>
            <a:pPr marL="0" indent="0">
              <a:buNone/>
            </a:pPr>
            <a:endParaRPr lang="en-US" dirty="0"/>
          </a:p>
        </p:txBody>
      </p:sp>
      <p:sp>
        <p:nvSpPr>
          <p:cNvPr id="4" name="Text Placeholder 3"/>
          <p:cNvSpPr>
            <a:spLocks noGrp="1"/>
          </p:cNvSpPr>
          <p:nvPr>
            <p:ph type="body" idx="1"/>
          </p:nvPr>
        </p:nvSpPr>
        <p:spPr/>
        <p:txBody>
          <a:bodyPr>
            <a:normAutofit fontScale="77500" lnSpcReduction="20000"/>
          </a:bodyPr>
          <a:lstStyle/>
          <a:p>
            <a:r>
              <a:rPr lang="en-GB" dirty="0"/>
              <a:t>Accusations of thuggery</a:t>
            </a:r>
          </a:p>
          <a:p>
            <a:r>
              <a:rPr lang="en-GB" b="0" dirty="0"/>
              <a:t>(note: Jackson </a:t>
            </a:r>
            <a:r>
              <a:rPr lang="en-GB" b="0" i="1" dirty="0"/>
              <a:t>was </a:t>
            </a:r>
            <a:r>
              <a:rPr lang="en-GB" b="0" dirty="0"/>
              <a:t>a dueller)</a:t>
            </a:r>
            <a:endParaRPr lang="en-US" b="0" dirty="0"/>
          </a:p>
        </p:txBody>
      </p:sp>
      <p:sp>
        <p:nvSpPr>
          <p:cNvPr id="3" name="Content Placeholder 2"/>
          <p:cNvSpPr>
            <a:spLocks noGrp="1"/>
          </p:cNvSpPr>
          <p:nvPr>
            <p:ph sz="quarter" idx="4"/>
          </p:nvPr>
        </p:nvSpPr>
        <p:spPr/>
        <p:txBody>
          <a:bodyPr/>
          <a:lstStyle/>
          <a:p>
            <a:endParaRPr lang="en-US" dirty="0"/>
          </a:p>
        </p:txBody>
      </p:sp>
      <p:pic>
        <p:nvPicPr>
          <p:cNvPr id="9218" name="Picture 2" descr="Image result for andrew jackson 1828 presidential campaign poste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609120" y="1523761"/>
            <a:ext cx="5461019" cy="3932288"/>
          </a:xfrm>
          <a:prstGeom prst="rect">
            <a:avLst/>
          </a:prstGeom>
          <a:noFill/>
          <a:extLst>
            <a:ext uri="{909E8E84-426E-40DD-AFC4-6F175D3DCCD1}">
              <a14:hiddenFill xmlns:a14="http://schemas.microsoft.com/office/drawing/2010/main">
                <a:solidFill>
                  <a:srgbClr val="FFFFFF"/>
                </a:solidFill>
              </a14:hiddenFill>
            </a:ext>
          </a:extLst>
        </p:spPr>
      </p:pic>
      <p:pic>
        <p:nvPicPr>
          <p:cNvPr id="7" name="Content Placeholder 5">
            <a:extLst>
              <a:ext uri="{FF2B5EF4-FFF2-40B4-BE49-F238E27FC236}">
                <a16:creationId xmlns:a16="http://schemas.microsoft.com/office/drawing/2014/main" id="{A42C8421-E98E-45D6-9D75-CF00A45A69E4}"/>
              </a:ext>
            </a:extLst>
          </p:cNvPr>
          <p:cNvPicPr>
            <a:picLocks noChangeAspect="1"/>
          </p:cNvPicPr>
          <p:nvPr/>
        </p:nvPicPr>
        <p:blipFill>
          <a:blip r:embed="rId4"/>
          <a:stretch>
            <a:fillRect/>
          </a:stretch>
        </p:blipFill>
        <p:spPr>
          <a:xfrm>
            <a:off x="457199" y="2292350"/>
            <a:ext cx="2894839" cy="4029939"/>
          </a:xfrm>
          <a:prstGeom prst="rect">
            <a:avLst/>
          </a:prstGeom>
        </p:spPr>
      </p:pic>
    </p:spTree>
    <p:extLst>
      <p:ext uri="{BB962C8B-B14F-4D97-AF65-F5344CB8AC3E}">
        <p14:creationId xmlns:p14="http://schemas.microsoft.com/office/powerpoint/2010/main" val="283781291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p:cNvSpPr>
            <a:spLocks noGrp="1"/>
          </p:cNvSpPr>
          <p:nvPr>
            <p:ph type="title"/>
          </p:nvPr>
        </p:nvSpPr>
        <p:spPr/>
        <p:txBody>
          <a:bodyPr>
            <a:normAutofit/>
          </a:bodyPr>
          <a:lstStyle/>
          <a:p>
            <a:r>
              <a:rPr lang="en-GB" dirty="0"/>
              <a:t>Mudslinging</a:t>
            </a:r>
            <a:endParaRPr lang="en-US" dirty="0"/>
          </a:p>
        </p:txBody>
      </p:sp>
      <p:sp>
        <p:nvSpPr>
          <p:cNvPr id="2" name="Content Placeholder 1"/>
          <p:cNvSpPr>
            <a:spLocks noGrp="1"/>
          </p:cNvSpPr>
          <p:nvPr>
            <p:ph sz="half" idx="2"/>
          </p:nvPr>
        </p:nvSpPr>
        <p:spPr>
          <a:xfrm>
            <a:off x="457199" y="2292350"/>
            <a:ext cx="5244152" cy="4431472"/>
          </a:xfrm>
        </p:spPr>
        <p:txBody>
          <a:bodyPr>
            <a:normAutofit fontScale="62500" lnSpcReduction="20000"/>
          </a:bodyPr>
          <a:lstStyle/>
          <a:p>
            <a:pPr marL="0" indent="0" algn="just">
              <a:buNone/>
            </a:pPr>
            <a:r>
              <a:rPr lang="en-GB" sz="3800" dirty="0"/>
              <a:t>“</a:t>
            </a:r>
            <a:r>
              <a:rPr lang="en-US" sz="3800" dirty="0"/>
              <a:t>There is no charge which ought to affect more seriously the reputation and prospects of General Jackson than that of speculating in slaves. Could the people of the United States, under the influence of a momentary infatuation, elevate to the first office in the nation a man who had been engaged in carrying slaves from one State to another, for the purposes of traffic and profit,” the editorial continued, “ages would be insufficient to wipe away the foul stain from the annals of our republic.”</a:t>
            </a:r>
          </a:p>
          <a:p>
            <a:pPr algn="r">
              <a:buFontTx/>
              <a:buChar char="-"/>
            </a:pPr>
            <a:r>
              <a:rPr lang="en-US" i="1" dirty="0"/>
              <a:t>Daily National Journal</a:t>
            </a:r>
            <a:r>
              <a:rPr lang="en-US" dirty="0"/>
              <a:t> (Washington DC)</a:t>
            </a:r>
          </a:p>
          <a:p>
            <a:pPr marL="0" indent="0">
              <a:buNone/>
            </a:pPr>
            <a:endParaRPr lang="en-US" dirty="0"/>
          </a:p>
          <a:p>
            <a:pPr marL="0" indent="0">
              <a:buNone/>
            </a:pPr>
            <a:endParaRPr lang="en-US" dirty="0"/>
          </a:p>
          <a:p>
            <a:pPr marL="0" indent="0">
              <a:buNone/>
            </a:pPr>
            <a:endParaRPr lang="en-US" dirty="0"/>
          </a:p>
        </p:txBody>
      </p:sp>
      <p:sp>
        <p:nvSpPr>
          <p:cNvPr id="4" name="Text Placeholder 3"/>
          <p:cNvSpPr>
            <a:spLocks noGrp="1"/>
          </p:cNvSpPr>
          <p:nvPr>
            <p:ph type="body" idx="1"/>
          </p:nvPr>
        </p:nvSpPr>
        <p:spPr/>
        <p:txBody>
          <a:bodyPr>
            <a:normAutofit fontScale="77500" lnSpcReduction="20000"/>
          </a:bodyPr>
          <a:lstStyle/>
          <a:p>
            <a:r>
              <a:rPr lang="en-GB" dirty="0"/>
              <a:t>Accusations of slave trading </a:t>
            </a:r>
          </a:p>
          <a:p>
            <a:r>
              <a:rPr lang="en-GB" b="0" dirty="0"/>
              <a:t>(note: Jackson </a:t>
            </a:r>
            <a:r>
              <a:rPr lang="en-GB" b="0" i="1" dirty="0"/>
              <a:t>was </a:t>
            </a:r>
            <a:r>
              <a:rPr lang="en-GB" b="0" dirty="0"/>
              <a:t>a plantation holder)</a:t>
            </a:r>
            <a:endParaRPr lang="en-US" b="0" dirty="0"/>
          </a:p>
        </p:txBody>
      </p:sp>
      <p:sp>
        <p:nvSpPr>
          <p:cNvPr id="3" name="Content Placeholder 2"/>
          <p:cNvSpPr>
            <a:spLocks noGrp="1"/>
          </p:cNvSpPr>
          <p:nvPr>
            <p:ph sz="quarter" idx="4"/>
          </p:nvPr>
        </p:nvSpPr>
        <p:spPr/>
        <p:txBody>
          <a:bodyPr>
            <a:normAutofit fontScale="62500" lnSpcReduction="20000"/>
          </a:bodyPr>
          <a:lstStyle/>
          <a:p>
            <a:endParaRPr lang="en-GB" dirty="0"/>
          </a:p>
        </p:txBody>
      </p:sp>
      <p:pic>
        <p:nvPicPr>
          <p:cNvPr id="8" name="Content Placeholder 6"/>
          <p:cNvPicPr>
            <a:picLocks noChangeAspect="1"/>
          </p:cNvPicPr>
          <p:nvPr/>
        </p:nvPicPr>
        <p:blipFill>
          <a:blip r:embed="rId3"/>
          <a:stretch>
            <a:fillRect/>
          </a:stretch>
        </p:blipFill>
        <p:spPr>
          <a:xfrm>
            <a:off x="6264454" y="1818743"/>
            <a:ext cx="2447485" cy="2963466"/>
          </a:xfrm>
          <a:prstGeom prst="rect">
            <a:avLst/>
          </a:prstGeom>
        </p:spPr>
      </p:pic>
    </p:spTree>
    <p:extLst>
      <p:ext uri="{BB962C8B-B14F-4D97-AF65-F5344CB8AC3E}">
        <p14:creationId xmlns:p14="http://schemas.microsoft.com/office/powerpoint/2010/main" val="116164187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p:cNvSpPr>
            <a:spLocks noGrp="1"/>
          </p:cNvSpPr>
          <p:nvPr>
            <p:ph type="body" sz="quarter" idx="3"/>
          </p:nvPr>
        </p:nvSpPr>
        <p:spPr>
          <a:xfrm>
            <a:off x="4645033" y="2008587"/>
            <a:ext cx="4041775" cy="794483"/>
          </a:xfrm>
        </p:spPr>
        <p:txBody>
          <a:bodyPr>
            <a:noAutofit/>
          </a:bodyPr>
          <a:lstStyle/>
          <a:p>
            <a:pPr algn="ctr"/>
            <a:endParaRPr lang="en-US" sz="1500" b="0" dirty="0"/>
          </a:p>
        </p:txBody>
      </p:sp>
      <p:sp>
        <p:nvSpPr>
          <p:cNvPr id="9" name="Title 1"/>
          <p:cNvSpPr>
            <a:spLocks noGrp="1"/>
          </p:cNvSpPr>
          <p:nvPr>
            <p:ph type="title"/>
          </p:nvPr>
        </p:nvSpPr>
        <p:spPr>
          <a:xfrm>
            <a:off x="482339" y="102226"/>
            <a:ext cx="8229600" cy="1143000"/>
          </a:xfrm>
        </p:spPr>
        <p:txBody>
          <a:bodyPr>
            <a:normAutofit/>
          </a:bodyPr>
          <a:lstStyle/>
          <a:p>
            <a:r>
              <a:rPr lang="en-GB" dirty="0"/>
              <a:t>Mudslinging</a:t>
            </a:r>
            <a:endParaRPr lang="en-US" dirty="0"/>
          </a:p>
        </p:txBody>
      </p:sp>
      <p:sp>
        <p:nvSpPr>
          <p:cNvPr id="2" name="Content Placeholder 1"/>
          <p:cNvSpPr>
            <a:spLocks noGrp="1"/>
          </p:cNvSpPr>
          <p:nvPr>
            <p:ph sz="half" idx="2"/>
          </p:nvPr>
        </p:nvSpPr>
        <p:spPr>
          <a:xfrm>
            <a:off x="457199" y="3356537"/>
            <a:ext cx="5021233" cy="2963466"/>
          </a:xfrm>
        </p:spPr>
        <p:txBody>
          <a:bodyPr>
            <a:normAutofit fontScale="85000" lnSpcReduction="10000"/>
          </a:bodyPr>
          <a:lstStyle/>
          <a:p>
            <a:pPr marL="0" indent="0">
              <a:buNone/>
            </a:pPr>
            <a:endParaRPr lang="en-GB" dirty="0"/>
          </a:p>
          <a:p>
            <a:pPr marL="0" indent="0" algn="just">
              <a:buNone/>
            </a:pPr>
            <a:r>
              <a:rPr lang="en-US" dirty="0"/>
              <a:t>“Ought a convicted adulteress and her paramour husband be placed in the highest offices of this free and Christian land?”</a:t>
            </a:r>
          </a:p>
          <a:p>
            <a:pPr>
              <a:buFontTx/>
              <a:buChar char="-"/>
            </a:pPr>
            <a:r>
              <a:rPr lang="en-US" i="1" dirty="0"/>
              <a:t>Cincinnati Gazette</a:t>
            </a:r>
          </a:p>
          <a:p>
            <a:pPr marL="0" indent="0">
              <a:buNone/>
            </a:pPr>
            <a:r>
              <a:rPr lang="en-GB" dirty="0"/>
              <a:t>“</a:t>
            </a:r>
            <a:r>
              <a:rPr lang="en-US" dirty="0"/>
              <a:t>I can and do forgive all my enemies. But those vile wretches who have slandered her must look to God for mercy.”</a:t>
            </a:r>
          </a:p>
          <a:p>
            <a:pPr marL="0" indent="0">
              <a:buNone/>
            </a:pPr>
            <a:r>
              <a:rPr lang="en-US" dirty="0"/>
              <a:t>(Jackson)</a:t>
            </a:r>
          </a:p>
        </p:txBody>
      </p:sp>
      <p:sp>
        <p:nvSpPr>
          <p:cNvPr id="4" name="Text Placeholder 3"/>
          <p:cNvSpPr>
            <a:spLocks noGrp="1"/>
          </p:cNvSpPr>
          <p:nvPr>
            <p:ph type="body" idx="1"/>
          </p:nvPr>
        </p:nvSpPr>
        <p:spPr>
          <a:xfrm>
            <a:off x="482339" y="2719363"/>
            <a:ext cx="4427012" cy="637153"/>
          </a:xfrm>
        </p:spPr>
        <p:txBody>
          <a:bodyPr>
            <a:noAutofit/>
          </a:bodyPr>
          <a:lstStyle/>
          <a:p>
            <a:r>
              <a:rPr lang="en-GB" dirty="0"/>
              <a:t>Accusations of adultery</a:t>
            </a:r>
          </a:p>
          <a:p>
            <a:r>
              <a:rPr lang="en-GB" b="0" dirty="0"/>
              <a:t>(note: Jackson married divorcee Rachel Jackson in 1791, prior to paperwork confirming divorce)</a:t>
            </a:r>
            <a:endParaRPr lang="en-US" b="0" dirty="0"/>
          </a:p>
        </p:txBody>
      </p:sp>
      <p:pic>
        <p:nvPicPr>
          <p:cNvPr id="8" name="Content Placeholder 6"/>
          <p:cNvPicPr>
            <a:picLocks noChangeAspect="1"/>
          </p:cNvPicPr>
          <p:nvPr/>
        </p:nvPicPr>
        <p:blipFill>
          <a:blip r:embed="rId3"/>
          <a:stretch>
            <a:fillRect/>
          </a:stretch>
        </p:blipFill>
        <p:spPr>
          <a:xfrm>
            <a:off x="6523139" y="924095"/>
            <a:ext cx="2447485" cy="2963466"/>
          </a:xfrm>
          <a:prstGeom prst="rect">
            <a:avLst/>
          </a:prstGeom>
        </p:spPr>
      </p:pic>
      <p:sp>
        <p:nvSpPr>
          <p:cNvPr id="10" name="Content Placeholder 9"/>
          <p:cNvSpPr>
            <a:spLocks noGrp="1"/>
          </p:cNvSpPr>
          <p:nvPr>
            <p:ph sz="quarter" idx="4"/>
          </p:nvPr>
        </p:nvSpPr>
        <p:spPr/>
        <p:txBody>
          <a:bodyPr>
            <a:normAutofit fontScale="85000" lnSpcReduction="10000"/>
          </a:bodyPr>
          <a:lstStyle/>
          <a:p>
            <a:endParaRPr lang="en-US" dirty="0"/>
          </a:p>
        </p:txBody>
      </p:sp>
      <p:pic>
        <p:nvPicPr>
          <p:cNvPr id="11" name="Content Placeholder 5"/>
          <p:cNvPicPr>
            <a:picLocks noChangeAspect="1"/>
          </p:cNvPicPr>
          <p:nvPr/>
        </p:nvPicPr>
        <p:blipFill>
          <a:blip r:embed="rId4"/>
          <a:stretch>
            <a:fillRect/>
          </a:stretch>
        </p:blipFill>
        <p:spPr>
          <a:xfrm>
            <a:off x="6788005" y="3738232"/>
            <a:ext cx="2187059" cy="2963466"/>
          </a:xfrm>
          <a:prstGeom prst="rect">
            <a:avLst/>
          </a:prstGeom>
        </p:spPr>
      </p:pic>
      <p:sp>
        <p:nvSpPr>
          <p:cNvPr id="12" name="Rectangle 11"/>
          <p:cNvSpPr/>
          <p:nvPr/>
        </p:nvSpPr>
        <p:spPr>
          <a:xfrm>
            <a:off x="5992427" y="5059598"/>
            <a:ext cx="871906" cy="1454244"/>
          </a:xfrm>
          <a:prstGeom prst="rect">
            <a:avLst/>
          </a:prstGeom>
        </p:spPr>
        <p:txBody>
          <a:bodyPr wrap="square">
            <a:spAutoFit/>
          </a:bodyPr>
          <a:lstStyle/>
          <a:p>
            <a:pPr algn="ctr"/>
            <a:r>
              <a:rPr lang="en-US" sz="1500" dirty="0"/>
              <a:t>Rachel Jackson (1767–Dec 1828)</a:t>
            </a:r>
          </a:p>
          <a:p>
            <a:endParaRPr lang="en-US" sz="1350" dirty="0"/>
          </a:p>
        </p:txBody>
      </p:sp>
    </p:spTree>
    <p:extLst>
      <p:ext uri="{BB962C8B-B14F-4D97-AF65-F5344CB8AC3E}">
        <p14:creationId xmlns:p14="http://schemas.microsoft.com/office/powerpoint/2010/main" val="104809618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0" y="0"/>
            <a:ext cx="9144000" cy="6451675"/>
          </a:xfrm>
          <a:prstGeom prst="rect">
            <a:avLst/>
          </a:prstGeom>
        </p:spPr>
        <p:txBody>
          <a:bodyPr wrap="square" lIns="540000" tIns="360000" rIns="540000" bIns="360000">
            <a:spAutoFit/>
          </a:bodyPr>
          <a:lstStyle/>
          <a:p>
            <a:r>
              <a:rPr lang="en-GB" sz="2000" b="1" u="sng" dirty="0">
                <a:solidFill>
                  <a:prstClr val="black"/>
                </a:solidFill>
                <a:latin typeface="Calibri"/>
              </a:rPr>
              <a:t>4. The Age of Jackson: Jacksonian Democracy</a:t>
            </a:r>
          </a:p>
          <a:p>
            <a:r>
              <a:rPr lang="en-GB" sz="2000" b="1" dirty="0">
                <a:solidFill>
                  <a:prstClr val="black"/>
                </a:solidFill>
                <a:latin typeface="Calibri"/>
              </a:rPr>
              <a:t>Presidential election 1828</a:t>
            </a:r>
          </a:p>
          <a:p>
            <a:endParaRPr lang="en-GB" sz="2000" b="1" u="sng" dirty="0">
              <a:solidFill>
                <a:prstClr val="black"/>
              </a:solidFill>
              <a:latin typeface="Calibri"/>
            </a:endParaRPr>
          </a:p>
          <a:p>
            <a:endParaRPr lang="en-GB" sz="2000" b="1" u="sng" dirty="0">
              <a:solidFill>
                <a:prstClr val="black"/>
              </a:solidFill>
              <a:latin typeface="Calibri"/>
            </a:endParaRPr>
          </a:p>
          <a:p>
            <a:endParaRPr lang="en-GB" sz="2000" b="1" u="sng" dirty="0">
              <a:solidFill>
                <a:prstClr val="black"/>
              </a:solidFill>
              <a:latin typeface="Calibri"/>
            </a:endParaRPr>
          </a:p>
          <a:p>
            <a:endParaRPr lang="en-GB" sz="2000" b="1" u="sng" dirty="0">
              <a:solidFill>
                <a:prstClr val="black"/>
              </a:solidFill>
              <a:latin typeface="Calibri"/>
            </a:endParaRPr>
          </a:p>
          <a:p>
            <a:endParaRPr lang="en-GB" sz="2000" b="1" u="sng" dirty="0">
              <a:solidFill>
                <a:prstClr val="black"/>
              </a:solidFill>
              <a:latin typeface="Calibri"/>
            </a:endParaRPr>
          </a:p>
          <a:p>
            <a:endParaRPr lang="en-GB" sz="2000" b="1" u="sng" dirty="0">
              <a:solidFill>
                <a:prstClr val="black"/>
              </a:solidFill>
              <a:latin typeface="Calibri"/>
            </a:endParaRPr>
          </a:p>
          <a:p>
            <a:endParaRPr lang="en-GB" sz="2000" b="1" u="sng" dirty="0">
              <a:solidFill>
                <a:prstClr val="black"/>
              </a:solidFill>
              <a:latin typeface="Calibri"/>
            </a:endParaRPr>
          </a:p>
          <a:p>
            <a:endParaRPr lang="en-GB" sz="2000" b="1" u="sng" dirty="0">
              <a:solidFill>
                <a:prstClr val="black"/>
              </a:solidFill>
              <a:latin typeface="Calibri"/>
            </a:endParaRPr>
          </a:p>
          <a:p>
            <a:endParaRPr lang="en-GB" sz="2000" b="1" u="sng" dirty="0">
              <a:solidFill>
                <a:prstClr val="black"/>
              </a:solidFill>
              <a:latin typeface="Calibri"/>
            </a:endParaRPr>
          </a:p>
          <a:p>
            <a:endParaRPr lang="en-GB" sz="2000" b="1" u="sng" dirty="0">
              <a:solidFill>
                <a:prstClr val="black"/>
              </a:solidFill>
              <a:latin typeface="Calibri"/>
            </a:endParaRPr>
          </a:p>
          <a:p>
            <a:endParaRPr lang="en-GB" sz="2000" b="1" u="sng" dirty="0">
              <a:solidFill>
                <a:prstClr val="black"/>
              </a:solidFill>
              <a:latin typeface="Calibri"/>
            </a:endParaRPr>
          </a:p>
          <a:p>
            <a:endParaRPr lang="en-GB" sz="2000" b="1" u="sng" dirty="0">
              <a:solidFill>
                <a:prstClr val="black"/>
              </a:solidFill>
              <a:latin typeface="Calibri"/>
            </a:endParaRPr>
          </a:p>
          <a:p>
            <a:endParaRPr lang="en-GB" sz="2000" b="1" u="sng" dirty="0">
              <a:solidFill>
                <a:prstClr val="black"/>
              </a:solidFill>
              <a:latin typeface="Calibri"/>
            </a:endParaRPr>
          </a:p>
          <a:p>
            <a:endParaRPr lang="en-GB" sz="2000" b="1" u="sng" dirty="0">
              <a:solidFill>
                <a:prstClr val="black"/>
              </a:solidFill>
              <a:latin typeface="Calibri"/>
            </a:endParaRPr>
          </a:p>
          <a:p>
            <a:endParaRPr lang="en-GB" sz="2000" b="1" u="sng" dirty="0">
              <a:solidFill>
                <a:prstClr val="black"/>
              </a:solidFill>
              <a:latin typeface="Calibri"/>
            </a:endParaRPr>
          </a:p>
          <a:p>
            <a:endParaRPr lang="en-GB" sz="1200" b="1" u="sng" dirty="0">
              <a:solidFill>
                <a:prstClr val="black"/>
              </a:solidFill>
              <a:latin typeface="Calibri"/>
            </a:endParaRPr>
          </a:p>
          <a:p>
            <a:pPr marL="342900" indent="-342900">
              <a:buFont typeface="Arial" panose="020B0604020202020204" pitchFamily="34" charset="0"/>
              <a:buChar char="•"/>
            </a:pPr>
            <a:r>
              <a:rPr lang="en-GB" sz="2000" dirty="0">
                <a:solidFill>
                  <a:prstClr val="black"/>
                </a:solidFill>
                <a:latin typeface="Calibri"/>
              </a:rPr>
              <a:t>Jackson carries popular vote and electoral college</a:t>
            </a:r>
            <a:endParaRPr lang="en-GB" sz="1900" dirty="0">
              <a:solidFill>
                <a:prstClr val="black"/>
              </a:solidFill>
              <a:latin typeface="Calibri"/>
            </a:endParaRPr>
          </a:p>
        </p:txBody>
      </p:sp>
      <p:graphicFrame>
        <p:nvGraphicFramePr>
          <p:cNvPr id="3" name="Table 2"/>
          <p:cNvGraphicFramePr>
            <a:graphicFrameLocks noGrp="1"/>
          </p:cNvGraphicFramePr>
          <p:nvPr/>
        </p:nvGraphicFramePr>
        <p:xfrm>
          <a:off x="1259632" y="1057131"/>
          <a:ext cx="6768752" cy="4364489"/>
        </p:xfrm>
        <a:graphic>
          <a:graphicData uri="http://schemas.openxmlformats.org/drawingml/2006/table">
            <a:tbl>
              <a:tblPr firstRow="1" firstCol="1" bandRow="1">
                <a:tableStyleId>{5C22544A-7EE6-4342-B048-85BDC9FD1C3A}</a:tableStyleId>
              </a:tblPr>
              <a:tblGrid>
                <a:gridCol w="3384376">
                  <a:extLst>
                    <a:ext uri="{9D8B030D-6E8A-4147-A177-3AD203B41FA5}">
                      <a16:colId xmlns:a16="http://schemas.microsoft.com/office/drawing/2014/main" val="20000"/>
                    </a:ext>
                  </a:extLst>
                </a:gridCol>
                <a:gridCol w="3384376">
                  <a:extLst>
                    <a:ext uri="{9D8B030D-6E8A-4147-A177-3AD203B41FA5}">
                      <a16:colId xmlns:a16="http://schemas.microsoft.com/office/drawing/2014/main" val="20001"/>
                    </a:ext>
                  </a:extLst>
                </a:gridCol>
              </a:tblGrid>
              <a:tr h="334294">
                <a:tc>
                  <a:txBody>
                    <a:bodyPr/>
                    <a:lstStyle/>
                    <a:p>
                      <a:pPr algn="ctr">
                        <a:spcAft>
                          <a:spcPts val="0"/>
                        </a:spcAft>
                      </a:pPr>
                      <a:r>
                        <a:rPr lang="en-GB" sz="2400" dirty="0">
                          <a:solidFill>
                            <a:srgbClr val="0000CC"/>
                          </a:solidFill>
                          <a:effectLst/>
                        </a:rPr>
                        <a:t>John</a:t>
                      </a:r>
                      <a:r>
                        <a:rPr lang="en-GB" sz="2400" baseline="0" dirty="0">
                          <a:solidFill>
                            <a:srgbClr val="0000CC"/>
                          </a:solidFill>
                          <a:effectLst/>
                        </a:rPr>
                        <a:t> Quincy Adams</a:t>
                      </a:r>
                      <a:endParaRPr lang="en-GB" sz="2400" b="1" dirty="0">
                        <a:solidFill>
                          <a:srgbClr val="0000CC"/>
                        </a:solidFill>
                        <a:effectLst/>
                        <a:latin typeface="Calibri"/>
                      </a:endParaRPr>
                    </a:p>
                  </a:txBody>
                  <a:tcPr marL="68580" marR="68580" marT="0" marB="0">
                    <a:solidFill>
                      <a:schemeClr val="accent5">
                        <a:lumMod val="20000"/>
                        <a:lumOff val="80000"/>
                      </a:schemeClr>
                    </a:solidFill>
                  </a:tcPr>
                </a:tc>
                <a:tc>
                  <a:txBody>
                    <a:bodyPr/>
                    <a:lstStyle/>
                    <a:p>
                      <a:pPr algn="ctr">
                        <a:spcAft>
                          <a:spcPts val="0"/>
                        </a:spcAft>
                      </a:pPr>
                      <a:r>
                        <a:rPr lang="en-GB" sz="2400" b="1" dirty="0">
                          <a:solidFill>
                            <a:srgbClr val="FF0000"/>
                          </a:solidFill>
                          <a:effectLst/>
                        </a:rPr>
                        <a:t>Andrew</a:t>
                      </a:r>
                      <a:r>
                        <a:rPr lang="en-GB" sz="2400" b="1" baseline="0" dirty="0">
                          <a:solidFill>
                            <a:srgbClr val="FF0000"/>
                          </a:solidFill>
                          <a:effectLst/>
                        </a:rPr>
                        <a:t> Jackson</a:t>
                      </a:r>
                      <a:endParaRPr lang="en-GB" sz="2400" b="1" dirty="0">
                        <a:solidFill>
                          <a:srgbClr val="FF0000"/>
                        </a:solidFill>
                        <a:effectLst/>
                        <a:latin typeface="Calibri"/>
                      </a:endParaRPr>
                    </a:p>
                  </a:txBody>
                  <a:tcPr marL="68580" marR="68580" marT="0" marB="0">
                    <a:solidFill>
                      <a:schemeClr val="accent5">
                        <a:lumMod val="20000"/>
                        <a:lumOff val="80000"/>
                      </a:schemeClr>
                    </a:solidFill>
                  </a:tcPr>
                </a:tc>
                <a:extLst>
                  <a:ext uri="{0D108BD9-81ED-4DB2-BD59-A6C34878D82A}">
                    <a16:rowId xmlns:a16="http://schemas.microsoft.com/office/drawing/2014/main" val="10000"/>
                  </a:ext>
                </a:extLst>
              </a:tr>
              <a:tr h="305823">
                <a:tc>
                  <a:txBody>
                    <a:bodyPr/>
                    <a:lstStyle/>
                    <a:p>
                      <a:pPr>
                        <a:spcAft>
                          <a:spcPts val="0"/>
                        </a:spcAft>
                      </a:pPr>
                      <a:r>
                        <a:rPr lang="en-GB" sz="1800" dirty="0">
                          <a:solidFill>
                            <a:srgbClr val="0000CC"/>
                          </a:solidFill>
                          <a:effectLst/>
                        </a:rPr>
                        <a:t>Federalist party</a:t>
                      </a:r>
                      <a:endParaRPr lang="en-GB" sz="1800" b="1" dirty="0">
                        <a:solidFill>
                          <a:srgbClr val="0000CC"/>
                        </a:solidFill>
                        <a:effectLst/>
                        <a:latin typeface="Calibri"/>
                      </a:endParaRPr>
                    </a:p>
                  </a:txBody>
                  <a:tcPr marL="68580" marR="68580" marT="0" marB="0">
                    <a:solidFill>
                      <a:schemeClr val="accent5">
                        <a:lumMod val="20000"/>
                        <a:lumOff val="80000"/>
                      </a:schemeClr>
                    </a:solidFill>
                  </a:tcPr>
                </a:tc>
                <a:tc>
                  <a:txBody>
                    <a:bodyPr/>
                    <a:lstStyle/>
                    <a:p>
                      <a:pPr algn="r">
                        <a:lnSpc>
                          <a:spcPct val="115000"/>
                        </a:lnSpc>
                        <a:spcAft>
                          <a:spcPts val="0"/>
                        </a:spcAft>
                      </a:pPr>
                      <a:r>
                        <a:rPr lang="en-GB" sz="1800" b="1" dirty="0">
                          <a:solidFill>
                            <a:srgbClr val="FF0000"/>
                          </a:solidFill>
                          <a:effectLst/>
                        </a:rPr>
                        <a:t>Democratic</a:t>
                      </a:r>
                      <a:r>
                        <a:rPr lang="en-GB" sz="1800" b="1" baseline="0" dirty="0">
                          <a:solidFill>
                            <a:srgbClr val="FF0000"/>
                          </a:solidFill>
                          <a:effectLst/>
                        </a:rPr>
                        <a:t> </a:t>
                      </a:r>
                      <a:r>
                        <a:rPr lang="en-GB" sz="1800" b="1" dirty="0">
                          <a:solidFill>
                            <a:srgbClr val="FF0000"/>
                          </a:solidFill>
                          <a:effectLst/>
                        </a:rPr>
                        <a:t>Party</a:t>
                      </a:r>
                      <a:endParaRPr lang="en-GB" sz="1800" b="1" dirty="0">
                        <a:solidFill>
                          <a:srgbClr val="FF0000"/>
                        </a:solidFill>
                        <a:effectLst/>
                        <a:latin typeface="Calibri"/>
                        <a:ea typeface="Calibri"/>
                        <a:cs typeface="Times New Roman"/>
                      </a:endParaRPr>
                    </a:p>
                  </a:txBody>
                  <a:tcPr marL="68580" marR="68580" marT="0" marB="0">
                    <a:solidFill>
                      <a:schemeClr val="accent5">
                        <a:lumMod val="20000"/>
                        <a:lumOff val="80000"/>
                      </a:schemeClr>
                    </a:solidFill>
                  </a:tcPr>
                </a:tc>
                <a:extLst>
                  <a:ext uri="{0D108BD9-81ED-4DB2-BD59-A6C34878D82A}">
                    <a16:rowId xmlns:a16="http://schemas.microsoft.com/office/drawing/2014/main" val="10001"/>
                  </a:ext>
                </a:extLst>
              </a:tr>
              <a:tr h="576658">
                <a:tc>
                  <a:txBody>
                    <a:bodyPr/>
                    <a:lstStyle/>
                    <a:p>
                      <a:pPr>
                        <a:lnSpc>
                          <a:spcPct val="115000"/>
                        </a:lnSpc>
                        <a:spcAft>
                          <a:spcPts val="0"/>
                        </a:spcAft>
                      </a:pPr>
                      <a:r>
                        <a:rPr lang="en-GB" sz="1800" b="0" dirty="0">
                          <a:solidFill>
                            <a:srgbClr val="0000CC"/>
                          </a:solidFill>
                          <a:effectLst/>
                        </a:rPr>
                        <a:t>Strong central government</a:t>
                      </a:r>
                      <a:endParaRPr lang="en-GB" sz="1800" b="0" dirty="0">
                        <a:solidFill>
                          <a:srgbClr val="0000CC"/>
                        </a:solidFill>
                        <a:effectLst/>
                        <a:latin typeface="Calibri"/>
                        <a:ea typeface="Calibri"/>
                        <a:cs typeface="Times New Roman"/>
                      </a:endParaRPr>
                    </a:p>
                  </a:txBody>
                  <a:tcPr marL="68580" marR="68580" marT="0" marB="0">
                    <a:solidFill>
                      <a:schemeClr val="accent5">
                        <a:lumMod val="20000"/>
                        <a:lumOff val="80000"/>
                      </a:schemeClr>
                    </a:solidFill>
                  </a:tcPr>
                </a:tc>
                <a:tc>
                  <a:txBody>
                    <a:bodyPr/>
                    <a:lstStyle/>
                    <a:p>
                      <a:pPr algn="r">
                        <a:lnSpc>
                          <a:spcPct val="115000"/>
                        </a:lnSpc>
                        <a:spcAft>
                          <a:spcPts val="0"/>
                        </a:spcAft>
                      </a:pPr>
                      <a:r>
                        <a:rPr lang="en-GB" sz="1800" b="0" dirty="0">
                          <a:solidFill>
                            <a:srgbClr val="FF0000"/>
                          </a:solidFill>
                          <a:effectLst/>
                        </a:rPr>
                        <a:t>States’ rights and limited central government</a:t>
                      </a:r>
                      <a:endParaRPr lang="en-GB" sz="1800" b="0" dirty="0">
                        <a:solidFill>
                          <a:srgbClr val="FF0000"/>
                        </a:solidFill>
                        <a:effectLst/>
                        <a:latin typeface="Calibri"/>
                        <a:ea typeface="Calibri"/>
                        <a:cs typeface="Times New Roman"/>
                      </a:endParaRPr>
                    </a:p>
                  </a:txBody>
                  <a:tcPr marL="68580" marR="68580" marT="0" marB="0">
                    <a:solidFill>
                      <a:schemeClr val="accent5">
                        <a:lumMod val="20000"/>
                        <a:lumOff val="80000"/>
                      </a:schemeClr>
                    </a:solidFill>
                  </a:tcPr>
                </a:tc>
                <a:extLst>
                  <a:ext uri="{0D108BD9-81ED-4DB2-BD59-A6C34878D82A}">
                    <a16:rowId xmlns:a16="http://schemas.microsoft.com/office/drawing/2014/main" val="10002"/>
                  </a:ext>
                </a:extLst>
              </a:tr>
              <a:tr h="864987">
                <a:tc>
                  <a:txBody>
                    <a:bodyPr/>
                    <a:lstStyle/>
                    <a:p>
                      <a:pPr>
                        <a:lnSpc>
                          <a:spcPct val="115000"/>
                        </a:lnSpc>
                        <a:spcAft>
                          <a:spcPts val="0"/>
                        </a:spcAft>
                      </a:pPr>
                      <a:r>
                        <a:rPr lang="en-GB" sz="1800" b="0" dirty="0">
                          <a:solidFill>
                            <a:srgbClr val="0000CC"/>
                          </a:solidFill>
                          <a:effectLst/>
                          <a:latin typeface="Calibri"/>
                          <a:ea typeface="Calibri"/>
                          <a:cs typeface="Times New Roman"/>
                        </a:rPr>
                        <a:t>Believed</a:t>
                      </a:r>
                      <a:r>
                        <a:rPr lang="en-GB" sz="1800" b="0" baseline="0" dirty="0">
                          <a:solidFill>
                            <a:srgbClr val="0000CC"/>
                          </a:solidFill>
                          <a:effectLst/>
                          <a:latin typeface="Calibri"/>
                          <a:ea typeface="Calibri"/>
                          <a:cs typeface="Times New Roman"/>
                        </a:rPr>
                        <a:t> an enlightened body of citizens should exercise political power – ‘republicanism’</a:t>
                      </a:r>
                    </a:p>
                  </a:txBody>
                  <a:tcPr marL="68580" marR="68580" marT="0" marB="0">
                    <a:solidFill>
                      <a:schemeClr val="accent5">
                        <a:lumMod val="20000"/>
                        <a:lumOff val="80000"/>
                      </a:schemeClr>
                    </a:solidFill>
                  </a:tcPr>
                </a:tc>
                <a:tc>
                  <a:txBody>
                    <a:bodyPr/>
                    <a:lstStyle/>
                    <a:p>
                      <a:pPr algn="r">
                        <a:lnSpc>
                          <a:spcPct val="115000"/>
                        </a:lnSpc>
                        <a:spcAft>
                          <a:spcPts val="0"/>
                        </a:spcAft>
                      </a:pPr>
                      <a:r>
                        <a:rPr lang="en-GB" sz="1800" b="0" dirty="0">
                          <a:solidFill>
                            <a:srgbClr val="FF0000"/>
                          </a:solidFill>
                          <a:effectLst/>
                          <a:latin typeface="+mn-lt"/>
                          <a:ea typeface="Calibri"/>
                          <a:cs typeface="Times New Roman"/>
                        </a:rPr>
                        <a:t>Embraced mass participation in politics – ‘democratic’</a:t>
                      </a:r>
                    </a:p>
                  </a:txBody>
                  <a:tcPr marL="68580" marR="68580" marT="0" marB="0">
                    <a:solidFill>
                      <a:schemeClr val="accent5">
                        <a:lumMod val="20000"/>
                        <a:lumOff val="80000"/>
                      </a:schemeClr>
                    </a:solidFill>
                  </a:tcPr>
                </a:tc>
                <a:extLst>
                  <a:ext uri="{0D108BD9-81ED-4DB2-BD59-A6C34878D82A}">
                    <a16:rowId xmlns:a16="http://schemas.microsoft.com/office/drawing/2014/main" val="10003"/>
                  </a:ext>
                </a:extLst>
              </a:tr>
              <a:tr h="576658">
                <a:tc>
                  <a:txBody>
                    <a:bodyPr/>
                    <a:lstStyle/>
                    <a:p>
                      <a:pPr>
                        <a:lnSpc>
                          <a:spcPct val="115000"/>
                        </a:lnSpc>
                        <a:spcAft>
                          <a:spcPts val="0"/>
                        </a:spcAft>
                      </a:pPr>
                      <a:r>
                        <a:rPr lang="en-GB" sz="1800" b="0" dirty="0">
                          <a:solidFill>
                            <a:srgbClr val="0000CC"/>
                          </a:solidFill>
                          <a:effectLst/>
                        </a:rPr>
                        <a:t>Represented interests of commerce and manufacturing</a:t>
                      </a:r>
                      <a:endParaRPr lang="en-GB" sz="1800" b="0" dirty="0">
                        <a:solidFill>
                          <a:srgbClr val="0000CC"/>
                        </a:solidFill>
                        <a:effectLst/>
                        <a:latin typeface="Calibri"/>
                        <a:ea typeface="Calibri"/>
                        <a:cs typeface="Times New Roman"/>
                      </a:endParaRPr>
                    </a:p>
                  </a:txBody>
                  <a:tcPr marL="68580" marR="68580" marT="0" marB="0">
                    <a:solidFill>
                      <a:schemeClr val="accent5">
                        <a:lumMod val="20000"/>
                        <a:lumOff val="80000"/>
                      </a:schemeClr>
                    </a:solidFill>
                  </a:tcPr>
                </a:tc>
                <a:tc>
                  <a:txBody>
                    <a:bodyPr/>
                    <a:lstStyle/>
                    <a:p>
                      <a:pPr algn="r">
                        <a:lnSpc>
                          <a:spcPct val="115000"/>
                        </a:lnSpc>
                        <a:spcAft>
                          <a:spcPts val="0"/>
                        </a:spcAft>
                      </a:pPr>
                      <a:r>
                        <a:rPr lang="en-GB" sz="1800" b="0" dirty="0">
                          <a:solidFill>
                            <a:srgbClr val="FF0000"/>
                          </a:solidFill>
                          <a:effectLst/>
                        </a:rPr>
                        <a:t>Represented</a:t>
                      </a:r>
                      <a:r>
                        <a:rPr lang="en-GB" sz="1800" b="0" baseline="0" dirty="0">
                          <a:solidFill>
                            <a:srgbClr val="FF0000"/>
                          </a:solidFill>
                          <a:effectLst/>
                        </a:rPr>
                        <a:t> i</a:t>
                      </a:r>
                      <a:r>
                        <a:rPr lang="en-GB" sz="1800" b="0" dirty="0">
                          <a:solidFill>
                            <a:srgbClr val="FF0000"/>
                          </a:solidFill>
                          <a:effectLst/>
                        </a:rPr>
                        <a:t>nterests of ‘common man’</a:t>
                      </a:r>
                      <a:endParaRPr lang="en-GB" sz="1800" b="0" dirty="0">
                        <a:solidFill>
                          <a:srgbClr val="FF0000"/>
                        </a:solidFill>
                        <a:effectLst/>
                        <a:latin typeface="Calibri"/>
                        <a:ea typeface="Calibri"/>
                        <a:cs typeface="Times New Roman"/>
                      </a:endParaRPr>
                    </a:p>
                  </a:txBody>
                  <a:tcPr marL="68580" marR="68580" marT="0" marB="0">
                    <a:solidFill>
                      <a:schemeClr val="accent5">
                        <a:lumMod val="20000"/>
                        <a:lumOff val="80000"/>
                      </a:schemeClr>
                    </a:solidFill>
                  </a:tcPr>
                </a:tc>
                <a:extLst>
                  <a:ext uri="{0D108BD9-81ED-4DB2-BD59-A6C34878D82A}">
                    <a16:rowId xmlns:a16="http://schemas.microsoft.com/office/drawing/2014/main" val="10004"/>
                  </a:ext>
                </a:extLst>
              </a:tr>
              <a:tr h="864987">
                <a:tc>
                  <a:txBody>
                    <a:bodyPr/>
                    <a:lstStyle/>
                    <a:p>
                      <a:pPr>
                        <a:lnSpc>
                          <a:spcPct val="115000"/>
                        </a:lnSpc>
                        <a:spcAft>
                          <a:spcPts val="0"/>
                        </a:spcAft>
                      </a:pPr>
                      <a:r>
                        <a:rPr lang="en-GB" sz="1800" b="0" baseline="0" dirty="0">
                          <a:solidFill>
                            <a:srgbClr val="0000CC"/>
                          </a:solidFill>
                          <a:effectLst/>
                          <a:latin typeface="Calibri"/>
                          <a:ea typeface="Calibri"/>
                          <a:cs typeface="Times New Roman"/>
                        </a:rPr>
                        <a:t>East-coast, New Englander  </a:t>
                      </a:r>
                      <a:endParaRPr lang="en-GB" sz="1800" b="0" dirty="0">
                        <a:solidFill>
                          <a:srgbClr val="0000CC"/>
                        </a:solidFill>
                        <a:effectLst/>
                        <a:latin typeface="Calibri"/>
                        <a:ea typeface="Calibri"/>
                        <a:cs typeface="Times New Roman"/>
                      </a:endParaRPr>
                    </a:p>
                  </a:txBody>
                  <a:tcPr marL="68580" marR="68580" marT="0" marB="0">
                    <a:solidFill>
                      <a:schemeClr val="accent5">
                        <a:lumMod val="20000"/>
                        <a:lumOff val="80000"/>
                      </a:schemeClr>
                    </a:solidFill>
                  </a:tcPr>
                </a:tc>
                <a:tc>
                  <a:txBody>
                    <a:bodyPr/>
                    <a:lstStyle/>
                    <a:p>
                      <a:pPr algn="r">
                        <a:lnSpc>
                          <a:spcPct val="115000"/>
                        </a:lnSpc>
                        <a:spcAft>
                          <a:spcPts val="0"/>
                        </a:spcAft>
                      </a:pPr>
                      <a:r>
                        <a:rPr lang="en-GB" sz="1800" b="0" dirty="0">
                          <a:solidFill>
                            <a:srgbClr val="FF0000"/>
                          </a:solidFill>
                          <a:effectLst/>
                          <a:latin typeface="Calibri"/>
                          <a:ea typeface="Calibri"/>
                          <a:cs typeface="Times New Roman"/>
                        </a:rPr>
                        <a:t>‘Western’ (born on</a:t>
                      </a:r>
                      <a:r>
                        <a:rPr lang="en-GB" sz="1800" b="0" baseline="0" dirty="0">
                          <a:solidFill>
                            <a:srgbClr val="FF0000"/>
                          </a:solidFill>
                          <a:effectLst/>
                          <a:latin typeface="Calibri"/>
                          <a:ea typeface="Calibri"/>
                          <a:cs typeface="Times New Roman"/>
                        </a:rPr>
                        <a:t> Carolina frontier, settled in Tennessee), Scots-Irish background  </a:t>
                      </a:r>
                      <a:endParaRPr lang="en-GB" sz="1800" b="0" dirty="0">
                        <a:solidFill>
                          <a:srgbClr val="FF0000"/>
                        </a:solidFill>
                        <a:effectLst/>
                        <a:latin typeface="Calibri"/>
                        <a:ea typeface="Calibri"/>
                        <a:cs typeface="Times New Roman"/>
                      </a:endParaRPr>
                    </a:p>
                  </a:txBody>
                  <a:tcPr marL="68580" marR="68580" marT="0" marB="0">
                    <a:solidFill>
                      <a:schemeClr val="accent5">
                        <a:lumMod val="20000"/>
                        <a:lumOff val="80000"/>
                      </a:schemeClr>
                    </a:solidFill>
                  </a:tcPr>
                </a:tc>
                <a:extLst>
                  <a:ext uri="{0D108BD9-81ED-4DB2-BD59-A6C34878D82A}">
                    <a16:rowId xmlns:a16="http://schemas.microsoft.com/office/drawing/2014/main" val="10005"/>
                  </a:ext>
                </a:extLst>
              </a:tr>
              <a:tr h="576658">
                <a:tc>
                  <a:txBody>
                    <a:bodyPr/>
                    <a:lstStyle/>
                    <a:p>
                      <a:pPr>
                        <a:lnSpc>
                          <a:spcPct val="115000"/>
                        </a:lnSpc>
                        <a:spcAft>
                          <a:spcPts val="0"/>
                        </a:spcAft>
                      </a:pPr>
                      <a:r>
                        <a:rPr lang="en-GB" sz="1800" b="0" dirty="0">
                          <a:solidFill>
                            <a:srgbClr val="0000CC"/>
                          </a:solidFill>
                          <a:effectLst/>
                          <a:latin typeface="Calibri"/>
                          <a:ea typeface="Calibri"/>
                          <a:cs typeface="Times New Roman"/>
                        </a:rPr>
                        <a:t>Political dynasty, Harvard-educated</a:t>
                      </a:r>
                      <a:r>
                        <a:rPr lang="en-GB" sz="1800" b="0" baseline="0" dirty="0">
                          <a:solidFill>
                            <a:srgbClr val="0000CC"/>
                          </a:solidFill>
                          <a:effectLst/>
                          <a:latin typeface="Calibri"/>
                          <a:ea typeface="Calibri"/>
                          <a:cs typeface="Times New Roman"/>
                        </a:rPr>
                        <a:t> and professor</a:t>
                      </a:r>
                      <a:endParaRPr lang="en-GB" sz="1800" b="0" dirty="0">
                        <a:solidFill>
                          <a:srgbClr val="0000CC"/>
                        </a:solidFill>
                        <a:effectLst/>
                        <a:latin typeface="Calibri"/>
                        <a:ea typeface="Calibri"/>
                        <a:cs typeface="Times New Roman"/>
                      </a:endParaRPr>
                    </a:p>
                  </a:txBody>
                  <a:tcPr marL="68580" marR="68580" marT="0" marB="0">
                    <a:solidFill>
                      <a:schemeClr val="accent5">
                        <a:lumMod val="20000"/>
                        <a:lumOff val="80000"/>
                      </a:schemeClr>
                    </a:solidFill>
                  </a:tcPr>
                </a:tc>
                <a:tc>
                  <a:txBody>
                    <a:bodyPr/>
                    <a:lstStyle/>
                    <a:p>
                      <a:pPr algn="r">
                        <a:lnSpc>
                          <a:spcPct val="115000"/>
                        </a:lnSpc>
                        <a:spcAft>
                          <a:spcPts val="0"/>
                        </a:spcAft>
                      </a:pPr>
                      <a:r>
                        <a:rPr lang="en-GB" sz="1800" b="0" dirty="0">
                          <a:solidFill>
                            <a:srgbClr val="FF0000"/>
                          </a:solidFill>
                          <a:effectLst/>
                          <a:latin typeface="Calibri"/>
                          <a:ea typeface="Calibri"/>
                          <a:cs typeface="Times New Roman"/>
                        </a:rPr>
                        <a:t>‘Self-made</a:t>
                      </a:r>
                      <a:r>
                        <a:rPr lang="en-GB" sz="1800" b="0" baseline="0" dirty="0">
                          <a:solidFill>
                            <a:srgbClr val="FF0000"/>
                          </a:solidFill>
                          <a:effectLst/>
                          <a:latin typeface="Calibri"/>
                          <a:ea typeface="Calibri"/>
                          <a:cs typeface="Times New Roman"/>
                        </a:rPr>
                        <a:t> man</a:t>
                      </a:r>
                      <a:r>
                        <a:rPr lang="en-GB" sz="1800" b="0" baseline="0" dirty="0">
                          <a:solidFill>
                            <a:srgbClr val="FF0000"/>
                          </a:solidFill>
                          <a:effectLst/>
                          <a:latin typeface="+mn-lt"/>
                          <a:ea typeface="Calibri"/>
                          <a:cs typeface="Times New Roman"/>
                        </a:rPr>
                        <a:t>,’ autodidact</a:t>
                      </a:r>
                      <a:endParaRPr lang="en-GB" sz="1800" b="0" dirty="0">
                        <a:solidFill>
                          <a:srgbClr val="FF0000"/>
                        </a:solidFill>
                        <a:effectLst/>
                        <a:latin typeface="Calibri"/>
                        <a:ea typeface="Calibri"/>
                        <a:cs typeface="Times New Roman"/>
                      </a:endParaRPr>
                    </a:p>
                  </a:txBody>
                  <a:tcPr marL="68580" marR="68580" marT="0" marB="0">
                    <a:solidFill>
                      <a:schemeClr val="accent5">
                        <a:lumMod val="20000"/>
                        <a:lumOff val="80000"/>
                      </a:schemeClr>
                    </a:solidFill>
                  </a:tcPr>
                </a:tc>
                <a:extLst>
                  <a:ext uri="{0D108BD9-81ED-4DB2-BD59-A6C34878D82A}">
                    <a16:rowId xmlns:a16="http://schemas.microsoft.com/office/drawing/2014/main" val="10006"/>
                  </a:ext>
                </a:extLst>
              </a:tr>
            </a:tbl>
          </a:graphicData>
        </a:graphic>
      </p:graphicFrame>
    </p:spTree>
    <p:extLst>
      <p:ext uri="{BB962C8B-B14F-4D97-AF65-F5344CB8AC3E}">
        <p14:creationId xmlns:p14="http://schemas.microsoft.com/office/powerpoint/2010/main" val="66691090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p:cNvSpPr>
            <a:spLocks noGrp="1"/>
          </p:cNvSpPr>
          <p:nvPr>
            <p:ph type="title"/>
          </p:nvPr>
        </p:nvSpPr>
        <p:spPr>
          <a:xfrm>
            <a:off x="6958015" y="-13408"/>
            <a:ext cx="2185985" cy="2747413"/>
          </a:xfrm>
        </p:spPr>
        <p:txBody>
          <a:bodyPr>
            <a:noAutofit/>
          </a:bodyPr>
          <a:lstStyle/>
          <a:p>
            <a:pPr algn="r"/>
            <a:r>
              <a:rPr lang="en-GB" sz="2800" dirty="0"/>
              <a:t>Age of the Common Man: Inauguration</a:t>
            </a:r>
            <a:endParaRPr lang="en-US" sz="2800" dirty="0"/>
          </a:p>
        </p:txBody>
      </p:sp>
      <p:sp>
        <p:nvSpPr>
          <p:cNvPr id="2" name="Content Placeholder 1"/>
          <p:cNvSpPr>
            <a:spLocks noGrp="1"/>
          </p:cNvSpPr>
          <p:nvPr>
            <p:ph sz="half" idx="2"/>
          </p:nvPr>
        </p:nvSpPr>
        <p:spPr>
          <a:xfrm>
            <a:off x="230819" y="2939235"/>
            <a:ext cx="8389398" cy="5335480"/>
          </a:xfrm>
        </p:spPr>
        <p:txBody>
          <a:bodyPr>
            <a:normAutofit/>
          </a:bodyPr>
          <a:lstStyle/>
          <a:p>
            <a:pPr marL="0" indent="0" algn="just">
              <a:buNone/>
            </a:pPr>
            <a:r>
              <a:rPr lang="en-GB" sz="1600" dirty="0"/>
              <a:t>“… W</a:t>
            </a:r>
            <a:r>
              <a:rPr lang="en-US" sz="1600" dirty="0"/>
              <a:t>hat a scene did we witness! …. A  rabble, a mob, of boys, negros [sic], women, children, scrambling fighting, romping. … No arrangements had been made no police officers placed on duty and the whole [White] house had been inundated by the rabble mob. The President [was] … nearly pressed to death and almost suffocated and torn to pieces by the people in their eagerness to shake hands with </a:t>
            </a:r>
            <a:r>
              <a:rPr lang="en-US" sz="1600" b="1" dirty="0"/>
              <a:t>Old Hickory …. </a:t>
            </a:r>
            <a:endParaRPr lang="en-US" sz="1600" dirty="0"/>
          </a:p>
          <a:p>
            <a:pPr marL="0" indent="0" algn="just">
              <a:buNone/>
            </a:pPr>
            <a:r>
              <a:rPr lang="en-GB" sz="1600" dirty="0"/>
              <a:t>	“</a:t>
            </a:r>
            <a:r>
              <a:rPr lang="en-US" sz="1600" dirty="0"/>
              <a:t>Cut glass and china to the amount of several thousand dollars had been broken in the struggle to get the refreshments punch… had been carried out in tubs and buckets, but had it been in hogsheads it would have been insufficient. [There was enough] ice-cream, cake and lemonade for 20,000 people.  Ladies fainted, men were seen with bloody noses and such a scene of confusion took place as is impossible to describe …</a:t>
            </a:r>
          </a:p>
          <a:p>
            <a:pPr marL="0" indent="0" algn="just">
              <a:buNone/>
            </a:pPr>
            <a:r>
              <a:rPr lang="en-GB" sz="1600" dirty="0"/>
              <a:t>	“</a:t>
            </a:r>
            <a:r>
              <a:rPr lang="en-US" sz="1600" dirty="0"/>
              <a:t>This concourse had not been anticipated … Ladies and gentlemen only had been expected …  </a:t>
            </a:r>
            <a:r>
              <a:rPr lang="en-US" sz="1600" i="1" dirty="0"/>
              <a:t>not </a:t>
            </a:r>
            <a:r>
              <a:rPr lang="en-US" sz="1600" b="1" i="1" dirty="0"/>
              <a:t>the people en masse</a:t>
            </a:r>
            <a:r>
              <a:rPr lang="en-US" sz="1600" dirty="0"/>
              <a:t>. But </a:t>
            </a:r>
            <a:r>
              <a:rPr lang="en-US" sz="1600" b="1" dirty="0"/>
              <a:t>it was the People’s day, and the People‘s President and the People would rule</a:t>
            </a:r>
            <a:r>
              <a:rPr lang="en-US" sz="1600" dirty="0"/>
              <a:t>.”</a:t>
            </a:r>
          </a:p>
          <a:p>
            <a:pPr algn="r">
              <a:buFontTx/>
              <a:buChar char="-"/>
            </a:pPr>
            <a:r>
              <a:rPr lang="en-US" sz="1200" dirty="0"/>
              <a:t>Margaret Bayard Smith diary entry on Jackson inauguration, March 11 1829 [printed as </a:t>
            </a:r>
            <a:r>
              <a:rPr lang="en-US" sz="1200" i="1" dirty="0"/>
              <a:t>The First Forty Years of Washington Society</a:t>
            </a:r>
            <a:r>
              <a:rPr lang="en-US" sz="1200" dirty="0"/>
              <a:t>, 1906]</a:t>
            </a:r>
          </a:p>
        </p:txBody>
      </p:sp>
      <p:pic>
        <p:nvPicPr>
          <p:cNvPr id="7" name="Content Placeholder 6"/>
          <p:cNvPicPr>
            <a:picLocks noGrp="1" noChangeAspect="1"/>
          </p:cNvPicPr>
          <p:nvPr>
            <p:ph sz="quarter" idx="4"/>
          </p:nvPr>
        </p:nvPicPr>
        <p:blipFill>
          <a:blip r:embed="rId3"/>
          <a:stretch>
            <a:fillRect/>
          </a:stretch>
        </p:blipFill>
        <p:spPr>
          <a:xfrm>
            <a:off x="0" y="18698"/>
            <a:ext cx="4042172" cy="2747413"/>
          </a:xfrm>
          <a:prstGeom prst="rect">
            <a:avLst/>
          </a:prstGeom>
        </p:spPr>
      </p:pic>
      <p:sp>
        <p:nvSpPr>
          <p:cNvPr id="13" name="Rectangle 12"/>
          <p:cNvSpPr/>
          <p:nvPr/>
        </p:nvSpPr>
        <p:spPr>
          <a:xfrm>
            <a:off x="4852916" y="1833759"/>
            <a:ext cx="1725685" cy="900246"/>
          </a:xfrm>
          <a:prstGeom prst="rect">
            <a:avLst/>
          </a:prstGeom>
        </p:spPr>
        <p:txBody>
          <a:bodyPr wrap="square">
            <a:spAutoFit/>
          </a:bodyPr>
          <a:lstStyle/>
          <a:p>
            <a:r>
              <a:rPr lang="en-US" sz="1050" dirty="0"/>
              <a:t>View of crowd in front of the White House during President Jackson's first inaugural reception in 1829 (1841)</a:t>
            </a:r>
          </a:p>
        </p:txBody>
      </p:sp>
      <p:pic>
        <p:nvPicPr>
          <p:cNvPr id="16" name="Picture 15"/>
          <p:cNvPicPr>
            <a:picLocks noChangeAspect="1"/>
          </p:cNvPicPr>
          <p:nvPr/>
        </p:nvPicPr>
        <p:blipFill>
          <a:blip r:embed="rId4"/>
          <a:stretch>
            <a:fillRect/>
          </a:stretch>
        </p:blipFill>
        <p:spPr>
          <a:xfrm>
            <a:off x="4202113" y="18698"/>
            <a:ext cx="2376488" cy="1641937"/>
          </a:xfrm>
          <a:prstGeom prst="rect">
            <a:avLst/>
          </a:prstGeom>
        </p:spPr>
      </p:pic>
    </p:spTree>
    <p:extLst>
      <p:ext uri="{BB962C8B-B14F-4D97-AF65-F5344CB8AC3E}">
        <p14:creationId xmlns:p14="http://schemas.microsoft.com/office/powerpoint/2010/main" val="188302577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677" y="0"/>
            <a:ext cx="4452151" cy="1143000"/>
          </a:xfrm>
        </p:spPr>
        <p:txBody>
          <a:bodyPr>
            <a:normAutofit fontScale="90000"/>
          </a:bodyPr>
          <a:lstStyle/>
          <a:p>
            <a:pPr algn="r"/>
            <a:r>
              <a:rPr lang="en-GB" sz="4000" dirty="0"/>
              <a:t>Jackson’s Age of the Common Man</a:t>
            </a:r>
            <a:endParaRPr lang="en-US" sz="4000" dirty="0"/>
          </a:p>
        </p:txBody>
      </p:sp>
      <p:pic>
        <p:nvPicPr>
          <p:cNvPr id="4" name="Content Placeholder 3"/>
          <p:cNvPicPr>
            <a:picLocks noGrp="1" noChangeAspect="1"/>
          </p:cNvPicPr>
          <p:nvPr>
            <p:ph idx="1"/>
          </p:nvPr>
        </p:nvPicPr>
        <p:blipFill>
          <a:blip r:embed="rId3"/>
          <a:stretch>
            <a:fillRect/>
          </a:stretch>
        </p:blipFill>
        <p:spPr>
          <a:xfrm>
            <a:off x="6267" y="1143000"/>
            <a:ext cx="4527245" cy="3336921"/>
          </a:xfrm>
          <a:prstGeom prst="rect">
            <a:avLst/>
          </a:prstGeom>
        </p:spPr>
      </p:pic>
      <p:sp>
        <p:nvSpPr>
          <p:cNvPr id="5" name="Rectangle 4"/>
          <p:cNvSpPr/>
          <p:nvPr/>
        </p:nvSpPr>
        <p:spPr>
          <a:xfrm>
            <a:off x="4562766" y="0"/>
            <a:ext cx="4545713" cy="7562579"/>
          </a:xfrm>
          <a:prstGeom prst="rect">
            <a:avLst/>
          </a:prstGeom>
        </p:spPr>
        <p:txBody>
          <a:bodyPr wrap="square" lIns="405000" tIns="270000" rIns="405000" bIns="270000">
            <a:spAutoFit/>
          </a:bodyPr>
          <a:lstStyle/>
          <a:p>
            <a:pPr marL="257175" indent="-257175">
              <a:buFont typeface="Arial" panose="020B0604020202020204" pitchFamily="34" charset="0"/>
              <a:buChar char="•"/>
            </a:pPr>
            <a:endParaRPr lang="en-GB" sz="2000" dirty="0">
              <a:solidFill>
                <a:prstClr val="black"/>
              </a:solidFill>
            </a:endParaRPr>
          </a:p>
          <a:p>
            <a:pPr marL="257175" indent="-257175">
              <a:buFont typeface="Arial" panose="020B0604020202020204" pitchFamily="34" charset="0"/>
              <a:buChar char="•"/>
            </a:pPr>
            <a:r>
              <a:rPr lang="en-GB" sz="2000" dirty="0">
                <a:solidFill>
                  <a:prstClr val="black"/>
                </a:solidFill>
              </a:rPr>
              <a:t>Jackson (lawyer, planter, slave-owner) flags up humble origins and ‘common man’ credentials</a:t>
            </a:r>
          </a:p>
          <a:p>
            <a:pPr marL="1057275" lvl="2" indent="-257175">
              <a:buFontTx/>
              <a:buChar char="-"/>
            </a:pPr>
            <a:r>
              <a:rPr lang="en-GB" sz="1600" dirty="0">
                <a:solidFill>
                  <a:prstClr val="black"/>
                </a:solidFill>
              </a:rPr>
              <a:t>Enthusiasm for cockfighting, horseracing, duelling </a:t>
            </a:r>
          </a:p>
          <a:p>
            <a:pPr marL="257175" indent="-257175">
              <a:buFont typeface="Arial" panose="020B0604020202020204" pitchFamily="34" charset="0"/>
              <a:buChar char="•"/>
            </a:pPr>
            <a:r>
              <a:rPr lang="en-GB" sz="2000" dirty="0">
                <a:solidFill>
                  <a:prstClr val="black"/>
                </a:solidFill>
              </a:rPr>
              <a:t>Informalised political culture:</a:t>
            </a:r>
          </a:p>
          <a:p>
            <a:pPr marL="800100" lvl="1" indent="-342900">
              <a:buFontTx/>
              <a:buChar char="-"/>
            </a:pPr>
            <a:r>
              <a:rPr lang="en-GB" sz="2000" dirty="0">
                <a:solidFill>
                  <a:prstClr val="black"/>
                </a:solidFill>
              </a:rPr>
              <a:t>nicknames </a:t>
            </a:r>
            <a:r>
              <a:rPr lang="en-GB" sz="1600" dirty="0">
                <a:solidFill>
                  <a:prstClr val="black"/>
                </a:solidFill>
              </a:rPr>
              <a:t>(e.g. ‘Old Hickory,’ ‘jackass’ [Jackson], ‘Old Bullion’ [Thomas Hart Benton])</a:t>
            </a:r>
          </a:p>
          <a:p>
            <a:pPr marL="800100" lvl="1" indent="-342900">
              <a:buFontTx/>
              <a:buChar char="-"/>
            </a:pPr>
            <a:r>
              <a:rPr lang="en-GB" sz="2000" dirty="0">
                <a:solidFill>
                  <a:prstClr val="black"/>
                </a:solidFill>
              </a:rPr>
              <a:t>‘plain-folk’ language </a:t>
            </a:r>
            <a:r>
              <a:rPr lang="en-GB" sz="1600" dirty="0">
                <a:solidFill>
                  <a:prstClr val="black"/>
                </a:solidFill>
              </a:rPr>
              <a:t>(e.g. ‘dark horse,’ ‘lame duck,’ ‘bunkum,’ ‘gerrymandering,’ ‘lobbying’)</a:t>
            </a:r>
          </a:p>
          <a:p>
            <a:pPr marL="800100" lvl="1" indent="-342900">
              <a:buFontTx/>
              <a:buChar char="-"/>
            </a:pPr>
            <a:r>
              <a:rPr lang="en-GB" sz="2000" dirty="0">
                <a:solidFill>
                  <a:prstClr val="black"/>
                </a:solidFill>
              </a:rPr>
              <a:t>stump speaking </a:t>
            </a:r>
          </a:p>
          <a:p>
            <a:endParaRPr lang="en-GB" sz="2000" dirty="0">
              <a:solidFill>
                <a:prstClr val="black"/>
              </a:solidFill>
            </a:endParaRPr>
          </a:p>
          <a:p>
            <a:pPr marL="342900" indent="-342900">
              <a:buFont typeface="Arial" panose="020B0604020202020204" pitchFamily="34" charset="0"/>
              <a:buChar char="•"/>
            </a:pPr>
            <a:r>
              <a:rPr lang="en-GB" sz="2000" dirty="0">
                <a:solidFill>
                  <a:prstClr val="black"/>
                </a:solidFill>
              </a:rPr>
              <a:t>Broadened franchise: property-requirements removed; voting extended to all white males</a:t>
            </a:r>
          </a:p>
          <a:p>
            <a:pPr marL="342900" indent="-342900">
              <a:buFont typeface="Arial" panose="020B0604020202020204" pitchFamily="34" charset="0"/>
              <a:buChar char="•"/>
            </a:pPr>
            <a:endParaRPr lang="en-GB" sz="2000" dirty="0">
              <a:solidFill>
                <a:prstClr val="black"/>
              </a:solidFill>
            </a:endParaRPr>
          </a:p>
          <a:p>
            <a:pPr marL="257175" indent="-257175">
              <a:buFont typeface="Arial" panose="020B0604020202020204" pitchFamily="34" charset="0"/>
              <a:buChar char="•"/>
            </a:pPr>
            <a:r>
              <a:rPr lang="en-GB" sz="2000" dirty="0">
                <a:solidFill>
                  <a:prstClr val="black"/>
                </a:solidFill>
              </a:rPr>
              <a:t>Attracted agrarian vote plus new working-class &amp; immigrant support</a:t>
            </a:r>
          </a:p>
          <a:p>
            <a:pPr marL="257175" indent="-257175">
              <a:buFont typeface="Arial" panose="020B0604020202020204" pitchFamily="34" charset="0"/>
              <a:buChar char="•"/>
            </a:pPr>
            <a:endParaRPr lang="en-GB" sz="2000" dirty="0">
              <a:solidFill>
                <a:prstClr val="black"/>
              </a:solidFill>
            </a:endParaRPr>
          </a:p>
          <a:p>
            <a:pPr marL="257175" indent="-257175">
              <a:buFont typeface="Arial" panose="020B0604020202020204" pitchFamily="34" charset="0"/>
              <a:buChar char="•"/>
            </a:pPr>
            <a:endParaRPr lang="en-GB" sz="2000" dirty="0">
              <a:solidFill>
                <a:prstClr val="black"/>
              </a:solidFill>
            </a:endParaRPr>
          </a:p>
        </p:txBody>
      </p:sp>
      <p:pic>
        <p:nvPicPr>
          <p:cNvPr id="6" name="Picture 5"/>
          <p:cNvPicPr>
            <a:picLocks noChangeAspect="1"/>
          </p:cNvPicPr>
          <p:nvPr/>
        </p:nvPicPr>
        <p:blipFill>
          <a:blip r:embed="rId4"/>
          <a:stretch>
            <a:fillRect/>
          </a:stretch>
        </p:blipFill>
        <p:spPr>
          <a:xfrm>
            <a:off x="1842267" y="4866732"/>
            <a:ext cx="2463403" cy="1696535"/>
          </a:xfrm>
          <a:prstGeom prst="rect">
            <a:avLst/>
          </a:prstGeom>
        </p:spPr>
      </p:pic>
      <p:sp>
        <p:nvSpPr>
          <p:cNvPr id="7" name="Rectangle 6"/>
          <p:cNvSpPr/>
          <p:nvPr/>
        </p:nvSpPr>
        <p:spPr>
          <a:xfrm>
            <a:off x="35521" y="4479921"/>
            <a:ext cx="1136331" cy="1569660"/>
          </a:xfrm>
          <a:prstGeom prst="rect">
            <a:avLst/>
          </a:prstGeom>
        </p:spPr>
        <p:txBody>
          <a:bodyPr wrap="square">
            <a:spAutoFit/>
          </a:bodyPr>
          <a:lstStyle/>
          <a:p>
            <a:pPr algn="r"/>
            <a:r>
              <a:rPr lang="en-GB" sz="1200" dirty="0">
                <a:solidFill>
                  <a:srgbClr val="FF0000"/>
                </a:solidFill>
              </a:rPr>
              <a:t>George Caleb Bingham, </a:t>
            </a:r>
            <a:r>
              <a:rPr lang="en-GB" sz="1200" i="1" dirty="0">
                <a:solidFill>
                  <a:srgbClr val="FF0000"/>
                </a:solidFill>
              </a:rPr>
              <a:t>Stump Speaking </a:t>
            </a:r>
            <a:r>
              <a:rPr lang="en-GB" sz="1200" dirty="0">
                <a:solidFill>
                  <a:srgbClr val="FF0000"/>
                </a:solidFill>
              </a:rPr>
              <a:t>(1853 –1854); ‘Jackass’ cartoon, 1837</a:t>
            </a:r>
            <a:endParaRPr lang="en-GB" sz="1200" i="1" dirty="0">
              <a:solidFill>
                <a:srgbClr val="FF0000"/>
              </a:solidFill>
            </a:endParaRPr>
          </a:p>
          <a:p>
            <a:pPr algn="r"/>
            <a:endParaRPr lang="en-GB" sz="1200" dirty="0">
              <a:solidFill>
                <a:srgbClr val="FF0000"/>
              </a:solidFill>
            </a:endParaRPr>
          </a:p>
        </p:txBody>
      </p:sp>
    </p:spTree>
    <p:extLst>
      <p:ext uri="{BB962C8B-B14F-4D97-AF65-F5344CB8AC3E}">
        <p14:creationId xmlns:p14="http://schemas.microsoft.com/office/powerpoint/2010/main" val="37352271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7402" y="-32222"/>
            <a:ext cx="8229600" cy="1143000"/>
          </a:xfrm>
        </p:spPr>
        <p:txBody>
          <a:bodyPr>
            <a:noAutofit/>
          </a:bodyPr>
          <a:lstStyle/>
          <a:p>
            <a:r>
              <a:rPr lang="en-GB" sz="3600" dirty="0"/>
              <a:t>‘King Andrew’ and Cronyism</a:t>
            </a:r>
            <a:endParaRPr lang="en-US" sz="3600" dirty="0"/>
          </a:p>
        </p:txBody>
      </p:sp>
      <p:sp>
        <p:nvSpPr>
          <p:cNvPr id="5" name="Rectangle 4"/>
          <p:cNvSpPr/>
          <p:nvPr/>
        </p:nvSpPr>
        <p:spPr>
          <a:xfrm>
            <a:off x="0" y="680340"/>
            <a:ext cx="9081856" cy="3776927"/>
          </a:xfrm>
          <a:prstGeom prst="rect">
            <a:avLst/>
          </a:prstGeom>
        </p:spPr>
        <p:txBody>
          <a:bodyPr wrap="square" lIns="405000" tIns="270000" rIns="405000" bIns="270000">
            <a:spAutoFit/>
          </a:bodyPr>
          <a:lstStyle/>
          <a:p>
            <a:pPr marL="257175" indent="-257175">
              <a:buFont typeface="Arial" panose="020B0604020202020204" pitchFamily="34" charset="0"/>
              <a:buChar char="•"/>
            </a:pPr>
            <a:r>
              <a:rPr lang="en-GB" dirty="0">
                <a:solidFill>
                  <a:prstClr val="black"/>
                </a:solidFill>
              </a:rPr>
              <a:t>Office of President seen as exerciser of popular will</a:t>
            </a:r>
          </a:p>
          <a:p>
            <a:pPr marL="257175" indent="-257175">
              <a:buFont typeface="Arial" panose="020B0604020202020204" pitchFamily="34" charset="0"/>
              <a:buChar char="•"/>
            </a:pPr>
            <a:r>
              <a:rPr lang="en-GB" dirty="0">
                <a:solidFill>
                  <a:prstClr val="black"/>
                </a:solidFill>
              </a:rPr>
              <a:t>Extended policy-making powers and patronage of the executive</a:t>
            </a:r>
          </a:p>
          <a:p>
            <a:pPr marL="257175" indent="-257175">
              <a:buFont typeface="Arial" panose="020B0604020202020204" pitchFamily="34" charset="0"/>
              <a:buChar char="•"/>
            </a:pPr>
            <a:r>
              <a:rPr lang="en-GB" dirty="0">
                <a:solidFill>
                  <a:prstClr val="black"/>
                </a:solidFill>
              </a:rPr>
              <a:t>Removed potential rivals from office: 4 secretaries of state and 5 secretaries of state in 2 terms as president</a:t>
            </a:r>
          </a:p>
          <a:p>
            <a:pPr marL="257175" indent="-257175">
              <a:buFont typeface="Arial" panose="020B0604020202020204" pitchFamily="34" charset="0"/>
              <a:buChar char="•"/>
            </a:pPr>
            <a:r>
              <a:rPr lang="en-GB" dirty="0">
                <a:solidFill>
                  <a:prstClr val="black"/>
                </a:solidFill>
              </a:rPr>
              <a:t>Accused of circumnavigating Congress and governing by clique – his ‘</a:t>
            </a:r>
            <a:r>
              <a:rPr lang="en-GB" b="1" dirty="0">
                <a:solidFill>
                  <a:prstClr val="black"/>
                </a:solidFill>
              </a:rPr>
              <a:t>Kitchen Cabinet</a:t>
            </a:r>
            <a:r>
              <a:rPr lang="en-GB" dirty="0">
                <a:solidFill>
                  <a:prstClr val="black"/>
                </a:solidFill>
              </a:rPr>
              <a:t>’ included Francis P Blair (editor of </a:t>
            </a:r>
            <a:r>
              <a:rPr lang="en-GB" i="1" dirty="0">
                <a:solidFill>
                  <a:prstClr val="black"/>
                </a:solidFill>
              </a:rPr>
              <a:t>Washington Globe</a:t>
            </a:r>
            <a:r>
              <a:rPr lang="en-GB" dirty="0">
                <a:solidFill>
                  <a:prstClr val="black"/>
                </a:solidFill>
              </a:rPr>
              <a:t>) and Amos Kendall (owner and publisher of various newspapers)</a:t>
            </a:r>
          </a:p>
          <a:p>
            <a:pPr marL="257175" indent="-257175">
              <a:buFont typeface="Arial" panose="020B0604020202020204" pitchFamily="34" charset="0"/>
              <a:buChar char="•"/>
            </a:pPr>
            <a:r>
              <a:rPr lang="en-GB" sz="1800" dirty="0">
                <a:solidFill>
                  <a:prstClr val="black"/>
                </a:solidFill>
                <a:latin typeface="Calibri"/>
              </a:rPr>
              <a:t>Establishment of ‘Second Party System’ - Whig Party founded in opposition (Zachary Taylor, William Henry Harrison later win Presidency as Whigs)</a:t>
            </a:r>
          </a:p>
          <a:p>
            <a:pPr marL="257175" indent="-257175">
              <a:buFont typeface="Arial" panose="020B0604020202020204" pitchFamily="34" charset="0"/>
              <a:buChar char="•"/>
            </a:pPr>
            <a:endParaRPr lang="en-GB" dirty="0">
              <a:solidFill>
                <a:prstClr val="black"/>
              </a:solidFill>
            </a:endParaRPr>
          </a:p>
          <a:p>
            <a:pPr marL="257175" indent="-257175">
              <a:buFont typeface="Arial" panose="020B0604020202020204" pitchFamily="34" charset="0"/>
              <a:buChar char="•"/>
            </a:pPr>
            <a:endParaRPr lang="en-GB" sz="1500" dirty="0">
              <a:solidFill>
                <a:prstClr val="black"/>
              </a:solidFill>
            </a:endParaRPr>
          </a:p>
          <a:p>
            <a:pPr marL="257175" indent="-257175">
              <a:buFont typeface="Arial" panose="020B0604020202020204" pitchFamily="34" charset="0"/>
              <a:buChar char="•"/>
            </a:pPr>
            <a:endParaRPr lang="en-GB" sz="1500" dirty="0">
              <a:solidFill>
                <a:prstClr val="black"/>
              </a:solidFill>
            </a:endParaRPr>
          </a:p>
        </p:txBody>
      </p:sp>
      <p:sp>
        <p:nvSpPr>
          <p:cNvPr id="7" name="Rectangle 6"/>
          <p:cNvSpPr/>
          <p:nvPr/>
        </p:nvSpPr>
        <p:spPr>
          <a:xfrm>
            <a:off x="117911" y="5170068"/>
            <a:ext cx="1834721" cy="276999"/>
          </a:xfrm>
          <a:prstGeom prst="rect">
            <a:avLst/>
          </a:prstGeom>
        </p:spPr>
        <p:txBody>
          <a:bodyPr wrap="square">
            <a:spAutoFit/>
          </a:bodyPr>
          <a:lstStyle/>
          <a:p>
            <a:pPr algn="r"/>
            <a:endParaRPr lang="en-GB" sz="1200" dirty="0">
              <a:solidFill>
                <a:srgbClr val="FF0000"/>
              </a:solidFill>
            </a:endParaRPr>
          </a:p>
        </p:txBody>
      </p:sp>
      <p:pic>
        <p:nvPicPr>
          <p:cNvPr id="8" name="Content Placeholder 7"/>
          <p:cNvPicPr>
            <a:picLocks noGrp="1" noChangeAspect="1"/>
          </p:cNvPicPr>
          <p:nvPr>
            <p:ph idx="1"/>
          </p:nvPr>
        </p:nvPicPr>
        <p:blipFill>
          <a:blip r:embed="rId3"/>
          <a:stretch>
            <a:fillRect/>
          </a:stretch>
        </p:blipFill>
        <p:spPr>
          <a:xfrm>
            <a:off x="514512" y="3844030"/>
            <a:ext cx="4328224" cy="2972681"/>
          </a:xfrm>
          <a:prstGeom prst="rect">
            <a:avLst/>
          </a:prstGeom>
        </p:spPr>
      </p:pic>
      <p:pic>
        <p:nvPicPr>
          <p:cNvPr id="4" name="Picture 3">
            <a:extLst>
              <a:ext uri="{FF2B5EF4-FFF2-40B4-BE49-F238E27FC236}">
                <a16:creationId xmlns:a16="http://schemas.microsoft.com/office/drawing/2014/main" id="{8A4CFF98-CA1C-4724-8518-7FF43E2C0A0B}"/>
              </a:ext>
            </a:extLst>
          </p:cNvPr>
          <p:cNvPicPr>
            <a:picLocks noChangeAspect="1"/>
          </p:cNvPicPr>
          <p:nvPr/>
        </p:nvPicPr>
        <p:blipFill>
          <a:blip r:embed="rId4"/>
          <a:stretch>
            <a:fillRect/>
          </a:stretch>
        </p:blipFill>
        <p:spPr>
          <a:xfrm>
            <a:off x="6365682" y="3425620"/>
            <a:ext cx="2388093" cy="3391092"/>
          </a:xfrm>
          <a:prstGeom prst="rect">
            <a:avLst/>
          </a:prstGeom>
        </p:spPr>
      </p:pic>
    </p:spTree>
    <p:extLst>
      <p:ext uri="{BB962C8B-B14F-4D97-AF65-F5344CB8AC3E}">
        <p14:creationId xmlns:p14="http://schemas.microsoft.com/office/powerpoint/2010/main" val="294438471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0" y="0"/>
            <a:ext cx="9144000" cy="6805618"/>
          </a:xfrm>
          <a:prstGeom prst="rect">
            <a:avLst/>
          </a:prstGeom>
        </p:spPr>
        <p:txBody>
          <a:bodyPr wrap="square" lIns="540000" tIns="360000" rIns="540000" bIns="360000">
            <a:spAutoFit/>
          </a:bodyPr>
          <a:lstStyle/>
          <a:p>
            <a:r>
              <a:rPr lang="en-GB" sz="2000" b="1" u="sng" dirty="0">
                <a:solidFill>
                  <a:prstClr val="black"/>
                </a:solidFill>
              </a:rPr>
              <a:t>Indian Removal: Jackson</a:t>
            </a: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pPr marL="342900" indent="-342900">
              <a:buFont typeface="Arial" panose="020B0604020202020204" pitchFamily="34" charset="0"/>
              <a:buChar char="•"/>
            </a:pPr>
            <a:endParaRPr lang="en-GB" sz="1900" dirty="0">
              <a:solidFill>
                <a:prstClr val="black"/>
              </a:solidFill>
            </a:endParaRPr>
          </a:p>
          <a:p>
            <a:pPr marL="342900" indent="-342900">
              <a:buFont typeface="Arial" panose="020B0604020202020204" pitchFamily="34" charset="0"/>
              <a:buChar char="•"/>
            </a:pPr>
            <a:endParaRPr lang="en-GB" sz="1900" dirty="0">
              <a:solidFill>
                <a:prstClr val="black"/>
              </a:solidFill>
            </a:endParaRPr>
          </a:p>
          <a:p>
            <a:pPr marL="342900" indent="-342900">
              <a:buFont typeface="Arial" panose="020B0604020202020204" pitchFamily="34" charset="0"/>
              <a:buChar char="•"/>
            </a:pPr>
            <a:endParaRPr lang="en-GB" sz="1900" dirty="0">
              <a:solidFill>
                <a:prstClr val="black"/>
              </a:solidFill>
            </a:endParaRPr>
          </a:p>
          <a:p>
            <a:pPr marL="342900" indent="-342900">
              <a:buFont typeface="Arial" panose="020B0604020202020204" pitchFamily="34" charset="0"/>
              <a:buChar char="•"/>
            </a:pPr>
            <a:endParaRPr lang="en-GB" sz="1900" dirty="0">
              <a:solidFill>
                <a:prstClr val="black"/>
              </a:solidFill>
            </a:endParaRPr>
          </a:p>
          <a:p>
            <a:pPr marL="342900" indent="-342900">
              <a:buFont typeface="Arial" panose="020B0604020202020204" pitchFamily="34" charset="0"/>
              <a:buChar char="•"/>
            </a:pPr>
            <a:endParaRPr lang="en-GB" sz="1900" dirty="0">
              <a:solidFill>
                <a:prstClr val="black"/>
              </a:solidFill>
            </a:endParaRPr>
          </a:p>
          <a:p>
            <a:pPr marL="342900" indent="-342900" algn="just">
              <a:buFont typeface="Arial" panose="020B0604020202020204" pitchFamily="34" charset="0"/>
              <a:buChar char="•"/>
            </a:pPr>
            <a:r>
              <a:rPr lang="en-GB" sz="1900" dirty="0">
                <a:solidFill>
                  <a:prstClr val="black"/>
                </a:solidFill>
              </a:rPr>
              <a:t>Policy of dispersing Indian tribes from eastern states and territories – authorised by Indian Removal Act, May 1830</a:t>
            </a:r>
          </a:p>
          <a:p>
            <a:pPr marL="342900" indent="-342900">
              <a:buFont typeface="Arial" panose="020B0604020202020204" pitchFamily="34" charset="0"/>
              <a:buChar char="•"/>
            </a:pPr>
            <a:endParaRPr lang="en-GB" sz="1900" dirty="0">
              <a:solidFill>
                <a:prstClr val="black"/>
              </a:solidFill>
            </a:endParaRPr>
          </a:p>
          <a:p>
            <a:endParaRPr lang="en-GB" sz="1900" dirty="0">
              <a:solidFill>
                <a:prstClr val="black"/>
              </a:solidFill>
            </a:endParaRPr>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79512" y="692696"/>
            <a:ext cx="5623881" cy="3744416"/>
          </a:xfrm>
          <a:prstGeom prst="rect">
            <a:avLst/>
          </a:prstGeom>
        </p:spPr>
      </p:pic>
      <p:pic>
        <p:nvPicPr>
          <p:cNvPr id="5123"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996200" y="2376066"/>
            <a:ext cx="4145840" cy="263826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09709012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751547-921B-413E-93D5-325A2BB3255D}"/>
              </a:ext>
            </a:extLst>
          </p:cNvPr>
          <p:cNvSpPr>
            <a:spLocks noGrp="1"/>
          </p:cNvSpPr>
          <p:nvPr>
            <p:ph type="title"/>
          </p:nvPr>
        </p:nvSpPr>
        <p:spPr/>
        <p:txBody>
          <a:bodyPr/>
          <a:lstStyle/>
          <a:p>
            <a:r>
              <a:rPr lang="en-US" dirty="0"/>
              <a:t>Jackson on Indian Removal</a:t>
            </a:r>
            <a:endParaRPr lang="en-GB" dirty="0"/>
          </a:p>
        </p:txBody>
      </p:sp>
      <p:sp>
        <p:nvSpPr>
          <p:cNvPr id="3" name="Content Placeholder 2">
            <a:extLst>
              <a:ext uri="{FF2B5EF4-FFF2-40B4-BE49-F238E27FC236}">
                <a16:creationId xmlns:a16="http://schemas.microsoft.com/office/drawing/2014/main" id="{EDB54FF8-E67C-4B84-AF36-9FDC743DBEDD}"/>
              </a:ext>
            </a:extLst>
          </p:cNvPr>
          <p:cNvSpPr>
            <a:spLocks noGrp="1"/>
          </p:cNvSpPr>
          <p:nvPr>
            <p:ph idx="1"/>
          </p:nvPr>
        </p:nvSpPr>
        <p:spPr>
          <a:xfrm>
            <a:off x="457200" y="1233996"/>
            <a:ext cx="8229600" cy="5624004"/>
          </a:xfrm>
        </p:spPr>
        <p:txBody>
          <a:bodyPr>
            <a:normAutofit fontScale="70000" lnSpcReduction="20000"/>
          </a:bodyPr>
          <a:lstStyle/>
          <a:p>
            <a:pPr marL="0" indent="0" algn="just">
              <a:buNone/>
            </a:pPr>
            <a:r>
              <a:rPr lang="en-US" sz="3400" dirty="0"/>
              <a:t>It gives me pleasure to announce to Congress that the </a:t>
            </a:r>
            <a:r>
              <a:rPr lang="en-US" sz="3400" b="1" dirty="0"/>
              <a:t>benevolent policy </a:t>
            </a:r>
            <a:r>
              <a:rPr lang="en-US" sz="3400" dirty="0"/>
              <a:t>of the government, steadily pursued for nearly 30 years, in relation to the removal of the Indians beyond the white settlements is approaching to a happy consummation. </a:t>
            </a:r>
          </a:p>
          <a:p>
            <a:pPr marL="0" indent="0" algn="just">
              <a:buNone/>
            </a:pPr>
            <a:r>
              <a:rPr lang="en-US" sz="3400" dirty="0"/>
              <a:t>	… The consequences of a speedy removal will be important to the United States, to individual states, and to the Indians themselves. … It will place </a:t>
            </a:r>
            <a:r>
              <a:rPr lang="en-US" sz="3400" b="1" dirty="0"/>
              <a:t>a dense and civilized population in large tracts of country now occupied by a few savage hunters </a:t>
            </a:r>
            <a:r>
              <a:rPr lang="en-US" sz="3400" dirty="0"/>
              <a:t>… It will separate the Indians from immediate contact with settlements of whites; free them from the power of the states; </a:t>
            </a:r>
            <a:r>
              <a:rPr lang="en-US" sz="3400" b="1" dirty="0"/>
              <a:t>enable them to pursue happiness </a:t>
            </a:r>
            <a:r>
              <a:rPr lang="en-US" sz="3400" dirty="0"/>
              <a:t>in their own way and under their own rude institutions; will retard the progress of decay, which is lessening their numbers, and perhaps cause them gradually, under the protection of the government and through the influence of good counsels, </a:t>
            </a:r>
            <a:r>
              <a:rPr lang="en-US" sz="3400" b="1" dirty="0"/>
              <a:t>to cast off their savage habits and become an interesting, civilized, and Christian community. </a:t>
            </a:r>
          </a:p>
          <a:p>
            <a:pPr algn="r">
              <a:buFontTx/>
              <a:buChar char="-"/>
            </a:pPr>
            <a:r>
              <a:rPr lang="en-US" dirty="0"/>
              <a:t>1830 State of the Union Address</a:t>
            </a:r>
          </a:p>
          <a:p>
            <a:pPr>
              <a:buFontTx/>
              <a:buChar char="-"/>
            </a:pPr>
            <a:endParaRPr lang="en-GB" dirty="0"/>
          </a:p>
        </p:txBody>
      </p:sp>
    </p:spTree>
    <p:extLst>
      <p:ext uri="{BB962C8B-B14F-4D97-AF65-F5344CB8AC3E}">
        <p14:creationId xmlns:p14="http://schemas.microsoft.com/office/powerpoint/2010/main" val="151207136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751547-921B-413E-93D5-325A2BB3255D}"/>
              </a:ext>
            </a:extLst>
          </p:cNvPr>
          <p:cNvSpPr>
            <a:spLocks noGrp="1"/>
          </p:cNvSpPr>
          <p:nvPr>
            <p:ph type="title"/>
          </p:nvPr>
        </p:nvSpPr>
        <p:spPr/>
        <p:txBody>
          <a:bodyPr/>
          <a:lstStyle/>
          <a:p>
            <a:r>
              <a:rPr lang="en-US" dirty="0"/>
              <a:t>Jackson on Indian Removal</a:t>
            </a:r>
            <a:endParaRPr lang="en-GB" dirty="0"/>
          </a:p>
        </p:txBody>
      </p:sp>
      <p:sp>
        <p:nvSpPr>
          <p:cNvPr id="3" name="Content Placeholder 2">
            <a:extLst>
              <a:ext uri="{FF2B5EF4-FFF2-40B4-BE49-F238E27FC236}">
                <a16:creationId xmlns:a16="http://schemas.microsoft.com/office/drawing/2014/main" id="{EDB54FF8-E67C-4B84-AF36-9FDC743DBEDD}"/>
              </a:ext>
            </a:extLst>
          </p:cNvPr>
          <p:cNvSpPr>
            <a:spLocks noGrp="1"/>
          </p:cNvSpPr>
          <p:nvPr>
            <p:ph idx="1"/>
          </p:nvPr>
        </p:nvSpPr>
        <p:spPr>
          <a:xfrm>
            <a:off x="457200" y="1600202"/>
            <a:ext cx="8229600" cy="5164582"/>
          </a:xfrm>
        </p:spPr>
        <p:txBody>
          <a:bodyPr>
            <a:normAutofit fontScale="70000" lnSpcReduction="20000"/>
          </a:bodyPr>
          <a:lstStyle/>
          <a:p>
            <a:pPr marL="0" indent="0" algn="just">
              <a:buNone/>
            </a:pPr>
            <a:r>
              <a:rPr lang="en-US" dirty="0"/>
              <a:t>Toward the aborigines of the country no one can indulge a more friendly feeling than myself, or would go further in attempting to reclaim them from their </a:t>
            </a:r>
            <a:r>
              <a:rPr lang="en-US" b="1" dirty="0"/>
              <a:t>wandering habits </a:t>
            </a:r>
            <a:r>
              <a:rPr lang="en-US" dirty="0"/>
              <a:t>and make them a happy, prosperous people. </a:t>
            </a:r>
          </a:p>
          <a:p>
            <a:pPr marL="0" indent="0" algn="just">
              <a:buNone/>
            </a:pPr>
            <a:r>
              <a:rPr lang="en-US" dirty="0"/>
              <a:t>	… Is it supposed that the wandering </a:t>
            </a:r>
            <a:r>
              <a:rPr lang="en-US" b="1" dirty="0"/>
              <a:t>savage</a:t>
            </a:r>
            <a:r>
              <a:rPr lang="en-US" dirty="0"/>
              <a:t> has a stronger attachment to his home than the settled, civilized Christian? Is it more afflicting to him to leave the graves of his fathers than it is to our brothers and children? Rightly considered, the policy of the general government toward the red man is not only liberal, but generous.</a:t>
            </a:r>
          </a:p>
          <a:p>
            <a:pPr marL="0" indent="0" algn="just">
              <a:buNone/>
            </a:pPr>
            <a:r>
              <a:rPr lang="en-US" dirty="0"/>
              <a:t>	… May we not hope, therefore, that all good citizens, and none more zealously than those who think the Indians oppressed by subjection to the laws of the states, will unite in attempting to open the eyes of those </a:t>
            </a:r>
            <a:r>
              <a:rPr lang="en-US" b="1" dirty="0"/>
              <a:t>children of the forest </a:t>
            </a:r>
            <a:r>
              <a:rPr lang="en-US" dirty="0"/>
              <a:t>to their true condition, and by a </a:t>
            </a:r>
            <a:r>
              <a:rPr lang="en-US" b="1" dirty="0"/>
              <a:t>speedy removal </a:t>
            </a:r>
            <a:r>
              <a:rPr lang="en-US" dirty="0"/>
              <a:t>to relieve them from all the evils, real or imaginary, present or prospective, with which they may be supposed to be threatened</a:t>
            </a:r>
          </a:p>
          <a:p>
            <a:pPr algn="r">
              <a:buFontTx/>
              <a:buChar char="-"/>
            </a:pPr>
            <a:r>
              <a:rPr lang="en-US" dirty="0"/>
              <a:t>1830 State of the Union Address</a:t>
            </a:r>
          </a:p>
          <a:p>
            <a:pPr>
              <a:buFontTx/>
              <a:buChar char="-"/>
            </a:pPr>
            <a:endParaRPr lang="en-GB" dirty="0"/>
          </a:p>
        </p:txBody>
      </p:sp>
    </p:spTree>
    <p:extLst>
      <p:ext uri="{BB962C8B-B14F-4D97-AF65-F5344CB8AC3E}">
        <p14:creationId xmlns:p14="http://schemas.microsoft.com/office/powerpoint/2010/main" val="66418252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0" y="0"/>
            <a:ext cx="9144000" cy="8067502"/>
          </a:xfrm>
          <a:prstGeom prst="rect">
            <a:avLst/>
          </a:prstGeom>
        </p:spPr>
        <p:txBody>
          <a:bodyPr wrap="square" lIns="540000" tIns="360000" rIns="540000" bIns="360000">
            <a:spAutoFit/>
          </a:bodyPr>
          <a:lstStyle/>
          <a:p>
            <a:r>
              <a:rPr lang="en-GB" sz="2000" b="1" u="sng" dirty="0">
                <a:solidFill>
                  <a:prstClr val="black"/>
                </a:solidFill>
              </a:rPr>
              <a:t>Indian Removal: Jefferson</a:t>
            </a:r>
          </a:p>
          <a:p>
            <a:endParaRPr lang="en-GB" sz="1200" b="1" u="sng" dirty="0">
              <a:solidFill>
                <a:prstClr val="black"/>
              </a:solidFill>
            </a:endParaRPr>
          </a:p>
          <a:p>
            <a:pPr algn="just"/>
            <a:r>
              <a:rPr lang="en-GB" sz="2200" dirty="0"/>
              <a:t>	“… To promote this disposition to </a:t>
            </a:r>
            <a:r>
              <a:rPr lang="en-GB" sz="2200" b="1" dirty="0">
                <a:solidFill>
                  <a:srgbClr val="FF0000"/>
                </a:solidFill>
                <a:effectLst>
                  <a:outerShdw blurRad="38100" dist="38100" dir="2700000" algn="tl">
                    <a:srgbClr val="000000">
                      <a:alpha val="43137"/>
                    </a:srgbClr>
                  </a:outerShdw>
                </a:effectLst>
              </a:rPr>
              <a:t>exchange lands, which they have to spare and we want, </a:t>
            </a:r>
            <a:r>
              <a:rPr lang="en-GB" sz="2200" b="1" dirty="0">
                <a:solidFill>
                  <a:srgbClr val="0000CC"/>
                </a:solidFill>
                <a:effectLst>
                  <a:outerShdw blurRad="38100" dist="38100" dir="2700000" algn="tl">
                    <a:srgbClr val="000000">
                      <a:alpha val="43137"/>
                    </a:srgbClr>
                  </a:outerShdw>
                </a:effectLst>
              </a:rPr>
              <a:t>for necessaries, which we have to spare and they want</a:t>
            </a:r>
            <a:r>
              <a:rPr lang="en-GB" sz="2200" dirty="0"/>
              <a:t>, we shall push our trading uses, and be glad to see the good and influential individuals among them run in </a:t>
            </a:r>
            <a:r>
              <a:rPr lang="en-GB" sz="2200" b="1" dirty="0"/>
              <a:t>debt</a:t>
            </a:r>
            <a:r>
              <a:rPr lang="en-GB" sz="2200" dirty="0"/>
              <a:t>, because we observe that when these debts get beyond what the individuals can pay, they </a:t>
            </a:r>
            <a:r>
              <a:rPr lang="en-GB" sz="2200" i="1" dirty="0"/>
              <a:t>become willing to lop them off by a </a:t>
            </a:r>
            <a:r>
              <a:rPr lang="en-GB" sz="2200" b="1" i="1" dirty="0"/>
              <a:t>cession of lands</a:t>
            </a:r>
            <a:r>
              <a:rPr lang="en-GB" sz="2200" i="1" dirty="0"/>
              <a:t>. </a:t>
            </a:r>
          </a:p>
          <a:p>
            <a:pPr algn="just"/>
            <a:r>
              <a:rPr lang="en-GB" sz="2200" dirty="0"/>
              <a:t>	“… In this way our settlements will gradually circumscribe and approach the Indians, and they will in time either</a:t>
            </a:r>
            <a:r>
              <a:rPr lang="en-GB" sz="2200" b="1" dirty="0">
                <a:solidFill>
                  <a:srgbClr val="FF0000"/>
                </a:solidFill>
              </a:rPr>
              <a:t> incorporate with us as citizens of the United States</a:t>
            </a:r>
            <a:r>
              <a:rPr lang="en-GB" sz="2200" dirty="0"/>
              <a:t>, or </a:t>
            </a:r>
            <a:r>
              <a:rPr lang="en-GB" sz="2200" b="1" dirty="0">
                <a:solidFill>
                  <a:srgbClr val="0000CC"/>
                </a:solidFill>
              </a:rPr>
              <a:t>remove beyond the Mississippi </a:t>
            </a:r>
            <a:r>
              <a:rPr lang="en-GB" sz="2200" dirty="0"/>
              <a:t>… Should any tribe be foolhardy enough to take up the hatchet at any time, the seizing the whole country of that tribe, and driving them across the Mississippi, as the only condition of peace, would be an example to others, and a furtherance of our final consolidation.”</a:t>
            </a:r>
          </a:p>
          <a:p>
            <a:pPr algn="just"/>
            <a:endParaRPr lang="en-GB" sz="2200" dirty="0">
              <a:solidFill>
                <a:prstClr val="black"/>
              </a:solidFill>
            </a:endParaRPr>
          </a:p>
          <a:p>
            <a:pPr marL="342900" indent="-342900" algn="r">
              <a:buFontTx/>
              <a:buChar char="-"/>
            </a:pPr>
            <a:r>
              <a:rPr lang="en-GB" dirty="0">
                <a:solidFill>
                  <a:prstClr val="black"/>
                </a:solidFill>
              </a:rPr>
              <a:t>Thomas Jefferson to William Henry Harrison, Governor of the Indiana Territory (and future US President), Washington, February 27, 1803</a:t>
            </a:r>
          </a:p>
          <a:p>
            <a:pPr marL="342900" indent="-342900" algn="just">
              <a:buFontTx/>
              <a:buChar char="-"/>
            </a:pPr>
            <a:endParaRPr lang="en-GB" sz="2200" dirty="0">
              <a:solidFill>
                <a:prstClr val="black"/>
              </a:solidFill>
            </a:endParaRPr>
          </a:p>
          <a:p>
            <a:pPr algn="just"/>
            <a:endParaRPr lang="en-GB" sz="2200" dirty="0">
              <a:solidFill>
                <a:prstClr val="black"/>
              </a:solidFill>
            </a:endParaRPr>
          </a:p>
          <a:p>
            <a:endParaRPr lang="en-GB" sz="1900" dirty="0">
              <a:solidFill>
                <a:prstClr val="black"/>
              </a:solidFill>
            </a:endParaRPr>
          </a:p>
          <a:p>
            <a:pPr marL="342900" indent="-342900">
              <a:buFont typeface="Arial" panose="020B0604020202020204" pitchFamily="34" charset="0"/>
              <a:buChar char="•"/>
            </a:pPr>
            <a:endParaRPr lang="en-GB" sz="1900" dirty="0">
              <a:solidFill>
                <a:prstClr val="black"/>
              </a:solidFill>
            </a:endParaRPr>
          </a:p>
          <a:p>
            <a:endParaRPr lang="en-GB" sz="1900" dirty="0">
              <a:solidFill>
                <a:prstClr val="black"/>
              </a:solidFill>
            </a:endParaRPr>
          </a:p>
        </p:txBody>
      </p:sp>
    </p:spTree>
    <p:extLst>
      <p:ext uri="{BB962C8B-B14F-4D97-AF65-F5344CB8AC3E}">
        <p14:creationId xmlns:p14="http://schemas.microsoft.com/office/powerpoint/2010/main" val="86620281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0" y="0"/>
            <a:ext cx="9144000" cy="6220843"/>
          </a:xfrm>
          <a:prstGeom prst="rect">
            <a:avLst/>
          </a:prstGeom>
        </p:spPr>
        <p:txBody>
          <a:bodyPr wrap="square" lIns="540000" tIns="360000" rIns="540000" bIns="360000">
            <a:spAutoFit/>
          </a:bodyPr>
          <a:lstStyle/>
          <a:p>
            <a:r>
              <a:rPr lang="en-GB" sz="2000" b="1" u="sng" dirty="0">
                <a:solidFill>
                  <a:prstClr val="black"/>
                </a:solidFill>
              </a:rPr>
              <a:t>Indian Removal</a:t>
            </a: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pPr marL="342900" indent="-342900">
              <a:buFont typeface="Arial" panose="020B0604020202020204" pitchFamily="34" charset="0"/>
              <a:buChar char="•"/>
            </a:pPr>
            <a:endParaRPr lang="en-GB" sz="1900" dirty="0">
              <a:solidFill>
                <a:prstClr val="black"/>
              </a:solidFill>
            </a:endParaRPr>
          </a:p>
          <a:p>
            <a:pPr marL="342900" indent="-342900">
              <a:buFont typeface="Arial" panose="020B0604020202020204" pitchFamily="34" charset="0"/>
              <a:buChar char="•"/>
            </a:pPr>
            <a:r>
              <a:rPr lang="en-GB" sz="1900" dirty="0">
                <a:solidFill>
                  <a:prstClr val="black"/>
                </a:solidFill>
              </a:rPr>
              <a:t>State of Georgia recognised Cherokee as nation with own laws &amp; customs 1791</a:t>
            </a:r>
          </a:p>
          <a:p>
            <a:pPr marL="342900" indent="-342900">
              <a:buFont typeface="Arial" panose="020B0604020202020204" pitchFamily="34" charset="0"/>
              <a:buChar char="•"/>
            </a:pPr>
            <a:endParaRPr lang="en-GB" sz="1900" dirty="0">
              <a:solidFill>
                <a:prstClr val="black"/>
              </a:solidFill>
            </a:endParaRPr>
          </a:p>
          <a:p>
            <a:pPr marL="342900" indent="-342900">
              <a:buFont typeface="Arial" panose="020B0604020202020204" pitchFamily="34" charset="0"/>
              <a:buChar char="•"/>
            </a:pPr>
            <a:r>
              <a:rPr lang="en-GB" sz="1900" dirty="0">
                <a:solidFill>
                  <a:prstClr val="black"/>
                </a:solidFill>
              </a:rPr>
              <a:t>Discovery of gold on Cherokee land, 1828; Georgia nullifies 1791 agreement</a:t>
            </a:r>
          </a:p>
          <a:p>
            <a:pPr marL="342900" indent="-342900">
              <a:buFont typeface="Arial" panose="020B0604020202020204" pitchFamily="34" charset="0"/>
              <a:buChar char="•"/>
            </a:pPr>
            <a:endParaRPr lang="en-GB" sz="1900" dirty="0">
              <a:solidFill>
                <a:prstClr val="black"/>
              </a:solidFill>
            </a:endParaRPr>
          </a:p>
          <a:p>
            <a:pPr marL="342900" indent="-342900">
              <a:buFont typeface="Arial" panose="020B0604020202020204" pitchFamily="34" charset="0"/>
              <a:buChar char="•"/>
            </a:pPr>
            <a:r>
              <a:rPr lang="en-GB" sz="1900" dirty="0">
                <a:solidFill>
                  <a:prstClr val="black"/>
                </a:solidFill>
              </a:rPr>
              <a:t>Supreme Court rules in favour of Cherokee; Jackson endorses Georgia’s policy</a:t>
            </a:r>
          </a:p>
          <a:p>
            <a:pPr marL="342900" indent="-342900">
              <a:buFont typeface="Arial" panose="020B0604020202020204" pitchFamily="34" charset="0"/>
              <a:buChar char="•"/>
            </a:pPr>
            <a:endParaRPr lang="en-GB" sz="1900" dirty="0">
              <a:solidFill>
                <a:prstClr val="black"/>
              </a:solidFill>
            </a:endParaRPr>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79513" y="692696"/>
            <a:ext cx="4608512" cy="3068377"/>
          </a:xfrm>
          <a:prstGeom prst="rect">
            <a:avLst/>
          </a:prstGeom>
        </p:spPr>
      </p:pic>
      <p:pic>
        <p:nvPicPr>
          <p:cNvPr id="5123"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005620" y="672338"/>
            <a:ext cx="3992431" cy="254063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86587835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0" y="0"/>
            <a:ext cx="9144000" cy="3681686"/>
          </a:xfrm>
          <a:prstGeom prst="rect">
            <a:avLst/>
          </a:prstGeom>
        </p:spPr>
        <p:txBody>
          <a:bodyPr wrap="square" lIns="540000" tIns="360000" rIns="540000" bIns="360000">
            <a:spAutoFit/>
          </a:bodyPr>
          <a:lstStyle/>
          <a:p>
            <a:r>
              <a:rPr lang="en-GB" sz="2000" b="1" u="sng" dirty="0">
                <a:solidFill>
                  <a:prstClr val="black"/>
                </a:solidFill>
              </a:rPr>
              <a:t>Cherokee Resistance: Elias Boudinot, ‘An Address to Whites’ (1826)</a:t>
            </a:r>
          </a:p>
          <a:p>
            <a:endParaRPr lang="en-GB" sz="2000" b="1" u="sng" dirty="0">
              <a:solidFill>
                <a:prstClr val="black"/>
              </a:solidFill>
            </a:endParaRPr>
          </a:p>
          <a:p>
            <a:endParaRPr lang="en-GB" sz="20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50296" y="829323"/>
            <a:ext cx="3110185" cy="458001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p:nvPr/>
        </p:nvSpPr>
        <p:spPr>
          <a:xfrm>
            <a:off x="-1" y="833449"/>
            <a:ext cx="5850297" cy="5693866"/>
          </a:xfrm>
          <a:prstGeom prst="rect">
            <a:avLst/>
          </a:prstGeom>
        </p:spPr>
        <p:txBody>
          <a:bodyPr wrap="square" lIns="540000" rIns="540000">
            <a:spAutoFit/>
          </a:bodyPr>
          <a:lstStyle/>
          <a:p>
            <a:pPr marL="342900" indent="-342900" algn="just">
              <a:buFont typeface="Arial" panose="020B0604020202020204" pitchFamily="34" charset="0"/>
              <a:buChar char="•"/>
            </a:pPr>
            <a:r>
              <a:rPr lang="en-GB" sz="2800" b="1" dirty="0">
                <a:solidFill>
                  <a:prstClr val="black"/>
                </a:solidFill>
              </a:rPr>
              <a:t>b. Buck Watie, 1802 in Cherokee Nation</a:t>
            </a:r>
          </a:p>
          <a:p>
            <a:pPr marL="342900" indent="-342900" algn="just">
              <a:buFont typeface="Arial" panose="020B0604020202020204" pitchFamily="34" charset="0"/>
              <a:buChar char="•"/>
            </a:pPr>
            <a:endParaRPr lang="en-GB" sz="2800" b="1" dirty="0">
              <a:solidFill>
                <a:prstClr val="black"/>
              </a:solidFill>
            </a:endParaRPr>
          </a:p>
          <a:p>
            <a:pPr marL="342900" indent="-342900" algn="just">
              <a:buFont typeface="Arial" panose="020B0604020202020204" pitchFamily="34" charset="0"/>
              <a:buChar char="•"/>
            </a:pPr>
            <a:r>
              <a:rPr lang="en-GB" sz="2800" b="1" dirty="0">
                <a:solidFill>
                  <a:prstClr val="black"/>
                </a:solidFill>
              </a:rPr>
              <a:t>Educated at Christian mission school – acculturated into white society</a:t>
            </a:r>
          </a:p>
          <a:p>
            <a:pPr marL="342900" indent="-342900" algn="just">
              <a:buFont typeface="Arial" panose="020B0604020202020204" pitchFamily="34" charset="0"/>
              <a:buChar char="•"/>
            </a:pPr>
            <a:endParaRPr lang="en-GB" sz="2800" b="1" dirty="0">
              <a:solidFill>
                <a:prstClr val="black"/>
              </a:solidFill>
            </a:endParaRPr>
          </a:p>
          <a:p>
            <a:pPr marL="342900" indent="-342900" algn="just">
              <a:buFont typeface="Arial" panose="020B0604020202020204" pitchFamily="34" charset="0"/>
              <a:buChar char="•"/>
            </a:pPr>
            <a:r>
              <a:rPr lang="en-GB" sz="2800" b="1" dirty="0">
                <a:solidFill>
                  <a:prstClr val="black"/>
                </a:solidFill>
              </a:rPr>
              <a:t>Adopted name of Elias Boudinot, president of American Bible Society and his benefactor</a:t>
            </a:r>
          </a:p>
          <a:p>
            <a:pPr marL="342900" indent="-342900" algn="just">
              <a:buFont typeface="Arial" panose="020B0604020202020204" pitchFamily="34" charset="0"/>
              <a:buChar char="•"/>
            </a:pPr>
            <a:endParaRPr lang="en-GB" sz="2800" b="1" dirty="0">
              <a:solidFill>
                <a:prstClr val="black"/>
              </a:solidFill>
            </a:endParaRPr>
          </a:p>
          <a:p>
            <a:pPr marL="342900" indent="-342900" algn="just">
              <a:buFont typeface="Arial" panose="020B0604020202020204" pitchFamily="34" charset="0"/>
              <a:buChar char="•"/>
            </a:pPr>
            <a:r>
              <a:rPr lang="en-GB" sz="2800" b="1" dirty="0">
                <a:solidFill>
                  <a:prstClr val="black"/>
                </a:solidFill>
              </a:rPr>
              <a:t>Married white woman, 1826</a:t>
            </a:r>
          </a:p>
        </p:txBody>
      </p:sp>
    </p:spTree>
    <p:extLst>
      <p:ext uri="{BB962C8B-B14F-4D97-AF65-F5344CB8AC3E}">
        <p14:creationId xmlns:p14="http://schemas.microsoft.com/office/powerpoint/2010/main" val="30392546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0" y="0"/>
            <a:ext cx="9144000" cy="3681686"/>
          </a:xfrm>
          <a:prstGeom prst="rect">
            <a:avLst/>
          </a:prstGeom>
        </p:spPr>
        <p:txBody>
          <a:bodyPr wrap="square" lIns="540000" tIns="360000" rIns="540000" bIns="360000">
            <a:spAutoFit/>
          </a:bodyPr>
          <a:lstStyle/>
          <a:p>
            <a:r>
              <a:rPr lang="en-GB" sz="2000" b="1" u="sng" dirty="0">
                <a:solidFill>
                  <a:prstClr val="black"/>
                </a:solidFill>
              </a:rPr>
              <a:t>Cherokee Resistance: Elias Boudinot, ‘An Address to Whites’ (1826)</a:t>
            </a:r>
          </a:p>
          <a:p>
            <a:endParaRPr lang="en-GB" sz="2000" b="1" u="sng" dirty="0">
              <a:solidFill>
                <a:prstClr val="black"/>
              </a:solidFill>
            </a:endParaRPr>
          </a:p>
          <a:p>
            <a:endParaRPr lang="en-GB" sz="20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82740" y="829323"/>
            <a:ext cx="2577741" cy="379594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p:nvPr/>
        </p:nvSpPr>
        <p:spPr>
          <a:xfrm>
            <a:off x="-1" y="833449"/>
            <a:ext cx="6382741" cy="5632311"/>
          </a:xfrm>
          <a:prstGeom prst="rect">
            <a:avLst/>
          </a:prstGeom>
        </p:spPr>
        <p:txBody>
          <a:bodyPr wrap="square" lIns="540000" rIns="540000">
            <a:spAutoFit/>
          </a:bodyPr>
          <a:lstStyle/>
          <a:p>
            <a:pPr algn="just"/>
            <a:r>
              <a:rPr lang="en-US" sz="2000" dirty="0"/>
              <a:t>To those who are unacquainted with the manners, habits, and improvements of the Aborigines of this country, the term Indian is pregnant with ideas the most repelling and degrading. But such impressions, originating as they frequently do, from infant prejudices, although they hold too true when applied to some, do great injustices to many of this race of beings. </a:t>
            </a:r>
          </a:p>
          <a:p>
            <a:pPr algn="just"/>
            <a:r>
              <a:rPr lang="en-US" sz="2000" dirty="0"/>
              <a:t>	… </a:t>
            </a:r>
            <a:r>
              <a:rPr lang="en-US" sz="2000" b="1" dirty="0"/>
              <a:t>The time has arrived when speculations and conjectures as to the practicability of civilizing the Indians must forever cease. </a:t>
            </a:r>
            <a:r>
              <a:rPr lang="en-US" sz="2000" dirty="0"/>
              <a:t>A period is fast approaching when the stale remark ‘Do what you will, an Indian will still be an Indian,’ must be placed no more in speech. . . . It needs not the display of language to prove to the minds of good men, that Indians are susceptible of attainments necessary to the formation of polished society.</a:t>
            </a:r>
            <a:endParaRPr lang="en-GB" sz="2000" b="1" dirty="0">
              <a:solidFill>
                <a:prstClr val="black"/>
              </a:solidFill>
            </a:endParaRPr>
          </a:p>
        </p:txBody>
      </p:sp>
      <p:pic>
        <p:nvPicPr>
          <p:cNvPr id="3" name="Picture 2">
            <a:extLst>
              <a:ext uri="{FF2B5EF4-FFF2-40B4-BE49-F238E27FC236}">
                <a16:creationId xmlns:a16="http://schemas.microsoft.com/office/drawing/2014/main" id="{0AC30DC3-B361-4276-8D6B-0698C0ADF980}"/>
              </a:ext>
            </a:extLst>
          </p:cNvPr>
          <p:cNvPicPr>
            <a:picLocks noChangeAspect="1"/>
          </p:cNvPicPr>
          <p:nvPr/>
        </p:nvPicPr>
        <p:blipFill>
          <a:blip r:embed="rId4"/>
          <a:stretch>
            <a:fillRect/>
          </a:stretch>
        </p:blipFill>
        <p:spPr>
          <a:xfrm>
            <a:off x="7127913" y="3691631"/>
            <a:ext cx="2016087" cy="3166369"/>
          </a:xfrm>
          <a:prstGeom prst="rect">
            <a:avLst/>
          </a:prstGeom>
        </p:spPr>
      </p:pic>
    </p:spTree>
    <p:extLst>
      <p:ext uri="{BB962C8B-B14F-4D97-AF65-F5344CB8AC3E}">
        <p14:creationId xmlns:p14="http://schemas.microsoft.com/office/powerpoint/2010/main" val="179127734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0" y="0"/>
            <a:ext cx="9144000" cy="3681686"/>
          </a:xfrm>
          <a:prstGeom prst="rect">
            <a:avLst/>
          </a:prstGeom>
        </p:spPr>
        <p:txBody>
          <a:bodyPr wrap="square" lIns="540000" tIns="360000" rIns="540000" bIns="360000">
            <a:spAutoFit/>
          </a:bodyPr>
          <a:lstStyle/>
          <a:p>
            <a:r>
              <a:rPr lang="en-GB" sz="2000" b="1" u="sng" dirty="0">
                <a:solidFill>
                  <a:prstClr val="black"/>
                </a:solidFill>
              </a:rPr>
              <a:t>Cherokee Resistance: Elias Boudinot, ‘An Address to Whites’ (1826)</a:t>
            </a:r>
          </a:p>
          <a:p>
            <a:endParaRPr lang="en-GB" sz="2000" b="1" u="sng" dirty="0">
              <a:solidFill>
                <a:prstClr val="black"/>
              </a:solidFill>
            </a:endParaRPr>
          </a:p>
          <a:p>
            <a:endParaRPr lang="en-GB" sz="20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82740" y="829323"/>
            <a:ext cx="2577741" cy="379594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p:nvPr/>
        </p:nvSpPr>
        <p:spPr>
          <a:xfrm>
            <a:off x="-1" y="829323"/>
            <a:ext cx="6382741" cy="4832092"/>
          </a:xfrm>
          <a:prstGeom prst="rect">
            <a:avLst/>
          </a:prstGeom>
        </p:spPr>
        <p:txBody>
          <a:bodyPr wrap="square" lIns="540000" rIns="540000">
            <a:spAutoFit/>
          </a:bodyPr>
          <a:lstStyle/>
          <a:p>
            <a:pPr algn="just"/>
            <a:r>
              <a:rPr lang="en-US" sz="2400" dirty="0"/>
              <a:t>The Cherokee nation lies within … the states of Georgia, Tennessee, and Alabama … </a:t>
            </a:r>
            <a:r>
              <a:rPr lang="en-US" sz="2400" b="1" dirty="0"/>
              <a:t>The valleys are well watered and afford excellent land </a:t>
            </a:r>
            <a:r>
              <a:rPr lang="en-US" sz="2400" dirty="0"/>
              <a:t>… The climate is temperate and healthy … there can be no doubt that the Cherokee Nation will finally become, if not under its present occupants, </a:t>
            </a:r>
            <a:r>
              <a:rPr lang="en-US" sz="2400" b="1" dirty="0"/>
              <a:t>one of the Garden spots of America</a:t>
            </a:r>
            <a:r>
              <a:rPr lang="en-US" sz="2400" dirty="0"/>
              <a:t>. </a:t>
            </a:r>
          </a:p>
          <a:p>
            <a:pPr algn="just"/>
            <a:r>
              <a:rPr lang="en-GB" sz="2400" b="1" dirty="0">
                <a:solidFill>
                  <a:prstClr val="black"/>
                </a:solidFill>
              </a:rPr>
              <a:t>	… </a:t>
            </a:r>
            <a:r>
              <a:rPr lang="en-US" sz="2400" dirty="0"/>
              <a:t>The nation is improving, rapidly improving in all those particulars which must finally constitute the inhabitants an industrious and intelligent people. . . </a:t>
            </a:r>
          </a:p>
          <a:p>
            <a:pPr algn="just"/>
            <a:endParaRPr lang="en-US" sz="2000" b="1" dirty="0">
              <a:solidFill>
                <a:prstClr val="black"/>
              </a:solidFill>
            </a:endParaRPr>
          </a:p>
        </p:txBody>
      </p:sp>
      <p:pic>
        <p:nvPicPr>
          <p:cNvPr id="3" name="Picture 2">
            <a:extLst>
              <a:ext uri="{FF2B5EF4-FFF2-40B4-BE49-F238E27FC236}">
                <a16:creationId xmlns:a16="http://schemas.microsoft.com/office/drawing/2014/main" id="{0AC30DC3-B361-4276-8D6B-0698C0ADF980}"/>
              </a:ext>
            </a:extLst>
          </p:cNvPr>
          <p:cNvPicPr>
            <a:picLocks noChangeAspect="1"/>
          </p:cNvPicPr>
          <p:nvPr/>
        </p:nvPicPr>
        <p:blipFill>
          <a:blip r:embed="rId4"/>
          <a:stretch>
            <a:fillRect/>
          </a:stretch>
        </p:blipFill>
        <p:spPr>
          <a:xfrm>
            <a:off x="7127913" y="3691631"/>
            <a:ext cx="2016087" cy="3166369"/>
          </a:xfrm>
          <a:prstGeom prst="rect">
            <a:avLst/>
          </a:prstGeom>
        </p:spPr>
      </p:pic>
    </p:spTree>
    <p:extLst>
      <p:ext uri="{BB962C8B-B14F-4D97-AF65-F5344CB8AC3E}">
        <p14:creationId xmlns:p14="http://schemas.microsoft.com/office/powerpoint/2010/main" val="176346795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0" y="0"/>
            <a:ext cx="9144000" cy="3681686"/>
          </a:xfrm>
          <a:prstGeom prst="rect">
            <a:avLst/>
          </a:prstGeom>
        </p:spPr>
        <p:txBody>
          <a:bodyPr wrap="square" lIns="540000" tIns="360000" rIns="540000" bIns="360000">
            <a:spAutoFit/>
          </a:bodyPr>
          <a:lstStyle/>
          <a:p>
            <a:r>
              <a:rPr lang="en-GB" sz="2000" b="1" u="sng" dirty="0">
                <a:solidFill>
                  <a:prstClr val="black"/>
                </a:solidFill>
              </a:rPr>
              <a:t>Cherokee Resistance: Elias Boudinot, ‘An Address to Whites’ (1826)</a:t>
            </a:r>
          </a:p>
          <a:p>
            <a:endParaRPr lang="en-GB" sz="2000" b="1" u="sng" dirty="0">
              <a:solidFill>
                <a:prstClr val="black"/>
              </a:solidFill>
            </a:endParaRPr>
          </a:p>
          <a:p>
            <a:endParaRPr lang="en-GB" sz="20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82740" y="829323"/>
            <a:ext cx="2577741" cy="379594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p:nvPr/>
        </p:nvSpPr>
        <p:spPr>
          <a:xfrm>
            <a:off x="71021" y="985422"/>
            <a:ext cx="5881610" cy="4708981"/>
          </a:xfrm>
          <a:prstGeom prst="rect">
            <a:avLst/>
          </a:prstGeom>
        </p:spPr>
        <p:txBody>
          <a:bodyPr wrap="square" lIns="540000" rIns="540000">
            <a:spAutoFit/>
          </a:bodyPr>
          <a:lstStyle/>
          <a:p>
            <a:pPr algn="just"/>
            <a:r>
              <a:rPr lang="en-US" sz="2000" dirty="0"/>
              <a:t>…  In [1826], there are:</a:t>
            </a:r>
          </a:p>
          <a:p>
            <a:pPr marL="342900" indent="-342900" algn="just">
              <a:buFont typeface="Arial" panose="020B0604020202020204" pitchFamily="34" charset="0"/>
              <a:buChar char="•"/>
            </a:pPr>
            <a:r>
              <a:rPr lang="en-US" sz="2000" dirty="0"/>
              <a:t>22,000 cattle</a:t>
            </a:r>
          </a:p>
          <a:p>
            <a:pPr marL="342900" indent="-342900" algn="just">
              <a:buFont typeface="Arial" panose="020B0604020202020204" pitchFamily="34" charset="0"/>
              <a:buChar char="•"/>
            </a:pPr>
            <a:r>
              <a:rPr lang="en-US" sz="2000" dirty="0"/>
              <a:t>7,600 Horses</a:t>
            </a:r>
          </a:p>
          <a:p>
            <a:pPr marL="342900" indent="-342900" algn="just">
              <a:buFont typeface="Arial" panose="020B0604020202020204" pitchFamily="34" charset="0"/>
              <a:buChar char="•"/>
            </a:pPr>
            <a:r>
              <a:rPr lang="en-US" sz="2000" dirty="0"/>
              <a:t>46,000 swine</a:t>
            </a:r>
          </a:p>
          <a:p>
            <a:pPr marL="342900" indent="-342900" algn="just">
              <a:buFont typeface="Arial" panose="020B0604020202020204" pitchFamily="34" charset="0"/>
              <a:buChar char="•"/>
            </a:pPr>
            <a:r>
              <a:rPr lang="en-US" sz="2000" dirty="0"/>
              <a:t>2,500 sheep</a:t>
            </a:r>
          </a:p>
          <a:p>
            <a:pPr marL="342900" indent="-342900" algn="just">
              <a:buFont typeface="Arial" panose="020B0604020202020204" pitchFamily="34" charset="0"/>
              <a:buChar char="•"/>
            </a:pPr>
            <a:r>
              <a:rPr lang="en-US" sz="2000" dirty="0"/>
              <a:t>762 looms</a:t>
            </a:r>
          </a:p>
          <a:p>
            <a:pPr marL="342900" indent="-342900" algn="just">
              <a:buFont typeface="Arial" panose="020B0604020202020204" pitchFamily="34" charset="0"/>
              <a:buChar char="•"/>
            </a:pPr>
            <a:r>
              <a:rPr lang="en-US" sz="2000" dirty="0"/>
              <a:t>2488 spinning wheels</a:t>
            </a:r>
          </a:p>
          <a:p>
            <a:pPr marL="342900" indent="-342900" algn="just">
              <a:buFont typeface="Arial" panose="020B0604020202020204" pitchFamily="34" charset="0"/>
              <a:buChar char="•"/>
            </a:pPr>
            <a:r>
              <a:rPr lang="en-US" sz="2000" dirty="0"/>
              <a:t>172 wagons</a:t>
            </a:r>
          </a:p>
          <a:p>
            <a:pPr marL="342900" indent="-342900" algn="just">
              <a:buFont typeface="Arial" panose="020B0604020202020204" pitchFamily="34" charset="0"/>
              <a:buChar char="•"/>
            </a:pPr>
            <a:r>
              <a:rPr lang="en-US" sz="2000" dirty="0"/>
              <a:t>2,943 ploughs</a:t>
            </a:r>
          </a:p>
          <a:p>
            <a:pPr marL="342900" indent="-342900" algn="just">
              <a:buFont typeface="Arial" panose="020B0604020202020204" pitchFamily="34" charset="0"/>
              <a:buChar char="•"/>
            </a:pPr>
            <a:r>
              <a:rPr lang="en-US" sz="2000" dirty="0"/>
              <a:t>10 saw-mills</a:t>
            </a:r>
          </a:p>
          <a:p>
            <a:pPr marL="342900" indent="-342900" algn="just">
              <a:buFont typeface="Arial" panose="020B0604020202020204" pitchFamily="34" charset="0"/>
              <a:buChar char="•"/>
            </a:pPr>
            <a:r>
              <a:rPr lang="en-US" sz="2000" dirty="0"/>
              <a:t>31 grist-mills</a:t>
            </a:r>
          </a:p>
          <a:p>
            <a:pPr marL="342900" indent="-342900" algn="just">
              <a:buFont typeface="Arial" panose="020B0604020202020204" pitchFamily="34" charset="0"/>
              <a:buChar char="•"/>
            </a:pPr>
            <a:r>
              <a:rPr lang="en-US" sz="2000" dirty="0"/>
              <a:t>62 Blacksmith-shops</a:t>
            </a:r>
          </a:p>
          <a:p>
            <a:pPr marL="342900" indent="-342900" algn="just">
              <a:buFont typeface="Arial" panose="020B0604020202020204" pitchFamily="34" charset="0"/>
              <a:buChar char="•"/>
            </a:pPr>
            <a:r>
              <a:rPr lang="en-US" sz="2000" dirty="0"/>
              <a:t>8 cotton machines</a:t>
            </a:r>
          </a:p>
          <a:p>
            <a:pPr marL="342900" indent="-342900" algn="just">
              <a:buFont typeface="Arial" panose="020B0604020202020204" pitchFamily="34" charset="0"/>
              <a:buChar char="•"/>
            </a:pPr>
            <a:r>
              <a:rPr lang="en-US" sz="2000" dirty="0"/>
              <a:t>18 schools </a:t>
            </a:r>
          </a:p>
          <a:p>
            <a:pPr marL="342900" indent="-342900" algn="just">
              <a:buFont typeface="Arial" panose="020B0604020202020204" pitchFamily="34" charset="0"/>
              <a:buChar char="•"/>
            </a:pPr>
            <a:r>
              <a:rPr lang="en-US" sz="2000" dirty="0"/>
              <a:t>18 ferries; and a number of public roads.</a:t>
            </a:r>
            <a:endParaRPr lang="en-US" sz="2000" b="1" dirty="0">
              <a:solidFill>
                <a:prstClr val="black"/>
              </a:solidFill>
            </a:endParaRPr>
          </a:p>
        </p:txBody>
      </p:sp>
      <p:pic>
        <p:nvPicPr>
          <p:cNvPr id="3" name="Picture 2">
            <a:extLst>
              <a:ext uri="{FF2B5EF4-FFF2-40B4-BE49-F238E27FC236}">
                <a16:creationId xmlns:a16="http://schemas.microsoft.com/office/drawing/2014/main" id="{0AC30DC3-B361-4276-8D6B-0698C0ADF980}"/>
              </a:ext>
            </a:extLst>
          </p:cNvPr>
          <p:cNvPicPr>
            <a:picLocks noChangeAspect="1"/>
          </p:cNvPicPr>
          <p:nvPr/>
        </p:nvPicPr>
        <p:blipFill>
          <a:blip r:embed="rId4"/>
          <a:stretch>
            <a:fillRect/>
          </a:stretch>
        </p:blipFill>
        <p:spPr>
          <a:xfrm>
            <a:off x="7127913" y="3691631"/>
            <a:ext cx="2016087" cy="3166369"/>
          </a:xfrm>
          <a:prstGeom prst="rect">
            <a:avLst/>
          </a:prstGeom>
        </p:spPr>
      </p:pic>
    </p:spTree>
    <p:extLst>
      <p:ext uri="{BB962C8B-B14F-4D97-AF65-F5344CB8AC3E}">
        <p14:creationId xmlns:p14="http://schemas.microsoft.com/office/powerpoint/2010/main" val="205763771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0" y="0"/>
            <a:ext cx="9144000" cy="6174676"/>
          </a:xfrm>
          <a:prstGeom prst="rect">
            <a:avLst/>
          </a:prstGeom>
        </p:spPr>
        <p:txBody>
          <a:bodyPr wrap="square" lIns="540000" tIns="360000" rIns="540000" bIns="360000">
            <a:spAutoFit/>
          </a:bodyPr>
          <a:lstStyle/>
          <a:p>
            <a:r>
              <a:rPr lang="en-GB" sz="2000" b="1" u="sng" dirty="0">
                <a:solidFill>
                  <a:prstClr val="black"/>
                </a:solidFill>
              </a:rPr>
              <a:t>Indian Removal: Jefferson</a:t>
            </a:r>
          </a:p>
          <a:p>
            <a:endParaRPr lang="en-GB" sz="1200" b="1" u="sng" dirty="0">
              <a:solidFill>
                <a:prstClr val="black"/>
              </a:solidFill>
            </a:endParaRPr>
          </a:p>
          <a:p>
            <a:pPr algn="just"/>
            <a:r>
              <a:rPr lang="en-GB" sz="2200" dirty="0"/>
              <a:t>“Our system is to live in perpetual peace with the Indians, to </a:t>
            </a:r>
            <a:r>
              <a:rPr lang="en-GB" sz="2200" b="1" dirty="0">
                <a:solidFill>
                  <a:srgbClr val="FF0000"/>
                </a:solidFill>
              </a:rPr>
              <a:t>cultivate </a:t>
            </a:r>
            <a:r>
              <a:rPr lang="en-GB" sz="2200" dirty="0"/>
              <a:t>an affectionate attachment from them … and by giving them effectual protection against wrongs from our own people. The decrease of game rendering their subsistence by hunting insufficient, </a:t>
            </a:r>
            <a:r>
              <a:rPr lang="en-GB" sz="2200" b="1" dirty="0">
                <a:solidFill>
                  <a:srgbClr val="FF0000"/>
                </a:solidFill>
              </a:rPr>
              <a:t>we wish to draw them to agriculture, to spinning and weaving</a:t>
            </a:r>
            <a:r>
              <a:rPr lang="en-GB" sz="2200" dirty="0"/>
              <a:t>. </a:t>
            </a:r>
            <a:r>
              <a:rPr lang="en-GB" sz="2200" i="1" dirty="0"/>
              <a:t>The latter branches they take up with great readiness, because they fall to the women, who gain by quitting the labors of the field for, those which are exercised within doors</a:t>
            </a:r>
            <a:r>
              <a:rPr lang="en-GB" sz="2200" dirty="0"/>
              <a:t>. When they withdraw themselves to the</a:t>
            </a:r>
            <a:r>
              <a:rPr lang="en-GB" sz="2200" b="1" dirty="0"/>
              <a:t> </a:t>
            </a:r>
            <a:r>
              <a:rPr lang="en-GB" sz="2200" b="1" dirty="0">
                <a:solidFill>
                  <a:srgbClr val="FF0000"/>
                </a:solidFill>
              </a:rPr>
              <a:t>culture of a small piece of land</a:t>
            </a:r>
            <a:r>
              <a:rPr lang="en-GB" sz="2200" dirty="0"/>
              <a:t>, </a:t>
            </a:r>
            <a:r>
              <a:rPr lang="en-GB" sz="2200" dirty="0">
                <a:solidFill>
                  <a:srgbClr val="FF0000"/>
                </a:solidFill>
              </a:rPr>
              <a:t>they will perceive how useless to them are their extensive forests, and will be willing to pare them off from time to time in exchange for necessaries for their farms and families</a:t>
            </a:r>
            <a:r>
              <a:rPr lang="en-GB" sz="2200" dirty="0"/>
              <a:t> …”</a:t>
            </a:r>
          </a:p>
          <a:p>
            <a:pPr algn="just"/>
            <a:endParaRPr lang="en-GB" sz="2200" dirty="0"/>
          </a:p>
          <a:p>
            <a:pPr marL="342900" indent="-342900" algn="r">
              <a:buFontTx/>
              <a:buChar char="-"/>
            </a:pPr>
            <a:r>
              <a:rPr lang="en-GB" dirty="0">
                <a:solidFill>
                  <a:prstClr val="black"/>
                </a:solidFill>
              </a:rPr>
              <a:t>Thomas Jefferson to William Henry Harrison, Governor of the Indiana Territory (and future US President), Washington, February 27, 1803</a:t>
            </a:r>
          </a:p>
          <a:p>
            <a:pPr marL="342900" indent="-342900" algn="just">
              <a:buFontTx/>
              <a:buChar char="-"/>
            </a:pPr>
            <a:endParaRPr lang="en-GB" sz="2200" dirty="0">
              <a:solidFill>
                <a:prstClr val="black"/>
              </a:solidFill>
            </a:endParaRPr>
          </a:p>
        </p:txBody>
      </p:sp>
    </p:spTree>
    <p:extLst>
      <p:ext uri="{BB962C8B-B14F-4D97-AF65-F5344CB8AC3E}">
        <p14:creationId xmlns:p14="http://schemas.microsoft.com/office/powerpoint/2010/main" val="426057395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0" y="0"/>
            <a:ext cx="9144000" cy="3681686"/>
          </a:xfrm>
          <a:prstGeom prst="rect">
            <a:avLst/>
          </a:prstGeom>
        </p:spPr>
        <p:txBody>
          <a:bodyPr wrap="square" lIns="540000" tIns="360000" rIns="540000" bIns="360000">
            <a:spAutoFit/>
          </a:bodyPr>
          <a:lstStyle/>
          <a:p>
            <a:r>
              <a:rPr lang="en-GB" sz="2000" b="1" u="sng" dirty="0">
                <a:solidFill>
                  <a:prstClr val="black"/>
                </a:solidFill>
              </a:rPr>
              <a:t>Cherokee Resistance: Elias Boudinot, ‘An Address to Whites’ (1826)</a:t>
            </a:r>
          </a:p>
          <a:p>
            <a:endParaRPr lang="en-GB" sz="2000" b="1" u="sng" dirty="0">
              <a:solidFill>
                <a:prstClr val="black"/>
              </a:solidFill>
            </a:endParaRPr>
          </a:p>
          <a:p>
            <a:endParaRPr lang="en-GB" sz="20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82740" y="829323"/>
            <a:ext cx="2577741" cy="379594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p:nvPr/>
        </p:nvSpPr>
        <p:spPr>
          <a:xfrm>
            <a:off x="-1" y="829323"/>
            <a:ext cx="6382741" cy="2554545"/>
          </a:xfrm>
          <a:prstGeom prst="rect">
            <a:avLst/>
          </a:prstGeom>
        </p:spPr>
        <p:txBody>
          <a:bodyPr wrap="square" lIns="540000" rIns="540000">
            <a:spAutoFit/>
          </a:bodyPr>
          <a:lstStyle/>
          <a:p>
            <a:pPr algn="just"/>
            <a:r>
              <a:rPr lang="en-US" sz="2000" dirty="0"/>
              <a:t>There are three things of late occurrence, which must certainly place the Cherokee Nation in a fair light, and act as a powerful argument in favor of Indian improvement. </a:t>
            </a:r>
          </a:p>
          <a:p>
            <a:pPr marL="457200" indent="-457200" algn="just">
              <a:buFont typeface="+mj-lt"/>
              <a:buAutoNum type="arabicPeriod"/>
            </a:pPr>
            <a:r>
              <a:rPr lang="en-US" sz="2000" dirty="0"/>
              <a:t>The invention of letters.</a:t>
            </a:r>
          </a:p>
          <a:p>
            <a:pPr marL="457200" indent="-457200" algn="just">
              <a:buFont typeface="+mj-lt"/>
              <a:buAutoNum type="arabicPeriod"/>
            </a:pPr>
            <a:r>
              <a:rPr lang="en-US" sz="2000" dirty="0"/>
              <a:t>The translation of the New Testament into Cherokee.</a:t>
            </a:r>
          </a:p>
          <a:p>
            <a:pPr marL="457200" indent="-457200" algn="just">
              <a:buFont typeface="+mj-lt"/>
              <a:buAutoNum type="arabicPeriod"/>
            </a:pPr>
            <a:r>
              <a:rPr lang="en-US" sz="2000" dirty="0"/>
              <a:t>The organization of a Government. </a:t>
            </a:r>
            <a:endParaRPr lang="en-US" sz="2000" b="1" dirty="0">
              <a:solidFill>
                <a:prstClr val="black"/>
              </a:solidFill>
            </a:endParaRPr>
          </a:p>
        </p:txBody>
      </p:sp>
      <p:pic>
        <p:nvPicPr>
          <p:cNvPr id="3" name="Picture 2">
            <a:extLst>
              <a:ext uri="{FF2B5EF4-FFF2-40B4-BE49-F238E27FC236}">
                <a16:creationId xmlns:a16="http://schemas.microsoft.com/office/drawing/2014/main" id="{0AC30DC3-B361-4276-8D6B-0698C0ADF980}"/>
              </a:ext>
            </a:extLst>
          </p:cNvPr>
          <p:cNvPicPr>
            <a:picLocks noChangeAspect="1"/>
          </p:cNvPicPr>
          <p:nvPr/>
        </p:nvPicPr>
        <p:blipFill>
          <a:blip r:embed="rId4"/>
          <a:stretch>
            <a:fillRect/>
          </a:stretch>
        </p:blipFill>
        <p:spPr>
          <a:xfrm>
            <a:off x="7127913" y="3691631"/>
            <a:ext cx="2016087" cy="3166369"/>
          </a:xfrm>
          <a:prstGeom prst="rect">
            <a:avLst/>
          </a:prstGeom>
        </p:spPr>
      </p:pic>
      <p:pic>
        <p:nvPicPr>
          <p:cNvPr id="4" name="Picture 3">
            <a:extLst>
              <a:ext uri="{FF2B5EF4-FFF2-40B4-BE49-F238E27FC236}">
                <a16:creationId xmlns:a16="http://schemas.microsoft.com/office/drawing/2014/main" id="{2FB516EF-A2CB-44F0-8D3C-00AAE1FF5525}"/>
              </a:ext>
            </a:extLst>
          </p:cNvPr>
          <p:cNvPicPr>
            <a:picLocks noChangeAspect="1"/>
          </p:cNvPicPr>
          <p:nvPr/>
        </p:nvPicPr>
        <p:blipFill>
          <a:blip r:embed="rId5"/>
          <a:stretch>
            <a:fillRect/>
          </a:stretch>
        </p:blipFill>
        <p:spPr>
          <a:xfrm>
            <a:off x="4618996" y="3704208"/>
            <a:ext cx="2429867" cy="2991774"/>
          </a:xfrm>
          <a:prstGeom prst="rect">
            <a:avLst/>
          </a:prstGeom>
        </p:spPr>
      </p:pic>
      <p:sp>
        <p:nvSpPr>
          <p:cNvPr id="9" name="TextBox 8">
            <a:extLst>
              <a:ext uri="{FF2B5EF4-FFF2-40B4-BE49-F238E27FC236}">
                <a16:creationId xmlns:a16="http://schemas.microsoft.com/office/drawing/2014/main" id="{936B0621-C24C-44DC-8537-C5536D4CF054}"/>
              </a:ext>
            </a:extLst>
          </p:cNvPr>
          <p:cNvSpPr txBox="1"/>
          <p:nvPr/>
        </p:nvSpPr>
        <p:spPr>
          <a:xfrm>
            <a:off x="3386679" y="4365668"/>
            <a:ext cx="1322773" cy="1477328"/>
          </a:xfrm>
          <a:prstGeom prst="rect">
            <a:avLst/>
          </a:prstGeom>
          <a:noFill/>
        </p:spPr>
        <p:txBody>
          <a:bodyPr wrap="square">
            <a:spAutoFit/>
          </a:bodyPr>
          <a:lstStyle/>
          <a:p>
            <a:r>
              <a:rPr lang="en-US" dirty="0"/>
              <a:t>Sequoyah, inventor of the Cherokee syllabary</a:t>
            </a:r>
            <a:endParaRPr lang="en-GB" dirty="0"/>
          </a:p>
        </p:txBody>
      </p:sp>
      <p:pic>
        <p:nvPicPr>
          <p:cNvPr id="8" name="Picture 7">
            <a:extLst>
              <a:ext uri="{FF2B5EF4-FFF2-40B4-BE49-F238E27FC236}">
                <a16:creationId xmlns:a16="http://schemas.microsoft.com/office/drawing/2014/main" id="{0B1DC73B-C315-4BE1-BBA6-78E151E4B953}"/>
              </a:ext>
            </a:extLst>
          </p:cNvPr>
          <p:cNvPicPr>
            <a:picLocks noChangeAspect="1"/>
          </p:cNvPicPr>
          <p:nvPr/>
        </p:nvPicPr>
        <p:blipFill rotWithShape="1">
          <a:blip r:embed="rId6"/>
          <a:srcRect l="-774" t="931" r="682" b="28557"/>
          <a:stretch/>
        </p:blipFill>
        <p:spPr>
          <a:xfrm>
            <a:off x="177554" y="3757474"/>
            <a:ext cx="3071674" cy="2885242"/>
          </a:xfrm>
          <a:prstGeom prst="rect">
            <a:avLst/>
          </a:prstGeom>
        </p:spPr>
      </p:pic>
    </p:spTree>
    <p:extLst>
      <p:ext uri="{BB962C8B-B14F-4D97-AF65-F5344CB8AC3E}">
        <p14:creationId xmlns:p14="http://schemas.microsoft.com/office/powerpoint/2010/main" val="208260439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0" y="0"/>
            <a:ext cx="9144000" cy="3312354"/>
          </a:xfrm>
          <a:prstGeom prst="rect">
            <a:avLst/>
          </a:prstGeom>
        </p:spPr>
        <p:txBody>
          <a:bodyPr wrap="square" lIns="540000" tIns="360000" rIns="540000" bIns="360000">
            <a:spAutoFit/>
          </a:bodyPr>
          <a:lstStyle/>
          <a:p>
            <a:r>
              <a:rPr lang="en-GB" sz="2000" b="1" u="sng" dirty="0">
                <a:solidFill>
                  <a:prstClr val="black"/>
                </a:solidFill>
              </a:rPr>
              <a:t>Cherokee Resistance: ‘Ap</a:t>
            </a:r>
            <a:r>
              <a:rPr lang="en-GB" sz="2000" b="1" u="sng" dirty="0"/>
              <a:t>peal of the Cherokee Nation’ (1830</a:t>
            </a:r>
            <a:r>
              <a:rPr lang="en-GB" sz="2000" dirty="0"/>
              <a:t>)</a:t>
            </a: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p:txBody>
      </p:sp>
      <p:sp>
        <p:nvSpPr>
          <p:cNvPr id="6" name="Rectangle 5"/>
          <p:cNvSpPr/>
          <p:nvPr/>
        </p:nvSpPr>
        <p:spPr>
          <a:xfrm>
            <a:off x="236961" y="2996301"/>
            <a:ext cx="8670078" cy="4031873"/>
          </a:xfrm>
          <a:prstGeom prst="rect">
            <a:avLst/>
          </a:prstGeom>
        </p:spPr>
        <p:txBody>
          <a:bodyPr wrap="square" lIns="540000" rIns="540000">
            <a:spAutoFit/>
          </a:bodyPr>
          <a:lstStyle/>
          <a:p>
            <a:pPr marL="342900" indent="-342900">
              <a:buFont typeface="Arial" panose="020B0604020202020204" pitchFamily="34" charset="0"/>
              <a:buChar char="•"/>
            </a:pPr>
            <a:r>
              <a:rPr lang="en-GB" sz="2400" b="1" dirty="0">
                <a:solidFill>
                  <a:prstClr val="black"/>
                </a:solidFill>
              </a:rPr>
              <a:t>What is the appeal of the Cherokee?</a:t>
            </a:r>
          </a:p>
          <a:p>
            <a:pPr marL="342900" indent="-342900">
              <a:buFont typeface="Arial" panose="020B0604020202020204" pitchFamily="34" charset="0"/>
              <a:buChar char="•"/>
            </a:pPr>
            <a:endParaRPr lang="en-GB" sz="2400" b="1" dirty="0">
              <a:solidFill>
                <a:prstClr val="black"/>
              </a:solidFill>
            </a:endParaRPr>
          </a:p>
          <a:p>
            <a:pPr marL="342900" indent="-342900">
              <a:buFont typeface="Arial" panose="020B0604020202020204" pitchFamily="34" charset="0"/>
              <a:buChar char="•"/>
            </a:pPr>
            <a:r>
              <a:rPr lang="en-GB" sz="2400" b="1" dirty="0">
                <a:solidFill>
                  <a:prstClr val="black"/>
                </a:solidFill>
              </a:rPr>
              <a:t>What grievances do the different writers direct towards the United States?</a:t>
            </a:r>
          </a:p>
          <a:p>
            <a:pPr marL="342900" indent="-342900">
              <a:buFont typeface="Arial" panose="020B0604020202020204" pitchFamily="34" charset="0"/>
              <a:buChar char="•"/>
            </a:pPr>
            <a:endParaRPr lang="en-GB" sz="2400" b="1" dirty="0">
              <a:solidFill>
                <a:prstClr val="black"/>
              </a:solidFill>
            </a:endParaRPr>
          </a:p>
          <a:p>
            <a:pPr marL="342900" indent="-342900">
              <a:buFont typeface="Arial" panose="020B0604020202020204" pitchFamily="34" charset="0"/>
              <a:buChar char="•"/>
            </a:pPr>
            <a:r>
              <a:rPr lang="en-GB" sz="2400" b="1" dirty="0">
                <a:solidFill>
                  <a:prstClr val="black"/>
                </a:solidFill>
              </a:rPr>
              <a:t>What arguments are made regarding Cherokees’ right to remain in their homeland and against removal?</a:t>
            </a:r>
          </a:p>
          <a:p>
            <a:pPr marL="342900" indent="-342900">
              <a:buFont typeface="Arial" panose="020B0604020202020204" pitchFamily="34" charset="0"/>
              <a:buChar char="•"/>
            </a:pPr>
            <a:endParaRPr lang="en-GB" sz="2400" b="1" dirty="0">
              <a:solidFill>
                <a:prstClr val="black"/>
              </a:solidFill>
            </a:endParaRPr>
          </a:p>
          <a:p>
            <a:pPr marL="342900" indent="-342900">
              <a:buFont typeface="Arial" panose="020B0604020202020204" pitchFamily="34" charset="0"/>
              <a:buChar char="•"/>
            </a:pPr>
            <a:r>
              <a:rPr lang="en-GB" sz="2400" b="1" dirty="0">
                <a:solidFill>
                  <a:prstClr val="black"/>
                </a:solidFill>
              </a:rPr>
              <a:t>How does the text relate to others on the module?</a:t>
            </a:r>
          </a:p>
          <a:p>
            <a:pPr marL="342900" indent="-342900" algn="just">
              <a:buFont typeface="Arial" panose="020B0604020202020204" pitchFamily="34" charset="0"/>
              <a:buChar char="•"/>
            </a:pPr>
            <a:endParaRPr lang="en-GB" sz="2000" b="1" dirty="0">
              <a:solidFill>
                <a:prstClr val="black"/>
              </a:solidFill>
            </a:endParaRPr>
          </a:p>
          <a:p>
            <a:pPr marL="342900" indent="-342900" algn="just">
              <a:buFont typeface="Arial" panose="020B0604020202020204" pitchFamily="34" charset="0"/>
              <a:buChar char="•"/>
            </a:pPr>
            <a:endParaRPr lang="en-GB" sz="2000" b="1" dirty="0">
              <a:solidFill>
                <a:prstClr val="black"/>
              </a:solidFill>
            </a:endParaRPr>
          </a:p>
        </p:txBody>
      </p:sp>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43534" y="1012996"/>
            <a:ext cx="4762500" cy="16478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TextBox 6">
            <a:extLst>
              <a:ext uri="{FF2B5EF4-FFF2-40B4-BE49-F238E27FC236}">
                <a16:creationId xmlns:a16="http://schemas.microsoft.com/office/drawing/2014/main" id="{97F989A7-7D7D-46AA-9B8B-EF8DA985F93F}"/>
              </a:ext>
            </a:extLst>
          </p:cNvPr>
          <p:cNvSpPr txBox="1"/>
          <p:nvPr/>
        </p:nvSpPr>
        <p:spPr>
          <a:xfrm>
            <a:off x="6870530" y="1183493"/>
            <a:ext cx="1859872" cy="1477328"/>
          </a:xfrm>
          <a:prstGeom prst="rect">
            <a:avLst/>
          </a:prstGeom>
          <a:noFill/>
        </p:spPr>
        <p:txBody>
          <a:bodyPr wrap="square">
            <a:spAutoFit/>
          </a:bodyPr>
          <a:lstStyle/>
          <a:p>
            <a:r>
              <a:rPr lang="en-GB" dirty="0">
                <a:hlinkClick r:id="rId4"/>
              </a:rPr>
              <a:t>https://www.wcu.edu/library/DigitalCollections/CherokeePhoenix/</a:t>
            </a:r>
            <a:endParaRPr lang="en-GB" dirty="0"/>
          </a:p>
          <a:p>
            <a:endParaRPr lang="en-GB" dirty="0"/>
          </a:p>
        </p:txBody>
      </p:sp>
    </p:spTree>
    <p:extLst>
      <p:ext uri="{BB962C8B-B14F-4D97-AF65-F5344CB8AC3E}">
        <p14:creationId xmlns:p14="http://schemas.microsoft.com/office/powerpoint/2010/main" val="1565637718"/>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0" y="0"/>
            <a:ext cx="9144000" cy="6267009"/>
          </a:xfrm>
          <a:prstGeom prst="rect">
            <a:avLst/>
          </a:prstGeom>
        </p:spPr>
        <p:txBody>
          <a:bodyPr wrap="square" lIns="540000" tIns="360000" rIns="540000" bIns="360000">
            <a:spAutoFit/>
          </a:bodyPr>
          <a:lstStyle/>
          <a:p>
            <a:r>
              <a:rPr lang="en-GB" sz="2000" b="1" u="sng" dirty="0">
                <a:solidFill>
                  <a:prstClr val="black"/>
                </a:solidFill>
              </a:rPr>
              <a:t>Cherokee Resistance: ‘Ap</a:t>
            </a:r>
            <a:r>
              <a:rPr lang="en-GB" sz="2000" b="1" u="sng" dirty="0"/>
              <a:t>peal of the Cherokee Nation’ (1830</a:t>
            </a:r>
            <a:r>
              <a:rPr lang="en-GB" sz="2000" dirty="0"/>
              <a:t>)</a:t>
            </a: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pPr algn="just"/>
            <a:r>
              <a:rPr lang="en-GB" sz="2400" dirty="0">
                <a:solidFill>
                  <a:prstClr val="black"/>
                </a:solidFill>
              </a:rPr>
              <a:t>… There  is  probably  not  an  adult person  in  the  nation  who  would think  it best  to remove … We wish to  remain  on  the  land of  our  fathers. We have a perfect  &amp; original  right to  claim  without interruption  or  molestation.  </a:t>
            </a:r>
            <a:r>
              <a:rPr lang="en-GB" sz="2400" b="1" dirty="0">
                <a:solidFill>
                  <a:prstClr val="black"/>
                </a:solidFill>
              </a:rPr>
              <a:t>The  treaties  with us,  and  laws  of  the  United States  made  in  pursuance of  treaties, guaranty  our  residence,  and  our  privileges and  secure us  against  intruders</a:t>
            </a:r>
            <a:r>
              <a:rPr lang="en-GB" sz="2400" dirty="0">
                <a:solidFill>
                  <a:prstClr val="black"/>
                </a:solidFill>
              </a:rPr>
              <a:t>.  Our  only request  is, that  these  treaties may be fulfilled,  and  these laws executed. </a:t>
            </a:r>
          </a:p>
        </p:txBody>
      </p:sp>
      <p:sp>
        <p:nvSpPr>
          <p:cNvPr id="6" name="Rectangle 5"/>
          <p:cNvSpPr/>
          <p:nvPr/>
        </p:nvSpPr>
        <p:spPr>
          <a:xfrm>
            <a:off x="-6118684" y="3207233"/>
            <a:ext cx="8670078" cy="707886"/>
          </a:xfrm>
          <a:prstGeom prst="rect">
            <a:avLst/>
          </a:prstGeom>
        </p:spPr>
        <p:txBody>
          <a:bodyPr wrap="square" lIns="540000" rIns="540000">
            <a:spAutoFit/>
          </a:bodyPr>
          <a:lstStyle/>
          <a:p>
            <a:endParaRPr lang="en-GB" sz="2000" b="1" dirty="0">
              <a:solidFill>
                <a:prstClr val="black"/>
              </a:solidFill>
            </a:endParaRPr>
          </a:p>
          <a:p>
            <a:pPr marL="342900" indent="-342900" algn="just">
              <a:buFont typeface="Arial" panose="020B0604020202020204" pitchFamily="34" charset="0"/>
              <a:buChar char="•"/>
            </a:pPr>
            <a:endParaRPr lang="en-GB" sz="2000" b="1" dirty="0">
              <a:solidFill>
                <a:prstClr val="black"/>
              </a:solidFill>
            </a:endParaRPr>
          </a:p>
        </p:txBody>
      </p:sp>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43534" y="1012996"/>
            <a:ext cx="4762500" cy="16478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TextBox 6">
            <a:extLst>
              <a:ext uri="{FF2B5EF4-FFF2-40B4-BE49-F238E27FC236}">
                <a16:creationId xmlns:a16="http://schemas.microsoft.com/office/drawing/2014/main" id="{97F989A7-7D7D-46AA-9B8B-EF8DA985F93F}"/>
              </a:ext>
            </a:extLst>
          </p:cNvPr>
          <p:cNvSpPr txBox="1"/>
          <p:nvPr/>
        </p:nvSpPr>
        <p:spPr>
          <a:xfrm>
            <a:off x="6870530" y="1183493"/>
            <a:ext cx="1859872" cy="1477328"/>
          </a:xfrm>
          <a:prstGeom prst="rect">
            <a:avLst/>
          </a:prstGeom>
          <a:noFill/>
        </p:spPr>
        <p:txBody>
          <a:bodyPr wrap="square">
            <a:spAutoFit/>
          </a:bodyPr>
          <a:lstStyle/>
          <a:p>
            <a:r>
              <a:rPr lang="en-GB" dirty="0">
                <a:hlinkClick r:id="rId4"/>
              </a:rPr>
              <a:t>https://www.wcu.edu/library/DigitalCollections/CherokeePhoenix/</a:t>
            </a:r>
            <a:endParaRPr lang="en-GB" dirty="0"/>
          </a:p>
          <a:p>
            <a:endParaRPr lang="en-GB" dirty="0"/>
          </a:p>
        </p:txBody>
      </p:sp>
    </p:spTree>
    <p:extLst>
      <p:ext uri="{BB962C8B-B14F-4D97-AF65-F5344CB8AC3E}">
        <p14:creationId xmlns:p14="http://schemas.microsoft.com/office/powerpoint/2010/main" val="3762881528"/>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0" y="0"/>
            <a:ext cx="9144000" cy="6267009"/>
          </a:xfrm>
          <a:prstGeom prst="rect">
            <a:avLst/>
          </a:prstGeom>
        </p:spPr>
        <p:txBody>
          <a:bodyPr wrap="square" lIns="540000" tIns="360000" rIns="540000" bIns="360000">
            <a:spAutoFit/>
          </a:bodyPr>
          <a:lstStyle/>
          <a:p>
            <a:r>
              <a:rPr lang="en-GB" sz="2000" b="1" u="sng" dirty="0">
                <a:solidFill>
                  <a:prstClr val="black"/>
                </a:solidFill>
              </a:rPr>
              <a:t>Cherokee Resistance: ‘Ap</a:t>
            </a:r>
            <a:r>
              <a:rPr lang="en-GB" sz="2000" b="1" u="sng" dirty="0"/>
              <a:t>peal of the Cherokee Nation’ (1830</a:t>
            </a:r>
            <a:r>
              <a:rPr lang="en-GB" sz="2000" dirty="0"/>
              <a:t>)</a:t>
            </a: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pPr algn="just"/>
            <a:r>
              <a:rPr lang="en-GB" sz="2400" dirty="0">
                <a:solidFill>
                  <a:prstClr val="black"/>
                </a:solidFill>
              </a:rPr>
              <a:t>… There  is  probably  not  an  adult person  in  the  nation  who  would think  it best  to remove … We wish to  remain  on  the  land of  our  fathers. We have a perfect  &amp; original  right to  claim  without interruption  or  molestation.  </a:t>
            </a:r>
            <a:r>
              <a:rPr lang="en-GB" sz="2400" b="1" dirty="0">
                <a:solidFill>
                  <a:prstClr val="black"/>
                </a:solidFill>
              </a:rPr>
              <a:t>The  treaties  with us,  and  laws  of  the  United States  made  in  pursuance of  treaties, guaranty  our  residence,  and  our  privileges and  secure us  against  intruders</a:t>
            </a:r>
            <a:r>
              <a:rPr lang="en-GB" sz="2400" dirty="0">
                <a:solidFill>
                  <a:prstClr val="black"/>
                </a:solidFill>
              </a:rPr>
              <a:t>.  Our  only request  is, that  these  treaties may be fulfilled,  and  these laws executed. </a:t>
            </a:r>
          </a:p>
        </p:txBody>
      </p:sp>
      <p:sp>
        <p:nvSpPr>
          <p:cNvPr id="6" name="Rectangle 5"/>
          <p:cNvSpPr/>
          <p:nvPr/>
        </p:nvSpPr>
        <p:spPr>
          <a:xfrm>
            <a:off x="-6118684" y="3207233"/>
            <a:ext cx="8670078" cy="707886"/>
          </a:xfrm>
          <a:prstGeom prst="rect">
            <a:avLst/>
          </a:prstGeom>
        </p:spPr>
        <p:txBody>
          <a:bodyPr wrap="square" lIns="540000" rIns="540000">
            <a:spAutoFit/>
          </a:bodyPr>
          <a:lstStyle/>
          <a:p>
            <a:endParaRPr lang="en-GB" sz="2000" b="1" dirty="0">
              <a:solidFill>
                <a:prstClr val="black"/>
              </a:solidFill>
            </a:endParaRPr>
          </a:p>
          <a:p>
            <a:pPr marL="342900" indent="-342900" algn="just">
              <a:buFont typeface="Arial" panose="020B0604020202020204" pitchFamily="34" charset="0"/>
              <a:buChar char="•"/>
            </a:pPr>
            <a:endParaRPr lang="en-GB" sz="2000" b="1" dirty="0">
              <a:solidFill>
                <a:prstClr val="black"/>
              </a:solidFill>
            </a:endParaRPr>
          </a:p>
        </p:txBody>
      </p:sp>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43534" y="1012996"/>
            <a:ext cx="4762500" cy="16478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TextBox 6">
            <a:extLst>
              <a:ext uri="{FF2B5EF4-FFF2-40B4-BE49-F238E27FC236}">
                <a16:creationId xmlns:a16="http://schemas.microsoft.com/office/drawing/2014/main" id="{97F989A7-7D7D-46AA-9B8B-EF8DA985F93F}"/>
              </a:ext>
            </a:extLst>
          </p:cNvPr>
          <p:cNvSpPr txBox="1"/>
          <p:nvPr/>
        </p:nvSpPr>
        <p:spPr>
          <a:xfrm>
            <a:off x="6870530" y="1183493"/>
            <a:ext cx="1859872" cy="1477328"/>
          </a:xfrm>
          <a:prstGeom prst="rect">
            <a:avLst/>
          </a:prstGeom>
          <a:noFill/>
        </p:spPr>
        <p:txBody>
          <a:bodyPr wrap="square">
            <a:spAutoFit/>
          </a:bodyPr>
          <a:lstStyle/>
          <a:p>
            <a:r>
              <a:rPr lang="en-GB" dirty="0">
                <a:hlinkClick r:id="rId4"/>
              </a:rPr>
              <a:t>https://www.wcu.edu/library/DigitalCollections/CherokeePhoenix/</a:t>
            </a:r>
            <a:endParaRPr lang="en-GB" dirty="0"/>
          </a:p>
          <a:p>
            <a:endParaRPr lang="en-GB" dirty="0"/>
          </a:p>
        </p:txBody>
      </p:sp>
    </p:spTree>
    <p:extLst>
      <p:ext uri="{BB962C8B-B14F-4D97-AF65-F5344CB8AC3E}">
        <p14:creationId xmlns:p14="http://schemas.microsoft.com/office/powerpoint/2010/main" val="3903517074"/>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0" y="0"/>
            <a:ext cx="9144000" cy="6513231"/>
          </a:xfrm>
          <a:prstGeom prst="rect">
            <a:avLst/>
          </a:prstGeom>
        </p:spPr>
        <p:txBody>
          <a:bodyPr wrap="square" lIns="540000" tIns="360000" rIns="540000" bIns="360000">
            <a:spAutoFit/>
          </a:bodyPr>
          <a:lstStyle/>
          <a:p>
            <a:r>
              <a:rPr lang="en-GB" sz="2000" b="1" u="sng" dirty="0">
                <a:solidFill>
                  <a:prstClr val="black"/>
                </a:solidFill>
              </a:rPr>
              <a:t>Cherokee Resistance: ‘Ap</a:t>
            </a:r>
            <a:r>
              <a:rPr lang="en-GB" sz="2000" b="1" u="sng" dirty="0"/>
              <a:t>peal of the Cherokee Nation’ (1830</a:t>
            </a:r>
            <a:r>
              <a:rPr lang="en-GB" sz="2000" dirty="0"/>
              <a:t>)</a:t>
            </a:r>
          </a:p>
          <a:p>
            <a:endParaRPr lang="en-GB" sz="2000" b="1" u="sng" dirty="0">
              <a:solidFill>
                <a:prstClr val="black"/>
              </a:solidFill>
            </a:endParaRPr>
          </a:p>
          <a:p>
            <a:pPr algn="just"/>
            <a:r>
              <a:rPr lang="en-GB" sz="2400" dirty="0">
                <a:solidFill>
                  <a:prstClr val="black"/>
                </a:solidFill>
              </a:rPr>
              <a:t>The country  west  of  Arkansas is unknown  to  us. From  what  we can learn  of  it,  we have no  prepossessions in  its  </a:t>
            </a:r>
            <a:r>
              <a:rPr lang="en-GB" sz="2400" dirty="0" err="1">
                <a:solidFill>
                  <a:prstClr val="black"/>
                </a:solidFill>
              </a:rPr>
              <a:t>favor</a:t>
            </a:r>
            <a:r>
              <a:rPr lang="en-GB" sz="2400" dirty="0">
                <a:solidFill>
                  <a:prstClr val="black"/>
                </a:solidFill>
              </a:rPr>
              <a:t>.  All the  inviting  parts  of  it,  as  we believe,  are preoccupied by  various Indian  nations, to which  it  has  become  assigned.  They  would regard us  as intruders, and  look  upon  us  with an  evil eye.  The  far  greater  part  of  that  region  is,  beyond all  controversy,  badly  supplied with wood and water; and  no  Indian  tribe can live as  agriculturists  with  these articles.  All our  </a:t>
            </a:r>
            <a:r>
              <a:rPr lang="en-GB" sz="2400" dirty="0" err="1">
                <a:solidFill>
                  <a:prstClr val="black"/>
                </a:solidFill>
              </a:rPr>
              <a:t>neighbors</a:t>
            </a:r>
            <a:r>
              <a:rPr lang="en-GB" sz="2400" dirty="0">
                <a:solidFill>
                  <a:prstClr val="black"/>
                </a:solidFill>
              </a:rPr>
              <a:t>  … would speak  a language totally  different  from ours  and practice different  customs  The  original  possessors  of  that  region  are now  wandering savages,  lurking  for  prey in  the  </a:t>
            </a:r>
            <a:r>
              <a:rPr lang="en-GB" sz="2400" dirty="0" err="1">
                <a:solidFill>
                  <a:prstClr val="black"/>
                </a:solidFill>
              </a:rPr>
              <a:t>neighborhood</a:t>
            </a:r>
            <a:r>
              <a:rPr lang="en-GB" sz="2400" dirty="0">
                <a:solidFill>
                  <a:prstClr val="black"/>
                </a:solidFill>
              </a:rPr>
              <a:t>.  They  have always  been  at war,  and  would be easily tempted to  turn  their  arms  against  peaceful  emigrants.  </a:t>
            </a:r>
          </a:p>
        </p:txBody>
      </p:sp>
      <p:sp>
        <p:nvSpPr>
          <p:cNvPr id="6" name="Rectangle 5"/>
          <p:cNvSpPr/>
          <p:nvPr/>
        </p:nvSpPr>
        <p:spPr>
          <a:xfrm>
            <a:off x="-6118684" y="3207233"/>
            <a:ext cx="8670078" cy="707886"/>
          </a:xfrm>
          <a:prstGeom prst="rect">
            <a:avLst/>
          </a:prstGeom>
        </p:spPr>
        <p:txBody>
          <a:bodyPr wrap="square" lIns="540000" rIns="540000">
            <a:spAutoFit/>
          </a:bodyPr>
          <a:lstStyle/>
          <a:p>
            <a:endParaRPr lang="en-GB" sz="2000" b="1" dirty="0">
              <a:solidFill>
                <a:prstClr val="black"/>
              </a:solidFill>
            </a:endParaRPr>
          </a:p>
          <a:p>
            <a:pPr marL="342900" indent="-342900" algn="just">
              <a:buFont typeface="Arial" panose="020B0604020202020204" pitchFamily="34" charset="0"/>
              <a:buChar char="•"/>
            </a:pPr>
            <a:endParaRPr lang="en-GB" sz="2000" b="1" dirty="0">
              <a:solidFill>
                <a:prstClr val="black"/>
              </a:solidFill>
            </a:endParaRPr>
          </a:p>
        </p:txBody>
      </p:sp>
    </p:spTree>
    <p:extLst>
      <p:ext uri="{BB962C8B-B14F-4D97-AF65-F5344CB8AC3E}">
        <p14:creationId xmlns:p14="http://schemas.microsoft.com/office/powerpoint/2010/main" val="656559962"/>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0" y="0"/>
            <a:ext cx="9144000" cy="6836396"/>
          </a:xfrm>
          <a:prstGeom prst="rect">
            <a:avLst/>
          </a:prstGeom>
        </p:spPr>
        <p:txBody>
          <a:bodyPr wrap="square" lIns="540000" tIns="360000" rIns="540000" bIns="360000">
            <a:spAutoFit/>
          </a:bodyPr>
          <a:lstStyle/>
          <a:p>
            <a:r>
              <a:rPr lang="en-GB" sz="2000" b="1" u="sng" dirty="0">
                <a:solidFill>
                  <a:prstClr val="black"/>
                </a:solidFill>
              </a:rPr>
              <a:t>TRAIL OF TEARS</a:t>
            </a: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pPr marL="342900" indent="-342900">
              <a:buFont typeface="Arial" panose="020B0604020202020204" pitchFamily="34" charset="0"/>
              <a:buChar char="•"/>
            </a:pPr>
            <a:endParaRPr lang="en-GB" sz="1900" dirty="0">
              <a:solidFill>
                <a:prstClr val="black"/>
              </a:solidFill>
            </a:endParaRPr>
          </a:p>
          <a:p>
            <a:pPr marL="342900" indent="-342900">
              <a:buFont typeface="Arial" panose="020B0604020202020204" pitchFamily="34" charset="0"/>
              <a:buChar char="•"/>
            </a:pPr>
            <a:r>
              <a:rPr lang="en-GB" sz="1900" dirty="0">
                <a:solidFill>
                  <a:prstClr val="black"/>
                </a:solidFill>
              </a:rPr>
              <a:t>State of Georgia recognised Cherokee as nation with own laws &amp; customs 1791</a:t>
            </a:r>
          </a:p>
          <a:p>
            <a:pPr marL="342900" indent="-342900">
              <a:buFont typeface="Arial" panose="020B0604020202020204" pitchFamily="34" charset="0"/>
              <a:buChar char="•"/>
            </a:pPr>
            <a:endParaRPr lang="en-GB" sz="1900" dirty="0">
              <a:solidFill>
                <a:prstClr val="black"/>
              </a:solidFill>
            </a:endParaRPr>
          </a:p>
          <a:p>
            <a:pPr marL="342900" indent="-342900">
              <a:buFont typeface="Arial" panose="020B0604020202020204" pitchFamily="34" charset="0"/>
              <a:buChar char="•"/>
            </a:pPr>
            <a:r>
              <a:rPr lang="en-GB" sz="1900" dirty="0">
                <a:solidFill>
                  <a:prstClr val="black"/>
                </a:solidFill>
              </a:rPr>
              <a:t>Discovery of gold on Cherokee land, 1828; Georgia nullifies 1791 agreement</a:t>
            </a:r>
          </a:p>
          <a:p>
            <a:pPr marL="342900" indent="-342900">
              <a:buFont typeface="Arial" panose="020B0604020202020204" pitchFamily="34" charset="0"/>
              <a:buChar char="•"/>
            </a:pPr>
            <a:endParaRPr lang="en-GB" sz="1900" dirty="0">
              <a:solidFill>
                <a:prstClr val="black"/>
              </a:solidFill>
            </a:endParaRPr>
          </a:p>
          <a:p>
            <a:pPr marL="342900" indent="-342900">
              <a:buFont typeface="Arial" panose="020B0604020202020204" pitchFamily="34" charset="0"/>
              <a:buChar char="•"/>
            </a:pPr>
            <a:r>
              <a:rPr lang="en-GB" sz="1900" dirty="0">
                <a:solidFill>
                  <a:prstClr val="black"/>
                </a:solidFill>
              </a:rPr>
              <a:t>Supreme Court rules in favour of Cherokee; Jackson endorses Georgia’s policy</a:t>
            </a:r>
          </a:p>
          <a:p>
            <a:pPr marL="342900" indent="-342900">
              <a:buFont typeface="Arial" panose="020B0604020202020204" pitchFamily="34" charset="0"/>
              <a:buChar char="•"/>
            </a:pPr>
            <a:endParaRPr lang="en-GB" sz="1900" dirty="0">
              <a:solidFill>
                <a:prstClr val="black"/>
              </a:solidFill>
            </a:endParaRPr>
          </a:p>
          <a:p>
            <a:pPr marL="342900" indent="-342900">
              <a:buFont typeface="Arial" panose="020B0604020202020204" pitchFamily="34" charset="0"/>
              <a:buChar char="•"/>
            </a:pPr>
            <a:r>
              <a:rPr lang="en-GB" sz="1900" dirty="0">
                <a:solidFill>
                  <a:prstClr val="black"/>
                </a:solidFill>
              </a:rPr>
              <a:t>Cherokee driven from homes at gunpoint; c. </a:t>
            </a:r>
            <a:r>
              <a:rPr lang="en-GB" sz="2000" dirty="0"/>
              <a:t>2,000-6,000 of 16,500 relocated perished during 1000-mile trek  to Indian Territories (‘Trail of Tears’)</a:t>
            </a:r>
            <a:endParaRPr lang="en-GB" sz="1900" dirty="0">
              <a:solidFill>
                <a:prstClr val="black"/>
              </a:solidFill>
            </a:endParaRPr>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79513" y="692696"/>
            <a:ext cx="4608512" cy="3068377"/>
          </a:xfrm>
          <a:prstGeom prst="rect">
            <a:avLst/>
          </a:prstGeom>
        </p:spPr>
      </p:pic>
      <p:pic>
        <p:nvPicPr>
          <p:cNvPr id="5123"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005620" y="672338"/>
            <a:ext cx="3992431" cy="254063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43456182"/>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53C10337-7E31-43C5-8C15-65F65E177083}"/>
              </a:ext>
            </a:extLst>
          </p:cNvPr>
          <p:cNvPicPr>
            <a:picLocks noChangeAspect="1"/>
          </p:cNvPicPr>
          <p:nvPr/>
        </p:nvPicPr>
        <p:blipFill>
          <a:blip r:embed="rId2"/>
          <a:stretch>
            <a:fillRect/>
          </a:stretch>
        </p:blipFill>
        <p:spPr>
          <a:xfrm>
            <a:off x="0" y="-117000"/>
            <a:ext cx="6232124" cy="3744468"/>
          </a:xfrm>
          <a:prstGeom prst="rect">
            <a:avLst/>
          </a:prstGeom>
        </p:spPr>
      </p:pic>
      <p:pic>
        <p:nvPicPr>
          <p:cNvPr id="5" name="Picture 4">
            <a:extLst>
              <a:ext uri="{FF2B5EF4-FFF2-40B4-BE49-F238E27FC236}">
                <a16:creationId xmlns:a16="http://schemas.microsoft.com/office/drawing/2014/main" id="{78106FF5-6917-4928-B3E7-CAF35462BF6C}"/>
              </a:ext>
            </a:extLst>
          </p:cNvPr>
          <p:cNvPicPr>
            <a:picLocks noChangeAspect="1"/>
          </p:cNvPicPr>
          <p:nvPr/>
        </p:nvPicPr>
        <p:blipFill rotWithShape="1">
          <a:blip r:embed="rId3"/>
          <a:srcRect l="18058" t="28141" r="7864" b="12502"/>
          <a:stretch/>
        </p:blipFill>
        <p:spPr>
          <a:xfrm>
            <a:off x="2370338" y="3725123"/>
            <a:ext cx="6773662" cy="3052980"/>
          </a:xfrm>
          <a:prstGeom prst="rect">
            <a:avLst/>
          </a:prstGeom>
        </p:spPr>
      </p:pic>
    </p:spTree>
    <p:extLst>
      <p:ext uri="{BB962C8B-B14F-4D97-AF65-F5344CB8AC3E}">
        <p14:creationId xmlns:p14="http://schemas.microsoft.com/office/powerpoint/2010/main" val="1662009344"/>
      </p:ext>
    </p:extLst>
  </p:cSld>
  <p:clrMapOvr>
    <a:masterClrMapping/>
  </p:clrMapOvr>
</p:sld>
</file>

<file path=ppt/theme/theme1.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0F7A323828CAF9489EB735D269CCCC9E" ma:contentTypeVersion="13" ma:contentTypeDescription="Create a new document." ma:contentTypeScope="" ma:versionID="7f11b34a410671f2f6a5ab58227bc3f0">
  <xsd:schema xmlns:xsd="http://www.w3.org/2001/XMLSchema" xmlns:xs="http://www.w3.org/2001/XMLSchema" xmlns:p="http://schemas.microsoft.com/office/2006/metadata/properties" xmlns:ns3="18e00798-69c8-4d73-a841-5247a1895ee0" xmlns:ns4="53eb33a0-f383-4069-9f53-0e79fd56955c" targetNamespace="http://schemas.microsoft.com/office/2006/metadata/properties" ma:root="true" ma:fieldsID="c27b843f18229e56049d961bc9af308b" ns3:_="" ns4:_="">
    <xsd:import namespace="18e00798-69c8-4d73-a841-5247a1895ee0"/>
    <xsd:import namespace="53eb33a0-f383-4069-9f53-0e79fd56955c"/>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DateTaken" minOccurs="0"/>
                <xsd:element ref="ns4:MediaServiceAutoTags" minOccurs="0"/>
                <xsd:element ref="ns4:MediaServiceLocation" minOccurs="0"/>
                <xsd:element ref="ns4:MediaServiceOCR" minOccurs="0"/>
                <xsd:element ref="ns4:MediaServiceGenerationTime" minOccurs="0"/>
                <xsd:element ref="ns4:MediaServiceEventHashCode" minOccurs="0"/>
                <xsd:element ref="ns4:MediaServiceAutoKeyPoints" minOccurs="0"/>
                <xsd:element ref="ns4: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8e00798-69c8-4d73-a841-5247a1895ee0"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53eb33a0-f383-4069-9f53-0e79fd56955c"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Tags" ma:index="14" nillable="true" ma:displayName="Tags" ma:internalName="MediaServiceAutoTags"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957D29BC-256F-4E8B-9DAD-D7369605EE1F}">
  <ds:schemaRefs>
    <ds:schemaRef ds:uri="http://schemas.microsoft.com/sharepoint/v3/contenttype/forms"/>
  </ds:schemaRefs>
</ds:datastoreItem>
</file>

<file path=customXml/itemProps2.xml><?xml version="1.0" encoding="utf-8"?>
<ds:datastoreItem xmlns:ds="http://schemas.openxmlformats.org/officeDocument/2006/customXml" ds:itemID="{4577BDFB-89D8-47AA-BE10-DC1E67AAC938}">
  <ds:schemaRefs>
    <ds:schemaRef ds:uri="http://schemas.microsoft.com/office/infopath/2007/PartnerControls"/>
    <ds:schemaRef ds:uri="http://www.w3.org/XML/1998/namespace"/>
    <ds:schemaRef ds:uri="18e00798-69c8-4d73-a841-5247a1895ee0"/>
    <ds:schemaRef ds:uri="53eb33a0-f383-4069-9f53-0e79fd56955c"/>
    <ds:schemaRef ds:uri="http://schemas.microsoft.com/office/2006/metadata/properties"/>
    <ds:schemaRef ds:uri="http://purl.org/dc/terms/"/>
    <ds:schemaRef ds:uri="http://purl.org/dc/elements/1.1/"/>
    <ds:schemaRef ds:uri="http://purl.org/dc/dcmitype/"/>
    <ds:schemaRef ds:uri="http://schemas.microsoft.com/office/2006/documentManagement/types"/>
    <ds:schemaRef ds:uri="http://schemas.openxmlformats.org/package/2006/metadata/core-properties"/>
  </ds:schemaRefs>
</ds:datastoreItem>
</file>

<file path=customXml/itemProps3.xml><?xml version="1.0" encoding="utf-8"?>
<ds:datastoreItem xmlns:ds="http://schemas.openxmlformats.org/officeDocument/2006/customXml" ds:itemID="{34EB37C6-CDE4-4011-9A3C-177F412C5C7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8e00798-69c8-4d73-a841-5247a1895ee0"/>
    <ds:schemaRef ds:uri="53eb33a0-f383-4069-9f53-0e79fd56955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241</TotalTime>
  <Words>5292</Words>
  <Application>Microsoft Office PowerPoint</Application>
  <PresentationFormat>On-screen Show (4:3)</PresentationFormat>
  <Paragraphs>576</Paragraphs>
  <Slides>50</Slides>
  <Notes>41</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50</vt:i4>
      </vt:variant>
    </vt:vector>
  </HeadingPairs>
  <TitlesOfParts>
    <vt:vector size="53" baseType="lpstr">
      <vt:lpstr>Arial</vt:lpstr>
      <vt:lpstr>Calibri</vt:lpstr>
      <vt:lpstr>1_Office Theme</vt:lpstr>
      <vt:lpstr>PowerPoint Presentation</vt:lpstr>
      <vt:lpstr>MHRA Referencing</vt:lpstr>
      <vt:lpstr>Harvard Referencing</vt:lpstr>
      <vt:lpstr>MHRA Referencing</vt:lpstr>
      <vt:lpstr>Harvard Referencing</vt:lpstr>
      <vt:lpstr>Jeffersonian Democracy: Revolution of 1800</vt:lpstr>
      <vt:lpstr>PowerPoint Presentation</vt:lpstr>
      <vt:lpstr>To John Jay, Paris, August  23 1785</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1824 Presidential Election</vt:lpstr>
      <vt:lpstr>PowerPoint Presentation</vt:lpstr>
      <vt:lpstr>The Adams Family</vt:lpstr>
      <vt:lpstr>The Rematch: 1828 Presidential Election</vt:lpstr>
      <vt:lpstr>Popular Democracy:  Campaign Biography</vt:lpstr>
      <vt:lpstr>Mudslinging</vt:lpstr>
      <vt:lpstr>Mudslinging</vt:lpstr>
      <vt:lpstr>Mudslinging</vt:lpstr>
      <vt:lpstr>Mudslinging</vt:lpstr>
      <vt:lpstr>PowerPoint Presentation</vt:lpstr>
      <vt:lpstr>Age of the Common Man: Inauguration</vt:lpstr>
      <vt:lpstr>Jackson’s Age of the Common Man</vt:lpstr>
      <vt:lpstr>‘King Andrew’ and Cronyism</vt:lpstr>
      <vt:lpstr>PowerPoint Presentation</vt:lpstr>
      <vt:lpstr>Jackson on Indian Removal</vt:lpstr>
      <vt:lpstr>Jackson on Indian Removal</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Alexander</dc:creator>
  <cp:lastModifiedBy>Alexander Scott</cp:lastModifiedBy>
  <cp:revision>1</cp:revision>
  <dcterms:created xsi:type="dcterms:W3CDTF">2021-02-25T12:50:45Z</dcterms:created>
  <dcterms:modified xsi:type="dcterms:W3CDTF">2022-01-25T09:06:12Z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0x0101000F7A323828CAF9489EB735D269CCCC9E</vt:lpwstr>
  </property>
</Properties>
</file>