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F23B82E-42AF-48FE-8592-ACBFFB918A91}" v="1" dt="2025-03-07T16:19:25.9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yla Omar-Davies" userId="c2dd2185808676f3" providerId="LiveId" clId="{BF23B82E-42AF-48FE-8592-ACBFFB918A91}"/>
    <pc:docChg chg="custSel addSld modSld">
      <pc:chgData name="Layla Omar-Davies" userId="c2dd2185808676f3" providerId="LiveId" clId="{BF23B82E-42AF-48FE-8592-ACBFFB918A91}" dt="2025-03-10T14:45:43.162" v="9" actId="20577"/>
      <pc:docMkLst>
        <pc:docMk/>
      </pc:docMkLst>
      <pc:sldChg chg="modSp">
        <pc:chgData name="Layla Omar-Davies" userId="c2dd2185808676f3" providerId="LiveId" clId="{BF23B82E-42AF-48FE-8592-ACBFFB918A91}" dt="2025-03-07T16:19:25.984" v="6" actId="1076"/>
        <pc:sldMkLst>
          <pc:docMk/>
          <pc:sldMk cId="227829107" sldId="256"/>
        </pc:sldMkLst>
        <pc:picChg chg="mod">
          <ac:chgData name="Layla Omar-Davies" userId="c2dd2185808676f3" providerId="LiveId" clId="{BF23B82E-42AF-48FE-8592-ACBFFB918A91}" dt="2025-03-07T16:19:25.984" v="6" actId="1076"/>
          <ac:picMkLst>
            <pc:docMk/>
            <pc:sldMk cId="227829107" sldId="256"/>
            <ac:picMk id="1048" creationId="{C42F4F3F-4795-A89F-D14C-BA52B2C5608C}"/>
          </ac:picMkLst>
        </pc:picChg>
      </pc:sldChg>
      <pc:sldChg chg="delSp modSp new mod">
        <pc:chgData name="Layla Omar-Davies" userId="c2dd2185808676f3" providerId="LiveId" clId="{BF23B82E-42AF-48FE-8592-ACBFFB918A91}" dt="2025-03-10T14:45:43.162" v="9" actId="20577"/>
        <pc:sldMkLst>
          <pc:docMk/>
          <pc:sldMk cId="1176015494" sldId="257"/>
        </pc:sldMkLst>
        <pc:spChg chg="mod">
          <ac:chgData name="Layla Omar-Davies" userId="c2dd2185808676f3" providerId="LiveId" clId="{BF23B82E-42AF-48FE-8592-ACBFFB918A91}" dt="2025-03-10T14:45:43.162" v="9" actId="20577"/>
          <ac:spMkLst>
            <pc:docMk/>
            <pc:sldMk cId="1176015494" sldId="257"/>
            <ac:spMk id="3" creationId="{CE61D45B-7FF5-D61F-C689-0707F91F491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F3A1C-49A4-DB08-C6CC-C3C8214055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6830DC-0763-00D5-27F7-7E85CBA774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7CBFCE-480A-D096-E7A0-2DC75DBA92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F6BC6-BCE9-4C5B-A44C-42CB6ECF58C2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EBF058-7CAC-2E48-1E31-F8E6672B0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E59536-B802-B16F-1686-C25AF597C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E60F7-455B-4CB8-8048-16C71BDE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9922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DFE78-442D-AF3A-75F0-E4D3A6CAD1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1526D0-E997-543B-EA4E-05A93CA78E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9947E2-AEB8-CD49-976D-C0275A7509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F6BC6-BCE9-4C5B-A44C-42CB6ECF58C2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F2882D-9A95-4483-11A8-B22E84D0D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C4D8C9-9BDE-46CA-ED65-2EDA3CDA0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E60F7-455B-4CB8-8048-16C71BDE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222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2A020E-3ABB-8AF0-EBCD-C470EB9F42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74D033-1C47-D9FF-78D9-1E0CD6B638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03E992-2EF6-513A-E701-1D6C79B01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F6BC6-BCE9-4C5B-A44C-42CB6ECF58C2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73AA6F-8993-A6F0-E56A-BDD55A4A64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3918FA-F35B-B9AD-CE08-25755F7ADE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E60F7-455B-4CB8-8048-16C71BDE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79408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2FD047-0AEB-A1A8-EAC5-0FE252376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482156-6906-4D37-3771-D5EF96CF12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76E603-EA21-061D-48FD-A81F22C2C1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02A161-02DF-02D8-91E0-5408C1697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F6BC6-BCE9-4C5B-A44C-42CB6ECF58C2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A1B7E7-32BC-E568-A8A4-75D1776B1E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0F3ECA-67D1-B01E-A0B6-FB65DEF87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E60F7-455B-4CB8-8048-16C71BDE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41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581A0-46A1-10C0-8905-42410EC7E4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021878-6794-0306-2D3B-734289F23E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4EA15C-97F9-CF54-EAC6-DDC477AB5E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FCF1A3-7B1F-29D4-5F4B-3C386FBC06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40FF86-F306-911B-65CB-EFF429AAF2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E2A9C6-D878-B3B5-D713-9FCB5CF9D6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F6BC6-BCE9-4C5B-A44C-42CB6ECF58C2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F0B0881-C9E5-CD96-1EE3-7AC47738F0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54EB17C-458E-DF9A-15EB-CB596935E6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E60F7-455B-4CB8-8048-16C71BDE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9539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4D282-417A-13BD-E15B-83085B1DA4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2C2A0C-1CDD-8222-F7D4-82A5B9BDA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F6BC6-BCE9-4C5B-A44C-42CB6ECF58C2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539089-1BD9-C4B4-F0F5-9A4F2DA49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7D98FD-3E97-8151-1FA0-5D140560F7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E60F7-455B-4CB8-8048-16C71BDE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084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0E9F8A0-8F88-3F8E-91FA-476F50C8A3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F6BC6-BCE9-4C5B-A44C-42CB6ECF58C2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4CB0793-1445-6930-12FD-5BDE4DC4CE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943DC2-D1EE-9C29-8EFC-7ACF05B63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E60F7-455B-4CB8-8048-16C71BDE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327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70612-5800-3B6C-BD80-85AB4F265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C99B46-F4C8-9002-4467-2586E3D795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164C10-EC67-3C65-CBF2-D5CE0758A7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D04671-9F8B-4F06-AF9D-5B443E375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F6BC6-BCE9-4C5B-A44C-42CB6ECF58C2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7059B0-EABB-F7C0-71E8-195A8B20A3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E919FE-70C9-00ED-6100-56A38F637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E60F7-455B-4CB8-8048-16C71BDE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0019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EC25D-BBC2-1A0C-7388-392062B93C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B5FCBD1-3D69-1398-26CD-D9FC107085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26F577-B75D-F41B-F150-107F78C422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FD648C-34EC-70AF-5C88-B268C892F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F6BC6-BCE9-4C5B-A44C-42CB6ECF58C2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0D92B9-2546-6A40-4DAD-2BBC92343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72C17E-0181-E25B-4BD8-D7A08FC454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E60F7-455B-4CB8-8048-16C71BDE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455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E5C5CE-A174-C466-42E0-9B6C5E8B5A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46B3F4-10A9-4645-7654-54AD7C07F9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2E69C5-4167-CD74-59F8-854E506C7F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F6BC6-BCE9-4C5B-A44C-42CB6ECF58C2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FB2D3C-CAD3-0530-135F-B3FEA6B6E3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4DF34C-EF9C-A67F-E50D-9B32F4CF3E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E60F7-455B-4CB8-8048-16C71BDE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85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7D4341C-7863-EA8A-1CEE-BF1FC526D48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35260D-98EF-B8D8-DFD5-DF479D9980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0B024B-3178-B53A-47A7-8791C753A3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F6BC6-BCE9-4C5B-A44C-42CB6ECF58C2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8A1C8C-9A15-839A-C647-BBD9B3B3E7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CC73F8-B586-A650-71AC-0389A9DFA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E60F7-455B-4CB8-8048-16C71BDE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51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660885-ED87-AA11-F3CF-B7DADCD3FE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A58FD6-B7EC-C55A-ACCD-3EA3E8CECC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00306B-DDAB-51D0-20D5-E341AE2B68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3F6BC6-BCE9-4C5B-A44C-42CB6ECF58C2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22ECB4-6542-5DA3-9460-B148451FE5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B8A38B-5725-DC31-19E4-D29BE64C42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CBE60F7-455B-4CB8-8048-16C71BDE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044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8" name="Picture 24" descr="Story Pin image">
            <a:extLst>
              <a:ext uri="{FF2B5EF4-FFF2-40B4-BE49-F238E27FC236}">
                <a16:creationId xmlns:a16="http://schemas.microsoft.com/office/drawing/2014/main" id="{C42F4F3F-4795-A89F-D14C-BA52B2C560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9325" y="-40004"/>
            <a:ext cx="3436920" cy="3334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his may contain: a small duck in a pink float on the grass">
            <a:extLst>
              <a:ext uri="{FF2B5EF4-FFF2-40B4-BE49-F238E27FC236}">
                <a16:creationId xmlns:a16="http://schemas.microsoft.com/office/drawing/2014/main" id="{D115A5AE-CE85-5FC4-16E9-BCEDBD60FB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197" y="-84069"/>
            <a:ext cx="3039113" cy="2987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This may contain: a dog standing next to a dolphin with its mouth open and it's tongue out">
            <a:extLst>
              <a:ext uri="{FF2B5EF4-FFF2-40B4-BE49-F238E27FC236}">
                <a16:creationId xmlns:a16="http://schemas.microsoft.com/office/drawing/2014/main" id="{DD27370F-AD50-6DA8-7877-00ECCE0785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8367" y="2902945"/>
            <a:ext cx="2687079" cy="4037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This may contain: two cows standing next to each other on a field with a rainbow in the background">
            <a:extLst>
              <a:ext uri="{FF2B5EF4-FFF2-40B4-BE49-F238E27FC236}">
                <a16:creationId xmlns:a16="http://schemas.microsoft.com/office/drawing/2014/main" id="{F75280DD-F494-FA16-21B2-C200049E8C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2437860" cy="4332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is may contain: three little ducks are in the water with purple flowers on the bottom and yellow beaks">
            <a:extLst>
              <a:ext uri="{FF2B5EF4-FFF2-40B4-BE49-F238E27FC236}">
                <a16:creationId xmlns:a16="http://schemas.microsoft.com/office/drawing/2014/main" id="{A3488D6D-C7AE-21AD-3833-26E882D556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6893" y="3249760"/>
            <a:ext cx="2440247" cy="4396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his may contain: a man holding a baby llama in his arms while sitting on some dry grass">
            <a:extLst>
              <a:ext uri="{FF2B5EF4-FFF2-40B4-BE49-F238E27FC236}">
                <a16:creationId xmlns:a16="http://schemas.microsoft.com/office/drawing/2014/main" id="{064A632C-F89E-89E2-2F50-EFD7B640D2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539" y="2902944"/>
            <a:ext cx="3260010" cy="4037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This contains: A very little cute octopus inside an open shell">
            <a:extLst>
              <a:ext uri="{FF2B5EF4-FFF2-40B4-BE49-F238E27FC236}">
                <a16:creationId xmlns:a16="http://schemas.microsoft.com/office/drawing/2014/main" id="{F4487C24-5A0E-64FB-A2D7-518A9686A7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013" y="-84069"/>
            <a:ext cx="2179916" cy="3091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This may contain: two white kittens are laying under the covers">
            <a:extLst>
              <a:ext uri="{FF2B5EF4-FFF2-40B4-BE49-F238E27FC236}">
                <a16:creationId xmlns:a16="http://schemas.microsoft.com/office/drawing/2014/main" id="{0929D1F8-D615-527A-9301-788EB89896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929" y="-84070"/>
            <a:ext cx="2667237" cy="3334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This may contain: a small dog sitting on top of a fluffy pink blanket next to a pair of shoes">
            <a:extLst>
              <a:ext uri="{FF2B5EF4-FFF2-40B4-BE49-F238E27FC236}">
                <a16:creationId xmlns:a16="http://schemas.microsoft.com/office/drawing/2014/main" id="{5958EDE3-3AE1-593A-5644-204D87247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454" y="3955055"/>
            <a:ext cx="2239139" cy="2985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This may contain: an animal that is wearing a hat on it's head and being held by someone">
            <a:extLst>
              <a:ext uri="{FF2B5EF4-FFF2-40B4-BE49-F238E27FC236}">
                <a16:creationId xmlns:a16="http://schemas.microsoft.com/office/drawing/2014/main" id="{72DE5340-D916-6D97-7548-7439C546F0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7388" y="2803808"/>
            <a:ext cx="1930121" cy="1608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Story Pin image">
            <a:extLst>
              <a:ext uri="{FF2B5EF4-FFF2-40B4-BE49-F238E27FC236}">
                <a16:creationId xmlns:a16="http://schemas.microsoft.com/office/drawing/2014/main" id="{F3E79F69-6C47-6166-52EA-72E22F3A1F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4911" y="3294042"/>
            <a:ext cx="2965376" cy="3955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This may contain: three brown and white cows standing next to each other">
            <a:extLst>
              <a:ext uri="{FF2B5EF4-FFF2-40B4-BE49-F238E27FC236}">
                <a16:creationId xmlns:a16="http://schemas.microsoft.com/office/drawing/2014/main" id="{CA1D2A96-6F5C-1326-675F-30DEA0BBA3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5403" y="2646796"/>
            <a:ext cx="1776470" cy="2368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This may contain: a small yellow duck with an orange flower on its head">
            <a:extLst>
              <a:ext uri="{FF2B5EF4-FFF2-40B4-BE49-F238E27FC236}">
                <a16:creationId xmlns:a16="http://schemas.microsoft.com/office/drawing/2014/main" id="{20AEF81D-1952-C4E7-EC60-A5A58791FB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499" y="2641697"/>
            <a:ext cx="1714665" cy="1520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8291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61D45B-7FF5-D61F-C689-0707F91F49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05080"/>
            <a:ext cx="10515600" cy="5471883"/>
          </a:xfrm>
        </p:spPr>
        <p:txBody>
          <a:bodyPr/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Reference list 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Attfield, R. and Humphreys, R. (2016) ‘Justice and Non-Human Animals’, </a:t>
            </a:r>
            <a:r>
              <a:rPr lang="en-GB" sz="18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Bangladesh Journal of</a:t>
            </a:r>
            <a:r>
              <a:rPr lang="en-GB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Bioethics, 7(3), pp. 1-11.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Callicott</a:t>
            </a:r>
            <a:r>
              <a:rPr lang="en-GB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J. B. (1988) ‘Animal Liberation and Environmental Ethics: Back Together Again’, </a:t>
            </a:r>
            <a:r>
              <a:rPr lang="en-GB" sz="18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Between the Species An Online Journal for the Study of Philosophy and Animals</a:t>
            </a:r>
            <a:r>
              <a:rPr lang="en-GB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4(3), pp. 163-169.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Bandura, A. (2002) ‘Selective Moral Disengagement in the Exercise of Moral Agency’,</a:t>
            </a:r>
            <a:r>
              <a:rPr lang="en-GB" sz="18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Journal of Moral Education</a:t>
            </a:r>
            <a:r>
              <a:rPr lang="en-GB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31(1), pp. 101-119.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Loughnan, S., </a:t>
            </a:r>
            <a:r>
              <a:rPr lang="en-GB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Bratanova</a:t>
            </a:r>
            <a:r>
              <a:rPr lang="en-GB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B. and </a:t>
            </a:r>
            <a:r>
              <a:rPr lang="en-GB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Puvia</a:t>
            </a:r>
            <a:r>
              <a:rPr lang="en-GB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E. (2012) ‘The Meat Paradox: How Are We Able to Love Animals and Love Eating Animals?’, </a:t>
            </a:r>
            <a:r>
              <a:rPr lang="en-GB" sz="18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In-Mind Italia</a:t>
            </a:r>
            <a:r>
              <a:rPr lang="en-GB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1(1), pp. 15-18.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Singer, P. (2011) </a:t>
            </a:r>
            <a:r>
              <a:rPr lang="en-GB" sz="18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Practical Ethics</a:t>
            </a:r>
            <a:r>
              <a:rPr lang="en-GB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3</a:t>
            </a:r>
            <a:r>
              <a:rPr lang="en-GB" sz="1800" kern="1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rd</a:t>
            </a:r>
            <a:r>
              <a:rPr lang="en-GB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edn</a:t>
            </a:r>
            <a:r>
              <a:rPr lang="en-GB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Cambridge: Cambridge University Press.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6015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161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Layla Omar-Davies</dc:creator>
  <cp:lastModifiedBy>Layla Omar-Davies</cp:lastModifiedBy>
  <cp:revision>1</cp:revision>
  <dcterms:created xsi:type="dcterms:W3CDTF">2025-03-06T10:00:19Z</dcterms:created>
  <dcterms:modified xsi:type="dcterms:W3CDTF">2025-03-10T14:45:51Z</dcterms:modified>
</cp:coreProperties>
</file>