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67" r:id="rId2"/>
    <p:sldId id="279" r:id="rId3"/>
    <p:sldId id="273" r:id="rId4"/>
    <p:sldId id="271" r:id="rId5"/>
    <p:sldId id="272" r:id="rId6"/>
    <p:sldId id="274" r:id="rId7"/>
    <p:sldId id="275" r:id="rId8"/>
    <p:sldId id="276" r:id="rId9"/>
    <p:sldId id="270" r:id="rId10"/>
    <p:sldId id="268" r:id="rId11"/>
    <p:sldId id="280" r:id="rId12"/>
    <p:sldId id="277" r:id="rId13"/>
    <p:sldId id="278" r:id="rId14"/>
    <p:sldId id="269" r:id="rId15"/>
    <p:sldId id="25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36"/>
    <p:restoredTop sz="94453"/>
  </p:normalViewPr>
  <p:slideViewPr>
    <p:cSldViewPr snapToGrid="0" snapToObjects="1">
      <p:cViewPr>
        <p:scale>
          <a:sx n="84" d="100"/>
          <a:sy n="84" d="100"/>
        </p:scale>
        <p:origin x="1296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13ABD8-BF56-4549-953C-F6F2AEF646EF}" type="datetimeFigureOut">
              <a:rPr lang="en-US" smtClean="0"/>
              <a:t>9/17/26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22EE37-B6F1-9540-92E6-5B7143BB29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19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22EE37-B6F1-9540-92E6-5B7143BB298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1430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D0099-4C34-D646-B3D0-B9A52EECA6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7C52BE-DA34-124D-B691-72885A7405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A29E09-741C-E94A-BF37-EBBBAC3FD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54960E-F3A6-2140-B8F5-E8268E776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AD360-124E-C749-A721-2AB39B51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165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7074B-DAFA-E743-A63B-C06B13555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CF948-0CB8-654E-AF48-8F0CAF776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2F5C0-F36B-574A-8747-B45ABF549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6724-B0E6-F143-B60C-F09F23229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96F05-5A63-C74A-AA2A-23E15ABB5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602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1B24F-9D33-7842-B534-46DD5AA81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DE9C73-7B2B-3C46-83AC-D94205F76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0BF2A-7868-9049-8A20-FFD4066B4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0D999-979E-D747-9080-EEC02376A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A9F62E-CA17-C94B-A669-DF61F06A3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4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32EFF-751B-5B47-80F4-31E1D1475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C28F1-A3A5-844D-BDAB-C08ABC2924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691303-98A3-D547-8BFF-4F79BBF3F8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711F2A-45A4-0145-BBBC-EE0203B8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5C28CA-41F6-DF4B-A245-C70A74E60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E2DDC3-F527-EE48-AE42-9BE721EFB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144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5FCF9-4E36-2D46-AD91-B403EE03C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7F5617-C948-C44E-A384-8A06120866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B4F4CE-3011-FE47-96C0-51C8BE44E4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082BB1-FA0E-CA4A-8EDD-53AA657EB5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A1935A-D827-EE4E-BE5A-F8F9F69491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01BAA5-72BE-2F4E-ABB3-352A3309B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A7B067-C446-2143-A6D7-16174106F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8B9AFF-769E-7046-92FA-8AE3A52D1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660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31FC-81AC-4F43-9F05-C678153E5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815547-7E2F-6441-9295-682F32D84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4EE265-5F5B-8240-A752-2C1CD0D42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2DD245-8184-5445-BFD6-1F67CE45EE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52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0E792F-ACBA-0B46-89BF-39A08DA19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FE80F1-0C2F-1E4C-82A7-D357EB8C1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159204-69EE-964D-9256-71E6B0CB7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36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A9909-CFC7-F84B-BF4A-A4DC779B3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641C9-7FEB-8C4D-BE84-4775D51FC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950770-8FC3-EC4E-827E-734FE71488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25BAB3-7D83-A842-BECF-642BAEB3B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BDFA5E-D469-4847-BA0B-F99205087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BF2CB-5373-8B41-8936-EE0EA8435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327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A130E-605A-FC42-AA22-869B1466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8C6965-EE78-BD4F-802F-0E0ABE4596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7F375-5C92-AD4A-91F4-278936ED6C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6D8E59-87F9-3F47-84C9-98C45CA53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E2BC78-BCBE-DC4B-A624-9B68605B2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C4503A-4C0E-304A-A580-B7859DD4A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525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BA099-AC7D-9C4A-93D4-042994A6D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B1C675-9C70-174F-BC87-CC5DE1CC61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F1F07-81D8-FB4D-8FCF-1871EFC05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EE7AC-964C-1D47-9A90-34F554C31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75DE5-F45F-F642-805E-20BC01015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845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38E4CF-1F12-614C-9663-9F58562717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7C38A3-252C-4246-81EB-109E1A6E12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80D94-1C66-2540-BA6F-643B3A7CD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C9F5EE-8025-A347-8873-F413A8260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6D44B-7B6E-D348-A0F4-F21D0C44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939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3D8A71-1C0C-2442-B4AD-F2339E31C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4054FF-89E7-4149-A52E-1CDAB7E950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71867-372D-654A-8BC6-0189B8994A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11536E-30A4-5A48-A98B-582AB11BABFD}" type="datetimeFigureOut">
              <a:rPr lang="en-US" smtClean="0"/>
              <a:t>9/17/26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D95B3-F470-CF40-83DE-41493384DC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1E0DD-1386-B546-AB45-12781F4179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E9E46-A1A5-2140-8870-4BE9586F7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58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-ube.com/watch?v=KCZTqrsYN6A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-ube.com/watch?v=qddG0iUSax4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hyperlink" Target="https://vimeo.com/38928175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-ube.com/watch?v=qddG0iUSax4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-ube.com/watch?v=vSbUvz20MnI&amp;t=2s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-ube.com/watch?v=EN9auBn6Jy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241F96D-FBF4-2951-C961-C84287FA7F27}"/>
              </a:ext>
            </a:extLst>
          </p:cNvPr>
          <p:cNvSpPr txBox="1"/>
          <p:nvPr/>
        </p:nvSpPr>
        <p:spPr>
          <a:xfrm>
            <a:off x="1809067" y="2440626"/>
            <a:ext cx="857386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latin typeface="Montserrat" pitchFamily="2" charset="77"/>
              </a:rPr>
              <a:t>PLACE</a:t>
            </a:r>
            <a:br>
              <a:rPr lang="en-US" sz="5400" b="1" dirty="0">
                <a:latin typeface="Montserrat Black" pitchFamily="2" charset="77"/>
              </a:rPr>
            </a:br>
            <a:r>
              <a:rPr lang="en-US" sz="5400" b="1" dirty="0">
                <a:latin typeface="Montserrat Black" pitchFamily="2" charset="77"/>
              </a:rPr>
              <a:t>PARALLEL WORLDS</a:t>
            </a:r>
          </a:p>
        </p:txBody>
      </p:sp>
    </p:spTree>
    <p:extLst>
      <p:ext uri="{BB962C8B-B14F-4D97-AF65-F5344CB8AC3E}">
        <p14:creationId xmlns:p14="http://schemas.microsoft.com/office/powerpoint/2010/main" val="1057952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79FB23-2D1C-2216-A9B2-051CA4E8E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1931113-2865-8498-68B5-495F030FE580}"/>
              </a:ext>
            </a:extLst>
          </p:cNvPr>
          <p:cNvSpPr txBox="1"/>
          <p:nvPr/>
        </p:nvSpPr>
        <p:spPr>
          <a:xfrm>
            <a:off x="1809067" y="2440626"/>
            <a:ext cx="857386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Montserrat SemiBold" pitchFamily="2" charset="77"/>
              </a:rPr>
              <a:t>"The non-place […] never exists in pure form; places reconstitute themselves in it; relations are restored and resumed in it […] Place and non-place are rather like opposed polarities: the first is never completely erased, the second never totally completed”</a:t>
            </a:r>
            <a:br>
              <a:rPr lang="en-US" b="1" dirty="0">
                <a:latin typeface="Montserrat SemiBold" pitchFamily="2" charset="77"/>
              </a:rPr>
            </a:br>
            <a:br>
              <a:rPr lang="en-US" b="1" dirty="0">
                <a:latin typeface="Montserrat SemiBold" pitchFamily="2" charset="77"/>
              </a:rPr>
            </a:br>
            <a:r>
              <a:rPr lang="en-GB" sz="1600" dirty="0"/>
              <a:t>Marc Augé: </a:t>
            </a:r>
            <a:r>
              <a:rPr lang="en-GB" sz="1600" i="1" dirty="0"/>
              <a:t>Non-Places: Introduction to an Anthropology of </a:t>
            </a:r>
            <a:r>
              <a:rPr lang="en-GB" sz="1600" i="1" dirty="0" err="1"/>
              <a:t>Supermodernity</a:t>
            </a:r>
            <a:r>
              <a:rPr lang="en-GB" sz="1600" i="1" dirty="0"/>
              <a:t> (1992)</a:t>
            </a:r>
            <a:r>
              <a:rPr lang="en-GB" sz="1100" dirty="0"/>
              <a:t> </a:t>
            </a:r>
            <a:endParaRPr lang="en-US" sz="1200" b="1" dirty="0">
              <a:latin typeface="Montserrat SemiBold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717941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4E5EEF-2966-EF27-192B-E40CE2A279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CA608D-DFA6-34CF-C9A5-797E94AB90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7" r="4033"/>
          <a:stretch/>
        </p:blipFill>
        <p:spPr>
          <a:xfrm>
            <a:off x="0" y="0"/>
            <a:ext cx="8846634" cy="68932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F2F0D5-CA59-7EAF-5F10-62668E205C71}"/>
              </a:ext>
            </a:extLst>
          </p:cNvPr>
          <p:cNvSpPr txBox="1"/>
          <p:nvPr/>
        </p:nvSpPr>
        <p:spPr>
          <a:xfrm>
            <a:off x="9094748" y="559730"/>
            <a:ext cx="28135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b="1" cap="all" dirty="0">
                <a:latin typeface="Helvetica Black" charset="0"/>
                <a:ea typeface="Helvetica Black" charset="0"/>
                <a:cs typeface="Helvetica Black" charset="0"/>
              </a:rPr>
              <a:t>Mark power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26 different endings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(2003-2006)</a:t>
            </a:r>
          </a:p>
        </p:txBody>
      </p:sp>
    </p:spTree>
    <p:extLst>
      <p:ext uri="{BB962C8B-B14F-4D97-AF65-F5344CB8AC3E}">
        <p14:creationId xmlns:p14="http://schemas.microsoft.com/office/powerpoint/2010/main" val="2264404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map&#10;&#10;Description automatically generated">
            <a:extLst>
              <a:ext uri="{FF2B5EF4-FFF2-40B4-BE49-F238E27FC236}">
                <a16:creationId xmlns:a16="http://schemas.microsoft.com/office/drawing/2014/main" id="{F937305D-E5F0-3007-63D0-CDDAD78E46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5" r="2312"/>
          <a:stretch/>
        </p:blipFill>
        <p:spPr>
          <a:xfrm>
            <a:off x="0" y="0"/>
            <a:ext cx="8846634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29B41C-137D-79B9-D47F-BA164131F2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8" r="9904"/>
          <a:stretch/>
        </p:blipFill>
        <p:spPr>
          <a:xfrm>
            <a:off x="9245993" y="2275554"/>
            <a:ext cx="2904565" cy="36335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ED63622-D2B8-377D-D7E3-ED4ECA0B35C7}"/>
              </a:ext>
            </a:extLst>
          </p:cNvPr>
          <p:cNvSpPr txBox="1"/>
          <p:nvPr/>
        </p:nvSpPr>
        <p:spPr>
          <a:xfrm>
            <a:off x="10283151" y="5937289"/>
            <a:ext cx="16251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b="1" cap="all" dirty="0">
                <a:latin typeface="Helvetica Black" charset="0"/>
                <a:ea typeface="Helvetica Black" charset="0"/>
                <a:cs typeface="Helvetica Black" charset="0"/>
              </a:rPr>
              <a:t>LONDON A-Z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GRID INDEX</a:t>
            </a:r>
          </a:p>
        </p:txBody>
      </p:sp>
    </p:spTree>
    <p:extLst>
      <p:ext uri="{BB962C8B-B14F-4D97-AF65-F5344CB8AC3E}">
        <p14:creationId xmlns:p14="http://schemas.microsoft.com/office/powerpoint/2010/main" val="3058954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CE23D-3118-327A-3425-5090F57566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EC44401-7CA2-6EF0-23F1-91BC802B4E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8" r="9904"/>
          <a:stretch/>
        </p:blipFill>
        <p:spPr>
          <a:xfrm>
            <a:off x="9245993" y="2275554"/>
            <a:ext cx="2904565" cy="36335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B4D2214-B89A-417B-E3C8-2BB43B3E854D}"/>
              </a:ext>
            </a:extLst>
          </p:cNvPr>
          <p:cNvSpPr txBox="1"/>
          <p:nvPr/>
        </p:nvSpPr>
        <p:spPr>
          <a:xfrm>
            <a:off x="10069374" y="5937289"/>
            <a:ext cx="18389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b="1" cap="all" dirty="0">
                <a:latin typeface="Helvetica Black" charset="0"/>
                <a:ea typeface="Helvetica Black" charset="0"/>
                <a:cs typeface="Helvetica Black" charset="0"/>
              </a:rPr>
              <a:t>LONDON A-Z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INNER SPREAD</a:t>
            </a:r>
          </a:p>
        </p:txBody>
      </p:sp>
      <p:pic>
        <p:nvPicPr>
          <p:cNvPr id="3" name="Picture 2" descr="A map of a city&#10;&#10;Description automatically generated">
            <a:extLst>
              <a:ext uri="{FF2B5EF4-FFF2-40B4-BE49-F238E27FC236}">
                <a16:creationId xmlns:a16="http://schemas.microsoft.com/office/drawing/2014/main" id="{EA7930D6-75E7-D6F4-29D9-4063A01037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39" r="5739"/>
          <a:stretch/>
        </p:blipFill>
        <p:spPr>
          <a:xfrm>
            <a:off x="0" y="0"/>
            <a:ext cx="88466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454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1" b="1628"/>
          <a:stretch/>
        </p:blipFill>
        <p:spPr>
          <a:xfrm>
            <a:off x="0" y="0"/>
            <a:ext cx="8846634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355670" y="6189566"/>
            <a:ext cx="1552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M 23 NORTH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094748" y="559730"/>
            <a:ext cx="28135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b="1" cap="all" dirty="0">
                <a:latin typeface="Helvetica Black" charset="0"/>
                <a:ea typeface="Helvetica Black" charset="0"/>
                <a:cs typeface="Helvetica Black" charset="0"/>
              </a:rPr>
              <a:t>Mark power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26 different endings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(2003-2006)</a:t>
            </a:r>
          </a:p>
        </p:txBody>
      </p:sp>
    </p:spTree>
    <p:extLst>
      <p:ext uri="{BB962C8B-B14F-4D97-AF65-F5344CB8AC3E}">
        <p14:creationId xmlns:p14="http://schemas.microsoft.com/office/powerpoint/2010/main" val="137308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6"/>
          <a:stretch/>
        </p:blipFill>
        <p:spPr>
          <a:xfrm>
            <a:off x="0" y="0"/>
            <a:ext cx="8846634" cy="68752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483910" y="6189566"/>
            <a:ext cx="1424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cap="all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I 38 NORTH</a:t>
            </a:r>
            <a:endParaRPr lang="en-US" cap="all" dirty="0">
              <a:solidFill>
                <a:schemeClr val="bg1"/>
              </a:solidFill>
              <a:latin typeface="Helvetica Light" charset="0"/>
              <a:ea typeface="Helvetica Light" charset="0"/>
              <a:cs typeface="Helvetica Light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483910" y="6189566"/>
            <a:ext cx="1424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I 38 NORTH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094748" y="559730"/>
            <a:ext cx="28135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b="1" cap="all" dirty="0">
                <a:latin typeface="Helvetica Black" charset="0"/>
                <a:ea typeface="Helvetica Black" charset="0"/>
                <a:cs typeface="Helvetica Black" charset="0"/>
              </a:rPr>
              <a:t>Mark power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26 different endings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(2003-2006)</a:t>
            </a:r>
          </a:p>
        </p:txBody>
      </p:sp>
    </p:spTree>
    <p:extLst>
      <p:ext uri="{BB962C8B-B14F-4D97-AF65-F5344CB8AC3E}">
        <p14:creationId xmlns:p14="http://schemas.microsoft.com/office/powerpoint/2010/main" val="388814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4716" b="14795"/>
          <a:stretch/>
        </p:blipFill>
        <p:spPr>
          <a:xfrm>
            <a:off x="0" y="0"/>
            <a:ext cx="12192000" cy="68752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274558" y="6189566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cap="all" dirty="0">
                <a:solidFill>
                  <a:schemeClr val="bg1"/>
                </a:solidFill>
                <a:latin typeface="Helvetica Light" charset="0"/>
                <a:ea typeface="Helvetica Light" charset="0"/>
                <a:cs typeface="Helvetica Light" charset="0"/>
              </a:rPr>
              <a:t>A 148 south</a:t>
            </a:r>
          </a:p>
        </p:txBody>
      </p:sp>
    </p:spTree>
    <p:extLst>
      <p:ext uri="{BB962C8B-B14F-4D97-AF65-F5344CB8AC3E}">
        <p14:creationId xmlns:p14="http://schemas.microsoft.com/office/powerpoint/2010/main" val="929714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54880-DE41-73D8-4611-413114269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00091D-DE10-0418-DB80-ABEBFB2E2E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277"/>
          <a:stretch>
            <a:fillRect/>
          </a:stretch>
        </p:blipFill>
        <p:spPr>
          <a:xfrm>
            <a:off x="0" y="1"/>
            <a:ext cx="12192000" cy="69241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F94B61-0F02-889A-C103-163DE02C78E0}"/>
              </a:ext>
            </a:extLst>
          </p:cNvPr>
          <p:cNvSpPr txBox="1"/>
          <p:nvPr/>
        </p:nvSpPr>
        <p:spPr>
          <a:xfrm>
            <a:off x="6885845" y="6257945"/>
            <a:ext cx="5017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Girl Chewing Gum </a:t>
            </a:r>
            <a:r>
              <a:rPr lang="en-US" i="1" dirty="0"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John Smith </a:t>
            </a:r>
            <a:r>
              <a:rPr lang="en-US" dirty="0"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(1976)</a:t>
            </a:r>
            <a:endParaRPr lang="en-US" dirty="0">
              <a:latin typeface="Montserrat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376572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EF4581-3711-B317-DF83-FDDA12BE57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28816D-6D55-FE73-B9A4-3C8AEB28E1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00" b="500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22183D-295F-F6A9-D6D0-245931430FF2}"/>
              </a:ext>
            </a:extLst>
          </p:cNvPr>
          <p:cNvSpPr txBox="1"/>
          <p:nvPr/>
        </p:nvSpPr>
        <p:spPr>
          <a:xfrm>
            <a:off x="439737" y="5946143"/>
            <a:ext cx="6840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Orbital (featuring Tilda Swinton)</a:t>
            </a:r>
            <a:br>
              <a:rPr lang="en-US" b="1" dirty="0">
                <a:solidFill>
                  <a:schemeClr val="bg1"/>
                </a:solidFill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US" b="1" dirty="0">
                <a:solidFill>
                  <a:schemeClr val="bg1"/>
                </a:solidFill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Directed by Jes Benstock and Luke Losey </a:t>
            </a:r>
            <a:r>
              <a:rPr lang="en-US" i="1" dirty="0">
                <a:solidFill>
                  <a:schemeClr val="bg1"/>
                </a:solidFill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Box </a:t>
            </a:r>
            <a:r>
              <a:rPr lang="en-US" dirty="0">
                <a:solidFill>
                  <a:schemeClr val="bg1"/>
                </a:solidFill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(1996)</a:t>
            </a:r>
            <a:endParaRPr lang="en-US" dirty="0">
              <a:solidFill>
                <a:schemeClr val="bg1"/>
              </a:solidFill>
              <a:latin typeface="Montserrat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978407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0EB389-F945-7B3A-E364-52A9153D0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E93B340-402D-2F12-5D1D-44216DAA97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70" b="6570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45915F-A2FB-C055-944E-452EC07BBCB6}"/>
              </a:ext>
            </a:extLst>
          </p:cNvPr>
          <p:cNvSpPr txBox="1"/>
          <p:nvPr/>
        </p:nvSpPr>
        <p:spPr>
          <a:xfrm>
            <a:off x="439737" y="345238"/>
            <a:ext cx="26949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Montserrat" pitchFamily="2" charset="77"/>
              </a:rPr>
              <a:t>Douglas Gordon</a:t>
            </a:r>
          </a:p>
          <a:p>
            <a:r>
              <a:rPr lang="en-US" i="1" dirty="0">
                <a:solidFill>
                  <a:schemeClr val="bg1"/>
                </a:solidFill>
                <a:latin typeface="Montserrat" pitchFamily="2" charset="77"/>
              </a:rPr>
              <a:t>24 Hour Psycho </a:t>
            </a:r>
            <a:r>
              <a:rPr lang="en-US" dirty="0">
                <a:solidFill>
                  <a:schemeClr val="bg1"/>
                </a:solidFill>
                <a:latin typeface="Montserrat" pitchFamily="2" charset="77"/>
              </a:rPr>
              <a:t>(1993)</a:t>
            </a:r>
          </a:p>
        </p:txBody>
      </p:sp>
    </p:spTree>
    <p:extLst>
      <p:ext uri="{BB962C8B-B14F-4D97-AF65-F5344CB8AC3E}">
        <p14:creationId xmlns:p14="http://schemas.microsoft.com/office/powerpoint/2010/main" val="4739282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699CF6-1BA5-7E3B-F6A1-DE6AD04F4A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BCF519C-EB13-01A6-1263-150321F00BB2}"/>
              </a:ext>
            </a:extLst>
          </p:cNvPr>
          <p:cNvSpPr txBox="1"/>
          <p:nvPr/>
        </p:nvSpPr>
        <p:spPr>
          <a:xfrm>
            <a:off x="581544" y="6021977"/>
            <a:ext cx="6407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Montserrat" pitchFamily="2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Thomson &amp; Craighead </a:t>
            </a:r>
            <a:r>
              <a:rPr lang="en-US" i="1" dirty="0">
                <a:latin typeface="Montserrat" pitchFamily="2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Short Film About War </a:t>
            </a:r>
            <a:r>
              <a:rPr lang="en-US" dirty="0">
                <a:latin typeface="Montserrat" pitchFamily="2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(2010)</a:t>
            </a:r>
            <a:endParaRPr lang="en-US" dirty="0">
              <a:latin typeface="Montserrat" pitchFamily="2" charset="77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2382CC-D6CB-B870-4643-B53805398B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3" y="1031966"/>
            <a:ext cx="12187429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6217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393B53-8854-F137-D3BD-4E8735E6E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06BB937-424D-19D8-FEE0-657012D650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00" b="500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51E65B-6A50-CE58-ACA8-5245CD3A0C95}"/>
              </a:ext>
            </a:extLst>
          </p:cNvPr>
          <p:cNvSpPr txBox="1"/>
          <p:nvPr/>
        </p:nvSpPr>
        <p:spPr>
          <a:xfrm>
            <a:off x="439737" y="6189983"/>
            <a:ext cx="786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Jason&amp;Becky </a:t>
            </a:r>
            <a:r>
              <a:rPr lang="en-US" i="1" dirty="0">
                <a:solidFill>
                  <a:schemeClr val="bg1"/>
                </a:solidFill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</a:t>
            </a:r>
            <a:r>
              <a:rPr lang="en-US" i="1" dirty="0">
                <a:solidFill>
                  <a:schemeClr val="bg1"/>
                </a:solidFill>
                <a:latin typeface="Montserrat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Remedy</a:t>
            </a:r>
            <a:r>
              <a:rPr lang="en-US" i="1" dirty="0">
                <a:solidFill>
                  <a:schemeClr val="bg1"/>
                </a:solidFill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It Will Agree, With How We Feel </a:t>
            </a:r>
            <a:r>
              <a:rPr lang="en-US" dirty="0">
                <a:solidFill>
                  <a:schemeClr val="bg1"/>
                </a:solidFill>
                <a:latin typeface="Montserrat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(2020)</a:t>
            </a:r>
            <a:endParaRPr lang="en-US" dirty="0">
              <a:solidFill>
                <a:schemeClr val="bg1"/>
              </a:solidFill>
              <a:latin typeface="Montserrat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694488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1F8F9-E145-AE47-D344-EA97C99A29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336262-997F-6EA2-39AE-6C44A40765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80" t="8575" r="4321" b="13401"/>
          <a:stretch>
            <a:fillRect/>
          </a:stretch>
        </p:blipFill>
        <p:spPr>
          <a:xfrm>
            <a:off x="0" y="0"/>
            <a:ext cx="12192000" cy="69050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D84B69-6999-4D25-6A8F-CD276EF1C587}"/>
              </a:ext>
            </a:extLst>
          </p:cNvPr>
          <p:cNvSpPr txBox="1"/>
          <p:nvPr/>
        </p:nvSpPr>
        <p:spPr>
          <a:xfrm>
            <a:off x="1445928" y="5881064"/>
            <a:ext cx="3600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Montserrat" pitchFamily="2" charset="77"/>
              </a:rPr>
              <a:t>Hito Steyerl </a:t>
            </a:r>
            <a:r>
              <a:rPr lang="en-US" i="1" dirty="0">
                <a:latin typeface="Montserrat" pitchFamily="2" charset="77"/>
              </a:rPr>
              <a:t>Red Alert </a:t>
            </a:r>
            <a:r>
              <a:rPr lang="en-US" dirty="0">
                <a:latin typeface="Montserrat" pitchFamily="2" charset="77"/>
              </a:rPr>
              <a:t>(2007)</a:t>
            </a:r>
          </a:p>
        </p:txBody>
      </p:sp>
    </p:spTree>
    <p:extLst>
      <p:ext uri="{BB962C8B-B14F-4D97-AF65-F5344CB8AC3E}">
        <p14:creationId xmlns:p14="http://schemas.microsoft.com/office/powerpoint/2010/main" val="41343359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4F07E2C-E412-40C2-13D7-291FB5379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9839" y="330830"/>
            <a:ext cx="8881578" cy="55509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1959B8-0E3F-F1B3-2188-4343F7458D92}"/>
              </a:ext>
            </a:extLst>
          </p:cNvPr>
          <p:cNvSpPr txBox="1"/>
          <p:nvPr/>
        </p:nvSpPr>
        <p:spPr>
          <a:xfrm>
            <a:off x="1576558" y="5881064"/>
            <a:ext cx="3773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Montserrat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Cibo Matto </a:t>
            </a:r>
            <a:r>
              <a:rPr lang="en-US" i="1" dirty="0">
                <a:latin typeface="Montserrat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Sugar Water </a:t>
            </a:r>
            <a:r>
              <a:rPr lang="en-US" dirty="0">
                <a:latin typeface="Montserrat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(1996)</a:t>
            </a:r>
            <a:endParaRPr lang="en-US" dirty="0">
              <a:latin typeface="Montserrat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096047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7182</TotalTime>
  <Words>189</Words>
  <Application>Microsoft Macintosh PowerPoint</Application>
  <PresentationFormat>Widescreen</PresentationFormat>
  <Paragraphs>28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Calibri</vt:lpstr>
      <vt:lpstr>Calibri Light</vt:lpstr>
      <vt:lpstr>Helvetica Black</vt:lpstr>
      <vt:lpstr>Helvetica Light</vt:lpstr>
      <vt:lpstr>Montserrat</vt:lpstr>
      <vt:lpstr>Montserrat Black</vt:lpstr>
      <vt:lpstr>Montserrat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Jason Cartwright (1602473)</dc:creator>
  <cp:lastModifiedBy>Becky Williams</cp:lastModifiedBy>
  <cp:revision>19</cp:revision>
  <dcterms:created xsi:type="dcterms:W3CDTF">2021-09-29T10:48:00Z</dcterms:created>
  <dcterms:modified xsi:type="dcterms:W3CDTF">2026-09-17T17:20:56Z</dcterms:modified>
</cp:coreProperties>
</file>