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84" d="100"/>
          <a:sy n="84" d="100"/>
        </p:scale>
        <p:origin x="24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921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973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887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829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791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383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699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837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69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10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8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B8404-BD95-4CF5-A32E-8269D8C970D2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5E87A9-74A0-4FFA-B05E-568224085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98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Finding and formulating research questions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AAA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730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They don’t (often) just pop into your head!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90575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Talk, to everyone, anyone, staff, friends, the dog……</a:t>
            </a:r>
          </a:p>
          <a:p>
            <a:r>
              <a:rPr lang="en-GB" dirty="0" smtClean="0"/>
              <a:t>Think of modules/issues/methods you have encountered and liked</a:t>
            </a:r>
          </a:p>
          <a:p>
            <a:r>
              <a:rPr lang="en-GB" dirty="0" smtClean="0"/>
              <a:t>Were there any unresolved issues you can pick up on?</a:t>
            </a:r>
          </a:p>
          <a:p>
            <a:r>
              <a:rPr lang="en-GB" dirty="0" smtClean="0"/>
              <a:t>Use YOUR experience, your interests</a:t>
            </a:r>
          </a:p>
          <a:p>
            <a:r>
              <a:rPr lang="en-GB" dirty="0" smtClean="0"/>
              <a:t>Mesh it into work you are currently doing (BUT it is NOT the same focus – do not self-plagiarise at worst and replicate ideas at best).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292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Next Wednesday 9 a.m.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448800" cy="1655762"/>
          </a:xfrm>
        </p:spPr>
        <p:txBody>
          <a:bodyPr/>
          <a:lstStyle/>
          <a:p>
            <a:r>
              <a:rPr lang="en-GB" dirty="0" smtClean="0"/>
              <a:t>Talk to me and Martin with your idea, topic or question, and two data sets.</a:t>
            </a:r>
            <a:endParaRPr lang="en-GB" dirty="0"/>
          </a:p>
          <a:p>
            <a:r>
              <a:rPr lang="en-GB" dirty="0" smtClean="0"/>
              <a:t>You come talk to us regardless of how far forward you are in your topic.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3119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123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Finding and formulating research questions</vt:lpstr>
      <vt:lpstr>They don’t (often) just pop into your head!</vt:lpstr>
      <vt:lpstr>Next Wednesday 9 a.m.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Finding and formulating research questions</dc:title>
  <dc:creator>Ros Coard</dc:creator>
  <cp:lastModifiedBy>Ros Coard</cp:lastModifiedBy>
  <cp:revision>3</cp:revision>
  <dcterms:created xsi:type="dcterms:W3CDTF">2016-10-13T13:22:59Z</dcterms:created>
  <dcterms:modified xsi:type="dcterms:W3CDTF">2016-10-13T13:37:36Z</dcterms:modified>
</cp:coreProperties>
</file>