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59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FF33"/>
    <a:srgbClr val="CC0066"/>
    <a:srgbClr val="FF6699"/>
    <a:srgbClr val="99FF33"/>
    <a:srgbClr val="FFFF00"/>
    <a:srgbClr val="99FFCC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958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806" y="-312"/>
      </p:cViewPr>
      <p:guideLst>
        <p:guide orient="horz" pos="2160"/>
        <p:guide pos="43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4EC903-4683-4B42-8E0A-591A4D1AD8E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B0F9C7-6237-493C-B600-0253FD951D4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B594B1-8264-4AF7-9C27-10D1A1061C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E3C035-8047-48EC-8303-93F7F6335F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6B4874-3993-4F94-BA74-9E448EE764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16CEE7-E080-457C-9665-12C6FECC6D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87656D-80E1-4AEE-9C85-6CEECC0AF7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08530D4-8865-48C2-B995-B739381304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1F0C34-1F0B-4AD9-AAE9-9EB1C2031A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AF69E7-1C88-4028-B0A1-152BE9EF77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E11BA2-6BBA-4050-B557-A3B6166455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C18D602-EA4C-49BE-9348-26628D3D51E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172E13D5-805E-4A41-99FF-755337CDDB7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Measuring Cylinders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Use the scale to say how much liquid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is in each measuring cylinder.</a:t>
            </a:r>
          </a:p>
        </p:txBody>
      </p:sp>
      <p:sp>
        <p:nvSpPr>
          <p:cNvPr id="542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4" grpId="0" animBg="1"/>
      <p:bldP spid="542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25" name="AutoShape 32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2208213" y="4151313"/>
            <a:ext cx="1257300" cy="2419350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9987" name="Group 291"/>
          <p:cNvGrpSpPr>
            <a:grpSpLocks/>
          </p:cNvGrpSpPr>
          <p:nvPr/>
        </p:nvGrpSpPr>
        <p:grpSpPr bwMode="auto">
          <a:xfrm>
            <a:off x="1847850" y="233363"/>
            <a:ext cx="1981200" cy="6403975"/>
            <a:chOff x="4512" y="123"/>
            <a:chExt cx="1248" cy="4034"/>
          </a:xfrm>
        </p:grpSpPr>
        <p:sp>
          <p:nvSpPr>
            <p:cNvPr id="29988" name="Line 292"/>
            <p:cNvSpPr>
              <a:spLocks noChangeShapeType="1"/>
            </p:cNvSpPr>
            <p:nvPr/>
          </p:nvSpPr>
          <p:spPr bwMode="auto">
            <a:xfrm>
              <a:off x="5154" y="710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89" name="Line 293"/>
            <p:cNvSpPr>
              <a:spLocks noChangeShapeType="1"/>
            </p:cNvSpPr>
            <p:nvPr/>
          </p:nvSpPr>
          <p:spPr bwMode="auto">
            <a:xfrm>
              <a:off x="5218" y="89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0" name="Line 294"/>
            <p:cNvSpPr>
              <a:spLocks noChangeShapeType="1"/>
            </p:cNvSpPr>
            <p:nvPr/>
          </p:nvSpPr>
          <p:spPr bwMode="auto">
            <a:xfrm>
              <a:off x="5162" y="1088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1" name="Line 295"/>
            <p:cNvSpPr>
              <a:spLocks noChangeShapeType="1"/>
            </p:cNvSpPr>
            <p:nvPr/>
          </p:nvSpPr>
          <p:spPr bwMode="auto">
            <a:xfrm>
              <a:off x="5218" y="1274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2" name="Line 296"/>
            <p:cNvSpPr>
              <a:spLocks noChangeShapeType="1"/>
            </p:cNvSpPr>
            <p:nvPr/>
          </p:nvSpPr>
          <p:spPr bwMode="auto">
            <a:xfrm>
              <a:off x="5162" y="146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3" name="Line 297"/>
            <p:cNvSpPr>
              <a:spLocks noChangeShapeType="1"/>
            </p:cNvSpPr>
            <p:nvPr/>
          </p:nvSpPr>
          <p:spPr bwMode="auto">
            <a:xfrm>
              <a:off x="5218" y="165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4" name="Line 298"/>
            <p:cNvSpPr>
              <a:spLocks noChangeShapeType="1"/>
            </p:cNvSpPr>
            <p:nvPr/>
          </p:nvSpPr>
          <p:spPr bwMode="auto">
            <a:xfrm>
              <a:off x="5162" y="184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5" name="Line 299"/>
            <p:cNvSpPr>
              <a:spLocks noChangeShapeType="1"/>
            </p:cNvSpPr>
            <p:nvPr/>
          </p:nvSpPr>
          <p:spPr bwMode="auto">
            <a:xfrm>
              <a:off x="5218" y="202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6" name="Line 300"/>
            <p:cNvSpPr>
              <a:spLocks noChangeShapeType="1"/>
            </p:cNvSpPr>
            <p:nvPr/>
          </p:nvSpPr>
          <p:spPr bwMode="auto">
            <a:xfrm>
              <a:off x="5162" y="221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7" name="Line 301"/>
            <p:cNvSpPr>
              <a:spLocks noChangeShapeType="1"/>
            </p:cNvSpPr>
            <p:nvPr/>
          </p:nvSpPr>
          <p:spPr bwMode="auto">
            <a:xfrm>
              <a:off x="5218" y="2403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8" name="Line 302"/>
            <p:cNvSpPr>
              <a:spLocks noChangeShapeType="1"/>
            </p:cNvSpPr>
            <p:nvPr/>
          </p:nvSpPr>
          <p:spPr bwMode="auto">
            <a:xfrm>
              <a:off x="5162" y="259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9999" name="Line 303"/>
            <p:cNvSpPr>
              <a:spLocks noChangeShapeType="1"/>
            </p:cNvSpPr>
            <p:nvPr/>
          </p:nvSpPr>
          <p:spPr bwMode="auto">
            <a:xfrm>
              <a:off x="5218" y="278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0" name="Line 304"/>
            <p:cNvSpPr>
              <a:spLocks noChangeShapeType="1"/>
            </p:cNvSpPr>
            <p:nvPr/>
          </p:nvSpPr>
          <p:spPr bwMode="auto">
            <a:xfrm>
              <a:off x="5162" y="297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1" name="Line 305"/>
            <p:cNvSpPr>
              <a:spLocks noChangeShapeType="1"/>
            </p:cNvSpPr>
            <p:nvPr/>
          </p:nvSpPr>
          <p:spPr bwMode="auto">
            <a:xfrm>
              <a:off x="5218" y="3156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2" name="Line 306"/>
            <p:cNvSpPr>
              <a:spLocks noChangeShapeType="1"/>
            </p:cNvSpPr>
            <p:nvPr/>
          </p:nvSpPr>
          <p:spPr bwMode="auto">
            <a:xfrm>
              <a:off x="5162" y="3345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3" name="Line 307"/>
            <p:cNvSpPr>
              <a:spLocks noChangeShapeType="1"/>
            </p:cNvSpPr>
            <p:nvPr/>
          </p:nvSpPr>
          <p:spPr bwMode="auto">
            <a:xfrm>
              <a:off x="5218" y="353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4" name="Line 308"/>
            <p:cNvSpPr>
              <a:spLocks noChangeShapeType="1"/>
            </p:cNvSpPr>
            <p:nvPr/>
          </p:nvSpPr>
          <p:spPr bwMode="auto">
            <a:xfrm>
              <a:off x="5162" y="3719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5" name="Line 309"/>
            <p:cNvSpPr>
              <a:spLocks noChangeShapeType="1"/>
            </p:cNvSpPr>
            <p:nvPr/>
          </p:nvSpPr>
          <p:spPr bwMode="auto">
            <a:xfrm>
              <a:off x="5218" y="3908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6" name="Line 310"/>
            <p:cNvSpPr>
              <a:spLocks noChangeShapeType="1"/>
            </p:cNvSpPr>
            <p:nvPr/>
          </p:nvSpPr>
          <p:spPr bwMode="auto">
            <a:xfrm>
              <a:off x="5162" y="409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7" name="Line 311"/>
            <p:cNvSpPr>
              <a:spLocks noChangeShapeType="1"/>
            </p:cNvSpPr>
            <p:nvPr/>
          </p:nvSpPr>
          <p:spPr bwMode="auto">
            <a:xfrm>
              <a:off x="5154" y="331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8" name="Line 312"/>
            <p:cNvSpPr>
              <a:spLocks noChangeShapeType="1"/>
            </p:cNvSpPr>
            <p:nvPr/>
          </p:nvSpPr>
          <p:spPr bwMode="auto">
            <a:xfrm>
              <a:off x="5218" y="52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009" name="Text Box 313"/>
            <p:cNvSpPr txBox="1">
              <a:spLocks noChangeArrowheads="1"/>
            </p:cNvSpPr>
            <p:nvPr/>
          </p:nvSpPr>
          <p:spPr bwMode="auto">
            <a:xfrm>
              <a:off x="4791" y="360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0" name="Text Box 314"/>
            <p:cNvSpPr txBox="1">
              <a:spLocks noChangeArrowheads="1"/>
            </p:cNvSpPr>
            <p:nvPr/>
          </p:nvSpPr>
          <p:spPr bwMode="auto">
            <a:xfrm>
              <a:off x="4791" y="323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1" name="Text Box 315"/>
            <p:cNvSpPr txBox="1">
              <a:spLocks noChangeArrowheads="1"/>
            </p:cNvSpPr>
            <p:nvPr/>
          </p:nvSpPr>
          <p:spPr bwMode="auto">
            <a:xfrm>
              <a:off x="4791" y="285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2" name="Text Box 316"/>
            <p:cNvSpPr txBox="1">
              <a:spLocks noChangeArrowheads="1"/>
            </p:cNvSpPr>
            <p:nvPr/>
          </p:nvSpPr>
          <p:spPr bwMode="auto">
            <a:xfrm>
              <a:off x="4791" y="247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3" name="Text Box 317"/>
            <p:cNvSpPr txBox="1">
              <a:spLocks noChangeArrowheads="1"/>
            </p:cNvSpPr>
            <p:nvPr/>
          </p:nvSpPr>
          <p:spPr bwMode="auto">
            <a:xfrm>
              <a:off x="4791" y="210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4" name="Text Box 318"/>
            <p:cNvSpPr txBox="1">
              <a:spLocks noChangeArrowheads="1"/>
            </p:cNvSpPr>
            <p:nvPr/>
          </p:nvSpPr>
          <p:spPr bwMode="auto">
            <a:xfrm>
              <a:off x="4791" y="172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5" name="Text Box 319"/>
            <p:cNvSpPr txBox="1">
              <a:spLocks noChangeArrowheads="1"/>
            </p:cNvSpPr>
            <p:nvPr/>
          </p:nvSpPr>
          <p:spPr bwMode="auto">
            <a:xfrm>
              <a:off x="4791" y="1346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6" name="Text Box 320"/>
            <p:cNvSpPr txBox="1">
              <a:spLocks noChangeArrowheads="1"/>
            </p:cNvSpPr>
            <p:nvPr/>
          </p:nvSpPr>
          <p:spPr bwMode="auto">
            <a:xfrm>
              <a:off x="4791" y="96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7" name="Text Box 321"/>
            <p:cNvSpPr txBox="1">
              <a:spLocks noChangeArrowheads="1"/>
            </p:cNvSpPr>
            <p:nvPr/>
          </p:nvSpPr>
          <p:spPr bwMode="auto">
            <a:xfrm>
              <a:off x="4791" y="59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8" name="Text Box 322"/>
            <p:cNvSpPr txBox="1">
              <a:spLocks noChangeArrowheads="1"/>
            </p:cNvSpPr>
            <p:nvPr/>
          </p:nvSpPr>
          <p:spPr bwMode="auto">
            <a:xfrm>
              <a:off x="4791" y="21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0019" name="Rectangle 323"/>
            <p:cNvSpPr>
              <a:spLocks noChangeArrowheads="1"/>
            </p:cNvSpPr>
            <p:nvPr/>
          </p:nvSpPr>
          <p:spPr bwMode="auto">
            <a:xfrm>
              <a:off x="4740" y="123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0020" name="Line 324"/>
            <p:cNvSpPr>
              <a:spLocks noChangeShapeType="1"/>
            </p:cNvSpPr>
            <p:nvPr/>
          </p:nvSpPr>
          <p:spPr bwMode="auto">
            <a:xfrm>
              <a:off x="4512" y="4157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021" name="AutoShape 325"/>
          <p:cNvSpPr>
            <a:spLocks noChangeArrowheads="1"/>
          </p:cNvSpPr>
          <p:nvPr/>
        </p:nvSpPr>
        <p:spPr bwMode="auto">
          <a:xfrm>
            <a:off x="3609975" y="33909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6078538" y="38163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0023" name="Text Box 327"/>
          <p:cNvSpPr txBox="1">
            <a:spLocks noChangeArrowheads="1"/>
          </p:cNvSpPr>
          <p:nvPr/>
        </p:nvSpPr>
        <p:spPr bwMode="auto">
          <a:xfrm>
            <a:off x="4038600" y="36639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024" name="Text Box 328"/>
          <p:cNvSpPr txBox="1">
            <a:spLocks noChangeArrowheads="1"/>
          </p:cNvSpPr>
          <p:nvPr/>
        </p:nvSpPr>
        <p:spPr bwMode="auto">
          <a:xfrm>
            <a:off x="2127250" y="19367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0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0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2208213" y="1760538"/>
            <a:ext cx="1257300" cy="4810125"/>
          </a:xfrm>
          <a:prstGeom prst="rect">
            <a:avLst/>
          </a:prstGeom>
          <a:solidFill>
            <a:srgbClr val="9966FF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2771" name="Group 3"/>
          <p:cNvGrpSpPr>
            <a:grpSpLocks/>
          </p:cNvGrpSpPr>
          <p:nvPr/>
        </p:nvGrpSpPr>
        <p:grpSpPr bwMode="auto">
          <a:xfrm>
            <a:off x="1847850" y="233363"/>
            <a:ext cx="1981200" cy="6403975"/>
            <a:chOff x="4512" y="123"/>
            <a:chExt cx="1248" cy="4034"/>
          </a:xfrm>
        </p:grpSpPr>
        <p:sp>
          <p:nvSpPr>
            <p:cNvPr id="32772" name="Line 4"/>
            <p:cNvSpPr>
              <a:spLocks noChangeShapeType="1"/>
            </p:cNvSpPr>
            <p:nvPr/>
          </p:nvSpPr>
          <p:spPr bwMode="auto">
            <a:xfrm>
              <a:off x="5154" y="710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3" name="Line 5"/>
            <p:cNvSpPr>
              <a:spLocks noChangeShapeType="1"/>
            </p:cNvSpPr>
            <p:nvPr/>
          </p:nvSpPr>
          <p:spPr bwMode="auto">
            <a:xfrm>
              <a:off x="5218" y="89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4" name="Line 6"/>
            <p:cNvSpPr>
              <a:spLocks noChangeShapeType="1"/>
            </p:cNvSpPr>
            <p:nvPr/>
          </p:nvSpPr>
          <p:spPr bwMode="auto">
            <a:xfrm>
              <a:off x="5162" y="1088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5" name="Line 7"/>
            <p:cNvSpPr>
              <a:spLocks noChangeShapeType="1"/>
            </p:cNvSpPr>
            <p:nvPr/>
          </p:nvSpPr>
          <p:spPr bwMode="auto">
            <a:xfrm>
              <a:off x="5218" y="1274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6" name="Line 8"/>
            <p:cNvSpPr>
              <a:spLocks noChangeShapeType="1"/>
            </p:cNvSpPr>
            <p:nvPr/>
          </p:nvSpPr>
          <p:spPr bwMode="auto">
            <a:xfrm>
              <a:off x="5162" y="146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7" name="Line 9"/>
            <p:cNvSpPr>
              <a:spLocks noChangeShapeType="1"/>
            </p:cNvSpPr>
            <p:nvPr/>
          </p:nvSpPr>
          <p:spPr bwMode="auto">
            <a:xfrm>
              <a:off x="5218" y="165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10"/>
            <p:cNvSpPr>
              <a:spLocks noChangeShapeType="1"/>
            </p:cNvSpPr>
            <p:nvPr/>
          </p:nvSpPr>
          <p:spPr bwMode="auto">
            <a:xfrm>
              <a:off x="5162" y="184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Line 11"/>
            <p:cNvSpPr>
              <a:spLocks noChangeShapeType="1"/>
            </p:cNvSpPr>
            <p:nvPr/>
          </p:nvSpPr>
          <p:spPr bwMode="auto">
            <a:xfrm>
              <a:off x="5218" y="202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12"/>
            <p:cNvSpPr>
              <a:spLocks noChangeShapeType="1"/>
            </p:cNvSpPr>
            <p:nvPr/>
          </p:nvSpPr>
          <p:spPr bwMode="auto">
            <a:xfrm>
              <a:off x="5162" y="221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13"/>
            <p:cNvSpPr>
              <a:spLocks noChangeShapeType="1"/>
            </p:cNvSpPr>
            <p:nvPr/>
          </p:nvSpPr>
          <p:spPr bwMode="auto">
            <a:xfrm>
              <a:off x="5218" y="2403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14"/>
            <p:cNvSpPr>
              <a:spLocks noChangeShapeType="1"/>
            </p:cNvSpPr>
            <p:nvPr/>
          </p:nvSpPr>
          <p:spPr bwMode="auto">
            <a:xfrm>
              <a:off x="5162" y="259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3" name="Line 15"/>
            <p:cNvSpPr>
              <a:spLocks noChangeShapeType="1"/>
            </p:cNvSpPr>
            <p:nvPr/>
          </p:nvSpPr>
          <p:spPr bwMode="auto">
            <a:xfrm>
              <a:off x="5218" y="278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4" name="Line 16"/>
            <p:cNvSpPr>
              <a:spLocks noChangeShapeType="1"/>
            </p:cNvSpPr>
            <p:nvPr/>
          </p:nvSpPr>
          <p:spPr bwMode="auto">
            <a:xfrm>
              <a:off x="5162" y="297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5" name="Line 17"/>
            <p:cNvSpPr>
              <a:spLocks noChangeShapeType="1"/>
            </p:cNvSpPr>
            <p:nvPr/>
          </p:nvSpPr>
          <p:spPr bwMode="auto">
            <a:xfrm>
              <a:off x="5218" y="3156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6" name="Line 18"/>
            <p:cNvSpPr>
              <a:spLocks noChangeShapeType="1"/>
            </p:cNvSpPr>
            <p:nvPr/>
          </p:nvSpPr>
          <p:spPr bwMode="auto">
            <a:xfrm>
              <a:off x="5162" y="3345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7" name="Line 19"/>
            <p:cNvSpPr>
              <a:spLocks noChangeShapeType="1"/>
            </p:cNvSpPr>
            <p:nvPr/>
          </p:nvSpPr>
          <p:spPr bwMode="auto">
            <a:xfrm>
              <a:off x="5218" y="353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8" name="Line 20"/>
            <p:cNvSpPr>
              <a:spLocks noChangeShapeType="1"/>
            </p:cNvSpPr>
            <p:nvPr/>
          </p:nvSpPr>
          <p:spPr bwMode="auto">
            <a:xfrm>
              <a:off x="5162" y="3719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9" name="Line 21"/>
            <p:cNvSpPr>
              <a:spLocks noChangeShapeType="1"/>
            </p:cNvSpPr>
            <p:nvPr/>
          </p:nvSpPr>
          <p:spPr bwMode="auto">
            <a:xfrm>
              <a:off x="5218" y="3908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0" name="Line 22"/>
            <p:cNvSpPr>
              <a:spLocks noChangeShapeType="1"/>
            </p:cNvSpPr>
            <p:nvPr/>
          </p:nvSpPr>
          <p:spPr bwMode="auto">
            <a:xfrm>
              <a:off x="5162" y="409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1" name="Line 23"/>
            <p:cNvSpPr>
              <a:spLocks noChangeShapeType="1"/>
            </p:cNvSpPr>
            <p:nvPr/>
          </p:nvSpPr>
          <p:spPr bwMode="auto">
            <a:xfrm>
              <a:off x="5154" y="331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2" name="Line 24"/>
            <p:cNvSpPr>
              <a:spLocks noChangeShapeType="1"/>
            </p:cNvSpPr>
            <p:nvPr/>
          </p:nvSpPr>
          <p:spPr bwMode="auto">
            <a:xfrm>
              <a:off x="5218" y="52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3" name="Text Box 25"/>
            <p:cNvSpPr txBox="1">
              <a:spLocks noChangeArrowheads="1"/>
            </p:cNvSpPr>
            <p:nvPr/>
          </p:nvSpPr>
          <p:spPr bwMode="auto">
            <a:xfrm>
              <a:off x="4791" y="360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794" name="Text Box 26"/>
            <p:cNvSpPr txBox="1">
              <a:spLocks noChangeArrowheads="1"/>
            </p:cNvSpPr>
            <p:nvPr/>
          </p:nvSpPr>
          <p:spPr bwMode="auto">
            <a:xfrm>
              <a:off x="4791" y="323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795" name="Text Box 27"/>
            <p:cNvSpPr txBox="1">
              <a:spLocks noChangeArrowheads="1"/>
            </p:cNvSpPr>
            <p:nvPr/>
          </p:nvSpPr>
          <p:spPr bwMode="auto">
            <a:xfrm>
              <a:off x="4791" y="285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796" name="Text Box 28"/>
            <p:cNvSpPr txBox="1">
              <a:spLocks noChangeArrowheads="1"/>
            </p:cNvSpPr>
            <p:nvPr/>
          </p:nvSpPr>
          <p:spPr bwMode="auto">
            <a:xfrm>
              <a:off x="4791" y="247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797" name="Text Box 29"/>
            <p:cNvSpPr txBox="1">
              <a:spLocks noChangeArrowheads="1"/>
            </p:cNvSpPr>
            <p:nvPr/>
          </p:nvSpPr>
          <p:spPr bwMode="auto">
            <a:xfrm>
              <a:off x="4791" y="210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798" name="Text Box 30"/>
            <p:cNvSpPr txBox="1">
              <a:spLocks noChangeArrowheads="1"/>
            </p:cNvSpPr>
            <p:nvPr/>
          </p:nvSpPr>
          <p:spPr bwMode="auto">
            <a:xfrm>
              <a:off x="4791" y="172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799" name="Text Box 31"/>
            <p:cNvSpPr txBox="1">
              <a:spLocks noChangeArrowheads="1"/>
            </p:cNvSpPr>
            <p:nvPr/>
          </p:nvSpPr>
          <p:spPr bwMode="auto">
            <a:xfrm>
              <a:off x="4791" y="1346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00" name="Text Box 32"/>
            <p:cNvSpPr txBox="1">
              <a:spLocks noChangeArrowheads="1"/>
            </p:cNvSpPr>
            <p:nvPr/>
          </p:nvSpPr>
          <p:spPr bwMode="auto">
            <a:xfrm>
              <a:off x="4791" y="96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01" name="Text Box 33"/>
            <p:cNvSpPr txBox="1">
              <a:spLocks noChangeArrowheads="1"/>
            </p:cNvSpPr>
            <p:nvPr/>
          </p:nvSpPr>
          <p:spPr bwMode="auto">
            <a:xfrm>
              <a:off x="4791" y="59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02" name="Text Box 34"/>
            <p:cNvSpPr txBox="1">
              <a:spLocks noChangeArrowheads="1"/>
            </p:cNvSpPr>
            <p:nvPr/>
          </p:nvSpPr>
          <p:spPr bwMode="auto">
            <a:xfrm>
              <a:off x="4791" y="21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2803" name="Rectangle 35"/>
            <p:cNvSpPr>
              <a:spLocks noChangeArrowheads="1"/>
            </p:cNvSpPr>
            <p:nvPr/>
          </p:nvSpPr>
          <p:spPr bwMode="auto">
            <a:xfrm>
              <a:off x="4740" y="123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2804" name="Line 36"/>
            <p:cNvSpPr>
              <a:spLocks noChangeShapeType="1"/>
            </p:cNvSpPr>
            <p:nvPr/>
          </p:nvSpPr>
          <p:spPr bwMode="auto">
            <a:xfrm>
              <a:off x="4512" y="4157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805" name="AutoShape 37"/>
          <p:cNvSpPr>
            <a:spLocks noChangeArrowheads="1"/>
          </p:cNvSpPr>
          <p:nvPr/>
        </p:nvSpPr>
        <p:spPr bwMode="auto">
          <a:xfrm>
            <a:off x="3609975" y="990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806" name="Text Box 38"/>
          <p:cNvSpPr txBox="1">
            <a:spLocks noChangeArrowheads="1"/>
          </p:cNvSpPr>
          <p:nvPr/>
        </p:nvSpPr>
        <p:spPr bwMode="auto">
          <a:xfrm>
            <a:off x="6078538" y="1416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2807" name="Text Box 39"/>
          <p:cNvSpPr txBox="1">
            <a:spLocks noChangeArrowheads="1"/>
          </p:cNvSpPr>
          <p:nvPr/>
        </p:nvSpPr>
        <p:spPr bwMode="auto">
          <a:xfrm>
            <a:off x="4038600" y="1263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808" name="Text Box 40"/>
          <p:cNvSpPr txBox="1">
            <a:spLocks noChangeArrowheads="1"/>
          </p:cNvSpPr>
          <p:nvPr/>
        </p:nvSpPr>
        <p:spPr bwMode="auto">
          <a:xfrm>
            <a:off x="2127250" y="19367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2809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80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2208213" y="2646363"/>
            <a:ext cx="1257300" cy="3924300"/>
          </a:xfrm>
          <a:prstGeom prst="rect">
            <a:avLst/>
          </a:prstGeom>
          <a:solidFill>
            <a:srgbClr val="99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3795" name="Group 3"/>
          <p:cNvGrpSpPr>
            <a:grpSpLocks/>
          </p:cNvGrpSpPr>
          <p:nvPr/>
        </p:nvGrpSpPr>
        <p:grpSpPr bwMode="auto">
          <a:xfrm>
            <a:off x="1847850" y="233363"/>
            <a:ext cx="1981200" cy="6403975"/>
            <a:chOff x="4512" y="123"/>
            <a:chExt cx="1248" cy="4034"/>
          </a:xfrm>
        </p:grpSpPr>
        <p:sp>
          <p:nvSpPr>
            <p:cNvPr id="33796" name="Line 4"/>
            <p:cNvSpPr>
              <a:spLocks noChangeShapeType="1"/>
            </p:cNvSpPr>
            <p:nvPr/>
          </p:nvSpPr>
          <p:spPr bwMode="auto">
            <a:xfrm>
              <a:off x="5154" y="710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797" name="Line 5"/>
            <p:cNvSpPr>
              <a:spLocks noChangeShapeType="1"/>
            </p:cNvSpPr>
            <p:nvPr/>
          </p:nvSpPr>
          <p:spPr bwMode="auto">
            <a:xfrm>
              <a:off x="5218" y="89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798" name="Line 6"/>
            <p:cNvSpPr>
              <a:spLocks noChangeShapeType="1"/>
            </p:cNvSpPr>
            <p:nvPr/>
          </p:nvSpPr>
          <p:spPr bwMode="auto">
            <a:xfrm>
              <a:off x="5162" y="1088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799" name="Line 7"/>
            <p:cNvSpPr>
              <a:spLocks noChangeShapeType="1"/>
            </p:cNvSpPr>
            <p:nvPr/>
          </p:nvSpPr>
          <p:spPr bwMode="auto">
            <a:xfrm>
              <a:off x="5218" y="1274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0" name="Line 8"/>
            <p:cNvSpPr>
              <a:spLocks noChangeShapeType="1"/>
            </p:cNvSpPr>
            <p:nvPr/>
          </p:nvSpPr>
          <p:spPr bwMode="auto">
            <a:xfrm>
              <a:off x="5162" y="146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1" name="Line 9"/>
            <p:cNvSpPr>
              <a:spLocks noChangeShapeType="1"/>
            </p:cNvSpPr>
            <p:nvPr/>
          </p:nvSpPr>
          <p:spPr bwMode="auto">
            <a:xfrm>
              <a:off x="5218" y="165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2" name="Line 10"/>
            <p:cNvSpPr>
              <a:spLocks noChangeShapeType="1"/>
            </p:cNvSpPr>
            <p:nvPr/>
          </p:nvSpPr>
          <p:spPr bwMode="auto">
            <a:xfrm>
              <a:off x="5162" y="184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3" name="Line 11"/>
            <p:cNvSpPr>
              <a:spLocks noChangeShapeType="1"/>
            </p:cNvSpPr>
            <p:nvPr/>
          </p:nvSpPr>
          <p:spPr bwMode="auto">
            <a:xfrm>
              <a:off x="5218" y="202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4" name="Line 12"/>
            <p:cNvSpPr>
              <a:spLocks noChangeShapeType="1"/>
            </p:cNvSpPr>
            <p:nvPr/>
          </p:nvSpPr>
          <p:spPr bwMode="auto">
            <a:xfrm>
              <a:off x="5162" y="221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5" name="Line 13"/>
            <p:cNvSpPr>
              <a:spLocks noChangeShapeType="1"/>
            </p:cNvSpPr>
            <p:nvPr/>
          </p:nvSpPr>
          <p:spPr bwMode="auto">
            <a:xfrm>
              <a:off x="5218" y="2403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6" name="Line 14"/>
            <p:cNvSpPr>
              <a:spLocks noChangeShapeType="1"/>
            </p:cNvSpPr>
            <p:nvPr/>
          </p:nvSpPr>
          <p:spPr bwMode="auto">
            <a:xfrm>
              <a:off x="5162" y="259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7" name="Line 15"/>
            <p:cNvSpPr>
              <a:spLocks noChangeShapeType="1"/>
            </p:cNvSpPr>
            <p:nvPr/>
          </p:nvSpPr>
          <p:spPr bwMode="auto">
            <a:xfrm>
              <a:off x="5218" y="278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8" name="Line 16"/>
            <p:cNvSpPr>
              <a:spLocks noChangeShapeType="1"/>
            </p:cNvSpPr>
            <p:nvPr/>
          </p:nvSpPr>
          <p:spPr bwMode="auto">
            <a:xfrm>
              <a:off x="5162" y="297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09" name="Line 17"/>
            <p:cNvSpPr>
              <a:spLocks noChangeShapeType="1"/>
            </p:cNvSpPr>
            <p:nvPr/>
          </p:nvSpPr>
          <p:spPr bwMode="auto">
            <a:xfrm>
              <a:off x="5218" y="3156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0" name="Line 18"/>
            <p:cNvSpPr>
              <a:spLocks noChangeShapeType="1"/>
            </p:cNvSpPr>
            <p:nvPr/>
          </p:nvSpPr>
          <p:spPr bwMode="auto">
            <a:xfrm>
              <a:off x="5162" y="3345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1" name="Line 19"/>
            <p:cNvSpPr>
              <a:spLocks noChangeShapeType="1"/>
            </p:cNvSpPr>
            <p:nvPr/>
          </p:nvSpPr>
          <p:spPr bwMode="auto">
            <a:xfrm>
              <a:off x="5218" y="353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2" name="Line 20"/>
            <p:cNvSpPr>
              <a:spLocks noChangeShapeType="1"/>
            </p:cNvSpPr>
            <p:nvPr/>
          </p:nvSpPr>
          <p:spPr bwMode="auto">
            <a:xfrm>
              <a:off x="5162" y="3719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3" name="Line 21"/>
            <p:cNvSpPr>
              <a:spLocks noChangeShapeType="1"/>
            </p:cNvSpPr>
            <p:nvPr/>
          </p:nvSpPr>
          <p:spPr bwMode="auto">
            <a:xfrm>
              <a:off x="5218" y="3908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4" name="Line 22"/>
            <p:cNvSpPr>
              <a:spLocks noChangeShapeType="1"/>
            </p:cNvSpPr>
            <p:nvPr/>
          </p:nvSpPr>
          <p:spPr bwMode="auto">
            <a:xfrm>
              <a:off x="5162" y="409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5" name="Line 23"/>
            <p:cNvSpPr>
              <a:spLocks noChangeShapeType="1"/>
            </p:cNvSpPr>
            <p:nvPr/>
          </p:nvSpPr>
          <p:spPr bwMode="auto">
            <a:xfrm>
              <a:off x="5154" y="331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6" name="Line 24"/>
            <p:cNvSpPr>
              <a:spLocks noChangeShapeType="1"/>
            </p:cNvSpPr>
            <p:nvPr/>
          </p:nvSpPr>
          <p:spPr bwMode="auto">
            <a:xfrm>
              <a:off x="5218" y="52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7" name="Text Box 25"/>
            <p:cNvSpPr txBox="1">
              <a:spLocks noChangeArrowheads="1"/>
            </p:cNvSpPr>
            <p:nvPr/>
          </p:nvSpPr>
          <p:spPr bwMode="auto">
            <a:xfrm>
              <a:off x="4791" y="360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18" name="Text Box 26"/>
            <p:cNvSpPr txBox="1">
              <a:spLocks noChangeArrowheads="1"/>
            </p:cNvSpPr>
            <p:nvPr/>
          </p:nvSpPr>
          <p:spPr bwMode="auto">
            <a:xfrm>
              <a:off x="4791" y="323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19" name="Text Box 27"/>
            <p:cNvSpPr txBox="1">
              <a:spLocks noChangeArrowheads="1"/>
            </p:cNvSpPr>
            <p:nvPr/>
          </p:nvSpPr>
          <p:spPr bwMode="auto">
            <a:xfrm>
              <a:off x="4791" y="285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0" name="Text Box 28"/>
            <p:cNvSpPr txBox="1">
              <a:spLocks noChangeArrowheads="1"/>
            </p:cNvSpPr>
            <p:nvPr/>
          </p:nvSpPr>
          <p:spPr bwMode="auto">
            <a:xfrm>
              <a:off x="4791" y="247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1" name="Text Box 29"/>
            <p:cNvSpPr txBox="1">
              <a:spLocks noChangeArrowheads="1"/>
            </p:cNvSpPr>
            <p:nvPr/>
          </p:nvSpPr>
          <p:spPr bwMode="auto">
            <a:xfrm>
              <a:off x="4791" y="210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2" name="Text Box 30"/>
            <p:cNvSpPr txBox="1">
              <a:spLocks noChangeArrowheads="1"/>
            </p:cNvSpPr>
            <p:nvPr/>
          </p:nvSpPr>
          <p:spPr bwMode="auto">
            <a:xfrm>
              <a:off x="4791" y="172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3" name="Text Box 31"/>
            <p:cNvSpPr txBox="1">
              <a:spLocks noChangeArrowheads="1"/>
            </p:cNvSpPr>
            <p:nvPr/>
          </p:nvSpPr>
          <p:spPr bwMode="auto">
            <a:xfrm>
              <a:off x="4791" y="1346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4" name="Text Box 32"/>
            <p:cNvSpPr txBox="1">
              <a:spLocks noChangeArrowheads="1"/>
            </p:cNvSpPr>
            <p:nvPr/>
          </p:nvSpPr>
          <p:spPr bwMode="auto">
            <a:xfrm>
              <a:off x="4791" y="96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5" name="Text Box 33"/>
            <p:cNvSpPr txBox="1">
              <a:spLocks noChangeArrowheads="1"/>
            </p:cNvSpPr>
            <p:nvPr/>
          </p:nvSpPr>
          <p:spPr bwMode="auto">
            <a:xfrm>
              <a:off x="4791" y="59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6" name="Text Box 34"/>
            <p:cNvSpPr txBox="1">
              <a:spLocks noChangeArrowheads="1"/>
            </p:cNvSpPr>
            <p:nvPr/>
          </p:nvSpPr>
          <p:spPr bwMode="auto">
            <a:xfrm>
              <a:off x="4791" y="21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3827" name="Rectangle 35"/>
            <p:cNvSpPr>
              <a:spLocks noChangeArrowheads="1"/>
            </p:cNvSpPr>
            <p:nvPr/>
          </p:nvSpPr>
          <p:spPr bwMode="auto">
            <a:xfrm>
              <a:off x="4740" y="123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3828" name="Line 36"/>
            <p:cNvSpPr>
              <a:spLocks noChangeShapeType="1"/>
            </p:cNvSpPr>
            <p:nvPr/>
          </p:nvSpPr>
          <p:spPr bwMode="auto">
            <a:xfrm>
              <a:off x="4512" y="4157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3829" name="AutoShape 37"/>
          <p:cNvSpPr>
            <a:spLocks noChangeArrowheads="1"/>
          </p:cNvSpPr>
          <p:nvPr/>
        </p:nvSpPr>
        <p:spPr bwMode="auto">
          <a:xfrm>
            <a:off x="3609975" y="18859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30" name="Text Box 38"/>
          <p:cNvSpPr txBox="1">
            <a:spLocks noChangeArrowheads="1"/>
          </p:cNvSpPr>
          <p:nvPr/>
        </p:nvSpPr>
        <p:spPr bwMode="auto">
          <a:xfrm>
            <a:off x="6078538" y="23114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3831" name="Text Box 39"/>
          <p:cNvSpPr txBox="1">
            <a:spLocks noChangeArrowheads="1"/>
          </p:cNvSpPr>
          <p:nvPr/>
        </p:nvSpPr>
        <p:spPr bwMode="auto">
          <a:xfrm>
            <a:off x="4038600" y="21590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32" name="Text Box 40"/>
          <p:cNvSpPr txBox="1">
            <a:spLocks noChangeArrowheads="1"/>
          </p:cNvSpPr>
          <p:nvPr/>
        </p:nvSpPr>
        <p:spPr bwMode="auto">
          <a:xfrm>
            <a:off x="2127250" y="19367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3833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2208213" y="5046663"/>
            <a:ext cx="1257300" cy="1524000"/>
          </a:xfrm>
          <a:prstGeom prst="rect">
            <a:avLst/>
          </a:prstGeom>
          <a:solidFill>
            <a:srgbClr val="FF505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1847850" y="233363"/>
            <a:ext cx="1981200" cy="6403975"/>
            <a:chOff x="4512" y="123"/>
            <a:chExt cx="1248" cy="4034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5154" y="710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5218" y="89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2" name="Line 6"/>
            <p:cNvSpPr>
              <a:spLocks noChangeShapeType="1"/>
            </p:cNvSpPr>
            <p:nvPr/>
          </p:nvSpPr>
          <p:spPr bwMode="auto">
            <a:xfrm>
              <a:off x="5162" y="1088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3" name="Line 7"/>
            <p:cNvSpPr>
              <a:spLocks noChangeShapeType="1"/>
            </p:cNvSpPr>
            <p:nvPr/>
          </p:nvSpPr>
          <p:spPr bwMode="auto">
            <a:xfrm>
              <a:off x="5218" y="1274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4" name="Line 8"/>
            <p:cNvSpPr>
              <a:spLocks noChangeShapeType="1"/>
            </p:cNvSpPr>
            <p:nvPr/>
          </p:nvSpPr>
          <p:spPr bwMode="auto">
            <a:xfrm>
              <a:off x="5162" y="146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5" name="Line 9"/>
            <p:cNvSpPr>
              <a:spLocks noChangeShapeType="1"/>
            </p:cNvSpPr>
            <p:nvPr/>
          </p:nvSpPr>
          <p:spPr bwMode="auto">
            <a:xfrm>
              <a:off x="5218" y="165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6" name="Line 10"/>
            <p:cNvSpPr>
              <a:spLocks noChangeShapeType="1"/>
            </p:cNvSpPr>
            <p:nvPr/>
          </p:nvSpPr>
          <p:spPr bwMode="auto">
            <a:xfrm>
              <a:off x="5162" y="184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7" name="Line 11"/>
            <p:cNvSpPr>
              <a:spLocks noChangeShapeType="1"/>
            </p:cNvSpPr>
            <p:nvPr/>
          </p:nvSpPr>
          <p:spPr bwMode="auto">
            <a:xfrm>
              <a:off x="5218" y="202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8" name="Line 12"/>
            <p:cNvSpPr>
              <a:spLocks noChangeShapeType="1"/>
            </p:cNvSpPr>
            <p:nvPr/>
          </p:nvSpPr>
          <p:spPr bwMode="auto">
            <a:xfrm>
              <a:off x="5162" y="221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29" name="Line 13"/>
            <p:cNvSpPr>
              <a:spLocks noChangeShapeType="1"/>
            </p:cNvSpPr>
            <p:nvPr/>
          </p:nvSpPr>
          <p:spPr bwMode="auto">
            <a:xfrm>
              <a:off x="5218" y="2403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0" name="Line 14"/>
            <p:cNvSpPr>
              <a:spLocks noChangeShapeType="1"/>
            </p:cNvSpPr>
            <p:nvPr/>
          </p:nvSpPr>
          <p:spPr bwMode="auto">
            <a:xfrm>
              <a:off x="5162" y="259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1" name="Line 15"/>
            <p:cNvSpPr>
              <a:spLocks noChangeShapeType="1"/>
            </p:cNvSpPr>
            <p:nvPr/>
          </p:nvSpPr>
          <p:spPr bwMode="auto">
            <a:xfrm>
              <a:off x="5218" y="278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2" name="Line 16"/>
            <p:cNvSpPr>
              <a:spLocks noChangeShapeType="1"/>
            </p:cNvSpPr>
            <p:nvPr/>
          </p:nvSpPr>
          <p:spPr bwMode="auto">
            <a:xfrm>
              <a:off x="5162" y="297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3" name="Line 17"/>
            <p:cNvSpPr>
              <a:spLocks noChangeShapeType="1"/>
            </p:cNvSpPr>
            <p:nvPr/>
          </p:nvSpPr>
          <p:spPr bwMode="auto">
            <a:xfrm>
              <a:off x="5218" y="3156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4" name="Line 18"/>
            <p:cNvSpPr>
              <a:spLocks noChangeShapeType="1"/>
            </p:cNvSpPr>
            <p:nvPr/>
          </p:nvSpPr>
          <p:spPr bwMode="auto">
            <a:xfrm>
              <a:off x="5162" y="3345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5" name="Line 19"/>
            <p:cNvSpPr>
              <a:spLocks noChangeShapeType="1"/>
            </p:cNvSpPr>
            <p:nvPr/>
          </p:nvSpPr>
          <p:spPr bwMode="auto">
            <a:xfrm>
              <a:off x="5218" y="353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6" name="Line 20"/>
            <p:cNvSpPr>
              <a:spLocks noChangeShapeType="1"/>
            </p:cNvSpPr>
            <p:nvPr/>
          </p:nvSpPr>
          <p:spPr bwMode="auto">
            <a:xfrm>
              <a:off x="5162" y="3719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7" name="Line 21"/>
            <p:cNvSpPr>
              <a:spLocks noChangeShapeType="1"/>
            </p:cNvSpPr>
            <p:nvPr/>
          </p:nvSpPr>
          <p:spPr bwMode="auto">
            <a:xfrm>
              <a:off x="5218" y="3908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8" name="Line 22"/>
            <p:cNvSpPr>
              <a:spLocks noChangeShapeType="1"/>
            </p:cNvSpPr>
            <p:nvPr/>
          </p:nvSpPr>
          <p:spPr bwMode="auto">
            <a:xfrm>
              <a:off x="5162" y="409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9" name="Line 23"/>
            <p:cNvSpPr>
              <a:spLocks noChangeShapeType="1"/>
            </p:cNvSpPr>
            <p:nvPr/>
          </p:nvSpPr>
          <p:spPr bwMode="auto">
            <a:xfrm>
              <a:off x="5154" y="331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0" name="Line 24"/>
            <p:cNvSpPr>
              <a:spLocks noChangeShapeType="1"/>
            </p:cNvSpPr>
            <p:nvPr/>
          </p:nvSpPr>
          <p:spPr bwMode="auto">
            <a:xfrm>
              <a:off x="5218" y="52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1" name="Text Box 25"/>
            <p:cNvSpPr txBox="1">
              <a:spLocks noChangeArrowheads="1"/>
            </p:cNvSpPr>
            <p:nvPr/>
          </p:nvSpPr>
          <p:spPr bwMode="auto">
            <a:xfrm>
              <a:off x="4791" y="360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2" name="Text Box 26"/>
            <p:cNvSpPr txBox="1">
              <a:spLocks noChangeArrowheads="1"/>
            </p:cNvSpPr>
            <p:nvPr/>
          </p:nvSpPr>
          <p:spPr bwMode="auto">
            <a:xfrm>
              <a:off x="4791" y="323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3" name="Text Box 27"/>
            <p:cNvSpPr txBox="1">
              <a:spLocks noChangeArrowheads="1"/>
            </p:cNvSpPr>
            <p:nvPr/>
          </p:nvSpPr>
          <p:spPr bwMode="auto">
            <a:xfrm>
              <a:off x="4791" y="285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4" name="Text Box 28"/>
            <p:cNvSpPr txBox="1">
              <a:spLocks noChangeArrowheads="1"/>
            </p:cNvSpPr>
            <p:nvPr/>
          </p:nvSpPr>
          <p:spPr bwMode="auto">
            <a:xfrm>
              <a:off x="4791" y="247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5" name="Text Box 29"/>
            <p:cNvSpPr txBox="1">
              <a:spLocks noChangeArrowheads="1"/>
            </p:cNvSpPr>
            <p:nvPr/>
          </p:nvSpPr>
          <p:spPr bwMode="auto">
            <a:xfrm>
              <a:off x="4791" y="210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6" name="Text Box 30"/>
            <p:cNvSpPr txBox="1">
              <a:spLocks noChangeArrowheads="1"/>
            </p:cNvSpPr>
            <p:nvPr/>
          </p:nvSpPr>
          <p:spPr bwMode="auto">
            <a:xfrm>
              <a:off x="4791" y="172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7" name="Text Box 31"/>
            <p:cNvSpPr txBox="1">
              <a:spLocks noChangeArrowheads="1"/>
            </p:cNvSpPr>
            <p:nvPr/>
          </p:nvSpPr>
          <p:spPr bwMode="auto">
            <a:xfrm>
              <a:off x="4791" y="1346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8" name="Text Box 32"/>
            <p:cNvSpPr txBox="1">
              <a:spLocks noChangeArrowheads="1"/>
            </p:cNvSpPr>
            <p:nvPr/>
          </p:nvSpPr>
          <p:spPr bwMode="auto">
            <a:xfrm>
              <a:off x="4791" y="96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49" name="Text Box 33"/>
            <p:cNvSpPr txBox="1">
              <a:spLocks noChangeArrowheads="1"/>
            </p:cNvSpPr>
            <p:nvPr/>
          </p:nvSpPr>
          <p:spPr bwMode="auto">
            <a:xfrm>
              <a:off x="4791" y="59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50" name="Text Box 34"/>
            <p:cNvSpPr txBox="1">
              <a:spLocks noChangeArrowheads="1"/>
            </p:cNvSpPr>
            <p:nvPr/>
          </p:nvSpPr>
          <p:spPr bwMode="auto">
            <a:xfrm>
              <a:off x="4791" y="21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4851" name="Rectangle 35"/>
            <p:cNvSpPr>
              <a:spLocks noChangeArrowheads="1"/>
            </p:cNvSpPr>
            <p:nvPr/>
          </p:nvSpPr>
          <p:spPr bwMode="auto">
            <a:xfrm>
              <a:off x="4740" y="123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4852" name="Line 36"/>
            <p:cNvSpPr>
              <a:spLocks noChangeShapeType="1"/>
            </p:cNvSpPr>
            <p:nvPr/>
          </p:nvSpPr>
          <p:spPr bwMode="auto">
            <a:xfrm>
              <a:off x="4512" y="4157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4853" name="AutoShape 37"/>
          <p:cNvSpPr>
            <a:spLocks noChangeArrowheads="1"/>
          </p:cNvSpPr>
          <p:nvPr/>
        </p:nvSpPr>
        <p:spPr bwMode="auto">
          <a:xfrm>
            <a:off x="3609975" y="42481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54" name="Text Box 38"/>
          <p:cNvSpPr txBox="1">
            <a:spLocks noChangeArrowheads="1"/>
          </p:cNvSpPr>
          <p:nvPr/>
        </p:nvSpPr>
        <p:spPr bwMode="auto">
          <a:xfrm>
            <a:off x="6078538" y="46736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4855" name="Text Box 39"/>
          <p:cNvSpPr txBox="1">
            <a:spLocks noChangeArrowheads="1"/>
          </p:cNvSpPr>
          <p:nvPr/>
        </p:nvSpPr>
        <p:spPr bwMode="auto">
          <a:xfrm>
            <a:off x="4038600" y="45212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56" name="Text Box 40"/>
          <p:cNvSpPr txBox="1">
            <a:spLocks noChangeArrowheads="1"/>
          </p:cNvSpPr>
          <p:nvPr/>
        </p:nvSpPr>
        <p:spPr bwMode="auto">
          <a:xfrm>
            <a:off x="2127250" y="19367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4857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2208213" y="865188"/>
            <a:ext cx="1257300" cy="57054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5843" name="Group 3"/>
          <p:cNvGrpSpPr>
            <a:grpSpLocks/>
          </p:cNvGrpSpPr>
          <p:nvPr/>
        </p:nvGrpSpPr>
        <p:grpSpPr bwMode="auto">
          <a:xfrm>
            <a:off x="1847850" y="233363"/>
            <a:ext cx="1981200" cy="6403975"/>
            <a:chOff x="4512" y="123"/>
            <a:chExt cx="1248" cy="4034"/>
          </a:xfrm>
        </p:grpSpPr>
        <p:sp>
          <p:nvSpPr>
            <p:cNvPr id="35844" name="Line 4"/>
            <p:cNvSpPr>
              <a:spLocks noChangeShapeType="1"/>
            </p:cNvSpPr>
            <p:nvPr/>
          </p:nvSpPr>
          <p:spPr bwMode="auto">
            <a:xfrm>
              <a:off x="5154" y="710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45" name="Line 5"/>
            <p:cNvSpPr>
              <a:spLocks noChangeShapeType="1"/>
            </p:cNvSpPr>
            <p:nvPr/>
          </p:nvSpPr>
          <p:spPr bwMode="auto">
            <a:xfrm>
              <a:off x="5218" y="89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46" name="Line 6"/>
            <p:cNvSpPr>
              <a:spLocks noChangeShapeType="1"/>
            </p:cNvSpPr>
            <p:nvPr/>
          </p:nvSpPr>
          <p:spPr bwMode="auto">
            <a:xfrm>
              <a:off x="5162" y="1088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47" name="Line 7"/>
            <p:cNvSpPr>
              <a:spLocks noChangeShapeType="1"/>
            </p:cNvSpPr>
            <p:nvPr/>
          </p:nvSpPr>
          <p:spPr bwMode="auto">
            <a:xfrm>
              <a:off x="5218" y="1274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48" name="Line 8"/>
            <p:cNvSpPr>
              <a:spLocks noChangeShapeType="1"/>
            </p:cNvSpPr>
            <p:nvPr/>
          </p:nvSpPr>
          <p:spPr bwMode="auto">
            <a:xfrm>
              <a:off x="5162" y="146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49" name="Line 9"/>
            <p:cNvSpPr>
              <a:spLocks noChangeShapeType="1"/>
            </p:cNvSpPr>
            <p:nvPr/>
          </p:nvSpPr>
          <p:spPr bwMode="auto">
            <a:xfrm>
              <a:off x="5218" y="165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0" name="Line 10"/>
            <p:cNvSpPr>
              <a:spLocks noChangeShapeType="1"/>
            </p:cNvSpPr>
            <p:nvPr/>
          </p:nvSpPr>
          <p:spPr bwMode="auto">
            <a:xfrm>
              <a:off x="5162" y="184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1" name="Line 11"/>
            <p:cNvSpPr>
              <a:spLocks noChangeShapeType="1"/>
            </p:cNvSpPr>
            <p:nvPr/>
          </p:nvSpPr>
          <p:spPr bwMode="auto">
            <a:xfrm>
              <a:off x="5218" y="202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2" name="Line 12"/>
            <p:cNvSpPr>
              <a:spLocks noChangeShapeType="1"/>
            </p:cNvSpPr>
            <p:nvPr/>
          </p:nvSpPr>
          <p:spPr bwMode="auto">
            <a:xfrm>
              <a:off x="5162" y="221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3" name="Line 13"/>
            <p:cNvSpPr>
              <a:spLocks noChangeShapeType="1"/>
            </p:cNvSpPr>
            <p:nvPr/>
          </p:nvSpPr>
          <p:spPr bwMode="auto">
            <a:xfrm>
              <a:off x="5218" y="2403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4" name="Line 14"/>
            <p:cNvSpPr>
              <a:spLocks noChangeShapeType="1"/>
            </p:cNvSpPr>
            <p:nvPr/>
          </p:nvSpPr>
          <p:spPr bwMode="auto">
            <a:xfrm>
              <a:off x="5162" y="259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5" name="Line 15"/>
            <p:cNvSpPr>
              <a:spLocks noChangeShapeType="1"/>
            </p:cNvSpPr>
            <p:nvPr/>
          </p:nvSpPr>
          <p:spPr bwMode="auto">
            <a:xfrm>
              <a:off x="5218" y="278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6" name="Line 16"/>
            <p:cNvSpPr>
              <a:spLocks noChangeShapeType="1"/>
            </p:cNvSpPr>
            <p:nvPr/>
          </p:nvSpPr>
          <p:spPr bwMode="auto">
            <a:xfrm>
              <a:off x="5162" y="297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7" name="Line 17"/>
            <p:cNvSpPr>
              <a:spLocks noChangeShapeType="1"/>
            </p:cNvSpPr>
            <p:nvPr/>
          </p:nvSpPr>
          <p:spPr bwMode="auto">
            <a:xfrm>
              <a:off x="5218" y="3156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8" name="Line 18"/>
            <p:cNvSpPr>
              <a:spLocks noChangeShapeType="1"/>
            </p:cNvSpPr>
            <p:nvPr/>
          </p:nvSpPr>
          <p:spPr bwMode="auto">
            <a:xfrm>
              <a:off x="5162" y="3345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59" name="Line 19"/>
            <p:cNvSpPr>
              <a:spLocks noChangeShapeType="1"/>
            </p:cNvSpPr>
            <p:nvPr/>
          </p:nvSpPr>
          <p:spPr bwMode="auto">
            <a:xfrm>
              <a:off x="5218" y="353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60" name="Line 20"/>
            <p:cNvSpPr>
              <a:spLocks noChangeShapeType="1"/>
            </p:cNvSpPr>
            <p:nvPr/>
          </p:nvSpPr>
          <p:spPr bwMode="auto">
            <a:xfrm>
              <a:off x="5162" y="3719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61" name="Line 21"/>
            <p:cNvSpPr>
              <a:spLocks noChangeShapeType="1"/>
            </p:cNvSpPr>
            <p:nvPr/>
          </p:nvSpPr>
          <p:spPr bwMode="auto">
            <a:xfrm>
              <a:off x="5218" y="3908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62" name="Line 22"/>
            <p:cNvSpPr>
              <a:spLocks noChangeShapeType="1"/>
            </p:cNvSpPr>
            <p:nvPr/>
          </p:nvSpPr>
          <p:spPr bwMode="auto">
            <a:xfrm>
              <a:off x="5162" y="409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63" name="Line 23"/>
            <p:cNvSpPr>
              <a:spLocks noChangeShapeType="1"/>
            </p:cNvSpPr>
            <p:nvPr/>
          </p:nvSpPr>
          <p:spPr bwMode="auto">
            <a:xfrm>
              <a:off x="5154" y="331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64" name="Line 24"/>
            <p:cNvSpPr>
              <a:spLocks noChangeShapeType="1"/>
            </p:cNvSpPr>
            <p:nvPr/>
          </p:nvSpPr>
          <p:spPr bwMode="auto">
            <a:xfrm>
              <a:off x="5218" y="52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865" name="Text Box 25"/>
            <p:cNvSpPr txBox="1">
              <a:spLocks noChangeArrowheads="1"/>
            </p:cNvSpPr>
            <p:nvPr/>
          </p:nvSpPr>
          <p:spPr bwMode="auto">
            <a:xfrm>
              <a:off x="4791" y="360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66" name="Text Box 26"/>
            <p:cNvSpPr txBox="1">
              <a:spLocks noChangeArrowheads="1"/>
            </p:cNvSpPr>
            <p:nvPr/>
          </p:nvSpPr>
          <p:spPr bwMode="auto">
            <a:xfrm>
              <a:off x="4791" y="323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67" name="Text Box 27"/>
            <p:cNvSpPr txBox="1">
              <a:spLocks noChangeArrowheads="1"/>
            </p:cNvSpPr>
            <p:nvPr/>
          </p:nvSpPr>
          <p:spPr bwMode="auto">
            <a:xfrm>
              <a:off x="4791" y="285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68" name="Text Box 28"/>
            <p:cNvSpPr txBox="1">
              <a:spLocks noChangeArrowheads="1"/>
            </p:cNvSpPr>
            <p:nvPr/>
          </p:nvSpPr>
          <p:spPr bwMode="auto">
            <a:xfrm>
              <a:off x="4791" y="247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69" name="Text Box 29"/>
            <p:cNvSpPr txBox="1">
              <a:spLocks noChangeArrowheads="1"/>
            </p:cNvSpPr>
            <p:nvPr/>
          </p:nvSpPr>
          <p:spPr bwMode="auto">
            <a:xfrm>
              <a:off x="4791" y="210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70" name="Text Box 30"/>
            <p:cNvSpPr txBox="1">
              <a:spLocks noChangeArrowheads="1"/>
            </p:cNvSpPr>
            <p:nvPr/>
          </p:nvSpPr>
          <p:spPr bwMode="auto">
            <a:xfrm>
              <a:off x="4791" y="172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71" name="Text Box 31"/>
            <p:cNvSpPr txBox="1">
              <a:spLocks noChangeArrowheads="1"/>
            </p:cNvSpPr>
            <p:nvPr/>
          </p:nvSpPr>
          <p:spPr bwMode="auto">
            <a:xfrm>
              <a:off x="4791" y="1346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72" name="Text Box 32"/>
            <p:cNvSpPr txBox="1">
              <a:spLocks noChangeArrowheads="1"/>
            </p:cNvSpPr>
            <p:nvPr/>
          </p:nvSpPr>
          <p:spPr bwMode="auto">
            <a:xfrm>
              <a:off x="4791" y="96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73" name="Text Box 33"/>
            <p:cNvSpPr txBox="1">
              <a:spLocks noChangeArrowheads="1"/>
            </p:cNvSpPr>
            <p:nvPr/>
          </p:nvSpPr>
          <p:spPr bwMode="auto">
            <a:xfrm>
              <a:off x="4791" y="59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74" name="Text Box 34"/>
            <p:cNvSpPr txBox="1">
              <a:spLocks noChangeArrowheads="1"/>
            </p:cNvSpPr>
            <p:nvPr/>
          </p:nvSpPr>
          <p:spPr bwMode="auto">
            <a:xfrm>
              <a:off x="4791" y="21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5875" name="Rectangle 35"/>
            <p:cNvSpPr>
              <a:spLocks noChangeArrowheads="1"/>
            </p:cNvSpPr>
            <p:nvPr/>
          </p:nvSpPr>
          <p:spPr bwMode="auto">
            <a:xfrm>
              <a:off x="4740" y="123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5876" name="Line 36"/>
            <p:cNvSpPr>
              <a:spLocks noChangeShapeType="1"/>
            </p:cNvSpPr>
            <p:nvPr/>
          </p:nvSpPr>
          <p:spPr bwMode="auto">
            <a:xfrm>
              <a:off x="4512" y="4157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877" name="AutoShape 37"/>
          <p:cNvSpPr>
            <a:spLocks noChangeArrowheads="1"/>
          </p:cNvSpPr>
          <p:nvPr/>
        </p:nvSpPr>
        <p:spPr bwMode="auto">
          <a:xfrm>
            <a:off x="3609975" y="123825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78" name="Text Box 38"/>
          <p:cNvSpPr txBox="1">
            <a:spLocks noChangeArrowheads="1"/>
          </p:cNvSpPr>
          <p:nvPr/>
        </p:nvSpPr>
        <p:spPr bwMode="auto">
          <a:xfrm>
            <a:off x="6078538" y="549275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5879" name="Text Box 39"/>
          <p:cNvSpPr txBox="1">
            <a:spLocks noChangeArrowheads="1"/>
          </p:cNvSpPr>
          <p:nvPr/>
        </p:nvSpPr>
        <p:spPr bwMode="auto">
          <a:xfrm>
            <a:off x="4038600" y="396875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9.5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80" name="Text Box 40"/>
          <p:cNvSpPr txBox="1">
            <a:spLocks noChangeArrowheads="1"/>
          </p:cNvSpPr>
          <p:nvPr/>
        </p:nvSpPr>
        <p:spPr bwMode="auto">
          <a:xfrm>
            <a:off x="2127250" y="19367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5881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7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ChangeArrowheads="1"/>
          </p:cNvSpPr>
          <p:nvPr/>
        </p:nvSpPr>
        <p:spPr bwMode="auto">
          <a:xfrm>
            <a:off x="2208213" y="2351088"/>
            <a:ext cx="1257300" cy="4219575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6867" name="Group 3"/>
          <p:cNvGrpSpPr>
            <a:grpSpLocks/>
          </p:cNvGrpSpPr>
          <p:nvPr/>
        </p:nvGrpSpPr>
        <p:grpSpPr bwMode="auto">
          <a:xfrm>
            <a:off x="1847850" y="233363"/>
            <a:ext cx="1981200" cy="6403975"/>
            <a:chOff x="4512" y="123"/>
            <a:chExt cx="1248" cy="4034"/>
          </a:xfrm>
        </p:grpSpPr>
        <p:sp>
          <p:nvSpPr>
            <p:cNvPr id="36868" name="Line 4"/>
            <p:cNvSpPr>
              <a:spLocks noChangeShapeType="1"/>
            </p:cNvSpPr>
            <p:nvPr/>
          </p:nvSpPr>
          <p:spPr bwMode="auto">
            <a:xfrm>
              <a:off x="5154" y="710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69" name="Line 5"/>
            <p:cNvSpPr>
              <a:spLocks noChangeShapeType="1"/>
            </p:cNvSpPr>
            <p:nvPr/>
          </p:nvSpPr>
          <p:spPr bwMode="auto">
            <a:xfrm>
              <a:off x="5218" y="89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0" name="Line 6"/>
            <p:cNvSpPr>
              <a:spLocks noChangeShapeType="1"/>
            </p:cNvSpPr>
            <p:nvPr/>
          </p:nvSpPr>
          <p:spPr bwMode="auto">
            <a:xfrm>
              <a:off x="5162" y="1088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1" name="Line 7"/>
            <p:cNvSpPr>
              <a:spLocks noChangeShapeType="1"/>
            </p:cNvSpPr>
            <p:nvPr/>
          </p:nvSpPr>
          <p:spPr bwMode="auto">
            <a:xfrm>
              <a:off x="5218" y="1274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2" name="Line 8"/>
            <p:cNvSpPr>
              <a:spLocks noChangeShapeType="1"/>
            </p:cNvSpPr>
            <p:nvPr/>
          </p:nvSpPr>
          <p:spPr bwMode="auto">
            <a:xfrm>
              <a:off x="5162" y="146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3" name="Line 9"/>
            <p:cNvSpPr>
              <a:spLocks noChangeShapeType="1"/>
            </p:cNvSpPr>
            <p:nvPr/>
          </p:nvSpPr>
          <p:spPr bwMode="auto">
            <a:xfrm>
              <a:off x="5218" y="165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4" name="Line 10"/>
            <p:cNvSpPr>
              <a:spLocks noChangeShapeType="1"/>
            </p:cNvSpPr>
            <p:nvPr/>
          </p:nvSpPr>
          <p:spPr bwMode="auto">
            <a:xfrm>
              <a:off x="5162" y="184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5" name="Line 11"/>
            <p:cNvSpPr>
              <a:spLocks noChangeShapeType="1"/>
            </p:cNvSpPr>
            <p:nvPr/>
          </p:nvSpPr>
          <p:spPr bwMode="auto">
            <a:xfrm>
              <a:off x="5218" y="2029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6" name="Line 12"/>
            <p:cNvSpPr>
              <a:spLocks noChangeShapeType="1"/>
            </p:cNvSpPr>
            <p:nvPr/>
          </p:nvSpPr>
          <p:spPr bwMode="auto">
            <a:xfrm>
              <a:off x="5162" y="221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7" name="Line 13"/>
            <p:cNvSpPr>
              <a:spLocks noChangeShapeType="1"/>
            </p:cNvSpPr>
            <p:nvPr/>
          </p:nvSpPr>
          <p:spPr bwMode="auto">
            <a:xfrm>
              <a:off x="5218" y="2403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8" name="Line 14"/>
            <p:cNvSpPr>
              <a:spLocks noChangeShapeType="1"/>
            </p:cNvSpPr>
            <p:nvPr/>
          </p:nvSpPr>
          <p:spPr bwMode="auto">
            <a:xfrm>
              <a:off x="5162" y="2592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79" name="Line 15"/>
            <p:cNvSpPr>
              <a:spLocks noChangeShapeType="1"/>
            </p:cNvSpPr>
            <p:nvPr/>
          </p:nvSpPr>
          <p:spPr bwMode="auto">
            <a:xfrm>
              <a:off x="5218" y="2781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0" name="Line 16"/>
            <p:cNvSpPr>
              <a:spLocks noChangeShapeType="1"/>
            </p:cNvSpPr>
            <p:nvPr/>
          </p:nvSpPr>
          <p:spPr bwMode="auto">
            <a:xfrm>
              <a:off x="5162" y="2970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1" name="Line 17"/>
            <p:cNvSpPr>
              <a:spLocks noChangeShapeType="1"/>
            </p:cNvSpPr>
            <p:nvPr/>
          </p:nvSpPr>
          <p:spPr bwMode="auto">
            <a:xfrm>
              <a:off x="5218" y="3156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2" name="Line 18"/>
            <p:cNvSpPr>
              <a:spLocks noChangeShapeType="1"/>
            </p:cNvSpPr>
            <p:nvPr/>
          </p:nvSpPr>
          <p:spPr bwMode="auto">
            <a:xfrm>
              <a:off x="5162" y="3345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3" name="Line 19"/>
            <p:cNvSpPr>
              <a:spLocks noChangeShapeType="1"/>
            </p:cNvSpPr>
            <p:nvPr/>
          </p:nvSpPr>
          <p:spPr bwMode="auto">
            <a:xfrm>
              <a:off x="5218" y="353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4" name="Line 20"/>
            <p:cNvSpPr>
              <a:spLocks noChangeShapeType="1"/>
            </p:cNvSpPr>
            <p:nvPr/>
          </p:nvSpPr>
          <p:spPr bwMode="auto">
            <a:xfrm>
              <a:off x="5162" y="3719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5" name="Line 21"/>
            <p:cNvSpPr>
              <a:spLocks noChangeShapeType="1"/>
            </p:cNvSpPr>
            <p:nvPr/>
          </p:nvSpPr>
          <p:spPr bwMode="auto">
            <a:xfrm>
              <a:off x="5218" y="3908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6" name="Line 22"/>
            <p:cNvSpPr>
              <a:spLocks noChangeShapeType="1"/>
            </p:cNvSpPr>
            <p:nvPr/>
          </p:nvSpPr>
          <p:spPr bwMode="auto">
            <a:xfrm>
              <a:off x="5162" y="4097"/>
              <a:ext cx="32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7" name="Line 23"/>
            <p:cNvSpPr>
              <a:spLocks noChangeShapeType="1"/>
            </p:cNvSpPr>
            <p:nvPr/>
          </p:nvSpPr>
          <p:spPr bwMode="auto">
            <a:xfrm>
              <a:off x="5154" y="331"/>
              <a:ext cx="334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8" name="Line 24"/>
            <p:cNvSpPr>
              <a:spLocks noChangeShapeType="1"/>
            </p:cNvSpPr>
            <p:nvPr/>
          </p:nvSpPr>
          <p:spPr bwMode="auto">
            <a:xfrm>
              <a:off x="5218" y="520"/>
              <a:ext cx="270" cy="0"/>
            </a:xfrm>
            <a:prstGeom prst="line">
              <a:avLst/>
            </a:prstGeom>
            <a:noFill/>
            <a:ln w="19050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889" name="Text Box 25"/>
            <p:cNvSpPr txBox="1">
              <a:spLocks noChangeArrowheads="1"/>
            </p:cNvSpPr>
            <p:nvPr/>
          </p:nvSpPr>
          <p:spPr bwMode="auto">
            <a:xfrm>
              <a:off x="4791" y="360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0" name="Text Box 26"/>
            <p:cNvSpPr txBox="1">
              <a:spLocks noChangeArrowheads="1"/>
            </p:cNvSpPr>
            <p:nvPr/>
          </p:nvSpPr>
          <p:spPr bwMode="auto">
            <a:xfrm>
              <a:off x="4791" y="323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1" name="Text Box 27"/>
            <p:cNvSpPr txBox="1">
              <a:spLocks noChangeArrowheads="1"/>
            </p:cNvSpPr>
            <p:nvPr/>
          </p:nvSpPr>
          <p:spPr bwMode="auto">
            <a:xfrm>
              <a:off x="4791" y="285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2" name="Text Box 28"/>
            <p:cNvSpPr txBox="1">
              <a:spLocks noChangeArrowheads="1"/>
            </p:cNvSpPr>
            <p:nvPr/>
          </p:nvSpPr>
          <p:spPr bwMode="auto">
            <a:xfrm>
              <a:off x="4791" y="247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3" name="Text Box 29"/>
            <p:cNvSpPr txBox="1">
              <a:spLocks noChangeArrowheads="1"/>
            </p:cNvSpPr>
            <p:nvPr/>
          </p:nvSpPr>
          <p:spPr bwMode="auto">
            <a:xfrm>
              <a:off x="4791" y="210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4" name="Text Box 30"/>
            <p:cNvSpPr txBox="1">
              <a:spLocks noChangeArrowheads="1"/>
            </p:cNvSpPr>
            <p:nvPr/>
          </p:nvSpPr>
          <p:spPr bwMode="auto">
            <a:xfrm>
              <a:off x="4791" y="172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5" name="Text Box 31"/>
            <p:cNvSpPr txBox="1">
              <a:spLocks noChangeArrowheads="1"/>
            </p:cNvSpPr>
            <p:nvPr/>
          </p:nvSpPr>
          <p:spPr bwMode="auto">
            <a:xfrm>
              <a:off x="4791" y="1346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6" name="Text Box 32"/>
            <p:cNvSpPr txBox="1">
              <a:spLocks noChangeArrowheads="1"/>
            </p:cNvSpPr>
            <p:nvPr/>
          </p:nvSpPr>
          <p:spPr bwMode="auto">
            <a:xfrm>
              <a:off x="4791" y="96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7" name="Text Box 33"/>
            <p:cNvSpPr txBox="1">
              <a:spLocks noChangeArrowheads="1"/>
            </p:cNvSpPr>
            <p:nvPr/>
          </p:nvSpPr>
          <p:spPr bwMode="auto">
            <a:xfrm>
              <a:off x="4791" y="59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8" name="Text Box 34"/>
            <p:cNvSpPr txBox="1">
              <a:spLocks noChangeArrowheads="1"/>
            </p:cNvSpPr>
            <p:nvPr/>
          </p:nvSpPr>
          <p:spPr bwMode="auto">
            <a:xfrm>
              <a:off x="4791" y="21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36899" name="Rectangle 35"/>
            <p:cNvSpPr>
              <a:spLocks noChangeArrowheads="1"/>
            </p:cNvSpPr>
            <p:nvPr/>
          </p:nvSpPr>
          <p:spPr bwMode="auto">
            <a:xfrm>
              <a:off x="4740" y="123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6900" name="Line 36"/>
            <p:cNvSpPr>
              <a:spLocks noChangeShapeType="1"/>
            </p:cNvSpPr>
            <p:nvPr/>
          </p:nvSpPr>
          <p:spPr bwMode="auto">
            <a:xfrm>
              <a:off x="4512" y="4157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901" name="AutoShape 37"/>
          <p:cNvSpPr>
            <a:spLocks noChangeArrowheads="1"/>
          </p:cNvSpPr>
          <p:nvPr/>
        </p:nvSpPr>
        <p:spPr bwMode="auto">
          <a:xfrm>
            <a:off x="3609975" y="15811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902" name="Text Box 38"/>
          <p:cNvSpPr txBox="1">
            <a:spLocks noChangeArrowheads="1"/>
          </p:cNvSpPr>
          <p:nvPr/>
        </p:nvSpPr>
        <p:spPr bwMode="auto">
          <a:xfrm>
            <a:off x="6078538" y="20066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6903" name="Text Box 39"/>
          <p:cNvSpPr txBox="1">
            <a:spLocks noChangeArrowheads="1"/>
          </p:cNvSpPr>
          <p:nvPr/>
        </p:nvSpPr>
        <p:spPr bwMode="auto">
          <a:xfrm>
            <a:off x="4038600" y="18542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904" name="Text Box 40"/>
          <p:cNvSpPr txBox="1">
            <a:spLocks noChangeArrowheads="1"/>
          </p:cNvSpPr>
          <p:nvPr/>
        </p:nvSpPr>
        <p:spPr bwMode="auto">
          <a:xfrm>
            <a:off x="2127250" y="19367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6905" name="AutoShape 4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9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9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49" name="AutoShape 37"/>
          <p:cNvSpPr>
            <a:spLocks noChangeArrowheads="1"/>
          </p:cNvSpPr>
          <p:nvPr/>
        </p:nvSpPr>
        <p:spPr bwMode="auto">
          <a:xfrm>
            <a:off x="3609975" y="17907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50" name="Text Box 38"/>
          <p:cNvSpPr txBox="1">
            <a:spLocks noChangeArrowheads="1"/>
          </p:cNvSpPr>
          <p:nvPr/>
        </p:nvSpPr>
        <p:spPr bwMode="auto">
          <a:xfrm>
            <a:off x="6078538" y="22161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8951" name="Text Box 39"/>
          <p:cNvSpPr txBox="1">
            <a:spLocks noChangeArrowheads="1"/>
          </p:cNvSpPr>
          <p:nvPr/>
        </p:nvSpPr>
        <p:spPr bwMode="auto">
          <a:xfrm>
            <a:off x="4038600" y="20637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40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52" name="Text Box 40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9013" name="Rectangle 101"/>
          <p:cNvSpPr>
            <a:spLocks noChangeArrowheads="1"/>
          </p:cNvSpPr>
          <p:nvPr/>
        </p:nvSpPr>
        <p:spPr bwMode="auto">
          <a:xfrm>
            <a:off x="2212975" y="2543175"/>
            <a:ext cx="1257300" cy="4010025"/>
          </a:xfrm>
          <a:prstGeom prst="rect">
            <a:avLst/>
          </a:prstGeom>
          <a:solidFill>
            <a:srgbClr val="99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014" name="Rectangle 102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015" name="Group 103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39016" name="Line 104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17" name="Line 105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18" name="Line 106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19" name="Line 107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0" name="Line 108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1" name="Line 109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2" name="Line 110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3" name="Line 111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4" name="Line 112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5" name="Line 113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6" name="Line 114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7" name="Line 115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8" name="Line 116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29" name="Line 117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0" name="Line 118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1" name="Line 119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2" name="Line 120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3" name="Line 121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4" name="Line 122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5" name="Line 123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6" name="Line 124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7" name="Line 125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8" name="Line 126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39" name="Line 127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0" name="Line 128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1" name="Line 129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2" name="Line 130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3" name="Line 131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4" name="Line 132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5" name="Line 133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6" name="Line 134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7" name="Line 135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8" name="Line 136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49" name="Line 137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0" name="Line 138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1" name="Line 139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2" name="Line 140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3" name="Line 141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4" name="Line 142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5" name="Line 143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6" name="Line 144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7" name="Line 145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8" name="Line 146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59" name="Line 147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0" name="Line 148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1" name="Line 149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2" name="Line 150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3" name="Line 151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4" name="Line 152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5" name="Line 153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066" name="Line 154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067" name="Text Box 155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068" name="Text Box 156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069" name="Text Box 157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070" name="Text Box 158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071" name="Text Box 159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072" name="Line 160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107" name="AutoShape 19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3609975" y="42481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6078538" y="46736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4038600" y="45212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15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2212975" y="5038725"/>
            <a:ext cx="1257300" cy="1514475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944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39945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46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47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48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49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0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1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2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3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4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5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7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8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59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0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1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2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3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4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5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6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7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8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69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0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1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2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3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4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5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6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7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8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79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0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1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2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3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4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5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6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7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8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89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90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91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92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93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94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995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996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97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98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99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000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001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002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3609975" y="12763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6078538" y="17018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4038600" y="15494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2212975" y="2038350"/>
            <a:ext cx="1257300" cy="4514850"/>
          </a:xfrm>
          <a:prstGeom prst="rect">
            <a:avLst/>
          </a:prstGeom>
          <a:solidFill>
            <a:srgbClr val="FF6699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968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40969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0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1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2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3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4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5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6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7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8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79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0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1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2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3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4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5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6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7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8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89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0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1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2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3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4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5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6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7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8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0999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0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1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2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3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4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5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6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7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8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09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0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1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2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3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4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5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6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7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8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9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1020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21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22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23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24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025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026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3609975" y="2486025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6078538" y="2911475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4038600" y="2759075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33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 bwMode="auto">
          <a:xfrm>
            <a:off x="2212975" y="3248025"/>
            <a:ext cx="1257300" cy="3305175"/>
          </a:xfrm>
          <a:prstGeom prst="rect">
            <a:avLst/>
          </a:prstGeom>
          <a:solidFill>
            <a:srgbClr val="99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992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41993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994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995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996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997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998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999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0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1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2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3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4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5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6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7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8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09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0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1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2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3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4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5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6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7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8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19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0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1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2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3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4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5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6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7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8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29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0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1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2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3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4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5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6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7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8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39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40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41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42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2043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2044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45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46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47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48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2049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2050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3609975" y="4886325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6078538" y="5311775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4038600" y="5159375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9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2212975" y="5638800"/>
            <a:ext cx="1257300" cy="9144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3016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43017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18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19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0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1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2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3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4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5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6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7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8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29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0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1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2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3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4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5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6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7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8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39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0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1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2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3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4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5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6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7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8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49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0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1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2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3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4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5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6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7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8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59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0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1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2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3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4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5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6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3067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3068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69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70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71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72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73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74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3609975" y="11811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6078538" y="16065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4038600" y="14541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46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2212975" y="1943100"/>
            <a:ext cx="1257300" cy="46101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4040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44041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2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3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4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5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6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7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8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49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0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1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2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3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4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5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6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7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8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59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0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1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2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3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4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5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6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7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8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69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0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1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2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3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4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5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6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7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8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79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0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1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2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3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4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5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6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7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8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89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90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091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4092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93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94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95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96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97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98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3609975" y="51625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6078538" y="55880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4038600" y="54356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2212975" y="5943600"/>
            <a:ext cx="1257300" cy="6096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5064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45065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66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67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68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69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0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1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2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3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4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5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6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7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8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79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0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1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2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3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4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5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6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7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8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89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0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1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2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3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4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5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6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7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8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099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0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1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2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3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4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5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6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7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8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09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10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11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12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13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14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5115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5116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117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118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119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120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121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122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3609975" y="15811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6078538" y="20066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4038600" y="18542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42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2127250" y="1089025"/>
            <a:ext cx="671513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16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2212975" y="2343150"/>
            <a:ext cx="1257300" cy="4210050"/>
          </a:xfrm>
          <a:prstGeom prst="rect">
            <a:avLst/>
          </a:prstGeom>
          <a:solidFill>
            <a:srgbClr val="CC0066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2212975" y="996950"/>
            <a:ext cx="1257300" cy="5559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6088" name="Group 8"/>
          <p:cNvGrpSpPr>
            <a:grpSpLocks/>
          </p:cNvGrpSpPr>
          <p:nvPr/>
        </p:nvGrpSpPr>
        <p:grpSpPr bwMode="auto">
          <a:xfrm>
            <a:off x="2805113" y="1541463"/>
            <a:ext cx="558800" cy="5005387"/>
            <a:chOff x="1353" y="231"/>
            <a:chExt cx="415" cy="3713"/>
          </a:xfrm>
        </p:grpSpPr>
        <p:sp>
          <p:nvSpPr>
            <p:cNvPr id="46089" name="Line 9"/>
            <p:cNvSpPr>
              <a:spLocks noChangeShapeType="1"/>
            </p:cNvSpPr>
            <p:nvPr/>
          </p:nvSpPr>
          <p:spPr bwMode="auto">
            <a:xfrm>
              <a:off x="1353" y="231"/>
              <a:ext cx="41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0" name="Line 10"/>
            <p:cNvSpPr>
              <a:spLocks noChangeShapeType="1"/>
            </p:cNvSpPr>
            <p:nvPr/>
          </p:nvSpPr>
          <p:spPr bwMode="auto">
            <a:xfrm>
              <a:off x="1481" y="30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1" name="Line 11"/>
            <p:cNvSpPr>
              <a:spLocks noChangeShapeType="1"/>
            </p:cNvSpPr>
            <p:nvPr/>
          </p:nvSpPr>
          <p:spPr bwMode="auto">
            <a:xfrm>
              <a:off x="1481" y="38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2" name="Line 12"/>
            <p:cNvSpPr>
              <a:spLocks noChangeShapeType="1"/>
            </p:cNvSpPr>
            <p:nvPr/>
          </p:nvSpPr>
          <p:spPr bwMode="auto">
            <a:xfrm>
              <a:off x="1481" y="45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3" name="Line 13"/>
            <p:cNvSpPr>
              <a:spLocks noChangeShapeType="1"/>
            </p:cNvSpPr>
            <p:nvPr/>
          </p:nvSpPr>
          <p:spPr bwMode="auto">
            <a:xfrm>
              <a:off x="1481" y="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4" name="Line 14"/>
            <p:cNvSpPr>
              <a:spLocks noChangeShapeType="1"/>
            </p:cNvSpPr>
            <p:nvPr/>
          </p:nvSpPr>
          <p:spPr bwMode="auto">
            <a:xfrm>
              <a:off x="1433" y="604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5" name="Line 15"/>
            <p:cNvSpPr>
              <a:spLocks noChangeShapeType="1"/>
            </p:cNvSpPr>
            <p:nvPr/>
          </p:nvSpPr>
          <p:spPr bwMode="auto">
            <a:xfrm>
              <a:off x="1481" y="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6" name="Line 16"/>
            <p:cNvSpPr>
              <a:spLocks noChangeShapeType="1"/>
            </p:cNvSpPr>
            <p:nvPr/>
          </p:nvSpPr>
          <p:spPr bwMode="auto">
            <a:xfrm>
              <a:off x="1481" y="75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7" name="Line 17"/>
            <p:cNvSpPr>
              <a:spLocks noChangeShapeType="1"/>
            </p:cNvSpPr>
            <p:nvPr/>
          </p:nvSpPr>
          <p:spPr bwMode="auto">
            <a:xfrm>
              <a:off x="1481" y="82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8" name="Line 18"/>
            <p:cNvSpPr>
              <a:spLocks noChangeShapeType="1"/>
            </p:cNvSpPr>
            <p:nvPr/>
          </p:nvSpPr>
          <p:spPr bwMode="auto">
            <a:xfrm>
              <a:off x="1363" y="976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099" name="Line 19"/>
            <p:cNvSpPr>
              <a:spLocks noChangeShapeType="1"/>
            </p:cNvSpPr>
            <p:nvPr/>
          </p:nvSpPr>
          <p:spPr bwMode="auto">
            <a:xfrm>
              <a:off x="1481" y="90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0" name="Line 20"/>
            <p:cNvSpPr>
              <a:spLocks noChangeShapeType="1"/>
            </p:cNvSpPr>
            <p:nvPr/>
          </p:nvSpPr>
          <p:spPr bwMode="auto">
            <a:xfrm>
              <a:off x="1481" y="105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1" name="Line 21"/>
            <p:cNvSpPr>
              <a:spLocks noChangeShapeType="1"/>
            </p:cNvSpPr>
            <p:nvPr/>
          </p:nvSpPr>
          <p:spPr bwMode="auto">
            <a:xfrm>
              <a:off x="1481" y="1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2" name="Line 22"/>
            <p:cNvSpPr>
              <a:spLocks noChangeShapeType="1"/>
            </p:cNvSpPr>
            <p:nvPr/>
          </p:nvSpPr>
          <p:spPr bwMode="auto">
            <a:xfrm>
              <a:off x="1481" y="120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3" name="Line 23"/>
            <p:cNvSpPr>
              <a:spLocks noChangeShapeType="1"/>
            </p:cNvSpPr>
            <p:nvPr/>
          </p:nvSpPr>
          <p:spPr bwMode="auto">
            <a:xfrm>
              <a:off x="1481" y="1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4" name="Line 24"/>
            <p:cNvSpPr>
              <a:spLocks noChangeShapeType="1"/>
            </p:cNvSpPr>
            <p:nvPr/>
          </p:nvSpPr>
          <p:spPr bwMode="auto">
            <a:xfrm>
              <a:off x="1433" y="1349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5" name="Line 25"/>
            <p:cNvSpPr>
              <a:spLocks noChangeShapeType="1"/>
            </p:cNvSpPr>
            <p:nvPr/>
          </p:nvSpPr>
          <p:spPr bwMode="auto">
            <a:xfrm>
              <a:off x="1481" y="1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6" name="Line 26"/>
            <p:cNvSpPr>
              <a:spLocks noChangeShapeType="1"/>
            </p:cNvSpPr>
            <p:nvPr/>
          </p:nvSpPr>
          <p:spPr bwMode="auto">
            <a:xfrm>
              <a:off x="1481" y="149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7" name="Line 27"/>
            <p:cNvSpPr>
              <a:spLocks noChangeShapeType="1"/>
            </p:cNvSpPr>
            <p:nvPr/>
          </p:nvSpPr>
          <p:spPr bwMode="auto">
            <a:xfrm>
              <a:off x="1481" y="157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8" name="Line 28"/>
            <p:cNvSpPr>
              <a:spLocks noChangeShapeType="1"/>
            </p:cNvSpPr>
            <p:nvPr/>
          </p:nvSpPr>
          <p:spPr bwMode="auto">
            <a:xfrm>
              <a:off x="1363" y="1721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09" name="Line 29"/>
            <p:cNvSpPr>
              <a:spLocks noChangeShapeType="1"/>
            </p:cNvSpPr>
            <p:nvPr/>
          </p:nvSpPr>
          <p:spPr bwMode="auto">
            <a:xfrm>
              <a:off x="1481" y="164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0" name="Line 30"/>
            <p:cNvSpPr>
              <a:spLocks noChangeShapeType="1"/>
            </p:cNvSpPr>
            <p:nvPr/>
          </p:nvSpPr>
          <p:spPr bwMode="auto">
            <a:xfrm>
              <a:off x="1481" y="179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1" name="Line 31"/>
            <p:cNvSpPr>
              <a:spLocks noChangeShapeType="1"/>
            </p:cNvSpPr>
            <p:nvPr/>
          </p:nvSpPr>
          <p:spPr bwMode="auto">
            <a:xfrm>
              <a:off x="1481" y="186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2" name="Line 32"/>
            <p:cNvSpPr>
              <a:spLocks noChangeShapeType="1"/>
            </p:cNvSpPr>
            <p:nvPr/>
          </p:nvSpPr>
          <p:spPr bwMode="auto">
            <a:xfrm>
              <a:off x="1481" y="193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3" name="Line 33"/>
            <p:cNvSpPr>
              <a:spLocks noChangeShapeType="1"/>
            </p:cNvSpPr>
            <p:nvPr/>
          </p:nvSpPr>
          <p:spPr bwMode="auto">
            <a:xfrm>
              <a:off x="1481" y="201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4" name="Line 34"/>
            <p:cNvSpPr>
              <a:spLocks noChangeShapeType="1"/>
            </p:cNvSpPr>
            <p:nvPr/>
          </p:nvSpPr>
          <p:spPr bwMode="auto">
            <a:xfrm>
              <a:off x="1433" y="2088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5" name="Line 35"/>
            <p:cNvSpPr>
              <a:spLocks noChangeShapeType="1"/>
            </p:cNvSpPr>
            <p:nvPr/>
          </p:nvSpPr>
          <p:spPr bwMode="auto">
            <a:xfrm>
              <a:off x="1481" y="216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6" name="Line 36"/>
            <p:cNvSpPr>
              <a:spLocks noChangeShapeType="1"/>
            </p:cNvSpPr>
            <p:nvPr/>
          </p:nvSpPr>
          <p:spPr bwMode="auto">
            <a:xfrm>
              <a:off x="1481" y="223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7" name="Line 37"/>
            <p:cNvSpPr>
              <a:spLocks noChangeShapeType="1"/>
            </p:cNvSpPr>
            <p:nvPr/>
          </p:nvSpPr>
          <p:spPr bwMode="auto">
            <a:xfrm>
              <a:off x="1481" y="231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8" name="Line 38"/>
            <p:cNvSpPr>
              <a:spLocks noChangeShapeType="1"/>
            </p:cNvSpPr>
            <p:nvPr/>
          </p:nvSpPr>
          <p:spPr bwMode="auto">
            <a:xfrm>
              <a:off x="1363" y="2460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19" name="Line 39"/>
            <p:cNvSpPr>
              <a:spLocks noChangeShapeType="1"/>
            </p:cNvSpPr>
            <p:nvPr/>
          </p:nvSpPr>
          <p:spPr bwMode="auto">
            <a:xfrm>
              <a:off x="1481" y="238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0" name="Line 40"/>
            <p:cNvSpPr>
              <a:spLocks noChangeShapeType="1"/>
            </p:cNvSpPr>
            <p:nvPr/>
          </p:nvSpPr>
          <p:spPr bwMode="auto">
            <a:xfrm>
              <a:off x="1481" y="2529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1" name="Line 41"/>
            <p:cNvSpPr>
              <a:spLocks noChangeShapeType="1"/>
            </p:cNvSpPr>
            <p:nvPr/>
          </p:nvSpPr>
          <p:spPr bwMode="auto">
            <a:xfrm>
              <a:off x="1481" y="260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2" name="Line 42"/>
            <p:cNvSpPr>
              <a:spLocks noChangeShapeType="1"/>
            </p:cNvSpPr>
            <p:nvPr/>
          </p:nvSpPr>
          <p:spPr bwMode="auto">
            <a:xfrm>
              <a:off x="1481" y="267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3" name="Line 43"/>
            <p:cNvSpPr>
              <a:spLocks noChangeShapeType="1"/>
            </p:cNvSpPr>
            <p:nvPr/>
          </p:nvSpPr>
          <p:spPr bwMode="auto">
            <a:xfrm>
              <a:off x="1481" y="2752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4" name="Line 44"/>
            <p:cNvSpPr>
              <a:spLocks noChangeShapeType="1"/>
            </p:cNvSpPr>
            <p:nvPr/>
          </p:nvSpPr>
          <p:spPr bwMode="auto">
            <a:xfrm>
              <a:off x="1433" y="2827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5" name="Line 45"/>
            <p:cNvSpPr>
              <a:spLocks noChangeShapeType="1"/>
            </p:cNvSpPr>
            <p:nvPr/>
          </p:nvSpPr>
          <p:spPr bwMode="auto">
            <a:xfrm>
              <a:off x="1481" y="290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6" name="Line 46"/>
            <p:cNvSpPr>
              <a:spLocks noChangeShapeType="1"/>
            </p:cNvSpPr>
            <p:nvPr/>
          </p:nvSpPr>
          <p:spPr bwMode="auto">
            <a:xfrm>
              <a:off x="1481" y="297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7" name="Line 47"/>
            <p:cNvSpPr>
              <a:spLocks noChangeShapeType="1"/>
            </p:cNvSpPr>
            <p:nvPr/>
          </p:nvSpPr>
          <p:spPr bwMode="auto">
            <a:xfrm>
              <a:off x="1481" y="305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8" name="Line 48"/>
            <p:cNvSpPr>
              <a:spLocks noChangeShapeType="1"/>
            </p:cNvSpPr>
            <p:nvPr/>
          </p:nvSpPr>
          <p:spPr bwMode="auto">
            <a:xfrm>
              <a:off x="1363" y="3199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29" name="Line 49"/>
            <p:cNvSpPr>
              <a:spLocks noChangeShapeType="1"/>
            </p:cNvSpPr>
            <p:nvPr/>
          </p:nvSpPr>
          <p:spPr bwMode="auto">
            <a:xfrm>
              <a:off x="1481" y="312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0" name="Line 50"/>
            <p:cNvSpPr>
              <a:spLocks noChangeShapeType="1"/>
            </p:cNvSpPr>
            <p:nvPr/>
          </p:nvSpPr>
          <p:spPr bwMode="auto">
            <a:xfrm>
              <a:off x="1481" y="3274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1" name="Line 51"/>
            <p:cNvSpPr>
              <a:spLocks noChangeShapeType="1"/>
            </p:cNvSpPr>
            <p:nvPr/>
          </p:nvSpPr>
          <p:spPr bwMode="auto">
            <a:xfrm>
              <a:off x="1481" y="3348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2" name="Line 52"/>
            <p:cNvSpPr>
              <a:spLocks noChangeShapeType="1"/>
            </p:cNvSpPr>
            <p:nvPr/>
          </p:nvSpPr>
          <p:spPr bwMode="auto">
            <a:xfrm>
              <a:off x="1481" y="3423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3" name="Line 53"/>
            <p:cNvSpPr>
              <a:spLocks noChangeShapeType="1"/>
            </p:cNvSpPr>
            <p:nvPr/>
          </p:nvSpPr>
          <p:spPr bwMode="auto">
            <a:xfrm>
              <a:off x="1481" y="3497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4" name="Line 54"/>
            <p:cNvSpPr>
              <a:spLocks noChangeShapeType="1"/>
            </p:cNvSpPr>
            <p:nvPr/>
          </p:nvSpPr>
          <p:spPr bwMode="auto">
            <a:xfrm>
              <a:off x="1433" y="3572"/>
              <a:ext cx="33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5" name="Line 55"/>
            <p:cNvSpPr>
              <a:spLocks noChangeShapeType="1"/>
            </p:cNvSpPr>
            <p:nvPr/>
          </p:nvSpPr>
          <p:spPr bwMode="auto">
            <a:xfrm>
              <a:off x="1481" y="3646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6" name="Line 56"/>
            <p:cNvSpPr>
              <a:spLocks noChangeShapeType="1"/>
            </p:cNvSpPr>
            <p:nvPr/>
          </p:nvSpPr>
          <p:spPr bwMode="auto">
            <a:xfrm>
              <a:off x="1481" y="3721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7" name="Line 57"/>
            <p:cNvSpPr>
              <a:spLocks noChangeShapeType="1"/>
            </p:cNvSpPr>
            <p:nvPr/>
          </p:nvSpPr>
          <p:spPr bwMode="auto">
            <a:xfrm>
              <a:off x="1481" y="3795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8" name="Line 58"/>
            <p:cNvSpPr>
              <a:spLocks noChangeShapeType="1"/>
            </p:cNvSpPr>
            <p:nvPr/>
          </p:nvSpPr>
          <p:spPr bwMode="auto">
            <a:xfrm>
              <a:off x="1363" y="3944"/>
              <a:ext cx="40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139" name="Line 59"/>
            <p:cNvSpPr>
              <a:spLocks noChangeShapeType="1"/>
            </p:cNvSpPr>
            <p:nvPr/>
          </p:nvSpPr>
          <p:spPr bwMode="auto">
            <a:xfrm>
              <a:off x="1481" y="3870"/>
              <a:ext cx="287" cy="0"/>
            </a:xfrm>
            <a:prstGeom prst="line">
              <a:avLst/>
            </a:prstGeom>
            <a:noFill/>
            <a:ln w="9525">
              <a:solidFill>
                <a:srgbClr val="0000FF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6140" name="Text Box 60"/>
          <p:cNvSpPr txBox="1">
            <a:spLocks noChangeArrowheads="1"/>
          </p:cNvSpPr>
          <p:nvPr/>
        </p:nvSpPr>
        <p:spPr bwMode="auto">
          <a:xfrm>
            <a:off x="2190750" y="535781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141" name="Text Box 61"/>
          <p:cNvSpPr txBox="1">
            <a:spLocks noChangeArrowheads="1"/>
          </p:cNvSpPr>
          <p:nvPr/>
        </p:nvSpPr>
        <p:spPr bwMode="auto">
          <a:xfrm>
            <a:off x="2190750" y="4356100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20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142" name="Text Box 62"/>
          <p:cNvSpPr txBox="1">
            <a:spLocks noChangeArrowheads="1"/>
          </p:cNvSpPr>
          <p:nvPr/>
        </p:nvSpPr>
        <p:spPr bwMode="auto">
          <a:xfrm>
            <a:off x="2190750" y="3354388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143" name="Text Box 63"/>
          <p:cNvSpPr txBox="1">
            <a:spLocks noChangeArrowheads="1"/>
          </p:cNvSpPr>
          <p:nvPr/>
        </p:nvSpPr>
        <p:spPr bwMode="auto">
          <a:xfrm>
            <a:off x="2190750" y="2352675"/>
            <a:ext cx="62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144" name="Text Box 64"/>
          <p:cNvSpPr txBox="1">
            <a:spLocks noChangeArrowheads="1"/>
          </p:cNvSpPr>
          <p:nvPr/>
        </p:nvSpPr>
        <p:spPr bwMode="auto">
          <a:xfrm>
            <a:off x="2190750" y="1350963"/>
            <a:ext cx="62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8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  <a:endParaRPr lang="en-US" sz="18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145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146" name="AutoShape 6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88" name="Rectangle 184"/>
          <p:cNvSpPr>
            <a:spLocks noChangeArrowheads="1"/>
          </p:cNvSpPr>
          <p:nvPr/>
        </p:nvSpPr>
        <p:spPr bwMode="auto">
          <a:xfrm>
            <a:off x="2208213" y="2065338"/>
            <a:ext cx="1257300" cy="4486275"/>
          </a:xfrm>
          <a:prstGeom prst="rect">
            <a:avLst/>
          </a:prstGeom>
          <a:solidFill>
            <a:srgbClr val="CC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3609975" y="1304925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6078538" y="1730375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4038600" y="1577975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75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69" name="Line 65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47171" name="Group 67"/>
          <p:cNvGrpSpPr>
            <a:grpSpLocks/>
          </p:cNvGrpSpPr>
          <p:nvPr/>
        </p:nvGrpSpPr>
        <p:grpSpPr bwMode="auto">
          <a:xfrm>
            <a:off x="1846263" y="236538"/>
            <a:ext cx="1981200" cy="6403975"/>
            <a:chOff x="3815" y="81"/>
            <a:chExt cx="1248" cy="4034"/>
          </a:xfrm>
        </p:grpSpPr>
        <p:grpSp>
          <p:nvGrpSpPr>
            <p:cNvPr id="47172" name="Group 68"/>
            <p:cNvGrpSpPr>
              <a:grpSpLocks/>
            </p:cNvGrpSpPr>
            <p:nvPr/>
          </p:nvGrpSpPr>
          <p:grpSpPr bwMode="auto">
            <a:xfrm>
              <a:off x="4441" y="290"/>
              <a:ext cx="334" cy="3766"/>
              <a:chOff x="1489" y="178"/>
              <a:chExt cx="334" cy="3766"/>
            </a:xfrm>
          </p:grpSpPr>
          <p:grpSp>
            <p:nvGrpSpPr>
              <p:cNvPr id="47173" name="Group 6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47174" name="Line 7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75" name="Line 7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76" name="Line 7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77" name="Line 7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78" name="Line 7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79" name="Line 7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80" name="Line 7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81" name="Line 7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82" name="Line 7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83" name="Line 7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7184" name="Line 8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7185" name="Line 8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86" name="Line 8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87" name="Line 8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88" name="Line 8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89" name="Line 8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0" name="Line 8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1" name="Line 8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2" name="Line 8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3" name="Line 8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4" name="Line 9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5" name="Line 9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6" name="Line 9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7" name="Line 9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8" name="Line 9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199" name="Line 9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0" name="Line 9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1" name="Line 9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2" name="Line 9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3" name="Line 9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4" name="Line 10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5" name="Line 10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6" name="Line 10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7" name="Line 10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8" name="Line 10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09" name="Line 10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0" name="Line 10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1" name="Line 10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2" name="Line 10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3" name="Line 10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4" name="Line 11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5" name="Line 11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6" name="Line 11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7" name="Line 11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8" name="Line 11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19" name="Line 11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0" name="Line 11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1" name="Line 11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2" name="Line 11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3" name="Line 11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4" name="Line 12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5" name="Line 12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6" name="Line 12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7" name="Line 12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8" name="Line 12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29" name="Line 12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0" name="Line 12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1" name="Line 12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2" name="Line 12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3" name="Line 12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4" name="Line 13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5" name="Line 13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6" name="Line 13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7" name="Line 13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8" name="Line 13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39" name="Line 13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0" name="Line 13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1" name="Line 13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2" name="Line 13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3" name="Line 13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4" name="Line 14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5" name="Line 14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6" name="Line 14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7" name="Line 14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8" name="Line 14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49" name="Line 14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0" name="Line 14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1" name="Line 14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2" name="Line 14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3" name="Line 14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4" name="Line 15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5" name="Line 15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6" name="Line 15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7" name="Line 15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8" name="Line 15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59" name="Line 15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0" name="Line 15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1" name="Line 15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2" name="Line 15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3" name="Line 15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4" name="Line 16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5" name="Line 16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6" name="Line 16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7" name="Line 16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8" name="Line 16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69" name="Line 16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70" name="Line 16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71" name="Line 16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72" name="Line 16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73" name="Line 16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274" name="Line 17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7275" name="Text Box 171"/>
            <p:cNvSpPr txBox="1">
              <a:spLocks noChangeArrowheads="1"/>
            </p:cNvSpPr>
            <p:nvPr/>
          </p:nvSpPr>
          <p:spPr bwMode="auto">
            <a:xfrm>
              <a:off x="4070" y="357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6" name="Text Box 172"/>
            <p:cNvSpPr txBox="1">
              <a:spLocks noChangeArrowheads="1"/>
            </p:cNvSpPr>
            <p:nvPr/>
          </p:nvSpPr>
          <p:spPr bwMode="auto">
            <a:xfrm>
              <a:off x="4070" y="320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7" name="Text Box 173"/>
            <p:cNvSpPr txBox="1">
              <a:spLocks noChangeArrowheads="1"/>
            </p:cNvSpPr>
            <p:nvPr/>
          </p:nvSpPr>
          <p:spPr bwMode="auto">
            <a:xfrm>
              <a:off x="4070" y="282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8" name="Text Box 174"/>
            <p:cNvSpPr txBox="1">
              <a:spLocks noChangeArrowheads="1"/>
            </p:cNvSpPr>
            <p:nvPr/>
          </p:nvSpPr>
          <p:spPr bwMode="auto">
            <a:xfrm>
              <a:off x="4070" y="244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79" name="Text Box 175"/>
            <p:cNvSpPr txBox="1">
              <a:spLocks noChangeArrowheads="1"/>
            </p:cNvSpPr>
            <p:nvPr/>
          </p:nvSpPr>
          <p:spPr bwMode="auto">
            <a:xfrm>
              <a:off x="4070" y="207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0" name="Text Box 176"/>
            <p:cNvSpPr txBox="1">
              <a:spLocks noChangeArrowheads="1"/>
            </p:cNvSpPr>
            <p:nvPr/>
          </p:nvSpPr>
          <p:spPr bwMode="auto">
            <a:xfrm>
              <a:off x="4070" y="169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1" name="Text Box 177"/>
            <p:cNvSpPr txBox="1">
              <a:spLocks noChangeArrowheads="1"/>
            </p:cNvSpPr>
            <p:nvPr/>
          </p:nvSpPr>
          <p:spPr bwMode="auto">
            <a:xfrm>
              <a:off x="4070" y="131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2" name="Text Box 178"/>
            <p:cNvSpPr txBox="1">
              <a:spLocks noChangeArrowheads="1"/>
            </p:cNvSpPr>
            <p:nvPr/>
          </p:nvSpPr>
          <p:spPr bwMode="auto">
            <a:xfrm>
              <a:off x="4070" y="94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3" name="Text Box 179"/>
            <p:cNvSpPr txBox="1">
              <a:spLocks noChangeArrowheads="1"/>
            </p:cNvSpPr>
            <p:nvPr/>
          </p:nvSpPr>
          <p:spPr bwMode="auto">
            <a:xfrm>
              <a:off x="4070" y="56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4" name="Text Box 180"/>
            <p:cNvSpPr txBox="1">
              <a:spLocks noChangeArrowheads="1"/>
            </p:cNvSpPr>
            <p:nvPr/>
          </p:nvSpPr>
          <p:spPr bwMode="auto">
            <a:xfrm>
              <a:off x="4016" y="186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7285" name="Rectangle 181"/>
            <p:cNvSpPr>
              <a:spLocks noChangeArrowheads="1"/>
            </p:cNvSpPr>
            <p:nvPr/>
          </p:nvSpPr>
          <p:spPr bwMode="auto">
            <a:xfrm>
              <a:off x="4043" y="81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86" name="Line 182"/>
            <p:cNvSpPr>
              <a:spLocks noChangeShapeType="1"/>
            </p:cNvSpPr>
            <p:nvPr/>
          </p:nvSpPr>
          <p:spPr bwMode="auto">
            <a:xfrm>
              <a:off x="3815" y="4115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7287" name="Text Box 183"/>
          <p:cNvSpPr txBox="1">
            <a:spLocks noChangeArrowheads="1"/>
          </p:cNvSpPr>
          <p:nvPr/>
        </p:nvSpPr>
        <p:spPr bwMode="auto">
          <a:xfrm>
            <a:off x="2149475" y="168275"/>
            <a:ext cx="67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2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7289" name="AutoShape 18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2208213" y="1589088"/>
            <a:ext cx="1257300" cy="4962525"/>
          </a:xfrm>
          <a:prstGeom prst="rect">
            <a:avLst/>
          </a:prstGeom>
          <a:solidFill>
            <a:srgbClr val="FFCC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 bwMode="auto">
          <a:xfrm>
            <a:off x="3609975" y="809625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6078538" y="1235075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4038600" y="1082675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83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48135" name="Group 7"/>
          <p:cNvGrpSpPr>
            <a:grpSpLocks/>
          </p:cNvGrpSpPr>
          <p:nvPr/>
        </p:nvGrpSpPr>
        <p:grpSpPr bwMode="auto">
          <a:xfrm>
            <a:off x="1846263" y="236538"/>
            <a:ext cx="1981200" cy="6403975"/>
            <a:chOff x="3815" y="81"/>
            <a:chExt cx="1248" cy="4034"/>
          </a:xfrm>
        </p:grpSpPr>
        <p:grpSp>
          <p:nvGrpSpPr>
            <p:cNvPr id="48136" name="Group 8"/>
            <p:cNvGrpSpPr>
              <a:grpSpLocks/>
            </p:cNvGrpSpPr>
            <p:nvPr/>
          </p:nvGrpSpPr>
          <p:grpSpPr bwMode="auto">
            <a:xfrm>
              <a:off x="4441" y="290"/>
              <a:ext cx="334" cy="3766"/>
              <a:chOff x="1489" y="178"/>
              <a:chExt cx="334" cy="3766"/>
            </a:xfrm>
          </p:grpSpPr>
          <p:grpSp>
            <p:nvGrpSpPr>
              <p:cNvPr id="48137" name="Group 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48138" name="Line 1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39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0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1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2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3" name="Line 1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4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5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6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7" name="Line 1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8148" name="Line 2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8149" name="Line 2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0" name="Line 2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1" name="Line 2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2" name="Line 2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3" name="Line 2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4" name="Line 2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5" name="Line 2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6" name="Line 2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7" name="Line 2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8" name="Line 3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59" name="Line 3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0" name="Line 3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1" name="Line 3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2" name="Line 3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3" name="Line 3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4" name="Line 3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5" name="Line 3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6" name="Line 3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7" name="Line 3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8" name="Line 4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69" name="Line 4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0" name="Line 4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1" name="Line 4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2" name="Line 4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3" name="Line 4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4" name="Line 4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5" name="Line 4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6" name="Line 4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7" name="Line 4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8" name="Line 5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79" name="Line 5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0" name="Line 5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1" name="Line 5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2" name="Line 5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3" name="Line 5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4" name="Line 5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5" name="Line 5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6" name="Line 5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7" name="Line 5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8" name="Line 6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89" name="Line 6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0" name="Line 6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1" name="Line 6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2" name="Line 6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3" name="Line 6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4" name="Line 6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5" name="Line 6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6" name="Line 6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7" name="Line 6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8" name="Line 7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199" name="Line 7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0" name="Line 7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1" name="Line 7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2" name="Line 7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3" name="Line 7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4" name="Line 7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5" name="Line 7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6" name="Line 7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7" name="Line 7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8" name="Line 8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09" name="Line 8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0" name="Line 8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1" name="Line 8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2" name="Line 8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3" name="Line 8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4" name="Line 8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5" name="Line 8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6" name="Line 8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7" name="Line 8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8" name="Line 9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19" name="Line 9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0" name="Line 9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1" name="Line 9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2" name="Line 9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3" name="Line 9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4" name="Line 9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5" name="Line 9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6" name="Line 9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7" name="Line 9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8" name="Line 10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29" name="Line 10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0" name="Line 10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1" name="Line 10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2" name="Line 10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3" name="Line 10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4" name="Line 10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5" name="Line 10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6" name="Line 10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7" name="Line 10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238" name="Line 11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8239" name="Text Box 111"/>
            <p:cNvSpPr txBox="1">
              <a:spLocks noChangeArrowheads="1"/>
            </p:cNvSpPr>
            <p:nvPr/>
          </p:nvSpPr>
          <p:spPr bwMode="auto">
            <a:xfrm>
              <a:off x="4070" y="357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0" name="Text Box 112"/>
            <p:cNvSpPr txBox="1">
              <a:spLocks noChangeArrowheads="1"/>
            </p:cNvSpPr>
            <p:nvPr/>
          </p:nvSpPr>
          <p:spPr bwMode="auto">
            <a:xfrm>
              <a:off x="4070" y="320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1" name="Text Box 113"/>
            <p:cNvSpPr txBox="1">
              <a:spLocks noChangeArrowheads="1"/>
            </p:cNvSpPr>
            <p:nvPr/>
          </p:nvSpPr>
          <p:spPr bwMode="auto">
            <a:xfrm>
              <a:off x="4070" y="282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2" name="Text Box 114"/>
            <p:cNvSpPr txBox="1">
              <a:spLocks noChangeArrowheads="1"/>
            </p:cNvSpPr>
            <p:nvPr/>
          </p:nvSpPr>
          <p:spPr bwMode="auto">
            <a:xfrm>
              <a:off x="4070" y="244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3" name="Text Box 115"/>
            <p:cNvSpPr txBox="1">
              <a:spLocks noChangeArrowheads="1"/>
            </p:cNvSpPr>
            <p:nvPr/>
          </p:nvSpPr>
          <p:spPr bwMode="auto">
            <a:xfrm>
              <a:off x="4070" y="207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4" name="Text Box 116"/>
            <p:cNvSpPr txBox="1">
              <a:spLocks noChangeArrowheads="1"/>
            </p:cNvSpPr>
            <p:nvPr/>
          </p:nvSpPr>
          <p:spPr bwMode="auto">
            <a:xfrm>
              <a:off x="4070" y="169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5" name="Text Box 117"/>
            <p:cNvSpPr txBox="1">
              <a:spLocks noChangeArrowheads="1"/>
            </p:cNvSpPr>
            <p:nvPr/>
          </p:nvSpPr>
          <p:spPr bwMode="auto">
            <a:xfrm>
              <a:off x="4070" y="131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6" name="Text Box 118"/>
            <p:cNvSpPr txBox="1">
              <a:spLocks noChangeArrowheads="1"/>
            </p:cNvSpPr>
            <p:nvPr/>
          </p:nvSpPr>
          <p:spPr bwMode="auto">
            <a:xfrm>
              <a:off x="4070" y="94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7" name="Text Box 119"/>
            <p:cNvSpPr txBox="1">
              <a:spLocks noChangeArrowheads="1"/>
            </p:cNvSpPr>
            <p:nvPr/>
          </p:nvSpPr>
          <p:spPr bwMode="auto">
            <a:xfrm>
              <a:off x="4070" y="56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8" name="Text Box 120"/>
            <p:cNvSpPr txBox="1">
              <a:spLocks noChangeArrowheads="1"/>
            </p:cNvSpPr>
            <p:nvPr/>
          </p:nvSpPr>
          <p:spPr bwMode="auto">
            <a:xfrm>
              <a:off x="4016" y="186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8249" name="Rectangle 121"/>
            <p:cNvSpPr>
              <a:spLocks noChangeArrowheads="1"/>
            </p:cNvSpPr>
            <p:nvPr/>
          </p:nvSpPr>
          <p:spPr bwMode="auto">
            <a:xfrm>
              <a:off x="4043" y="81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250" name="Line 122"/>
            <p:cNvSpPr>
              <a:spLocks noChangeShapeType="1"/>
            </p:cNvSpPr>
            <p:nvPr/>
          </p:nvSpPr>
          <p:spPr bwMode="auto">
            <a:xfrm>
              <a:off x="3815" y="4115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8251" name="Text Box 123"/>
          <p:cNvSpPr txBox="1">
            <a:spLocks noChangeArrowheads="1"/>
          </p:cNvSpPr>
          <p:nvPr/>
        </p:nvSpPr>
        <p:spPr bwMode="auto">
          <a:xfrm>
            <a:off x="2149475" y="168275"/>
            <a:ext cx="67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2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8252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2208213" y="5284788"/>
            <a:ext cx="1257300" cy="12668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3609975" y="451485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6078538" y="494030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4038600" y="478790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21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9158" name="Line 6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49159" name="Group 7"/>
          <p:cNvGrpSpPr>
            <a:grpSpLocks/>
          </p:cNvGrpSpPr>
          <p:nvPr/>
        </p:nvGrpSpPr>
        <p:grpSpPr bwMode="auto">
          <a:xfrm>
            <a:off x="1846263" y="236538"/>
            <a:ext cx="1981200" cy="6403975"/>
            <a:chOff x="3815" y="81"/>
            <a:chExt cx="1248" cy="4034"/>
          </a:xfrm>
        </p:grpSpPr>
        <p:grpSp>
          <p:nvGrpSpPr>
            <p:cNvPr id="49160" name="Group 8"/>
            <p:cNvGrpSpPr>
              <a:grpSpLocks/>
            </p:cNvGrpSpPr>
            <p:nvPr/>
          </p:nvGrpSpPr>
          <p:grpSpPr bwMode="auto">
            <a:xfrm>
              <a:off x="4441" y="290"/>
              <a:ext cx="334" cy="3766"/>
              <a:chOff x="1489" y="178"/>
              <a:chExt cx="334" cy="3766"/>
            </a:xfrm>
          </p:grpSpPr>
          <p:grpSp>
            <p:nvGrpSpPr>
              <p:cNvPr id="49161" name="Group 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49162" name="Line 1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3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4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5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6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7" name="Line 1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8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69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70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71" name="Line 1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49172" name="Line 2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49173" name="Line 2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4" name="Line 2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5" name="Line 2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6" name="Line 2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7" name="Line 2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8" name="Line 2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79" name="Line 2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0" name="Line 2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1" name="Line 2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2" name="Line 3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3" name="Line 3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4" name="Line 3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5" name="Line 3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6" name="Line 3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7" name="Line 3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8" name="Line 3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89" name="Line 3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0" name="Line 3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1" name="Line 3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2" name="Line 4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3" name="Line 4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4" name="Line 4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5" name="Line 4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6" name="Line 4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7" name="Line 4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8" name="Line 4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199" name="Line 4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0" name="Line 4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1" name="Line 4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2" name="Line 5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3" name="Line 5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4" name="Line 5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5" name="Line 5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6" name="Line 5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7" name="Line 5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8" name="Line 5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09" name="Line 5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0" name="Line 5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1" name="Line 5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2" name="Line 6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3" name="Line 6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4" name="Line 6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5" name="Line 6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6" name="Line 6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7" name="Line 6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8" name="Line 6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19" name="Line 6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0" name="Line 6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1" name="Line 6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2" name="Line 7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3" name="Line 7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4" name="Line 7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5" name="Line 7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6" name="Line 7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7" name="Line 7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8" name="Line 7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29" name="Line 7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0" name="Line 7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1" name="Line 7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2" name="Line 8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3" name="Line 8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4" name="Line 8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5" name="Line 8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6" name="Line 8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7" name="Line 8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8" name="Line 8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39" name="Line 8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0" name="Line 8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1" name="Line 8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2" name="Line 9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3" name="Line 9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4" name="Line 9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5" name="Line 9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6" name="Line 9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7" name="Line 9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8" name="Line 9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49" name="Line 9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0" name="Line 9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1" name="Line 9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2" name="Line 10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3" name="Line 10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4" name="Line 10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5" name="Line 10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6" name="Line 10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7" name="Line 10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8" name="Line 10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59" name="Line 10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60" name="Line 10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61" name="Line 10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262" name="Line 11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49263" name="Text Box 111"/>
            <p:cNvSpPr txBox="1">
              <a:spLocks noChangeArrowheads="1"/>
            </p:cNvSpPr>
            <p:nvPr/>
          </p:nvSpPr>
          <p:spPr bwMode="auto">
            <a:xfrm>
              <a:off x="4070" y="357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4" name="Text Box 112"/>
            <p:cNvSpPr txBox="1">
              <a:spLocks noChangeArrowheads="1"/>
            </p:cNvSpPr>
            <p:nvPr/>
          </p:nvSpPr>
          <p:spPr bwMode="auto">
            <a:xfrm>
              <a:off x="4070" y="320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5" name="Text Box 113"/>
            <p:cNvSpPr txBox="1">
              <a:spLocks noChangeArrowheads="1"/>
            </p:cNvSpPr>
            <p:nvPr/>
          </p:nvSpPr>
          <p:spPr bwMode="auto">
            <a:xfrm>
              <a:off x="4070" y="282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6" name="Text Box 114"/>
            <p:cNvSpPr txBox="1">
              <a:spLocks noChangeArrowheads="1"/>
            </p:cNvSpPr>
            <p:nvPr/>
          </p:nvSpPr>
          <p:spPr bwMode="auto">
            <a:xfrm>
              <a:off x="4070" y="244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7" name="Text Box 115"/>
            <p:cNvSpPr txBox="1">
              <a:spLocks noChangeArrowheads="1"/>
            </p:cNvSpPr>
            <p:nvPr/>
          </p:nvSpPr>
          <p:spPr bwMode="auto">
            <a:xfrm>
              <a:off x="4070" y="207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8" name="Text Box 116"/>
            <p:cNvSpPr txBox="1">
              <a:spLocks noChangeArrowheads="1"/>
            </p:cNvSpPr>
            <p:nvPr/>
          </p:nvSpPr>
          <p:spPr bwMode="auto">
            <a:xfrm>
              <a:off x="4070" y="169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69" name="Text Box 117"/>
            <p:cNvSpPr txBox="1">
              <a:spLocks noChangeArrowheads="1"/>
            </p:cNvSpPr>
            <p:nvPr/>
          </p:nvSpPr>
          <p:spPr bwMode="auto">
            <a:xfrm>
              <a:off x="4070" y="131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0" name="Text Box 118"/>
            <p:cNvSpPr txBox="1">
              <a:spLocks noChangeArrowheads="1"/>
            </p:cNvSpPr>
            <p:nvPr/>
          </p:nvSpPr>
          <p:spPr bwMode="auto">
            <a:xfrm>
              <a:off x="4070" y="94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1" name="Text Box 119"/>
            <p:cNvSpPr txBox="1">
              <a:spLocks noChangeArrowheads="1"/>
            </p:cNvSpPr>
            <p:nvPr/>
          </p:nvSpPr>
          <p:spPr bwMode="auto">
            <a:xfrm>
              <a:off x="4070" y="56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2" name="Text Box 120"/>
            <p:cNvSpPr txBox="1">
              <a:spLocks noChangeArrowheads="1"/>
            </p:cNvSpPr>
            <p:nvPr/>
          </p:nvSpPr>
          <p:spPr bwMode="auto">
            <a:xfrm>
              <a:off x="4016" y="186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49273" name="Rectangle 121"/>
            <p:cNvSpPr>
              <a:spLocks noChangeArrowheads="1"/>
            </p:cNvSpPr>
            <p:nvPr/>
          </p:nvSpPr>
          <p:spPr bwMode="auto">
            <a:xfrm>
              <a:off x="4043" y="81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274" name="Line 122"/>
            <p:cNvSpPr>
              <a:spLocks noChangeShapeType="1"/>
            </p:cNvSpPr>
            <p:nvPr/>
          </p:nvSpPr>
          <p:spPr bwMode="auto">
            <a:xfrm>
              <a:off x="3815" y="4115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9275" name="Text Box 123"/>
          <p:cNvSpPr txBox="1">
            <a:spLocks noChangeArrowheads="1"/>
          </p:cNvSpPr>
          <p:nvPr/>
        </p:nvSpPr>
        <p:spPr bwMode="auto">
          <a:xfrm>
            <a:off x="2149475" y="168275"/>
            <a:ext cx="67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2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49276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2208213" y="979488"/>
            <a:ext cx="1257300" cy="5572125"/>
          </a:xfrm>
          <a:prstGeom prst="rect">
            <a:avLst/>
          </a:prstGeom>
          <a:solidFill>
            <a:srgbClr val="99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3609975" y="200025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6078538" y="625475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4038600" y="473075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93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0182" name="Line 6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50183" name="Group 7"/>
          <p:cNvGrpSpPr>
            <a:grpSpLocks/>
          </p:cNvGrpSpPr>
          <p:nvPr/>
        </p:nvGrpSpPr>
        <p:grpSpPr bwMode="auto">
          <a:xfrm>
            <a:off x="1846263" y="236538"/>
            <a:ext cx="1981200" cy="6403975"/>
            <a:chOff x="3815" y="81"/>
            <a:chExt cx="1248" cy="4034"/>
          </a:xfrm>
        </p:grpSpPr>
        <p:grpSp>
          <p:nvGrpSpPr>
            <p:cNvPr id="50184" name="Group 8"/>
            <p:cNvGrpSpPr>
              <a:grpSpLocks/>
            </p:cNvGrpSpPr>
            <p:nvPr/>
          </p:nvGrpSpPr>
          <p:grpSpPr bwMode="auto">
            <a:xfrm>
              <a:off x="4441" y="290"/>
              <a:ext cx="334" cy="3766"/>
              <a:chOff x="1489" y="178"/>
              <a:chExt cx="334" cy="3766"/>
            </a:xfrm>
          </p:grpSpPr>
          <p:grpSp>
            <p:nvGrpSpPr>
              <p:cNvPr id="50185" name="Group 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0186" name="Line 1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7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8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89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0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1" name="Line 1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2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3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4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5" name="Line 1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0196" name="Line 2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0197" name="Line 2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8" name="Line 2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199" name="Line 2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0" name="Line 2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1" name="Line 2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2" name="Line 2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3" name="Line 2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4" name="Line 2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5" name="Line 2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6" name="Line 3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7" name="Line 3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8" name="Line 3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09" name="Line 3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0" name="Line 3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1" name="Line 3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2" name="Line 3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3" name="Line 3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4" name="Line 3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5" name="Line 3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6" name="Line 4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7" name="Line 4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8" name="Line 4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19" name="Line 4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0" name="Line 4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1" name="Line 4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2" name="Line 4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3" name="Line 4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4" name="Line 4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5" name="Line 4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6" name="Line 5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7" name="Line 5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8" name="Line 5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29" name="Line 5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0" name="Line 5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1" name="Line 5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2" name="Line 5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3" name="Line 5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4" name="Line 5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5" name="Line 5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6" name="Line 6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7" name="Line 6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8" name="Line 6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39" name="Line 6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0" name="Line 6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1" name="Line 6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2" name="Line 6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3" name="Line 6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4" name="Line 6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5" name="Line 6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6" name="Line 7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7" name="Line 7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8" name="Line 7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49" name="Line 7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0" name="Line 7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1" name="Line 7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2" name="Line 7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3" name="Line 7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4" name="Line 7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5" name="Line 7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6" name="Line 8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7" name="Line 8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8" name="Line 8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59" name="Line 8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0" name="Line 8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1" name="Line 8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2" name="Line 8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3" name="Line 8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4" name="Line 8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5" name="Line 8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6" name="Line 9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7" name="Line 9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8" name="Line 9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69" name="Line 9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0" name="Line 9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1" name="Line 9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2" name="Line 9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3" name="Line 9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4" name="Line 9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5" name="Line 9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6" name="Line 10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7" name="Line 10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8" name="Line 10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79" name="Line 10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0" name="Line 10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1" name="Line 10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2" name="Line 10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3" name="Line 10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4" name="Line 10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5" name="Line 10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286" name="Line 11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0287" name="Text Box 111"/>
            <p:cNvSpPr txBox="1">
              <a:spLocks noChangeArrowheads="1"/>
            </p:cNvSpPr>
            <p:nvPr/>
          </p:nvSpPr>
          <p:spPr bwMode="auto">
            <a:xfrm>
              <a:off x="4070" y="357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88" name="Text Box 112"/>
            <p:cNvSpPr txBox="1">
              <a:spLocks noChangeArrowheads="1"/>
            </p:cNvSpPr>
            <p:nvPr/>
          </p:nvSpPr>
          <p:spPr bwMode="auto">
            <a:xfrm>
              <a:off x="4070" y="320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89" name="Text Box 113"/>
            <p:cNvSpPr txBox="1">
              <a:spLocks noChangeArrowheads="1"/>
            </p:cNvSpPr>
            <p:nvPr/>
          </p:nvSpPr>
          <p:spPr bwMode="auto">
            <a:xfrm>
              <a:off x="4070" y="282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0" name="Text Box 114"/>
            <p:cNvSpPr txBox="1">
              <a:spLocks noChangeArrowheads="1"/>
            </p:cNvSpPr>
            <p:nvPr/>
          </p:nvSpPr>
          <p:spPr bwMode="auto">
            <a:xfrm>
              <a:off x="4070" y="244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1" name="Text Box 115"/>
            <p:cNvSpPr txBox="1">
              <a:spLocks noChangeArrowheads="1"/>
            </p:cNvSpPr>
            <p:nvPr/>
          </p:nvSpPr>
          <p:spPr bwMode="auto">
            <a:xfrm>
              <a:off x="4070" y="207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2" name="Text Box 116"/>
            <p:cNvSpPr txBox="1">
              <a:spLocks noChangeArrowheads="1"/>
            </p:cNvSpPr>
            <p:nvPr/>
          </p:nvSpPr>
          <p:spPr bwMode="auto">
            <a:xfrm>
              <a:off x="4070" y="169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3" name="Text Box 117"/>
            <p:cNvSpPr txBox="1">
              <a:spLocks noChangeArrowheads="1"/>
            </p:cNvSpPr>
            <p:nvPr/>
          </p:nvSpPr>
          <p:spPr bwMode="auto">
            <a:xfrm>
              <a:off x="4070" y="131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4" name="Text Box 118"/>
            <p:cNvSpPr txBox="1">
              <a:spLocks noChangeArrowheads="1"/>
            </p:cNvSpPr>
            <p:nvPr/>
          </p:nvSpPr>
          <p:spPr bwMode="auto">
            <a:xfrm>
              <a:off x="4070" y="94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5" name="Text Box 119"/>
            <p:cNvSpPr txBox="1">
              <a:spLocks noChangeArrowheads="1"/>
            </p:cNvSpPr>
            <p:nvPr/>
          </p:nvSpPr>
          <p:spPr bwMode="auto">
            <a:xfrm>
              <a:off x="4070" y="56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6" name="Text Box 120"/>
            <p:cNvSpPr txBox="1">
              <a:spLocks noChangeArrowheads="1"/>
            </p:cNvSpPr>
            <p:nvPr/>
          </p:nvSpPr>
          <p:spPr bwMode="auto">
            <a:xfrm>
              <a:off x="4016" y="186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0297" name="Rectangle 121"/>
            <p:cNvSpPr>
              <a:spLocks noChangeArrowheads="1"/>
            </p:cNvSpPr>
            <p:nvPr/>
          </p:nvSpPr>
          <p:spPr bwMode="auto">
            <a:xfrm>
              <a:off x="4043" y="81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298" name="Line 122"/>
            <p:cNvSpPr>
              <a:spLocks noChangeShapeType="1"/>
            </p:cNvSpPr>
            <p:nvPr/>
          </p:nvSpPr>
          <p:spPr bwMode="auto">
            <a:xfrm>
              <a:off x="3815" y="4115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0299" name="Text Box 123"/>
          <p:cNvSpPr txBox="1">
            <a:spLocks noChangeArrowheads="1"/>
          </p:cNvSpPr>
          <p:nvPr/>
        </p:nvSpPr>
        <p:spPr bwMode="auto">
          <a:xfrm>
            <a:off x="2149475" y="168275"/>
            <a:ext cx="67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2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50300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2208213" y="4808538"/>
            <a:ext cx="1257300" cy="17430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AutoShape 3"/>
          <p:cNvSpPr>
            <a:spLocks noChangeArrowheads="1"/>
          </p:cNvSpPr>
          <p:nvPr/>
        </p:nvSpPr>
        <p:spPr bwMode="auto">
          <a:xfrm>
            <a:off x="3609975" y="40386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6078538" y="44640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4038600" y="43116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29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6" name="Line 6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51207" name="Group 7"/>
          <p:cNvGrpSpPr>
            <a:grpSpLocks/>
          </p:cNvGrpSpPr>
          <p:nvPr/>
        </p:nvGrpSpPr>
        <p:grpSpPr bwMode="auto">
          <a:xfrm>
            <a:off x="1846263" y="236538"/>
            <a:ext cx="1981200" cy="6403975"/>
            <a:chOff x="3815" y="81"/>
            <a:chExt cx="1248" cy="4034"/>
          </a:xfrm>
        </p:grpSpPr>
        <p:grpSp>
          <p:nvGrpSpPr>
            <p:cNvPr id="51208" name="Group 8"/>
            <p:cNvGrpSpPr>
              <a:grpSpLocks/>
            </p:cNvGrpSpPr>
            <p:nvPr/>
          </p:nvGrpSpPr>
          <p:grpSpPr bwMode="auto">
            <a:xfrm>
              <a:off x="4441" y="290"/>
              <a:ext cx="334" cy="3766"/>
              <a:chOff x="1489" y="178"/>
              <a:chExt cx="334" cy="3766"/>
            </a:xfrm>
          </p:grpSpPr>
          <p:grpSp>
            <p:nvGrpSpPr>
              <p:cNvPr id="51209" name="Group 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1210" name="Line 1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1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2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3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4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5" name="Line 1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6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7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8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19" name="Line 1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1220" name="Line 2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1221" name="Line 2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2" name="Line 2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3" name="Line 2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4" name="Line 2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5" name="Line 2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6" name="Line 2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7" name="Line 2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8" name="Line 2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29" name="Line 2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0" name="Line 3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1" name="Line 3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2" name="Line 3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3" name="Line 3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4" name="Line 3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5" name="Line 3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6" name="Line 3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7" name="Line 3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8" name="Line 3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39" name="Line 3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0" name="Line 4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1" name="Line 4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2" name="Line 4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3" name="Line 4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4" name="Line 4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5" name="Line 4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6" name="Line 4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7" name="Line 4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8" name="Line 4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49" name="Line 4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0" name="Line 5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1" name="Line 5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2" name="Line 5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3" name="Line 5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4" name="Line 5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5" name="Line 5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6" name="Line 5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7" name="Line 5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8" name="Line 5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59" name="Line 5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0" name="Line 6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1" name="Line 6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2" name="Line 6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3" name="Line 6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4" name="Line 6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5" name="Line 6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6" name="Line 6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7" name="Line 6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8" name="Line 6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69" name="Line 6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0" name="Line 7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1" name="Line 7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2" name="Line 7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3" name="Line 7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4" name="Line 7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5" name="Line 7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6" name="Line 7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7" name="Line 7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8" name="Line 7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79" name="Line 7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0" name="Line 8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1" name="Line 8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2" name="Line 8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3" name="Line 8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4" name="Line 8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5" name="Line 8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6" name="Line 8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7" name="Line 8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8" name="Line 8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89" name="Line 8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0" name="Line 9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1" name="Line 9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2" name="Line 9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3" name="Line 9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4" name="Line 9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5" name="Line 9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6" name="Line 9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7" name="Line 9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8" name="Line 9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299" name="Line 9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0" name="Line 10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1" name="Line 10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2" name="Line 10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3" name="Line 10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4" name="Line 10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5" name="Line 10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6" name="Line 10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7" name="Line 10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8" name="Line 10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09" name="Line 10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310" name="Line 11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1311" name="Text Box 111"/>
            <p:cNvSpPr txBox="1">
              <a:spLocks noChangeArrowheads="1"/>
            </p:cNvSpPr>
            <p:nvPr/>
          </p:nvSpPr>
          <p:spPr bwMode="auto">
            <a:xfrm>
              <a:off x="4070" y="357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2" name="Text Box 112"/>
            <p:cNvSpPr txBox="1">
              <a:spLocks noChangeArrowheads="1"/>
            </p:cNvSpPr>
            <p:nvPr/>
          </p:nvSpPr>
          <p:spPr bwMode="auto">
            <a:xfrm>
              <a:off x="4070" y="320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3" name="Text Box 113"/>
            <p:cNvSpPr txBox="1">
              <a:spLocks noChangeArrowheads="1"/>
            </p:cNvSpPr>
            <p:nvPr/>
          </p:nvSpPr>
          <p:spPr bwMode="auto">
            <a:xfrm>
              <a:off x="4070" y="282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4" name="Text Box 114"/>
            <p:cNvSpPr txBox="1">
              <a:spLocks noChangeArrowheads="1"/>
            </p:cNvSpPr>
            <p:nvPr/>
          </p:nvSpPr>
          <p:spPr bwMode="auto">
            <a:xfrm>
              <a:off x="4070" y="244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5" name="Text Box 115"/>
            <p:cNvSpPr txBox="1">
              <a:spLocks noChangeArrowheads="1"/>
            </p:cNvSpPr>
            <p:nvPr/>
          </p:nvSpPr>
          <p:spPr bwMode="auto">
            <a:xfrm>
              <a:off x="4070" y="207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6" name="Text Box 116"/>
            <p:cNvSpPr txBox="1">
              <a:spLocks noChangeArrowheads="1"/>
            </p:cNvSpPr>
            <p:nvPr/>
          </p:nvSpPr>
          <p:spPr bwMode="auto">
            <a:xfrm>
              <a:off x="4070" y="169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7" name="Text Box 117"/>
            <p:cNvSpPr txBox="1">
              <a:spLocks noChangeArrowheads="1"/>
            </p:cNvSpPr>
            <p:nvPr/>
          </p:nvSpPr>
          <p:spPr bwMode="auto">
            <a:xfrm>
              <a:off x="4070" y="131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8" name="Text Box 118"/>
            <p:cNvSpPr txBox="1">
              <a:spLocks noChangeArrowheads="1"/>
            </p:cNvSpPr>
            <p:nvPr/>
          </p:nvSpPr>
          <p:spPr bwMode="auto">
            <a:xfrm>
              <a:off x="4070" y="94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19" name="Text Box 119"/>
            <p:cNvSpPr txBox="1">
              <a:spLocks noChangeArrowheads="1"/>
            </p:cNvSpPr>
            <p:nvPr/>
          </p:nvSpPr>
          <p:spPr bwMode="auto">
            <a:xfrm>
              <a:off x="4070" y="56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20" name="Text Box 120"/>
            <p:cNvSpPr txBox="1">
              <a:spLocks noChangeArrowheads="1"/>
            </p:cNvSpPr>
            <p:nvPr/>
          </p:nvSpPr>
          <p:spPr bwMode="auto">
            <a:xfrm>
              <a:off x="4016" y="186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1321" name="Rectangle 121"/>
            <p:cNvSpPr>
              <a:spLocks noChangeArrowheads="1"/>
            </p:cNvSpPr>
            <p:nvPr/>
          </p:nvSpPr>
          <p:spPr bwMode="auto">
            <a:xfrm>
              <a:off x="4043" y="81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322" name="Line 122"/>
            <p:cNvSpPr>
              <a:spLocks noChangeShapeType="1"/>
            </p:cNvSpPr>
            <p:nvPr/>
          </p:nvSpPr>
          <p:spPr bwMode="auto">
            <a:xfrm>
              <a:off x="3815" y="4115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1323" name="Text Box 123"/>
          <p:cNvSpPr txBox="1">
            <a:spLocks noChangeArrowheads="1"/>
          </p:cNvSpPr>
          <p:nvPr/>
        </p:nvSpPr>
        <p:spPr bwMode="auto">
          <a:xfrm>
            <a:off x="2149475" y="168275"/>
            <a:ext cx="67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2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51324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/>
          </p:cNvSpPr>
          <p:nvPr/>
        </p:nvSpPr>
        <p:spPr bwMode="auto">
          <a:xfrm>
            <a:off x="2208213" y="2598738"/>
            <a:ext cx="1257300" cy="3952875"/>
          </a:xfrm>
          <a:prstGeom prst="rect">
            <a:avLst/>
          </a:prstGeom>
          <a:solidFill>
            <a:srgbClr val="99FF33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AutoShape 3"/>
          <p:cNvSpPr>
            <a:spLocks noChangeArrowheads="1"/>
          </p:cNvSpPr>
          <p:nvPr/>
        </p:nvSpPr>
        <p:spPr bwMode="auto">
          <a:xfrm>
            <a:off x="3609975" y="1828800"/>
            <a:ext cx="3743325" cy="1552575"/>
          </a:xfrm>
          <a:prstGeom prst="leftArrow">
            <a:avLst>
              <a:gd name="adj1" fmla="val 62167"/>
              <a:gd name="adj2" fmla="val 71081"/>
            </a:avLst>
          </a:prstGeom>
          <a:gradFill rotWithShape="1">
            <a:gsLst>
              <a:gs pos="0">
                <a:srgbClr val="FF0000"/>
              </a:gs>
              <a:gs pos="50000">
                <a:srgbClr val="FFFF99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6078538" y="2254250"/>
            <a:ext cx="12192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4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4038600" y="2101850"/>
            <a:ext cx="2095500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Comic Sans MS" pitchFamily="66" charset="0"/>
              </a:rPr>
              <a:t>66</a:t>
            </a:r>
            <a:endParaRPr lang="en-US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2230" name="Line 6"/>
          <p:cNvSpPr>
            <a:spLocks noChangeShapeType="1"/>
          </p:cNvSpPr>
          <p:nvPr/>
        </p:nvSpPr>
        <p:spPr bwMode="auto">
          <a:xfrm>
            <a:off x="1851025" y="6638925"/>
            <a:ext cx="1981200" cy="0"/>
          </a:xfrm>
          <a:prstGeom prst="line">
            <a:avLst/>
          </a:prstGeom>
          <a:noFill/>
          <a:ln w="152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52231" name="Group 7"/>
          <p:cNvGrpSpPr>
            <a:grpSpLocks/>
          </p:cNvGrpSpPr>
          <p:nvPr/>
        </p:nvGrpSpPr>
        <p:grpSpPr bwMode="auto">
          <a:xfrm>
            <a:off x="1846263" y="236538"/>
            <a:ext cx="1981200" cy="6403975"/>
            <a:chOff x="3815" y="81"/>
            <a:chExt cx="1248" cy="4034"/>
          </a:xfrm>
        </p:grpSpPr>
        <p:grpSp>
          <p:nvGrpSpPr>
            <p:cNvPr id="52232" name="Group 8"/>
            <p:cNvGrpSpPr>
              <a:grpSpLocks/>
            </p:cNvGrpSpPr>
            <p:nvPr/>
          </p:nvGrpSpPr>
          <p:grpSpPr bwMode="auto">
            <a:xfrm>
              <a:off x="4441" y="290"/>
              <a:ext cx="334" cy="3766"/>
              <a:chOff x="1489" y="178"/>
              <a:chExt cx="334" cy="3766"/>
            </a:xfrm>
          </p:grpSpPr>
          <p:grpSp>
            <p:nvGrpSpPr>
              <p:cNvPr id="52233" name="Group 9"/>
              <p:cNvGrpSpPr>
                <a:grpSpLocks/>
              </p:cNvGrpSpPr>
              <p:nvPr/>
            </p:nvGrpSpPr>
            <p:grpSpPr bwMode="auto">
              <a:xfrm>
                <a:off x="1489" y="557"/>
                <a:ext cx="334" cy="378"/>
                <a:chOff x="1489" y="557"/>
                <a:chExt cx="334" cy="378"/>
              </a:xfrm>
            </p:grpSpPr>
            <p:sp>
              <p:nvSpPr>
                <p:cNvPr id="52234" name="Line 10"/>
                <p:cNvSpPr>
                  <a:spLocks noChangeShapeType="1"/>
                </p:cNvSpPr>
                <p:nvPr/>
              </p:nvSpPr>
              <p:spPr bwMode="auto">
                <a:xfrm>
                  <a:off x="1489" y="557"/>
                  <a:ext cx="334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5" name="Line 11"/>
                <p:cNvSpPr>
                  <a:spLocks noChangeShapeType="1"/>
                </p:cNvSpPr>
                <p:nvPr/>
              </p:nvSpPr>
              <p:spPr bwMode="auto">
                <a:xfrm>
                  <a:off x="1592" y="595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6" name="Line 12"/>
                <p:cNvSpPr>
                  <a:spLocks noChangeShapeType="1"/>
                </p:cNvSpPr>
                <p:nvPr/>
              </p:nvSpPr>
              <p:spPr bwMode="auto">
                <a:xfrm>
                  <a:off x="1592" y="633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7" name="Line 13"/>
                <p:cNvSpPr>
                  <a:spLocks noChangeShapeType="1"/>
                </p:cNvSpPr>
                <p:nvPr/>
              </p:nvSpPr>
              <p:spPr bwMode="auto">
                <a:xfrm>
                  <a:off x="1592" y="670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8" name="Line 14"/>
                <p:cNvSpPr>
                  <a:spLocks noChangeShapeType="1"/>
                </p:cNvSpPr>
                <p:nvPr/>
              </p:nvSpPr>
              <p:spPr bwMode="auto">
                <a:xfrm>
                  <a:off x="1592" y="708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39" name="Line 15"/>
                <p:cNvSpPr>
                  <a:spLocks noChangeShapeType="1"/>
                </p:cNvSpPr>
                <p:nvPr/>
              </p:nvSpPr>
              <p:spPr bwMode="auto">
                <a:xfrm>
                  <a:off x="1553" y="746"/>
                  <a:ext cx="270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0" name="Line 16"/>
                <p:cNvSpPr>
                  <a:spLocks noChangeShapeType="1"/>
                </p:cNvSpPr>
                <p:nvPr/>
              </p:nvSpPr>
              <p:spPr bwMode="auto">
                <a:xfrm>
                  <a:off x="1592" y="784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1" name="Line 17"/>
                <p:cNvSpPr>
                  <a:spLocks noChangeShapeType="1"/>
                </p:cNvSpPr>
                <p:nvPr/>
              </p:nvSpPr>
              <p:spPr bwMode="auto">
                <a:xfrm>
                  <a:off x="1592" y="822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2" name="Line 18"/>
                <p:cNvSpPr>
                  <a:spLocks noChangeShapeType="1"/>
                </p:cNvSpPr>
                <p:nvPr/>
              </p:nvSpPr>
              <p:spPr bwMode="auto">
                <a:xfrm>
                  <a:off x="1592" y="859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3" name="Line 19"/>
                <p:cNvSpPr>
                  <a:spLocks noChangeShapeType="1"/>
                </p:cNvSpPr>
                <p:nvPr/>
              </p:nvSpPr>
              <p:spPr bwMode="auto">
                <a:xfrm>
                  <a:off x="1497" y="935"/>
                  <a:ext cx="326" cy="0"/>
                </a:xfrm>
                <a:prstGeom prst="line">
                  <a:avLst/>
                </a:prstGeom>
                <a:noFill/>
                <a:ln w="19050">
                  <a:solidFill>
                    <a:schemeClr val="tx1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52244" name="Line 20"/>
                <p:cNvSpPr>
                  <a:spLocks noChangeShapeType="1"/>
                </p:cNvSpPr>
                <p:nvPr/>
              </p:nvSpPr>
              <p:spPr bwMode="auto">
                <a:xfrm>
                  <a:off x="1592" y="897"/>
                  <a:ext cx="231" cy="0"/>
                </a:xfrm>
                <a:prstGeom prst="line">
                  <a:avLst/>
                </a:prstGeom>
                <a:noFill/>
                <a:ln w="9525">
                  <a:solidFill>
                    <a:srgbClr val="0000FF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52245" name="Line 21"/>
              <p:cNvSpPr>
                <a:spLocks noChangeShapeType="1"/>
              </p:cNvSpPr>
              <p:nvPr/>
            </p:nvSpPr>
            <p:spPr bwMode="auto">
              <a:xfrm>
                <a:off x="1592" y="97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6" name="Line 22"/>
              <p:cNvSpPr>
                <a:spLocks noChangeShapeType="1"/>
              </p:cNvSpPr>
              <p:nvPr/>
            </p:nvSpPr>
            <p:spPr bwMode="auto">
              <a:xfrm>
                <a:off x="1592" y="100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7" name="Line 23"/>
              <p:cNvSpPr>
                <a:spLocks noChangeShapeType="1"/>
              </p:cNvSpPr>
              <p:nvPr/>
            </p:nvSpPr>
            <p:spPr bwMode="auto">
              <a:xfrm>
                <a:off x="1592" y="104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8" name="Line 24"/>
              <p:cNvSpPr>
                <a:spLocks noChangeShapeType="1"/>
              </p:cNvSpPr>
              <p:nvPr/>
            </p:nvSpPr>
            <p:spPr bwMode="auto">
              <a:xfrm>
                <a:off x="1592" y="108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49" name="Line 25"/>
              <p:cNvSpPr>
                <a:spLocks noChangeShapeType="1"/>
              </p:cNvSpPr>
              <p:nvPr/>
            </p:nvSpPr>
            <p:spPr bwMode="auto">
              <a:xfrm>
                <a:off x="1553" y="1121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0" name="Line 26"/>
              <p:cNvSpPr>
                <a:spLocks noChangeShapeType="1"/>
              </p:cNvSpPr>
              <p:nvPr/>
            </p:nvSpPr>
            <p:spPr bwMode="auto">
              <a:xfrm>
                <a:off x="1592" y="115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1" name="Line 27"/>
              <p:cNvSpPr>
                <a:spLocks noChangeShapeType="1"/>
              </p:cNvSpPr>
              <p:nvPr/>
            </p:nvSpPr>
            <p:spPr bwMode="auto">
              <a:xfrm>
                <a:off x="1592" y="119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2" name="Line 28"/>
              <p:cNvSpPr>
                <a:spLocks noChangeShapeType="1"/>
              </p:cNvSpPr>
              <p:nvPr/>
            </p:nvSpPr>
            <p:spPr bwMode="auto">
              <a:xfrm>
                <a:off x="1592" y="123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3" name="Line 29"/>
              <p:cNvSpPr>
                <a:spLocks noChangeShapeType="1"/>
              </p:cNvSpPr>
              <p:nvPr/>
            </p:nvSpPr>
            <p:spPr bwMode="auto">
              <a:xfrm>
                <a:off x="1497" y="130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4" name="Line 30"/>
              <p:cNvSpPr>
                <a:spLocks noChangeShapeType="1"/>
              </p:cNvSpPr>
              <p:nvPr/>
            </p:nvSpPr>
            <p:spPr bwMode="auto">
              <a:xfrm>
                <a:off x="1592" y="127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5" name="Line 31"/>
              <p:cNvSpPr>
                <a:spLocks noChangeShapeType="1"/>
              </p:cNvSpPr>
              <p:nvPr/>
            </p:nvSpPr>
            <p:spPr bwMode="auto">
              <a:xfrm>
                <a:off x="1592" y="134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6" name="Line 32"/>
              <p:cNvSpPr>
                <a:spLocks noChangeShapeType="1"/>
              </p:cNvSpPr>
              <p:nvPr/>
            </p:nvSpPr>
            <p:spPr bwMode="auto">
              <a:xfrm>
                <a:off x="1592" y="138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7" name="Line 33"/>
              <p:cNvSpPr>
                <a:spLocks noChangeShapeType="1"/>
              </p:cNvSpPr>
              <p:nvPr/>
            </p:nvSpPr>
            <p:spPr bwMode="auto">
              <a:xfrm>
                <a:off x="1592" y="142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8" name="Line 34"/>
              <p:cNvSpPr>
                <a:spLocks noChangeShapeType="1"/>
              </p:cNvSpPr>
              <p:nvPr/>
            </p:nvSpPr>
            <p:spPr bwMode="auto">
              <a:xfrm>
                <a:off x="1592" y="146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59" name="Line 35"/>
              <p:cNvSpPr>
                <a:spLocks noChangeShapeType="1"/>
              </p:cNvSpPr>
              <p:nvPr/>
            </p:nvSpPr>
            <p:spPr bwMode="auto">
              <a:xfrm>
                <a:off x="1553" y="149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0" name="Line 36"/>
              <p:cNvSpPr>
                <a:spLocks noChangeShapeType="1"/>
              </p:cNvSpPr>
              <p:nvPr/>
            </p:nvSpPr>
            <p:spPr bwMode="auto">
              <a:xfrm>
                <a:off x="1592" y="153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1" name="Line 37"/>
              <p:cNvSpPr>
                <a:spLocks noChangeShapeType="1"/>
              </p:cNvSpPr>
              <p:nvPr/>
            </p:nvSpPr>
            <p:spPr bwMode="auto">
              <a:xfrm>
                <a:off x="1592" y="15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2" name="Line 38"/>
              <p:cNvSpPr>
                <a:spLocks noChangeShapeType="1"/>
              </p:cNvSpPr>
              <p:nvPr/>
            </p:nvSpPr>
            <p:spPr bwMode="auto">
              <a:xfrm>
                <a:off x="1592" y="161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3" name="Line 39"/>
              <p:cNvSpPr>
                <a:spLocks noChangeShapeType="1"/>
              </p:cNvSpPr>
              <p:nvPr/>
            </p:nvSpPr>
            <p:spPr bwMode="auto">
              <a:xfrm>
                <a:off x="1497" y="168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4" name="Line 40"/>
              <p:cNvSpPr>
                <a:spLocks noChangeShapeType="1"/>
              </p:cNvSpPr>
              <p:nvPr/>
            </p:nvSpPr>
            <p:spPr bwMode="auto">
              <a:xfrm>
                <a:off x="1592" y="164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5" name="Line 41"/>
              <p:cNvSpPr>
                <a:spLocks noChangeShapeType="1"/>
              </p:cNvSpPr>
              <p:nvPr/>
            </p:nvSpPr>
            <p:spPr bwMode="auto">
              <a:xfrm>
                <a:off x="1592" y="172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6" name="Line 42"/>
              <p:cNvSpPr>
                <a:spLocks noChangeShapeType="1"/>
              </p:cNvSpPr>
              <p:nvPr/>
            </p:nvSpPr>
            <p:spPr bwMode="auto">
              <a:xfrm>
                <a:off x="1592" y="176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7" name="Line 43"/>
              <p:cNvSpPr>
                <a:spLocks noChangeShapeType="1"/>
              </p:cNvSpPr>
              <p:nvPr/>
            </p:nvSpPr>
            <p:spPr bwMode="auto">
              <a:xfrm>
                <a:off x="1592" y="180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8" name="Line 44"/>
              <p:cNvSpPr>
                <a:spLocks noChangeShapeType="1"/>
              </p:cNvSpPr>
              <p:nvPr/>
            </p:nvSpPr>
            <p:spPr bwMode="auto">
              <a:xfrm>
                <a:off x="1592" y="183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69" name="Line 45"/>
              <p:cNvSpPr>
                <a:spLocks noChangeShapeType="1"/>
              </p:cNvSpPr>
              <p:nvPr/>
            </p:nvSpPr>
            <p:spPr bwMode="auto">
              <a:xfrm>
                <a:off x="1553" y="1876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0" name="Line 46"/>
              <p:cNvSpPr>
                <a:spLocks noChangeShapeType="1"/>
              </p:cNvSpPr>
              <p:nvPr/>
            </p:nvSpPr>
            <p:spPr bwMode="auto">
              <a:xfrm>
                <a:off x="1592" y="191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1" name="Line 47"/>
              <p:cNvSpPr>
                <a:spLocks noChangeShapeType="1"/>
              </p:cNvSpPr>
              <p:nvPr/>
            </p:nvSpPr>
            <p:spPr bwMode="auto">
              <a:xfrm>
                <a:off x="1592" y="195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2" name="Line 48"/>
              <p:cNvSpPr>
                <a:spLocks noChangeShapeType="1"/>
              </p:cNvSpPr>
              <p:nvPr/>
            </p:nvSpPr>
            <p:spPr bwMode="auto">
              <a:xfrm>
                <a:off x="1592" y="198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3" name="Line 49"/>
              <p:cNvSpPr>
                <a:spLocks noChangeShapeType="1"/>
              </p:cNvSpPr>
              <p:nvPr/>
            </p:nvSpPr>
            <p:spPr bwMode="auto">
              <a:xfrm>
                <a:off x="1497" y="206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4" name="Line 50"/>
              <p:cNvSpPr>
                <a:spLocks noChangeShapeType="1"/>
              </p:cNvSpPr>
              <p:nvPr/>
            </p:nvSpPr>
            <p:spPr bwMode="auto">
              <a:xfrm>
                <a:off x="1592" y="20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5" name="Line 51"/>
              <p:cNvSpPr>
                <a:spLocks noChangeShapeType="1"/>
              </p:cNvSpPr>
              <p:nvPr/>
            </p:nvSpPr>
            <p:spPr bwMode="auto">
              <a:xfrm>
                <a:off x="1592" y="209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6" name="Line 52"/>
              <p:cNvSpPr>
                <a:spLocks noChangeShapeType="1"/>
              </p:cNvSpPr>
              <p:nvPr/>
            </p:nvSpPr>
            <p:spPr bwMode="auto">
              <a:xfrm>
                <a:off x="1592" y="213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7" name="Line 53"/>
              <p:cNvSpPr>
                <a:spLocks noChangeShapeType="1"/>
              </p:cNvSpPr>
              <p:nvPr/>
            </p:nvSpPr>
            <p:spPr bwMode="auto">
              <a:xfrm>
                <a:off x="1592" y="217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8" name="Line 54"/>
              <p:cNvSpPr>
                <a:spLocks noChangeShapeType="1"/>
              </p:cNvSpPr>
              <p:nvPr/>
            </p:nvSpPr>
            <p:spPr bwMode="auto">
              <a:xfrm>
                <a:off x="1592" y="221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79" name="Line 55"/>
              <p:cNvSpPr>
                <a:spLocks noChangeShapeType="1"/>
              </p:cNvSpPr>
              <p:nvPr/>
            </p:nvSpPr>
            <p:spPr bwMode="auto">
              <a:xfrm>
                <a:off x="1553" y="2250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0" name="Line 56"/>
              <p:cNvSpPr>
                <a:spLocks noChangeShapeType="1"/>
              </p:cNvSpPr>
              <p:nvPr/>
            </p:nvSpPr>
            <p:spPr bwMode="auto">
              <a:xfrm>
                <a:off x="1592" y="228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1" name="Line 57"/>
              <p:cNvSpPr>
                <a:spLocks noChangeShapeType="1"/>
              </p:cNvSpPr>
              <p:nvPr/>
            </p:nvSpPr>
            <p:spPr bwMode="auto">
              <a:xfrm>
                <a:off x="1592" y="23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2" name="Line 58"/>
              <p:cNvSpPr>
                <a:spLocks noChangeShapeType="1"/>
              </p:cNvSpPr>
              <p:nvPr/>
            </p:nvSpPr>
            <p:spPr bwMode="auto">
              <a:xfrm>
                <a:off x="1592" y="236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3" name="Line 59"/>
              <p:cNvSpPr>
                <a:spLocks noChangeShapeType="1"/>
              </p:cNvSpPr>
              <p:nvPr/>
            </p:nvSpPr>
            <p:spPr bwMode="auto">
              <a:xfrm>
                <a:off x="1497" y="2439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4" name="Line 60"/>
              <p:cNvSpPr>
                <a:spLocks noChangeShapeType="1"/>
              </p:cNvSpPr>
              <p:nvPr/>
            </p:nvSpPr>
            <p:spPr bwMode="auto">
              <a:xfrm>
                <a:off x="1592" y="24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5" name="Line 61"/>
              <p:cNvSpPr>
                <a:spLocks noChangeShapeType="1"/>
              </p:cNvSpPr>
              <p:nvPr/>
            </p:nvSpPr>
            <p:spPr bwMode="auto">
              <a:xfrm>
                <a:off x="1592" y="247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6" name="Line 62"/>
              <p:cNvSpPr>
                <a:spLocks noChangeShapeType="1"/>
              </p:cNvSpPr>
              <p:nvPr/>
            </p:nvSpPr>
            <p:spPr bwMode="auto">
              <a:xfrm>
                <a:off x="1592" y="25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7" name="Line 63"/>
              <p:cNvSpPr>
                <a:spLocks noChangeShapeType="1"/>
              </p:cNvSpPr>
              <p:nvPr/>
            </p:nvSpPr>
            <p:spPr bwMode="auto">
              <a:xfrm>
                <a:off x="1592" y="25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8" name="Line 64"/>
              <p:cNvSpPr>
                <a:spLocks noChangeShapeType="1"/>
              </p:cNvSpPr>
              <p:nvPr/>
            </p:nvSpPr>
            <p:spPr bwMode="auto">
              <a:xfrm>
                <a:off x="1592" y="25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89" name="Line 65"/>
              <p:cNvSpPr>
                <a:spLocks noChangeShapeType="1"/>
              </p:cNvSpPr>
              <p:nvPr/>
            </p:nvSpPr>
            <p:spPr bwMode="auto">
              <a:xfrm>
                <a:off x="1553" y="2628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0" name="Line 66"/>
              <p:cNvSpPr>
                <a:spLocks noChangeShapeType="1"/>
              </p:cNvSpPr>
              <p:nvPr/>
            </p:nvSpPr>
            <p:spPr bwMode="auto">
              <a:xfrm>
                <a:off x="1592" y="266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1" name="Line 67"/>
              <p:cNvSpPr>
                <a:spLocks noChangeShapeType="1"/>
              </p:cNvSpPr>
              <p:nvPr/>
            </p:nvSpPr>
            <p:spPr bwMode="auto">
              <a:xfrm>
                <a:off x="1592" y="27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2" name="Line 68"/>
              <p:cNvSpPr>
                <a:spLocks noChangeShapeType="1"/>
              </p:cNvSpPr>
              <p:nvPr/>
            </p:nvSpPr>
            <p:spPr bwMode="auto">
              <a:xfrm>
                <a:off x="1592" y="27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3" name="Line 69"/>
              <p:cNvSpPr>
                <a:spLocks noChangeShapeType="1"/>
              </p:cNvSpPr>
              <p:nvPr/>
            </p:nvSpPr>
            <p:spPr bwMode="auto">
              <a:xfrm>
                <a:off x="1497" y="2817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4" name="Line 70"/>
              <p:cNvSpPr>
                <a:spLocks noChangeShapeType="1"/>
              </p:cNvSpPr>
              <p:nvPr/>
            </p:nvSpPr>
            <p:spPr bwMode="auto">
              <a:xfrm>
                <a:off x="1592" y="27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5" name="Line 71"/>
              <p:cNvSpPr>
                <a:spLocks noChangeShapeType="1"/>
              </p:cNvSpPr>
              <p:nvPr/>
            </p:nvSpPr>
            <p:spPr bwMode="auto">
              <a:xfrm>
                <a:off x="1592" y="285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6" name="Line 72"/>
              <p:cNvSpPr>
                <a:spLocks noChangeShapeType="1"/>
              </p:cNvSpPr>
              <p:nvPr/>
            </p:nvSpPr>
            <p:spPr bwMode="auto">
              <a:xfrm>
                <a:off x="1592" y="28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7" name="Line 73"/>
              <p:cNvSpPr>
                <a:spLocks noChangeShapeType="1"/>
              </p:cNvSpPr>
              <p:nvPr/>
            </p:nvSpPr>
            <p:spPr bwMode="auto">
              <a:xfrm>
                <a:off x="1592" y="292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8" name="Line 74"/>
              <p:cNvSpPr>
                <a:spLocks noChangeShapeType="1"/>
              </p:cNvSpPr>
              <p:nvPr/>
            </p:nvSpPr>
            <p:spPr bwMode="auto">
              <a:xfrm>
                <a:off x="1592" y="296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299" name="Line 75"/>
              <p:cNvSpPr>
                <a:spLocks noChangeShapeType="1"/>
              </p:cNvSpPr>
              <p:nvPr/>
            </p:nvSpPr>
            <p:spPr bwMode="auto">
              <a:xfrm>
                <a:off x="1553" y="3003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0" name="Line 76"/>
              <p:cNvSpPr>
                <a:spLocks noChangeShapeType="1"/>
              </p:cNvSpPr>
              <p:nvPr/>
            </p:nvSpPr>
            <p:spPr bwMode="auto">
              <a:xfrm>
                <a:off x="1592" y="304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1" name="Line 77"/>
              <p:cNvSpPr>
                <a:spLocks noChangeShapeType="1"/>
              </p:cNvSpPr>
              <p:nvPr/>
            </p:nvSpPr>
            <p:spPr bwMode="auto">
              <a:xfrm>
                <a:off x="1592" y="30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2" name="Line 78"/>
              <p:cNvSpPr>
                <a:spLocks noChangeShapeType="1"/>
              </p:cNvSpPr>
              <p:nvPr/>
            </p:nvSpPr>
            <p:spPr bwMode="auto">
              <a:xfrm>
                <a:off x="1592" y="31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3" name="Line 79"/>
              <p:cNvSpPr>
                <a:spLocks noChangeShapeType="1"/>
              </p:cNvSpPr>
              <p:nvPr/>
            </p:nvSpPr>
            <p:spPr bwMode="auto">
              <a:xfrm>
                <a:off x="1497" y="3192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4" name="Line 80"/>
              <p:cNvSpPr>
                <a:spLocks noChangeShapeType="1"/>
              </p:cNvSpPr>
              <p:nvPr/>
            </p:nvSpPr>
            <p:spPr bwMode="auto">
              <a:xfrm>
                <a:off x="1592" y="31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5" name="Line 81"/>
              <p:cNvSpPr>
                <a:spLocks noChangeShapeType="1"/>
              </p:cNvSpPr>
              <p:nvPr/>
            </p:nvSpPr>
            <p:spPr bwMode="auto">
              <a:xfrm>
                <a:off x="1592" y="322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6" name="Line 82"/>
              <p:cNvSpPr>
                <a:spLocks noChangeShapeType="1"/>
              </p:cNvSpPr>
              <p:nvPr/>
            </p:nvSpPr>
            <p:spPr bwMode="auto">
              <a:xfrm>
                <a:off x="1592" y="326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7" name="Line 83"/>
              <p:cNvSpPr>
                <a:spLocks noChangeShapeType="1"/>
              </p:cNvSpPr>
              <p:nvPr/>
            </p:nvSpPr>
            <p:spPr bwMode="auto">
              <a:xfrm>
                <a:off x="1592" y="330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8" name="Line 84"/>
              <p:cNvSpPr>
                <a:spLocks noChangeShapeType="1"/>
              </p:cNvSpPr>
              <p:nvPr/>
            </p:nvSpPr>
            <p:spPr bwMode="auto">
              <a:xfrm>
                <a:off x="1592" y="333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09" name="Line 85"/>
              <p:cNvSpPr>
                <a:spLocks noChangeShapeType="1"/>
              </p:cNvSpPr>
              <p:nvPr/>
            </p:nvSpPr>
            <p:spPr bwMode="auto">
              <a:xfrm>
                <a:off x="1553" y="337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0" name="Line 86"/>
              <p:cNvSpPr>
                <a:spLocks noChangeShapeType="1"/>
              </p:cNvSpPr>
              <p:nvPr/>
            </p:nvSpPr>
            <p:spPr bwMode="auto">
              <a:xfrm>
                <a:off x="1592" y="341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1" name="Line 87"/>
              <p:cNvSpPr>
                <a:spLocks noChangeShapeType="1"/>
              </p:cNvSpPr>
              <p:nvPr/>
            </p:nvSpPr>
            <p:spPr bwMode="auto">
              <a:xfrm>
                <a:off x="1592" y="345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2" name="Line 88"/>
              <p:cNvSpPr>
                <a:spLocks noChangeShapeType="1"/>
              </p:cNvSpPr>
              <p:nvPr/>
            </p:nvSpPr>
            <p:spPr bwMode="auto">
              <a:xfrm>
                <a:off x="1592" y="349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3" name="Line 89"/>
              <p:cNvSpPr>
                <a:spLocks noChangeShapeType="1"/>
              </p:cNvSpPr>
              <p:nvPr/>
            </p:nvSpPr>
            <p:spPr bwMode="auto">
              <a:xfrm>
                <a:off x="1497" y="3566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4" name="Line 90"/>
              <p:cNvSpPr>
                <a:spLocks noChangeShapeType="1"/>
              </p:cNvSpPr>
              <p:nvPr/>
            </p:nvSpPr>
            <p:spPr bwMode="auto">
              <a:xfrm>
                <a:off x="1592" y="352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5" name="Line 91"/>
              <p:cNvSpPr>
                <a:spLocks noChangeShapeType="1"/>
              </p:cNvSpPr>
              <p:nvPr/>
            </p:nvSpPr>
            <p:spPr bwMode="auto">
              <a:xfrm>
                <a:off x="1592" y="360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6" name="Line 92"/>
              <p:cNvSpPr>
                <a:spLocks noChangeShapeType="1"/>
              </p:cNvSpPr>
              <p:nvPr/>
            </p:nvSpPr>
            <p:spPr bwMode="auto">
              <a:xfrm>
                <a:off x="1592" y="3642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7" name="Line 93"/>
              <p:cNvSpPr>
                <a:spLocks noChangeShapeType="1"/>
              </p:cNvSpPr>
              <p:nvPr/>
            </p:nvSpPr>
            <p:spPr bwMode="auto">
              <a:xfrm>
                <a:off x="1592" y="367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8" name="Line 94"/>
              <p:cNvSpPr>
                <a:spLocks noChangeShapeType="1"/>
              </p:cNvSpPr>
              <p:nvPr/>
            </p:nvSpPr>
            <p:spPr bwMode="auto">
              <a:xfrm>
                <a:off x="1592" y="3717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19" name="Line 95"/>
              <p:cNvSpPr>
                <a:spLocks noChangeShapeType="1"/>
              </p:cNvSpPr>
              <p:nvPr/>
            </p:nvSpPr>
            <p:spPr bwMode="auto">
              <a:xfrm>
                <a:off x="1553" y="3755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0" name="Line 96"/>
              <p:cNvSpPr>
                <a:spLocks noChangeShapeType="1"/>
              </p:cNvSpPr>
              <p:nvPr/>
            </p:nvSpPr>
            <p:spPr bwMode="auto">
              <a:xfrm>
                <a:off x="1592" y="379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1" name="Line 97"/>
              <p:cNvSpPr>
                <a:spLocks noChangeShapeType="1"/>
              </p:cNvSpPr>
              <p:nvPr/>
            </p:nvSpPr>
            <p:spPr bwMode="auto">
              <a:xfrm>
                <a:off x="1592" y="383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2" name="Line 98"/>
              <p:cNvSpPr>
                <a:spLocks noChangeShapeType="1"/>
              </p:cNvSpPr>
              <p:nvPr/>
            </p:nvSpPr>
            <p:spPr bwMode="auto">
              <a:xfrm>
                <a:off x="1592" y="386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3" name="Line 99"/>
              <p:cNvSpPr>
                <a:spLocks noChangeShapeType="1"/>
              </p:cNvSpPr>
              <p:nvPr/>
            </p:nvSpPr>
            <p:spPr bwMode="auto">
              <a:xfrm>
                <a:off x="1497" y="3944"/>
                <a:ext cx="32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4" name="Line 100"/>
              <p:cNvSpPr>
                <a:spLocks noChangeShapeType="1"/>
              </p:cNvSpPr>
              <p:nvPr/>
            </p:nvSpPr>
            <p:spPr bwMode="auto">
              <a:xfrm>
                <a:off x="1592" y="390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5" name="Line 101"/>
              <p:cNvSpPr>
                <a:spLocks noChangeShapeType="1"/>
              </p:cNvSpPr>
              <p:nvPr/>
            </p:nvSpPr>
            <p:spPr bwMode="auto">
              <a:xfrm>
                <a:off x="1489" y="178"/>
                <a:ext cx="334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6" name="Line 102"/>
              <p:cNvSpPr>
                <a:spLocks noChangeShapeType="1"/>
              </p:cNvSpPr>
              <p:nvPr/>
            </p:nvSpPr>
            <p:spPr bwMode="auto">
              <a:xfrm>
                <a:off x="1592" y="216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7" name="Line 103"/>
              <p:cNvSpPr>
                <a:spLocks noChangeShapeType="1"/>
              </p:cNvSpPr>
              <p:nvPr/>
            </p:nvSpPr>
            <p:spPr bwMode="auto">
              <a:xfrm>
                <a:off x="1592" y="254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8" name="Line 104"/>
              <p:cNvSpPr>
                <a:spLocks noChangeShapeType="1"/>
              </p:cNvSpPr>
              <p:nvPr/>
            </p:nvSpPr>
            <p:spPr bwMode="auto">
              <a:xfrm>
                <a:off x="1592" y="291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29" name="Line 105"/>
              <p:cNvSpPr>
                <a:spLocks noChangeShapeType="1"/>
              </p:cNvSpPr>
              <p:nvPr/>
            </p:nvSpPr>
            <p:spPr bwMode="auto">
              <a:xfrm>
                <a:off x="1592" y="329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0" name="Line 106"/>
              <p:cNvSpPr>
                <a:spLocks noChangeShapeType="1"/>
              </p:cNvSpPr>
              <p:nvPr/>
            </p:nvSpPr>
            <p:spPr bwMode="auto">
              <a:xfrm>
                <a:off x="1553" y="367"/>
                <a:ext cx="270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1" name="Line 107"/>
              <p:cNvSpPr>
                <a:spLocks noChangeShapeType="1"/>
              </p:cNvSpPr>
              <p:nvPr/>
            </p:nvSpPr>
            <p:spPr bwMode="auto">
              <a:xfrm>
                <a:off x="1592" y="405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2" name="Line 108"/>
              <p:cNvSpPr>
                <a:spLocks noChangeShapeType="1"/>
              </p:cNvSpPr>
              <p:nvPr/>
            </p:nvSpPr>
            <p:spPr bwMode="auto">
              <a:xfrm>
                <a:off x="1592" y="443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3" name="Line 109"/>
              <p:cNvSpPr>
                <a:spLocks noChangeShapeType="1"/>
              </p:cNvSpPr>
              <p:nvPr/>
            </p:nvSpPr>
            <p:spPr bwMode="auto">
              <a:xfrm>
                <a:off x="1592" y="480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334" name="Line 110"/>
              <p:cNvSpPr>
                <a:spLocks noChangeShapeType="1"/>
              </p:cNvSpPr>
              <p:nvPr/>
            </p:nvSpPr>
            <p:spPr bwMode="auto">
              <a:xfrm>
                <a:off x="1592" y="518"/>
                <a:ext cx="231" cy="0"/>
              </a:xfrm>
              <a:prstGeom prst="line">
                <a:avLst/>
              </a:prstGeom>
              <a:noFill/>
              <a:ln w="9525">
                <a:solidFill>
                  <a:srgbClr val="0000FF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52335" name="Text Box 111"/>
            <p:cNvSpPr txBox="1">
              <a:spLocks noChangeArrowheads="1"/>
            </p:cNvSpPr>
            <p:nvPr/>
          </p:nvSpPr>
          <p:spPr bwMode="auto">
            <a:xfrm>
              <a:off x="4070" y="3579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6" name="Text Box 112"/>
            <p:cNvSpPr txBox="1">
              <a:spLocks noChangeArrowheads="1"/>
            </p:cNvSpPr>
            <p:nvPr/>
          </p:nvSpPr>
          <p:spPr bwMode="auto">
            <a:xfrm>
              <a:off x="4070" y="3202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20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7" name="Text Box 113"/>
            <p:cNvSpPr txBox="1">
              <a:spLocks noChangeArrowheads="1"/>
            </p:cNvSpPr>
            <p:nvPr/>
          </p:nvSpPr>
          <p:spPr bwMode="auto">
            <a:xfrm>
              <a:off x="4070" y="2825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30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8" name="Text Box 114"/>
            <p:cNvSpPr txBox="1">
              <a:spLocks noChangeArrowheads="1"/>
            </p:cNvSpPr>
            <p:nvPr/>
          </p:nvSpPr>
          <p:spPr bwMode="auto">
            <a:xfrm>
              <a:off x="4070" y="2448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40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39" name="Text Box 115"/>
            <p:cNvSpPr txBox="1">
              <a:spLocks noChangeArrowheads="1"/>
            </p:cNvSpPr>
            <p:nvPr/>
          </p:nvSpPr>
          <p:spPr bwMode="auto">
            <a:xfrm>
              <a:off x="4070" y="2071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50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0" name="Text Box 116"/>
            <p:cNvSpPr txBox="1">
              <a:spLocks noChangeArrowheads="1"/>
            </p:cNvSpPr>
            <p:nvPr/>
          </p:nvSpPr>
          <p:spPr bwMode="auto">
            <a:xfrm>
              <a:off x="4070" y="1694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60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1" name="Text Box 117"/>
            <p:cNvSpPr txBox="1">
              <a:spLocks noChangeArrowheads="1"/>
            </p:cNvSpPr>
            <p:nvPr/>
          </p:nvSpPr>
          <p:spPr bwMode="auto">
            <a:xfrm>
              <a:off x="4070" y="1317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70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2" name="Text Box 118"/>
            <p:cNvSpPr txBox="1">
              <a:spLocks noChangeArrowheads="1"/>
            </p:cNvSpPr>
            <p:nvPr/>
          </p:nvSpPr>
          <p:spPr bwMode="auto">
            <a:xfrm>
              <a:off x="4070" y="940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80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3" name="Text Box 119"/>
            <p:cNvSpPr txBox="1">
              <a:spLocks noChangeArrowheads="1"/>
            </p:cNvSpPr>
            <p:nvPr/>
          </p:nvSpPr>
          <p:spPr bwMode="auto">
            <a:xfrm>
              <a:off x="4070" y="563"/>
              <a:ext cx="34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90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4" name="Text Box 120"/>
            <p:cNvSpPr txBox="1">
              <a:spLocks noChangeArrowheads="1"/>
            </p:cNvSpPr>
            <p:nvPr/>
          </p:nvSpPr>
          <p:spPr bwMode="auto">
            <a:xfrm>
              <a:off x="4016" y="186"/>
              <a:ext cx="40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600" b="1">
                  <a:solidFill>
                    <a:schemeClr val="accent2"/>
                  </a:solidFill>
                  <a:latin typeface="Comic Sans MS" pitchFamily="66" charset="0"/>
                </a:rPr>
                <a:t>100</a:t>
              </a:r>
              <a:endParaRPr lang="en-US" sz="1600" b="1">
                <a:solidFill>
                  <a:schemeClr val="accent2"/>
                </a:solidFill>
                <a:latin typeface="Comic Sans MS" pitchFamily="66" charset="0"/>
              </a:endParaRPr>
            </a:p>
          </p:txBody>
        </p:sp>
        <p:sp>
          <p:nvSpPr>
            <p:cNvPr id="52345" name="Rectangle 121"/>
            <p:cNvSpPr>
              <a:spLocks noChangeArrowheads="1"/>
            </p:cNvSpPr>
            <p:nvPr/>
          </p:nvSpPr>
          <p:spPr bwMode="auto">
            <a:xfrm>
              <a:off x="4043" y="81"/>
              <a:ext cx="792" cy="3982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2346" name="Line 122"/>
            <p:cNvSpPr>
              <a:spLocks noChangeShapeType="1"/>
            </p:cNvSpPr>
            <p:nvPr/>
          </p:nvSpPr>
          <p:spPr bwMode="auto">
            <a:xfrm>
              <a:off x="3815" y="4115"/>
              <a:ext cx="1248" cy="0"/>
            </a:xfrm>
            <a:prstGeom prst="line">
              <a:avLst/>
            </a:prstGeom>
            <a:noFill/>
            <a:ln w="1524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2347" name="Text Box 123"/>
          <p:cNvSpPr txBox="1">
            <a:spLocks noChangeArrowheads="1"/>
          </p:cNvSpPr>
          <p:nvPr/>
        </p:nvSpPr>
        <p:spPr bwMode="auto">
          <a:xfrm>
            <a:off x="2149475" y="168275"/>
            <a:ext cx="67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cm</a:t>
            </a:r>
            <a:r>
              <a:rPr lang="en-US" sz="2000" b="1">
                <a:solidFill>
                  <a:schemeClr val="accent2"/>
                </a:solidFill>
                <a:latin typeface="Comic Sans MS" pitchFamily="66" charset="0"/>
              </a:rPr>
              <a:t>³</a:t>
            </a:r>
          </a:p>
        </p:txBody>
      </p:sp>
      <p:sp>
        <p:nvSpPr>
          <p:cNvPr id="52348" name="AutoShape 12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0000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283</Words>
  <Application>Microsoft Office PowerPoint</Application>
  <PresentationFormat>On-screen Show (4:3)</PresentationFormat>
  <Paragraphs>226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25</cp:revision>
  <dcterms:created xsi:type="dcterms:W3CDTF">2006-03-03T16:34:11Z</dcterms:created>
  <dcterms:modified xsi:type="dcterms:W3CDTF">2011-11-25T20:34:24Z</dcterms:modified>
</cp:coreProperties>
</file>