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51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630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56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987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164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85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184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757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603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228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16086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71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2461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954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834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741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4CA2A-3494-4F21-B7D5-299C6791A0D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1139A1-30A4-4DFB-A126-12B61B1F41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566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paigntoendloneliness.org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geing-better.org.uk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.org.uk/" TargetMode="External"/><Relationship Id="rId5" Type="http://schemas.openxmlformats.org/officeDocument/2006/relationships/hyperlink" Target="https://www.ons.gov.uk/" TargetMode="External"/><Relationship Id="rId4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1520B8-0264-41F8-BDB6-264F72AA4C01}"/>
              </a:ext>
            </a:extLst>
          </p:cNvPr>
          <p:cNvSpPr txBox="1"/>
          <p:nvPr/>
        </p:nvSpPr>
        <p:spPr>
          <a:xfrm>
            <a:off x="2809461" y="1512335"/>
            <a:ext cx="6096000" cy="42487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Name: Jude Adimonye Ubanii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ID: 2320539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Programme: BSc (Hons) Health and Care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Empowering The Older Person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 BMHP6027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Title: Component 1: Individual Presentation ( Voice-over)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 Name: Parese Ahmed</a:t>
            </a:r>
            <a:b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6B56C88-A7FB-4392-A9C8-22D0BB27E4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64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4545"/>
    </mc:Choice>
    <mc:Fallback>
      <p:transition spd="slow" advTm="994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3,100+ Old Woman Smart Watch Stock Photos, Pictures &amp; Royalty-Free Images -  iStock">
            <a:extLst>
              <a:ext uri="{FF2B5EF4-FFF2-40B4-BE49-F238E27FC236}">
                <a16:creationId xmlns:a16="http://schemas.microsoft.com/office/drawing/2014/main" id="{8E9A8C0D-8DAC-40BF-8995-A5ED5E4C0A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8" t="-1315" r="40265" b="1315"/>
          <a:stretch/>
        </p:blipFill>
        <p:spPr bwMode="auto">
          <a:xfrm>
            <a:off x="9024730" y="1612727"/>
            <a:ext cx="2826026" cy="396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1596887" y="858905"/>
            <a:ext cx="7427843" cy="54733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2: INTRODUCTION</a:t>
            </a:r>
            <a:endParaRPr lang="en-GB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population in the UK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Older population increasing, creating greater health and social care demands (ONS,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and support needs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Older adults require physical, emotional, social and practical support (Age UK,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of ageing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Theories explain biological, psychological and social ageing processes (Bengtson and Settersten, 2016).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Policies and legislation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UK policies protect rights and promote independence among older adults (DHSC, 2014).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innovations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Technology supports safety, health monitoring and independent living (WHO, 2022).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Real examples demonstrate effectiveness of interventions supporting older adults (NICE, 2023).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Evidence-based improvements enhance care quality and older adult wellbeing (The King's Fund, 2024).</a:t>
            </a:r>
          </a:p>
        </p:txBody>
      </p:sp>
    </p:spTree>
    <p:extLst>
      <p:ext uri="{BB962C8B-B14F-4D97-AF65-F5344CB8AC3E}">
        <p14:creationId xmlns:p14="http://schemas.microsoft.com/office/powerpoint/2010/main" val="155446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"/>
    </mc:Choice>
    <mc:Fallback>
      <p:transition spd="slow" advTm="30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1066799" y="885409"/>
            <a:ext cx="7354957" cy="4344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3: Understanding the Care and Support Needs of Older People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Physical health needs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Managing chronic illnesses supports health, mobility and independence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needs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Support reduces depression, anxiety and dementia-related challenges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support needs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Social connections reduce loneliness and improve overall wellbeing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Financial security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Financial stability improves access to care and services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Person-centred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Individualised care promotes dignity, autonomy and better outcomes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Nurse Talking To Senior Female Patient Seated In Chair By Hospital Bed  Stock Photo, Picture and Royalty Free Image. Image 18736386.">
            <a:extLst>
              <a:ext uri="{FF2B5EF4-FFF2-40B4-BE49-F238E27FC236}">
                <a16:creationId xmlns:a16="http://schemas.microsoft.com/office/drawing/2014/main" id="{5B617044-5833-4F4F-A747-A8773D4DE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211" y="3790122"/>
            <a:ext cx="3553408" cy="237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791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3"/>
    </mc:Choice>
    <mc:Fallback>
      <p:transition spd="slow" advTm="107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801919"/>
            <a:ext cx="7354957" cy="3254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4: Biological Theories of Ageing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Wear and Tear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Ageing occurs through gradual cellular deterioration from lifelong use (Jin, 2010).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Free Radical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Cellular damage accumulates from unstable molecules over time (Jin, 2010).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Genetic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Genes influence lifespan, ageing processes and cellular functioning (Jin, 2010).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Biological ageing processes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Physiological changes contribute significantly to ageing experiences (Bengtson and Settersten, 2016).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801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"/>
    </mc:Choice>
    <mc:Fallback>
      <p:transition spd="slow" advTm="65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801919"/>
            <a:ext cx="7354957" cy="3254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5: Sociological Theories of Ageing and Ageism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Disengagement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Older adults gradually withdraw from social roles and activities (Cumming and Henry, 1961).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Remaining socially active promotes wellbeing and life satisfaction (Havighurst, 1961).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Continuity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Maintaining familiar lifestyles supports successful ageing experiences (Atchley, 1989).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Ageism Theory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Age discrimination negatively affects wellbeing, opportunities and inclusion (Butler, 1969; WHO, 2021).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7617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"/>
    </mc:Choice>
    <mc:Fallback>
      <p:transition spd="slow" advTm="51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801919"/>
            <a:ext cx="7354957" cy="3254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6: Care Theories and Person-Centred Approaches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Person-Centred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Respects individual preferences, dignity, identity and personal choices (Kitwood, 1997).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Relationship-Centred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Meaningful relationships enhance care experiences and wellbeing outcomes (Nolan et al., 2004).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Empowerment Model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Encourages active involvement in care decision-making processes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Strengths-Based Approach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Focuses on abilities, promoting independence and resilience (SCIE, 2024)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443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"/>
    </mc:Choice>
    <mc:Fallback>
      <p:transition spd="slow" advTm="517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410817" y="1563381"/>
            <a:ext cx="7820371" cy="3949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7: Maintaining Functional Ability and Independence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Functional ability enables meaningful daily activities and participation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Independence promotes dignity, autonomy and improved wellbeing outcomes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Reablement services restore skills following illness or hospitalisation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Self-management supports confidence in managing long-term health conditions (WHO, 2021).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 support reduces isolation and encourages active ageing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heerful elderly man in sportswear riding an exercise bike isolated on  white background Stock Photo - Alamy">
            <a:extLst>
              <a:ext uri="{FF2B5EF4-FFF2-40B4-BE49-F238E27FC236}">
                <a16:creationId xmlns:a16="http://schemas.microsoft.com/office/drawing/2014/main" id="{D9B0A6BB-3C90-4C77-9118-40B462E883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40"/>
          <a:stretch/>
        </p:blipFill>
        <p:spPr bwMode="auto">
          <a:xfrm>
            <a:off x="8231188" y="626165"/>
            <a:ext cx="3772527" cy="5605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145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"/>
    </mc:Choice>
    <mc:Fallback>
      <p:transition spd="slow" advTm="90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801919"/>
            <a:ext cx="7354957" cy="3653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8: Policies and Legislation Supporting Older People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 Act promotes wellbeing, choice and independence (DHSC, 2014).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 protects older adults from age discrimination (Equality Act, 2010).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Rights Act safeguards dignity, autonomy and respect (HRA, 1998).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Long Term Plan supports integrated person-centred care (NHS England, 2019).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Ageing Well Programme improves proactive care for older adults (NHS England,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721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"/>
    </mc:Choice>
    <mc:Fallback>
      <p:transition spd="slow" advTm="61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454260"/>
            <a:ext cx="7354957" cy="3949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9: Current UK Care and Support Services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care enables independent living within familiar environments (NHS England,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Residential care supports individuals with complex health needs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Community care promotes inclusion, wellbeing and social engagement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Integrated Care Systems improve coordination between health services (NHS England,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Voluntary organisations provide advice, advocacy and practical support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85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31"/>
    </mc:Choice>
    <mc:Fallback>
      <p:transition spd="slow" advTm="463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881269" y="1256675"/>
            <a:ext cx="7354957" cy="4344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10: Technological Innovations Supporting Older People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Telehealth enables remote consultations and health monitoring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Telecare systems improve safety through emergency response technologies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Smart homes support daily living through automated technologies (Ageing Better,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Wearable devices monitor health and physical activity levels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Medication reminders improve treatment adherence and health outcomes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an a Smartwatch Save Your Life? | Cedars-Sinai">
            <a:extLst>
              <a:ext uri="{FF2B5EF4-FFF2-40B4-BE49-F238E27FC236}">
                <a16:creationId xmlns:a16="http://schemas.microsoft.com/office/drawing/2014/main" id="{0D60EA37-CB68-4402-9767-1E6F1E0F3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8" r="33787"/>
          <a:stretch/>
        </p:blipFill>
        <p:spPr bwMode="auto">
          <a:xfrm>
            <a:off x="8236226" y="1585912"/>
            <a:ext cx="3273287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334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"/>
    </mc:Choice>
    <mc:Fallback>
      <p:transition spd="slow" advTm="56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256674"/>
            <a:ext cx="7354957" cy="3925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11: Case Study 1 – Telecare and Falls Prevention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Older woman experienced repeated falls affecting independence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Telecare assessment identified risks and support requirements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Falls detectors provided immediate emergency response assistance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 increased confidence and independent living capabilities (WHO, 2021).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 admissions reduced following telecare implementation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683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"/>
    </mc:Choice>
    <mc:Fallback>
      <p:transition spd="slow" advTm="51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256674"/>
            <a:ext cx="7354957" cy="3653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12: Case Study 2 – Reablement Services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Older adult discharged following hip fracture recovery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Reablement provided structured support after hospital discharge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Occupational therapy improved daily living skills significantly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Physiotherapy enhanced mobility, strength and confidence levels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Independence improved, reducing long-term care dependence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95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"/>
    </mc:Choice>
    <mc:Fallback>
      <p:transition spd="slow" advTm="44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256674"/>
            <a:ext cx="7354957" cy="3653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13: Effectiveness and Benefits of Interventions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Interventions improve independence and functional ability outcomes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Better health outcomes reduce healthcare service utilisation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Wellbeing improves through social and emotional support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 admissions decrease through preventative care approaches (NHS England,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Cost-effective interventions reduce long-term care expenditure (SCIE,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495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"/>
    </mc:Choice>
    <mc:Fallback>
      <p:transition spd="slow" advTm="37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418521" y="1256674"/>
            <a:ext cx="7354957" cy="3653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14: Challenges to Maintaining Independence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Frailty increases vulnerability and dependence on care services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Multiple conditions complicate treatment and care management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isolation negatively affects health and wellbeing (Campaign,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Poverty limits access to essential support services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exclusion restricts benefits from modern technologies (Ageing Better,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4360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6"/>
    </mc:Choice>
    <mc:Fallback>
      <p:transition spd="slow" advTm="95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1987826" y="2195168"/>
            <a:ext cx="10058400" cy="2467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15: Challenges Within UK Health and Social Care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Workforce shortages affect quality and continuity of care (King's Fund,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Funding pressures limit service availability and effectiveness (Age UK,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 fragmentation causes delays and poor coordination (NHS England,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Waiting times reduce timely access to support services (King's Fund,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Regional inequalities create variations in care quality (Ageing Better, 2024).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398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"/>
    </mc:Choice>
    <mc:Fallback>
      <p:transition spd="slow" advTm="423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1987826" y="2195168"/>
            <a:ext cx="10058400" cy="2467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17: Conclusion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Older adults have diverse and complex care needs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Empowerment promotes autonomy, dignity and informed choices (NICE,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Person-centred care improves outcomes and satisfaction levels (Kitwood, 1997).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 supports independence, safety and wellbeing effectively (WHO,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 improvements remain essential for healthy ageing (King's Fund, 2024).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551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"/>
    </mc:Choice>
    <mc:Fallback>
      <p:transition spd="slow" advTm="423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51791" y="1056459"/>
            <a:ext cx="11688417" cy="4745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18:   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Age UK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Later Life in the United Kingdom 2024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Age UK.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https://www.ageuk.org.uk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Atchley, R.C. (1989) ‘A continuity theory of normal aging’,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Gerontologist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29(2), pp. 183–190.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Bengtson, V.L. and Settersten, R.A. (2016)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Handbook of Theories of Aging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3rd edn. New York: Springer Publishing Company.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Butler, R.N. (1969) ‘Age-ism: Another form of bigotry’,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Gerontologist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9(4), pp. 243–246.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Campaign to End Loneliness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Loneliness Statistics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Campaign to End Loneliness.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https://www.campaigntoendloneliness.org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Centre for Ageing Better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State of Ageing 2024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Centre for Ageing Better.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https://ageing-better.org.uk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Cumming, E. and Henry, W.E. (1961)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Growing Old: The Process of Disengagement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New York: Basic Books.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Department of Health and Social Care (2014)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Care Act 2014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The Stationery Office.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Equality Act 2010. (2010) London: The Stationery Office.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Havighurst, R.J. (1961) ‘Successful aging’,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Gerontologist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1(1), pp. 8–13.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Rights Act 1998. (1998) London: The Stationery Office.</a:t>
            </a:r>
          </a:p>
        </p:txBody>
      </p:sp>
    </p:spTree>
    <p:extLst>
      <p:ext uri="{BB962C8B-B14F-4D97-AF65-F5344CB8AC3E}">
        <p14:creationId xmlns:p14="http://schemas.microsoft.com/office/powerpoint/2010/main" val="1409761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"/>
    </mc:Choice>
    <mc:Fallback>
      <p:transition spd="slow" advTm="17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68C708C-A8BD-43A1-943F-49B8C1B72144}"/>
              </a:ext>
            </a:extLst>
          </p:cNvPr>
          <p:cNvSpPr txBox="1"/>
          <p:nvPr/>
        </p:nvSpPr>
        <p:spPr>
          <a:xfrm>
            <a:off x="251791" y="612844"/>
            <a:ext cx="1168841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Jin, K. (2010) ‘Modern biological theories of aging’,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Aging and Disease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1(2), pp. 72–74.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Kitwood, T. (1997)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Dementia Reconsidered: The Person Comes First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Buckingham: Open University Press.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England (2019)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NHS Long Term Plan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NHS England.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https://www.longtermplan.nhs.uk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England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Ageing Well Programme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NHS England.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https://www.england.nhs.uk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NICE (2023)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Older People: Independence and Mental Wellbeing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National Institute for Health and Care Excellence.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https://www.nice.org.uk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Nolan, M., Davies, S., Brown, J., Keady, J. and Nolan, J. (2004)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Beyond Person-Centred Care: A New Vision for Gerontological Nursing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Sheffield: University of Sheffield.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Office for National Statistics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Overview of the UK Population: January 2024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Newport: ONS.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https://www.ons.gov.uk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Care Institute for Excellence (SCIE)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Reablement: A Guide for Practitioners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SCIE.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https://www.scie.org.uk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King's Fund (2024)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Care 360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The King's Fund.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https://www.kingsfund.org.uk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 (2021)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Global Report on Ageism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Geneva: World Health Organization.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https://www.who.int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 (2022)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Decade of Healthy Ageing 2021–2030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Geneva: World Health Organization. Available at: </a:t>
            </a:r>
            <a:r>
              <a:rPr lang="en-GB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https://www.wh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0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"/>
    </mc:Choice>
    <mc:Fallback>
      <p:transition spd="slow" advTm="258"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7922</TotalTime>
  <Words>1897</Words>
  <Application>Microsoft Office PowerPoint</Application>
  <PresentationFormat>Widescreen</PresentationFormat>
  <Paragraphs>120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Jude Adimonye</dc:creator>
  <cp:lastModifiedBy>Jude Adimonye</cp:lastModifiedBy>
  <cp:revision>11</cp:revision>
  <dcterms:created xsi:type="dcterms:W3CDTF">2026-06-16T08:55:55Z</dcterms:created>
  <dcterms:modified xsi:type="dcterms:W3CDTF">2026-06-25T14:25:40Z</dcterms:modified>
</cp:coreProperties>
</file>