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347" r:id="rId3"/>
    <p:sldId id="350" r:id="rId4"/>
    <p:sldId id="354" r:id="rId5"/>
    <p:sldId id="353" r:id="rId6"/>
    <p:sldId id="349" r:id="rId7"/>
    <p:sldId id="348" r:id="rId8"/>
    <p:sldId id="356" r:id="rId9"/>
    <p:sldId id="355" r:id="rId10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83" d="100"/>
          <a:sy n="83" d="100"/>
        </p:scale>
        <p:origin x="204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2/13/2020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2/13/2020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603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962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4642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9062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094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b="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218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13/02/2020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ExpArtsPlan4008IEW.doc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hyperlink" Target="ExpArtsPlan4008IEWS.docx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/ Expressive Arts in the Foundation Phase – ECAD4008C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308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161" y="654096"/>
            <a:ext cx="8440351" cy="5472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226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Dylanwad</a:t>
            </a:r>
            <a:r>
              <a:rPr lang="en-GB" dirty="0" smtClean="0"/>
              <a:t> ‘Reggio Emilia’ Influence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Canologrwydd</a:t>
            </a:r>
            <a:r>
              <a:rPr lang="en-GB" dirty="0" smtClean="0"/>
              <a:t> y </a:t>
            </a:r>
            <a:r>
              <a:rPr lang="en-GB" dirty="0" err="1" smtClean="0"/>
              <a:t>celfyddydau</a:t>
            </a:r>
            <a:r>
              <a:rPr lang="en-GB" dirty="0" smtClean="0"/>
              <a:t> </a:t>
            </a:r>
            <a:r>
              <a:rPr lang="en-GB" dirty="0" err="1" smtClean="0"/>
              <a:t>mynegiannol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Atelierista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Cerdd</a:t>
            </a:r>
            <a:r>
              <a:rPr lang="en-GB" dirty="0" smtClean="0"/>
              <a:t> ‘100 languages of children’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Centrality of Expressive Art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 smtClean="0"/>
              <a:t>Atelierista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Poem - 100 languages of children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4998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 smtClean="0"/>
              <a:t>Creadigol</a:t>
            </a:r>
            <a:r>
              <a:rPr lang="en-GB" sz="3200" dirty="0" smtClean="0"/>
              <a:t> a </a:t>
            </a:r>
            <a:r>
              <a:rPr lang="en-GB" sz="3200" dirty="0" err="1" smtClean="0"/>
              <a:t>Chorfforol</a:t>
            </a:r>
            <a:r>
              <a:rPr lang="en-GB" sz="3200" dirty="0" smtClean="0"/>
              <a:t> / Creative and physical development</a:t>
            </a:r>
            <a:endParaRPr lang="en-GB" sz="32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Celf</a:t>
            </a:r>
            <a:r>
              <a:rPr lang="en-GB" dirty="0" smtClean="0"/>
              <a:t>, </a:t>
            </a:r>
            <a:r>
              <a:rPr lang="en-GB" dirty="0" err="1" smtClean="0"/>
              <a:t>Crefft</a:t>
            </a:r>
            <a:r>
              <a:rPr lang="en-GB" dirty="0" smtClean="0"/>
              <a:t> a </a:t>
            </a:r>
            <a:r>
              <a:rPr lang="en-GB" dirty="0" err="1" smtClean="0"/>
              <a:t>Dylunio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Cerddoriaeth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Art, craft and design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Music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Creative Movement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87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Dulliau</a:t>
            </a:r>
            <a:r>
              <a:rPr lang="en-GB" dirty="0" smtClean="0"/>
              <a:t> / Approaches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err="1"/>
              <a:t>Darparieth</a:t>
            </a:r>
            <a:r>
              <a:rPr lang="en-GB" dirty="0"/>
              <a:t> </a:t>
            </a:r>
            <a:r>
              <a:rPr lang="en-GB" dirty="0" err="1"/>
              <a:t>cyfannol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 smtClean="0"/>
              <a:t>ganolog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Ymglymiad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ymarferydd</a:t>
            </a:r>
            <a:r>
              <a:rPr lang="en-GB" dirty="0"/>
              <a:t> (</a:t>
            </a:r>
            <a:r>
              <a:rPr lang="en-GB" dirty="0" err="1"/>
              <a:t>cwestiynu</a:t>
            </a:r>
            <a:r>
              <a:rPr lang="en-GB" dirty="0"/>
              <a:t>, </a:t>
            </a:r>
            <a:r>
              <a:rPr lang="en-GB" dirty="0" err="1"/>
              <a:t>meddwl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harwain</a:t>
            </a:r>
            <a:r>
              <a:rPr lang="en-GB" dirty="0"/>
              <a:t> ac o </a:t>
            </a:r>
            <a:r>
              <a:rPr lang="en-GB" dirty="0" err="1"/>
              <a:t>ddewis</a:t>
            </a:r>
            <a:r>
              <a:rPr lang="en-GB" dirty="0"/>
              <a:t> y plenty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ymglymedig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Chwarae</a:t>
            </a:r>
            <a:r>
              <a:rPr lang="en-GB" dirty="0"/>
              <a:t> (</a:t>
            </a:r>
            <a:r>
              <a:rPr lang="en-GB" dirty="0" err="1"/>
              <a:t>dyfalbarhau</a:t>
            </a:r>
            <a:r>
              <a:rPr lang="en-GB" dirty="0"/>
              <a:t>,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fanwl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, </a:t>
            </a:r>
            <a:r>
              <a:rPr lang="en-GB" dirty="0" err="1"/>
              <a:t>canolbwyntio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 </a:t>
            </a:r>
            <a:r>
              <a:rPr lang="en-GB" dirty="0" err="1"/>
              <a:t>ymwybyddiaeth</a:t>
            </a:r>
            <a:r>
              <a:rPr lang="en-GB" dirty="0"/>
              <a:t> ag </a:t>
            </a:r>
            <a:r>
              <a:rPr lang="en-GB" dirty="0" err="1"/>
              <a:t>ymwybyddiaeth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dewisiadau</a:t>
            </a:r>
            <a:r>
              <a:rPr lang="en-GB" dirty="0"/>
              <a:t>. </a:t>
            </a:r>
            <a:r>
              <a:rPr lang="en-GB" dirty="0" err="1"/>
              <a:t>Ysgogi</a:t>
            </a:r>
            <a:r>
              <a:rPr lang="en-GB" dirty="0"/>
              <a:t> a </a:t>
            </a:r>
            <a:r>
              <a:rPr lang="en-GB" dirty="0" err="1"/>
              <a:t>chyraedd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bob un (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bynnag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).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Holistic provision, child </a:t>
            </a:r>
            <a:r>
              <a:rPr lang="en-GB" dirty="0" smtClean="0"/>
              <a:t>centred</a:t>
            </a:r>
          </a:p>
          <a:p>
            <a:endParaRPr lang="en-GB" dirty="0"/>
          </a:p>
          <a:p>
            <a:r>
              <a:rPr lang="en-GB" dirty="0"/>
              <a:t>Practitioner involvement (questioning, thinking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/>
              <a:t>Child initiated + guided activity (involved in own learning). </a:t>
            </a:r>
          </a:p>
          <a:p>
            <a:endParaRPr lang="en-GB" dirty="0"/>
          </a:p>
          <a:p>
            <a:r>
              <a:rPr lang="en-GB" dirty="0"/>
              <a:t>Play (</a:t>
            </a:r>
            <a:r>
              <a:rPr lang="en-GB" dirty="0" smtClean="0"/>
              <a:t>perseverance</a:t>
            </a:r>
            <a:r>
              <a:rPr lang="en-GB" dirty="0"/>
              <a:t>, attention to detail</a:t>
            </a:r>
            <a:r>
              <a:rPr lang="en-GB" dirty="0" smtClean="0"/>
              <a:t>, concentration).</a:t>
            </a:r>
            <a:endParaRPr lang="en-GB" dirty="0"/>
          </a:p>
          <a:p>
            <a:endParaRPr lang="en-GB" dirty="0"/>
          </a:p>
          <a:p>
            <a:r>
              <a:rPr lang="en-GB" dirty="0"/>
              <a:t>Develops self and social  awareness, intellect, offers choices – challenge with care and sensitivity.  Encourage and meet the needs of all (whatever their stage of development).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373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 err="1" smtClean="0"/>
              <a:t>Cylched</a:t>
            </a:r>
            <a:r>
              <a:rPr lang="en-GB" sz="2800" dirty="0" smtClean="0"/>
              <a:t> </a:t>
            </a:r>
            <a:r>
              <a:rPr lang="en-GB" sz="2800" dirty="0" err="1" smtClean="0"/>
              <a:t>Thematig</a:t>
            </a:r>
            <a:r>
              <a:rPr lang="en-GB" sz="2800" dirty="0" smtClean="0"/>
              <a:t> </a:t>
            </a:r>
            <a:r>
              <a:rPr lang="en-GB" sz="2800" dirty="0" err="1" smtClean="0"/>
              <a:t>Ymarferol</a:t>
            </a:r>
            <a:r>
              <a:rPr lang="en-GB" sz="2800" dirty="0" smtClean="0"/>
              <a:t> </a:t>
            </a:r>
            <a:r>
              <a:rPr lang="en-GB" sz="2800" smtClean="0"/>
              <a:t>/Practical </a:t>
            </a:r>
            <a:r>
              <a:rPr lang="en-GB" sz="2800" dirty="0" smtClean="0"/>
              <a:t>Thematic Carousel</a:t>
            </a:r>
            <a:br>
              <a:rPr lang="en-GB" sz="2800" dirty="0" smtClean="0"/>
            </a:br>
            <a:r>
              <a:rPr lang="en-GB" sz="2800" b="1" dirty="0" smtClean="0"/>
              <a:t>Fan </a:t>
            </a:r>
            <a:r>
              <a:rPr lang="en-GB" sz="2800" b="1" dirty="0" err="1" smtClean="0"/>
              <a:t>hyn</a:t>
            </a:r>
            <a:r>
              <a:rPr lang="en-GB" sz="2800" b="1" dirty="0" smtClean="0"/>
              <a:t>, fan draw, fan </a:t>
            </a:r>
            <a:r>
              <a:rPr lang="en-GB" sz="2800" b="1" dirty="0" err="1" smtClean="0"/>
              <a:t>acw</a:t>
            </a:r>
            <a:r>
              <a:rPr lang="en-GB" sz="2800" b="1" dirty="0" smtClean="0"/>
              <a:t>! / Here, there and everywhere!</a:t>
            </a:r>
            <a:r>
              <a:rPr lang="en-GB" sz="2800" dirty="0" smtClean="0"/>
              <a:t/>
            </a:r>
            <a:br>
              <a:rPr lang="en-GB" sz="2800" dirty="0" smtClean="0"/>
            </a:br>
            <a:endParaRPr lang="en-GB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Cyfres</a:t>
            </a:r>
            <a:r>
              <a:rPr lang="en-GB" dirty="0" smtClean="0"/>
              <a:t> o 3 set o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celfyddydol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cynnwys</a:t>
            </a:r>
            <a:r>
              <a:rPr lang="en-GB" dirty="0" smtClean="0"/>
              <a:t> </a:t>
            </a:r>
            <a:r>
              <a:rPr lang="en-GB" dirty="0" err="1" smtClean="0"/>
              <a:t>celf</a:t>
            </a:r>
            <a:r>
              <a:rPr lang="en-GB" dirty="0" smtClean="0"/>
              <a:t>, </a:t>
            </a:r>
            <a:r>
              <a:rPr lang="en-GB" dirty="0" err="1" smtClean="0"/>
              <a:t>cerdd</a:t>
            </a:r>
            <a:r>
              <a:rPr lang="en-GB" dirty="0" smtClean="0"/>
              <a:t> a </a:t>
            </a:r>
            <a:r>
              <a:rPr lang="en-GB" dirty="0" err="1" smtClean="0"/>
              <a:t>symud</a:t>
            </a:r>
            <a:r>
              <a:rPr lang="en-GB" dirty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ymweld</a:t>
            </a:r>
            <a:r>
              <a:rPr lang="en-GB" dirty="0" smtClean="0"/>
              <a:t> ag </a:t>
            </a:r>
            <a:r>
              <a:rPr lang="en-GB" dirty="0" err="1" smtClean="0"/>
              <a:t>Affrica</a:t>
            </a:r>
            <a:r>
              <a:rPr lang="en-GB" dirty="0" smtClean="0"/>
              <a:t>, </a:t>
            </a:r>
            <a:r>
              <a:rPr lang="en-GB" dirty="0" err="1" smtClean="0"/>
              <a:t>Ynysoedd</a:t>
            </a:r>
            <a:r>
              <a:rPr lang="en-GB" dirty="0" smtClean="0"/>
              <a:t> </a:t>
            </a:r>
            <a:r>
              <a:rPr lang="en-GB" dirty="0" err="1" smtClean="0"/>
              <a:t>Moroedd</a:t>
            </a:r>
            <a:r>
              <a:rPr lang="en-GB" dirty="0" smtClean="0"/>
              <a:t> y De a </a:t>
            </a:r>
            <a:r>
              <a:rPr lang="en-GB" dirty="0" err="1" smtClean="0"/>
              <a:t>Chymru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Bydd</a:t>
            </a:r>
            <a:r>
              <a:rPr lang="en-GB" dirty="0" smtClean="0"/>
              <a:t> bob 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golwg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bosibiliadau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traws</a:t>
            </a:r>
            <a:r>
              <a:rPr lang="en-GB" dirty="0" smtClean="0"/>
              <a:t> </a:t>
            </a:r>
            <a:r>
              <a:rPr lang="en-GB" dirty="0" err="1" smtClean="0"/>
              <a:t>cwricwlaidd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’w</a:t>
            </a:r>
            <a:r>
              <a:rPr lang="en-GB" dirty="0" smtClean="0"/>
              <a:t> </a:t>
            </a:r>
            <a:r>
              <a:rPr lang="en-GB" dirty="0" err="1" smtClean="0"/>
              <a:t>rhannu</a:t>
            </a:r>
            <a:r>
              <a:rPr lang="en-GB" dirty="0" smtClean="0"/>
              <a:t> ag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diwedd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 package of 3 sets of arts activities involving art, music and movement by visiting Africa, South Sea Islands and Wales. 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Each group will focus on finding possible opportunities for cross-curricular links to share with others at the end.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27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Cynllunio</a:t>
            </a:r>
            <a:r>
              <a:rPr lang="en-GB" dirty="0" smtClean="0"/>
              <a:t> / Planning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Templed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Athrofa</a:t>
            </a:r>
            <a:r>
              <a:rPr lang="en-GB" dirty="0" smtClean="0"/>
              <a:t> (</a:t>
            </a:r>
            <a:r>
              <a:rPr lang="en-GB" dirty="0" err="1" smtClean="0">
                <a:hlinkClick r:id="rId3" action="ppaction://hlinkfile"/>
              </a:rPr>
              <a:t>esiampl</a:t>
            </a:r>
            <a:r>
              <a:rPr lang="en-GB" dirty="0" smtClean="0"/>
              <a:t>).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Athrofa</a:t>
            </a:r>
            <a:r>
              <a:rPr lang="en-GB" dirty="0" smtClean="0"/>
              <a:t> template (</a:t>
            </a:r>
            <a:r>
              <a:rPr lang="en-GB" dirty="0" smtClean="0">
                <a:hlinkClick r:id="rId4" action="ppaction://hlinkfile"/>
              </a:rPr>
              <a:t>example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58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err="1" smtClean="0"/>
              <a:t>Deilliannau</a:t>
            </a:r>
            <a:r>
              <a:rPr lang="en-GB" sz="3600" dirty="0" smtClean="0"/>
              <a:t> </a:t>
            </a:r>
            <a:r>
              <a:rPr lang="en-GB" sz="3600" dirty="0" err="1" smtClean="0"/>
              <a:t>Datblygiad</a:t>
            </a:r>
            <a:r>
              <a:rPr lang="en-GB" sz="3600" dirty="0" smtClean="0"/>
              <a:t> </a:t>
            </a:r>
            <a:r>
              <a:rPr lang="en-GB" sz="3600" dirty="0" err="1" smtClean="0"/>
              <a:t>Creadigol</a:t>
            </a:r>
            <a:r>
              <a:rPr lang="en-GB" sz="3600" dirty="0" smtClean="0"/>
              <a:t> / Creative Development Outcomes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Ystyrwich</a:t>
            </a:r>
            <a:r>
              <a:rPr lang="en-GB" dirty="0" smtClean="0"/>
              <a:t> </a:t>
            </a:r>
            <a:r>
              <a:rPr lang="en-GB" dirty="0" err="1" smtClean="0"/>
              <a:t>deilliant</a:t>
            </a:r>
            <a:r>
              <a:rPr lang="en-GB" dirty="0" smtClean="0"/>
              <a:t> 1 a 6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pwerthynas</a:t>
            </a:r>
            <a:r>
              <a:rPr lang="en-GB" dirty="0" smtClean="0"/>
              <a:t> </a:t>
            </a:r>
            <a:r>
              <a:rPr lang="en-GB" dirty="0" err="1" smtClean="0"/>
              <a:t>a’n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thematig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err="1" smtClean="0"/>
              <a:t>Bwydo</a:t>
            </a:r>
            <a:r>
              <a:rPr lang="en-GB" dirty="0" smtClean="0"/>
              <a:t> </a:t>
            </a:r>
            <a:r>
              <a:rPr lang="en-GB" dirty="0" err="1" smtClean="0"/>
              <a:t>nôl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Hattie a </a:t>
            </a:r>
            <a:r>
              <a:rPr lang="en-GB" dirty="0" err="1" smtClean="0"/>
              <a:t>Zierer</a:t>
            </a:r>
            <a:r>
              <a:rPr lang="en-GB" dirty="0" smtClean="0"/>
              <a:t> – ‘Teacher </a:t>
            </a:r>
            <a:r>
              <a:rPr lang="en-GB" dirty="0" err="1" smtClean="0"/>
              <a:t>Mindframes</a:t>
            </a:r>
            <a:r>
              <a:rPr lang="en-GB" dirty="0" smtClean="0"/>
              <a:t>’ (</a:t>
            </a:r>
            <a:r>
              <a:rPr lang="en-GB" dirty="0"/>
              <a:t>2018)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outcome 1 and 6 in relation to our thematic activities?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Feedback </a:t>
            </a:r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Hattie and </a:t>
            </a:r>
            <a:r>
              <a:rPr lang="en-GB" dirty="0" err="1" smtClean="0"/>
              <a:t>Zierer</a:t>
            </a:r>
            <a:r>
              <a:rPr lang="en-GB" dirty="0" smtClean="0"/>
              <a:t> – Teacher </a:t>
            </a:r>
            <a:r>
              <a:rPr lang="en-GB" dirty="0" err="1" smtClean="0"/>
              <a:t>Mindframes</a:t>
            </a:r>
            <a:r>
              <a:rPr lang="en-GB" dirty="0" smtClean="0"/>
              <a:t> (2018)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321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4540</TotalTime>
  <Words>396</Words>
  <Application>Microsoft Office PowerPoint</Application>
  <PresentationFormat>On-screen Show (4:3)</PresentationFormat>
  <Paragraphs>79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Celfyddydau Mynegiannol yn y Cyfnod Sylfaen / Expressive Arts in the Foundation Phase – ECAD4008C</vt:lpstr>
      <vt:lpstr>PowerPoint Presentation</vt:lpstr>
      <vt:lpstr>Dylanwad ‘Reggio Emilia’ Influence</vt:lpstr>
      <vt:lpstr>Datblygiad Creadigol a Chorfforol / Creative and physical development</vt:lpstr>
      <vt:lpstr>Dulliau / Approaches</vt:lpstr>
      <vt:lpstr>Cylched Thematig Ymarferol /Practical Thematic Carousel Fan hyn, fan draw, fan acw! / Here, there and everywhere! </vt:lpstr>
      <vt:lpstr>Cynllunio / Planning</vt:lpstr>
      <vt:lpstr>Deilliannau Datblygiad Creadigol / Creative Development Outcomes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220</cp:revision>
  <cp:lastPrinted>2017-08-03T13:56:24Z</cp:lastPrinted>
  <dcterms:created xsi:type="dcterms:W3CDTF">2018-05-24T13:58:06Z</dcterms:created>
  <dcterms:modified xsi:type="dcterms:W3CDTF">2020-02-13T11:40:05Z</dcterms:modified>
</cp:coreProperties>
</file>