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60" r:id="rId5"/>
    <p:sldId id="264" r:id="rId6"/>
    <p:sldId id="261" r:id="rId7"/>
    <p:sldId id="262" r:id="rId8"/>
    <p:sldId id="259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F243D2-CA47-9062-A1B9-0A2A3F45230C}" v="249" dt="2025-09-27T23:18:22.235"/>
    <p1510:client id="{9501AF0B-CAA1-C4FB-7F1B-E9B317B22A1B}" v="15" dt="2025-09-26T14:13:47.161"/>
    <p1510:client id="{F1942E68-F9B5-9F12-D4FC-B87A3E88024F}" v="15" dt="2025-09-28T10:41:55.8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ky Thomas (2515016)" userId="S::2515016@student.uwtsd.ac.uk::febf747a-9a45-4212-8bd6-9733a69ce304" providerId="AD" clId="Web-{9B73A392-E017-4DB9-A41F-5D876C8E3760}"/>
    <pc:docChg chg="addSld modSld sldOrd">
      <pc:chgData name="Nicky Thomas (2515016)" userId="S::2515016@student.uwtsd.ac.uk::febf747a-9a45-4212-8bd6-9733a69ce304" providerId="AD" clId="Web-{9B73A392-E017-4DB9-A41F-5D876C8E3760}" dt="2025-09-24T23:35:15.822" v="1662" actId="20577"/>
      <pc:docMkLst>
        <pc:docMk/>
      </pc:docMkLst>
      <pc:sldChg chg="modSp">
        <pc:chgData name="Nicky Thomas (2515016)" userId="S::2515016@student.uwtsd.ac.uk::febf747a-9a45-4212-8bd6-9733a69ce304" providerId="AD" clId="Web-{9B73A392-E017-4DB9-A41F-5D876C8E3760}" dt="2025-09-24T23:19:25.174" v="1547" actId="20577"/>
        <pc:sldMkLst>
          <pc:docMk/>
          <pc:sldMk cId="2183235896" sldId="257"/>
        </pc:sldMkLst>
        <pc:spChg chg="mod">
          <ac:chgData name="Nicky Thomas (2515016)" userId="S::2515016@student.uwtsd.ac.uk::febf747a-9a45-4212-8bd6-9733a69ce304" providerId="AD" clId="Web-{9B73A392-E017-4DB9-A41F-5D876C8E3760}" dt="2025-09-24T23:19:25.174" v="1547" actId="20577"/>
          <ac:spMkLst>
            <pc:docMk/>
            <pc:sldMk cId="2183235896" sldId="257"/>
            <ac:spMk id="3" creationId="{DC79C061-EE85-F78C-5DE4-1366FA87BA59}"/>
          </ac:spMkLst>
        </pc:spChg>
      </pc:sldChg>
      <pc:sldChg chg="addSp delSp modSp mod modClrScheme chgLayout">
        <pc:chgData name="Nicky Thomas (2515016)" userId="S::2515016@student.uwtsd.ac.uk::febf747a-9a45-4212-8bd6-9733a69ce304" providerId="AD" clId="Web-{9B73A392-E017-4DB9-A41F-5D876C8E3760}" dt="2025-09-24T23:35:15.822" v="1662" actId="20577"/>
        <pc:sldMkLst>
          <pc:docMk/>
          <pc:sldMk cId="2460906283" sldId="258"/>
        </pc:sldMkLst>
        <pc:spChg chg="add del mod ord">
          <ac:chgData name="Nicky Thomas (2515016)" userId="S::2515016@student.uwtsd.ac.uk::febf747a-9a45-4212-8bd6-9733a69ce304" providerId="AD" clId="Web-{9B73A392-E017-4DB9-A41F-5D876C8E3760}" dt="2025-09-24T21:13:01.917" v="577"/>
          <ac:spMkLst>
            <pc:docMk/>
            <pc:sldMk cId="2460906283" sldId="258"/>
            <ac:spMk id="2" creationId="{B106E9A9-2ABB-F2E4-F076-3F220E1F5921}"/>
          </ac:spMkLst>
        </pc:spChg>
        <pc:spChg chg="mod ord">
          <ac:chgData name="Nicky Thomas (2515016)" userId="S::2515016@student.uwtsd.ac.uk::febf747a-9a45-4212-8bd6-9733a69ce304" providerId="AD" clId="Web-{9B73A392-E017-4DB9-A41F-5D876C8E3760}" dt="2025-09-24T23:11:13.967" v="1499" actId="20577"/>
          <ac:spMkLst>
            <pc:docMk/>
            <pc:sldMk cId="2460906283" sldId="258"/>
            <ac:spMk id="3" creationId="{9C576792-6452-DCC5-867C-CD9748C4AF79}"/>
          </ac:spMkLst>
        </pc:spChg>
        <pc:spChg chg="add del mod ord">
          <ac:chgData name="Nicky Thomas (2515016)" userId="S::2515016@student.uwtsd.ac.uk::febf747a-9a45-4212-8bd6-9733a69ce304" providerId="AD" clId="Web-{9B73A392-E017-4DB9-A41F-5D876C8E3760}" dt="2025-09-24T23:30:16.289" v="1641" actId="20577"/>
          <ac:spMkLst>
            <pc:docMk/>
            <pc:sldMk cId="2460906283" sldId="258"/>
            <ac:spMk id="4" creationId="{2025C8D7-9126-4119-F004-31380CED2CB0}"/>
          </ac:spMkLst>
        </pc:spChg>
        <pc:spChg chg="add del mod ord">
          <ac:chgData name="Nicky Thomas (2515016)" userId="S::2515016@student.uwtsd.ac.uk::febf747a-9a45-4212-8bd6-9733a69ce304" providerId="AD" clId="Web-{9B73A392-E017-4DB9-A41F-5D876C8E3760}" dt="2025-09-24T21:13:01.917" v="577"/>
          <ac:spMkLst>
            <pc:docMk/>
            <pc:sldMk cId="2460906283" sldId="258"/>
            <ac:spMk id="6" creationId="{19E74887-B739-A0C5-BC06-D36B5A5C63C6}"/>
          </ac:spMkLst>
        </pc:spChg>
        <pc:spChg chg="add mod">
          <ac:chgData name="Nicky Thomas (2515016)" userId="S::2515016@student.uwtsd.ac.uk::febf747a-9a45-4212-8bd6-9733a69ce304" providerId="AD" clId="Web-{9B73A392-E017-4DB9-A41F-5D876C8E3760}" dt="2025-09-24T23:35:15.822" v="1662" actId="20577"/>
          <ac:spMkLst>
            <pc:docMk/>
            <pc:sldMk cId="2460906283" sldId="258"/>
            <ac:spMk id="9" creationId="{4C8111CF-B455-4014-C018-4272B39AF9BF}"/>
          </ac:spMkLst>
        </pc:spChg>
        <pc:picChg chg="add mod">
          <ac:chgData name="Nicky Thomas (2515016)" userId="S::2515016@student.uwtsd.ac.uk::febf747a-9a45-4212-8bd6-9733a69ce304" providerId="AD" clId="Web-{9B73A392-E017-4DB9-A41F-5D876C8E3760}" dt="2025-09-24T21:14:46.685" v="594" actId="1076"/>
          <ac:picMkLst>
            <pc:docMk/>
            <pc:sldMk cId="2460906283" sldId="258"/>
            <ac:picMk id="7" creationId="{9A282270-8597-619F-5513-979C6CBCD960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1:14:43.185" v="593" actId="1076"/>
          <ac:picMkLst>
            <pc:docMk/>
            <pc:sldMk cId="2460906283" sldId="258"/>
            <ac:picMk id="8" creationId="{A4937EC1-CD30-9A55-89E7-5F343BFC6EC2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1:36:21.905" v="790" actId="14100"/>
          <ac:picMkLst>
            <pc:docMk/>
            <pc:sldMk cId="2460906283" sldId="258"/>
            <ac:picMk id="15" creationId="{5A7F598D-B4F0-289E-F1CE-3ACC90588245}"/>
          </ac:picMkLst>
        </pc:picChg>
      </pc:sldChg>
      <pc:sldChg chg="addSp delSp modSp">
        <pc:chgData name="Nicky Thomas (2515016)" userId="S::2515016@student.uwtsd.ac.uk::febf747a-9a45-4212-8bd6-9733a69ce304" providerId="AD" clId="Web-{9B73A392-E017-4DB9-A41F-5D876C8E3760}" dt="2025-09-24T23:07:29.231" v="1395" actId="20577"/>
        <pc:sldMkLst>
          <pc:docMk/>
          <pc:sldMk cId="3085577305" sldId="259"/>
        </pc:sldMkLst>
        <pc:spChg chg="add mod">
          <ac:chgData name="Nicky Thomas (2515016)" userId="S::2515016@student.uwtsd.ac.uk::febf747a-9a45-4212-8bd6-9733a69ce304" providerId="AD" clId="Web-{9B73A392-E017-4DB9-A41F-5D876C8E3760}" dt="2025-09-24T23:07:29.231" v="1395" actId="20577"/>
          <ac:spMkLst>
            <pc:docMk/>
            <pc:sldMk cId="3085577305" sldId="259"/>
            <ac:spMk id="22" creationId="{8469B82B-2D8E-3086-E960-39836751A06B}"/>
          </ac:spMkLst>
        </pc:spChg>
        <pc:spChg chg="add mod">
          <ac:chgData name="Nicky Thomas (2515016)" userId="S::2515016@student.uwtsd.ac.uk::febf747a-9a45-4212-8bd6-9733a69ce304" providerId="AD" clId="Web-{9B73A392-E017-4DB9-A41F-5D876C8E3760}" dt="2025-09-24T22:56:07.371" v="1287" actId="20577"/>
          <ac:spMkLst>
            <pc:docMk/>
            <pc:sldMk cId="3085577305" sldId="259"/>
            <ac:spMk id="24" creationId="{7CA239EF-8BBF-73F6-0CFE-B87DB908CB81}"/>
          </ac:spMkLst>
        </pc:spChg>
        <pc:spChg chg="add mod">
          <ac:chgData name="Nicky Thomas (2515016)" userId="S::2515016@student.uwtsd.ac.uk::febf747a-9a45-4212-8bd6-9733a69ce304" providerId="AD" clId="Web-{9B73A392-E017-4DB9-A41F-5D876C8E3760}" dt="2025-09-24T23:06:05.949" v="1368" actId="20577"/>
          <ac:spMkLst>
            <pc:docMk/>
            <pc:sldMk cId="3085577305" sldId="259"/>
            <ac:spMk id="25" creationId="{209FB6FC-13D9-E173-D123-13F0D4B63596}"/>
          </ac:spMkLst>
        </pc:spChg>
        <pc:spChg chg="add mod">
          <ac:chgData name="Nicky Thomas (2515016)" userId="S::2515016@student.uwtsd.ac.uk::febf747a-9a45-4212-8bd6-9733a69ce304" providerId="AD" clId="Web-{9B73A392-E017-4DB9-A41F-5D876C8E3760}" dt="2025-09-24T23:07:18.871" v="1390" actId="20577"/>
          <ac:spMkLst>
            <pc:docMk/>
            <pc:sldMk cId="3085577305" sldId="259"/>
            <ac:spMk id="26" creationId="{8A96DA0F-6FD4-EDBB-35E3-8AB9C00C8159}"/>
          </ac:spMkLst>
        </pc:spChg>
        <pc:picChg chg="add mod ord">
          <ac:chgData name="Nicky Thomas (2515016)" userId="S::2515016@student.uwtsd.ac.uk::febf747a-9a45-4212-8bd6-9733a69ce304" providerId="AD" clId="Web-{9B73A392-E017-4DB9-A41F-5D876C8E3760}" dt="2025-09-24T20:32:53.941" v="131" actId="1076"/>
          <ac:picMkLst>
            <pc:docMk/>
            <pc:sldMk cId="3085577305" sldId="259"/>
            <ac:picMk id="3" creationId="{D8CC55ED-F737-C8C8-E4FE-748212A76DFB}"/>
          </ac:picMkLst>
        </pc:picChg>
        <pc:picChg chg="add mod ord">
          <ac:chgData name="Nicky Thomas (2515016)" userId="S::2515016@student.uwtsd.ac.uk::febf747a-9a45-4212-8bd6-9733a69ce304" providerId="AD" clId="Web-{9B73A392-E017-4DB9-A41F-5D876C8E3760}" dt="2025-09-24T20:34:23.839" v="136" actId="1076"/>
          <ac:picMkLst>
            <pc:docMk/>
            <pc:sldMk cId="3085577305" sldId="259"/>
            <ac:picMk id="5" creationId="{831790EC-8CBE-C843-9599-23A86E5FCCB5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35:07.857" v="139" actId="1076"/>
          <ac:picMkLst>
            <pc:docMk/>
            <pc:sldMk cId="3085577305" sldId="259"/>
            <ac:picMk id="7" creationId="{DFEF1119-D6FC-BB53-BC63-842ECD7C4DF6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35:38.093" v="142" actId="1076"/>
          <ac:picMkLst>
            <pc:docMk/>
            <pc:sldMk cId="3085577305" sldId="259"/>
            <ac:picMk id="8" creationId="{17E250B1-8A0E-FB73-6B67-6576558FCA89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14.765" v="197" actId="1076"/>
          <ac:picMkLst>
            <pc:docMk/>
            <pc:sldMk cId="3085577305" sldId="259"/>
            <ac:picMk id="9" creationId="{D3930773-62DB-7084-B1F9-FE6B2B245B30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18.859" v="198" actId="1076"/>
          <ac:picMkLst>
            <pc:docMk/>
            <pc:sldMk cId="3085577305" sldId="259"/>
            <ac:picMk id="10" creationId="{384DF38C-CAB4-8AA6-E3C8-38A5C0E0E3F5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21.265" v="199" actId="1076"/>
          <ac:picMkLst>
            <pc:docMk/>
            <pc:sldMk cId="3085577305" sldId="259"/>
            <ac:picMk id="11" creationId="{FEC30895-9C64-A94F-C950-43466F673C9C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25.703" v="200" actId="1076"/>
          <ac:picMkLst>
            <pc:docMk/>
            <pc:sldMk cId="3085577305" sldId="259"/>
            <ac:picMk id="12" creationId="{34073AF3-23C6-8579-11E6-2ACE41D7D56C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53.609" v="206" actId="1076"/>
          <ac:picMkLst>
            <pc:docMk/>
            <pc:sldMk cId="3085577305" sldId="259"/>
            <ac:picMk id="13" creationId="{E7AC6F9B-3EBF-E29C-C63A-46CFB6568EB7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56.672" v="207" actId="1076"/>
          <ac:picMkLst>
            <pc:docMk/>
            <pc:sldMk cId="3085577305" sldId="259"/>
            <ac:picMk id="14" creationId="{AD44A3D8-598D-9FEA-99E5-044CA9BBE99A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59.859" v="208" actId="1076"/>
          <ac:picMkLst>
            <pc:docMk/>
            <pc:sldMk cId="3085577305" sldId="259"/>
            <ac:picMk id="15" creationId="{37BB47A3-04F3-AC31-A947-11EFC808C037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5:03.078" v="209" actId="1076"/>
          <ac:picMkLst>
            <pc:docMk/>
            <pc:sldMk cId="3085577305" sldId="259"/>
            <ac:picMk id="16" creationId="{A067078A-8DC3-CF04-7659-C5075E7743F5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42.297" v="202" actId="1076"/>
          <ac:picMkLst>
            <pc:docMk/>
            <pc:sldMk cId="3085577305" sldId="259"/>
            <ac:picMk id="17" creationId="{0B3D8168-465A-B4A9-558A-075D4292C313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44.187" v="203" actId="1076"/>
          <ac:picMkLst>
            <pc:docMk/>
            <pc:sldMk cId="3085577305" sldId="259"/>
            <ac:picMk id="18" creationId="{27433FBA-932D-D306-A34F-31EBCB37655D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46.094" v="204" actId="1076"/>
          <ac:picMkLst>
            <pc:docMk/>
            <pc:sldMk cId="3085577305" sldId="259"/>
            <ac:picMk id="19" creationId="{D0279979-9BFD-90AE-DB5A-FC6EF3A53310}"/>
          </ac:picMkLst>
        </pc:picChg>
        <pc:picChg chg="add mod">
          <ac:chgData name="Nicky Thomas (2515016)" userId="S::2515016@student.uwtsd.ac.uk::febf747a-9a45-4212-8bd6-9733a69ce304" providerId="AD" clId="Web-{9B73A392-E017-4DB9-A41F-5D876C8E3760}" dt="2025-09-24T20:44:50.641" v="205" actId="1076"/>
          <ac:picMkLst>
            <pc:docMk/>
            <pc:sldMk cId="3085577305" sldId="259"/>
            <ac:picMk id="20" creationId="{EFA75B0F-B87A-034D-D961-89F33A543F7B}"/>
          </ac:picMkLst>
        </pc:picChg>
      </pc:sldChg>
      <pc:sldChg chg="addSp delSp modSp ord">
        <pc:chgData name="Nicky Thomas (2515016)" userId="S::2515016@student.uwtsd.ac.uk::febf747a-9a45-4212-8bd6-9733a69ce304" providerId="AD" clId="Web-{9B73A392-E017-4DB9-A41F-5D876C8E3760}" dt="2025-09-24T23:23:58.366" v="1576" actId="20577"/>
        <pc:sldMkLst>
          <pc:docMk/>
          <pc:sldMk cId="462113202" sldId="260"/>
        </pc:sldMkLst>
        <pc:spChg chg="mod">
          <ac:chgData name="Nicky Thomas (2515016)" userId="S::2515016@student.uwtsd.ac.uk::febf747a-9a45-4212-8bd6-9733a69ce304" providerId="AD" clId="Web-{9B73A392-E017-4DB9-A41F-5D876C8E3760}" dt="2025-09-24T23:22:39.802" v="1548" actId="1076"/>
          <ac:spMkLst>
            <pc:docMk/>
            <pc:sldMk cId="462113202" sldId="260"/>
            <ac:spMk id="2" creationId="{79AAFCE5-DA53-461A-27FE-2A9C504CEF5B}"/>
          </ac:spMkLst>
        </pc:spChg>
        <pc:spChg chg="mod">
          <ac:chgData name="Nicky Thomas (2515016)" userId="S::2515016@student.uwtsd.ac.uk::febf747a-9a45-4212-8bd6-9733a69ce304" providerId="AD" clId="Web-{9B73A392-E017-4DB9-A41F-5D876C8E3760}" dt="2025-09-24T23:23:58.366" v="1576" actId="20577"/>
          <ac:spMkLst>
            <pc:docMk/>
            <pc:sldMk cId="462113202" sldId="260"/>
            <ac:spMk id="3" creationId="{913F711C-DC07-1AC5-EC58-0D0E835B00A4}"/>
          </ac:spMkLst>
        </pc:spChg>
      </pc:sldChg>
      <pc:sldChg chg="addSp modSp new">
        <pc:chgData name="Nicky Thomas (2515016)" userId="S::2515016@student.uwtsd.ac.uk::febf747a-9a45-4212-8bd6-9733a69ce304" providerId="AD" clId="Web-{9B73A392-E017-4DB9-A41F-5D876C8E3760}" dt="2025-09-24T23:34:37.490" v="1657" actId="20577"/>
        <pc:sldMkLst>
          <pc:docMk/>
          <pc:sldMk cId="3115998517" sldId="261"/>
        </pc:sldMkLst>
        <pc:spChg chg="mod">
          <ac:chgData name="Nicky Thomas (2515016)" userId="S::2515016@student.uwtsd.ac.uk::febf747a-9a45-4212-8bd6-9733a69ce304" providerId="AD" clId="Web-{9B73A392-E017-4DB9-A41F-5D876C8E3760}" dt="2025-09-24T23:25:34.195" v="1589" actId="20577"/>
          <ac:spMkLst>
            <pc:docMk/>
            <pc:sldMk cId="3115998517" sldId="261"/>
            <ac:spMk id="2" creationId="{1549FFBF-B357-DA50-99D8-E31C265228B2}"/>
          </ac:spMkLst>
        </pc:spChg>
        <pc:spChg chg="mod">
          <ac:chgData name="Nicky Thomas (2515016)" userId="S::2515016@student.uwtsd.ac.uk::febf747a-9a45-4212-8bd6-9733a69ce304" providerId="AD" clId="Web-{9B73A392-E017-4DB9-A41F-5D876C8E3760}" dt="2025-09-24T23:27:14.105" v="1600" actId="20577"/>
          <ac:spMkLst>
            <pc:docMk/>
            <pc:sldMk cId="3115998517" sldId="261"/>
            <ac:spMk id="3" creationId="{240A608B-B2EF-AF7B-E665-613D80554CA6}"/>
          </ac:spMkLst>
        </pc:spChg>
        <pc:spChg chg="add mod">
          <ac:chgData name="Nicky Thomas (2515016)" userId="S::2515016@student.uwtsd.ac.uk::febf747a-9a45-4212-8bd6-9733a69ce304" providerId="AD" clId="Web-{9B73A392-E017-4DB9-A41F-5D876C8E3760}" dt="2025-09-24T23:33:41.331" v="1650" actId="20577"/>
          <ac:spMkLst>
            <pc:docMk/>
            <pc:sldMk cId="3115998517" sldId="261"/>
            <ac:spMk id="6" creationId="{A06F2358-4557-A33C-4752-D9578717F591}"/>
          </ac:spMkLst>
        </pc:spChg>
        <pc:picChg chg="add mod">
          <ac:chgData name="Nicky Thomas (2515016)" userId="S::2515016@student.uwtsd.ac.uk::febf747a-9a45-4212-8bd6-9733a69ce304" providerId="AD" clId="Web-{9B73A392-E017-4DB9-A41F-5D876C8E3760}" dt="2025-09-24T23:28:04.871" v="1604" actId="14100"/>
          <ac:picMkLst>
            <pc:docMk/>
            <pc:sldMk cId="3115998517" sldId="261"/>
            <ac:picMk id="4" creationId="{39C297FE-F283-353C-65E2-055D13A591BC}"/>
          </ac:picMkLst>
        </pc:picChg>
      </pc:sldChg>
    </pc:docChg>
  </pc:docChgLst>
  <pc:docChgLst>
    <pc:chgData name="Nicky Thomas (2515016)" userId="S::2515016@student.uwtsd.ac.uk::febf747a-9a45-4212-8bd6-9733a69ce304" providerId="AD" clId="Web-{31F243D2-CA47-9062-A1B9-0A2A3F45230C}"/>
    <pc:docChg chg="modSld">
      <pc:chgData name="Nicky Thomas (2515016)" userId="S::2515016@student.uwtsd.ac.uk::febf747a-9a45-4212-8bd6-9733a69ce304" providerId="AD" clId="Web-{31F243D2-CA47-9062-A1B9-0A2A3F45230C}" dt="2025-09-27T23:18:22.235" v="149" actId="20577"/>
      <pc:docMkLst>
        <pc:docMk/>
      </pc:docMkLst>
      <pc:sldChg chg="modSp">
        <pc:chgData name="Nicky Thomas (2515016)" userId="S::2515016@student.uwtsd.ac.uk::febf747a-9a45-4212-8bd6-9733a69ce304" providerId="AD" clId="Web-{31F243D2-CA47-9062-A1B9-0A2A3F45230C}" dt="2025-09-27T23:05:30.984" v="125" actId="20577"/>
        <pc:sldMkLst>
          <pc:docMk/>
          <pc:sldMk cId="2183235896" sldId="257"/>
        </pc:sldMkLst>
        <pc:spChg chg="mod">
          <ac:chgData name="Nicky Thomas (2515016)" userId="S::2515016@student.uwtsd.ac.uk::febf747a-9a45-4212-8bd6-9733a69ce304" providerId="AD" clId="Web-{31F243D2-CA47-9062-A1B9-0A2A3F45230C}" dt="2025-09-27T23:05:30.984" v="125" actId="20577"/>
          <ac:spMkLst>
            <pc:docMk/>
            <pc:sldMk cId="2183235896" sldId="257"/>
            <ac:spMk id="2" creationId="{4970A2E8-137A-3257-4239-D335C0696AFB}"/>
          </ac:spMkLst>
        </pc:spChg>
        <pc:spChg chg="mod">
          <ac:chgData name="Nicky Thomas (2515016)" userId="S::2515016@student.uwtsd.ac.uk::febf747a-9a45-4212-8bd6-9733a69ce304" providerId="AD" clId="Web-{31F243D2-CA47-9062-A1B9-0A2A3F45230C}" dt="2025-09-27T22:28:42.231" v="39" actId="20577"/>
          <ac:spMkLst>
            <pc:docMk/>
            <pc:sldMk cId="2183235896" sldId="257"/>
            <ac:spMk id="3" creationId="{DC79C061-EE85-F78C-5DE4-1366FA87BA59}"/>
          </ac:spMkLst>
        </pc:spChg>
      </pc:sldChg>
      <pc:sldChg chg="modSp">
        <pc:chgData name="Nicky Thomas (2515016)" userId="S::2515016@student.uwtsd.ac.uk::febf747a-9a45-4212-8bd6-9733a69ce304" providerId="AD" clId="Web-{31F243D2-CA47-9062-A1B9-0A2A3F45230C}" dt="2025-09-27T22:41:21.026" v="78" actId="20577"/>
        <pc:sldMkLst>
          <pc:docMk/>
          <pc:sldMk cId="2460906283" sldId="258"/>
        </pc:sldMkLst>
        <pc:spChg chg="mod">
          <ac:chgData name="Nicky Thomas (2515016)" userId="S::2515016@student.uwtsd.ac.uk::febf747a-9a45-4212-8bd6-9733a69ce304" providerId="AD" clId="Web-{31F243D2-CA47-9062-A1B9-0A2A3F45230C}" dt="2025-09-27T22:41:21.026" v="78" actId="20577"/>
          <ac:spMkLst>
            <pc:docMk/>
            <pc:sldMk cId="2460906283" sldId="258"/>
            <ac:spMk id="4" creationId="{2025C8D7-9126-4119-F004-31380CED2CB0}"/>
          </ac:spMkLst>
        </pc:spChg>
      </pc:sldChg>
      <pc:sldChg chg="modSp">
        <pc:chgData name="Nicky Thomas (2515016)" userId="S::2515016@student.uwtsd.ac.uk::febf747a-9a45-4212-8bd6-9733a69ce304" providerId="AD" clId="Web-{31F243D2-CA47-9062-A1B9-0A2A3F45230C}" dt="2025-09-27T21:53:15.183" v="19" actId="20577"/>
        <pc:sldMkLst>
          <pc:docMk/>
          <pc:sldMk cId="3085577305" sldId="259"/>
        </pc:sldMkLst>
        <pc:spChg chg="mod">
          <ac:chgData name="Nicky Thomas (2515016)" userId="S::2515016@student.uwtsd.ac.uk::febf747a-9a45-4212-8bd6-9733a69ce304" providerId="AD" clId="Web-{31F243D2-CA47-9062-A1B9-0A2A3F45230C}" dt="2025-09-27T21:53:15.183" v="19" actId="20577"/>
          <ac:spMkLst>
            <pc:docMk/>
            <pc:sldMk cId="3085577305" sldId="259"/>
            <ac:spMk id="2" creationId="{ED5F73FA-6F33-ECE5-3B58-7EB83F2D34B8}"/>
          </ac:spMkLst>
        </pc:spChg>
      </pc:sldChg>
      <pc:sldChg chg="modSp">
        <pc:chgData name="Nicky Thomas (2515016)" userId="S::2515016@student.uwtsd.ac.uk::febf747a-9a45-4212-8bd6-9733a69ce304" providerId="AD" clId="Web-{31F243D2-CA47-9062-A1B9-0A2A3F45230C}" dt="2025-09-27T23:14:08.591" v="135" actId="20577"/>
        <pc:sldMkLst>
          <pc:docMk/>
          <pc:sldMk cId="462113202" sldId="260"/>
        </pc:sldMkLst>
        <pc:spChg chg="mod">
          <ac:chgData name="Nicky Thomas (2515016)" userId="S::2515016@student.uwtsd.ac.uk::febf747a-9a45-4212-8bd6-9733a69ce304" providerId="AD" clId="Web-{31F243D2-CA47-9062-A1B9-0A2A3F45230C}" dt="2025-09-27T22:39:41.909" v="72" actId="20577"/>
          <ac:spMkLst>
            <pc:docMk/>
            <pc:sldMk cId="462113202" sldId="260"/>
            <ac:spMk id="3" creationId="{913F711C-DC07-1AC5-EC58-0D0E835B00A4}"/>
          </ac:spMkLst>
        </pc:spChg>
        <pc:spChg chg="mod">
          <ac:chgData name="Nicky Thomas (2515016)" userId="S::2515016@student.uwtsd.ac.uk::febf747a-9a45-4212-8bd6-9733a69ce304" providerId="AD" clId="Web-{31F243D2-CA47-9062-A1B9-0A2A3F45230C}" dt="2025-09-27T22:47:19.262" v="83" actId="20577"/>
          <ac:spMkLst>
            <pc:docMk/>
            <pc:sldMk cId="462113202" sldId="260"/>
            <ac:spMk id="4" creationId="{358A14DE-538E-FBFB-FE7E-5EB6002111C7}"/>
          </ac:spMkLst>
        </pc:spChg>
        <pc:spChg chg="mod">
          <ac:chgData name="Nicky Thomas (2515016)" userId="S::2515016@student.uwtsd.ac.uk::febf747a-9a45-4212-8bd6-9733a69ce304" providerId="AD" clId="Web-{31F243D2-CA47-9062-A1B9-0A2A3F45230C}" dt="2025-09-27T23:14:08.591" v="135" actId="20577"/>
          <ac:spMkLst>
            <pc:docMk/>
            <pc:sldMk cId="462113202" sldId="260"/>
            <ac:spMk id="8" creationId="{5E3F047C-6F4E-5125-3CAF-FDF3BDE3C538}"/>
          </ac:spMkLst>
        </pc:spChg>
      </pc:sldChg>
      <pc:sldChg chg="addSp delSp modSp">
        <pc:chgData name="Nicky Thomas (2515016)" userId="S::2515016@student.uwtsd.ac.uk::febf747a-9a45-4212-8bd6-9733a69ce304" providerId="AD" clId="Web-{31F243D2-CA47-9062-A1B9-0A2A3F45230C}" dt="2025-09-27T23:18:09.672" v="147" actId="20577"/>
        <pc:sldMkLst>
          <pc:docMk/>
          <pc:sldMk cId="3115998517" sldId="261"/>
        </pc:sldMkLst>
        <pc:spChg chg="add del">
          <ac:chgData name="Nicky Thomas (2515016)" userId="S::2515016@student.uwtsd.ac.uk::febf747a-9a45-4212-8bd6-9733a69ce304" providerId="AD" clId="Web-{31F243D2-CA47-9062-A1B9-0A2A3F45230C}" dt="2025-09-27T21:52:07.896" v="1"/>
          <ac:spMkLst>
            <pc:docMk/>
            <pc:sldMk cId="3115998517" sldId="261"/>
            <ac:spMk id="5" creationId="{E075CE09-1505-FC45-6046-8E3066CA48D7}"/>
          </ac:spMkLst>
        </pc:spChg>
        <pc:spChg chg="mod">
          <ac:chgData name="Nicky Thomas (2515016)" userId="S::2515016@student.uwtsd.ac.uk::febf747a-9a45-4212-8bd6-9733a69ce304" providerId="AD" clId="Web-{31F243D2-CA47-9062-A1B9-0A2A3F45230C}" dt="2025-09-27T23:18:09.672" v="147" actId="20577"/>
          <ac:spMkLst>
            <pc:docMk/>
            <pc:sldMk cId="3115998517" sldId="261"/>
            <ac:spMk id="6" creationId="{A06F2358-4557-A33C-4752-D9578717F591}"/>
          </ac:spMkLst>
        </pc:spChg>
        <pc:spChg chg="add mod">
          <ac:chgData name="Nicky Thomas (2515016)" userId="S::2515016@student.uwtsd.ac.uk::febf747a-9a45-4212-8bd6-9733a69ce304" providerId="AD" clId="Web-{31F243D2-CA47-9062-A1B9-0A2A3F45230C}" dt="2025-09-27T21:52:28.932" v="7" actId="20577"/>
          <ac:spMkLst>
            <pc:docMk/>
            <pc:sldMk cId="3115998517" sldId="261"/>
            <ac:spMk id="7" creationId="{78CB1386-5103-35C7-C645-B84181F2159B}"/>
          </ac:spMkLst>
        </pc:spChg>
      </pc:sldChg>
      <pc:sldChg chg="addSp modSp">
        <pc:chgData name="Nicky Thomas (2515016)" userId="S::2515016@student.uwtsd.ac.uk::febf747a-9a45-4212-8bd6-9733a69ce304" providerId="AD" clId="Web-{31F243D2-CA47-9062-A1B9-0A2A3F45230C}" dt="2025-09-27T23:18:22.235" v="149" actId="20577"/>
        <pc:sldMkLst>
          <pc:docMk/>
          <pc:sldMk cId="3000987527" sldId="262"/>
        </pc:sldMkLst>
        <pc:spChg chg="add mod">
          <ac:chgData name="Nicky Thomas (2515016)" userId="S::2515016@student.uwtsd.ac.uk::febf747a-9a45-4212-8bd6-9733a69ce304" providerId="AD" clId="Web-{31F243D2-CA47-9062-A1B9-0A2A3F45230C}" dt="2025-09-27T21:52:55.761" v="14" actId="20577"/>
          <ac:spMkLst>
            <pc:docMk/>
            <pc:sldMk cId="3000987527" sldId="262"/>
            <ac:spMk id="2" creationId="{16491EB3-2343-83E7-831E-59E95FC379C9}"/>
          </ac:spMkLst>
        </pc:spChg>
        <pc:spChg chg="mod">
          <ac:chgData name="Nicky Thomas (2515016)" userId="S::2515016@student.uwtsd.ac.uk::febf747a-9a45-4212-8bd6-9733a69ce304" providerId="AD" clId="Web-{31F243D2-CA47-9062-A1B9-0A2A3F45230C}" dt="2025-09-27T23:18:22.235" v="149" actId="20577"/>
          <ac:spMkLst>
            <pc:docMk/>
            <pc:sldMk cId="3000987527" sldId="262"/>
            <ac:spMk id="6" creationId="{16EAB6F2-8D8F-907E-54FA-6B5DEA75D670}"/>
          </ac:spMkLst>
        </pc:spChg>
      </pc:sldChg>
      <pc:sldChg chg="modSp">
        <pc:chgData name="Nicky Thomas (2515016)" userId="S::2515016@student.uwtsd.ac.uk::febf747a-9a45-4212-8bd6-9733a69ce304" providerId="AD" clId="Web-{31F243D2-CA47-9062-A1B9-0A2A3F45230C}" dt="2025-09-27T22:56:27.286" v="99" actId="20577"/>
        <pc:sldMkLst>
          <pc:docMk/>
          <pc:sldMk cId="2191183864" sldId="263"/>
        </pc:sldMkLst>
        <pc:spChg chg="mod">
          <ac:chgData name="Nicky Thomas (2515016)" userId="S::2515016@student.uwtsd.ac.uk::febf747a-9a45-4212-8bd6-9733a69ce304" providerId="AD" clId="Web-{31F243D2-CA47-9062-A1B9-0A2A3F45230C}" dt="2025-09-27T21:54:21.247" v="22" actId="20577"/>
          <ac:spMkLst>
            <pc:docMk/>
            <pc:sldMk cId="2191183864" sldId="263"/>
            <ac:spMk id="6" creationId="{D51B4331-2BFE-7141-090F-B5118E7C6063}"/>
          </ac:spMkLst>
        </pc:spChg>
        <pc:spChg chg="mod">
          <ac:chgData name="Nicky Thomas (2515016)" userId="S::2515016@student.uwtsd.ac.uk::febf747a-9a45-4212-8bd6-9733a69ce304" providerId="AD" clId="Web-{31F243D2-CA47-9062-A1B9-0A2A3F45230C}" dt="2025-09-27T22:56:27.286" v="99" actId="20577"/>
          <ac:spMkLst>
            <pc:docMk/>
            <pc:sldMk cId="2191183864" sldId="263"/>
            <ac:spMk id="10" creationId="{4D9A822E-3FD0-B307-1C4D-AEA2F5AB88A2}"/>
          </ac:spMkLst>
        </pc:spChg>
      </pc:sldChg>
      <pc:sldChg chg="modSp">
        <pc:chgData name="Nicky Thomas (2515016)" userId="S::2515016@student.uwtsd.ac.uk::febf747a-9a45-4212-8bd6-9733a69ce304" providerId="AD" clId="Web-{31F243D2-CA47-9062-A1B9-0A2A3F45230C}" dt="2025-09-27T23:17:55.015" v="145" actId="20577"/>
        <pc:sldMkLst>
          <pc:docMk/>
          <pc:sldMk cId="1422869449" sldId="264"/>
        </pc:sldMkLst>
        <pc:spChg chg="mod">
          <ac:chgData name="Nicky Thomas (2515016)" userId="S::2515016@student.uwtsd.ac.uk::febf747a-9a45-4212-8bd6-9733a69ce304" providerId="AD" clId="Web-{31F243D2-CA47-9062-A1B9-0A2A3F45230C}" dt="2025-09-27T23:17:55.015" v="145" actId="20577"/>
          <ac:spMkLst>
            <pc:docMk/>
            <pc:sldMk cId="1422869449" sldId="264"/>
            <ac:spMk id="2" creationId="{9F5BF327-3EB5-00A0-191E-B02706309095}"/>
          </ac:spMkLst>
        </pc:spChg>
        <pc:spChg chg="mod">
          <ac:chgData name="Nicky Thomas (2515016)" userId="S::2515016@student.uwtsd.ac.uk::febf747a-9a45-4212-8bd6-9733a69ce304" providerId="AD" clId="Web-{31F243D2-CA47-9062-A1B9-0A2A3F45230C}" dt="2025-09-27T23:17:33.436" v="143" actId="20577"/>
          <ac:spMkLst>
            <pc:docMk/>
            <pc:sldMk cId="1422869449" sldId="264"/>
            <ac:spMk id="4" creationId="{DCDFBE99-8DA1-ADE7-E79B-84DEB1045FAF}"/>
          </ac:spMkLst>
        </pc:spChg>
      </pc:sldChg>
    </pc:docChg>
  </pc:docChgLst>
  <pc:docChgLst>
    <pc:chgData name="Nicky Thomas (2515016)" userId="S::2515016@student.uwtsd.ac.uk::febf747a-9a45-4212-8bd6-9733a69ce304" providerId="AD" clId="Web-{9501AF0B-CAA1-C4FB-7F1B-E9B317B22A1B}"/>
    <pc:docChg chg="modSld">
      <pc:chgData name="Nicky Thomas (2515016)" userId="S::2515016@student.uwtsd.ac.uk::febf747a-9a45-4212-8bd6-9733a69ce304" providerId="AD" clId="Web-{9501AF0B-CAA1-C4FB-7F1B-E9B317B22A1B}" dt="2025-09-26T14:13:46.599" v="13" actId="20577"/>
      <pc:docMkLst>
        <pc:docMk/>
      </pc:docMkLst>
      <pc:sldChg chg="modSp">
        <pc:chgData name="Nicky Thomas (2515016)" userId="S::2515016@student.uwtsd.ac.uk::febf747a-9a45-4212-8bd6-9733a69ce304" providerId="AD" clId="Web-{9501AF0B-CAA1-C4FB-7F1B-E9B317B22A1B}" dt="2025-09-26T14:13:46.599" v="13" actId="20577"/>
        <pc:sldMkLst>
          <pc:docMk/>
          <pc:sldMk cId="462113202" sldId="260"/>
        </pc:sldMkLst>
        <pc:spChg chg="mod">
          <ac:chgData name="Nicky Thomas (2515016)" userId="S::2515016@student.uwtsd.ac.uk::febf747a-9a45-4212-8bd6-9733a69ce304" providerId="AD" clId="Web-{9501AF0B-CAA1-C4FB-7F1B-E9B317B22A1B}" dt="2025-09-26T14:13:46.599" v="13" actId="20577"/>
          <ac:spMkLst>
            <pc:docMk/>
            <pc:sldMk cId="462113202" sldId="260"/>
            <ac:spMk id="4" creationId="{358A14DE-538E-FBFB-FE7E-5EB6002111C7}"/>
          </ac:spMkLst>
        </pc:spChg>
      </pc:sldChg>
    </pc:docChg>
  </pc:docChgLst>
  <pc:docChgLst>
    <pc:chgData name="Nicky Thomas (2515016)" userId="S::2515016@student.uwtsd.ac.uk::febf747a-9a45-4212-8bd6-9733a69ce304" providerId="AD" clId="Web-{9824BD4A-8B79-76A9-98E2-A64E116147CA}"/>
    <pc:docChg chg="addSld modSld">
      <pc:chgData name="Nicky Thomas (2515016)" userId="S::2515016@student.uwtsd.ac.uk::febf747a-9a45-4212-8bd6-9733a69ce304" providerId="AD" clId="Web-{9824BD4A-8B79-76A9-98E2-A64E116147CA}" dt="2025-09-24T14:14:55.780" v="775" actId="20577"/>
      <pc:docMkLst>
        <pc:docMk/>
      </pc:docMkLst>
      <pc:sldChg chg="modSp">
        <pc:chgData name="Nicky Thomas (2515016)" userId="S::2515016@student.uwtsd.ac.uk::febf747a-9a45-4212-8bd6-9733a69ce304" providerId="AD" clId="Web-{9824BD4A-8B79-76A9-98E2-A64E116147CA}" dt="2025-09-24T14:14:55.780" v="775" actId="20577"/>
        <pc:sldMkLst>
          <pc:docMk/>
          <pc:sldMk cId="2183235896" sldId="257"/>
        </pc:sldMkLst>
        <pc:spChg chg="mod">
          <ac:chgData name="Nicky Thomas (2515016)" userId="S::2515016@student.uwtsd.ac.uk::febf747a-9a45-4212-8bd6-9733a69ce304" providerId="AD" clId="Web-{9824BD4A-8B79-76A9-98E2-A64E116147CA}" dt="2025-09-24T13:17:27.416" v="13" actId="20577"/>
          <ac:spMkLst>
            <pc:docMk/>
            <pc:sldMk cId="2183235896" sldId="257"/>
            <ac:spMk id="2" creationId="{4970A2E8-137A-3257-4239-D335C0696AFB}"/>
          </ac:spMkLst>
        </pc:spChg>
        <pc:spChg chg="mod">
          <ac:chgData name="Nicky Thomas (2515016)" userId="S::2515016@student.uwtsd.ac.uk::febf747a-9a45-4212-8bd6-9733a69ce304" providerId="AD" clId="Web-{9824BD4A-8B79-76A9-98E2-A64E116147CA}" dt="2025-09-24T14:14:55.780" v="775" actId="20577"/>
          <ac:spMkLst>
            <pc:docMk/>
            <pc:sldMk cId="2183235896" sldId="257"/>
            <ac:spMk id="3" creationId="{DC79C061-EE85-F78C-5DE4-1366FA87BA59}"/>
          </ac:spMkLst>
        </pc:spChg>
      </pc:sldChg>
      <pc:sldChg chg="modSp">
        <pc:chgData name="Nicky Thomas (2515016)" userId="S::2515016@student.uwtsd.ac.uk::febf747a-9a45-4212-8bd6-9733a69ce304" providerId="AD" clId="Web-{9824BD4A-8B79-76A9-98E2-A64E116147CA}" dt="2025-09-24T14:13:59.901" v="772" actId="20577"/>
        <pc:sldMkLst>
          <pc:docMk/>
          <pc:sldMk cId="2460906283" sldId="258"/>
        </pc:sldMkLst>
        <pc:spChg chg="mod">
          <ac:chgData name="Nicky Thomas (2515016)" userId="S::2515016@student.uwtsd.ac.uk::febf747a-9a45-4212-8bd6-9733a69ce304" providerId="AD" clId="Web-{9824BD4A-8B79-76A9-98E2-A64E116147CA}" dt="2025-09-24T13:32:01.595" v="279" actId="20577"/>
          <ac:spMkLst>
            <pc:docMk/>
            <pc:sldMk cId="2460906283" sldId="258"/>
            <ac:spMk id="2" creationId="{B106E9A9-2ABB-F2E4-F076-3F220E1F5921}"/>
          </ac:spMkLst>
        </pc:spChg>
        <pc:spChg chg="mod">
          <ac:chgData name="Nicky Thomas (2515016)" userId="S::2515016@student.uwtsd.ac.uk::febf747a-9a45-4212-8bd6-9733a69ce304" providerId="AD" clId="Web-{9824BD4A-8B79-76A9-98E2-A64E116147CA}" dt="2025-09-24T14:08:17.112" v="673" actId="20577"/>
          <ac:spMkLst>
            <pc:docMk/>
            <pc:sldMk cId="2460906283" sldId="258"/>
            <ac:spMk id="3" creationId="{9C576792-6452-DCC5-867C-CD9748C4AF79}"/>
          </ac:spMkLst>
        </pc:spChg>
        <pc:spChg chg="mod">
          <ac:chgData name="Nicky Thomas (2515016)" userId="S::2515016@student.uwtsd.ac.uk::febf747a-9a45-4212-8bd6-9733a69ce304" providerId="AD" clId="Web-{9824BD4A-8B79-76A9-98E2-A64E116147CA}" dt="2025-09-24T14:13:59.901" v="772" actId="20577"/>
          <ac:spMkLst>
            <pc:docMk/>
            <pc:sldMk cId="2460906283" sldId="258"/>
            <ac:spMk id="4" creationId="{2025C8D7-9126-4119-F004-31380CED2CB0}"/>
          </ac:spMkLst>
        </pc:spChg>
        <pc:spChg chg="mod">
          <ac:chgData name="Nicky Thomas (2515016)" userId="S::2515016@student.uwtsd.ac.uk::febf747a-9a45-4212-8bd6-9733a69ce304" providerId="AD" clId="Web-{9824BD4A-8B79-76A9-98E2-A64E116147CA}" dt="2025-09-24T14:07:18.861" v="660" actId="20577"/>
          <ac:spMkLst>
            <pc:docMk/>
            <pc:sldMk cId="2460906283" sldId="258"/>
            <ac:spMk id="6" creationId="{19E74887-B739-A0C5-BC06-D36B5A5C63C6}"/>
          </ac:spMkLst>
        </pc:spChg>
      </pc:sldChg>
      <pc:sldChg chg="delSp modSp new mod modClrScheme chgLayout">
        <pc:chgData name="Nicky Thomas (2515016)" userId="S::2515016@student.uwtsd.ac.uk::febf747a-9a45-4212-8bd6-9733a69ce304" providerId="AD" clId="Web-{9824BD4A-8B79-76A9-98E2-A64E116147CA}" dt="2025-09-24T13:33:29.815" v="284"/>
        <pc:sldMkLst>
          <pc:docMk/>
          <pc:sldMk cId="3085577305" sldId="259"/>
        </pc:sldMkLst>
        <pc:spChg chg="mod ord">
          <ac:chgData name="Nicky Thomas (2515016)" userId="S::2515016@student.uwtsd.ac.uk::febf747a-9a45-4212-8bd6-9733a69ce304" providerId="AD" clId="Web-{9824BD4A-8B79-76A9-98E2-A64E116147CA}" dt="2025-09-24T13:33:29.815" v="284"/>
          <ac:spMkLst>
            <pc:docMk/>
            <pc:sldMk cId="3085577305" sldId="259"/>
            <ac:spMk id="2" creationId="{ED5F73FA-6F33-ECE5-3B58-7EB83F2D34B8}"/>
          </ac:spMkLst>
        </pc:spChg>
      </pc:sldChg>
      <pc:sldChg chg="addSp delSp modSp new mod modClrScheme chgLayout">
        <pc:chgData name="Nicky Thomas (2515016)" userId="S::2515016@student.uwtsd.ac.uk::febf747a-9a45-4212-8bd6-9733a69ce304" providerId="AD" clId="Web-{9824BD4A-8B79-76A9-98E2-A64E116147CA}" dt="2025-09-24T14:05:18.672" v="594" actId="20577"/>
        <pc:sldMkLst>
          <pc:docMk/>
          <pc:sldMk cId="462113202" sldId="260"/>
        </pc:sldMkLst>
        <pc:spChg chg="mod ord">
          <ac:chgData name="Nicky Thomas (2515016)" userId="S::2515016@student.uwtsd.ac.uk::febf747a-9a45-4212-8bd6-9733a69ce304" providerId="AD" clId="Web-{9824BD4A-8B79-76A9-98E2-A64E116147CA}" dt="2025-09-24T14:00:46.119" v="444"/>
          <ac:spMkLst>
            <pc:docMk/>
            <pc:sldMk cId="462113202" sldId="260"/>
            <ac:spMk id="2" creationId="{79AAFCE5-DA53-461A-27FE-2A9C504CEF5B}"/>
          </ac:spMkLst>
        </pc:spChg>
        <pc:spChg chg="mod ord">
          <ac:chgData name="Nicky Thomas (2515016)" userId="S::2515016@student.uwtsd.ac.uk::febf747a-9a45-4212-8bd6-9733a69ce304" providerId="AD" clId="Web-{9824BD4A-8B79-76A9-98E2-A64E116147CA}" dt="2025-09-24T14:05:18.672" v="594" actId="20577"/>
          <ac:spMkLst>
            <pc:docMk/>
            <pc:sldMk cId="462113202" sldId="260"/>
            <ac:spMk id="3" creationId="{913F711C-DC07-1AC5-EC58-0D0E835B00A4}"/>
          </ac:spMkLst>
        </pc:spChg>
      </pc:sldChg>
    </pc:docChg>
  </pc:docChgLst>
  <pc:docChgLst>
    <pc:chgData name="Nicky Thomas (2515016)" userId="S::2515016@student.uwtsd.ac.uk::febf747a-9a45-4212-8bd6-9733a69ce304" providerId="AD" clId="Web-{66575F0B-2B74-5F48-C9A2-45BBDF4AF3C1}"/>
    <pc:docChg chg="addSld modSld addMainMaster delMainMaster">
      <pc:chgData name="Nicky Thomas (2515016)" userId="S::2515016@student.uwtsd.ac.uk::febf747a-9a45-4212-8bd6-9733a69ce304" providerId="AD" clId="Web-{66575F0B-2B74-5F48-C9A2-45BBDF4AF3C1}" dt="2025-09-16T14:09:53.424" v="447" actId="20577"/>
      <pc:docMkLst>
        <pc:docMk/>
      </pc:docMkLst>
      <pc:sldChg chg="addSp delSp modSp mod setBg modClrScheme chgLayout">
        <pc:chgData name="Nicky Thomas (2515016)" userId="S::2515016@student.uwtsd.ac.uk::febf747a-9a45-4212-8bd6-9733a69ce304" providerId="AD" clId="Web-{66575F0B-2B74-5F48-C9A2-45BBDF4AF3C1}" dt="2025-09-16T13:53:04.261" v="55" actId="20577"/>
        <pc:sldMkLst>
          <pc:docMk/>
          <pc:sldMk cId="109857222" sldId="256"/>
        </pc:sldMkLst>
        <pc:spChg chg="mod">
          <ac:chgData name="Nicky Thomas (2515016)" userId="S::2515016@student.uwtsd.ac.uk::febf747a-9a45-4212-8bd6-9733a69ce304" providerId="AD" clId="Web-{66575F0B-2B74-5F48-C9A2-45BBDF4AF3C1}" dt="2025-09-16T13:52:36.558" v="3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cky Thomas (2515016)" userId="S::2515016@student.uwtsd.ac.uk::febf747a-9a45-4212-8bd6-9733a69ce304" providerId="AD" clId="Web-{66575F0B-2B74-5F48-C9A2-45BBDF4AF3C1}" dt="2025-09-16T13:53:04.261" v="5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icky Thomas (2515016)" userId="S::2515016@student.uwtsd.ac.uk::febf747a-9a45-4212-8bd6-9733a69ce304" providerId="AD" clId="Web-{66575F0B-2B74-5F48-C9A2-45BBDF4AF3C1}" dt="2025-09-16T13:52:02.042" v="31"/>
          <ac:spMkLst>
            <pc:docMk/>
            <pc:sldMk cId="109857222" sldId="256"/>
            <ac:spMk id="16" creationId="{0760E4C7-47B8-4356-ABCA-CC9C79E2D2B6}"/>
          </ac:spMkLst>
        </pc:spChg>
        <pc:spChg chg="add">
          <ac:chgData name="Nicky Thomas (2515016)" userId="S::2515016@student.uwtsd.ac.uk::febf747a-9a45-4212-8bd6-9733a69ce304" providerId="AD" clId="Web-{66575F0B-2B74-5F48-C9A2-45BBDF4AF3C1}" dt="2025-09-16T13:52:02.042" v="31"/>
          <ac:spMkLst>
            <pc:docMk/>
            <pc:sldMk cId="109857222" sldId="256"/>
            <ac:spMk id="17" creationId="{CEB96CAC-5A33-8303-9C73-1B3220A5D3FA}"/>
          </ac:spMkLst>
        </pc:spChg>
        <pc:picChg chg="add mod ord">
          <ac:chgData name="Nicky Thomas (2515016)" userId="S::2515016@student.uwtsd.ac.uk::febf747a-9a45-4212-8bd6-9733a69ce304" providerId="AD" clId="Web-{66575F0B-2B74-5F48-C9A2-45BBDF4AF3C1}" dt="2025-09-16T13:52:02.042" v="31"/>
          <ac:picMkLst>
            <pc:docMk/>
            <pc:sldMk cId="109857222" sldId="256"/>
            <ac:picMk id="4" creationId="{3FD1BF51-DC0E-6934-791D-A62A2A5FB7DA}"/>
          </ac:picMkLst>
        </pc:picChg>
        <pc:cxnChg chg="add">
          <ac:chgData name="Nicky Thomas (2515016)" userId="S::2515016@student.uwtsd.ac.uk::febf747a-9a45-4212-8bd6-9733a69ce304" providerId="AD" clId="Web-{66575F0B-2B74-5F48-C9A2-45BBDF4AF3C1}" dt="2025-09-16T13:52:02.042" v="31"/>
          <ac:cxnSpMkLst>
            <pc:docMk/>
            <pc:sldMk cId="109857222" sldId="256"/>
            <ac:cxnSpMk id="18" creationId="{7454BE46-239F-BB50-4643-61FF5943B7F9}"/>
          </ac:cxnSpMkLst>
        </pc:cxnChg>
      </pc:sldChg>
      <pc:sldChg chg="modSp new">
        <pc:chgData name="Nicky Thomas (2515016)" userId="S::2515016@student.uwtsd.ac.uk::febf747a-9a45-4212-8bd6-9733a69ce304" providerId="AD" clId="Web-{66575F0B-2B74-5F48-C9A2-45BBDF4AF3C1}" dt="2025-09-16T14:09:53.424" v="447" actId="20577"/>
        <pc:sldMkLst>
          <pc:docMk/>
          <pc:sldMk cId="2183235896" sldId="257"/>
        </pc:sldMkLst>
        <pc:spChg chg="mod">
          <ac:chgData name="Nicky Thomas (2515016)" userId="S::2515016@student.uwtsd.ac.uk::febf747a-9a45-4212-8bd6-9733a69ce304" providerId="AD" clId="Web-{66575F0B-2B74-5F48-C9A2-45BBDF4AF3C1}" dt="2025-09-16T14:02:42.712" v="262" actId="20577"/>
          <ac:spMkLst>
            <pc:docMk/>
            <pc:sldMk cId="2183235896" sldId="257"/>
            <ac:spMk id="2" creationId="{4970A2E8-137A-3257-4239-D335C0696AFB}"/>
          </ac:spMkLst>
        </pc:spChg>
        <pc:spChg chg="mod">
          <ac:chgData name="Nicky Thomas (2515016)" userId="S::2515016@student.uwtsd.ac.uk::febf747a-9a45-4212-8bd6-9733a69ce304" providerId="AD" clId="Web-{66575F0B-2B74-5F48-C9A2-45BBDF4AF3C1}" dt="2025-09-16T14:09:53.424" v="447" actId="20577"/>
          <ac:spMkLst>
            <pc:docMk/>
            <pc:sldMk cId="2183235896" sldId="257"/>
            <ac:spMk id="3" creationId="{DC79C061-EE85-F78C-5DE4-1366FA87BA59}"/>
          </ac:spMkLst>
        </pc:spChg>
      </pc:sldChg>
      <pc:sldChg chg="modSp new">
        <pc:chgData name="Nicky Thomas (2515016)" userId="S::2515016@student.uwtsd.ac.uk::febf747a-9a45-4212-8bd6-9733a69ce304" providerId="AD" clId="Web-{66575F0B-2B74-5F48-C9A2-45BBDF4AF3C1}" dt="2025-09-16T14:07:27.016" v="409" actId="20577"/>
        <pc:sldMkLst>
          <pc:docMk/>
          <pc:sldMk cId="2460906283" sldId="258"/>
        </pc:sldMkLst>
        <pc:spChg chg="mod">
          <ac:chgData name="Nicky Thomas (2515016)" userId="S::2515016@student.uwtsd.ac.uk::febf747a-9a45-4212-8bd6-9733a69ce304" providerId="AD" clId="Web-{66575F0B-2B74-5F48-C9A2-45BBDF4AF3C1}" dt="2025-09-16T14:07:27.016" v="409" actId="20577"/>
          <ac:spMkLst>
            <pc:docMk/>
            <pc:sldMk cId="2460906283" sldId="258"/>
            <ac:spMk id="2" creationId="{B106E9A9-2ABB-F2E4-F076-3F220E1F5921}"/>
          </ac:spMkLst>
        </pc:spChg>
      </pc:sldChg>
      <pc:sldMasterChg chg="add addSldLayout">
        <pc:chgData name="Nicky Thomas (2515016)" userId="S::2515016@student.uwtsd.ac.uk::febf747a-9a45-4212-8bd6-9733a69ce304" providerId="AD" clId="Web-{66575F0B-2B74-5F48-C9A2-45BBDF4AF3C1}" dt="2025-09-16T13:52:02.042" v="31"/>
        <pc:sldMasterMkLst>
          <pc:docMk/>
          <pc:sldMasterMk cId="3785583974" sldId="2147483734"/>
        </pc:sldMasterMkLst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2009101296" sldId="2147483723"/>
          </pc:sldLayoutMkLst>
        </pc:sldLayoutChg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2304613918" sldId="2147483724"/>
          </pc:sldLayoutMkLst>
        </pc:sldLayoutChg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2720569918" sldId="2147483725"/>
          </pc:sldLayoutMkLst>
        </pc:sldLayoutChg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304411440" sldId="2147483726"/>
          </pc:sldLayoutMkLst>
        </pc:sldLayoutChg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1386044168" sldId="2147483727"/>
          </pc:sldLayoutMkLst>
        </pc:sldLayoutChg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4234023417" sldId="2147483728"/>
          </pc:sldLayoutMkLst>
        </pc:sldLayoutChg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877230328" sldId="2147483729"/>
          </pc:sldLayoutMkLst>
        </pc:sldLayoutChg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124090456" sldId="2147483730"/>
          </pc:sldLayoutMkLst>
        </pc:sldLayoutChg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2674145571" sldId="2147483731"/>
          </pc:sldLayoutMkLst>
        </pc:sldLayoutChg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3275114180" sldId="2147483732"/>
          </pc:sldLayoutMkLst>
        </pc:sldLayoutChg>
        <pc:sldLayoutChg chg="add">
          <pc:chgData name="Nicky Thomas (2515016)" userId="S::2515016@student.uwtsd.ac.uk::febf747a-9a45-4212-8bd6-9733a69ce304" providerId="AD" clId="Web-{66575F0B-2B74-5F48-C9A2-45BBDF4AF3C1}" dt="2025-09-16T13:52:02.042" v="31"/>
          <pc:sldLayoutMkLst>
            <pc:docMk/>
            <pc:sldMasterMk cId="3785583974" sldId="2147483734"/>
            <pc:sldLayoutMk cId="3737907112" sldId="2147483733"/>
          </pc:sldLayoutMkLst>
        </pc:sldLayoutChg>
      </pc:sldMasterChg>
    </pc:docChg>
  </pc:docChgLst>
  <pc:docChgLst>
    <pc:chgData name="Nicky Thomas (2515016)" userId="S::2515016@student.uwtsd.ac.uk::febf747a-9a45-4212-8bd6-9733a69ce304" providerId="AD" clId="Web-{51279088-6EE1-3E2D-2EFB-2CEA5D288FA5}"/>
    <pc:docChg chg="modSld">
      <pc:chgData name="Nicky Thomas (2515016)" userId="S::2515016@student.uwtsd.ac.uk::febf747a-9a45-4212-8bd6-9733a69ce304" providerId="AD" clId="Web-{51279088-6EE1-3E2D-2EFB-2CEA5D288FA5}" dt="2025-09-25T12:00:58.623" v="12" actId="20577"/>
      <pc:docMkLst>
        <pc:docMk/>
      </pc:docMkLst>
      <pc:sldChg chg="modSp">
        <pc:chgData name="Nicky Thomas (2515016)" userId="S::2515016@student.uwtsd.ac.uk::febf747a-9a45-4212-8bd6-9733a69ce304" providerId="AD" clId="Web-{51279088-6EE1-3E2D-2EFB-2CEA5D288FA5}" dt="2025-09-25T11:59:11.727" v="1" actId="20577"/>
        <pc:sldMkLst>
          <pc:docMk/>
          <pc:sldMk cId="109857222" sldId="256"/>
        </pc:sldMkLst>
        <pc:spChg chg="mod">
          <ac:chgData name="Nicky Thomas (2515016)" userId="S::2515016@student.uwtsd.ac.uk::febf747a-9a45-4212-8bd6-9733a69ce304" providerId="AD" clId="Web-{51279088-6EE1-3E2D-2EFB-2CEA5D288FA5}" dt="2025-09-25T11:59:11.727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Nicky Thomas (2515016)" userId="S::2515016@student.uwtsd.ac.uk::febf747a-9a45-4212-8bd6-9733a69ce304" providerId="AD" clId="Web-{51279088-6EE1-3E2D-2EFB-2CEA5D288FA5}" dt="2025-09-25T12:00:02.571" v="9" actId="20577"/>
        <pc:sldMkLst>
          <pc:docMk/>
          <pc:sldMk cId="2460906283" sldId="258"/>
        </pc:sldMkLst>
        <pc:spChg chg="mod">
          <ac:chgData name="Nicky Thomas (2515016)" userId="S::2515016@student.uwtsd.ac.uk::febf747a-9a45-4212-8bd6-9733a69ce304" providerId="AD" clId="Web-{51279088-6EE1-3E2D-2EFB-2CEA5D288FA5}" dt="2025-09-25T12:00:02.571" v="9" actId="20577"/>
          <ac:spMkLst>
            <pc:docMk/>
            <pc:sldMk cId="2460906283" sldId="258"/>
            <ac:spMk id="4" creationId="{2025C8D7-9126-4119-F004-31380CED2CB0}"/>
          </ac:spMkLst>
        </pc:spChg>
      </pc:sldChg>
      <pc:sldChg chg="modSp">
        <pc:chgData name="Nicky Thomas (2515016)" userId="S::2515016@student.uwtsd.ac.uk::febf747a-9a45-4212-8bd6-9733a69ce304" providerId="AD" clId="Web-{51279088-6EE1-3E2D-2EFB-2CEA5D288FA5}" dt="2025-09-25T12:00:58.623" v="12" actId="20577"/>
        <pc:sldMkLst>
          <pc:docMk/>
          <pc:sldMk cId="462113202" sldId="260"/>
        </pc:sldMkLst>
        <pc:spChg chg="mod">
          <ac:chgData name="Nicky Thomas (2515016)" userId="S::2515016@student.uwtsd.ac.uk::febf747a-9a45-4212-8bd6-9733a69ce304" providerId="AD" clId="Web-{51279088-6EE1-3E2D-2EFB-2CEA5D288FA5}" dt="2025-09-25T12:00:58.623" v="12" actId="20577"/>
          <ac:spMkLst>
            <pc:docMk/>
            <pc:sldMk cId="462113202" sldId="260"/>
            <ac:spMk id="3" creationId="{913F711C-DC07-1AC5-EC58-0D0E835B00A4}"/>
          </ac:spMkLst>
        </pc:spChg>
      </pc:sldChg>
    </pc:docChg>
  </pc:docChgLst>
  <pc:docChgLst>
    <pc:chgData name="Nicky Thomas (2515016)" userId="S::2515016@student.uwtsd.ac.uk::febf747a-9a45-4212-8bd6-9733a69ce304" providerId="AD" clId="Web-{20840D00-A78B-A8E6-7044-843C68DB9711}"/>
    <pc:docChg chg="addSld delSld modSld">
      <pc:chgData name="Nicky Thomas (2515016)" userId="S::2515016@student.uwtsd.ac.uk::febf747a-9a45-4212-8bd6-9733a69ce304" providerId="AD" clId="Web-{20840D00-A78B-A8E6-7044-843C68DB9711}" dt="2025-09-25T23:34:38.774" v="1639" actId="14100"/>
      <pc:docMkLst>
        <pc:docMk/>
      </pc:docMkLst>
      <pc:sldChg chg="modSp">
        <pc:chgData name="Nicky Thomas (2515016)" userId="S::2515016@student.uwtsd.ac.uk::febf747a-9a45-4212-8bd6-9733a69ce304" providerId="AD" clId="Web-{20840D00-A78B-A8E6-7044-843C68DB9711}" dt="2025-09-25T23:20:47.440" v="1609" actId="20577"/>
        <pc:sldMkLst>
          <pc:docMk/>
          <pc:sldMk cId="2183235896" sldId="257"/>
        </pc:sldMkLst>
        <pc:spChg chg="mod">
          <ac:chgData name="Nicky Thomas (2515016)" userId="S::2515016@student.uwtsd.ac.uk::febf747a-9a45-4212-8bd6-9733a69ce304" providerId="AD" clId="Web-{20840D00-A78B-A8E6-7044-843C68DB9711}" dt="2025-09-25T23:20:47.440" v="1609" actId="20577"/>
          <ac:spMkLst>
            <pc:docMk/>
            <pc:sldMk cId="2183235896" sldId="257"/>
            <ac:spMk id="3" creationId="{DC79C061-EE85-F78C-5DE4-1366FA87BA59}"/>
          </ac:spMkLst>
        </pc:spChg>
      </pc:sldChg>
      <pc:sldChg chg="addSp modSp">
        <pc:chgData name="Nicky Thomas (2515016)" userId="S::2515016@student.uwtsd.ac.uk::febf747a-9a45-4212-8bd6-9733a69ce304" providerId="AD" clId="Web-{20840D00-A78B-A8E6-7044-843C68DB9711}" dt="2025-09-25T23:34:38.774" v="1639" actId="14100"/>
        <pc:sldMkLst>
          <pc:docMk/>
          <pc:sldMk cId="2460906283" sldId="258"/>
        </pc:sldMkLst>
        <pc:spChg chg="mod">
          <ac:chgData name="Nicky Thomas (2515016)" userId="S::2515016@student.uwtsd.ac.uk::febf747a-9a45-4212-8bd6-9733a69ce304" providerId="AD" clId="Web-{20840D00-A78B-A8E6-7044-843C68DB9711}" dt="2025-09-25T23:17:48.655" v="1573" actId="20577"/>
          <ac:spMkLst>
            <pc:docMk/>
            <pc:sldMk cId="2460906283" sldId="258"/>
            <ac:spMk id="2" creationId="{B106E9A9-2ABB-F2E4-F076-3F220E1F5921}"/>
          </ac:spMkLst>
        </pc:spChg>
        <pc:spChg chg="mod">
          <ac:chgData name="Nicky Thomas (2515016)" userId="S::2515016@student.uwtsd.ac.uk::febf747a-9a45-4212-8bd6-9733a69ce304" providerId="AD" clId="Web-{20840D00-A78B-A8E6-7044-843C68DB9711}" dt="2025-09-25T20:40:19.395" v="27" actId="20577"/>
          <ac:spMkLst>
            <pc:docMk/>
            <pc:sldMk cId="2460906283" sldId="258"/>
            <ac:spMk id="4" creationId="{2025C8D7-9126-4119-F004-31380CED2CB0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3:34:38.774" v="1639" actId="14100"/>
          <ac:spMkLst>
            <pc:docMk/>
            <pc:sldMk cId="2460906283" sldId="258"/>
            <ac:spMk id="5" creationId="{D8C9E19C-D643-32FF-7AD7-44DD31777D12}"/>
          </ac:spMkLst>
        </pc:spChg>
        <pc:spChg chg="mod">
          <ac:chgData name="Nicky Thomas (2515016)" userId="S::2515016@student.uwtsd.ac.uk::febf747a-9a45-4212-8bd6-9733a69ce304" providerId="AD" clId="Web-{20840D00-A78B-A8E6-7044-843C68DB9711}" dt="2025-09-25T20:51:16.326" v="92" actId="20577"/>
          <ac:spMkLst>
            <pc:docMk/>
            <pc:sldMk cId="2460906283" sldId="258"/>
            <ac:spMk id="9" creationId="{4C8111CF-B455-4014-C018-4272B39AF9BF}"/>
          </ac:spMkLst>
        </pc:spChg>
        <pc:picChg chg="mod">
          <ac:chgData name="Nicky Thomas (2515016)" userId="S::2515016@student.uwtsd.ac.uk::febf747a-9a45-4212-8bd6-9733a69ce304" providerId="AD" clId="Web-{20840D00-A78B-A8E6-7044-843C68DB9711}" dt="2025-09-25T23:21:14.316" v="1611" actId="1076"/>
          <ac:picMkLst>
            <pc:docMk/>
            <pc:sldMk cId="2460906283" sldId="258"/>
            <ac:picMk id="7" creationId="{9A282270-8597-619F-5513-979C6CBCD960}"/>
          </ac:picMkLst>
        </pc:picChg>
        <pc:picChg chg="mod">
          <ac:chgData name="Nicky Thomas (2515016)" userId="S::2515016@student.uwtsd.ac.uk::febf747a-9a45-4212-8bd6-9733a69ce304" providerId="AD" clId="Web-{20840D00-A78B-A8E6-7044-843C68DB9711}" dt="2025-09-25T23:21:22.942" v="1612" actId="1076"/>
          <ac:picMkLst>
            <pc:docMk/>
            <pc:sldMk cId="2460906283" sldId="258"/>
            <ac:picMk id="8" creationId="{A4937EC1-CD30-9A55-89E7-5F343BFC6EC2}"/>
          </ac:picMkLst>
        </pc:picChg>
        <pc:picChg chg="mod">
          <ac:chgData name="Nicky Thomas (2515016)" userId="S::2515016@student.uwtsd.ac.uk::febf747a-9a45-4212-8bd6-9733a69ce304" providerId="AD" clId="Web-{20840D00-A78B-A8E6-7044-843C68DB9711}" dt="2025-09-25T23:21:29.537" v="1613" actId="1076"/>
          <ac:picMkLst>
            <pc:docMk/>
            <pc:sldMk cId="2460906283" sldId="258"/>
            <ac:picMk id="15" creationId="{5A7F598D-B4F0-289E-F1CE-3ACC90588245}"/>
          </ac:picMkLst>
        </pc:picChg>
      </pc:sldChg>
      <pc:sldChg chg="addSp modSp">
        <pc:chgData name="Nicky Thomas (2515016)" userId="S::2515016@student.uwtsd.ac.uk::febf747a-9a45-4212-8bd6-9733a69ce304" providerId="AD" clId="Web-{20840D00-A78B-A8E6-7044-843C68DB9711}" dt="2025-09-25T20:48:20.570" v="82" actId="20577"/>
        <pc:sldMkLst>
          <pc:docMk/>
          <pc:sldMk cId="3085577305" sldId="259"/>
        </pc:sldMkLst>
        <pc:spChg chg="mod">
          <ac:chgData name="Nicky Thomas (2515016)" userId="S::2515016@student.uwtsd.ac.uk::febf747a-9a45-4212-8bd6-9733a69ce304" providerId="AD" clId="Web-{20840D00-A78B-A8E6-7044-843C68DB9711}" dt="2025-09-25T20:46:42.959" v="64" actId="20577"/>
          <ac:spMkLst>
            <pc:docMk/>
            <pc:sldMk cId="3085577305" sldId="259"/>
            <ac:spMk id="22" creationId="{8469B82B-2D8E-3086-E960-39836751A06B}"/>
          </ac:spMkLst>
        </pc:spChg>
        <pc:spChg chg="mod">
          <ac:chgData name="Nicky Thomas (2515016)" userId="S::2515016@student.uwtsd.ac.uk::febf747a-9a45-4212-8bd6-9733a69ce304" providerId="AD" clId="Web-{20840D00-A78B-A8E6-7044-843C68DB9711}" dt="2025-09-25T20:48:20.570" v="82" actId="20577"/>
          <ac:spMkLst>
            <pc:docMk/>
            <pc:sldMk cId="3085577305" sldId="259"/>
            <ac:spMk id="24" creationId="{7CA239EF-8BBF-73F6-0CFE-B87DB908CB81}"/>
          </ac:spMkLst>
        </pc:spChg>
        <pc:picChg chg="add mod">
          <ac:chgData name="Nicky Thomas (2515016)" userId="S::2515016@student.uwtsd.ac.uk::febf747a-9a45-4212-8bd6-9733a69ce304" providerId="AD" clId="Web-{20840D00-A78B-A8E6-7044-843C68DB9711}" dt="2025-09-25T20:46:14.224" v="52" actId="1076"/>
          <ac:picMkLst>
            <pc:docMk/>
            <pc:sldMk cId="3085577305" sldId="259"/>
            <ac:picMk id="4" creationId="{11A567A5-5D62-29DF-EC8A-CF63DF705C77}"/>
          </ac:picMkLst>
        </pc:picChg>
        <pc:picChg chg="add mod">
          <ac:chgData name="Nicky Thomas (2515016)" userId="S::2515016@student.uwtsd.ac.uk::febf747a-9a45-4212-8bd6-9733a69ce304" providerId="AD" clId="Web-{20840D00-A78B-A8E6-7044-843C68DB9711}" dt="2025-09-25T20:47:35.773" v="68" actId="1076"/>
          <ac:picMkLst>
            <pc:docMk/>
            <pc:sldMk cId="3085577305" sldId="259"/>
            <ac:picMk id="6" creationId="{D884B268-94BF-1B4E-9AFB-CD6654209AB2}"/>
          </ac:picMkLst>
        </pc:picChg>
      </pc:sldChg>
      <pc:sldChg chg="addSp delSp modSp mod modClrScheme chgLayout">
        <pc:chgData name="Nicky Thomas (2515016)" userId="S::2515016@student.uwtsd.ac.uk::febf747a-9a45-4212-8bd6-9733a69ce304" providerId="AD" clId="Web-{20840D00-A78B-A8E6-7044-843C68DB9711}" dt="2025-09-25T23:24:07.819" v="1618" actId="20577"/>
        <pc:sldMkLst>
          <pc:docMk/>
          <pc:sldMk cId="462113202" sldId="260"/>
        </pc:sldMkLst>
        <pc:spChg chg="mod ord">
          <ac:chgData name="Nicky Thomas (2515016)" userId="S::2515016@student.uwtsd.ac.uk::febf747a-9a45-4212-8bd6-9733a69ce304" providerId="AD" clId="Web-{20840D00-A78B-A8E6-7044-843C68DB9711}" dt="2025-09-25T22:27:13.123" v="1145" actId="1076"/>
          <ac:spMkLst>
            <pc:docMk/>
            <pc:sldMk cId="462113202" sldId="260"/>
            <ac:spMk id="2" creationId="{79AAFCE5-DA53-461A-27FE-2A9C504CEF5B}"/>
          </ac:spMkLst>
        </pc:spChg>
        <pc:spChg chg="mod ord">
          <ac:chgData name="Nicky Thomas (2515016)" userId="S::2515016@student.uwtsd.ac.uk::febf747a-9a45-4212-8bd6-9733a69ce304" providerId="AD" clId="Web-{20840D00-A78B-A8E6-7044-843C68DB9711}" dt="2025-09-25T23:24:07.819" v="1618" actId="20577"/>
          <ac:spMkLst>
            <pc:docMk/>
            <pc:sldMk cId="462113202" sldId="260"/>
            <ac:spMk id="3" creationId="{913F711C-DC07-1AC5-EC58-0D0E835B00A4}"/>
          </ac:spMkLst>
        </pc:spChg>
        <pc:spChg chg="add mod ord">
          <ac:chgData name="Nicky Thomas (2515016)" userId="S::2515016@student.uwtsd.ac.uk::febf747a-9a45-4212-8bd6-9733a69ce304" providerId="AD" clId="Web-{20840D00-A78B-A8E6-7044-843C68DB9711}" dt="2025-09-25T23:24:01.069" v="1616" actId="20577"/>
          <ac:spMkLst>
            <pc:docMk/>
            <pc:sldMk cId="462113202" sldId="260"/>
            <ac:spMk id="4" creationId="{358A14DE-538E-FBFB-FE7E-5EB6002111C7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3:02:34.298" v="1467" actId="20577"/>
          <ac:spMkLst>
            <pc:docMk/>
            <pc:sldMk cId="462113202" sldId="260"/>
            <ac:spMk id="8" creationId="{5E3F047C-6F4E-5125-3CAF-FDF3BDE3C538}"/>
          </ac:spMkLst>
        </pc:spChg>
      </pc:sldChg>
      <pc:sldChg chg="addSp delSp modSp">
        <pc:chgData name="Nicky Thomas (2515016)" userId="S::2515016@student.uwtsd.ac.uk::febf747a-9a45-4212-8bd6-9733a69ce304" providerId="AD" clId="Web-{20840D00-A78B-A8E6-7044-843C68DB9711}" dt="2025-09-25T21:30:50.213" v="460" actId="20577"/>
        <pc:sldMkLst>
          <pc:docMk/>
          <pc:sldMk cId="3115998517" sldId="261"/>
        </pc:sldMkLst>
        <pc:spChg chg="mod">
          <ac:chgData name="Nicky Thomas (2515016)" userId="S::2515016@student.uwtsd.ac.uk::febf747a-9a45-4212-8bd6-9733a69ce304" providerId="AD" clId="Web-{20840D00-A78B-A8E6-7044-843C68DB9711}" dt="2025-09-25T21:30:33.977" v="455" actId="20577"/>
          <ac:spMkLst>
            <pc:docMk/>
            <pc:sldMk cId="3115998517" sldId="261"/>
            <ac:spMk id="2" creationId="{1549FFBF-B357-DA50-99D8-E31C265228B2}"/>
          </ac:spMkLst>
        </pc:spChg>
        <pc:spChg chg="mod">
          <ac:chgData name="Nicky Thomas (2515016)" userId="S::2515016@student.uwtsd.ac.uk::febf747a-9a45-4212-8bd6-9733a69ce304" providerId="AD" clId="Web-{20840D00-A78B-A8E6-7044-843C68DB9711}" dt="2025-09-25T21:30:50.213" v="460" actId="20577"/>
          <ac:spMkLst>
            <pc:docMk/>
            <pc:sldMk cId="3115998517" sldId="261"/>
            <ac:spMk id="3" creationId="{240A608B-B2EF-AF7B-E665-613D80554CA6}"/>
          </ac:spMkLst>
        </pc:spChg>
        <pc:spChg chg="mod">
          <ac:chgData name="Nicky Thomas (2515016)" userId="S::2515016@student.uwtsd.ac.uk::febf747a-9a45-4212-8bd6-9733a69ce304" providerId="AD" clId="Web-{20840D00-A78B-A8E6-7044-843C68DB9711}" dt="2025-09-25T21:16:39.070" v="366" actId="14100"/>
          <ac:spMkLst>
            <pc:docMk/>
            <pc:sldMk cId="3115998517" sldId="261"/>
            <ac:spMk id="6" creationId="{A06F2358-4557-A33C-4752-D9578717F591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1:29:57.333" v="444" actId="20577"/>
          <ac:spMkLst>
            <pc:docMk/>
            <pc:sldMk cId="3115998517" sldId="261"/>
            <ac:spMk id="8" creationId="{382D0ACD-DB6F-3C45-5CC4-41ABA23E5CA7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1:21:32.189" v="394" actId="1076"/>
          <ac:spMkLst>
            <pc:docMk/>
            <pc:sldMk cId="3115998517" sldId="261"/>
            <ac:spMk id="10" creationId="{29908C2B-11D6-39BE-548C-801B3F1D4760}"/>
          </ac:spMkLst>
        </pc:spChg>
        <pc:picChg chg="add mod">
          <ac:chgData name="Nicky Thomas (2515016)" userId="S::2515016@student.uwtsd.ac.uk::febf747a-9a45-4212-8bd6-9733a69ce304" providerId="AD" clId="Web-{20840D00-A78B-A8E6-7044-843C68DB9711}" dt="2025-09-25T21:16:44.008" v="367" actId="1076"/>
          <ac:picMkLst>
            <pc:docMk/>
            <pc:sldMk cId="3115998517" sldId="261"/>
            <ac:picMk id="15" creationId="{D8B54636-196A-3DEB-282C-993379AEB49E}"/>
          </ac:picMkLst>
        </pc:picChg>
        <pc:picChg chg="add mod">
          <ac:chgData name="Nicky Thomas (2515016)" userId="S::2515016@student.uwtsd.ac.uk::febf747a-9a45-4212-8bd6-9733a69ce304" providerId="AD" clId="Web-{20840D00-A78B-A8E6-7044-843C68DB9711}" dt="2025-09-25T21:17:28.150" v="370" actId="1076"/>
          <ac:picMkLst>
            <pc:docMk/>
            <pc:sldMk cId="3115998517" sldId="261"/>
            <ac:picMk id="16" creationId="{0B9AEC31-FBA7-C9EC-5311-2A58A6D0A392}"/>
          </ac:picMkLst>
        </pc:picChg>
      </pc:sldChg>
      <pc:sldChg chg="addSp delSp modSp new">
        <pc:chgData name="Nicky Thomas (2515016)" userId="S::2515016@student.uwtsd.ac.uk::febf747a-9a45-4212-8bd6-9733a69ce304" providerId="AD" clId="Web-{20840D00-A78B-A8E6-7044-843C68DB9711}" dt="2025-09-25T21:24:27.662" v="423" actId="20577"/>
        <pc:sldMkLst>
          <pc:docMk/>
          <pc:sldMk cId="3000987527" sldId="262"/>
        </pc:sldMkLst>
        <pc:spChg chg="add mod">
          <ac:chgData name="Nicky Thomas (2515016)" userId="S::2515016@student.uwtsd.ac.uk::febf747a-9a45-4212-8bd6-9733a69ce304" providerId="AD" clId="Web-{20840D00-A78B-A8E6-7044-843C68DB9711}" dt="2025-09-25T21:18:24.028" v="384" actId="14100"/>
          <ac:spMkLst>
            <pc:docMk/>
            <pc:sldMk cId="3000987527" sldId="262"/>
            <ac:spMk id="6" creationId="{16EAB6F2-8D8F-907E-54FA-6B5DEA75D670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1:20:15.609" v="388" actId="1076"/>
          <ac:spMkLst>
            <pc:docMk/>
            <pc:sldMk cId="3000987527" sldId="262"/>
            <ac:spMk id="7" creationId="{8EA87B22-A803-9BF3-5F98-CBA085F85AD1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1:24:27.662" v="423" actId="20577"/>
          <ac:spMkLst>
            <pc:docMk/>
            <pc:sldMk cId="3000987527" sldId="262"/>
            <ac:spMk id="11" creationId="{E6FB17C0-45EA-2211-ACFB-4A75FB18DAA5}"/>
          </ac:spMkLst>
        </pc:spChg>
        <pc:picChg chg="add mod">
          <ac:chgData name="Nicky Thomas (2515016)" userId="S::2515016@student.uwtsd.ac.uk::febf747a-9a45-4212-8bd6-9733a69ce304" providerId="AD" clId="Web-{20840D00-A78B-A8E6-7044-843C68DB9711}" dt="2025-09-25T21:08:34.776" v="259" actId="1076"/>
          <ac:picMkLst>
            <pc:docMk/>
            <pc:sldMk cId="3000987527" sldId="262"/>
            <ac:picMk id="5" creationId="{78BFFE0F-7916-D10C-890B-5BC8A8200D5D}"/>
          </ac:picMkLst>
        </pc:picChg>
        <pc:picChg chg="add mod">
          <ac:chgData name="Nicky Thomas (2515016)" userId="S::2515016@student.uwtsd.ac.uk::febf747a-9a45-4212-8bd6-9733a69ce304" providerId="AD" clId="Web-{20840D00-A78B-A8E6-7044-843C68DB9711}" dt="2025-09-25T21:20:03.953" v="387" actId="1076"/>
          <ac:picMkLst>
            <pc:docMk/>
            <pc:sldMk cId="3000987527" sldId="262"/>
            <ac:picMk id="12" creationId="{B76F8949-8390-D17D-2CAE-C498C35A3FAE}"/>
          </ac:picMkLst>
        </pc:picChg>
        <pc:picChg chg="add mod">
          <ac:chgData name="Nicky Thomas (2515016)" userId="S::2515016@student.uwtsd.ac.uk::febf747a-9a45-4212-8bd6-9733a69ce304" providerId="AD" clId="Web-{20840D00-A78B-A8E6-7044-843C68DB9711}" dt="2025-09-25T21:21:44.752" v="395" actId="1076"/>
          <ac:picMkLst>
            <pc:docMk/>
            <pc:sldMk cId="3000987527" sldId="262"/>
            <ac:picMk id="13" creationId="{A38D1233-0003-6132-A745-25DB82B74A90}"/>
          </ac:picMkLst>
        </pc:picChg>
      </pc:sldChg>
      <pc:sldChg chg="addSp delSp modSp new">
        <pc:chgData name="Nicky Thomas (2515016)" userId="S::2515016@student.uwtsd.ac.uk::febf747a-9a45-4212-8bd6-9733a69ce304" providerId="AD" clId="Web-{20840D00-A78B-A8E6-7044-843C68DB9711}" dt="2025-09-25T22:53:38.484" v="1336"/>
        <pc:sldMkLst>
          <pc:docMk/>
          <pc:sldMk cId="2191183864" sldId="263"/>
        </pc:sldMkLst>
        <pc:spChg chg="mod">
          <ac:chgData name="Nicky Thomas (2515016)" userId="S::2515016@student.uwtsd.ac.uk::febf747a-9a45-4212-8bd6-9733a69ce304" providerId="AD" clId="Web-{20840D00-A78B-A8E6-7044-843C68DB9711}" dt="2025-09-25T22:37:45.924" v="1196" actId="1076"/>
          <ac:spMkLst>
            <pc:docMk/>
            <pc:sldMk cId="2191183864" sldId="263"/>
            <ac:spMk id="2" creationId="{BD63415C-89A9-9A2C-27B9-4C79BB6B3E42}"/>
          </ac:spMkLst>
        </pc:spChg>
        <pc:spChg chg="mod">
          <ac:chgData name="Nicky Thomas (2515016)" userId="S::2515016@student.uwtsd.ac.uk::febf747a-9a45-4212-8bd6-9733a69ce304" providerId="AD" clId="Web-{20840D00-A78B-A8E6-7044-843C68DB9711}" dt="2025-09-25T22:37:55.018" v="1197" actId="1076"/>
          <ac:spMkLst>
            <pc:docMk/>
            <pc:sldMk cId="2191183864" sldId="263"/>
            <ac:spMk id="3" creationId="{E56852C4-AB33-605B-9B36-81244825903F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2:37:58.566" v="1198" actId="1076"/>
          <ac:spMkLst>
            <pc:docMk/>
            <pc:sldMk cId="2191183864" sldId="263"/>
            <ac:spMk id="6" creationId="{D51B4331-2BFE-7141-090F-B5118E7C6063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2:38:08.442" v="1200" actId="1076"/>
          <ac:spMkLst>
            <pc:docMk/>
            <pc:sldMk cId="2191183864" sldId="263"/>
            <ac:spMk id="9" creationId="{32D2BE4A-5828-3612-896D-1053B7B9EFAB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2:38:11.864" v="1201" actId="1076"/>
          <ac:spMkLst>
            <pc:docMk/>
            <pc:sldMk cId="2191183864" sldId="263"/>
            <ac:spMk id="10" creationId="{4D9A822E-3FD0-B307-1C4D-AEA2F5AB88A2}"/>
          </ac:spMkLst>
        </pc:spChg>
        <pc:spChg chg="add">
          <ac:chgData name="Nicky Thomas (2515016)" userId="S::2515016@student.uwtsd.ac.uk::febf747a-9a45-4212-8bd6-9733a69ce304" providerId="AD" clId="Web-{20840D00-A78B-A8E6-7044-843C68DB9711}" dt="2025-09-25T22:38:23.505" v="1202"/>
          <ac:spMkLst>
            <pc:docMk/>
            <pc:sldMk cId="2191183864" sldId="263"/>
            <ac:spMk id="15" creationId="{7468EB5F-D7A7-A620-EC91-5FA0DC510275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2:50:03.839" v="1318" actId="1076"/>
          <ac:spMkLst>
            <pc:docMk/>
            <pc:sldMk cId="2191183864" sldId="263"/>
            <ac:spMk id="16" creationId="{91A5D1BC-D510-14A0-F0FA-815A3286B300}"/>
          </ac:spMkLst>
        </pc:spChg>
        <pc:picChg chg="add mod">
          <ac:chgData name="Nicky Thomas (2515016)" userId="S::2515016@student.uwtsd.ac.uk::febf747a-9a45-4212-8bd6-9733a69ce304" providerId="AD" clId="Web-{20840D00-A78B-A8E6-7044-843C68DB9711}" dt="2025-09-25T22:38:02.738" v="1199" actId="1076"/>
          <ac:picMkLst>
            <pc:docMk/>
            <pc:sldMk cId="2191183864" sldId="263"/>
            <ac:picMk id="12" creationId="{DDA69B06-13DB-07DA-0A23-4A1C76156037}"/>
          </ac:picMkLst>
        </pc:picChg>
      </pc:sldChg>
      <pc:sldChg chg="addSp delSp modSp new">
        <pc:chgData name="Nicky Thomas (2515016)" userId="S::2515016@student.uwtsd.ac.uk::febf747a-9a45-4212-8bd6-9733a69ce304" providerId="AD" clId="Web-{20840D00-A78B-A8E6-7044-843C68DB9711}" dt="2025-09-25T23:34:05.493" v="1636" actId="20577"/>
        <pc:sldMkLst>
          <pc:docMk/>
          <pc:sldMk cId="1422869449" sldId="264"/>
        </pc:sldMkLst>
        <pc:spChg chg="add mod">
          <ac:chgData name="Nicky Thomas (2515016)" userId="S::2515016@student.uwtsd.ac.uk::febf747a-9a45-4212-8bd6-9733a69ce304" providerId="AD" clId="Web-{20840D00-A78B-A8E6-7044-843C68DB9711}" dt="2025-09-25T22:22:33.388" v="1125" actId="1076"/>
          <ac:spMkLst>
            <pc:docMk/>
            <pc:sldMk cId="1422869449" sldId="264"/>
            <ac:spMk id="2" creationId="{9F5BF327-3EB5-00A0-191E-B02706309095}"/>
          </ac:spMkLst>
        </pc:spChg>
        <pc:spChg chg="add mod">
          <ac:chgData name="Nicky Thomas (2515016)" userId="S::2515016@student.uwtsd.ac.uk::febf747a-9a45-4212-8bd6-9733a69ce304" providerId="AD" clId="Web-{20840D00-A78B-A8E6-7044-843C68DB9711}" dt="2025-09-25T23:34:05.493" v="1636" actId="20577"/>
          <ac:spMkLst>
            <pc:docMk/>
            <pc:sldMk cId="1422869449" sldId="264"/>
            <ac:spMk id="4" creationId="{DCDFBE99-8DA1-ADE7-E79B-84DEB1045FAF}"/>
          </ac:spMkLst>
        </pc:spChg>
        <pc:picChg chg="add mod">
          <ac:chgData name="Nicky Thomas (2515016)" userId="S::2515016@student.uwtsd.ac.uk::febf747a-9a45-4212-8bd6-9733a69ce304" providerId="AD" clId="Web-{20840D00-A78B-A8E6-7044-843C68DB9711}" dt="2025-09-25T23:19:49.877" v="1607" actId="1076"/>
          <ac:picMkLst>
            <pc:docMk/>
            <pc:sldMk cId="1422869449" sldId="264"/>
            <ac:picMk id="7" creationId="{C83A7E65-CD75-05C8-1D8C-E26D9F97CDE1}"/>
          </ac:picMkLst>
        </pc:picChg>
      </pc:sldChg>
    </pc:docChg>
  </pc:docChgLst>
  <pc:docChgLst>
    <pc:chgData name="Nicky Thomas (2515016)" userId="S::2515016@student.uwtsd.ac.uk::febf747a-9a45-4212-8bd6-9733a69ce304" providerId="AD" clId="Web-{F1942E68-F9B5-9F12-D4FC-B87A3E88024F}"/>
    <pc:docChg chg="modSld">
      <pc:chgData name="Nicky Thomas (2515016)" userId="S::2515016@student.uwtsd.ac.uk::febf747a-9a45-4212-8bd6-9733a69ce304" providerId="AD" clId="Web-{F1942E68-F9B5-9F12-D4FC-B87A3E88024F}" dt="2025-09-28T10:41:55.883" v="11" actId="20577"/>
      <pc:docMkLst>
        <pc:docMk/>
      </pc:docMkLst>
      <pc:sldChg chg="modSp">
        <pc:chgData name="Nicky Thomas (2515016)" userId="S::2515016@student.uwtsd.ac.uk::febf747a-9a45-4212-8bd6-9733a69ce304" providerId="AD" clId="Web-{F1942E68-F9B5-9F12-D4FC-B87A3E88024F}" dt="2025-09-28T10:38:32.484" v="8" actId="20577"/>
        <pc:sldMkLst>
          <pc:docMk/>
          <pc:sldMk cId="2460906283" sldId="258"/>
        </pc:sldMkLst>
        <pc:spChg chg="mod">
          <ac:chgData name="Nicky Thomas (2515016)" userId="S::2515016@student.uwtsd.ac.uk::febf747a-9a45-4212-8bd6-9733a69ce304" providerId="AD" clId="Web-{F1942E68-F9B5-9F12-D4FC-B87A3E88024F}" dt="2025-09-28T10:38:32.484" v="8" actId="20577"/>
          <ac:spMkLst>
            <pc:docMk/>
            <pc:sldMk cId="2460906283" sldId="258"/>
            <ac:spMk id="4" creationId="{2025C8D7-9126-4119-F004-31380CED2CB0}"/>
          </ac:spMkLst>
        </pc:spChg>
      </pc:sldChg>
      <pc:sldChg chg="modSp">
        <pc:chgData name="Nicky Thomas (2515016)" userId="S::2515016@student.uwtsd.ac.uk::febf747a-9a45-4212-8bd6-9733a69ce304" providerId="AD" clId="Web-{F1942E68-F9B5-9F12-D4FC-B87A3E88024F}" dt="2025-09-28T10:41:55.883" v="11" actId="20577"/>
        <pc:sldMkLst>
          <pc:docMk/>
          <pc:sldMk cId="1422869449" sldId="264"/>
        </pc:sldMkLst>
        <pc:spChg chg="mod">
          <ac:chgData name="Nicky Thomas (2515016)" userId="S::2515016@student.uwtsd.ac.uk::febf747a-9a45-4212-8bd6-9733a69ce304" providerId="AD" clId="Web-{F1942E68-F9B5-9F12-D4FC-B87A3E88024F}" dt="2025-09-28T10:41:55.883" v="11" actId="20577"/>
          <ac:spMkLst>
            <pc:docMk/>
            <pc:sldMk cId="1422869449" sldId="264"/>
            <ac:spMk id="4" creationId="{DCDFBE99-8DA1-ADE7-E79B-84DEB1045FA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7230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90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4145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114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7907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044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101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613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569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11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023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9/28/2025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583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18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17" Type="http://schemas.openxmlformats.org/officeDocument/2006/relationships/image" Target="../media/image27.png"/><Relationship Id="rId2" Type="http://schemas.openxmlformats.org/officeDocument/2006/relationships/image" Target="../media/image12.png"/><Relationship Id="rId16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png"/><Relationship Id="rId19" Type="http://schemas.openxmlformats.org/officeDocument/2006/relationships/image" Target="../media/image29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hopping basket on a tablet&#10;&#10;AI-generated content may be incorrect.">
            <a:extLst>
              <a:ext uri="{FF2B5EF4-FFF2-40B4-BE49-F238E27FC236}">
                <a16:creationId xmlns:a16="http://schemas.microsoft.com/office/drawing/2014/main" id="{3FD1BF51-DC0E-6934-791D-A62A2A5FB7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5505" b="8308"/>
          <a:stretch>
            <a:fillRect/>
          </a:stretch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17" name="Freeform: Shape 10">
            <a:extLst>
              <a:ext uri="{FF2B5EF4-FFF2-40B4-BE49-F238E27FC236}">
                <a16:creationId xmlns:a16="http://schemas.microsoft.com/office/drawing/2014/main" id="{CEB96CAC-5A33-8303-9C73-1B3220A5D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524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2000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0159" y="2211977"/>
            <a:ext cx="3535679" cy="1450961"/>
          </a:xfrm>
        </p:spPr>
        <p:txBody>
          <a:bodyPr anchor="b">
            <a:normAutofit/>
          </a:bodyPr>
          <a:lstStyle/>
          <a:p>
            <a:pPr algn="ctr"/>
            <a:r>
              <a:rPr lang="cy-GB" dirty="0"/>
              <a:t> </a:t>
            </a:r>
            <a:r>
              <a:rPr lang="cy-GB" dirty="0" err="1"/>
              <a:t>Bywd</a:t>
            </a:r>
            <a:r>
              <a:rPr lang="cy-GB" dirty="0"/>
              <a:t> a Diod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8" y="4244336"/>
            <a:ext cx="3048000" cy="8775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1 Gemau </a:t>
            </a:r>
          </a:p>
          <a:p>
            <a:pPr algn="ctr"/>
            <a:r>
              <a:rPr lang="en-GB" dirty="0"/>
              <a:t>Nicola Thomas 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454BE46-239F-BB50-4643-61FF5943B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0A2E8-137A-3257-4239-D335C0696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Cyfarwyddiadau</a:t>
            </a:r>
            <a:r>
              <a:rPr lang="en-GB" dirty="0"/>
              <a:t> I </a:t>
            </a:r>
            <a:r>
              <a:rPr lang="en-GB" dirty="0" err="1"/>
              <a:t>gYNORTHWYDD</a:t>
            </a:r>
            <a:r>
              <a:rPr lang="en-GB" dirty="0"/>
              <a:t> DOSBARTH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9C061-EE85-F78C-5DE4-1366FA87B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dirty="0"/>
              <a:t>Nod y wers ydy 'Hoffi'</a:t>
            </a:r>
          </a:p>
          <a:p>
            <a:pPr marL="0" indent="0">
              <a:buNone/>
            </a:pPr>
            <a:r>
              <a:rPr lang="cy-GB" dirty="0"/>
              <a:t>Ffocws Iaith: Rydw i'n hoffi......achos......../Dydw i ddim yn hoffi.......achos......</a:t>
            </a:r>
          </a:p>
          <a:p>
            <a:pPr marL="0" indent="0">
              <a:buNone/>
            </a:pPr>
            <a:r>
              <a:rPr lang="cy-GB" dirty="0"/>
              <a:t>Rhaid siarad Cymraeg, os gwelwch yn dda.</a:t>
            </a:r>
          </a:p>
          <a:p>
            <a:pPr marL="0" indent="0">
              <a:buNone/>
            </a:pPr>
            <a:r>
              <a:rPr lang="cy-GB" dirty="0"/>
              <a:t>Rydw i eisiau i ti drilia y geirfa gyda plant.</a:t>
            </a:r>
          </a:p>
          <a:p>
            <a:pPr marL="0" indent="0">
              <a:buNone/>
            </a:pPr>
            <a:r>
              <a:rPr lang="cy-GB" dirty="0"/>
              <a:t>Rydw i eisiau ymarfer brawddegau "Rydw i'n hoffi....achos...." a "Dydw i ddim yn hoffi....achos....." gyda plant.</a:t>
            </a:r>
          </a:p>
          <a:p>
            <a:pPr marL="0" indent="0">
              <a:buNone/>
            </a:pPr>
            <a:r>
              <a:rPr lang="cy-GB" dirty="0"/>
              <a:t>Chwaraea gêm siopa "</a:t>
            </a:r>
            <a:r>
              <a:rPr lang="cy-GB" dirty="0" err="1"/>
              <a:t>Bywd</a:t>
            </a:r>
            <a:r>
              <a:rPr lang="cy-GB" dirty="0"/>
              <a:t> a Diod" gyda plant ar y mat, yn y </a:t>
            </a:r>
            <a:r>
              <a:rPr lang="cy-GB" dirty="0" err="1"/>
              <a:t>dosbath</a:t>
            </a:r>
            <a:r>
              <a:rPr lang="cy-GB" dirty="0"/>
              <a:t>.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235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6E9A9-2ABB-F2E4-F076-3F220E1F5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925" y="151813"/>
            <a:ext cx="10287000" cy="1147762"/>
          </a:xfrm>
        </p:spPr>
        <p:txBody>
          <a:bodyPr/>
          <a:lstStyle/>
          <a:p>
            <a:r>
              <a:rPr lang="en-GB" dirty="0" err="1"/>
              <a:t>Gêm</a:t>
            </a:r>
            <a:r>
              <a:rPr lang="en-GB" dirty="0"/>
              <a:t> '</a:t>
            </a:r>
            <a:r>
              <a:rPr lang="en-GB" dirty="0" err="1"/>
              <a:t>Bywd</a:t>
            </a:r>
            <a:r>
              <a:rPr lang="en-GB" dirty="0"/>
              <a:t> a </a:t>
            </a:r>
            <a:r>
              <a:rPr lang="en-GB" dirty="0" err="1"/>
              <a:t>diod</a:t>
            </a:r>
            <a:r>
              <a:rPr lang="en-GB" dirty="0"/>
              <a:t>'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25C8D7-9126-4119-F004-31380CED2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2230781"/>
            <a:ext cx="5372653" cy="43658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 err="1"/>
              <a:t>Dewisa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cownter</a:t>
            </a:r>
            <a:endParaRPr lang="en-GB" sz="1600" dirty="0"/>
          </a:p>
          <a:p>
            <a:r>
              <a:rPr lang="en-GB" sz="1600" dirty="0"/>
              <a:t>Rhoa </a:t>
            </a:r>
            <a:r>
              <a:rPr lang="en-GB" sz="1600" dirty="0" err="1"/>
              <a:t>gownter</a:t>
            </a:r>
            <a:r>
              <a:rPr lang="en-GB" sz="1600" dirty="0"/>
              <a:t> 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sgwar</a:t>
            </a:r>
            <a:r>
              <a:rPr lang="en-GB" sz="1600" dirty="0"/>
              <a:t>, '</a:t>
            </a:r>
            <a:r>
              <a:rPr lang="en-GB" sz="1600" dirty="0" err="1"/>
              <a:t>dechrau</a:t>
            </a:r>
            <a:r>
              <a:rPr lang="en-GB" sz="1600" dirty="0"/>
              <a:t>'</a:t>
            </a:r>
          </a:p>
          <a:p>
            <a:r>
              <a:rPr lang="en-GB" sz="1600" dirty="0" err="1"/>
              <a:t>Tafla</a:t>
            </a:r>
            <a:r>
              <a:rPr lang="en-GB" sz="1600" dirty="0"/>
              <a:t> y dis </a:t>
            </a:r>
          </a:p>
          <a:p>
            <a:r>
              <a:rPr lang="en-GB" sz="1600" dirty="0" err="1"/>
              <a:t>Symuda</a:t>
            </a:r>
            <a:r>
              <a:rPr lang="en-GB" sz="1600" dirty="0"/>
              <a:t> y </a:t>
            </a:r>
            <a:r>
              <a:rPr lang="en-GB" sz="1600" dirty="0" err="1"/>
              <a:t>cownter</a:t>
            </a:r>
            <a:r>
              <a:rPr lang="en-GB" sz="1600" dirty="0"/>
              <a:t> </a:t>
            </a:r>
            <a:r>
              <a:rPr lang="en-GB" sz="1600" dirty="0" err="1"/>
              <a:t>ymlaen</a:t>
            </a:r>
            <a:r>
              <a:rPr lang="en-GB" sz="1600" dirty="0"/>
              <a:t> 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bwrdd</a:t>
            </a:r>
            <a:r>
              <a:rPr lang="en-GB" sz="1600" dirty="0"/>
              <a:t>, </a:t>
            </a:r>
            <a:r>
              <a:rPr lang="en-GB" sz="1600" dirty="0" err="1"/>
              <a:t>cyfra</a:t>
            </a:r>
            <a:r>
              <a:rPr lang="en-GB" sz="1600" dirty="0"/>
              <a:t> 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ofalus</a:t>
            </a:r>
            <a:r>
              <a:rPr lang="en-GB" sz="1600" dirty="0"/>
              <a:t>!</a:t>
            </a:r>
          </a:p>
          <a:p>
            <a:r>
              <a:rPr lang="en-GB" sz="1600" dirty="0" err="1"/>
              <a:t>Edrycha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lluniau</a:t>
            </a:r>
            <a:r>
              <a:rPr lang="en-GB" sz="1600" dirty="0"/>
              <a:t> </a:t>
            </a:r>
            <a:r>
              <a:rPr lang="en-GB" sz="1600" dirty="0" err="1"/>
              <a:t>bwyd</a:t>
            </a:r>
            <a:r>
              <a:rPr lang="en-GB" sz="1600" dirty="0"/>
              <a:t>/</a:t>
            </a:r>
            <a:r>
              <a:rPr lang="en-GB" sz="1600" dirty="0" err="1"/>
              <a:t>diod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sgwar</a:t>
            </a:r>
            <a:r>
              <a:rPr lang="en-GB" sz="1600" dirty="0"/>
              <a:t>. </a:t>
            </a:r>
          </a:p>
          <a:p>
            <a:r>
              <a:rPr lang="en-GB" sz="1600" dirty="0"/>
              <a:t>           </a:t>
            </a:r>
            <a:r>
              <a:rPr lang="en-GB" sz="1600" dirty="0" err="1"/>
              <a:t>Dyweda</a:t>
            </a:r>
            <a:r>
              <a:rPr lang="cy-GB" sz="1600" dirty="0"/>
              <a:t> "Rydw i 'n hoffi......achos...."</a:t>
            </a:r>
          </a:p>
          <a:p>
            <a:r>
              <a:rPr lang="cy-GB" sz="1600" dirty="0"/>
              <a:t>           Dyweda "Dydw i ddim yn hoffi.....achos...."</a:t>
            </a:r>
          </a:p>
          <a:p>
            <a:r>
              <a:rPr lang="en-GB" sz="1600" dirty="0"/>
              <a:t>           Dim </a:t>
            </a:r>
            <a:r>
              <a:rPr lang="en-GB" sz="1600" dirty="0" err="1"/>
              <a:t>tro</a:t>
            </a:r>
            <a:r>
              <a:rPr lang="en-GB" sz="1600" dirty="0"/>
              <a:t>! Arosa </a:t>
            </a:r>
            <a:r>
              <a:rPr lang="en-GB" sz="1600" dirty="0" err="1"/>
              <a:t>ar</a:t>
            </a:r>
            <a:r>
              <a:rPr lang="en-GB" sz="1600" dirty="0"/>
              <a:t> yr </a:t>
            </a:r>
            <a:r>
              <a:rPr lang="en-GB" sz="1600" dirty="0" err="1"/>
              <a:t>wyneb</a:t>
            </a:r>
            <a:r>
              <a:rPr lang="en-GB" sz="1600" dirty="0"/>
              <a:t>.</a:t>
            </a:r>
            <a:endParaRPr lang="en-GB" sz="1600" b="0" dirty="0"/>
          </a:p>
          <a:p>
            <a:r>
              <a:rPr lang="cy-GB" sz="1600" dirty="0" err="1"/>
              <a:t>Arosa</a:t>
            </a:r>
            <a:r>
              <a:rPr lang="cy-GB" sz="1600" dirty="0"/>
              <a:t> eich tro i tafla y dis</a:t>
            </a:r>
          </a:p>
          <a:p>
            <a:r>
              <a:rPr lang="en-GB" sz="1600" dirty="0" err="1"/>
              <a:t>Gorffena</a:t>
            </a:r>
            <a:r>
              <a:rPr lang="en-GB" sz="1600" dirty="0"/>
              <a:t> </a:t>
            </a:r>
            <a:r>
              <a:rPr lang="en-GB" sz="1600" dirty="0" err="1"/>
              <a:t>gêm</a:t>
            </a:r>
            <a:r>
              <a:rPr lang="en-GB" sz="1600" dirty="0"/>
              <a:t> 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sgwar</a:t>
            </a:r>
            <a:r>
              <a:rPr lang="en-GB" sz="1600" dirty="0"/>
              <a:t>, '</a:t>
            </a:r>
            <a:r>
              <a:rPr lang="en-GB" sz="1600" dirty="0" err="1"/>
              <a:t>dewedd</a:t>
            </a:r>
            <a:r>
              <a:rPr lang="en-GB" sz="1600" dirty="0"/>
              <a:t>'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576792-6452-DCC5-867C-CD9748C4AF79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949739" y="1910039"/>
            <a:ext cx="4886325" cy="590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u="sng" dirty="0"/>
              <a:t>Gyfarwyddiadau sut i chwarae'r gêm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E74887-B739-A0C5-BC06-D36B5A5C63C6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7305675" y="3048000"/>
            <a:ext cx="4886325" cy="3222625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282270-8597-619F-5513-979C6CBCD9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2589" y="4419420"/>
            <a:ext cx="266700" cy="238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937EC1-CD30-9A55-89E7-5F343BFC6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4198" y="4824207"/>
            <a:ext cx="180975" cy="209550"/>
          </a:xfrm>
          <a:prstGeom prst="rect">
            <a:avLst/>
          </a:prstGeom>
        </p:spPr>
      </p:pic>
      <p:pic>
        <p:nvPicPr>
          <p:cNvPr id="15" name="Picture 14" descr="A cartoon face with a blue background&#10;&#10;AI-generated content may be incorrect.">
            <a:extLst>
              <a:ext uri="{FF2B5EF4-FFF2-40B4-BE49-F238E27FC236}">
                <a16:creationId xmlns:a16="http://schemas.microsoft.com/office/drawing/2014/main" id="{5A7F598D-B4F0-289E-F1CE-3ACC90588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2196" y="5111988"/>
            <a:ext cx="299004" cy="36222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C8111CF-B455-4014-C018-4272B39AF9BF}"/>
              </a:ext>
            </a:extLst>
          </p:cNvPr>
          <p:cNvSpPr txBox="1"/>
          <p:nvPr/>
        </p:nvSpPr>
        <p:spPr>
          <a:xfrm>
            <a:off x="8921920" y="1132411"/>
            <a:ext cx="2335697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err="1"/>
              <a:t>Geifa</a:t>
            </a:r>
            <a:r>
              <a:rPr lang="en-GB" u="sng" dirty="0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GB" err="1"/>
              <a:t>Mefus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err="1"/>
              <a:t>Dŵr</a:t>
            </a:r>
            <a:r>
              <a:rPr lang="en-GB" dirty="0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/>
              <a:t>Llaeth</a:t>
            </a:r>
            <a:r>
              <a:rPr lang="en-GB" dirty="0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/>
              <a:t>Pysgod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Tost a jam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/>
              <a:t>Melysion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Caws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/>
              <a:t>Tatws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err="1"/>
              <a:t>Brechdan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Banana 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/>
              <a:t>Cacen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err="1"/>
              <a:t>Llysiau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Moron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Sudd Oren 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/>
              <a:t>Bisgedi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err="1"/>
              <a:t>Grawnwin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dirty="0"/>
              <a:t>Pasta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Bara</a:t>
            </a:r>
          </a:p>
          <a:p>
            <a:pPr marL="285750" indent="-285750">
              <a:buFont typeface="Arial"/>
              <a:buChar char="•"/>
            </a:pPr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C9E19C-D643-32FF-7AD7-44DD31777D12}"/>
              </a:ext>
            </a:extLst>
          </p:cNvPr>
          <p:cNvSpPr txBox="1"/>
          <p:nvPr/>
        </p:nvSpPr>
        <p:spPr>
          <a:xfrm>
            <a:off x="6319798" y="4535605"/>
            <a:ext cx="1422192" cy="1200329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err="1"/>
              <a:t>Cofio</a:t>
            </a:r>
            <a:r>
              <a:rPr lang="en-GB" dirty="0"/>
              <a:t>:</a:t>
            </a:r>
          </a:p>
          <a:p>
            <a:r>
              <a:rPr lang="en-GB" dirty="0" err="1"/>
              <a:t>Cownters</a:t>
            </a:r>
            <a:endParaRPr lang="en-GB" dirty="0"/>
          </a:p>
          <a:p>
            <a:r>
              <a:rPr lang="en-GB" dirty="0"/>
              <a:t>Dis</a:t>
            </a:r>
          </a:p>
          <a:p>
            <a:r>
              <a:rPr lang="en-GB" dirty="0" err="1"/>
              <a:t>Gêm</a:t>
            </a:r>
            <a:r>
              <a:rPr lang="en-GB" dirty="0"/>
              <a:t> </a:t>
            </a:r>
            <a:r>
              <a:rPr lang="en-GB" dirty="0" err="1"/>
              <a:t>bwrdd</a:t>
            </a:r>
          </a:p>
        </p:txBody>
      </p:sp>
    </p:spTree>
    <p:extLst>
      <p:ext uri="{BB962C8B-B14F-4D97-AF65-F5344CB8AC3E}">
        <p14:creationId xmlns:p14="http://schemas.microsoft.com/office/powerpoint/2010/main" val="2460906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AFCE5-DA53-461A-27FE-2A9C504CE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432" y="287512"/>
            <a:ext cx="10287000" cy="1147762"/>
          </a:xfrm>
        </p:spPr>
        <p:txBody>
          <a:bodyPr/>
          <a:lstStyle/>
          <a:p>
            <a:r>
              <a:rPr lang="en-GB" err="1"/>
              <a:t>Gorchmynion</a:t>
            </a:r>
            <a:r>
              <a:rPr lang="en-GB" dirty="0"/>
              <a:t> </a:t>
            </a:r>
            <a:br>
              <a:rPr lang="en-GB" dirty="0"/>
            </a:br>
            <a:endParaRPr lang="en-GB" sz="1600" b="0" u="sng">
              <a:latin typeface="Trade Gothic Next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F711C-DC07-1AC5-EC58-0D0E835B0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0309" y="1826714"/>
            <a:ext cx="5171682" cy="4579892"/>
          </a:xfrm>
          <a:ln>
            <a:solidFill>
              <a:srgbClr val="FFC000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/>
              <a:t>"Bore da, </a:t>
            </a:r>
            <a:r>
              <a:rPr lang="en-GB" sz="1600" err="1"/>
              <a:t>bawb</a:t>
            </a:r>
            <a:r>
              <a:rPr lang="en-GB" sz="1600" dirty="0"/>
              <a:t>"</a:t>
            </a:r>
            <a:endParaRPr lang="en-US"/>
          </a:p>
          <a:p>
            <a:r>
              <a:rPr lang="en-GB" sz="1600" dirty="0"/>
              <a:t>"D</a:t>
            </a:r>
            <a:r>
              <a:rPr lang="cy-GB" sz="1600" dirty="0"/>
              <a:t>ewch i eistedd a</a:t>
            </a:r>
            <a:r>
              <a:rPr lang="en-GB" sz="1600" dirty="0"/>
              <a:t>r y mat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dawel</a:t>
            </a:r>
            <a:r>
              <a:rPr lang="en-GB" sz="1600" dirty="0"/>
              <a:t>"</a:t>
            </a:r>
          </a:p>
          <a:p>
            <a:r>
              <a:rPr lang="en-GB" sz="1600" dirty="0"/>
              <a:t>"</a:t>
            </a:r>
            <a:r>
              <a:rPr lang="en-GB" sz="1600" dirty="0" err="1"/>
              <a:t>Gwnewch</a:t>
            </a:r>
            <a:r>
              <a:rPr lang="en-GB" sz="1600" dirty="0"/>
              <a:t> </a:t>
            </a:r>
            <a:r>
              <a:rPr lang="en-GB" sz="1600" dirty="0" err="1"/>
              <a:t>gylch</a:t>
            </a:r>
            <a:r>
              <a:rPr lang="en-GB" sz="1600" dirty="0"/>
              <a:t> </a:t>
            </a:r>
            <a:r>
              <a:rPr lang="en-GB" sz="1600" dirty="0" err="1"/>
              <a:t>bach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mat, </a:t>
            </a:r>
            <a:r>
              <a:rPr lang="en-GB" sz="1600" dirty="0" err="1"/>
              <a:t>os</a:t>
            </a:r>
            <a:r>
              <a:rPr lang="en-GB" sz="1600" dirty="0"/>
              <a:t> </a:t>
            </a:r>
            <a:r>
              <a:rPr lang="en-GB" sz="1600" dirty="0" err="1"/>
              <a:t>gwelwch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dda</a:t>
            </a:r>
            <a:r>
              <a:rPr lang="en-GB" sz="1600" dirty="0"/>
              <a:t>"</a:t>
            </a:r>
          </a:p>
          <a:p>
            <a:r>
              <a:rPr lang="en-GB" sz="1600" dirty="0"/>
              <a:t>"</a:t>
            </a:r>
            <a:r>
              <a:rPr lang="en-GB" sz="1600" err="1"/>
              <a:t>Gwrandwch</a:t>
            </a:r>
            <a:r>
              <a:rPr lang="en-GB" sz="1600" dirty="0"/>
              <a:t> </a:t>
            </a:r>
            <a:r>
              <a:rPr lang="en-GB" sz="1600" err="1"/>
              <a:t>yn</a:t>
            </a:r>
            <a:r>
              <a:rPr lang="en-GB" sz="1600" dirty="0"/>
              <a:t> </a:t>
            </a:r>
            <a:r>
              <a:rPr lang="en-GB" sz="1600" err="1"/>
              <a:t>ofalus</a:t>
            </a:r>
            <a:r>
              <a:rPr lang="en-GB" sz="1600" dirty="0"/>
              <a:t>"</a:t>
            </a:r>
          </a:p>
          <a:p>
            <a:r>
              <a:rPr lang="en-GB" sz="1600" dirty="0"/>
              <a:t>"</a:t>
            </a:r>
            <a:r>
              <a:rPr lang="en-GB" sz="1600" dirty="0" err="1"/>
              <a:t>Chwaraewch</a:t>
            </a:r>
            <a:r>
              <a:rPr lang="en-GB" sz="1600" dirty="0"/>
              <a:t> </a:t>
            </a:r>
            <a:r>
              <a:rPr lang="en-GB" sz="1600" dirty="0" err="1"/>
              <a:t>gêm</a:t>
            </a:r>
            <a:r>
              <a:rPr lang="en-GB" sz="1600" dirty="0"/>
              <a:t> </a:t>
            </a:r>
            <a:r>
              <a:rPr lang="en-GB" sz="1600" dirty="0" err="1"/>
              <a:t>gyda</a:t>
            </a:r>
            <a:r>
              <a:rPr lang="en-GB" sz="1600" dirty="0"/>
              <a:t> </a:t>
            </a:r>
            <a:r>
              <a:rPr lang="en-GB" sz="1600" dirty="0" err="1"/>
              <a:t>ffrindiau</a:t>
            </a:r>
            <a:r>
              <a:rPr lang="en-GB" sz="1600" dirty="0"/>
              <a:t>"</a:t>
            </a:r>
          </a:p>
          <a:p>
            <a:r>
              <a:rPr lang="en-GB" sz="1600" dirty="0"/>
              <a:t>"</a:t>
            </a:r>
            <a:r>
              <a:rPr lang="en-GB" sz="1600" dirty="0" err="1"/>
              <a:t>Mwynhewch</a:t>
            </a:r>
            <a:r>
              <a:rPr lang="en-GB" sz="1600" dirty="0"/>
              <a:t>!"</a:t>
            </a:r>
          </a:p>
          <a:p>
            <a:r>
              <a:rPr lang="en-GB" sz="1600" dirty="0"/>
              <a:t>"</a:t>
            </a:r>
            <a:r>
              <a:rPr lang="en-GB" sz="1600" dirty="0" err="1"/>
              <a:t>Peidiwch</a:t>
            </a:r>
            <a:r>
              <a:rPr lang="en-GB" sz="1600" dirty="0"/>
              <a:t> â </a:t>
            </a:r>
            <a:r>
              <a:rPr lang="en-GB" sz="1600" dirty="0" err="1"/>
              <a:t>phoeni</a:t>
            </a:r>
            <a:r>
              <a:rPr lang="en-GB" sz="1600" dirty="0"/>
              <a:t>!"</a:t>
            </a:r>
          </a:p>
          <a:p>
            <a:r>
              <a:rPr lang="en-GB" sz="1600" dirty="0"/>
              <a:t>"</a:t>
            </a:r>
            <a:r>
              <a:rPr lang="en-GB" sz="1600" dirty="0" err="1"/>
              <a:t>Stopiwch</a:t>
            </a:r>
            <a:r>
              <a:rPr lang="en-GB" sz="1600" dirty="0"/>
              <a:t> y </a:t>
            </a:r>
            <a:r>
              <a:rPr lang="en-GB" sz="1600" dirty="0" err="1"/>
              <a:t>gêm</a:t>
            </a:r>
            <a:r>
              <a:rPr lang="en-GB" sz="1600" dirty="0"/>
              <a:t>, </a:t>
            </a:r>
            <a:r>
              <a:rPr lang="en-GB" sz="1600" dirty="0" err="1"/>
              <a:t>bawb</a:t>
            </a:r>
            <a:r>
              <a:rPr lang="en-GB" sz="1600" dirty="0"/>
              <a:t>"</a:t>
            </a:r>
          </a:p>
          <a:p>
            <a:r>
              <a:rPr lang="cy-GB" sz="1600" dirty="0"/>
              <a:t>"Tacluswch, blant"</a:t>
            </a:r>
          </a:p>
          <a:p>
            <a:pPr marL="0" indent="0">
              <a:buNone/>
            </a:pPr>
            <a:endParaRPr lang="cy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8A14DE-538E-FBFB-FE7E-5EB6002111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9132" y="1826714"/>
            <a:ext cx="5067300" cy="4548578"/>
          </a:xfrm>
          <a:ln>
            <a:solidFill>
              <a:srgbClr val="FFC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600" dirty="0"/>
              <a:t>"</a:t>
            </a:r>
            <a:r>
              <a:rPr lang="en-GB" sz="1600" dirty="0" err="1"/>
              <a:t>Dewiswch</a:t>
            </a:r>
            <a:r>
              <a:rPr lang="en-GB" sz="1600" dirty="0"/>
              <a:t> </a:t>
            </a:r>
            <a:r>
              <a:rPr lang="en-GB" sz="1600" dirty="0" err="1"/>
              <a:t>eich</a:t>
            </a:r>
            <a:r>
              <a:rPr lang="en-GB" sz="1600" dirty="0"/>
              <a:t> </a:t>
            </a:r>
            <a:r>
              <a:rPr lang="en-GB" sz="1600" dirty="0" err="1"/>
              <a:t>cownter</a:t>
            </a:r>
            <a:r>
              <a:rPr lang="en-GB" sz="1600" dirty="0"/>
              <a:t>"/"</a:t>
            </a:r>
            <a:r>
              <a:rPr lang="en-GB" sz="1600" dirty="0" err="1"/>
              <a:t>Dewisa</a:t>
            </a:r>
            <a:r>
              <a:rPr lang="en-GB" sz="1600" dirty="0"/>
              <a:t> </a:t>
            </a:r>
            <a:r>
              <a:rPr lang="en-GB" sz="1600" dirty="0" err="1"/>
              <a:t>gownter</a:t>
            </a:r>
            <a:r>
              <a:rPr lang="en-GB" sz="1600" dirty="0"/>
              <a:t> ___'</a:t>
            </a:r>
            <a:r>
              <a:rPr lang="en-GB" sz="1600" dirty="0" err="1"/>
              <a:t>enw</a:t>
            </a:r>
            <a:r>
              <a:rPr lang="en-GB" sz="1600" dirty="0"/>
              <a:t>'__"</a:t>
            </a:r>
            <a:endParaRPr lang="en-US" sz="1600" dirty="0"/>
          </a:p>
          <a:p>
            <a:r>
              <a:rPr lang="en-GB" sz="1600" dirty="0"/>
              <a:t>"</a:t>
            </a:r>
            <a:r>
              <a:rPr lang="en-GB" sz="1600" dirty="0" err="1"/>
              <a:t>Rhowch</a:t>
            </a:r>
            <a:r>
              <a:rPr lang="en-GB" sz="1600" dirty="0"/>
              <a:t> </a:t>
            </a:r>
            <a:r>
              <a:rPr lang="en-GB" sz="1600" dirty="0" err="1"/>
              <a:t>gownter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sgwar</a:t>
            </a:r>
            <a:r>
              <a:rPr lang="en-GB" sz="1600" dirty="0"/>
              <a:t> '</a:t>
            </a:r>
            <a:r>
              <a:rPr lang="en-GB" sz="1600" dirty="0" err="1"/>
              <a:t>Dechrau</a:t>
            </a:r>
            <a:r>
              <a:rPr lang="en-GB" sz="1600" dirty="0"/>
              <a:t>'"</a:t>
            </a:r>
          </a:p>
          <a:p>
            <a:r>
              <a:rPr lang="en-GB" sz="1600" dirty="0"/>
              <a:t>"</a:t>
            </a:r>
            <a:r>
              <a:rPr lang="en-GB" sz="1600" dirty="0" err="1"/>
              <a:t>Talwch</a:t>
            </a:r>
            <a:r>
              <a:rPr lang="en-GB" sz="1600" dirty="0"/>
              <a:t> y dis"</a:t>
            </a:r>
            <a:endParaRPr lang="en-US" sz="1600" dirty="0"/>
          </a:p>
          <a:p>
            <a:r>
              <a:rPr lang="en-GB" sz="1600" dirty="0"/>
              <a:t>"</a:t>
            </a:r>
            <a:r>
              <a:rPr lang="en-GB" sz="1600" dirty="0" err="1"/>
              <a:t>Symudwch</a:t>
            </a:r>
            <a:r>
              <a:rPr lang="en-GB" sz="1600" dirty="0"/>
              <a:t> y </a:t>
            </a:r>
            <a:r>
              <a:rPr lang="en-GB" sz="1600" dirty="0" err="1"/>
              <a:t>cownter</a:t>
            </a:r>
            <a:r>
              <a:rPr lang="en-GB" sz="1600" dirty="0"/>
              <a:t> </a:t>
            </a:r>
            <a:r>
              <a:rPr lang="en-GB" sz="1600" dirty="0" err="1"/>
              <a:t>ymlaen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brwdd</a:t>
            </a:r>
            <a:r>
              <a:rPr lang="en-GB" sz="1600" dirty="0"/>
              <a:t>"</a:t>
            </a:r>
            <a:endParaRPr lang="en-US" sz="1600" dirty="0"/>
          </a:p>
          <a:p>
            <a:r>
              <a:rPr lang="en-GB" sz="1600" dirty="0"/>
              <a:t>"</a:t>
            </a:r>
            <a:r>
              <a:rPr lang="en-GB" sz="1600" dirty="0" err="1"/>
              <a:t>Edrychwch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lluniau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oflaus</a:t>
            </a:r>
            <a:r>
              <a:rPr lang="en-GB" sz="1600" dirty="0"/>
              <a:t>"</a:t>
            </a:r>
            <a:endParaRPr lang="en-US" sz="1600" dirty="0"/>
          </a:p>
          <a:p>
            <a:r>
              <a:rPr lang="en-GB" sz="1600" dirty="0"/>
              <a:t>"</a:t>
            </a:r>
            <a:r>
              <a:rPr lang="en-GB" sz="1600" err="1"/>
              <a:t>Siaradwch</a:t>
            </a:r>
            <a:r>
              <a:rPr lang="en-GB" sz="1600" dirty="0"/>
              <a:t> </a:t>
            </a:r>
            <a:r>
              <a:rPr lang="en-GB" sz="1600" err="1"/>
              <a:t>mewn</a:t>
            </a:r>
            <a:r>
              <a:rPr lang="en-GB" sz="1600" dirty="0"/>
              <a:t> </a:t>
            </a:r>
            <a:r>
              <a:rPr lang="en-GB" sz="1600" err="1"/>
              <a:t>grŵp</a:t>
            </a:r>
            <a:r>
              <a:rPr lang="en-GB" sz="1600" dirty="0"/>
              <a:t> </a:t>
            </a:r>
            <a:r>
              <a:rPr lang="en-GB" sz="1600" err="1"/>
              <a:t>yn</a:t>
            </a:r>
            <a:r>
              <a:rPr lang="en-GB" sz="1600" dirty="0"/>
              <a:t> </a:t>
            </a:r>
            <a:r>
              <a:rPr lang="en-GB" sz="1600" err="1"/>
              <a:t>uchel</a:t>
            </a:r>
            <a:r>
              <a:rPr lang="en-GB" sz="1600" dirty="0"/>
              <a:t>"</a:t>
            </a:r>
          </a:p>
          <a:p>
            <a:r>
              <a:rPr lang="en-GB" sz="1600" dirty="0"/>
              <a:t>"</a:t>
            </a:r>
            <a:r>
              <a:rPr lang="cy-GB" sz="1600" dirty="0"/>
              <a:t>Gwrandwch yn </a:t>
            </a:r>
            <a:r>
              <a:rPr lang="cy-GB" sz="1600" dirty="0" err="1"/>
              <a:t>oflaus</a:t>
            </a:r>
            <a:r>
              <a:rPr lang="cy-GB" sz="1600" dirty="0"/>
              <a:t> i ffrindiau</a:t>
            </a:r>
            <a:r>
              <a:rPr lang="en-GB" sz="1600" dirty="0"/>
              <a:t>"</a:t>
            </a:r>
          </a:p>
          <a:p>
            <a:r>
              <a:rPr lang="cy-GB" sz="1600" dirty="0"/>
              <a:t>"Cofiwch, blant, edrychwch help llaw i ti helpu"</a:t>
            </a:r>
            <a:endParaRPr lang="en-US" sz="1600" dirty="0"/>
          </a:p>
          <a:p>
            <a:r>
              <a:rPr lang="cy-GB" sz="1600" dirty="0"/>
              <a:t>"</a:t>
            </a:r>
            <a:r>
              <a:rPr lang="cy-GB" sz="1600" dirty="0" err="1"/>
              <a:t>Aroswch</a:t>
            </a:r>
            <a:r>
              <a:rPr lang="cy-GB" sz="1600" dirty="0"/>
              <a:t> ar yr wyneb"</a:t>
            </a:r>
          </a:p>
          <a:p>
            <a:r>
              <a:rPr lang="cy-GB" sz="1600" dirty="0"/>
              <a:t>"Tro i ___enw___"</a:t>
            </a:r>
            <a:endParaRPr lang="en-US" sz="1600" dirty="0"/>
          </a:p>
          <a:p>
            <a:r>
              <a:rPr lang="cy-GB" sz="1600" dirty="0"/>
              <a:t>"</a:t>
            </a:r>
            <a:r>
              <a:rPr lang="cy-GB" sz="1600" dirty="0" err="1"/>
              <a:t>Aroswch</a:t>
            </a:r>
            <a:r>
              <a:rPr lang="cy-GB" sz="1600" dirty="0"/>
              <a:t> eich tro i </a:t>
            </a:r>
            <a:r>
              <a:rPr lang="cy-GB" sz="1600" dirty="0" err="1"/>
              <a:t>daflwch</a:t>
            </a:r>
            <a:r>
              <a:rPr lang="cy-GB" sz="1600" dirty="0"/>
              <a:t> y dis"</a:t>
            </a:r>
          </a:p>
          <a:p>
            <a:r>
              <a:rPr lang="cy-GB" sz="1600" dirty="0" err="1"/>
              <a:t>Gorffenwch</a:t>
            </a:r>
            <a:r>
              <a:rPr lang="cy-GB" sz="1600" dirty="0"/>
              <a:t> gêm ar y </a:t>
            </a:r>
            <a:r>
              <a:rPr lang="cy-GB" sz="1600" dirty="0" err="1"/>
              <a:t>sgwar</a:t>
            </a:r>
            <a:r>
              <a:rPr lang="cy-GB" sz="1600" dirty="0"/>
              <a:t> '</a:t>
            </a:r>
            <a:r>
              <a:rPr lang="cy-GB" sz="1600" dirty="0" err="1"/>
              <a:t>Dewedd</a:t>
            </a:r>
            <a:r>
              <a:rPr lang="cy-GB" sz="1600" dirty="0"/>
              <a:t>'</a:t>
            </a:r>
          </a:p>
          <a:p>
            <a:pPr marL="0" indent="0">
              <a:buNone/>
            </a:pPr>
            <a:endParaRPr lang="cy-GB" sz="1600" dirty="0"/>
          </a:p>
          <a:p>
            <a:endParaRPr lang="cy-GB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3F047C-6F4E-5125-3CAF-FDF3BDE3C538}"/>
              </a:ext>
            </a:extLst>
          </p:cNvPr>
          <p:cNvSpPr txBox="1"/>
          <p:nvPr/>
        </p:nvSpPr>
        <p:spPr>
          <a:xfrm>
            <a:off x="883085" y="1457195"/>
            <a:ext cx="369309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u="sng" cap="all" dirty="0" err="1"/>
              <a:t>Dyweda</a:t>
            </a:r>
            <a:r>
              <a:rPr lang="en-GB" sz="1600" u="sng" cap="all" dirty="0"/>
              <a:t> y </a:t>
            </a:r>
            <a:r>
              <a:rPr lang="en-GB" sz="1600" u="sng" cap="all" dirty="0" err="1"/>
              <a:t>gorchmynion</a:t>
            </a:r>
            <a:r>
              <a:rPr lang="en-GB" sz="1600" u="sng" cap="all" dirty="0"/>
              <a:t>: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113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6">
            <a:extLst>
              <a:ext uri="{FF2B5EF4-FFF2-40B4-BE49-F238E27FC236}">
                <a16:creationId xmlns:a16="http://schemas.microsoft.com/office/drawing/2014/main" id="{9F5BF327-3EB5-00A0-191E-B02706309095}"/>
              </a:ext>
            </a:extLst>
          </p:cNvPr>
          <p:cNvSpPr txBox="1"/>
          <p:nvPr/>
        </p:nvSpPr>
        <p:spPr>
          <a:xfrm>
            <a:off x="8161205" y="3190507"/>
            <a:ext cx="3434447" cy="34163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u="sng" dirty="0" err="1"/>
              <a:t>Dyweda</a:t>
            </a:r>
            <a:r>
              <a:rPr lang="en-GB" u="sng" dirty="0"/>
              <a:t>  y </a:t>
            </a:r>
            <a:r>
              <a:rPr lang="en-GB" u="sng" dirty="0" err="1"/>
              <a:t>rheolau'r</a:t>
            </a:r>
            <a:r>
              <a:rPr lang="en-GB" u="sng" dirty="0"/>
              <a:t> </a:t>
            </a:r>
            <a:r>
              <a:rPr lang="en-GB" u="sng" dirty="0" err="1"/>
              <a:t>gêm</a:t>
            </a:r>
            <a:r>
              <a:rPr lang="cy-GB" u="sng" dirty="0"/>
              <a:t> i bawb:</a:t>
            </a:r>
            <a:r>
              <a:rPr lang="en-GB" u="sng" dirty="0"/>
              <a:t> </a:t>
            </a:r>
            <a:endParaRPr lang="en-US" dirty="0"/>
          </a:p>
          <a:p>
            <a:pPr marL="285750" indent="-285750">
              <a:buFont typeface="Arial,Sans-Serif"/>
              <a:buChar char="•"/>
            </a:pPr>
            <a:r>
              <a:rPr lang="en-GB" dirty="0"/>
              <a:t>Dim </a:t>
            </a:r>
            <a:r>
              <a:rPr lang="en-GB" dirty="0" err="1"/>
              <a:t>cweryla</a:t>
            </a:r>
            <a:r>
              <a:rPr lang="en-GB" dirty="0"/>
              <a:t>!</a:t>
            </a:r>
            <a:endParaRPr lang="en-US" dirty="0"/>
          </a:p>
          <a:p>
            <a:pPr marL="285750" indent="-285750">
              <a:buFont typeface="Arial,Sans-Serif"/>
              <a:buChar char="•"/>
            </a:pPr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ddwylo</a:t>
            </a:r>
            <a:r>
              <a:rPr lang="en-GB" dirty="0"/>
              <a:t> </a:t>
            </a:r>
            <a:r>
              <a:rPr lang="en-GB" dirty="0" err="1"/>
              <a:t>caredig</a:t>
            </a:r>
            <a:endParaRPr lang="en-US" dirty="0" err="1"/>
          </a:p>
          <a:p>
            <a:pPr marL="285750" indent="-285750">
              <a:buFont typeface="Arial,Sans-Serif"/>
              <a:buChar char="•"/>
            </a:pPr>
            <a:r>
              <a:rPr lang="en-GB" dirty="0" err="1"/>
              <a:t>Aroswch</a:t>
            </a:r>
            <a:r>
              <a:rPr lang="en-GB" dirty="0"/>
              <a:t> 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endParaRPr lang="en-GB" dirty="0"/>
          </a:p>
          <a:p>
            <a:pPr marL="285750" indent="-285750">
              <a:buFont typeface="Arial,Sans-Serif"/>
              <a:buChar char="•"/>
            </a:pPr>
            <a:r>
              <a:rPr lang="en-GB" dirty="0" err="1"/>
              <a:t>Gofynwch</a:t>
            </a:r>
            <a:r>
              <a:rPr lang="en-GB" dirty="0"/>
              <a:t> am help </a:t>
            </a:r>
            <a:endParaRPr lang="en-US" dirty="0"/>
          </a:p>
          <a:p>
            <a:pPr marL="285750" indent="-285750">
              <a:buFont typeface="Arial,Sans-Serif"/>
              <a:buChar char="•"/>
            </a:pP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barchus</a:t>
            </a:r>
            <a:r>
              <a:rPr lang="en-GB" dirty="0"/>
              <a:t>!</a:t>
            </a:r>
            <a:endParaRPr lang="en-US" dirty="0"/>
          </a:p>
          <a:p>
            <a:pPr marL="285750" indent="-285750">
              <a:buFont typeface="Arial,Sans-Serif"/>
              <a:buChar char="•"/>
            </a:pPr>
            <a:endParaRPr lang="en-GB" dirty="0"/>
          </a:p>
          <a:p>
            <a:pPr marL="285750" indent="-285750">
              <a:buFont typeface="Arial,Sans-Serif"/>
              <a:buChar char="•"/>
            </a:pPr>
            <a:endParaRPr lang="en-GB" dirty="0"/>
          </a:p>
          <a:p>
            <a:r>
              <a:rPr lang="en-GB" dirty="0" err="1"/>
              <a:t>Cofia</a:t>
            </a:r>
            <a:r>
              <a:rPr lang="en-GB" dirty="0"/>
              <a:t>:</a:t>
            </a:r>
            <a:endParaRPr lang="en-US" dirty="0"/>
          </a:p>
          <a:p>
            <a:pPr marL="285750" indent="-285750">
              <a:buFont typeface="Arial,Sans-Serif"/>
              <a:buChar char="•"/>
            </a:pPr>
            <a:r>
              <a:rPr lang="en-GB" dirty="0" err="1"/>
              <a:t>Rhaid</a:t>
            </a:r>
            <a:r>
              <a:rPr lang="en-GB" dirty="0"/>
              <a:t> 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Cymraeg!</a:t>
            </a:r>
          </a:p>
          <a:p>
            <a:pPr algn="l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DFBE99-8DA1-ADE7-E79B-84DEB1045FAF}"/>
              </a:ext>
            </a:extLst>
          </p:cNvPr>
          <p:cNvSpPr txBox="1"/>
          <p:nvPr/>
        </p:nvSpPr>
        <p:spPr>
          <a:xfrm>
            <a:off x="239456" y="263673"/>
            <a:ext cx="10165497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Dywed</a:t>
            </a:r>
            <a:r>
              <a:rPr lang="cy-GB" dirty="0"/>
              <a:t>a i b</a:t>
            </a:r>
            <a:r>
              <a:rPr lang="en-GB" dirty="0"/>
              <a:t>lant:</a:t>
            </a:r>
          </a:p>
          <a:p>
            <a:endParaRPr lang="en-GB" dirty="0"/>
          </a:p>
          <a:p>
            <a:r>
              <a:rPr lang="en-GB" dirty="0"/>
              <a:t>"</a:t>
            </a:r>
            <a:r>
              <a:rPr lang="cy-GB" dirty="0"/>
              <a:t>Rydw i eisiau i ti chwarae gêm '</a:t>
            </a:r>
            <a:r>
              <a:rPr lang="cy-GB" dirty="0" err="1"/>
              <a:t>Bywd</a:t>
            </a:r>
            <a:r>
              <a:rPr lang="cy-GB" dirty="0"/>
              <a:t> a Diod' gyda fi achos mae'n wych a bydd hi'n helpu chi siarad Cymraeg gyda </a:t>
            </a:r>
            <a:r>
              <a:rPr lang="cy-GB" dirty="0" err="1"/>
              <a:t>ffriendiau</a:t>
            </a:r>
            <a:r>
              <a:rPr lang="cy-GB" dirty="0"/>
              <a:t> yn y </a:t>
            </a:r>
            <a:r>
              <a:rPr lang="cy-GB" dirty="0" err="1"/>
              <a:t>dosbath</a:t>
            </a:r>
            <a:r>
              <a:rPr lang="cy-GB" dirty="0"/>
              <a:t>"</a:t>
            </a:r>
          </a:p>
          <a:p>
            <a:endParaRPr lang="cy-GB" dirty="0"/>
          </a:p>
          <a:p>
            <a:r>
              <a:rPr lang="en-GB" dirty="0"/>
              <a:t>"</a:t>
            </a:r>
            <a:r>
              <a:rPr lang="cy-GB" dirty="0"/>
              <a:t>Rydyn ni mynd i ymarfer brawddeg patrwm "Rydw i'n hoffi...achos..." a "Dydw i ddim yn hoffi....achos...."</a:t>
            </a:r>
          </a:p>
          <a:p>
            <a:endParaRPr lang="en-GB" dirty="0"/>
          </a:p>
          <a:p>
            <a:r>
              <a:rPr lang="en-GB" dirty="0"/>
              <a:t>"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Cymraeg </a:t>
            </a:r>
            <a:r>
              <a:rPr lang="en-GB" dirty="0" err="1"/>
              <a:t>achos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sbri</a:t>
            </a:r>
            <a:r>
              <a:rPr lang="en-GB" dirty="0"/>
              <a:t>!"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 descr="A screenshot of a game&#10;&#10;AI-generated content may be incorrect.">
            <a:extLst>
              <a:ext uri="{FF2B5EF4-FFF2-40B4-BE49-F238E27FC236}">
                <a16:creationId xmlns:a16="http://schemas.microsoft.com/office/drawing/2014/main" id="{C83A7E65-CD75-05C8-1D8C-E26D9F97C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4705" y="3680139"/>
            <a:ext cx="3426063" cy="2453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869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9FFBF-B357-DA50-99D8-E31C26522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Sgaffoldiau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–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iaith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A608B-B2EF-AF7B-E665-613D80554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u="sng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C297FE-F283-353C-65E2-055D13A591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240" y="3300413"/>
            <a:ext cx="548535" cy="5285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6F2358-4557-A33C-4752-D9578717F591}"/>
              </a:ext>
            </a:extLst>
          </p:cNvPr>
          <p:cNvSpPr txBox="1"/>
          <p:nvPr/>
        </p:nvSpPr>
        <p:spPr>
          <a:xfrm>
            <a:off x="1805609" y="3294661"/>
            <a:ext cx="50290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 err="1"/>
              <a:t>Rydw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cy-GB" b="1" dirty="0"/>
              <a:t>'n </a:t>
            </a:r>
            <a:r>
              <a:rPr lang="en-GB" b="1" dirty="0" err="1"/>
              <a:t>hoffi</a:t>
            </a:r>
            <a:r>
              <a:rPr lang="en-GB" dirty="0"/>
              <a:t>......(</a:t>
            </a:r>
            <a:r>
              <a:rPr lang="en-GB" dirty="0" err="1"/>
              <a:t>bwyd</a:t>
            </a:r>
            <a:r>
              <a:rPr lang="en-GB" dirty="0"/>
              <a:t>/</a:t>
            </a:r>
            <a:r>
              <a:rPr lang="en-GB" dirty="0" err="1"/>
              <a:t>diod</a:t>
            </a:r>
            <a:r>
              <a:rPr lang="en-GB" dirty="0"/>
              <a:t>)......</a:t>
            </a:r>
            <a:r>
              <a:rPr lang="en-GB" b="1" dirty="0" err="1"/>
              <a:t>achos</a:t>
            </a:r>
            <a:r>
              <a:rPr lang="en-GB" dirty="0"/>
              <a:t>.........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2D0ACD-DB6F-3C45-5CC4-41ABA23E5CA7}"/>
              </a:ext>
            </a:extLst>
          </p:cNvPr>
          <p:cNvSpPr txBox="1"/>
          <p:nvPr/>
        </p:nvSpPr>
        <p:spPr>
          <a:xfrm>
            <a:off x="6236709" y="3296642"/>
            <a:ext cx="3261359" cy="147732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</a:t>
            </a:r>
            <a:r>
              <a:rPr lang="en-GB" dirty="0" err="1"/>
              <a:t>mae'n</a:t>
            </a:r>
            <a:r>
              <a:rPr lang="en-GB" dirty="0"/>
              <a:t> </a:t>
            </a:r>
            <a:r>
              <a:rPr lang="en-GB" dirty="0" err="1"/>
              <a:t>flasus</a:t>
            </a:r>
            <a:r>
              <a:rPr lang="en-GB" dirty="0"/>
              <a:t> </a:t>
            </a:r>
            <a:r>
              <a:rPr lang="en-GB" dirty="0" err="1"/>
              <a:t>iawn</a:t>
            </a:r>
            <a:endParaRPr lang="en-GB" dirty="0"/>
          </a:p>
          <a:p>
            <a:r>
              <a:rPr lang="en-GB" dirty="0"/>
              <a:t> 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felys</a:t>
            </a:r>
            <a:endParaRPr lang="en-GB"/>
          </a:p>
          <a:p>
            <a:r>
              <a:rPr lang="en-GB" dirty="0"/>
              <a:t> 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hyfryd</a:t>
            </a:r>
            <a:endParaRPr lang="en-GB"/>
          </a:p>
          <a:p>
            <a:r>
              <a:rPr lang="en-GB" dirty="0"/>
              <a:t> </a:t>
            </a:r>
            <a:r>
              <a:rPr lang="en-GB" dirty="0" err="1"/>
              <a:t>mae'n</a:t>
            </a:r>
            <a:r>
              <a:rPr lang="en-GB" dirty="0"/>
              <a:t> wych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908C2B-11D6-39BE-548C-801B3F1D4760}"/>
              </a:ext>
            </a:extLst>
          </p:cNvPr>
          <p:cNvSpPr txBox="1"/>
          <p:nvPr/>
        </p:nvSpPr>
        <p:spPr>
          <a:xfrm>
            <a:off x="6237336" y="5069075"/>
            <a:ext cx="3284740" cy="6463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iachus</a:t>
            </a:r>
            <a:r>
              <a:rPr lang="en-GB" dirty="0"/>
              <a:t>.</a:t>
            </a:r>
          </a:p>
          <a:p>
            <a:r>
              <a:rPr lang="cy-GB" dirty="0"/>
              <a:t>maen nhw'n dda i chi.</a:t>
            </a:r>
          </a:p>
        </p:txBody>
      </p:sp>
      <p:pic>
        <p:nvPicPr>
          <p:cNvPr id="15" name="Picture 14" descr="A cartoon of a cow in a glass&#10;&#10;AI-generated content may be incorrect.">
            <a:extLst>
              <a:ext uri="{FF2B5EF4-FFF2-40B4-BE49-F238E27FC236}">
                <a16:creationId xmlns:a16="http://schemas.microsoft.com/office/drawing/2014/main" id="{D8B54636-196A-3DEB-282C-993379AEB4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692" y="3655970"/>
            <a:ext cx="1114425" cy="923925"/>
          </a:xfrm>
          <a:prstGeom prst="rect">
            <a:avLst/>
          </a:prstGeom>
        </p:spPr>
      </p:pic>
      <p:pic>
        <p:nvPicPr>
          <p:cNvPr id="16" name="Picture 15" descr="A close-up of a strawberry&#10;&#10;AI-generated content may be incorrect.">
            <a:extLst>
              <a:ext uri="{FF2B5EF4-FFF2-40B4-BE49-F238E27FC236}">
                <a16:creationId xmlns:a16="http://schemas.microsoft.com/office/drawing/2014/main" id="{0B9AEC31-FBA7-C9EC-5311-2A58A6D0A3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7654" y="5066060"/>
            <a:ext cx="1095375" cy="9429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CB1386-5103-35C7-C645-B84181F2159B}"/>
              </a:ext>
            </a:extLst>
          </p:cNvPr>
          <p:cNvSpPr txBox="1"/>
          <p:nvPr/>
        </p:nvSpPr>
        <p:spPr>
          <a:xfrm>
            <a:off x="1127760" y="201168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HELP LLAW</a:t>
            </a:r>
          </a:p>
        </p:txBody>
      </p:sp>
    </p:spTree>
    <p:extLst>
      <p:ext uri="{BB962C8B-B14F-4D97-AF65-F5344CB8AC3E}">
        <p14:creationId xmlns:p14="http://schemas.microsoft.com/office/powerpoint/2010/main" val="3115998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8BFFE0F-7916-D10C-890B-5BC8A8200D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4856" y="1828605"/>
            <a:ext cx="499083" cy="5390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EAB6F2-8D8F-907E-54FA-6B5DEA75D670}"/>
              </a:ext>
            </a:extLst>
          </p:cNvPr>
          <p:cNvSpPr txBox="1"/>
          <p:nvPr/>
        </p:nvSpPr>
        <p:spPr>
          <a:xfrm>
            <a:off x="1843414" y="1832976"/>
            <a:ext cx="50813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 dirty="0"/>
              <a:t>Dydw i ddim yn hoffi</a:t>
            </a:r>
            <a:r>
              <a:rPr lang="cy-GB" dirty="0"/>
              <a:t>....(bwyd/diod)....</a:t>
            </a:r>
            <a:r>
              <a:rPr lang="cy-GB" b="1" dirty="0"/>
              <a:t>achos</a:t>
            </a:r>
            <a:r>
              <a:rPr lang="cy-GB" dirty="0"/>
              <a:t>......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A87B22-A803-9BF3-5F98-CBA085F85AD1}"/>
              </a:ext>
            </a:extLst>
          </p:cNvPr>
          <p:cNvSpPr txBox="1"/>
          <p:nvPr/>
        </p:nvSpPr>
        <p:spPr>
          <a:xfrm>
            <a:off x="6916037" y="1833601"/>
            <a:ext cx="3215640" cy="923330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ddi-flas</a:t>
            </a:r>
            <a:endParaRPr lang="en-GB" dirty="0"/>
          </a:p>
          <a:p>
            <a:r>
              <a:rPr lang="en-GB" dirty="0" err="1"/>
              <a:t>mae'n</a:t>
            </a:r>
            <a:r>
              <a:rPr lang="en-GB" dirty="0"/>
              <a:t> </a:t>
            </a:r>
            <a:r>
              <a:rPr lang="en-GB" dirty="0" err="1"/>
              <a:t>blasu'n</a:t>
            </a:r>
            <a:r>
              <a:rPr lang="en-GB" dirty="0"/>
              <a:t> </a:t>
            </a:r>
            <a:r>
              <a:rPr lang="en-GB" dirty="0" err="1"/>
              <a:t>ofnadwy</a:t>
            </a:r>
            <a:endParaRPr lang="en-GB" dirty="0"/>
          </a:p>
          <a:p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afiach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FB17C0-45EA-2211-ACFB-4A75FB18DAA5}"/>
              </a:ext>
            </a:extLst>
          </p:cNvPr>
          <p:cNvSpPr txBox="1"/>
          <p:nvPr/>
        </p:nvSpPr>
        <p:spPr>
          <a:xfrm>
            <a:off x="6916037" y="3763444"/>
            <a:ext cx="3230880" cy="923330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 </a:t>
            </a:r>
            <a:r>
              <a:rPr lang="en-GB" dirty="0" err="1"/>
              <a:t>ddi-flas</a:t>
            </a:r>
            <a:endParaRPr lang="en-GB" dirty="0"/>
          </a:p>
          <a:p>
            <a:r>
              <a:rPr lang="en-GB" err="1"/>
              <a:t>maen</a:t>
            </a:r>
            <a:r>
              <a:rPr lang="en-GB" dirty="0"/>
              <a:t> </a:t>
            </a:r>
            <a:r>
              <a:rPr lang="en-GB" err="1"/>
              <a:t>nhw'n</a:t>
            </a:r>
            <a:r>
              <a:rPr lang="en-GB" dirty="0"/>
              <a:t> </a:t>
            </a:r>
            <a:r>
              <a:rPr lang="en-GB" err="1"/>
              <a:t>blasu'n</a:t>
            </a:r>
            <a:r>
              <a:rPr lang="en-GB" dirty="0"/>
              <a:t> </a:t>
            </a:r>
            <a:r>
              <a:rPr lang="en-GB" err="1"/>
              <a:t>ofnadwy</a:t>
            </a:r>
            <a:endParaRPr lang="en-GB" dirty="0"/>
          </a:p>
          <a:p>
            <a:r>
              <a:rPr lang="cy-GB" dirty="0"/>
              <a:t>maen nhw'n ddrwg i chi</a:t>
            </a:r>
            <a:endParaRPr lang="en-GB" dirty="0"/>
          </a:p>
        </p:txBody>
      </p:sp>
      <p:pic>
        <p:nvPicPr>
          <p:cNvPr id="12" name="Picture 11" descr="A cartoon cupcake with a cherry on top&#10;&#10;AI-generated content may be incorrect.">
            <a:extLst>
              <a:ext uri="{FF2B5EF4-FFF2-40B4-BE49-F238E27FC236}">
                <a16:creationId xmlns:a16="http://schemas.microsoft.com/office/drawing/2014/main" id="{B76F8949-8390-D17D-2CAE-C498C35A3F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6917" y="2297155"/>
            <a:ext cx="1266825" cy="885825"/>
          </a:xfrm>
          <a:prstGeom prst="rect">
            <a:avLst/>
          </a:prstGeom>
        </p:spPr>
      </p:pic>
      <p:pic>
        <p:nvPicPr>
          <p:cNvPr id="13" name="Picture 12" descr="A blue background with donuts and cookies&#10;&#10;AI-generated content may be incorrect.">
            <a:extLst>
              <a:ext uri="{FF2B5EF4-FFF2-40B4-BE49-F238E27FC236}">
                <a16:creationId xmlns:a16="http://schemas.microsoft.com/office/drawing/2014/main" id="{A38D1233-0003-6132-A745-25DB82B74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4846" y="3768377"/>
            <a:ext cx="895350" cy="12001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6491EB3-2343-83E7-831E-59E95FC379C9}"/>
              </a:ext>
            </a:extLst>
          </p:cNvPr>
          <p:cNvSpPr txBox="1"/>
          <p:nvPr/>
        </p:nvSpPr>
        <p:spPr>
          <a:xfrm>
            <a:off x="1203960" y="518160"/>
            <a:ext cx="2209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HELP LLAW</a:t>
            </a:r>
          </a:p>
        </p:txBody>
      </p:sp>
    </p:spTree>
    <p:extLst>
      <p:ext uri="{BB962C8B-B14F-4D97-AF65-F5344CB8AC3E}">
        <p14:creationId xmlns:p14="http://schemas.microsoft.com/office/powerpoint/2010/main" val="30009875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F73FA-6F33-ECE5-3B58-7EB83F2D3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LLAW - </a:t>
            </a:r>
            <a:r>
              <a:rPr lang="en-GB" dirty="0" err="1"/>
              <a:t>Geifa</a:t>
            </a:r>
          </a:p>
        </p:txBody>
      </p:sp>
      <p:pic>
        <p:nvPicPr>
          <p:cNvPr id="3" name="Content Placeholder 2" descr="A blurry image of candy&#10;&#10;AI-generated content may be incorrect.">
            <a:extLst>
              <a:ext uri="{FF2B5EF4-FFF2-40B4-BE49-F238E27FC236}">
                <a16:creationId xmlns:a16="http://schemas.microsoft.com/office/drawing/2014/main" id="{D8CC55ED-F737-C8C8-E4FE-748212A76D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5460" y="2281075"/>
            <a:ext cx="666750" cy="685800"/>
          </a:xfrm>
          <a:prstGeom prst="rect">
            <a:avLst/>
          </a:prstGeom>
        </p:spPr>
      </p:pic>
      <p:pic>
        <p:nvPicPr>
          <p:cNvPr id="5" name="Content Placeholder 4" descr="A yellow and orange cheese&#10;&#10;AI-generated content may be incorrect.">
            <a:extLst>
              <a:ext uri="{FF2B5EF4-FFF2-40B4-BE49-F238E27FC236}">
                <a16:creationId xmlns:a16="http://schemas.microsoft.com/office/drawing/2014/main" id="{831790EC-8CBE-C843-9599-23A86E5FCC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20898" y="3063729"/>
            <a:ext cx="695325" cy="714375"/>
          </a:xfrm>
          <a:prstGeom prst="rect">
            <a:avLst/>
          </a:prstGeom>
        </p:spPr>
      </p:pic>
      <p:pic>
        <p:nvPicPr>
          <p:cNvPr id="7" name="Picture 6" descr="A group of brown eggs&#10;&#10;AI-generated content may be incorrect.">
            <a:extLst>
              <a:ext uri="{FF2B5EF4-FFF2-40B4-BE49-F238E27FC236}">
                <a16:creationId xmlns:a16="http://schemas.microsoft.com/office/drawing/2014/main" id="{DFEF1119-D6FC-BB53-BC63-842ECD7C4D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541" y="3946660"/>
            <a:ext cx="695325" cy="695325"/>
          </a:xfrm>
          <a:prstGeom prst="rect">
            <a:avLst/>
          </a:prstGeom>
        </p:spPr>
      </p:pic>
      <p:pic>
        <p:nvPicPr>
          <p:cNvPr id="8" name="Picture 7" descr="A sandwich with vegetables and cheese&#10;&#10;AI-generated content may be incorrect.">
            <a:extLst>
              <a:ext uri="{FF2B5EF4-FFF2-40B4-BE49-F238E27FC236}">
                <a16:creationId xmlns:a16="http://schemas.microsoft.com/office/drawing/2014/main" id="{17E250B1-8A0E-FB73-6B67-6576558FCA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0541" y="4825542"/>
            <a:ext cx="695325" cy="771525"/>
          </a:xfrm>
          <a:prstGeom prst="rect">
            <a:avLst/>
          </a:prstGeom>
        </p:spPr>
      </p:pic>
      <p:pic>
        <p:nvPicPr>
          <p:cNvPr id="9" name="Picture 8" descr="A banana with a curved skin&#10;&#10;AI-generated content may be incorrect.">
            <a:extLst>
              <a:ext uri="{FF2B5EF4-FFF2-40B4-BE49-F238E27FC236}">
                <a16:creationId xmlns:a16="http://schemas.microsoft.com/office/drawing/2014/main" id="{D3930773-62DB-7084-B1F9-FE6B2B245B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0220" y="2279219"/>
            <a:ext cx="685800" cy="723900"/>
          </a:xfrm>
          <a:prstGeom prst="rect">
            <a:avLst/>
          </a:prstGeom>
        </p:spPr>
      </p:pic>
      <p:pic>
        <p:nvPicPr>
          <p:cNvPr id="10" name="Picture 9" descr="A cupcake with a cherry on top&#10;&#10;AI-generated content may be incorrect.">
            <a:extLst>
              <a:ext uri="{FF2B5EF4-FFF2-40B4-BE49-F238E27FC236}">
                <a16:creationId xmlns:a16="http://schemas.microsoft.com/office/drawing/2014/main" id="{384DF38C-CAB4-8AA6-E3C8-38A5C0E0E3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36990" y="3063251"/>
            <a:ext cx="666750" cy="666750"/>
          </a:xfrm>
          <a:prstGeom prst="rect">
            <a:avLst/>
          </a:prstGeom>
        </p:spPr>
      </p:pic>
      <p:pic>
        <p:nvPicPr>
          <p:cNvPr id="11" name="Picture 10" descr="A group of vegetables on a blue background&#10;&#10;AI-generated content may be incorrect.">
            <a:extLst>
              <a:ext uri="{FF2B5EF4-FFF2-40B4-BE49-F238E27FC236}">
                <a16:creationId xmlns:a16="http://schemas.microsoft.com/office/drawing/2014/main" id="{FEC30895-9C64-A94F-C950-43466F673C9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0060" y="3951422"/>
            <a:ext cx="685800" cy="685800"/>
          </a:xfrm>
          <a:prstGeom prst="rect">
            <a:avLst/>
          </a:prstGeom>
        </p:spPr>
      </p:pic>
      <p:pic>
        <p:nvPicPr>
          <p:cNvPr id="12" name="Picture 11" descr="A group of carrots on a blue background&#10;&#10;AI-generated content may be incorrect.">
            <a:extLst>
              <a:ext uri="{FF2B5EF4-FFF2-40B4-BE49-F238E27FC236}">
                <a16:creationId xmlns:a16="http://schemas.microsoft.com/office/drawing/2014/main" id="{34073AF3-23C6-8579-11E6-2ACE41D7D5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17305" y="4824897"/>
            <a:ext cx="685800" cy="695325"/>
          </a:xfrm>
          <a:prstGeom prst="rect">
            <a:avLst/>
          </a:prstGeom>
        </p:spPr>
      </p:pic>
      <p:pic>
        <p:nvPicPr>
          <p:cNvPr id="13" name="Picture 12" descr="A cartoon of a juice box&#10;&#10;AI-generated content may be incorrect.">
            <a:extLst>
              <a:ext uri="{FF2B5EF4-FFF2-40B4-BE49-F238E27FC236}">
                <a16:creationId xmlns:a16="http://schemas.microsoft.com/office/drawing/2014/main" id="{E7AC6F9B-3EBF-E29C-C63A-46CFB6568EB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11613" y="2214133"/>
            <a:ext cx="723900" cy="752475"/>
          </a:xfrm>
          <a:prstGeom prst="rect">
            <a:avLst/>
          </a:prstGeom>
        </p:spPr>
      </p:pic>
      <p:pic>
        <p:nvPicPr>
          <p:cNvPr id="14" name="Picture 13" descr="A group of donuts on a blue background&#10;&#10;AI-generated content may be incorrect.">
            <a:extLst>
              <a:ext uri="{FF2B5EF4-FFF2-40B4-BE49-F238E27FC236}">
                <a16:creationId xmlns:a16="http://schemas.microsoft.com/office/drawing/2014/main" id="{AD44A3D8-598D-9FEA-99E5-044CA9BBE99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45699" y="3063251"/>
            <a:ext cx="666750" cy="666750"/>
          </a:xfrm>
          <a:prstGeom prst="rect">
            <a:avLst/>
          </a:prstGeom>
        </p:spPr>
      </p:pic>
      <p:pic>
        <p:nvPicPr>
          <p:cNvPr id="15" name="Picture 14" descr="A green grapes on a blue background&#10;&#10;AI-generated content may be incorrect.">
            <a:extLst>
              <a:ext uri="{FF2B5EF4-FFF2-40B4-BE49-F238E27FC236}">
                <a16:creationId xmlns:a16="http://schemas.microsoft.com/office/drawing/2014/main" id="{37BB47A3-04F3-AC31-A947-11EFC808C03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613846" y="3797649"/>
            <a:ext cx="695325" cy="714375"/>
          </a:xfrm>
          <a:prstGeom prst="rect">
            <a:avLst/>
          </a:prstGeom>
        </p:spPr>
      </p:pic>
      <p:pic>
        <p:nvPicPr>
          <p:cNvPr id="16" name="Picture 15" descr="A slice of bread with jam&#10;&#10;AI-generated content may be incorrect.">
            <a:extLst>
              <a:ext uri="{FF2B5EF4-FFF2-40B4-BE49-F238E27FC236}">
                <a16:creationId xmlns:a16="http://schemas.microsoft.com/office/drawing/2014/main" id="{A067078A-8DC3-CF04-7659-C5075E7743F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20729" y="4631857"/>
            <a:ext cx="666750" cy="695325"/>
          </a:xfrm>
          <a:prstGeom prst="rect">
            <a:avLst/>
          </a:prstGeom>
        </p:spPr>
      </p:pic>
      <p:pic>
        <p:nvPicPr>
          <p:cNvPr id="17" name="Picture 16" descr="A group of strawberries on a blue background&#10;&#10;AI-generated content may be incorrect.">
            <a:extLst>
              <a:ext uri="{FF2B5EF4-FFF2-40B4-BE49-F238E27FC236}">
                <a16:creationId xmlns:a16="http://schemas.microsoft.com/office/drawing/2014/main" id="{0B3D8168-465A-B4A9-558A-075D4292C31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756375" y="2275943"/>
            <a:ext cx="638175" cy="695325"/>
          </a:xfrm>
          <a:prstGeom prst="rect">
            <a:avLst/>
          </a:prstGeom>
        </p:spPr>
      </p:pic>
      <p:pic>
        <p:nvPicPr>
          <p:cNvPr id="18" name="Picture 17" descr="A group of plastic bottles&#10;&#10;AI-generated content may be incorrect.">
            <a:extLst>
              <a:ext uri="{FF2B5EF4-FFF2-40B4-BE49-F238E27FC236}">
                <a16:creationId xmlns:a16="http://schemas.microsoft.com/office/drawing/2014/main" id="{27433FBA-932D-D306-A34F-31EBCB37655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727914" y="3063251"/>
            <a:ext cx="685800" cy="666750"/>
          </a:xfrm>
          <a:prstGeom prst="rect">
            <a:avLst/>
          </a:prstGeom>
        </p:spPr>
      </p:pic>
      <p:pic>
        <p:nvPicPr>
          <p:cNvPr id="19" name="Picture 18" descr="A glass with a cow on it&#10;&#10;AI-generated content may be incorrect.">
            <a:extLst>
              <a:ext uri="{FF2B5EF4-FFF2-40B4-BE49-F238E27FC236}">
                <a16:creationId xmlns:a16="http://schemas.microsoft.com/office/drawing/2014/main" id="{D0279979-9BFD-90AE-DB5A-FC6EF3A5331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724523" y="3794260"/>
            <a:ext cx="666750" cy="695325"/>
          </a:xfrm>
          <a:prstGeom prst="rect">
            <a:avLst/>
          </a:prstGeom>
        </p:spPr>
      </p:pic>
      <p:pic>
        <p:nvPicPr>
          <p:cNvPr id="20" name="Picture 19" descr="A blue and brown fish&#10;&#10;AI-generated content may be incorrect.">
            <a:extLst>
              <a:ext uri="{FF2B5EF4-FFF2-40B4-BE49-F238E27FC236}">
                <a16:creationId xmlns:a16="http://schemas.microsoft.com/office/drawing/2014/main" id="{EFA75B0F-B87A-034D-D961-89F33A543F7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699225" y="4629624"/>
            <a:ext cx="752475" cy="7239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469B82B-2D8E-3086-E960-39836751A06B}"/>
              </a:ext>
            </a:extLst>
          </p:cNvPr>
          <p:cNvSpPr txBox="1"/>
          <p:nvPr/>
        </p:nvSpPr>
        <p:spPr>
          <a:xfrm>
            <a:off x="1533882" y="2285444"/>
            <a:ext cx="1474034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pPr algn="l"/>
            <a:r>
              <a:rPr lang="en-GB" dirty="0" err="1"/>
              <a:t>Melysion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Caws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Tatws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r>
              <a:rPr lang="en-GB" err="1"/>
              <a:t>Brechdan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Pasta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A239EF-8BBF-73F6-0CFE-B87DB908CB81}"/>
              </a:ext>
            </a:extLst>
          </p:cNvPr>
          <p:cNvSpPr txBox="1"/>
          <p:nvPr/>
        </p:nvSpPr>
        <p:spPr>
          <a:xfrm>
            <a:off x="3901440" y="2270759"/>
            <a:ext cx="143256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pPr algn="l"/>
            <a:r>
              <a:rPr lang="en-GB" dirty="0"/>
              <a:t>Banana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Cacen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Llysiau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Moron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Bara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09FB6FC-13D9-E173-D123-13F0D4B63596}"/>
              </a:ext>
            </a:extLst>
          </p:cNvPr>
          <p:cNvSpPr txBox="1"/>
          <p:nvPr/>
        </p:nvSpPr>
        <p:spPr>
          <a:xfrm>
            <a:off x="6522719" y="2270760"/>
            <a:ext cx="185928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Sudd </a:t>
            </a:r>
            <a:r>
              <a:rPr lang="en-GB" dirty="0" err="1"/>
              <a:t>oren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Bisgedi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Grawnwin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Tost a jam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A96DA0F-6FD4-EDBB-35E3-8AB9C00C8159}"/>
              </a:ext>
            </a:extLst>
          </p:cNvPr>
          <p:cNvSpPr txBox="1"/>
          <p:nvPr/>
        </p:nvSpPr>
        <p:spPr>
          <a:xfrm>
            <a:off x="9601200" y="2270760"/>
            <a:ext cx="19812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pPr algn="l"/>
            <a:r>
              <a:rPr lang="en-GB" dirty="0" err="1"/>
              <a:t>Mefus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Dŵr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Llaeth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Pysgod</a:t>
            </a:r>
            <a:endParaRPr lang="en-GB"/>
          </a:p>
        </p:txBody>
      </p:sp>
      <p:pic>
        <p:nvPicPr>
          <p:cNvPr id="4" name="Picture 3" descr="A blurry image of a bow tie&#10;&#10;AI-generated content may be incorrect.">
            <a:extLst>
              <a:ext uri="{FF2B5EF4-FFF2-40B4-BE49-F238E27FC236}">
                <a16:creationId xmlns:a16="http://schemas.microsoft.com/office/drawing/2014/main" id="{11A567A5-5D62-29DF-EC8A-CF63DF705C77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75255" y="5778803"/>
            <a:ext cx="671188" cy="738776"/>
          </a:xfrm>
          <a:prstGeom prst="rect">
            <a:avLst/>
          </a:prstGeom>
        </p:spPr>
      </p:pic>
      <p:pic>
        <p:nvPicPr>
          <p:cNvPr id="6" name="Picture 5" descr="A blue background with two cookies&#10;&#10;AI-generated content may be incorrect.">
            <a:extLst>
              <a:ext uri="{FF2B5EF4-FFF2-40B4-BE49-F238E27FC236}">
                <a16:creationId xmlns:a16="http://schemas.microsoft.com/office/drawing/2014/main" id="{D884B268-94BF-1B4E-9AFB-CD6654209AB2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032146" y="5778804"/>
            <a:ext cx="699762" cy="728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577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3415C-89A9-9A2C-27B9-4C79BB6B3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91896"/>
            <a:ext cx="10287000" cy="1147762"/>
          </a:xfrm>
        </p:spPr>
        <p:txBody>
          <a:bodyPr/>
          <a:lstStyle/>
          <a:p>
            <a:r>
              <a:rPr lang="en-GB" dirty="0"/>
              <a:t>Help </a:t>
            </a:r>
            <a:r>
              <a:rPr lang="en-GB" dirty="0" err="1"/>
              <a:t>llaw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852C4-AB33-605B-9B36-8124482590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5925" y="1774523"/>
            <a:ext cx="1967109" cy="5089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Rydw i eisiau</a:t>
            </a:r>
            <a:r>
              <a:rPr lang="en-GB" dirty="0"/>
              <a:t>....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1B4331-2BFE-7141-090F-B5118E7C6063}"/>
              </a:ext>
            </a:extLst>
          </p:cNvPr>
          <p:cNvSpPr txBox="1"/>
          <p:nvPr/>
        </p:nvSpPr>
        <p:spPr>
          <a:xfrm>
            <a:off x="2765537" y="1775147"/>
            <a:ext cx="5615000" cy="1477328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cownter</a:t>
            </a:r>
            <a:r>
              <a:rPr lang="en-GB" dirty="0"/>
              <a:t>...(</a:t>
            </a:r>
            <a:r>
              <a:rPr lang="en-GB" dirty="0" err="1"/>
              <a:t>lliw</a:t>
            </a:r>
            <a:r>
              <a:rPr lang="en-GB" dirty="0"/>
              <a:t>)......</a:t>
            </a:r>
            <a:r>
              <a:rPr lang="en-GB" dirty="0" err="1"/>
              <a:t>melyn</a:t>
            </a:r>
            <a:r>
              <a:rPr lang="en-GB" dirty="0"/>
              <a:t>, </a:t>
            </a:r>
            <a:r>
              <a:rPr lang="en-GB" dirty="0" err="1"/>
              <a:t>gwyrdd</a:t>
            </a:r>
            <a:r>
              <a:rPr lang="en-GB" dirty="0"/>
              <a:t>, </a:t>
            </a:r>
            <a:r>
              <a:rPr lang="en-GB" dirty="0" err="1"/>
              <a:t>glas</a:t>
            </a:r>
            <a:r>
              <a:rPr lang="en-GB" dirty="0"/>
              <a:t>, </a:t>
            </a:r>
            <a:r>
              <a:rPr lang="en-GB" dirty="0" err="1"/>
              <a:t>coch</a:t>
            </a:r>
          </a:p>
          <a:p>
            <a:r>
              <a:rPr lang="en-GB" dirty="0"/>
              <a:t>dis                              un, </a:t>
            </a:r>
            <a:r>
              <a:rPr lang="en-GB" dirty="0" err="1"/>
              <a:t>dau</a:t>
            </a:r>
            <a:r>
              <a:rPr lang="en-GB" dirty="0"/>
              <a:t>, tri, </a:t>
            </a:r>
            <a:r>
              <a:rPr lang="en-GB" dirty="0" err="1"/>
              <a:t>pedwar</a:t>
            </a:r>
            <a:r>
              <a:rPr lang="en-GB" dirty="0"/>
              <a:t>, pump, </a:t>
            </a:r>
            <a:r>
              <a:rPr lang="en-GB" dirty="0" err="1"/>
              <a:t>chwerch</a:t>
            </a:r>
            <a:endParaRPr lang="en-GB" dirty="0"/>
          </a:p>
          <a:p>
            <a:r>
              <a:rPr lang="en-GB" dirty="0" err="1"/>
              <a:t>bwrdd</a:t>
            </a:r>
            <a:r>
              <a:rPr lang="en-GB" dirty="0"/>
              <a:t> </a:t>
            </a:r>
            <a:r>
              <a:rPr lang="en-GB" dirty="0" err="1"/>
              <a:t>gêm</a:t>
            </a:r>
            <a:endParaRPr lang="en-GB" dirty="0"/>
          </a:p>
          <a:p>
            <a:r>
              <a:rPr lang="en-GB" dirty="0"/>
              <a:t>  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D2BE4A-5828-3612-896D-1053B7B9EFAB}"/>
              </a:ext>
            </a:extLst>
          </p:cNvPr>
          <p:cNvSpPr txBox="1"/>
          <p:nvPr/>
        </p:nvSpPr>
        <p:spPr>
          <a:xfrm>
            <a:off x="792479" y="3525242"/>
            <a:ext cx="2360113" cy="147732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/>
              <a:t>Cownter...(lliw)...i ti </a:t>
            </a:r>
          </a:p>
          <a:p>
            <a:r>
              <a:rPr lang="cy-GB" dirty="0"/>
              <a:t>Dyma'r dis</a:t>
            </a:r>
          </a:p>
          <a:p>
            <a:r>
              <a:rPr lang="cy-GB" dirty="0"/>
              <a:t>Pwy sy'n nesa?</a:t>
            </a:r>
          </a:p>
          <a:p>
            <a:r>
              <a:rPr lang="cy-GB" dirty="0"/>
              <a:t>Fi sy nesa</a:t>
            </a:r>
          </a:p>
          <a:p>
            <a:r>
              <a:rPr lang="cy-GB" dirty="0"/>
              <a:t>Ti sy nesa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9A822E-3FD0-B307-1C4D-AEA2F5AB88A2}"/>
              </a:ext>
            </a:extLst>
          </p:cNvPr>
          <p:cNvSpPr txBox="1"/>
          <p:nvPr/>
        </p:nvSpPr>
        <p:spPr>
          <a:xfrm>
            <a:off x="8385967" y="3521274"/>
            <a:ext cx="2362200" cy="147732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 err="1"/>
              <a:t>Ga</a:t>
            </a:r>
            <a:r>
              <a:rPr lang="cy-GB" dirty="0"/>
              <a:t> i help i fi?</a:t>
            </a:r>
          </a:p>
          <a:p>
            <a:r>
              <a:rPr lang="cy-GB" dirty="0"/>
              <a:t>Os gwelwch yn dda</a:t>
            </a:r>
          </a:p>
          <a:p>
            <a:r>
              <a:rPr lang="cy-GB" dirty="0"/>
              <a:t>Dydw i ddim yn </a:t>
            </a:r>
            <a:r>
              <a:rPr lang="cy-GB" dirty="0" err="1"/>
              <a:t>siwr</a:t>
            </a:r>
            <a:r>
              <a:rPr lang="cy-GB" dirty="0"/>
              <a:t> </a:t>
            </a:r>
          </a:p>
          <a:p>
            <a:r>
              <a:rPr lang="cy-GB" dirty="0"/>
              <a:t>Rydw i'n wedi gorffen!</a:t>
            </a:r>
          </a:p>
          <a:p>
            <a:endParaRPr lang="cy-GB" dirty="0"/>
          </a:p>
        </p:txBody>
      </p:sp>
      <p:pic>
        <p:nvPicPr>
          <p:cNvPr id="12" name="Picture 11" descr="A screenshot of a game&#10;&#10;AI-generated content may be incorrect.">
            <a:extLst>
              <a:ext uri="{FF2B5EF4-FFF2-40B4-BE49-F238E27FC236}">
                <a16:creationId xmlns:a16="http://schemas.microsoft.com/office/drawing/2014/main" id="{DDA69B06-13DB-07DA-0A23-4A1C761560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3722" y="3486410"/>
            <a:ext cx="3426063" cy="245301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468EB5F-D7A7-A620-EC91-5FA0DC510275}"/>
              </a:ext>
            </a:extLst>
          </p:cNvPr>
          <p:cNvSpPr txBox="1"/>
          <p:nvPr/>
        </p:nvSpPr>
        <p:spPr>
          <a:xfrm>
            <a:off x="701039" y="5394959"/>
            <a:ext cx="2956559" cy="11125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1A5D1BC-D510-14A0-F0FA-815A3286B300}"/>
              </a:ext>
            </a:extLst>
          </p:cNvPr>
          <p:cNvSpPr txBox="1"/>
          <p:nvPr/>
        </p:nvSpPr>
        <p:spPr>
          <a:xfrm>
            <a:off x="7901836" y="5396421"/>
            <a:ext cx="2849880" cy="92333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Bendigedig</a:t>
            </a:r>
            <a:r>
              <a:rPr lang="en-GB" dirty="0"/>
              <a:t>!</a:t>
            </a:r>
          </a:p>
          <a:p>
            <a:r>
              <a:rPr lang="en-GB" dirty="0" err="1"/>
              <a:t>Gwych</a:t>
            </a:r>
            <a:r>
              <a:rPr lang="en-GB" dirty="0"/>
              <a:t>!</a:t>
            </a:r>
          </a:p>
          <a:p>
            <a:r>
              <a:rPr lang="en-GB" dirty="0"/>
              <a:t>Da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191183864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Custom 7">
      <a:dk1>
        <a:sysClr val="windowText" lastClr="000000"/>
      </a:dk1>
      <a:lt1>
        <a:sysClr val="window" lastClr="FFFFFF"/>
      </a:lt1>
      <a:dk2>
        <a:srgbClr val="0A2E36"/>
      </a:dk2>
      <a:lt2>
        <a:srgbClr val="E7E6E6"/>
      </a:lt2>
      <a:accent1>
        <a:srgbClr val="188659"/>
      </a:accent1>
      <a:accent2>
        <a:srgbClr val="A3A300"/>
      </a:accent2>
      <a:accent3>
        <a:srgbClr val="00ADA8"/>
      </a:accent3>
      <a:accent4>
        <a:srgbClr val="EA0440"/>
      </a:accent4>
      <a:accent5>
        <a:srgbClr val="92278F"/>
      </a:accent5>
      <a:accent6>
        <a:srgbClr val="E15BC1"/>
      </a:accent6>
      <a:hlink>
        <a:srgbClr val="188659"/>
      </a:hlink>
      <a:folHlink>
        <a:srgbClr val="EA0440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AfterglowVTI</vt:lpstr>
      <vt:lpstr> Bywd a Diod</vt:lpstr>
      <vt:lpstr>Cyfarwyddiadau I gYNORTHWYDD DOSBARTH </vt:lpstr>
      <vt:lpstr>Gêm 'Bywd a diod' </vt:lpstr>
      <vt:lpstr>Gorchmynion  </vt:lpstr>
      <vt:lpstr>PowerPoint Presentation</vt:lpstr>
      <vt:lpstr>Sgaffoldiau iaith – Ffocws iaith</vt:lpstr>
      <vt:lpstr>PowerPoint Presentation</vt:lpstr>
      <vt:lpstr>HELP LLAW - Geifa</vt:lpstr>
      <vt:lpstr>Help llaw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1636</cp:revision>
  <dcterms:created xsi:type="dcterms:W3CDTF">2025-09-16T13:42:35Z</dcterms:created>
  <dcterms:modified xsi:type="dcterms:W3CDTF">2025-09-28T10:41:56Z</dcterms:modified>
</cp:coreProperties>
</file>