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895" r:id="rId1"/>
  </p:sldMasterIdLst>
  <p:notesMasterIdLst>
    <p:notesMasterId r:id="rId19"/>
  </p:notesMasterIdLst>
  <p:sldIdLst>
    <p:sldId id="256" r:id="rId2"/>
    <p:sldId id="257" r:id="rId3"/>
    <p:sldId id="258" r:id="rId4"/>
    <p:sldId id="259" r:id="rId5"/>
    <p:sldId id="260" r:id="rId6"/>
    <p:sldId id="261" r:id="rId7"/>
    <p:sldId id="263" r:id="rId8"/>
    <p:sldId id="264" r:id="rId9"/>
    <p:sldId id="295" r:id="rId10"/>
    <p:sldId id="296" r:id="rId11"/>
    <p:sldId id="297" r:id="rId12"/>
    <p:sldId id="298" r:id="rId13"/>
    <p:sldId id="299" r:id="rId14"/>
    <p:sldId id="300" r:id="rId15"/>
    <p:sldId id="301" r:id="rId16"/>
    <p:sldId id="270" r:id="rId17"/>
    <p:sldId id="278" r:id="rId18"/>
  </p:sldIdLst>
  <p:sldSz cx="9144000" cy="5143500" type="screen16x9"/>
  <p:notesSz cx="6858000" cy="9144000"/>
  <p:embeddedFontLst>
    <p:embeddedFont>
      <p:font typeface="Abril Fatface" panose="02000503000000020003" pitchFamily="2" charset="77"/>
      <p:regular r:id="rId20"/>
    </p:embeddedFont>
    <p:embeddedFont>
      <p:font typeface="Century Gothic" panose="020B0502020202020204" pitchFamily="34" charset="0"/>
      <p:regular r:id="rId21"/>
      <p:bold r:id="rId22"/>
      <p:italic r:id="rId23"/>
      <p:boldItalic r:id="rId24"/>
    </p:embeddedFont>
    <p:embeddedFont>
      <p:font typeface="Merriweather Sans Regular" pitchFamily="2" charset="77"/>
      <p:regular r:id="rId25"/>
      <p:bold r:id="rId26"/>
      <p:italic r:id="rId27"/>
      <p:boldItalic r:id="rId2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90FE5F8-AB1A-49B6-B9A5-5A49D8FF3546}">
  <a:tblStyle styleId="{290FE5F8-AB1A-49B6-B9A5-5A49D8FF3546}"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5401EED4-0241-49B1-ABC2-E7ED5EB98F4B}"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2031" autoAdjust="0"/>
  </p:normalViewPr>
  <p:slideViewPr>
    <p:cSldViewPr>
      <p:cViewPr varScale="1">
        <p:scale>
          <a:sx n="103" d="100"/>
          <a:sy n="103" d="100"/>
        </p:scale>
        <p:origin x="1880" y="17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6CD35F-25C8-47C3-A6F5-3E296F14E81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0641239-A542-4396-8366-80E2A947ECE6}">
      <dgm:prSet/>
      <dgm:spPr/>
      <dgm:t>
        <a:bodyPr/>
        <a:lstStyle/>
        <a:p>
          <a:r>
            <a:rPr lang="en-US"/>
            <a:t>The presentation is built on employee involvement. Furthermore, the relevance of employee involvement in the hospitality industry has been emphasized. </a:t>
          </a:r>
        </a:p>
      </dgm:t>
    </dgm:pt>
    <dgm:pt modelId="{56293735-7520-4DE7-97B8-9316F366B881}" type="parTrans" cxnId="{E86A2A89-D14F-4498-8C17-B4328FFBDCDC}">
      <dgm:prSet/>
      <dgm:spPr/>
      <dgm:t>
        <a:bodyPr/>
        <a:lstStyle/>
        <a:p>
          <a:endParaRPr lang="en-US"/>
        </a:p>
      </dgm:t>
    </dgm:pt>
    <dgm:pt modelId="{4AF2BEDC-20E3-44D7-B562-1AF06B759F57}" type="sibTrans" cxnId="{E86A2A89-D14F-4498-8C17-B4328FFBDCDC}">
      <dgm:prSet/>
      <dgm:spPr/>
      <dgm:t>
        <a:bodyPr/>
        <a:lstStyle/>
        <a:p>
          <a:endParaRPr lang="en-US"/>
        </a:p>
      </dgm:t>
    </dgm:pt>
    <dgm:pt modelId="{2BA094AA-6F06-493C-8C3B-9A6386571490}">
      <dgm:prSet/>
      <dgm:spPr/>
      <dgm:t>
        <a:bodyPr/>
        <a:lstStyle/>
        <a:p>
          <a:r>
            <a:rPr lang="en-US"/>
            <a:t>Furthermore, the importance of engaging employees inside the hotel sector organization for success is described in the paper. </a:t>
          </a:r>
        </a:p>
      </dgm:t>
    </dgm:pt>
    <dgm:pt modelId="{4F97BA28-D697-40D7-8814-1039D043E4FC}" type="parTrans" cxnId="{8415602F-360B-49A1-96FA-37780D58F81D}">
      <dgm:prSet/>
      <dgm:spPr/>
      <dgm:t>
        <a:bodyPr/>
        <a:lstStyle/>
        <a:p>
          <a:endParaRPr lang="en-US"/>
        </a:p>
      </dgm:t>
    </dgm:pt>
    <dgm:pt modelId="{CD2BE6EF-5545-4C15-B290-59888574E211}" type="sibTrans" cxnId="{8415602F-360B-49A1-96FA-37780D58F81D}">
      <dgm:prSet/>
      <dgm:spPr/>
      <dgm:t>
        <a:bodyPr/>
        <a:lstStyle/>
        <a:p>
          <a:endParaRPr lang="en-US"/>
        </a:p>
      </dgm:t>
    </dgm:pt>
    <dgm:pt modelId="{25D09252-2251-C84F-8B4E-15575C2A2497}" type="pres">
      <dgm:prSet presAssocID="{A66CD35F-25C8-47C3-A6F5-3E296F14E819}" presName="hierChild1" presStyleCnt="0">
        <dgm:presLayoutVars>
          <dgm:chPref val="1"/>
          <dgm:dir/>
          <dgm:animOne val="branch"/>
          <dgm:animLvl val="lvl"/>
          <dgm:resizeHandles/>
        </dgm:presLayoutVars>
      </dgm:prSet>
      <dgm:spPr/>
    </dgm:pt>
    <dgm:pt modelId="{92434A89-2020-9E48-8AE2-1B4CCF39699A}" type="pres">
      <dgm:prSet presAssocID="{90641239-A542-4396-8366-80E2A947ECE6}" presName="hierRoot1" presStyleCnt="0"/>
      <dgm:spPr/>
    </dgm:pt>
    <dgm:pt modelId="{66BCC2C8-6790-BF4A-937E-8CF16E723E13}" type="pres">
      <dgm:prSet presAssocID="{90641239-A542-4396-8366-80E2A947ECE6}" presName="composite" presStyleCnt="0"/>
      <dgm:spPr/>
    </dgm:pt>
    <dgm:pt modelId="{7E7EC3A1-1FE4-734E-8AF4-3BFFE85F7D04}" type="pres">
      <dgm:prSet presAssocID="{90641239-A542-4396-8366-80E2A947ECE6}" presName="background" presStyleLbl="node0" presStyleIdx="0" presStyleCnt="2"/>
      <dgm:spPr/>
    </dgm:pt>
    <dgm:pt modelId="{824F7CAC-E04F-4647-882C-918026DCA5EB}" type="pres">
      <dgm:prSet presAssocID="{90641239-A542-4396-8366-80E2A947ECE6}" presName="text" presStyleLbl="fgAcc0" presStyleIdx="0" presStyleCnt="2">
        <dgm:presLayoutVars>
          <dgm:chPref val="3"/>
        </dgm:presLayoutVars>
      </dgm:prSet>
      <dgm:spPr/>
    </dgm:pt>
    <dgm:pt modelId="{CA8294BB-F8AE-FC49-A808-7188A087BA2C}" type="pres">
      <dgm:prSet presAssocID="{90641239-A542-4396-8366-80E2A947ECE6}" presName="hierChild2" presStyleCnt="0"/>
      <dgm:spPr/>
    </dgm:pt>
    <dgm:pt modelId="{A39260A8-36FB-7B47-9146-DB02D06C8FA2}" type="pres">
      <dgm:prSet presAssocID="{2BA094AA-6F06-493C-8C3B-9A6386571490}" presName="hierRoot1" presStyleCnt="0"/>
      <dgm:spPr/>
    </dgm:pt>
    <dgm:pt modelId="{369FF8D1-6175-CF42-8250-E44B8E9716C5}" type="pres">
      <dgm:prSet presAssocID="{2BA094AA-6F06-493C-8C3B-9A6386571490}" presName="composite" presStyleCnt="0"/>
      <dgm:spPr/>
    </dgm:pt>
    <dgm:pt modelId="{856292AA-FAC6-CF49-B264-CA1A600E517D}" type="pres">
      <dgm:prSet presAssocID="{2BA094AA-6F06-493C-8C3B-9A6386571490}" presName="background" presStyleLbl="node0" presStyleIdx="1" presStyleCnt="2"/>
      <dgm:spPr/>
    </dgm:pt>
    <dgm:pt modelId="{4FBD37DB-4610-D945-B7A5-B39CCD744753}" type="pres">
      <dgm:prSet presAssocID="{2BA094AA-6F06-493C-8C3B-9A6386571490}" presName="text" presStyleLbl="fgAcc0" presStyleIdx="1" presStyleCnt="2">
        <dgm:presLayoutVars>
          <dgm:chPref val="3"/>
        </dgm:presLayoutVars>
      </dgm:prSet>
      <dgm:spPr/>
    </dgm:pt>
    <dgm:pt modelId="{75E8E7CE-CE53-044E-ABF2-74ED0F46AD4D}" type="pres">
      <dgm:prSet presAssocID="{2BA094AA-6F06-493C-8C3B-9A6386571490}" presName="hierChild2" presStyleCnt="0"/>
      <dgm:spPr/>
    </dgm:pt>
  </dgm:ptLst>
  <dgm:cxnLst>
    <dgm:cxn modelId="{CDE27A00-0AEE-5643-84B0-B8097D66ACA6}" type="presOf" srcId="{A66CD35F-25C8-47C3-A6F5-3E296F14E819}" destId="{25D09252-2251-C84F-8B4E-15575C2A2497}" srcOrd="0" destOrd="0" presId="urn:microsoft.com/office/officeart/2005/8/layout/hierarchy1"/>
    <dgm:cxn modelId="{8415602F-360B-49A1-96FA-37780D58F81D}" srcId="{A66CD35F-25C8-47C3-A6F5-3E296F14E819}" destId="{2BA094AA-6F06-493C-8C3B-9A6386571490}" srcOrd="1" destOrd="0" parTransId="{4F97BA28-D697-40D7-8814-1039D043E4FC}" sibTransId="{CD2BE6EF-5545-4C15-B290-59888574E211}"/>
    <dgm:cxn modelId="{28817B83-F567-1643-A13A-A4DC355F5283}" type="presOf" srcId="{2BA094AA-6F06-493C-8C3B-9A6386571490}" destId="{4FBD37DB-4610-D945-B7A5-B39CCD744753}" srcOrd="0" destOrd="0" presId="urn:microsoft.com/office/officeart/2005/8/layout/hierarchy1"/>
    <dgm:cxn modelId="{E86A2A89-D14F-4498-8C17-B4328FFBDCDC}" srcId="{A66CD35F-25C8-47C3-A6F5-3E296F14E819}" destId="{90641239-A542-4396-8366-80E2A947ECE6}" srcOrd="0" destOrd="0" parTransId="{56293735-7520-4DE7-97B8-9316F366B881}" sibTransId="{4AF2BEDC-20E3-44D7-B562-1AF06B759F57}"/>
    <dgm:cxn modelId="{C068A7AE-CFD3-244F-9989-105F5BDE222B}" type="presOf" srcId="{90641239-A542-4396-8366-80E2A947ECE6}" destId="{824F7CAC-E04F-4647-882C-918026DCA5EB}" srcOrd="0" destOrd="0" presId="urn:microsoft.com/office/officeart/2005/8/layout/hierarchy1"/>
    <dgm:cxn modelId="{352020A7-5D8B-1048-B7E8-597ABFA94AF3}" type="presParOf" srcId="{25D09252-2251-C84F-8B4E-15575C2A2497}" destId="{92434A89-2020-9E48-8AE2-1B4CCF39699A}" srcOrd="0" destOrd="0" presId="urn:microsoft.com/office/officeart/2005/8/layout/hierarchy1"/>
    <dgm:cxn modelId="{83BD3247-E4F0-284F-AAAD-9B8D2122781B}" type="presParOf" srcId="{92434A89-2020-9E48-8AE2-1B4CCF39699A}" destId="{66BCC2C8-6790-BF4A-937E-8CF16E723E13}" srcOrd="0" destOrd="0" presId="urn:microsoft.com/office/officeart/2005/8/layout/hierarchy1"/>
    <dgm:cxn modelId="{9D41499D-4777-6E43-AD51-4E59F9D189F4}" type="presParOf" srcId="{66BCC2C8-6790-BF4A-937E-8CF16E723E13}" destId="{7E7EC3A1-1FE4-734E-8AF4-3BFFE85F7D04}" srcOrd="0" destOrd="0" presId="urn:microsoft.com/office/officeart/2005/8/layout/hierarchy1"/>
    <dgm:cxn modelId="{006308CC-92A0-754A-B324-295149ED23E9}" type="presParOf" srcId="{66BCC2C8-6790-BF4A-937E-8CF16E723E13}" destId="{824F7CAC-E04F-4647-882C-918026DCA5EB}" srcOrd="1" destOrd="0" presId="urn:microsoft.com/office/officeart/2005/8/layout/hierarchy1"/>
    <dgm:cxn modelId="{37C8F900-E1A9-5C48-A600-0C2327C11DAF}" type="presParOf" srcId="{92434A89-2020-9E48-8AE2-1B4CCF39699A}" destId="{CA8294BB-F8AE-FC49-A808-7188A087BA2C}" srcOrd="1" destOrd="0" presId="urn:microsoft.com/office/officeart/2005/8/layout/hierarchy1"/>
    <dgm:cxn modelId="{8345AEDA-CBE3-1B44-AE2A-B28F3664BD63}" type="presParOf" srcId="{25D09252-2251-C84F-8B4E-15575C2A2497}" destId="{A39260A8-36FB-7B47-9146-DB02D06C8FA2}" srcOrd="1" destOrd="0" presId="urn:microsoft.com/office/officeart/2005/8/layout/hierarchy1"/>
    <dgm:cxn modelId="{4AEDDA00-BCF5-294F-866D-626682DC4B56}" type="presParOf" srcId="{A39260A8-36FB-7B47-9146-DB02D06C8FA2}" destId="{369FF8D1-6175-CF42-8250-E44B8E9716C5}" srcOrd="0" destOrd="0" presId="urn:microsoft.com/office/officeart/2005/8/layout/hierarchy1"/>
    <dgm:cxn modelId="{6ED2FE83-54CD-B548-B857-72763B3CCE07}" type="presParOf" srcId="{369FF8D1-6175-CF42-8250-E44B8E9716C5}" destId="{856292AA-FAC6-CF49-B264-CA1A600E517D}" srcOrd="0" destOrd="0" presId="urn:microsoft.com/office/officeart/2005/8/layout/hierarchy1"/>
    <dgm:cxn modelId="{079FD56B-AF21-DE4E-8281-EE2D14505D08}" type="presParOf" srcId="{369FF8D1-6175-CF42-8250-E44B8E9716C5}" destId="{4FBD37DB-4610-D945-B7A5-B39CCD744753}" srcOrd="1" destOrd="0" presId="urn:microsoft.com/office/officeart/2005/8/layout/hierarchy1"/>
    <dgm:cxn modelId="{D43B25A4-B832-FB48-976E-18B4F3DF6D71}" type="presParOf" srcId="{A39260A8-36FB-7B47-9146-DB02D06C8FA2}" destId="{75E8E7CE-CE53-044E-ABF2-74ED0F46AD4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7EC3A1-1FE4-734E-8AF4-3BFFE85F7D04}">
      <dsp:nvSpPr>
        <dsp:cNvPr id="0" name=""/>
        <dsp:cNvSpPr/>
      </dsp:nvSpPr>
      <dsp:spPr>
        <a:xfrm>
          <a:off x="906" y="91585"/>
          <a:ext cx="3183294" cy="202139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4F7CAC-E04F-4647-882C-918026DCA5EB}">
      <dsp:nvSpPr>
        <dsp:cNvPr id="0" name=""/>
        <dsp:cNvSpPr/>
      </dsp:nvSpPr>
      <dsp:spPr>
        <a:xfrm>
          <a:off x="354606" y="427599"/>
          <a:ext cx="3183294" cy="202139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presentation is built on employee involvement. Furthermore, the relevance of employee involvement in the hospitality industry has been emphasized. </a:t>
          </a:r>
        </a:p>
      </dsp:txBody>
      <dsp:txXfrm>
        <a:off x="413811" y="486804"/>
        <a:ext cx="3064884" cy="1902981"/>
      </dsp:txXfrm>
    </dsp:sp>
    <dsp:sp modelId="{856292AA-FAC6-CF49-B264-CA1A600E517D}">
      <dsp:nvSpPr>
        <dsp:cNvPr id="0" name=""/>
        <dsp:cNvSpPr/>
      </dsp:nvSpPr>
      <dsp:spPr>
        <a:xfrm>
          <a:off x="3891599" y="91585"/>
          <a:ext cx="3183294" cy="202139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BD37DB-4610-D945-B7A5-B39CCD744753}">
      <dsp:nvSpPr>
        <dsp:cNvPr id="0" name=""/>
        <dsp:cNvSpPr/>
      </dsp:nvSpPr>
      <dsp:spPr>
        <a:xfrm>
          <a:off x="4245299" y="427599"/>
          <a:ext cx="3183294" cy="202139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Furthermore, the importance of engaging employees inside the hotel sector organization for success is described in the paper. </a:t>
          </a:r>
        </a:p>
      </dsp:txBody>
      <dsp:txXfrm>
        <a:off x="4304504" y="486804"/>
        <a:ext cx="3064884" cy="190298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241172633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Employee engagement has been defined and highlighted. Moreover a theoretical model for employee engagement has been implemented. The examples of employee engagement from the hotel industry have been discussed in the report effectively.</a:t>
            </a:r>
          </a:p>
          <a:p>
            <a:r>
              <a:rPr lang="en-US" sz="1100" b="0" i="0" u="none" strike="noStrike" cap="none" dirty="0">
                <a:solidFill>
                  <a:srgbClr val="000000"/>
                </a:solidFill>
                <a:effectLst/>
                <a:latin typeface="Arial"/>
                <a:ea typeface="Arial"/>
                <a:cs typeface="Arial"/>
                <a:sym typeface="Arial"/>
              </a:rPr>
              <a:t>The organization that has been selected is Premier Inn. It has been seen that premier in is a hotel chain with more than 800 hotels (premierinn.com, 2022). The headquarters of the organization is in United Kingdom. The hotel chain was founded in the year 1987.</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35f391192_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35f391192_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100" b="0" i="0" u="none" strike="noStrike" cap="none" dirty="0">
                <a:solidFill>
                  <a:srgbClr val="000000"/>
                </a:solidFill>
                <a:effectLst/>
                <a:latin typeface="Arial"/>
                <a:ea typeface="Arial"/>
                <a:cs typeface="Arial"/>
                <a:sym typeface="Arial"/>
              </a:rPr>
              <a:t>In the same way, </a:t>
            </a:r>
            <a:r>
              <a:rPr lang="en-US" sz="1100" b="1" i="1" u="none" strike="noStrike" cap="none" dirty="0">
                <a:solidFill>
                  <a:srgbClr val="000000"/>
                </a:solidFill>
                <a:effectLst/>
                <a:latin typeface="Arial"/>
                <a:ea typeface="Arial"/>
                <a:cs typeface="Arial"/>
                <a:sym typeface="Arial"/>
              </a:rPr>
              <a:t>Premier Inn </a:t>
            </a:r>
            <a:r>
              <a:rPr lang="en-US" sz="1100" b="0" i="0" u="none" strike="noStrike" cap="none" dirty="0">
                <a:solidFill>
                  <a:srgbClr val="000000"/>
                </a:solidFill>
                <a:effectLst/>
                <a:latin typeface="Arial"/>
                <a:ea typeface="Arial"/>
                <a:cs typeface="Arial"/>
                <a:sym typeface="Arial"/>
              </a:rPr>
              <a:t>has also been focusing on employee engagement. In addition to this, they can also ensure enhance workplace culture and good customer relationships. The hotel that implements strategies for the employees can also enhance the overall productivity of the employees and the organization as a whole. These are the factors that ultimately impact the company profitability. </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organizations from the hospitality industry have been investing in the strategies in order to ensure maximum engagement with an aim to retain the employees as well as upscale the services that they provide. In addition to this, they have also been working on brand and reputation.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workers with these values are in high demand in the hospitality sector. The hospitality sector is highly dependent on different people who share the ability to provide a good experience by providing the best services that are worth the money of the customers. </a:t>
            </a:r>
          </a:p>
          <a:p>
            <a:r>
              <a:rPr lang="en-US" sz="1100" b="0" i="0" u="none" strike="noStrike" cap="none" dirty="0">
                <a:solidFill>
                  <a:srgbClr val="000000"/>
                </a:solidFill>
                <a:effectLst/>
                <a:latin typeface="Arial"/>
                <a:ea typeface="Arial"/>
                <a:cs typeface="Arial"/>
                <a:sym typeface="Arial"/>
              </a:rPr>
              <a:t>It can also be stated that the hospitality industry is driven by the customer-service model. Hence it can be evaluated that the employees of the hotel or restaurant are the sole brand ambassadors. The customer facing employees have the ability to ensure bringing personality to the organization. They can also help the business to stand out from the tough competition. Hence it is vital for the hotels to focus on employee engagement (Abdulrahman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2022). This is the factor that can help the hotel business to flourish by putting the employees first. They can also ensure providing the best services that are possible for their customers.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employees that engage within the firm are more productive as well as are higher performing. In addition to this, the employers can foster engagement of the employees by effective communication, rewards, as well as providing opportunities for career advancement. </a:t>
            </a:r>
          </a:p>
          <a:p>
            <a:r>
              <a:rPr lang="en-US" sz="1100" b="0" i="0" u="none" strike="noStrike" cap="none" dirty="0">
                <a:solidFill>
                  <a:srgbClr val="000000"/>
                </a:solidFill>
                <a:effectLst/>
                <a:latin typeface="Arial"/>
                <a:ea typeface="Arial"/>
                <a:cs typeface="Arial"/>
                <a:sym typeface="Arial"/>
              </a:rPr>
              <a:t>In order to analyze the ways in which Premier Inn can build up the employee engagement can be understood with the help of the Zinger Model. There are 10 main actions that are divided into four different levels that need to be undertaken by the managers of the Premier Inn. </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This is the level of the pyramid that focuses on the essential needs of the employees. The engagement ideas that need to be implemented are:</a:t>
            </a:r>
          </a:p>
          <a:p>
            <a:r>
              <a:rPr lang="en-US" sz="1100" b="0" i="0" u="none" strike="noStrike" cap="none">
                <a:solidFill>
                  <a:srgbClr val="000000"/>
                </a:solidFill>
                <a:effectLst/>
                <a:latin typeface="Arial"/>
                <a:ea typeface="Arial"/>
                <a:cs typeface="Arial"/>
                <a:sym typeface="Arial"/>
              </a:rPr>
              <a:t>The employees need to take care of their physical as well as mental well-being so that they can do their job properly (Xiao </a:t>
            </a:r>
            <a:r>
              <a:rPr lang="en-US" sz="1100" b="0" i="1" u="none" strike="noStrike" cap="none">
                <a:solidFill>
                  <a:srgbClr val="000000"/>
                </a:solidFill>
                <a:effectLst/>
                <a:latin typeface="Arial"/>
                <a:ea typeface="Arial"/>
                <a:cs typeface="Arial"/>
                <a:sym typeface="Arial"/>
              </a:rPr>
              <a:t>et al</a:t>
            </a:r>
            <a:r>
              <a:rPr lang="en-US" sz="1100" b="0" i="0" u="none" strike="noStrike" cap="none">
                <a:solidFill>
                  <a:srgbClr val="000000"/>
                </a:solidFill>
                <a:effectLst/>
                <a:latin typeface="Arial"/>
                <a:ea typeface="Arial"/>
                <a:cs typeface="Arial"/>
                <a:sym typeface="Arial"/>
              </a:rPr>
              <a:t>., 2021). </a:t>
            </a:r>
          </a:p>
          <a:p>
            <a:r>
              <a:rPr lang="en-US" sz="1100" b="0" i="0" u="none" strike="noStrike" cap="none">
                <a:solidFill>
                  <a:srgbClr val="000000"/>
                </a:solidFill>
                <a:effectLst/>
                <a:latin typeface="Arial"/>
                <a:ea typeface="Arial"/>
                <a:cs typeface="Arial"/>
                <a:sym typeface="Arial"/>
              </a:rPr>
              <a:t>The </a:t>
            </a:r>
            <a:r>
              <a:rPr lang="en-US" sz="1100" b="0" i="0" u="none" strike="noStrike" cap="none" dirty="0">
                <a:solidFill>
                  <a:srgbClr val="000000"/>
                </a:solidFill>
                <a:effectLst/>
                <a:latin typeface="Arial"/>
                <a:ea typeface="Arial"/>
                <a:cs typeface="Arial"/>
                <a:sym typeface="Arial"/>
              </a:rPr>
              <a:t>managers of Premier Inn need to build an environment where they can bring energy to the work as well as gain energy from the workplace too. </a:t>
            </a:r>
          </a:p>
          <a:p>
            <a:r>
              <a:rPr lang="en-US" sz="1100" b="0" i="0" u="none" strike="noStrike" cap="none" dirty="0">
                <a:solidFill>
                  <a:srgbClr val="000000"/>
                </a:solidFill>
                <a:effectLst/>
                <a:latin typeface="Arial"/>
                <a:ea typeface="Arial"/>
                <a:cs typeface="Arial"/>
                <a:sym typeface="Arial"/>
              </a:rPr>
              <a:t>In order to ensure long term loyalty, the organization can help the employees to find a purpose of their work. </a:t>
            </a:r>
          </a:p>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US" sz="1100" b="0" i="0" u="none" strike="noStrike" cap="none" dirty="0">
                <a:solidFill>
                  <a:srgbClr val="000000"/>
                </a:solidFill>
                <a:effectLst/>
                <a:latin typeface="Arial"/>
                <a:ea typeface="Arial"/>
                <a:cs typeface="Arial"/>
                <a:sym typeface="Arial"/>
              </a:rPr>
              <a:t>The leaders need to create an environment so that they can assess the employees to work on the individual strengths as well as motivate them to grow. </a:t>
            </a:r>
          </a:p>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endParaRPr lang="en-US"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33101503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Good teamwork is effective and important to attain the desired outcomes. The leaders need to create opportunities for the employees where they can develop the network at work. </a:t>
            </a:r>
          </a:p>
          <a:p>
            <a:r>
              <a:rPr lang="en-US" sz="1100" b="0" i="0" u="none" strike="noStrike" cap="none" dirty="0">
                <a:solidFill>
                  <a:srgbClr val="000000"/>
                </a:solidFill>
                <a:effectLst/>
                <a:latin typeface="Arial"/>
                <a:ea typeface="Arial"/>
                <a:cs typeface="Arial"/>
                <a:sym typeface="Arial"/>
              </a:rPr>
              <a:t>The recognition is the factor that can include creating a culture where the employees can effectively contribute to the positive ideas and keep the engagement rate high. </a:t>
            </a:r>
          </a:p>
          <a:p>
            <a:r>
              <a:rPr lang="en-US" sz="1100" b="0" i="0" u="none" strike="noStrike" cap="none" dirty="0">
                <a:solidFill>
                  <a:srgbClr val="000000"/>
                </a:solidFill>
                <a:effectLst/>
                <a:latin typeface="Arial"/>
                <a:ea typeface="Arial"/>
                <a:cs typeface="Arial"/>
                <a:sym typeface="Arial"/>
              </a:rPr>
              <a:t>It is important for the managers to understand that the employees can engage well only if they are present at work not only physically but also emotionally and mentally. </a:t>
            </a:r>
          </a:p>
          <a:p>
            <a:endParaRPr lang="en-US" dirty="0"/>
          </a:p>
        </p:txBody>
      </p:sp>
    </p:spTree>
    <p:extLst>
      <p:ext uri="{BB962C8B-B14F-4D97-AF65-F5344CB8AC3E}">
        <p14:creationId xmlns:p14="http://schemas.microsoft.com/office/powerpoint/2010/main" val="3852244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Sometimes there are a number of barriers that are created by the management unknowingly. Hence the managers need to ensure that they set the goals clearly by implementing effective reasoning (</a:t>
            </a:r>
            <a:r>
              <a:rPr lang="en-US" sz="1100" b="0" i="0" u="none" strike="noStrike" cap="none" dirty="0" err="1">
                <a:solidFill>
                  <a:srgbClr val="000000"/>
                </a:solidFill>
                <a:effectLst/>
                <a:latin typeface="Arial"/>
                <a:ea typeface="Arial"/>
                <a:cs typeface="Arial"/>
                <a:sym typeface="Arial"/>
              </a:rPr>
              <a:t>Widyastuti</a:t>
            </a:r>
            <a:r>
              <a:rPr lang="en-US" sz="1100" b="0" i="0" u="none" strike="noStrike" cap="none" dirty="0">
                <a:solidFill>
                  <a:srgbClr val="000000"/>
                </a:solidFill>
                <a:effectLst/>
                <a:latin typeface="Arial"/>
                <a:ea typeface="Arial"/>
                <a:cs typeface="Arial"/>
                <a:sym typeface="Arial"/>
              </a:rPr>
              <a:t>, 2022). </a:t>
            </a:r>
          </a:p>
          <a:p>
            <a:r>
              <a:rPr lang="en-US" sz="1100" b="0" i="0" u="none" strike="noStrike" cap="none" dirty="0">
                <a:solidFill>
                  <a:srgbClr val="000000"/>
                </a:solidFill>
                <a:effectLst/>
                <a:latin typeface="Arial"/>
                <a:ea typeface="Arial"/>
                <a:cs typeface="Arial"/>
                <a:sym typeface="Arial"/>
              </a:rPr>
              <a:t>The managers need to create a system with the help of which they can track the progress of the employees and also communicate that. This will develop the skills and senses of the employees.</a:t>
            </a:r>
          </a:p>
        </p:txBody>
      </p:sp>
    </p:spTree>
    <p:extLst>
      <p:ext uri="{BB962C8B-B14F-4D97-AF65-F5344CB8AC3E}">
        <p14:creationId xmlns:p14="http://schemas.microsoft.com/office/powerpoint/2010/main" val="1547220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US" sz="1100" b="0" i="0" u="none" strike="noStrike" cap="none" dirty="0">
                <a:solidFill>
                  <a:srgbClr val="000000"/>
                </a:solidFill>
                <a:effectLst/>
                <a:latin typeface="Arial"/>
                <a:ea typeface="Arial"/>
                <a:cs typeface="Arial"/>
                <a:sym typeface="Arial"/>
              </a:rPr>
              <a:t>There are a number of tools and techniques that can be implemented by the managers of Premier Inn. </a:t>
            </a:r>
          </a:p>
          <a:p>
            <a:endParaRPr lang="en-US" dirty="0"/>
          </a:p>
        </p:txBody>
      </p:sp>
    </p:spTree>
    <p:extLst>
      <p:ext uri="{BB962C8B-B14F-4D97-AF65-F5344CB8AC3E}">
        <p14:creationId xmlns:p14="http://schemas.microsoft.com/office/powerpoint/2010/main" val="29739278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In addition to this, another example is of ‘Sun Microsystems’. The managers of the high-tech teams have also been facing issues in terms of engagement. ‘Sun microsystems’ is the organization, where leaders contact through intranet. They provide effective feedback through this channel.</a:t>
            </a:r>
          </a:p>
          <a:p>
            <a:r>
              <a:rPr lang="en-US" sz="1100" b="0" i="0" u="none" strike="noStrike" cap="none" dirty="0">
                <a:solidFill>
                  <a:srgbClr val="000000"/>
                </a:solidFill>
                <a:effectLst/>
                <a:latin typeface="Arial"/>
                <a:ea typeface="Arial"/>
                <a:cs typeface="Arial"/>
                <a:sym typeface="Arial"/>
              </a:rPr>
              <a:t>It has also been seen that Premier Inn employees will be typically meet outside of work in every quarter. The employees that are community engaged are responsible for the creation of environment where they can fulfil the social responsibilities where they can work inside and outside. </a:t>
            </a:r>
          </a:p>
          <a:p>
            <a:endParaRPr lang="en-US" dirty="0"/>
          </a:p>
        </p:txBody>
      </p:sp>
    </p:spTree>
    <p:extLst>
      <p:ext uri="{BB962C8B-B14F-4D97-AF65-F5344CB8AC3E}">
        <p14:creationId xmlns:p14="http://schemas.microsoft.com/office/powerpoint/2010/main" val="7681473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It is important to guide the employees about the important topics and decisions that have been taken. In addition to this, they need to maintain transparency; this will help the employees to understand the ways in which the decisions can affect the workplace.     </a:t>
            </a:r>
          </a:p>
          <a:p>
            <a:r>
              <a:rPr lang="en-US" sz="1100" b="0" i="0" u="none" strike="noStrike" cap="none" dirty="0">
                <a:solidFill>
                  <a:srgbClr val="000000"/>
                </a:solidFill>
                <a:effectLst/>
                <a:latin typeface="Arial"/>
                <a:ea typeface="Arial"/>
                <a:cs typeface="Arial"/>
                <a:sym typeface="Arial"/>
              </a:rPr>
              <a:t>The hotels can create a community where the team members fulfill a particular task and serve the entire community as a whole. In order to encourage the community spirit the employees need to ensure engagement activity.                 </a:t>
            </a:r>
          </a:p>
          <a:p>
            <a:r>
              <a:rPr lang="en-US" sz="1100" b="0" i="0" u="none" strike="noStrike" cap="none" dirty="0">
                <a:solidFill>
                  <a:srgbClr val="000000"/>
                </a:solidFill>
                <a:effectLst/>
                <a:latin typeface="Arial"/>
                <a:ea typeface="Arial"/>
                <a:cs typeface="Arial"/>
                <a:sym typeface="Arial"/>
              </a:rPr>
              <a:t>It has been seen that the employees expect to get recognition from their organization. It has been seen that the employees delivered the maximum potential and even give their best in order to be recognized.                             </a:t>
            </a:r>
            <a:br>
              <a:rPr lang="en-US" sz="1100" b="0" i="0" u="none" strike="noStrike" cap="none" dirty="0">
                <a:solidFill>
                  <a:srgbClr val="000000"/>
                </a:solidFill>
                <a:effectLst/>
                <a:latin typeface="Arial"/>
                <a:ea typeface="Arial"/>
                <a:cs typeface="Arial"/>
                <a:sym typeface="Arial"/>
              </a:rPr>
            </a:b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6713079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Employee engagement has been defined and promoted. A theoretical approach for employee engagement has also been adopted. The report effectively discusses examples of employee involvement from the hotel business.</a:t>
            </a:r>
            <a:endParaRPr lang="en-US" dirty="0"/>
          </a:p>
        </p:txBody>
      </p:sp>
    </p:spTree>
    <p:extLst>
      <p:ext uri="{BB962C8B-B14F-4D97-AF65-F5344CB8AC3E}">
        <p14:creationId xmlns:p14="http://schemas.microsoft.com/office/powerpoint/2010/main" val="41185458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err="1">
                <a:solidFill>
                  <a:srgbClr val="000000"/>
                </a:solidFill>
                <a:effectLst/>
                <a:latin typeface="Arial"/>
                <a:ea typeface="Arial"/>
                <a:cs typeface="Arial"/>
                <a:sym typeface="Arial"/>
              </a:rPr>
              <a:t>Motyka</a:t>
            </a:r>
            <a:r>
              <a:rPr lang="en-US" sz="1100" b="0" i="0" u="none" strike="noStrike" cap="none" dirty="0">
                <a:solidFill>
                  <a:srgbClr val="000000"/>
                </a:solidFill>
                <a:effectLst/>
                <a:latin typeface="Arial"/>
                <a:ea typeface="Arial"/>
                <a:cs typeface="Arial"/>
                <a:sym typeface="Arial"/>
              </a:rPr>
              <a:t>, B., 2018. Employee engagement and performance: a systematic literature review. </a:t>
            </a:r>
            <a:r>
              <a:rPr lang="en-US" sz="1100" b="0" i="1" u="none" strike="noStrike" cap="none" dirty="0">
                <a:solidFill>
                  <a:srgbClr val="000000"/>
                </a:solidFill>
                <a:effectLst/>
                <a:latin typeface="Arial"/>
                <a:ea typeface="Arial"/>
                <a:cs typeface="Arial"/>
                <a:sym typeface="Arial"/>
              </a:rPr>
              <a:t>International Journal of Management and Economics</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54</a:t>
            </a:r>
            <a:r>
              <a:rPr lang="en-US" sz="1100" b="0" i="0" u="none" strike="noStrike" cap="none" dirty="0">
                <a:solidFill>
                  <a:srgbClr val="000000"/>
                </a:solidFill>
                <a:effectLst/>
                <a:latin typeface="Arial"/>
                <a:ea typeface="Arial"/>
                <a:cs typeface="Arial"/>
                <a:sym typeface="Arial"/>
              </a:rPr>
              <a:t>(3), pp.227-244.</a:t>
            </a:r>
          </a:p>
          <a:p>
            <a:r>
              <a:rPr lang="en-US" sz="1100" b="0" i="0" u="none" strike="noStrike" cap="none" dirty="0">
                <a:solidFill>
                  <a:srgbClr val="000000"/>
                </a:solidFill>
                <a:effectLst/>
                <a:latin typeface="Arial"/>
                <a:ea typeface="Arial"/>
                <a:cs typeface="Arial"/>
                <a:sym typeface="Arial"/>
              </a:rPr>
              <a:t>premierinn.com, 2022. [Online] Available at: &lt;https://www.premierinn.com/gb/en/news/2022/top-employer.html&gt; [Accessed on 5 December 2022].</a:t>
            </a:r>
          </a:p>
          <a:p>
            <a:r>
              <a:rPr lang="en-US" sz="1100" b="0" i="0" u="none" strike="noStrike" cap="none" dirty="0">
                <a:solidFill>
                  <a:srgbClr val="000000"/>
                </a:solidFill>
                <a:effectLst/>
                <a:latin typeface="Arial"/>
                <a:ea typeface="Arial"/>
                <a:cs typeface="Arial"/>
                <a:sym typeface="Arial"/>
              </a:rPr>
              <a:t>premierinn.com, 2022. [Online] Available at: &lt;https://www.premierinn.com/gb/en/home.html&gt; [Accessed on 5 December 2022].</a:t>
            </a:r>
          </a:p>
          <a:p>
            <a:r>
              <a:rPr lang="en-US" sz="1100" b="0" i="0" u="none" strike="noStrike" cap="none" dirty="0">
                <a:solidFill>
                  <a:srgbClr val="000000"/>
                </a:solidFill>
                <a:effectLst/>
                <a:latin typeface="Arial"/>
                <a:ea typeface="Arial"/>
                <a:cs typeface="Arial"/>
                <a:sym typeface="Arial"/>
              </a:rPr>
              <a:t>Ryan </a:t>
            </a:r>
            <a:r>
              <a:rPr lang="en-US" sz="1100" b="0" i="0" u="none" strike="noStrike" cap="none" dirty="0" err="1">
                <a:solidFill>
                  <a:srgbClr val="000000"/>
                </a:solidFill>
                <a:effectLst/>
                <a:latin typeface="Arial"/>
                <a:ea typeface="Arial"/>
                <a:cs typeface="Arial"/>
                <a:sym typeface="Arial"/>
              </a:rPr>
              <a:t>Shortill</a:t>
            </a:r>
            <a:r>
              <a:rPr lang="en-US" sz="1100" b="0" i="0" u="none" strike="noStrike" cap="none" dirty="0">
                <a:solidFill>
                  <a:srgbClr val="000000"/>
                </a:solidFill>
                <a:effectLst/>
                <a:latin typeface="Arial"/>
                <a:ea typeface="Arial"/>
                <a:cs typeface="Arial"/>
                <a:sym typeface="Arial"/>
              </a:rPr>
              <a:t>, 2021. [Online]. How a renewed importance of employee engagement has driven the need for team building. </a:t>
            </a:r>
            <a:r>
              <a:rPr lang="en-US" sz="1100" b="0" i="1" u="none" strike="noStrike" cap="none" dirty="0" err="1">
                <a:solidFill>
                  <a:srgbClr val="000000"/>
                </a:solidFill>
                <a:effectLst/>
                <a:latin typeface="Arial"/>
                <a:ea typeface="Arial"/>
                <a:cs typeface="Arial"/>
                <a:sym typeface="Arial"/>
              </a:rPr>
              <a:t>BenefitsPRO</a:t>
            </a:r>
            <a:r>
              <a:rPr lang="en-US" sz="1100" b="0" i="1" u="none" strike="noStrike" cap="none" dirty="0">
                <a:solidFill>
                  <a:srgbClr val="000000"/>
                </a:solidFill>
                <a:effectLst/>
                <a:latin typeface="Arial"/>
                <a:ea typeface="Arial"/>
                <a:cs typeface="Arial"/>
                <a:sym typeface="Arial"/>
              </a:rPr>
              <a:t>.</a:t>
            </a:r>
          </a:p>
          <a:p>
            <a:r>
              <a:rPr lang="en-US" sz="1100" b="0" i="0" u="none" strike="noStrike" cap="none" dirty="0">
                <a:solidFill>
                  <a:srgbClr val="000000"/>
                </a:solidFill>
                <a:effectLst/>
                <a:latin typeface="Arial"/>
                <a:ea typeface="Arial"/>
                <a:cs typeface="Arial"/>
                <a:sym typeface="Arial"/>
              </a:rPr>
              <a:t>Rupp, D.E., Shao, R., </a:t>
            </a:r>
            <a:r>
              <a:rPr lang="en-US" sz="1100" b="0" i="0" u="none" strike="noStrike" cap="none" dirty="0" err="1">
                <a:solidFill>
                  <a:srgbClr val="000000"/>
                </a:solidFill>
                <a:effectLst/>
                <a:latin typeface="Arial"/>
                <a:ea typeface="Arial"/>
                <a:cs typeface="Arial"/>
                <a:sym typeface="Arial"/>
              </a:rPr>
              <a:t>Skarlicki</a:t>
            </a:r>
            <a:r>
              <a:rPr lang="en-US" sz="1100" b="0" i="0" u="none" strike="noStrike" cap="none" dirty="0">
                <a:solidFill>
                  <a:srgbClr val="000000"/>
                </a:solidFill>
                <a:effectLst/>
                <a:latin typeface="Arial"/>
                <a:ea typeface="Arial"/>
                <a:cs typeface="Arial"/>
                <a:sym typeface="Arial"/>
              </a:rPr>
              <a:t>, D.P., Paddock, E.L., Kim, T.Y. and </a:t>
            </a:r>
            <a:r>
              <a:rPr lang="en-US" sz="1100" b="0" i="0" u="none" strike="noStrike" cap="none" dirty="0" err="1">
                <a:solidFill>
                  <a:srgbClr val="000000"/>
                </a:solidFill>
                <a:effectLst/>
                <a:latin typeface="Arial"/>
                <a:ea typeface="Arial"/>
                <a:cs typeface="Arial"/>
                <a:sym typeface="Arial"/>
              </a:rPr>
              <a:t>Nadisic</a:t>
            </a:r>
            <a:r>
              <a:rPr lang="en-US" sz="1100" b="0" i="0" u="none" strike="noStrike" cap="none" dirty="0">
                <a:solidFill>
                  <a:srgbClr val="000000"/>
                </a:solidFill>
                <a:effectLst/>
                <a:latin typeface="Arial"/>
                <a:ea typeface="Arial"/>
                <a:cs typeface="Arial"/>
                <a:sym typeface="Arial"/>
              </a:rPr>
              <a:t>, T., 2018. Corporate social responsibility and employee engagement: The moderating role of CSR‐specific relative autonomy and individualism. </a:t>
            </a:r>
            <a:r>
              <a:rPr lang="en-US" sz="1100" b="0" i="1" u="none" strike="noStrike" cap="none" dirty="0">
                <a:solidFill>
                  <a:srgbClr val="000000"/>
                </a:solidFill>
                <a:effectLst/>
                <a:latin typeface="Arial"/>
                <a:ea typeface="Arial"/>
                <a:cs typeface="Arial"/>
                <a:sym typeface="Arial"/>
              </a:rPr>
              <a:t>Journal of Organizational Behavior</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39</a:t>
            </a:r>
            <a:r>
              <a:rPr lang="en-US" sz="1100" b="0" i="0" u="none" strike="noStrike" cap="none" dirty="0">
                <a:solidFill>
                  <a:srgbClr val="000000"/>
                </a:solidFill>
                <a:effectLst/>
                <a:latin typeface="Arial"/>
                <a:ea typeface="Arial"/>
                <a:cs typeface="Arial"/>
                <a:sym typeface="Arial"/>
              </a:rPr>
              <a:t>(5), pp.559-579.</a:t>
            </a:r>
          </a:p>
          <a:p>
            <a:r>
              <a:rPr lang="en-US" sz="1100" b="0" i="0" u="none" strike="noStrike" cap="none" dirty="0" err="1">
                <a:solidFill>
                  <a:srgbClr val="000000"/>
                </a:solidFill>
                <a:effectLst/>
                <a:latin typeface="Arial"/>
                <a:ea typeface="Arial"/>
                <a:cs typeface="Arial"/>
                <a:sym typeface="Arial"/>
              </a:rPr>
              <a:t>Widyastuti</a:t>
            </a:r>
            <a:r>
              <a:rPr lang="en-US" sz="1100" b="0" i="0" u="none" strike="noStrike" cap="none" dirty="0">
                <a:solidFill>
                  <a:srgbClr val="000000"/>
                </a:solidFill>
                <a:effectLst/>
                <a:latin typeface="Arial"/>
                <a:ea typeface="Arial"/>
                <a:cs typeface="Arial"/>
                <a:sym typeface="Arial"/>
              </a:rPr>
              <a:t>, M.T., 2022. THE EFFECT OF SERVANT LEADERSHIP ON JOB PERFORMANCE MEDIATED BY JOB ATTITUDES AND WORK BEHAVIOR OF EMPLOYEES IN THE SOE HOTEL INDUSTRY.</a:t>
            </a:r>
          </a:p>
          <a:p>
            <a:r>
              <a:rPr lang="en-US" sz="1100" b="0" i="0" u="none" strike="noStrike" cap="none" dirty="0">
                <a:solidFill>
                  <a:srgbClr val="000000"/>
                </a:solidFill>
                <a:effectLst/>
                <a:latin typeface="Arial"/>
                <a:ea typeface="Arial"/>
                <a:cs typeface="Arial"/>
                <a:sym typeface="Arial"/>
              </a:rPr>
              <a:t>Xiao, Y., </a:t>
            </a:r>
            <a:r>
              <a:rPr lang="en-US" sz="1100" b="0" i="0" u="none" strike="noStrike" cap="none" dirty="0" err="1">
                <a:solidFill>
                  <a:srgbClr val="000000"/>
                </a:solidFill>
                <a:effectLst/>
                <a:latin typeface="Arial"/>
                <a:ea typeface="Arial"/>
                <a:cs typeface="Arial"/>
                <a:sym typeface="Arial"/>
              </a:rPr>
              <a:t>Becerik</a:t>
            </a:r>
            <a:r>
              <a:rPr lang="en-US" sz="1100" b="0" i="0" u="none" strike="noStrike" cap="none" dirty="0">
                <a:solidFill>
                  <a:srgbClr val="000000"/>
                </a:solidFill>
                <a:effectLst/>
                <a:latin typeface="Arial"/>
                <a:ea typeface="Arial"/>
                <a:cs typeface="Arial"/>
                <a:sym typeface="Arial"/>
              </a:rPr>
              <a:t>-Gerber, B., Lucas, G. and Roll, S.C., 2021. Impacts of working from home during COVID-19 pandemic on physical and mental well-being of office workstation users. </a:t>
            </a:r>
            <a:r>
              <a:rPr lang="en-US" sz="1100" b="0" i="1" u="none" strike="noStrike" cap="none" dirty="0">
                <a:solidFill>
                  <a:srgbClr val="000000"/>
                </a:solidFill>
                <a:effectLst/>
                <a:latin typeface="Arial"/>
                <a:ea typeface="Arial"/>
                <a:cs typeface="Arial"/>
                <a:sym typeface="Arial"/>
              </a:rPr>
              <a:t>Journal of Occupational and Environmental Medicine</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63</a:t>
            </a:r>
            <a:r>
              <a:rPr lang="en-US" sz="1100" b="0" i="0" u="none" strike="noStrike" cap="none" dirty="0">
                <a:solidFill>
                  <a:srgbClr val="000000"/>
                </a:solidFill>
                <a:effectLst/>
                <a:latin typeface="Arial"/>
                <a:ea typeface="Arial"/>
                <a:cs typeface="Arial"/>
                <a:sym typeface="Arial"/>
              </a:rPr>
              <a:t>(3), p.181.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cc8fd65300_1_4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cc8fd65300_1_4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13259" y="457201"/>
            <a:ext cx="6507167" cy="2400300"/>
          </a:xfrm>
        </p:spPr>
        <p:txBody>
          <a:bodyPr anchor="b">
            <a:normAutofit/>
          </a:bodyPr>
          <a:lstStyle>
            <a:lvl1pPr algn="ctr">
              <a:defRPr sz="36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313259" y="2914650"/>
            <a:ext cx="6507167" cy="1428750"/>
          </a:xfrm>
        </p:spPr>
        <p:txBody>
          <a:bodyPr anchor="t">
            <a:normAutofit/>
          </a:bodyPr>
          <a:lstStyle>
            <a:lvl1pPr marL="0" indent="0" algn="ctr">
              <a:buNone/>
              <a:defRPr sz="1575">
                <a:gradFill flip="none" rotWithShape="1">
                  <a:gsLst>
                    <a:gs pos="0">
                      <a:schemeClr val="tx1"/>
                    </a:gs>
                    <a:gs pos="100000">
                      <a:schemeClr val="tx1">
                        <a:lumMod val="75000"/>
                      </a:schemeClr>
                    </a:gs>
                  </a:gsLst>
                  <a:lin ang="5400000" scaled="0"/>
                  <a:tileRect/>
                </a:gra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8272078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471323786"/>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13260" y="2481436"/>
            <a:ext cx="6515100" cy="1101600"/>
          </a:xfrm>
        </p:spPr>
        <p:txBody>
          <a:bodyPr anchor="b"/>
          <a:lstStyle>
            <a:lvl1pPr algn="r">
              <a:defRPr sz="3000" b="0" cap="all"/>
            </a:lvl1pPr>
          </a:lstStyle>
          <a:p>
            <a:r>
              <a:rPr lang="en-GB"/>
              <a:t>Click to edit Master title style</a:t>
            </a:r>
            <a:endParaRPr lang="en-US" dirty="0"/>
          </a:p>
        </p:txBody>
      </p:sp>
      <p:sp>
        <p:nvSpPr>
          <p:cNvPr id="3" name="Text Placeholder 2"/>
          <p:cNvSpPr>
            <a:spLocks noGrp="1"/>
          </p:cNvSpPr>
          <p:nvPr>
            <p:ph type="body" idx="1"/>
          </p:nvPr>
        </p:nvSpPr>
        <p:spPr>
          <a:xfrm>
            <a:off x="1313259" y="3583036"/>
            <a:ext cx="6515101" cy="645300"/>
          </a:xfrm>
        </p:spPr>
        <p:txBody>
          <a:bodyPr anchor="t">
            <a:normAutofit/>
          </a:bodyPr>
          <a:lstStyle>
            <a:lvl1pPr marL="0" indent="0" algn="r">
              <a:buNone/>
              <a:defRPr sz="1500">
                <a:gradFill flip="none" rotWithShape="1">
                  <a:gsLst>
                    <a:gs pos="0">
                      <a:schemeClr val="tx1"/>
                    </a:gs>
                    <a:gs pos="100000">
                      <a:schemeClr val="tx1">
                        <a:lumMod val="75000"/>
                      </a:schemeClr>
                    </a:gs>
                  </a:gsLst>
                  <a:lin ang="5400000" scaled="0"/>
                  <a:tileRect/>
                </a:gra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16130549"/>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56059" y="2000250"/>
            <a:ext cx="3657600" cy="2343151"/>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7959" y="2000250"/>
            <a:ext cx="3657600" cy="2343150"/>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11981904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71961" y="1993900"/>
            <a:ext cx="3441698" cy="432197"/>
          </a:xfrm>
        </p:spPr>
        <p:txBody>
          <a:bodyPr anchor="b">
            <a:noAutofit/>
          </a:bodyPr>
          <a:lstStyle>
            <a:lvl1pPr marL="0" indent="0">
              <a:buNone/>
              <a:defRPr sz="21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856059" y="2432447"/>
            <a:ext cx="3657600" cy="1910953"/>
          </a:xfrm>
        </p:spPr>
        <p:txBody>
          <a:bodyPr anchor="t">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32350" y="2000250"/>
            <a:ext cx="3453210" cy="432197"/>
          </a:xfrm>
        </p:spPr>
        <p:txBody>
          <a:bodyPr anchor="b">
            <a:noAutofit/>
          </a:bodyPr>
          <a:lstStyle>
            <a:lvl1pPr marL="0" indent="0">
              <a:buNone/>
              <a:defRPr sz="21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7959" y="2432447"/>
            <a:ext cx="3657601" cy="1910953"/>
          </a:xfrm>
        </p:spPr>
        <p:txBody>
          <a:bodyPr anchor="t">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4164123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048614163"/>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582303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9" y="1200150"/>
            <a:ext cx="2661841" cy="1028700"/>
          </a:xfrm>
        </p:spPr>
        <p:txBody>
          <a:bodyPr anchor="b">
            <a:normAutofit/>
          </a:bodyPr>
          <a:lstStyle>
            <a:lvl1pPr algn="l">
              <a:defRPr sz="1800" b="0"/>
            </a:lvl1pPr>
          </a:lstStyle>
          <a:p>
            <a:r>
              <a:rPr lang="en-GB"/>
              <a:t>Click to edit Master title style</a:t>
            </a:r>
            <a:endParaRPr lang="en-US" dirty="0"/>
          </a:p>
        </p:txBody>
      </p:sp>
      <p:sp>
        <p:nvSpPr>
          <p:cNvPr id="3" name="Content Placeholder 2"/>
          <p:cNvSpPr>
            <a:spLocks noGrp="1"/>
          </p:cNvSpPr>
          <p:nvPr>
            <p:ph idx="1"/>
          </p:nvPr>
        </p:nvSpPr>
        <p:spPr>
          <a:xfrm>
            <a:off x="3827859" y="457201"/>
            <a:ext cx="4457701" cy="3886200"/>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6059" y="2228850"/>
            <a:ext cx="2661841" cy="1371600"/>
          </a:xfrm>
        </p:spPr>
        <p:txBody>
          <a:bodyPr>
            <a:normAutofit/>
          </a:bodyPr>
          <a:lstStyle>
            <a:lvl1pPr marL="0" indent="0">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9030866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9" y="1200150"/>
            <a:ext cx="4000501" cy="1028700"/>
          </a:xfrm>
        </p:spPr>
        <p:txBody>
          <a:bodyPr anchor="b">
            <a:normAutofit/>
          </a:bodyPr>
          <a:lstStyle>
            <a:lvl1pPr algn="l">
              <a:defRPr sz="21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5575300" y="-13716"/>
            <a:ext cx="2457449" cy="517779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4" name="Text Placeholder 3"/>
          <p:cNvSpPr>
            <a:spLocks noGrp="1"/>
          </p:cNvSpPr>
          <p:nvPr>
            <p:ph type="body" sz="half" idx="2"/>
          </p:nvPr>
        </p:nvSpPr>
        <p:spPr>
          <a:xfrm>
            <a:off x="856059" y="2228850"/>
            <a:ext cx="4000501" cy="1371600"/>
          </a:xfrm>
        </p:spPr>
        <p:txBody>
          <a:bodyP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a:xfrm>
            <a:off x="4799409" y="4412457"/>
            <a:ext cx="685800" cy="273844"/>
          </a:xfrm>
        </p:spPr>
        <p:txBody>
          <a:bodyPr/>
          <a:lstStyle/>
          <a:p>
            <a:fld id="{B61BEF0D-F0BB-DE4B-95CE-6DB70DBA9567}" type="datetimeFigureOut">
              <a:rPr lang="en-US" smtClean="0"/>
              <a:pPr/>
              <a:t>12/6/22</a:t>
            </a:fld>
            <a:endParaRPr lang="en-US" dirty="0"/>
          </a:p>
        </p:txBody>
      </p:sp>
      <p:sp>
        <p:nvSpPr>
          <p:cNvPr id="6" name="Footer Placeholder 5"/>
          <p:cNvSpPr>
            <a:spLocks noGrp="1"/>
          </p:cNvSpPr>
          <p:nvPr>
            <p:ph type="ftr" sz="quarter" idx="11"/>
          </p:nvPr>
        </p:nvSpPr>
        <p:spPr>
          <a:xfrm>
            <a:off x="856059" y="4412457"/>
            <a:ext cx="3829050" cy="273844"/>
          </a:xfrm>
        </p:spPr>
        <p:txBody>
          <a:bodyPr/>
          <a:lstStyle/>
          <a:p>
            <a:endParaRPr lang="en-US" dirty="0"/>
          </a:p>
        </p:txBody>
      </p:sp>
      <p:sp>
        <p:nvSpPr>
          <p:cNvPr id="7" name="Slide Number Placeholder 6"/>
          <p:cNvSpPr>
            <a:spLocks noGrp="1"/>
          </p:cNvSpPr>
          <p:nvPr>
            <p:ph type="sldNum" sz="quarter" idx="12"/>
          </p:nvPr>
        </p:nvSpPr>
        <p:spPr>
          <a:xfrm>
            <a:off x="8056960" y="4412457"/>
            <a:ext cx="241925" cy="273844"/>
          </a:xfrm>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78473466"/>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0" y="3549649"/>
            <a:ext cx="7429500" cy="425054"/>
          </a:xfrm>
        </p:spPr>
        <p:txBody>
          <a:bodyPr anchor="b">
            <a:normAutofit/>
          </a:bodyPr>
          <a:lstStyle>
            <a:lvl1pPr algn="l">
              <a:defRPr sz="18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484709" y="699084"/>
            <a:ext cx="6169458" cy="237373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4" name="Text Placeholder 3"/>
          <p:cNvSpPr>
            <a:spLocks noGrp="1"/>
          </p:cNvSpPr>
          <p:nvPr>
            <p:ph type="body" sz="half" idx="2"/>
          </p:nvPr>
        </p:nvSpPr>
        <p:spPr>
          <a:xfrm>
            <a:off x="856060" y="3974702"/>
            <a:ext cx="7429500" cy="370284"/>
          </a:xfrm>
        </p:spPr>
        <p:txBody>
          <a:bodyP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1811798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0" y="457201"/>
            <a:ext cx="7429499" cy="2343149"/>
          </a:xfrm>
        </p:spPr>
        <p:txBody>
          <a:bodyPr anchor="ctr">
            <a:normAutofit/>
          </a:bodyPr>
          <a:lstStyle>
            <a:lvl1pPr algn="l">
              <a:defRPr sz="2400" b="0" cap="all"/>
            </a:lvl1pPr>
          </a:lstStyle>
          <a:p>
            <a:r>
              <a:rPr lang="en-GB"/>
              <a:t>Click to edit Master title style</a:t>
            </a:r>
            <a:endParaRPr lang="en-US" dirty="0"/>
          </a:p>
        </p:txBody>
      </p:sp>
      <p:sp>
        <p:nvSpPr>
          <p:cNvPr id="3" name="Text Placeholder 2"/>
          <p:cNvSpPr>
            <a:spLocks noGrp="1"/>
          </p:cNvSpPr>
          <p:nvPr>
            <p:ph type="body" idx="1"/>
          </p:nvPr>
        </p:nvSpPr>
        <p:spPr>
          <a:xfrm>
            <a:off x="856058" y="3257550"/>
            <a:ext cx="7429500" cy="1085850"/>
          </a:xfrm>
        </p:spPr>
        <p:txBody>
          <a:bodyPr anchor="ctr">
            <a:normAutofit/>
          </a:bodyPr>
          <a:lstStyle>
            <a:lvl1pPr marL="0" indent="0" algn="l">
              <a:buNone/>
              <a:defRPr sz="1500">
                <a:gradFill flip="none" rotWithShape="1">
                  <a:gsLst>
                    <a:gs pos="0">
                      <a:schemeClr val="tx1"/>
                    </a:gs>
                    <a:gs pos="100000">
                      <a:schemeClr val="tx1">
                        <a:lumMod val="75000"/>
                      </a:schemeClr>
                    </a:gs>
                  </a:gsLst>
                  <a:lin ang="5400000" scaled="0"/>
                  <a:tileRect/>
                </a:gra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4139005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627459" y="590118"/>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accent1"/>
                </a:solidFill>
              </a:rPr>
              <a:t>“</a:t>
            </a:r>
          </a:p>
        </p:txBody>
      </p:sp>
      <p:sp>
        <p:nvSpPr>
          <p:cNvPr id="15" name="TextBox 14"/>
          <p:cNvSpPr txBox="1"/>
          <p:nvPr/>
        </p:nvSpPr>
        <p:spPr>
          <a:xfrm>
            <a:off x="7828359" y="2057400"/>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accent1"/>
                </a:solidFill>
              </a:rPr>
              <a:t>”</a:t>
            </a:r>
          </a:p>
        </p:txBody>
      </p:sp>
      <p:sp>
        <p:nvSpPr>
          <p:cNvPr id="2" name="Title 1"/>
          <p:cNvSpPr>
            <a:spLocks noGrp="1"/>
          </p:cNvSpPr>
          <p:nvPr>
            <p:ph type="title"/>
          </p:nvPr>
        </p:nvSpPr>
        <p:spPr>
          <a:xfrm>
            <a:off x="1084660" y="457201"/>
            <a:ext cx="6972299" cy="2057399"/>
          </a:xfrm>
        </p:spPr>
        <p:txBody>
          <a:bodyPr anchor="ctr">
            <a:normAutofit/>
          </a:bodyPr>
          <a:lstStyle>
            <a:lvl1pPr algn="l">
              <a:defRPr sz="24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256109" y="2514600"/>
            <a:ext cx="6629402" cy="285750"/>
          </a:xfrm>
        </p:spPr>
        <p:txBody>
          <a:bodyPr anchor="ctr"/>
          <a:lstStyle>
            <a:lvl1pPr marL="0" indent="0">
              <a:buFontTx/>
              <a:buNone/>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856058" y="3257550"/>
            <a:ext cx="7429500" cy="1085850"/>
          </a:xfrm>
        </p:spPr>
        <p:txBody>
          <a:bodyPr vert="horz" lIns="91440" tIns="45720" rIns="91440" bIns="45720" rtlCol="0" anchor="ctr">
            <a:normAutofit/>
          </a:bodyPr>
          <a:lstStyle>
            <a:lvl1pPr>
              <a:buNone/>
              <a:defRPr lang="en-US" sz="15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82370337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9" y="2481436"/>
            <a:ext cx="7429500" cy="1101600"/>
          </a:xfrm>
        </p:spPr>
        <p:txBody>
          <a:bodyPr anchor="b">
            <a:normAutofit/>
          </a:bodyPr>
          <a:lstStyle>
            <a:lvl1pPr algn="l">
              <a:defRPr sz="2400" b="0" cap="all"/>
            </a:lvl1pPr>
          </a:lstStyle>
          <a:p>
            <a:r>
              <a:rPr lang="en-GB"/>
              <a:t>Click to edit Master title style</a:t>
            </a:r>
            <a:endParaRPr lang="en-US" dirty="0"/>
          </a:p>
        </p:txBody>
      </p:sp>
      <p:sp>
        <p:nvSpPr>
          <p:cNvPr id="3" name="Text Placeholder 2"/>
          <p:cNvSpPr>
            <a:spLocks noGrp="1"/>
          </p:cNvSpPr>
          <p:nvPr>
            <p:ph type="body" idx="1"/>
          </p:nvPr>
        </p:nvSpPr>
        <p:spPr>
          <a:xfrm>
            <a:off x="856058" y="3583036"/>
            <a:ext cx="7429501" cy="645300"/>
          </a:xfrm>
        </p:spPr>
        <p:txBody>
          <a:bodyPr vert="horz" lIns="91440" tIns="45720" rIns="91440" bIns="45720" rtlCol="0" anchor="t">
            <a:normAutofit/>
          </a:bodyPr>
          <a:lstStyle>
            <a:lvl1pPr>
              <a:defRPr lang="en-US" sz="15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84338131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627459" y="590118"/>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accent1"/>
                </a:solidFill>
              </a:rPr>
              <a:t>“</a:t>
            </a:r>
          </a:p>
        </p:txBody>
      </p:sp>
      <p:sp>
        <p:nvSpPr>
          <p:cNvPr id="15" name="TextBox 14"/>
          <p:cNvSpPr txBox="1"/>
          <p:nvPr/>
        </p:nvSpPr>
        <p:spPr>
          <a:xfrm>
            <a:off x="7828359" y="2057400"/>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accent1"/>
                </a:solidFill>
              </a:rPr>
              <a:t>”</a:t>
            </a:r>
          </a:p>
        </p:txBody>
      </p:sp>
      <p:sp>
        <p:nvSpPr>
          <p:cNvPr id="2" name="Title 1"/>
          <p:cNvSpPr>
            <a:spLocks noGrp="1"/>
          </p:cNvSpPr>
          <p:nvPr>
            <p:ph type="title"/>
          </p:nvPr>
        </p:nvSpPr>
        <p:spPr>
          <a:xfrm>
            <a:off x="1084660" y="457201"/>
            <a:ext cx="6972299" cy="2057399"/>
          </a:xfrm>
        </p:spPr>
        <p:txBody>
          <a:bodyPr anchor="ctr">
            <a:normAutofit/>
          </a:bodyPr>
          <a:lstStyle>
            <a:lvl1pPr algn="l">
              <a:defRPr sz="24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856059" y="2914650"/>
            <a:ext cx="7429500" cy="666750"/>
          </a:xfrm>
        </p:spPr>
        <p:txBody>
          <a:bodyPr vert="horz" lIns="91440" tIns="45720" rIns="91440" bIns="45720" rtlCol="0" anchor="b">
            <a:normAutofit/>
          </a:bodyPr>
          <a:lstStyle>
            <a:lvl1pPr>
              <a:buNone/>
              <a:defRPr lang="en-US" sz="1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856058" y="3581400"/>
            <a:ext cx="7429500" cy="762000"/>
          </a:xfrm>
        </p:spPr>
        <p:txBody>
          <a:bodyPr anchor="t">
            <a:normAutofit/>
          </a:bodyPr>
          <a:lstStyle>
            <a:lvl1pPr marL="0" indent="0" algn="l">
              <a:buNone/>
              <a:defRPr sz="1350">
                <a:gradFill flip="none" rotWithShape="1">
                  <a:gsLst>
                    <a:gs pos="0">
                      <a:schemeClr val="tx1"/>
                    </a:gs>
                    <a:gs pos="100000">
                      <a:schemeClr val="tx1">
                        <a:lumMod val="75000"/>
                      </a:schemeClr>
                    </a:gs>
                  </a:gsLst>
                  <a:lin ang="5400000" scaled="0"/>
                  <a:tileRect/>
                </a:gra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53805646"/>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56060" y="457201"/>
            <a:ext cx="7429499" cy="20573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856059" y="2628900"/>
            <a:ext cx="7429500" cy="628650"/>
          </a:xfrm>
        </p:spPr>
        <p:txBody>
          <a:bodyPr vert="horz" lIns="91440" tIns="45720" rIns="91440" bIns="45720" rtlCol="0" anchor="b">
            <a:normAutofit/>
          </a:bodyPr>
          <a:lstStyle>
            <a:lvl1pPr>
              <a:buNone/>
              <a:defRPr lang="en-US" sz="21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856058" y="3257550"/>
            <a:ext cx="7429500" cy="1085850"/>
          </a:xfrm>
        </p:spPr>
        <p:txBody>
          <a:bodyPr anchor="t">
            <a:normAutofit/>
          </a:bodyPr>
          <a:lstStyle>
            <a:lvl1pPr marL="0" indent="0" algn="l">
              <a:buNone/>
              <a:defRPr sz="1350">
                <a:gradFill flip="none" rotWithShape="1">
                  <a:gsLst>
                    <a:gs pos="0">
                      <a:schemeClr val="tx1"/>
                    </a:gs>
                    <a:gs pos="100000">
                      <a:schemeClr val="tx1">
                        <a:lumMod val="75000"/>
                      </a:schemeClr>
                    </a:gs>
                  </a:gsLst>
                  <a:lin ang="5400000" scaled="0"/>
                  <a:tileRect/>
                </a:gra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15834845"/>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856060" y="457200"/>
            <a:ext cx="7429499" cy="142875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09755134"/>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673" y="457200"/>
            <a:ext cx="1657886" cy="38862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56059" y="457200"/>
            <a:ext cx="5657850" cy="38862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4257320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1"/>
        </a:solidFill>
        <a:effectLst/>
      </p:bgPr>
    </p:bg>
    <p:spTree>
      <p:nvGrpSpPr>
        <p:cNvPr id="1" name="Shape 9"/>
        <p:cNvGrpSpPr/>
        <p:nvPr/>
      </p:nvGrpSpPr>
      <p:grpSpPr>
        <a:xfrm>
          <a:off x="0" y="0"/>
          <a:ext cx="0" cy="0"/>
          <a:chOff x="0" y="0"/>
          <a:chExt cx="0" cy="0"/>
        </a:xfrm>
      </p:grpSpPr>
      <p:sp>
        <p:nvSpPr>
          <p:cNvPr id="12" name="Google Shape;12;p2"/>
          <p:cNvSpPr txBox="1">
            <a:spLocks noGrp="1"/>
          </p:cNvSpPr>
          <p:nvPr>
            <p:ph type="ctrTitle"/>
          </p:nvPr>
        </p:nvSpPr>
        <p:spPr>
          <a:xfrm>
            <a:off x="1162175" y="866100"/>
            <a:ext cx="6819600" cy="3411300"/>
          </a:xfrm>
          <a:prstGeom prst="rect">
            <a:avLst/>
          </a:prstGeom>
        </p:spPr>
        <p:txBody>
          <a:bodyPr spcFirstLastPara="1" wrap="square" lIns="0" tIns="0" rIns="0" bIns="0" anchor="ctr" anchorCtr="0">
            <a:noAutofit/>
          </a:bodyPr>
          <a:lstStyle>
            <a:lvl1pPr lvl="0" algn="ctr" rtl="0">
              <a:spcBef>
                <a:spcPts val="0"/>
              </a:spcBef>
              <a:spcAft>
                <a:spcPts val="0"/>
              </a:spcAft>
              <a:buClr>
                <a:schemeClr val="lt1"/>
              </a:buClr>
              <a:buSzPts val="4800"/>
              <a:buNone/>
              <a:defRPr sz="4800">
                <a:solidFill>
                  <a:schemeClr val="lt1"/>
                </a:solidFill>
              </a:defRPr>
            </a:lvl1pPr>
            <a:lvl2pPr lvl="1" algn="ctr" rtl="0">
              <a:spcBef>
                <a:spcPts val="0"/>
              </a:spcBef>
              <a:spcAft>
                <a:spcPts val="0"/>
              </a:spcAft>
              <a:buClr>
                <a:schemeClr val="lt1"/>
              </a:buClr>
              <a:buSzPts val="4800"/>
              <a:buNone/>
              <a:defRPr sz="4800">
                <a:solidFill>
                  <a:schemeClr val="lt1"/>
                </a:solidFill>
              </a:defRPr>
            </a:lvl2pPr>
            <a:lvl3pPr lvl="2" algn="ctr" rtl="0">
              <a:spcBef>
                <a:spcPts val="0"/>
              </a:spcBef>
              <a:spcAft>
                <a:spcPts val="0"/>
              </a:spcAft>
              <a:buClr>
                <a:schemeClr val="lt1"/>
              </a:buClr>
              <a:buSzPts val="4800"/>
              <a:buNone/>
              <a:defRPr sz="4800">
                <a:solidFill>
                  <a:schemeClr val="lt1"/>
                </a:solidFill>
              </a:defRPr>
            </a:lvl3pPr>
            <a:lvl4pPr lvl="3" algn="ctr" rtl="0">
              <a:spcBef>
                <a:spcPts val="0"/>
              </a:spcBef>
              <a:spcAft>
                <a:spcPts val="0"/>
              </a:spcAft>
              <a:buClr>
                <a:schemeClr val="lt1"/>
              </a:buClr>
              <a:buSzPts val="4800"/>
              <a:buNone/>
              <a:defRPr sz="4800">
                <a:solidFill>
                  <a:schemeClr val="lt1"/>
                </a:solidFill>
              </a:defRPr>
            </a:lvl4pPr>
            <a:lvl5pPr lvl="4" algn="ctr" rtl="0">
              <a:spcBef>
                <a:spcPts val="0"/>
              </a:spcBef>
              <a:spcAft>
                <a:spcPts val="0"/>
              </a:spcAft>
              <a:buClr>
                <a:schemeClr val="lt1"/>
              </a:buClr>
              <a:buSzPts val="4800"/>
              <a:buNone/>
              <a:defRPr sz="4800">
                <a:solidFill>
                  <a:schemeClr val="lt1"/>
                </a:solidFill>
              </a:defRPr>
            </a:lvl5pPr>
            <a:lvl6pPr lvl="5" algn="ctr" rtl="0">
              <a:spcBef>
                <a:spcPts val="0"/>
              </a:spcBef>
              <a:spcAft>
                <a:spcPts val="0"/>
              </a:spcAft>
              <a:buClr>
                <a:schemeClr val="lt1"/>
              </a:buClr>
              <a:buSzPts val="4800"/>
              <a:buNone/>
              <a:defRPr sz="4800">
                <a:solidFill>
                  <a:schemeClr val="lt1"/>
                </a:solidFill>
              </a:defRPr>
            </a:lvl6pPr>
            <a:lvl7pPr lvl="6" algn="ctr" rtl="0">
              <a:spcBef>
                <a:spcPts val="0"/>
              </a:spcBef>
              <a:spcAft>
                <a:spcPts val="0"/>
              </a:spcAft>
              <a:buClr>
                <a:schemeClr val="lt1"/>
              </a:buClr>
              <a:buSzPts val="4800"/>
              <a:buNone/>
              <a:defRPr sz="4800">
                <a:solidFill>
                  <a:schemeClr val="lt1"/>
                </a:solidFill>
              </a:defRPr>
            </a:lvl7pPr>
            <a:lvl8pPr lvl="7" algn="ctr" rtl="0">
              <a:spcBef>
                <a:spcPts val="0"/>
              </a:spcBef>
              <a:spcAft>
                <a:spcPts val="0"/>
              </a:spcAft>
              <a:buClr>
                <a:schemeClr val="lt1"/>
              </a:buClr>
              <a:buSzPts val="4800"/>
              <a:buNone/>
              <a:defRPr sz="4800">
                <a:solidFill>
                  <a:schemeClr val="lt1"/>
                </a:solidFill>
              </a:defRPr>
            </a:lvl8pPr>
            <a:lvl9pPr lvl="8" algn="ctr" rtl="0">
              <a:spcBef>
                <a:spcPts val="0"/>
              </a:spcBef>
              <a:spcAft>
                <a:spcPts val="0"/>
              </a:spcAft>
              <a:buClr>
                <a:schemeClr val="lt1"/>
              </a:buClr>
              <a:buSzPts val="4800"/>
              <a:buNone/>
              <a:defRPr sz="4800">
                <a:solidFill>
                  <a:schemeClr val="lt1"/>
                </a:solidFill>
              </a:defRPr>
            </a:lvl9pPr>
          </a:lstStyle>
          <a:p>
            <a:endParaRPr/>
          </a:p>
        </p:txBody>
      </p:sp>
    </p:spTree>
    <p:extLst>
      <p:ext uri="{BB962C8B-B14F-4D97-AF65-F5344CB8AC3E}">
        <p14:creationId xmlns:p14="http://schemas.microsoft.com/office/powerpoint/2010/main" val="34362178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39"/>
        <p:cNvGrpSpPr/>
        <p:nvPr/>
      </p:nvGrpSpPr>
      <p:grpSpPr>
        <a:xfrm>
          <a:off x="0" y="0"/>
          <a:ext cx="0" cy="0"/>
          <a:chOff x="0" y="0"/>
          <a:chExt cx="0" cy="0"/>
        </a:xfrm>
      </p:grpSpPr>
      <p:sp>
        <p:nvSpPr>
          <p:cNvPr id="42" name="Google Shape;42;p6"/>
          <p:cNvSpPr txBox="1">
            <a:spLocks noGrp="1"/>
          </p:cNvSpPr>
          <p:nvPr>
            <p:ph type="title"/>
          </p:nvPr>
        </p:nvSpPr>
        <p:spPr>
          <a:xfrm>
            <a:off x="855300" y="0"/>
            <a:ext cx="7433400" cy="1017000"/>
          </a:xfrm>
          <a:prstGeom prst="rect">
            <a:avLst/>
          </a:prstGeom>
        </p:spPr>
        <p:txBody>
          <a:bodyPr spcFirstLastPara="1" wrap="square" lIns="0" tIns="0" rIns="0" bIns="0" anchor="ctr" anchorCtr="0">
            <a:noAutofit/>
          </a:bodyPr>
          <a:lstStyle>
            <a:lvl1pPr lvl="0" rtl="0">
              <a:spcBef>
                <a:spcPts val="0"/>
              </a:spcBef>
              <a:spcAft>
                <a:spcPts val="0"/>
              </a:spcAft>
              <a:buSzPts val="2400"/>
              <a:buNone/>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sp>
        <p:nvSpPr>
          <p:cNvPr id="43" name="Google Shape;43;p6"/>
          <p:cNvSpPr txBox="1">
            <a:spLocks noGrp="1"/>
          </p:cNvSpPr>
          <p:nvPr>
            <p:ph type="body" idx="1"/>
          </p:nvPr>
        </p:nvSpPr>
        <p:spPr>
          <a:xfrm>
            <a:off x="855275" y="1430150"/>
            <a:ext cx="3473100" cy="26931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44" name="Google Shape;44;p6"/>
          <p:cNvSpPr txBox="1">
            <a:spLocks noGrp="1"/>
          </p:cNvSpPr>
          <p:nvPr>
            <p:ph type="body" idx="2"/>
          </p:nvPr>
        </p:nvSpPr>
        <p:spPr>
          <a:xfrm>
            <a:off x="4815599" y="1430150"/>
            <a:ext cx="3473100" cy="26931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45" name="Google Shape;45;p6"/>
          <p:cNvSpPr txBox="1">
            <a:spLocks noGrp="1"/>
          </p:cNvSpPr>
          <p:nvPr>
            <p:ph type="sldNum" idx="12"/>
          </p:nvPr>
        </p:nvSpPr>
        <p:spPr>
          <a:xfrm>
            <a:off x="3923800" y="4509500"/>
            <a:ext cx="1296300" cy="512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140788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lank warm">
  <p:cSld name="Blank warm">
    <p:bg>
      <p:bgPr>
        <a:solidFill>
          <a:schemeClr val="accent3"/>
        </a:solidFill>
        <a:effectLst/>
      </p:bgPr>
    </p:bg>
    <p:spTree>
      <p:nvGrpSpPr>
        <p:cNvPr id="1" name="Shape 76"/>
        <p:cNvGrpSpPr/>
        <p:nvPr/>
      </p:nvGrpSpPr>
      <p:grpSpPr>
        <a:xfrm>
          <a:off x="0" y="0"/>
          <a:ext cx="0" cy="0"/>
          <a:chOff x="0" y="0"/>
          <a:chExt cx="0" cy="0"/>
        </a:xfrm>
      </p:grpSpPr>
      <p:sp>
        <p:nvSpPr>
          <p:cNvPr id="78" name="Google Shape;78;p12"/>
          <p:cNvSpPr txBox="1">
            <a:spLocks noGrp="1"/>
          </p:cNvSpPr>
          <p:nvPr>
            <p:ph type="sldNum" idx="12"/>
          </p:nvPr>
        </p:nvSpPr>
        <p:spPr>
          <a:xfrm>
            <a:off x="3923800" y="4509500"/>
            <a:ext cx="1296300" cy="512100"/>
          </a:xfrm>
          <a:prstGeom prst="rect">
            <a:avLst/>
          </a:prstGeom>
        </p:spPr>
        <p:txBody>
          <a:bodyPr spcFirstLastPara="1" wrap="square" lIns="0" tIns="0" rIns="0" bIns="0" anchor="ctr" anchorCtr="0">
            <a:noAutofit/>
          </a:bodyPr>
          <a:lstStyle>
            <a:lvl1pPr lvl="0" rtl="0">
              <a:buNone/>
              <a:defRPr>
                <a:solidFill>
                  <a:schemeClr val="accent1"/>
                </a:solidFill>
              </a:defRPr>
            </a:lvl1pPr>
            <a:lvl2pPr lvl="1" rtl="0">
              <a:buNone/>
              <a:defRPr>
                <a:solidFill>
                  <a:schemeClr val="accent1"/>
                </a:solidFill>
              </a:defRPr>
            </a:lvl2pPr>
            <a:lvl3pPr lvl="2" rtl="0">
              <a:buNone/>
              <a:defRPr>
                <a:solidFill>
                  <a:schemeClr val="accent1"/>
                </a:solidFill>
              </a:defRPr>
            </a:lvl3pPr>
            <a:lvl4pPr lvl="3" rtl="0">
              <a:buNone/>
              <a:defRPr>
                <a:solidFill>
                  <a:schemeClr val="accent1"/>
                </a:solidFill>
              </a:defRPr>
            </a:lvl4pPr>
            <a:lvl5pPr lvl="4" rtl="0">
              <a:buNone/>
              <a:defRPr>
                <a:solidFill>
                  <a:schemeClr val="accent1"/>
                </a:solidFill>
              </a:defRPr>
            </a:lvl5pPr>
            <a:lvl6pPr lvl="5" rtl="0">
              <a:buNone/>
              <a:defRPr>
                <a:solidFill>
                  <a:schemeClr val="accent1"/>
                </a:solidFill>
              </a:defRPr>
            </a:lvl6pPr>
            <a:lvl7pPr lvl="6" rtl="0">
              <a:buNone/>
              <a:defRPr>
                <a:solidFill>
                  <a:schemeClr val="accent1"/>
                </a:solidFill>
              </a:defRPr>
            </a:lvl7pPr>
            <a:lvl8pPr lvl="7" rtl="0">
              <a:buNone/>
              <a:defRPr>
                <a:solidFill>
                  <a:schemeClr val="accent1"/>
                </a:solidFill>
              </a:defRPr>
            </a:lvl8pPr>
            <a:lvl9pPr lvl="8" rtl="0">
              <a:buNone/>
              <a:defRPr>
                <a:solidFill>
                  <a:schemeClr val="accent1"/>
                </a:solidFill>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9206119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ubtitle">
  <p:cSld name="Subtitle">
    <p:bg>
      <p:bgPr>
        <a:solidFill>
          <a:schemeClr val="lt2"/>
        </a:solidFill>
        <a:effectLst/>
      </p:bgPr>
    </p:bg>
    <p:spTree>
      <p:nvGrpSpPr>
        <p:cNvPr id="1" name="Shape 16"/>
        <p:cNvGrpSpPr/>
        <p:nvPr/>
      </p:nvGrpSpPr>
      <p:grpSpPr>
        <a:xfrm>
          <a:off x="0" y="0"/>
          <a:ext cx="0" cy="0"/>
          <a:chOff x="0" y="0"/>
          <a:chExt cx="0" cy="0"/>
        </a:xfrm>
      </p:grpSpPr>
      <p:sp>
        <p:nvSpPr>
          <p:cNvPr id="17" name="Google Shape;17;p3"/>
          <p:cNvSpPr txBox="1">
            <a:spLocks noGrp="1"/>
          </p:cNvSpPr>
          <p:nvPr>
            <p:ph type="ctrTitle"/>
          </p:nvPr>
        </p:nvSpPr>
        <p:spPr>
          <a:xfrm>
            <a:off x="1162175" y="2014975"/>
            <a:ext cx="6819600" cy="660900"/>
          </a:xfrm>
          <a:prstGeom prst="rect">
            <a:avLst/>
          </a:prstGeom>
        </p:spPr>
        <p:txBody>
          <a:bodyPr spcFirstLastPara="1" wrap="square" lIns="0" tIns="0" rIns="0" bIns="0"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
        <p:nvSpPr>
          <p:cNvPr id="18" name="Google Shape;18;p3"/>
          <p:cNvSpPr txBox="1">
            <a:spLocks noGrp="1"/>
          </p:cNvSpPr>
          <p:nvPr>
            <p:ph type="subTitle" idx="1"/>
          </p:nvPr>
        </p:nvSpPr>
        <p:spPr>
          <a:xfrm>
            <a:off x="1162175" y="2772801"/>
            <a:ext cx="6819600" cy="355800"/>
          </a:xfrm>
          <a:prstGeom prst="rect">
            <a:avLst/>
          </a:prstGeom>
        </p:spPr>
        <p:txBody>
          <a:bodyPr spcFirstLastPara="1" wrap="square" lIns="0" tIns="0" rIns="0" bIns="0" anchor="t" anchorCtr="0">
            <a:noAutofit/>
          </a:bodyPr>
          <a:lstStyle>
            <a:lvl1pPr lvl="0" algn="ctr" rtl="0">
              <a:spcBef>
                <a:spcPts val="0"/>
              </a:spcBef>
              <a:spcAft>
                <a:spcPts val="0"/>
              </a:spcAft>
              <a:buClr>
                <a:schemeClr val="accent2"/>
              </a:buClr>
              <a:buSzPts val="2000"/>
              <a:buNone/>
              <a:defRPr>
                <a:solidFill>
                  <a:schemeClr val="accent2"/>
                </a:solidFill>
              </a:defRPr>
            </a:lvl1pPr>
            <a:lvl2pPr lvl="1" algn="ctr" rtl="0">
              <a:spcBef>
                <a:spcPts val="800"/>
              </a:spcBef>
              <a:spcAft>
                <a:spcPts val="0"/>
              </a:spcAft>
              <a:buClr>
                <a:schemeClr val="accent2"/>
              </a:buClr>
              <a:buSzPts val="3000"/>
              <a:buNone/>
              <a:defRPr sz="3000">
                <a:solidFill>
                  <a:schemeClr val="accent2"/>
                </a:solidFill>
              </a:defRPr>
            </a:lvl2pPr>
            <a:lvl3pPr lvl="2" algn="ctr" rtl="0">
              <a:spcBef>
                <a:spcPts val="800"/>
              </a:spcBef>
              <a:spcAft>
                <a:spcPts val="0"/>
              </a:spcAft>
              <a:buClr>
                <a:schemeClr val="accent2"/>
              </a:buClr>
              <a:buSzPts val="3000"/>
              <a:buNone/>
              <a:defRPr sz="3000">
                <a:solidFill>
                  <a:schemeClr val="accent2"/>
                </a:solidFill>
              </a:defRPr>
            </a:lvl3pPr>
            <a:lvl4pPr lvl="3" algn="ctr" rtl="0">
              <a:spcBef>
                <a:spcPts val="800"/>
              </a:spcBef>
              <a:spcAft>
                <a:spcPts val="0"/>
              </a:spcAft>
              <a:buClr>
                <a:schemeClr val="accent2"/>
              </a:buClr>
              <a:buSzPts val="3000"/>
              <a:buNone/>
              <a:defRPr sz="3000">
                <a:solidFill>
                  <a:schemeClr val="accent2"/>
                </a:solidFill>
              </a:defRPr>
            </a:lvl4pPr>
            <a:lvl5pPr lvl="4" algn="ctr" rtl="0">
              <a:spcBef>
                <a:spcPts val="800"/>
              </a:spcBef>
              <a:spcAft>
                <a:spcPts val="0"/>
              </a:spcAft>
              <a:buClr>
                <a:schemeClr val="accent2"/>
              </a:buClr>
              <a:buSzPts val="3000"/>
              <a:buNone/>
              <a:defRPr sz="3000">
                <a:solidFill>
                  <a:schemeClr val="accent2"/>
                </a:solidFill>
              </a:defRPr>
            </a:lvl5pPr>
            <a:lvl6pPr lvl="5" algn="ctr" rtl="0">
              <a:spcBef>
                <a:spcPts val="800"/>
              </a:spcBef>
              <a:spcAft>
                <a:spcPts val="0"/>
              </a:spcAft>
              <a:buClr>
                <a:schemeClr val="accent2"/>
              </a:buClr>
              <a:buSzPts val="3000"/>
              <a:buNone/>
              <a:defRPr sz="3000">
                <a:solidFill>
                  <a:schemeClr val="accent2"/>
                </a:solidFill>
              </a:defRPr>
            </a:lvl6pPr>
            <a:lvl7pPr lvl="6" algn="ctr" rtl="0">
              <a:spcBef>
                <a:spcPts val="800"/>
              </a:spcBef>
              <a:spcAft>
                <a:spcPts val="0"/>
              </a:spcAft>
              <a:buClr>
                <a:schemeClr val="accent2"/>
              </a:buClr>
              <a:buSzPts val="3000"/>
              <a:buNone/>
              <a:defRPr sz="3000">
                <a:solidFill>
                  <a:schemeClr val="accent2"/>
                </a:solidFill>
              </a:defRPr>
            </a:lvl7pPr>
            <a:lvl8pPr lvl="7" algn="ctr" rtl="0">
              <a:spcBef>
                <a:spcPts val="800"/>
              </a:spcBef>
              <a:spcAft>
                <a:spcPts val="0"/>
              </a:spcAft>
              <a:buClr>
                <a:schemeClr val="accent2"/>
              </a:buClr>
              <a:buSzPts val="3000"/>
              <a:buNone/>
              <a:defRPr sz="3000">
                <a:solidFill>
                  <a:schemeClr val="accent2"/>
                </a:solidFill>
              </a:defRPr>
            </a:lvl8pPr>
            <a:lvl9pPr lvl="8" algn="ctr" rtl="0">
              <a:spcBef>
                <a:spcPts val="800"/>
              </a:spcBef>
              <a:spcAft>
                <a:spcPts val="800"/>
              </a:spcAft>
              <a:buClr>
                <a:schemeClr val="accent2"/>
              </a:buClr>
              <a:buSzPts val="3000"/>
              <a:buNone/>
              <a:defRPr sz="3000">
                <a:solidFill>
                  <a:schemeClr val="accent2"/>
                </a:solidFill>
              </a:defRPr>
            </a:lvl9pPr>
          </a:lstStyle>
          <a:p>
            <a:endParaRPr/>
          </a:p>
        </p:txBody>
      </p:sp>
    </p:spTree>
    <p:extLst>
      <p:ext uri="{BB962C8B-B14F-4D97-AF65-F5344CB8AC3E}">
        <p14:creationId xmlns:p14="http://schemas.microsoft.com/office/powerpoint/2010/main" val="18715692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accent1"/>
        </a:solidFill>
        <a:effectLst/>
      </p:bgPr>
    </p:bg>
    <p:spTree>
      <p:nvGrpSpPr>
        <p:cNvPr id="1" name="Shape 24"/>
        <p:cNvGrpSpPr/>
        <p:nvPr/>
      </p:nvGrpSpPr>
      <p:grpSpPr>
        <a:xfrm>
          <a:off x="0" y="0"/>
          <a:ext cx="0" cy="0"/>
          <a:chOff x="0" y="0"/>
          <a:chExt cx="0" cy="0"/>
        </a:xfrm>
      </p:grpSpPr>
      <p:sp>
        <p:nvSpPr>
          <p:cNvPr id="28" name="Google Shape;28;p4"/>
          <p:cNvSpPr txBox="1">
            <a:spLocks noGrp="1"/>
          </p:cNvSpPr>
          <p:nvPr>
            <p:ph type="body" idx="1"/>
          </p:nvPr>
        </p:nvSpPr>
        <p:spPr>
          <a:xfrm>
            <a:off x="1678675" y="2161800"/>
            <a:ext cx="5786700" cy="819900"/>
          </a:xfrm>
          <a:prstGeom prst="rect">
            <a:avLst/>
          </a:prstGeom>
          <a:effectLst>
            <a:outerShdw blurRad="42863" dist="9525" dir="5400000" algn="bl" rotWithShape="0">
              <a:schemeClr val="dk1">
                <a:alpha val="20000"/>
              </a:schemeClr>
            </a:outerShdw>
          </a:effectLst>
        </p:spPr>
        <p:txBody>
          <a:bodyPr spcFirstLastPara="1" wrap="square" lIns="0" tIns="0" rIns="0" bIns="0" anchor="ctr" anchorCtr="0">
            <a:noAutofit/>
          </a:bodyPr>
          <a:lstStyle>
            <a:lvl1pPr marL="457200" lvl="0" indent="-431800" algn="ctr" rtl="0">
              <a:spcBef>
                <a:spcPts val="0"/>
              </a:spcBef>
              <a:spcAft>
                <a:spcPts val="0"/>
              </a:spcAft>
              <a:buClr>
                <a:schemeClr val="lt1"/>
              </a:buClr>
              <a:buSzPts val="3200"/>
              <a:buFont typeface="Abril Fatface"/>
              <a:buChar char="●"/>
              <a:defRPr sz="3200">
                <a:solidFill>
                  <a:schemeClr val="lt1"/>
                </a:solidFill>
                <a:latin typeface="Abril Fatface"/>
                <a:ea typeface="Abril Fatface"/>
                <a:cs typeface="Abril Fatface"/>
                <a:sym typeface="Abril Fatface"/>
              </a:defRPr>
            </a:lvl1pPr>
            <a:lvl2pPr marL="914400" lvl="1" indent="-431800" algn="ctr" rtl="0">
              <a:spcBef>
                <a:spcPts val="800"/>
              </a:spcBef>
              <a:spcAft>
                <a:spcPts val="0"/>
              </a:spcAft>
              <a:buClr>
                <a:schemeClr val="lt1"/>
              </a:buClr>
              <a:buSzPts val="3200"/>
              <a:buFont typeface="Abril Fatface"/>
              <a:buChar char="○"/>
              <a:defRPr sz="3200">
                <a:solidFill>
                  <a:schemeClr val="lt1"/>
                </a:solidFill>
                <a:latin typeface="Abril Fatface"/>
                <a:ea typeface="Abril Fatface"/>
                <a:cs typeface="Abril Fatface"/>
                <a:sym typeface="Abril Fatface"/>
              </a:defRPr>
            </a:lvl2pPr>
            <a:lvl3pPr marL="1371600" lvl="2" indent="-431800" algn="ctr" rtl="0">
              <a:spcBef>
                <a:spcPts val="800"/>
              </a:spcBef>
              <a:spcAft>
                <a:spcPts val="0"/>
              </a:spcAft>
              <a:buClr>
                <a:schemeClr val="lt1"/>
              </a:buClr>
              <a:buSzPts val="3200"/>
              <a:buFont typeface="Abril Fatface"/>
              <a:buChar char="■"/>
              <a:defRPr sz="3200">
                <a:solidFill>
                  <a:schemeClr val="lt1"/>
                </a:solidFill>
                <a:latin typeface="Abril Fatface"/>
                <a:ea typeface="Abril Fatface"/>
                <a:cs typeface="Abril Fatface"/>
                <a:sym typeface="Abril Fatface"/>
              </a:defRPr>
            </a:lvl3pPr>
            <a:lvl4pPr marL="1828800" lvl="3" indent="-431800" algn="ctr" rtl="0">
              <a:spcBef>
                <a:spcPts val="800"/>
              </a:spcBef>
              <a:spcAft>
                <a:spcPts val="0"/>
              </a:spcAft>
              <a:buClr>
                <a:schemeClr val="lt1"/>
              </a:buClr>
              <a:buSzPts val="3200"/>
              <a:buFont typeface="Abril Fatface"/>
              <a:buChar char="●"/>
              <a:defRPr sz="3200">
                <a:solidFill>
                  <a:schemeClr val="lt1"/>
                </a:solidFill>
                <a:latin typeface="Abril Fatface"/>
                <a:ea typeface="Abril Fatface"/>
                <a:cs typeface="Abril Fatface"/>
                <a:sym typeface="Abril Fatface"/>
              </a:defRPr>
            </a:lvl4pPr>
            <a:lvl5pPr marL="2286000" lvl="4" indent="-431800" algn="ctr" rtl="0">
              <a:spcBef>
                <a:spcPts val="800"/>
              </a:spcBef>
              <a:spcAft>
                <a:spcPts val="0"/>
              </a:spcAft>
              <a:buClr>
                <a:schemeClr val="lt1"/>
              </a:buClr>
              <a:buSzPts val="3200"/>
              <a:buFont typeface="Abril Fatface"/>
              <a:buChar char="○"/>
              <a:defRPr sz="3200">
                <a:solidFill>
                  <a:schemeClr val="lt1"/>
                </a:solidFill>
                <a:latin typeface="Abril Fatface"/>
                <a:ea typeface="Abril Fatface"/>
                <a:cs typeface="Abril Fatface"/>
                <a:sym typeface="Abril Fatface"/>
              </a:defRPr>
            </a:lvl5pPr>
            <a:lvl6pPr marL="2743200" lvl="5" indent="-431800" algn="ctr" rtl="0">
              <a:spcBef>
                <a:spcPts val="800"/>
              </a:spcBef>
              <a:spcAft>
                <a:spcPts val="0"/>
              </a:spcAft>
              <a:buClr>
                <a:schemeClr val="lt1"/>
              </a:buClr>
              <a:buSzPts val="3200"/>
              <a:buFont typeface="Abril Fatface"/>
              <a:buChar char="■"/>
              <a:defRPr sz="3200">
                <a:solidFill>
                  <a:schemeClr val="lt1"/>
                </a:solidFill>
                <a:latin typeface="Abril Fatface"/>
                <a:ea typeface="Abril Fatface"/>
                <a:cs typeface="Abril Fatface"/>
                <a:sym typeface="Abril Fatface"/>
              </a:defRPr>
            </a:lvl6pPr>
            <a:lvl7pPr marL="3200400" lvl="6" indent="-431800" algn="ctr" rtl="0">
              <a:spcBef>
                <a:spcPts val="800"/>
              </a:spcBef>
              <a:spcAft>
                <a:spcPts val="0"/>
              </a:spcAft>
              <a:buClr>
                <a:schemeClr val="lt1"/>
              </a:buClr>
              <a:buSzPts val="3200"/>
              <a:buFont typeface="Abril Fatface"/>
              <a:buChar char="●"/>
              <a:defRPr sz="3200">
                <a:solidFill>
                  <a:schemeClr val="lt1"/>
                </a:solidFill>
                <a:latin typeface="Abril Fatface"/>
                <a:ea typeface="Abril Fatface"/>
                <a:cs typeface="Abril Fatface"/>
                <a:sym typeface="Abril Fatface"/>
              </a:defRPr>
            </a:lvl7pPr>
            <a:lvl8pPr marL="3657600" lvl="7" indent="-431800" algn="ctr" rtl="0">
              <a:spcBef>
                <a:spcPts val="800"/>
              </a:spcBef>
              <a:spcAft>
                <a:spcPts val="0"/>
              </a:spcAft>
              <a:buClr>
                <a:schemeClr val="lt1"/>
              </a:buClr>
              <a:buSzPts val="3200"/>
              <a:buFont typeface="Abril Fatface"/>
              <a:buChar char="○"/>
              <a:defRPr sz="3200">
                <a:solidFill>
                  <a:schemeClr val="lt1"/>
                </a:solidFill>
                <a:latin typeface="Abril Fatface"/>
                <a:ea typeface="Abril Fatface"/>
                <a:cs typeface="Abril Fatface"/>
                <a:sym typeface="Abril Fatface"/>
              </a:defRPr>
            </a:lvl8pPr>
            <a:lvl9pPr marL="4114800" lvl="8" indent="-431800" algn="ctr" rtl="0">
              <a:spcBef>
                <a:spcPts val="800"/>
              </a:spcBef>
              <a:spcAft>
                <a:spcPts val="800"/>
              </a:spcAft>
              <a:buClr>
                <a:schemeClr val="lt1"/>
              </a:buClr>
              <a:buSzPts val="3200"/>
              <a:buFont typeface="Abril Fatface"/>
              <a:buChar char="■"/>
              <a:defRPr sz="3200">
                <a:solidFill>
                  <a:schemeClr val="lt1"/>
                </a:solidFill>
                <a:latin typeface="Abril Fatface"/>
                <a:ea typeface="Abril Fatface"/>
                <a:cs typeface="Abril Fatface"/>
                <a:sym typeface="Abril Fatface"/>
              </a:defRPr>
            </a:lvl9pPr>
          </a:lstStyle>
          <a:p>
            <a:endParaRPr/>
          </a:p>
        </p:txBody>
      </p:sp>
      <p:sp>
        <p:nvSpPr>
          <p:cNvPr id="29" name="Google Shape;29;p4"/>
          <p:cNvSpPr txBox="1">
            <a:spLocks noGrp="1"/>
          </p:cNvSpPr>
          <p:nvPr>
            <p:ph type="sldNum" idx="12"/>
          </p:nvPr>
        </p:nvSpPr>
        <p:spPr>
          <a:xfrm>
            <a:off x="3923800" y="4730550"/>
            <a:ext cx="1296300" cy="412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9440572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30"/>
        <p:cNvGrpSpPr/>
        <p:nvPr/>
      </p:nvGrpSpPr>
      <p:grpSpPr>
        <a:xfrm>
          <a:off x="0" y="0"/>
          <a:ext cx="0" cy="0"/>
          <a:chOff x="0" y="0"/>
          <a:chExt cx="0" cy="0"/>
        </a:xfrm>
      </p:grpSpPr>
      <p:sp>
        <p:nvSpPr>
          <p:cNvPr id="33" name="Google Shape;33;p5"/>
          <p:cNvSpPr txBox="1">
            <a:spLocks noGrp="1"/>
          </p:cNvSpPr>
          <p:nvPr>
            <p:ph type="title"/>
          </p:nvPr>
        </p:nvSpPr>
        <p:spPr>
          <a:xfrm>
            <a:off x="855300" y="0"/>
            <a:ext cx="7433400" cy="1017000"/>
          </a:xfrm>
          <a:prstGeom prst="rect">
            <a:avLst/>
          </a:prstGeom>
        </p:spPr>
        <p:txBody>
          <a:bodyPr spcFirstLastPara="1" wrap="square" lIns="0" tIns="0" rIns="0" bIns="0" anchor="ctr" anchorCtr="0">
            <a:noAutofit/>
          </a:bodyPr>
          <a:lstStyle>
            <a:lvl1pPr lvl="0" rtl="0">
              <a:spcBef>
                <a:spcPts val="0"/>
              </a:spcBef>
              <a:spcAft>
                <a:spcPts val="0"/>
              </a:spcAft>
              <a:buSzPts val="2400"/>
              <a:buNone/>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sp>
        <p:nvSpPr>
          <p:cNvPr id="34" name="Google Shape;34;p5"/>
          <p:cNvSpPr txBox="1">
            <a:spLocks noGrp="1"/>
          </p:cNvSpPr>
          <p:nvPr>
            <p:ph type="body" idx="1"/>
          </p:nvPr>
        </p:nvSpPr>
        <p:spPr>
          <a:xfrm>
            <a:off x="855300" y="1430147"/>
            <a:ext cx="7433400" cy="30339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a:lvl1pPr>
            <a:lvl2pPr marL="914400" lvl="1" indent="-355600" rtl="0">
              <a:spcBef>
                <a:spcPts val="800"/>
              </a:spcBef>
              <a:spcAft>
                <a:spcPts val="0"/>
              </a:spcAft>
              <a:buSzPts val="2000"/>
              <a:buChar char="○"/>
              <a:defRPr/>
            </a:lvl2pPr>
            <a:lvl3pPr marL="1371600" lvl="2" indent="-355600" rtl="0">
              <a:spcBef>
                <a:spcPts val="800"/>
              </a:spcBef>
              <a:spcAft>
                <a:spcPts val="0"/>
              </a:spcAft>
              <a:buSzPts val="2000"/>
              <a:buChar char="■"/>
              <a:defRPr/>
            </a:lvl3pPr>
            <a:lvl4pPr marL="1828800" lvl="3" indent="-355600" rtl="0">
              <a:spcBef>
                <a:spcPts val="800"/>
              </a:spcBef>
              <a:spcAft>
                <a:spcPts val="0"/>
              </a:spcAft>
              <a:buSzPts val="2000"/>
              <a:buChar char="●"/>
              <a:defRPr/>
            </a:lvl4pPr>
            <a:lvl5pPr marL="2286000" lvl="4" indent="-355600" rtl="0">
              <a:spcBef>
                <a:spcPts val="800"/>
              </a:spcBef>
              <a:spcAft>
                <a:spcPts val="0"/>
              </a:spcAft>
              <a:buSzPts val="2000"/>
              <a:buChar char="○"/>
              <a:defRPr/>
            </a:lvl5pPr>
            <a:lvl6pPr marL="2743200" lvl="5" indent="-355600" rtl="0">
              <a:spcBef>
                <a:spcPts val="800"/>
              </a:spcBef>
              <a:spcAft>
                <a:spcPts val="0"/>
              </a:spcAft>
              <a:buSzPts val="2000"/>
              <a:buChar char="■"/>
              <a:defRPr/>
            </a:lvl6pPr>
            <a:lvl7pPr marL="3200400" lvl="6" indent="-355600" rtl="0">
              <a:spcBef>
                <a:spcPts val="800"/>
              </a:spcBef>
              <a:spcAft>
                <a:spcPts val="0"/>
              </a:spcAft>
              <a:buSzPts val="2000"/>
              <a:buChar char="●"/>
              <a:defRPr/>
            </a:lvl7pPr>
            <a:lvl8pPr marL="3657600" lvl="7" indent="-355600" rtl="0">
              <a:spcBef>
                <a:spcPts val="800"/>
              </a:spcBef>
              <a:spcAft>
                <a:spcPts val="0"/>
              </a:spcAft>
              <a:buSzPts val="2000"/>
              <a:buChar char="○"/>
              <a:defRPr/>
            </a:lvl8pPr>
            <a:lvl9pPr marL="4114800" lvl="8" indent="-355600" rtl="0">
              <a:spcBef>
                <a:spcPts val="800"/>
              </a:spcBef>
              <a:spcAft>
                <a:spcPts val="800"/>
              </a:spcAft>
              <a:buSzPts val="2000"/>
              <a:buChar char="■"/>
              <a:defRPr/>
            </a:lvl9pPr>
          </a:lstStyle>
          <a:p>
            <a:endParaRPr/>
          </a:p>
        </p:txBody>
      </p:sp>
      <p:sp>
        <p:nvSpPr>
          <p:cNvPr id="35" name="Google Shape;35;p5"/>
          <p:cNvSpPr txBox="1">
            <a:spLocks noGrp="1"/>
          </p:cNvSpPr>
          <p:nvPr>
            <p:ph type="sldNum" idx="12"/>
          </p:nvPr>
        </p:nvSpPr>
        <p:spPr>
          <a:xfrm>
            <a:off x="3923800" y="4509500"/>
            <a:ext cx="1296300" cy="512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6856364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49"/>
        <p:cNvGrpSpPr/>
        <p:nvPr/>
      </p:nvGrpSpPr>
      <p:grpSpPr>
        <a:xfrm>
          <a:off x="0" y="0"/>
          <a:ext cx="0" cy="0"/>
          <a:chOff x="0" y="0"/>
          <a:chExt cx="0" cy="0"/>
        </a:xfrm>
      </p:grpSpPr>
      <p:sp>
        <p:nvSpPr>
          <p:cNvPr id="52" name="Google Shape;52;p7"/>
          <p:cNvSpPr txBox="1">
            <a:spLocks noGrp="1"/>
          </p:cNvSpPr>
          <p:nvPr>
            <p:ph type="title"/>
          </p:nvPr>
        </p:nvSpPr>
        <p:spPr>
          <a:xfrm>
            <a:off x="855300" y="0"/>
            <a:ext cx="7433400" cy="1017000"/>
          </a:xfrm>
          <a:prstGeom prst="rect">
            <a:avLst/>
          </a:prstGeom>
        </p:spPr>
        <p:txBody>
          <a:bodyPr spcFirstLastPara="1" wrap="square" lIns="0" tIns="0" rIns="0" bIns="0" anchor="ctr" anchorCtr="0">
            <a:noAutofit/>
          </a:bodyPr>
          <a:lstStyle>
            <a:lvl1pPr lvl="0" rtl="0">
              <a:spcBef>
                <a:spcPts val="0"/>
              </a:spcBef>
              <a:spcAft>
                <a:spcPts val="0"/>
              </a:spcAft>
              <a:buSzPts val="2400"/>
              <a:buNone/>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sp>
        <p:nvSpPr>
          <p:cNvPr id="53" name="Google Shape;53;p7"/>
          <p:cNvSpPr txBox="1">
            <a:spLocks noGrp="1"/>
          </p:cNvSpPr>
          <p:nvPr>
            <p:ph type="body" idx="1"/>
          </p:nvPr>
        </p:nvSpPr>
        <p:spPr>
          <a:xfrm>
            <a:off x="855300" y="1430150"/>
            <a:ext cx="2315700" cy="27975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800"/>
              </a:spcBef>
              <a:spcAft>
                <a:spcPts val="0"/>
              </a:spcAft>
              <a:buSzPts val="1600"/>
              <a:buChar char="○"/>
              <a:defRPr sz="1600"/>
            </a:lvl2pPr>
            <a:lvl3pPr marL="1371600" lvl="2" indent="-330200" rtl="0">
              <a:spcBef>
                <a:spcPts val="800"/>
              </a:spcBef>
              <a:spcAft>
                <a:spcPts val="0"/>
              </a:spcAft>
              <a:buSzPts val="1600"/>
              <a:buChar char="■"/>
              <a:defRPr sz="1600"/>
            </a:lvl3pPr>
            <a:lvl4pPr marL="1828800" lvl="3" indent="-330200" rtl="0">
              <a:spcBef>
                <a:spcPts val="800"/>
              </a:spcBef>
              <a:spcAft>
                <a:spcPts val="0"/>
              </a:spcAft>
              <a:buSzPts val="1600"/>
              <a:buChar char="●"/>
              <a:defRPr sz="1600"/>
            </a:lvl4pPr>
            <a:lvl5pPr marL="2286000" lvl="4" indent="-330200" rtl="0">
              <a:spcBef>
                <a:spcPts val="800"/>
              </a:spcBef>
              <a:spcAft>
                <a:spcPts val="0"/>
              </a:spcAft>
              <a:buSzPts val="1600"/>
              <a:buChar char="○"/>
              <a:defRPr sz="1600"/>
            </a:lvl5pPr>
            <a:lvl6pPr marL="2743200" lvl="5" indent="-330200" rtl="0">
              <a:spcBef>
                <a:spcPts val="800"/>
              </a:spcBef>
              <a:spcAft>
                <a:spcPts val="0"/>
              </a:spcAft>
              <a:buSzPts val="1600"/>
              <a:buChar char="■"/>
              <a:defRPr sz="1600"/>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54" name="Google Shape;54;p7"/>
          <p:cNvSpPr txBox="1">
            <a:spLocks noGrp="1"/>
          </p:cNvSpPr>
          <p:nvPr>
            <p:ph type="body" idx="2"/>
          </p:nvPr>
        </p:nvSpPr>
        <p:spPr>
          <a:xfrm>
            <a:off x="3414199" y="1430150"/>
            <a:ext cx="2315700" cy="27975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800"/>
              </a:spcBef>
              <a:spcAft>
                <a:spcPts val="0"/>
              </a:spcAft>
              <a:buSzPts val="1600"/>
              <a:buChar char="○"/>
              <a:defRPr sz="1600"/>
            </a:lvl2pPr>
            <a:lvl3pPr marL="1371600" lvl="2" indent="-330200" rtl="0">
              <a:spcBef>
                <a:spcPts val="800"/>
              </a:spcBef>
              <a:spcAft>
                <a:spcPts val="0"/>
              </a:spcAft>
              <a:buSzPts val="1600"/>
              <a:buChar char="■"/>
              <a:defRPr sz="1600"/>
            </a:lvl3pPr>
            <a:lvl4pPr marL="1828800" lvl="3" indent="-330200" rtl="0">
              <a:spcBef>
                <a:spcPts val="800"/>
              </a:spcBef>
              <a:spcAft>
                <a:spcPts val="0"/>
              </a:spcAft>
              <a:buSzPts val="1600"/>
              <a:buChar char="●"/>
              <a:defRPr sz="1600"/>
            </a:lvl4pPr>
            <a:lvl5pPr marL="2286000" lvl="4" indent="-330200" rtl="0">
              <a:spcBef>
                <a:spcPts val="800"/>
              </a:spcBef>
              <a:spcAft>
                <a:spcPts val="0"/>
              </a:spcAft>
              <a:buSzPts val="1600"/>
              <a:buChar char="○"/>
              <a:defRPr sz="1600"/>
            </a:lvl5pPr>
            <a:lvl6pPr marL="2743200" lvl="5" indent="-330200" rtl="0">
              <a:spcBef>
                <a:spcPts val="800"/>
              </a:spcBef>
              <a:spcAft>
                <a:spcPts val="0"/>
              </a:spcAft>
              <a:buSzPts val="1600"/>
              <a:buChar char="■"/>
              <a:defRPr sz="1600"/>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55" name="Google Shape;55;p7"/>
          <p:cNvSpPr txBox="1">
            <a:spLocks noGrp="1"/>
          </p:cNvSpPr>
          <p:nvPr>
            <p:ph type="body" idx="3"/>
          </p:nvPr>
        </p:nvSpPr>
        <p:spPr>
          <a:xfrm>
            <a:off x="5973097" y="1430150"/>
            <a:ext cx="2315700" cy="27975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800"/>
              </a:spcBef>
              <a:spcAft>
                <a:spcPts val="0"/>
              </a:spcAft>
              <a:buSzPts val="1600"/>
              <a:buChar char="○"/>
              <a:defRPr sz="1600"/>
            </a:lvl2pPr>
            <a:lvl3pPr marL="1371600" lvl="2" indent="-330200" rtl="0">
              <a:spcBef>
                <a:spcPts val="800"/>
              </a:spcBef>
              <a:spcAft>
                <a:spcPts val="0"/>
              </a:spcAft>
              <a:buSzPts val="1600"/>
              <a:buChar char="■"/>
              <a:defRPr sz="1600"/>
            </a:lvl3pPr>
            <a:lvl4pPr marL="1828800" lvl="3" indent="-330200" rtl="0">
              <a:spcBef>
                <a:spcPts val="800"/>
              </a:spcBef>
              <a:spcAft>
                <a:spcPts val="0"/>
              </a:spcAft>
              <a:buSzPts val="1600"/>
              <a:buChar char="●"/>
              <a:defRPr sz="1600"/>
            </a:lvl4pPr>
            <a:lvl5pPr marL="2286000" lvl="4" indent="-330200" rtl="0">
              <a:spcBef>
                <a:spcPts val="800"/>
              </a:spcBef>
              <a:spcAft>
                <a:spcPts val="0"/>
              </a:spcAft>
              <a:buSzPts val="1600"/>
              <a:buChar char="○"/>
              <a:defRPr sz="1600"/>
            </a:lvl5pPr>
            <a:lvl6pPr marL="2743200" lvl="5" indent="-330200" rtl="0">
              <a:spcBef>
                <a:spcPts val="800"/>
              </a:spcBef>
              <a:spcAft>
                <a:spcPts val="0"/>
              </a:spcAft>
              <a:buSzPts val="1600"/>
              <a:buChar char="■"/>
              <a:defRPr sz="1600"/>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56" name="Google Shape;56;p7"/>
          <p:cNvSpPr txBox="1">
            <a:spLocks noGrp="1"/>
          </p:cNvSpPr>
          <p:nvPr>
            <p:ph type="sldNum" idx="12"/>
          </p:nvPr>
        </p:nvSpPr>
        <p:spPr>
          <a:xfrm>
            <a:off x="3923800" y="4509500"/>
            <a:ext cx="1296300" cy="512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9839578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lank dark">
  <p:cSld name="Blank dark">
    <p:bg>
      <p:bgPr>
        <a:solidFill>
          <a:schemeClr val="accent1"/>
        </a:solidFill>
        <a:effectLst/>
      </p:bgPr>
    </p:bg>
    <p:spTree>
      <p:nvGrpSpPr>
        <p:cNvPr id="1" name="Shape 73"/>
        <p:cNvGrpSpPr/>
        <p:nvPr/>
      </p:nvGrpSpPr>
      <p:grpSpPr>
        <a:xfrm>
          <a:off x="0" y="0"/>
          <a:ext cx="0" cy="0"/>
          <a:chOff x="0" y="0"/>
          <a:chExt cx="0" cy="0"/>
        </a:xfrm>
      </p:grpSpPr>
      <p:sp>
        <p:nvSpPr>
          <p:cNvPr id="74" name="Google Shape;74;p11"/>
          <p:cNvSpPr txBox="1">
            <a:spLocks noGrp="1"/>
          </p:cNvSpPr>
          <p:nvPr>
            <p:ph type="sldNum" idx="12"/>
          </p:nvPr>
        </p:nvSpPr>
        <p:spPr>
          <a:xfrm>
            <a:off x="3923800" y="4509500"/>
            <a:ext cx="1296300" cy="512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68564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56060" y="457200"/>
            <a:ext cx="7429499" cy="142875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56060" y="2000250"/>
            <a:ext cx="7429499" cy="234315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628209" y="4412457"/>
            <a:ext cx="1200150" cy="273844"/>
          </a:xfrm>
          <a:prstGeom prst="rect">
            <a:avLst/>
          </a:prstGeom>
        </p:spPr>
        <p:txBody>
          <a:bodyPr vert="horz" lIns="91440" tIns="45720" rIns="91440" bIns="45720" rtlCol="0" anchor="ctr"/>
          <a:lstStyle>
            <a:lvl1pPr algn="r">
              <a:defRPr sz="675"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smtClean="0"/>
              <a:pPr/>
              <a:t>12/6/22</a:t>
            </a:fld>
            <a:endParaRPr lang="en-US" dirty="0"/>
          </a:p>
        </p:txBody>
      </p:sp>
      <p:sp>
        <p:nvSpPr>
          <p:cNvPr id="5" name="Footer Placeholder 4"/>
          <p:cNvSpPr>
            <a:spLocks noGrp="1"/>
          </p:cNvSpPr>
          <p:nvPr>
            <p:ph type="ftr" sz="quarter" idx="3"/>
          </p:nvPr>
        </p:nvSpPr>
        <p:spPr>
          <a:xfrm>
            <a:off x="856059" y="4412457"/>
            <a:ext cx="5657850" cy="273844"/>
          </a:xfrm>
          <a:prstGeom prst="rect">
            <a:avLst/>
          </a:prstGeom>
        </p:spPr>
        <p:txBody>
          <a:bodyPr vert="horz" lIns="91440" tIns="45720" rIns="91440" bIns="45720" rtlCol="0" anchor="ctr"/>
          <a:lstStyle>
            <a:lvl1pPr algn="l">
              <a:defRPr sz="675"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7885510" y="4412457"/>
            <a:ext cx="413375" cy="273844"/>
          </a:xfrm>
          <a:prstGeom prst="rect">
            <a:avLst/>
          </a:prstGeom>
        </p:spPr>
        <p:txBody>
          <a:bodyPr vert="horz" lIns="91440" tIns="45720" rIns="91440" bIns="45720" rtlCol="0" anchor="ctr"/>
          <a:lstStyle>
            <a:lvl1pPr algn="r">
              <a:defRPr sz="675" b="1" i="0">
                <a:solidFill>
                  <a:schemeClr val="tx1">
                    <a:lumMod val="75000"/>
                  </a:schemeClr>
                </a:solidFill>
                <a:effectLst>
                  <a:outerShdw blurRad="50800" dist="38100" dir="2700000" algn="tl" rotWithShape="0">
                    <a:srgbClr val="000000">
                      <a:alpha val="43000"/>
                    </a:srgbClr>
                  </a:outerShdw>
                </a:effectLst>
                <a:latin typeface="+mn-lt"/>
              </a:defRPr>
            </a:lvl1p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846326588"/>
      </p:ext>
    </p:extLst>
  </p:cSld>
  <p:clrMap bg1="dk1" tx1="lt1" bg2="dk2" tx2="lt2" accent1="accent1" accent2="accent2" accent3="accent3" accent4="accent4" accent5="accent5" accent6="accent6" hlink="hlink" folHlink="folHlink"/>
  <p:sldLayoutIdLst>
    <p:sldLayoutId id="2147483896" r:id="rId1"/>
    <p:sldLayoutId id="2147483897" r:id="rId2"/>
    <p:sldLayoutId id="2147483898" r:id="rId3"/>
    <p:sldLayoutId id="2147483899" r:id="rId4"/>
    <p:sldLayoutId id="2147483900" r:id="rId5"/>
    <p:sldLayoutId id="2147483901" r:id="rId6"/>
    <p:sldLayoutId id="2147483902" r:id="rId7"/>
    <p:sldLayoutId id="2147483903" r:id="rId8"/>
    <p:sldLayoutId id="2147483904" r:id="rId9"/>
    <p:sldLayoutId id="2147483905" r:id="rId10"/>
    <p:sldLayoutId id="2147483906" r:id="rId11"/>
    <p:sldLayoutId id="2147483907" r:id="rId12"/>
    <p:sldLayoutId id="2147483908" r:id="rId13"/>
    <p:sldLayoutId id="2147483909" r:id="rId14"/>
    <p:sldLayoutId id="2147483910" r:id="rId15"/>
    <p:sldLayoutId id="2147483911" r:id="rId16"/>
    <p:sldLayoutId id="2147483912" r:id="rId17"/>
    <p:sldLayoutId id="2147483913" r:id="rId18"/>
    <p:sldLayoutId id="2147483914" r:id="rId19"/>
    <p:sldLayoutId id="2147483915" r:id="rId20"/>
    <p:sldLayoutId id="2147483916" r:id="rId21"/>
    <p:sldLayoutId id="2147483917" r:id="rId22"/>
    <p:sldLayoutId id="2147483918" r:id="rId23"/>
    <p:sldLayoutId id="2147483919" r:id="rId24"/>
    <p:sldLayoutId id="2147483920" r:id="rId25"/>
  </p:sldLayoutIdLst>
  <p:transition>
    <p:fade thruBlk="1"/>
  </p:transition>
  <p:hf hdr="0" ftr="0" dt="0"/>
  <p:txStyles>
    <p:titleStyle>
      <a:lvl1pPr algn="l" defTabSz="342900" rtl="0" eaLnBrk="1" latinLnBrk="0" hangingPunct="1">
        <a:spcBef>
          <a:spcPct val="0"/>
        </a:spcBef>
        <a:buNone/>
        <a:defRPr sz="24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tx1"/>
        </a:buClr>
        <a:buSzPct val="100000"/>
        <a:buFont typeface="Arial"/>
        <a:buChar char="•"/>
        <a:defRPr sz="15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557213" indent="-214313" algn="l" defTabSz="342900" rtl="0" eaLnBrk="1" latinLnBrk="0" hangingPunct="1">
        <a:spcBef>
          <a:spcPct val="20000"/>
        </a:spcBef>
        <a:spcAft>
          <a:spcPts val="450"/>
        </a:spcAft>
        <a:buClr>
          <a:schemeClr val="tx1"/>
        </a:buClr>
        <a:buSzPct val="100000"/>
        <a:buFont typeface="Arial"/>
        <a:buChar char="•"/>
        <a:defRPr sz="135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900113" indent="-214313" algn="l" defTabSz="342900" rtl="0" eaLnBrk="1" latinLnBrk="0" hangingPunct="1">
        <a:spcBef>
          <a:spcPct val="20000"/>
        </a:spcBef>
        <a:spcAft>
          <a:spcPts val="45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157288" indent="-128588" algn="l" defTabSz="342900" rtl="0" eaLnBrk="1" latinLnBrk="0" hangingPunct="1">
        <a:spcBef>
          <a:spcPct val="20000"/>
        </a:spcBef>
        <a:spcAft>
          <a:spcPts val="450"/>
        </a:spcAft>
        <a:buClr>
          <a:schemeClr val="tx1"/>
        </a:buClr>
        <a:buSzPct val="100000"/>
        <a:buFont typeface="Arial"/>
        <a:buChar char="•"/>
        <a:defRPr sz="105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1500188" indent="-128588" algn="l" defTabSz="342900" rtl="0" eaLnBrk="1" latinLnBrk="0" hangingPunct="1">
        <a:spcBef>
          <a:spcPct val="20000"/>
        </a:spcBef>
        <a:spcAft>
          <a:spcPts val="450"/>
        </a:spcAft>
        <a:buClr>
          <a:schemeClr val="tx1"/>
        </a:buClr>
        <a:buSzPct val="100000"/>
        <a:buFont typeface="Arial"/>
        <a:buChar char="•"/>
        <a:defRPr sz="105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1885950" indent="-171450" algn="l" defTabSz="342900" rtl="0" eaLnBrk="1" latinLnBrk="0" hangingPunct="1">
        <a:spcBef>
          <a:spcPct val="20000"/>
        </a:spcBef>
        <a:spcAft>
          <a:spcPts val="450"/>
        </a:spcAft>
        <a:buClr>
          <a:schemeClr val="tx1"/>
        </a:buClr>
        <a:buSzPct val="100000"/>
        <a:buFont typeface="Arial"/>
        <a:buChar char="•"/>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228850" indent="-171450" algn="l" defTabSz="342900" rtl="0" eaLnBrk="1" latinLnBrk="0" hangingPunct="1">
        <a:spcBef>
          <a:spcPct val="20000"/>
        </a:spcBef>
        <a:spcAft>
          <a:spcPts val="450"/>
        </a:spcAft>
        <a:buClr>
          <a:schemeClr val="tx1"/>
        </a:buClr>
        <a:buSzPct val="100000"/>
        <a:buFont typeface="Arial"/>
        <a:buChar char="•"/>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2571750" indent="-171450" algn="l" defTabSz="342900" rtl="0" eaLnBrk="1" latinLnBrk="0" hangingPunct="1">
        <a:spcBef>
          <a:spcPct val="20000"/>
        </a:spcBef>
        <a:spcAft>
          <a:spcPts val="450"/>
        </a:spcAft>
        <a:buClr>
          <a:schemeClr val="tx1"/>
        </a:buClr>
        <a:buSzPct val="100000"/>
        <a:buFont typeface="Arial"/>
        <a:buChar char="•"/>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2914650" indent="-171450" algn="l" defTabSz="342900" rtl="0" eaLnBrk="1" latinLnBrk="0" hangingPunct="1">
        <a:spcBef>
          <a:spcPct val="20000"/>
        </a:spcBef>
        <a:spcAft>
          <a:spcPts val="450"/>
        </a:spcAft>
        <a:buClr>
          <a:schemeClr val="tx1"/>
        </a:buClr>
        <a:buSzPct val="100000"/>
        <a:buFont typeface="Arial"/>
        <a:buChar char="•"/>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0.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3.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9.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3.xm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5.xml"/><Relationship Id="rId1" Type="http://schemas.openxmlformats.org/officeDocument/2006/relationships/slideLayout" Target="../slideLayouts/slideLayout2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Shape 86"/>
        <p:cNvGrpSpPr/>
        <p:nvPr/>
      </p:nvGrpSpPr>
      <p:grpSpPr>
        <a:xfrm>
          <a:off x="0" y="0"/>
          <a:ext cx="0" cy="0"/>
          <a:chOff x="0" y="0"/>
          <a:chExt cx="0" cy="0"/>
        </a:xfrm>
      </p:grpSpPr>
      <p:sp>
        <p:nvSpPr>
          <p:cNvPr id="87" name="Google Shape;87;p14"/>
          <p:cNvSpPr txBox="1">
            <a:spLocks noGrp="1"/>
          </p:cNvSpPr>
          <p:nvPr>
            <p:ph type="ctrTitle"/>
          </p:nvPr>
        </p:nvSpPr>
        <p:spPr>
          <a:xfrm>
            <a:off x="457200" y="498242"/>
            <a:ext cx="6018800" cy="4130908"/>
          </a:xfrm>
          <a:prstGeom prst="rect">
            <a:avLst/>
          </a:prstGeom>
        </p:spPr>
        <p:txBody>
          <a:bodyPr spcFirstLastPara="1" vert="horz" lIns="91440" tIns="45720" rIns="91440" bIns="45720" rtlCol="0" anchor="ctr" anchorCtr="0">
            <a:normAutofit fontScale="90000"/>
          </a:bodyPr>
          <a:lstStyle/>
          <a:p>
            <a:pPr defTabSz="457200">
              <a:spcBef>
                <a:spcPct val="0"/>
              </a:spcBef>
            </a:pPr>
            <a:r>
              <a:rPr lang="en-US" sz="3200" b="1" dirty="0">
                <a:gradFill flip="none" rotWithShape="1">
                  <a:gsLst>
                    <a:gs pos="0">
                      <a:schemeClr val="tx1"/>
                    </a:gs>
                    <a:gs pos="100000">
                      <a:schemeClr val="tx1">
                        <a:lumMod val="65000"/>
                      </a:schemeClr>
                    </a:gs>
                  </a:gsLst>
                  <a:lin ang="5580000" scaled="0"/>
                  <a:tileRect/>
                </a:gradFill>
              </a:rPr>
              <a:t>BMIH4006 Operating Hotel Facilities</a:t>
            </a:r>
            <a:br>
              <a:rPr lang="en-US" sz="3200" b="1" dirty="0">
                <a:gradFill flip="none" rotWithShape="1">
                  <a:gsLst>
                    <a:gs pos="0">
                      <a:schemeClr val="tx1"/>
                    </a:gs>
                    <a:gs pos="100000">
                      <a:schemeClr val="tx1">
                        <a:lumMod val="65000"/>
                      </a:schemeClr>
                    </a:gs>
                  </a:gsLst>
                  <a:lin ang="5580000" scaled="0"/>
                  <a:tileRect/>
                </a:gradFill>
              </a:rPr>
            </a:br>
            <a:br>
              <a:rPr lang="en-US" sz="3200" b="1" dirty="0">
                <a:gradFill flip="none" rotWithShape="1">
                  <a:gsLst>
                    <a:gs pos="0">
                      <a:schemeClr val="tx1"/>
                    </a:gs>
                    <a:gs pos="100000">
                      <a:schemeClr val="tx1">
                        <a:lumMod val="65000"/>
                      </a:schemeClr>
                    </a:gs>
                  </a:gsLst>
                  <a:lin ang="5580000" scaled="0"/>
                  <a:tileRect/>
                </a:gradFill>
              </a:rPr>
            </a:br>
            <a:r>
              <a:rPr lang="en-US" sz="2400" b="1" i="1" dirty="0">
                <a:gradFill flip="none" rotWithShape="1">
                  <a:gsLst>
                    <a:gs pos="0">
                      <a:schemeClr val="tx1"/>
                    </a:gs>
                    <a:gs pos="100000">
                      <a:schemeClr val="tx1">
                        <a:lumMod val="65000"/>
                      </a:schemeClr>
                    </a:gs>
                  </a:gsLst>
                  <a:lin ang="5580000" scaled="0"/>
                  <a:tileRect/>
                </a:gradFill>
              </a:rPr>
              <a:t>employee Engagement Presentation</a:t>
            </a:r>
            <a:br>
              <a:rPr lang="en-US" sz="2400" b="1" i="1" dirty="0">
                <a:gradFill flip="none" rotWithShape="1">
                  <a:gsLst>
                    <a:gs pos="0">
                      <a:schemeClr val="tx1"/>
                    </a:gs>
                    <a:gs pos="100000">
                      <a:schemeClr val="tx1">
                        <a:lumMod val="65000"/>
                      </a:schemeClr>
                    </a:gs>
                  </a:gsLst>
                  <a:lin ang="5580000" scaled="0"/>
                  <a:tileRect/>
                </a:gradFill>
              </a:rPr>
            </a:br>
            <a:br>
              <a:rPr lang="en-US" sz="2400" b="1" i="1" dirty="0">
                <a:gradFill flip="none" rotWithShape="1">
                  <a:gsLst>
                    <a:gs pos="0">
                      <a:schemeClr val="tx1"/>
                    </a:gs>
                    <a:gs pos="100000">
                      <a:schemeClr val="tx1">
                        <a:lumMod val="65000"/>
                      </a:schemeClr>
                    </a:gs>
                  </a:gsLst>
                  <a:lin ang="5580000" scaled="0"/>
                  <a:tileRect/>
                </a:gradFill>
              </a:rPr>
            </a:br>
            <a:r>
              <a:rPr lang="en-US" sz="2400" b="1" i="1" dirty="0">
                <a:gradFill flip="none" rotWithShape="1">
                  <a:gsLst>
                    <a:gs pos="0">
                      <a:schemeClr val="tx1"/>
                    </a:gs>
                    <a:gs pos="100000">
                      <a:schemeClr val="tx1">
                        <a:lumMod val="65000"/>
                      </a:schemeClr>
                    </a:gs>
                  </a:gsLst>
                  <a:lin ang="5580000" scaled="0"/>
                  <a:tileRect/>
                </a:gradFill>
              </a:rPr>
              <a:t>                 </a:t>
            </a:r>
            <a:r>
              <a:rPr lang="en-US" sz="1800" b="1" i="1" dirty="0">
                <a:gradFill flip="none" rotWithShape="1">
                  <a:gsLst>
                    <a:gs pos="0">
                      <a:schemeClr val="tx1"/>
                    </a:gs>
                    <a:gs pos="100000">
                      <a:schemeClr val="tx1">
                        <a:lumMod val="65000"/>
                      </a:schemeClr>
                    </a:gs>
                  </a:gsLst>
                  <a:lin ang="5580000" scaled="0"/>
                  <a:tileRect/>
                </a:gradFill>
                <a:latin typeface="Arial" panose="020B0604020202020204" pitchFamily="34" charset="0"/>
                <a:cs typeface="Arial" panose="020B0604020202020204" pitchFamily="34" charset="0"/>
              </a:rPr>
              <a:t>Student name: </a:t>
            </a:r>
            <a:r>
              <a:rPr lang="en-US" sz="1800" b="1" i="1" dirty="0" err="1">
                <a:gradFill flip="none" rotWithShape="1">
                  <a:gsLst>
                    <a:gs pos="0">
                      <a:schemeClr val="tx1"/>
                    </a:gs>
                    <a:gs pos="100000">
                      <a:schemeClr val="tx1">
                        <a:lumMod val="65000"/>
                      </a:schemeClr>
                    </a:gs>
                  </a:gsLst>
                  <a:lin ang="5580000" scaled="0"/>
                  <a:tileRect/>
                </a:gradFill>
                <a:latin typeface="Arial" panose="020B0604020202020204" pitchFamily="34" charset="0"/>
                <a:cs typeface="Arial" panose="020B0604020202020204" pitchFamily="34" charset="0"/>
              </a:rPr>
              <a:t>Frentusca</a:t>
            </a:r>
            <a:r>
              <a:rPr lang="en-US" sz="1800" b="1" i="1" dirty="0">
                <a:gradFill flip="none" rotWithShape="1">
                  <a:gsLst>
                    <a:gs pos="0">
                      <a:schemeClr val="tx1"/>
                    </a:gs>
                    <a:gs pos="100000">
                      <a:schemeClr val="tx1">
                        <a:lumMod val="65000"/>
                      </a:schemeClr>
                    </a:gs>
                  </a:gsLst>
                  <a:lin ang="5580000" scaled="0"/>
                  <a:tileRect/>
                </a:gradFill>
                <a:latin typeface="Arial" panose="020B0604020202020204" pitchFamily="34" charset="0"/>
                <a:cs typeface="Arial" panose="020B0604020202020204" pitchFamily="34" charset="0"/>
              </a:rPr>
              <a:t> Ana-Maria</a:t>
            </a:r>
            <a:br>
              <a:rPr lang="en-US" sz="1800" b="1" i="1" dirty="0">
                <a:gradFill flip="none" rotWithShape="1">
                  <a:gsLst>
                    <a:gs pos="0">
                      <a:schemeClr val="tx1"/>
                    </a:gs>
                    <a:gs pos="100000">
                      <a:schemeClr val="tx1">
                        <a:lumMod val="65000"/>
                      </a:schemeClr>
                    </a:gs>
                  </a:gsLst>
                  <a:lin ang="5580000" scaled="0"/>
                  <a:tileRect/>
                </a:gradFill>
                <a:latin typeface="Arial" panose="020B0604020202020204" pitchFamily="34" charset="0"/>
                <a:cs typeface="Arial" panose="020B0604020202020204" pitchFamily="34" charset="0"/>
              </a:rPr>
            </a:br>
            <a:r>
              <a:rPr lang="en-US" sz="1800" b="1" i="1" dirty="0">
                <a:gradFill flip="none" rotWithShape="1">
                  <a:gsLst>
                    <a:gs pos="0">
                      <a:schemeClr val="tx1"/>
                    </a:gs>
                    <a:gs pos="100000">
                      <a:schemeClr val="tx1">
                        <a:lumMod val="65000"/>
                      </a:schemeClr>
                    </a:gs>
                  </a:gsLst>
                  <a:lin ang="5580000" scaled="0"/>
                  <a:tileRect/>
                </a:gradFill>
                <a:latin typeface="Arial" panose="020B0604020202020204" pitchFamily="34" charset="0"/>
                <a:cs typeface="Arial" panose="020B0604020202020204" pitchFamily="34" charset="0"/>
              </a:rPr>
              <a:t>Student number : 2120534</a:t>
            </a:r>
            <a:br>
              <a:rPr lang="en-US" sz="1800" b="1" i="1" dirty="0">
                <a:gradFill flip="none" rotWithShape="1">
                  <a:gsLst>
                    <a:gs pos="0">
                      <a:schemeClr val="tx1"/>
                    </a:gs>
                    <a:gs pos="100000">
                      <a:schemeClr val="tx1">
                        <a:lumMod val="65000"/>
                      </a:schemeClr>
                    </a:gs>
                  </a:gsLst>
                  <a:lin ang="5580000" scaled="0"/>
                  <a:tileRect/>
                </a:gradFill>
                <a:latin typeface="Arial" panose="020B0604020202020204" pitchFamily="34" charset="0"/>
                <a:cs typeface="Arial" panose="020B0604020202020204" pitchFamily="34" charset="0"/>
              </a:rPr>
            </a:br>
            <a:r>
              <a:rPr lang="en-US" sz="1800" b="1" i="1" dirty="0">
                <a:gradFill flip="none" rotWithShape="1">
                  <a:gsLst>
                    <a:gs pos="0">
                      <a:schemeClr val="tx1"/>
                    </a:gs>
                    <a:gs pos="100000">
                      <a:schemeClr val="tx1">
                        <a:lumMod val="65000"/>
                      </a:schemeClr>
                    </a:gs>
                  </a:gsLst>
                  <a:lin ang="5580000" scaled="0"/>
                  <a:tileRect/>
                </a:gradFill>
                <a:latin typeface="Arial" panose="020B0604020202020204" pitchFamily="34" charset="0"/>
                <a:cs typeface="Arial" panose="020B0604020202020204" pitchFamily="34" charset="0"/>
              </a:rPr>
              <a:t>             Module Tutor : </a:t>
            </a:r>
            <a:r>
              <a:rPr lang="en-US" sz="1800" b="1" i="1" dirty="0" err="1">
                <a:gradFill flip="none" rotWithShape="1">
                  <a:gsLst>
                    <a:gs pos="0">
                      <a:schemeClr val="tx1"/>
                    </a:gs>
                    <a:gs pos="100000">
                      <a:schemeClr val="tx1">
                        <a:lumMod val="65000"/>
                      </a:schemeClr>
                    </a:gs>
                  </a:gsLst>
                  <a:lin ang="5580000" scaled="0"/>
                  <a:tileRect/>
                </a:gradFill>
                <a:latin typeface="Arial" panose="020B0604020202020204" pitchFamily="34" charset="0"/>
                <a:cs typeface="Arial" panose="020B0604020202020204" pitchFamily="34" charset="0"/>
              </a:rPr>
              <a:t>tRISTAN</a:t>
            </a:r>
            <a:r>
              <a:rPr lang="en-US" sz="1800" b="1" i="1" dirty="0">
                <a:gradFill flip="none" rotWithShape="1">
                  <a:gsLst>
                    <a:gs pos="0">
                      <a:schemeClr val="tx1"/>
                    </a:gs>
                    <a:gs pos="100000">
                      <a:schemeClr val="tx1">
                        <a:lumMod val="65000"/>
                      </a:schemeClr>
                    </a:gs>
                  </a:gsLst>
                  <a:lin ang="5580000" scaled="0"/>
                  <a:tileRect/>
                </a:gradFill>
                <a:latin typeface="Arial" panose="020B0604020202020204" pitchFamily="34" charset="0"/>
                <a:cs typeface="Arial" panose="020B0604020202020204" pitchFamily="34" charset="0"/>
              </a:rPr>
              <a:t> Hawkins</a:t>
            </a:r>
            <a:br>
              <a:rPr lang="en-US" sz="1800" b="1" dirty="0">
                <a:gradFill flip="none" rotWithShape="1">
                  <a:gsLst>
                    <a:gs pos="0">
                      <a:schemeClr val="tx1"/>
                    </a:gs>
                    <a:gs pos="100000">
                      <a:schemeClr val="tx1">
                        <a:lumMod val="65000"/>
                      </a:schemeClr>
                    </a:gs>
                  </a:gsLst>
                  <a:lin ang="5580000" scaled="0"/>
                  <a:tileRect/>
                </a:gradFill>
              </a:rPr>
            </a:br>
            <a:br>
              <a:rPr lang="en-US" sz="3200" b="1" dirty="0">
                <a:gradFill flip="none" rotWithShape="1">
                  <a:gsLst>
                    <a:gs pos="0">
                      <a:schemeClr val="tx1"/>
                    </a:gs>
                    <a:gs pos="100000">
                      <a:schemeClr val="tx1">
                        <a:lumMod val="65000"/>
                      </a:schemeClr>
                    </a:gs>
                  </a:gsLst>
                  <a:lin ang="5580000" scaled="0"/>
                  <a:tileRect/>
                </a:gradFill>
              </a:rPr>
            </a:br>
            <a:endParaRPr lang="en-US" sz="3200" b="1" dirty="0">
              <a:gradFill flip="none" rotWithShape="1">
                <a:gsLst>
                  <a:gs pos="0">
                    <a:schemeClr val="tx1"/>
                  </a:gs>
                  <a:gs pos="100000">
                    <a:schemeClr val="tx1">
                      <a:lumMod val="65000"/>
                    </a:schemeClr>
                  </a:gs>
                </a:gsLst>
                <a:lin ang="5580000" scaled="0"/>
                <a:tileRect/>
              </a:gradFill>
            </a:endParaRPr>
          </a:p>
        </p:txBody>
      </p:sp>
      <p:grpSp>
        <p:nvGrpSpPr>
          <p:cNvPr id="88" name="Google Shape;88;p14"/>
          <p:cNvGrpSpPr/>
          <p:nvPr/>
        </p:nvGrpSpPr>
        <p:grpSpPr>
          <a:xfrm>
            <a:off x="5952151" y="483830"/>
            <a:ext cx="2434546" cy="3935810"/>
            <a:chOff x="1988225" y="4286525"/>
            <a:chExt cx="305075" cy="493200"/>
          </a:xfrm>
        </p:grpSpPr>
        <p:sp>
          <p:nvSpPr>
            <p:cNvPr id="89" name="Google Shape;89;p14"/>
            <p:cNvSpPr/>
            <p:nvPr/>
          </p:nvSpPr>
          <p:spPr>
            <a:xfrm>
              <a:off x="2178800" y="4519725"/>
              <a:ext cx="114500" cy="114475"/>
            </a:xfrm>
            <a:custGeom>
              <a:avLst/>
              <a:gdLst/>
              <a:ahLst/>
              <a:cxnLst/>
              <a:rect l="l" t="t" r="r" b="b"/>
              <a:pathLst>
                <a:path w="4580" h="4579" fill="none" extrusionOk="0">
                  <a:moveTo>
                    <a:pt x="731" y="4189"/>
                  </a:moveTo>
                  <a:lnTo>
                    <a:pt x="731" y="4189"/>
                  </a:lnTo>
                  <a:lnTo>
                    <a:pt x="853" y="4286"/>
                  </a:lnTo>
                  <a:lnTo>
                    <a:pt x="999" y="4384"/>
                  </a:lnTo>
                  <a:lnTo>
                    <a:pt x="1170" y="4457"/>
                  </a:lnTo>
                  <a:lnTo>
                    <a:pt x="1316" y="4506"/>
                  </a:lnTo>
                  <a:lnTo>
                    <a:pt x="1486" y="4554"/>
                  </a:lnTo>
                  <a:lnTo>
                    <a:pt x="1657" y="4579"/>
                  </a:lnTo>
                  <a:lnTo>
                    <a:pt x="1827" y="4579"/>
                  </a:lnTo>
                  <a:lnTo>
                    <a:pt x="1973" y="4579"/>
                  </a:lnTo>
                  <a:lnTo>
                    <a:pt x="2144" y="4579"/>
                  </a:lnTo>
                  <a:lnTo>
                    <a:pt x="2314" y="4530"/>
                  </a:lnTo>
                  <a:lnTo>
                    <a:pt x="2485" y="4481"/>
                  </a:lnTo>
                  <a:lnTo>
                    <a:pt x="2631" y="4433"/>
                  </a:lnTo>
                  <a:lnTo>
                    <a:pt x="2777" y="4360"/>
                  </a:lnTo>
                  <a:lnTo>
                    <a:pt x="2923" y="4262"/>
                  </a:lnTo>
                  <a:lnTo>
                    <a:pt x="3069" y="4165"/>
                  </a:lnTo>
                  <a:lnTo>
                    <a:pt x="3191" y="4043"/>
                  </a:lnTo>
                  <a:lnTo>
                    <a:pt x="3191" y="4043"/>
                  </a:lnTo>
                  <a:lnTo>
                    <a:pt x="3337" y="3872"/>
                  </a:lnTo>
                  <a:lnTo>
                    <a:pt x="3483" y="3653"/>
                  </a:lnTo>
                  <a:lnTo>
                    <a:pt x="3605" y="3410"/>
                  </a:lnTo>
                  <a:lnTo>
                    <a:pt x="3751" y="3117"/>
                  </a:lnTo>
                  <a:lnTo>
                    <a:pt x="3995" y="2484"/>
                  </a:lnTo>
                  <a:lnTo>
                    <a:pt x="4214" y="1827"/>
                  </a:lnTo>
                  <a:lnTo>
                    <a:pt x="4409" y="1169"/>
                  </a:lnTo>
                  <a:lnTo>
                    <a:pt x="4531" y="609"/>
                  </a:lnTo>
                  <a:lnTo>
                    <a:pt x="4579" y="219"/>
                  </a:lnTo>
                  <a:lnTo>
                    <a:pt x="4579" y="97"/>
                  </a:lnTo>
                  <a:lnTo>
                    <a:pt x="4579" y="24"/>
                  </a:lnTo>
                  <a:lnTo>
                    <a:pt x="4579" y="24"/>
                  </a:lnTo>
                  <a:lnTo>
                    <a:pt x="4506" y="0"/>
                  </a:lnTo>
                  <a:lnTo>
                    <a:pt x="4385" y="0"/>
                  </a:lnTo>
                  <a:lnTo>
                    <a:pt x="3970" y="73"/>
                  </a:lnTo>
                  <a:lnTo>
                    <a:pt x="3410" y="195"/>
                  </a:lnTo>
                  <a:lnTo>
                    <a:pt x="2777" y="365"/>
                  </a:lnTo>
                  <a:lnTo>
                    <a:pt x="2095" y="609"/>
                  </a:lnTo>
                  <a:lnTo>
                    <a:pt x="1462" y="852"/>
                  </a:lnTo>
                  <a:lnTo>
                    <a:pt x="1194" y="974"/>
                  </a:lnTo>
                  <a:lnTo>
                    <a:pt x="926" y="1120"/>
                  </a:lnTo>
                  <a:lnTo>
                    <a:pt x="707" y="1266"/>
                  </a:lnTo>
                  <a:lnTo>
                    <a:pt x="561" y="1388"/>
                  </a:lnTo>
                  <a:lnTo>
                    <a:pt x="561" y="1388"/>
                  </a:lnTo>
                  <a:lnTo>
                    <a:pt x="439" y="1534"/>
                  </a:lnTo>
                  <a:lnTo>
                    <a:pt x="342" y="1656"/>
                  </a:lnTo>
                  <a:lnTo>
                    <a:pt x="244" y="1802"/>
                  </a:lnTo>
                  <a:lnTo>
                    <a:pt x="171" y="1973"/>
                  </a:lnTo>
                  <a:lnTo>
                    <a:pt x="98" y="2119"/>
                  </a:lnTo>
                  <a:lnTo>
                    <a:pt x="49" y="2289"/>
                  </a:lnTo>
                  <a:lnTo>
                    <a:pt x="25" y="2436"/>
                  </a:lnTo>
                  <a:lnTo>
                    <a:pt x="1" y="2606"/>
                  </a:lnTo>
                  <a:lnTo>
                    <a:pt x="1" y="2776"/>
                  </a:lnTo>
                  <a:lnTo>
                    <a:pt x="25" y="2947"/>
                  </a:lnTo>
                  <a:lnTo>
                    <a:pt x="49" y="3117"/>
                  </a:lnTo>
                  <a:lnTo>
                    <a:pt x="98" y="3264"/>
                  </a:lnTo>
                  <a:lnTo>
                    <a:pt x="147" y="3434"/>
                  </a:lnTo>
                  <a:lnTo>
                    <a:pt x="220" y="3580"/>
                  </a:lnTo>
                  <a:lnTo>
                    <a:pt x="317" y="3726"/>
                  </a:lnTo>
                  <a:lnTo>
                    <a:pt x="415" y="3872"/>
                  </a:lnTo>
                  <a:lnTo>
                    <a:pt x="731" y="4189"/>
                  </a:lnTo>
                  <a:close/>
                </a:path>
              </a:pathLst>
            </a:custGeom>
            <a:noFill/>
            <a:ln w="121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90" name="Google Shape;90;p14"/>
            <p:cNvSpPr/>
            <p:nvPr/>
          </p:nvSpPr>
          <p:spPr>
            <a:xfrm>
              <a:off x="1988225" y="4539200"/>
              <a:ext cx="156500" cy="156500"/>
            </a:xfrm>
            <a:custGeom>
              <a:avLst/>
              <a:gdLst/>
              <a:ahLst/>
              <a:cxnLst/>
              <a:rect l="l" t="t" r="r" b="b"/>
              <a:pathLst>
                <a:path w="6260" h="6260" fill="none" extrusionOk="0">
                  <a:moveTo>
                    <a:pt x="5675" y="5334"/>
                  </a:moveTo>
                  <a:lnTo>
                    <a:pt x="5675" y="5334"/>
                  </a:lnTo>
                  <a:lnTo>
                    <a:pt x="5821" y="5139"/>
                  </a:lnTo>
                  <a:lnTo>
                    <a:pt x="5943" y="4944"/>
                  </a:lnTo>
                  <a:lnTo>
                    <a:pt x="6041" y="4725"/>
                  </a:lnTo>
                  <a:lnTo>
                    <a:pt x="6138" y="4506"/>
                  </a:lnTo>
                  <a:lnTo>
                    <a:pt x="6187" y="4287"/>
                  </a:lnTo>
                  <a:lnTo>
                    <a:pt x="6235" y="4043"/>
                  </a:lnTo>
                  <a:lnTo>
                    <a:pt x="6260" y="3824"/>
                  </a:lnTo>
                  <a:lnTo>
                    <a:pt x="6260" y="3581"/>
                  </a:lnTo>
                  <a:lnTo>
                    <a:pt x="6235" y="3361"/>
                  </a:lnTo>
                  <a:lnTo>
                    <a:pt x="6187" y="3118"/>
                  </a:lnTo>
                  <a:lnTo>
                    <a:pt x="6138" y="2899"/>
                  </a:lnTo>
                  <a:lnTo>
                    <a:pt x="6041" y="2679"/>
                  </a:lnTo>
                  <a:lnTo>
                    <a:pt x="5943" y="2460"/>
                  </a:lnTo>
                  <a:lnTo>
                    <a:pt x="5821" y="2265"/>
                  </a:lnTo>
                  <a:lnTo>
                    <a:pt x="5675" y="2071"/>
                  </a:lnTo>
                  <a:lnTo>
                    <a:pt x="5505" y="1900"/>
                  </a:lnTo>
                  <a:lnTo>
                    <a:pt x="5505" y="1900"/>
                  </a:lnTo>
                  <a:lnTo>
                    <a:pt x="5286" y="1705"/>
                  </a:lnTo>
                  <a:lnTo>
                    <a:pt x="4993" y="1510"/>
                  </a:lnTo>
                  <a:lnTo>
                    <a:pt x="4652" y="1316"/>
                  </a:lnTo>
                  <a:lnTo>
                    <a:pt x="4263" y="1145"/>
                  </a:lnTo>
                  <a:lnTo>
                    <a:pt x="3849" y="975"/>
                  </a:lnTo>
                  <a:lnTo>
                    <a:pt x="3410" y="804"/>
                  </a:lnTo>
                  <a:lnTo>
                    <a:pt x="2485" y="487"/>
                  </a:lnTo>
                  <a:lnTo>
                    <a:pt x="1608" y="244"/>
                  </a:lnTo>
                  <a:lnTo>
                    <a:pt x="853" y="73"/>
                  </a:lnTo>
                  <a:lnTo>
                    <a:pt x="536" y="25"/>
                  </a:lnTo>
                  <a:lnTo>
                    <a:pt x="293" y="0"/>
                  </a:lnTo>
                  <a:lnTo>
                    <a:pt x="122" y="0"/>
                  </a:lnTo>
                  <a:lnTo>
                    <a:pt x="25" y="25"/>
                  </a:lnTo>
                  <a:lnTo>
                    <a:pt x="25" y="25"/>
                  </a:lnTo>
                  <a:lnTo>
                    <a:pt x="1" y="122"/>
                  </a:lnTo>
                  <a:lnTo>
                    <a:pt x="1" y="293"/>
                  </a:lnTo>
                  <a:lnTo>
                    <a:pt x="25" y="536"/>
                  </a:lnTo>
                  <a:lnTo>
                    <a:pt x="74" y="853"/>
                  </a:lnTo>
                  <a:lnTo>
                    <a:pt x="244" y="1608"/>
                  </a:lnTo>
                  <a:lnTo>
                    <a:pt x="488" y="2485"/>
                  </a:lnTo>
                  <a:lnTo>
                    <a:pt x="804" y="3410"/>
                  </a:lnTo>
                  <a:lnTo>
                    <a:pt x="975" y="3848"/>
                  </a:lnTo>
                  <a:lnTo>
                    <a:pt x="1145" y="4262"/>
                  </a:lnTo>
                  <a:lnTo>
                    <a:pt x="1316" y="4652"/>
                  </a:lnTo>
                  <a:lnTo>
                    <a:pt x="1511" y="4993"/>
                  </a:lnTo>
                  <a:lnTo>
                    <a:pt x="1705" y="5285"/>
                  </a:lnTo>
                  <a:lnTo>
                    <a:pt x="1900" y="5505"/>
                  </a:lnTo>
                  <a:lnTo>
                    <a:pt x="1900" y="5505"/>
                  </a:lnTo>
                  <a:lnTo>
                    <a:pt x="2071" y="5675"/>
                  </a:lnTo>
                  <a:lnTo>
                    <a:pt x="2266" y="5821"/>
                  </a:lnTo>
                  <a:lnTo>
                    <a:pt x="2460" y="5943"/>
                  </a:lnTo>
                  <a:lnTo>
                    <a:pt x="2680" y="6040"/>
                  </a:lnTo>
                  <a:lnTo>
                    <a:pt x="2899" y="6138"/>
                  </a:lnTo>
                  <a:lnTo>
                    <a:pt x="3118" y="6187"/>
                  </a:lnTo>
                  <a:lnTo>
                    <a:pt x="3362" y="6235"/>
                  </a:lnTo>
                  <a:lnTo>
                    <a:pt x="3581" y="6260"/>
                  </a:lnTo>
                  <a:lnTo>
                    <a:pt x="3824" y="6260"/>
                  </a:lnTo>
                  <a:lnTo>
                    <a:pt x="4043" y="6235"/>
                  </a:lnTo>
                  <a:lnTo>
                    <a:pt x="4287" y="6187"/>
                  </a:lnTo>
                  <a:lnTo>
                    <a:pt x="4506" y="6138"/>
                  </a:lnTo>
                  <a:lnTo>
                    <a:pt x="4725" y="6040"/>
                  </a:lnTo>
                  <a:lnTo>
                    <a:pt x="4945" y="5943"/>
                  </a:lnTo>
                  <a:lnTo>
                    <a:pt x="5139" y="5821"/>
                  </a:lnTo>
                  <a:lnTo>
                    <a:pt x="5334" y="5675"/>
                  </a:lnTo>
                  <a:lnTo>
                    <a:pt x="5675" y="5334"/>
                  </a:lnTo>
                  <a:close/>
                </a:path>
              </a:pathLst>
            </a:custGeom>
            <a:noFill/>
            <a:ln w="121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91" name="Google Shape;91;p14"/>
            <p:cNvSpPr/>
            <p:nvPr/>
          </p:nvSpPr>
          <p:spPr>
            <a:xfrm>
              <a:off x="2042425" y="4286525"/>
              <a:ext cx="239300" cy="236250"/>
            </a:xfrm>
            <a:custGeom>
              <a:avLst/>
              <a:gdLst/>
              <a:ahLst/>
              <a:cxnLst/>
              <a:rect l="l" t="t" r="r" b="b"/>
              <a:pathLst>
                <a:path w="9572" h="9450" fill="none" extrusionOk="0">
                  <a:moveTo>
                    <a:pt x="5358" y="9450"/>
                  </a:moveTo>
                  <a:lnTo>
                    <a:pt x="5358" y="9450"/>
                  </a:lnTo>
                  <a:lnTo>
                    <a:pt x="5650" y="9328"/>
                  </a:lnTo>
                  <a:lnTo>
                    <a:pt x="5918" y="9133"/>
                  </a:lnTo>
                  <a:lnTo>
                    <a:pt x="6162" y="8914"/>
                  </a:lnTo>
                  <a:lnTo>
                    <a:pt x="6381" y="8646"/>
                  </a:lnTo>
                  <a:lnTo>
                    <a:pt x="6381" y="8646"/>
                  </a:lnTo>
                  <a:lnTo>
                    <a:pt x="6649" y="8670"/>
                  </a:lnTo>
                  <a:lnTo>
                    <a:pt x="6917" y="8670"/>
                  </a:lnTo>
                  <a:lnTo>
                    <a:pt x="7160" y="8646"/>
                  </a:lnTo>
                  <a:lnTo>
                    <a:pt x="7404" y="8597"/>
                  </a:lnTo>
                  <a:lnTo>
                    <a:pt x="7623" y="8524"/>
                  </a:lnTo>
                  <a:lnTo>
                    <a:pt x="7818" y="8427"/>
                  </a:lnTo>
                  <a:lnTo>
                    <a:pt x="7989" y="8305"/>
                  </a:lnTo>
                  <a:lnTo>
                    <a:pt x="8159" y="8159"/>
                  </a:lnTo>
                  <a:lnTo>
                    <a:pt x="8305" y="7989"/>
                  </a:lnTo>
                  <a:lnTo>
                    <a:pt x="8427" y="7794"/>
                  </a:lnTo>
                  <a:lnTo>
                    <a:pt x="8524" y="7599"/>
                  </a:lnTo>
                  <a:lnTo>
                    <a:pt x="8597" y="7380"/>
                  </a:lnTo>
                  <a:lnTo>
                    <a:pt x="8670" y="7160"/>
                  </a:lnTo>
                  <a:lnTo>
                    <a:pt x="8695" y="6917"/>
                  </a:lnTo>
                  <a:lnTo>
                    <a:pt x="8695" y="6649"/>
                  </a:lnTo>
                  <a:lnTo>
                    <a:pt x="8670" y="6381"/>
                  </a:lnTo>
                  <a:lnTo>
                    <a:pt x="8670" y="6381"/>
                  </a:lnTo>
                  <a:lnTo>
                    <a:pt x="8865" y="6211"/>
                  </a:lnTo>
                  <a:lnTo>
                    <a:pt x="9060" y="6016"/>
                  </a:lnTo>
                  <a:lnTo>
                    <a:pt x="9206" y="5821"/>
                  </a:lnTo>
                  <a:lnTo>
                    <a:pt x="9328" y="5626"/>
                  </a:lnTo>
                  <a:lnTo>
                    <a:pt x="9425" y="5407"/>
                  </a:lnTo>
                  <a:lnTo>
                    <a:pt x="9499" y="5212"/>
                  </a:lnTo>
                  <a:lnTo>
                    <a:pt x="9547" y="4993"/>
                  </a:lnTo>
                  <a:lnTo>
                    <a:pt x="9572" y="4774"/>
                  </a:lnTo>
                  <a:lnTo>
                    <a:pt x="9547" y="4554"/>
                  </a:lnTo>
                  <a:lnTo>
                    <a:pt x="9499" y="4335"/>
                  </a:lnTo>
                  <a:lnTo>
                    <a:pt x="9425" y="4116"/>
                  </a:lnTo>
                  <a:lnTo>
                    <a:pt x="9328" y="3921"/>
                  </a:lnTo>
                  <a:lnTo>
                    <a:pt x="9206" y="3702"/>
                  </a:lnTo>
                  <a:lnTo>
                    <a:pt x="9060" y="3507"/>
                  </a:lnTo>
                  <a:lnTo>
                    <a:pt x="8865" y="3337"/>
                  </a:lnTo>
                  <a:lnTo>
                    <a:pt x="8670" y="3166"/>
                  </a:lnTo>
                  <a:lnTo>
                    <a:pt x="8670" y="3166"/>
                  </a:lnTo>
                  <a:lnTo>
                    <a:pt x="8695" y="2898"/>
                  </a:lnTo>
                  <a:lnTo>
                    <a:pt x="8695" y="2630"/>
                  </a:lnTo>
                  <a:lnTo>
                    <a:pt x="8670" y="2387"/>
                  </a:lnTo>
                  <a:lnTo>
                    <a:pt x="8597" y="2143"/>
                  </a:lnTo>
                  <a:lnTo>
                    <a:pt x="8524" y="1924"/>
                  </a:lnTo>
                  <a:lnTo>
                    <a:pt x="8427" y="1729"/>
                  </a:lnTo>
                  <a:lnTo>
                    <a:pt x="8305" y="1559"/>
                  </a:lnTo>
                  <a:lnTo>
                    <a:pt x="8159" y="1388"/>
                  </a:lnTo>
                  <a:lnTo>
                    <a:pt x="7989" y="1242"/>
                  </a:lnTo>
                  <a:lnTo>
                    <a:pt x="7818" y="1120"/>
                  </a:lnTo>
                  <a:lnTo>
                    <a:pt x="7623" y="1023"/>
                  </a:lnTo>
                  <a:lnTo>
                    <a:pt x="7404" y="950"/>
                  </a:lnTo>
                  <a:lnTo>
                    <a:pt x="7160" y="901"/>
                  </a:lnTo>
                  <a:lnTo>
                    <a:pt x="6917" y="853"/>
                  </a:lnTo>
                  <a:lnTo>
                    <a:pt x="6649" y="853"/>
                  </a:lnTo>
                  <a:lnTo>
                    <a:pt x="6381" y="901"/>
                  </a:lnTo>
                  <a:lnTo>
                    <a:pt x="6381" y="901"/>
                  </a:lnTo>
                  <a:lnTo>
                    <a:pt x="6211" y="682"/>
                  </a:lnTo>
                  <a:lnTo>
                    <a:pt x="6040" y="487"/>
                  </a:lnTo>
                  <a:lnTo>
                    <a:pt x="5845" y="341"/>
                  </a:lnTo>
                  <a:lnTo>
                    <a:pt x="5626" y="219"/>
                  </a:lnTo>
                  <a:lnTo>
                    <a:pt x="5431" y="122"/>
                  </a:lnTo>
                  <a:lnTo>
                    <a:pt x="5212" y="49"/>
                  </a:lnTo>
                  <a:lnTo>
                    <a:pt x="4993" y="0"/>
                  </a:lnTo>
                  <a:lnTo>
                    <a:pt x="4774" y="0"/>
                  </a:lnTo>
                  <a:lnTo>
                    <a:pt x="4555" y="0"/>
                  </a:lnTo>
                  <a:lnTo>
                    <a:pt x="4335" y="49"/>
                  </a:lnTo>
                  <a:lnTo>
                    <a:pt x="4140" y="122"/>
                  </a:lnTo>
                  <a:lnTo>
                    <a:pt x="3921" y="219"/>
                  </a:lnTo>
                  <a:lnTo>
                    <a:pt x="3726" y="341"/>
                  </a:lnTo>
                  <a:lnTo>
                    <a:pt x="3532" y="487"/>
                  </a:lnTo>
                  <a:lnTo>
                    <a:pt x="3337" y="682"/>
                  </a:lnTo>
                  <a:lnTo>
                    <a:pt x="3166" y="901"/>
                  </a:lnTo>
                  <a:lnTo>
                    <a:pt x="3166" y="901"/>
                  </a:lnTo>
                  <a:lnTo>
                    <a:pt x="2898" y="853"/>
                  </a:lnTo>
                  <a:lnTo>
                    <a:pt x="2655" y="853"/>
                  </a:lnTo>
                  <a:lnTo>
                    <a:pt x="2387" y="901"/>
                  </a:lnTo>
                  <a:lnTo>
                    <a:pt x="2168" y="950"/>
                  </a:lnTo>
                  <a:lnTo>
                    <a:pt x="1949" y="1023"/>
                  </a:lnTo>
                  <a:lnTo>
                    <a:pt x="1754" y="1120"/>
                  </a:lnTo>
                  <a:lnTo>
                    <a:pt x="1559" y="1242"/>
                  </a:lnTo>
                  <a:lnTo>
                    <a:pt x="1388" y="1388"/>
                  </a:lnTo>
                  <a:lnTo>
                    <a:pt x="1267" y="1559"/>
                  </a:lnTo>
                  <a:lnTo>
                    <a:pt x="1120" y="1729"/>
                  </a:lnTo>
                  <a:lnTo>
                    <a:pt x="1023" y="1924"/>
                  </a:lnTo>
                  <a:lnTo>
                    <a:pt x="950" y="2143"/>
                  </a:lnTo>
                  <a:lnTo>
                    <a:pt x="901" y="2387"/>
                  </a:lnTo>
                  <a:lnTo>
                    <a:pt x="877" y="2630"/>
                  </a:lnTo>
                  <a:lnTo>
                    <a:pt x="877" y="2898"/>
                  </a:lnTo>
                  <a:lnTo>
                    <a:pt x="901" y="3166"/>
                  </a:lnTo>
                  <a:lnTo>
                    <a:pt x="901" y="3166"/>
                  </a:lnTo>
                  <a:lnTo>
                    <a:pt x="682" y="3337"/>
                  </a:lnTo>
                  <a:lnTo>
                    <a:pt x="512" y="3507"/>
                  </a:lnTo>
                  <a:lnTo>
                    <a:pt x="341" y="3702"/>
                  </a:lnTo>
                  <a:lnTo>
                    <a:pt x="219" y="3921"/>
                  </a:lnTo>
                  <a:lnTo>
                    <a:pt x="122" y="4116"/>
                  </a:lnTo>
                  <a:lnTo>
                    <a:pt x="49" y="4335"/>
                  </a:lnTo>
                  <a:lnTo>
                    <a:pt x="24" y="4554"/>
                  </a:lnTo>
                  <a:lnTo>
                    <a:pt x="0" y="4774"/>
                  </a:lnTo>
                  <a:lnTo>
                    <a:pt x="24" y="4993"/>
                  </a:lnTo>
                  <a:lnTo>
                    <a:pt x="49" y="5212"/>
                  </a:lnTo>
                  <a:lnTo>
                    <a:pt x="122" y="5407"/>
                  </a:lnTo>
                  <a:lnTo>
                    <a:pt x="219" y="5626"/>
                  </a:lnTo>
                  <a:lnTo>
                    <a:pt x="341" y="5821"/>
                  </a:lnTo>
                  <a:lnTo>
                    <a:pt x="512" y="6016"/>
                  </a:lnTo>
                  <a:lnTo>
                    <a:pt x="682" y="6211"/>
                  </a:lnTo>
                  <a:lnTo>
                    <a:pt x="901" y="6381"/>
                  </a:lnTo>
                  <a:lnTo>
                    <a:pt x="901" y="6381"/>
                  </a:lnTo>
                  <a:lnTo>
                    <a:pt x="877" y="6649"/>
                  </a:lnTo>
                  <a:lnTo>
                    <a:pt x="877" y="6917"/>
                  </a:lnTo>
                  <a:lnTo>
                    <a:pt x="901" y="7160"/>
                  </a:lnTo>
                  <a:lnTo>
                    <a:pt x="950" y="7380"/>
                  </a:lnTo>
                  <a:lnTo>
                    <a:pt x="1023" y="7599"/>
                  </a:lnTo>
                  <a:lnTo>
                    <a:pt x="1120" y="7794"/>
                  </a:lnTo>
                  <a:lnTo>
                    <a:pt x="1267" y="7989"/>
                  </a:lnTo>
                  <a:lnTo>
                    <a:pt x="1388" y="8159"/>
                  </a:lnTo>
                  <a:lnTo>
                    <a:pt x="1559" y="8305"/>
                  </a:lnTo>
                  <a:lnTo>
                    <a:pt x="1754" y="8427"/>
                  </a:lnTo>
                  <a:lnTo>
                    <a:pt x="1949" y="8524"/>
                  </a:lnTo>
                  <a:lnTo>
                    <a:pt x="2168" y="8597"/>
                  </a:lnTo>
                  <a:lnTo>
                    <a:pt x="2387" y="8646"/>
                  </a:lnTo>
                  <a:lnTo>
                    <a:pt x="2655" y="8670"/>
                  </a:lnTo>
                  <a:lnTo>
                    <a:pt x="2898" y="8670"/>
                  </a:lnTo>
                  <a:lnTo>
                    <a:pt x="3166" y="8646"/>
                  </a:lnTo>
                  <a:lnTo>
                    <a:pt x="3166" y="8646"/>
                  </a:lnTo>
                  <a:lnTo>
                    <a:pt x="3410" y="8914"/>
                  </a:lnTo>
                  <a:lnTo>
                    <a:pt x="3653" y="9133"/>
                  </a:lnTo>
                  <a:lnTo>
                    <a:pt x="3921" y="9328"/>
                  </a:lnTo>
                  <a:lnTo>
                    <a:pt x="4189" y="9450"/>
                  </a:lnTo>
                </a:path>
              </a:pathLst>
            </a:custGeom>
            <a:noFill/>
            <a:ln w="121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92" name="Google Shape;92;p14"/>
            <p:cNvSpPr/>
            <p:nvPr/>
          </p:nvSpPr>
          <p:spPr>
            <a:xfrm>
              <a:off x="2161750" y="4522750"/>
              <a:ext cx="25" cy="256975"/>
            </a:xfrm>
            <a:custGeom>
              <a:avLst/>
              <a:gdLst/>
              <a:ahLst/>
              <a:cxnLst/>
              <a:rect l="l" t="t" r="r" b="b"/>
              <a:pathLst>
                <a:path w="1" h="10279" fill="none" extrusionOk="0">
                  <a:moveTo>
                    <a:pt x="1" y="10279"/>
                  </a:moveTo>
                  <a:lnTo>
                    <a:pt x="1" y="1"/>
                  </a:lnTo>
                </a:path>
              </a:pathLst>
            </a:custGeom>
            <a:noFill/>
            <a:ln w="121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93" name="Google Shape;93;p14"/>
            <p:cNvSpPr/>
            <p:nvPr/>
          </p:nvSpPr>
          <p:spPr>
            <a:xfrm>
              <a:off x="2133750" y="4377850"/>
              <a:ext cx="56050" cy="56025"/>
            </a:xfrm>
            <a:custGeom>
              <a:avLst/>
              <a:gdLst/>
              <a:ahLst/>
              <a:cxnLst/>
              <a:rect l="l" t="t" r="r" b="b"/>
              <a:pathLst>
                <a:path w="2242" h="2241" fill="none" extrusionOk="0">
                  <a:moveTo>
                    <a:pt x="1121" y="2241"/>
                  </a:moveTo>
                  <a:lnTo>
                    <a:pt x="1121" y="2241"/>
                  </a:lnTo>
                  <a:lnTo>
                    <a:pt x="902" y="2217"/>
                  </a:lnTo>
                  <a:lnTo>
                    <a:pt x="682" y="2144"/>
                  </a:lnTo>
                  <a:lnTo>
                    <a:pt x="512" y="2046"/>
                  </a:lnTo>
                  <a:lnTo>
                    <a:pt x="341" y="1900"/>
                  </a:lnTo>
                  <a:lnTo>
                    <a:pt x="195" y="1754"/>
                  </a:lnTo>
                  <a:lnTo>
                    <a:pt x="98" y="1559"/>
                  </a:lnTo>
                  <a:lnTo>
                    <a:pt x="25" y="1340"/>
                  </a:lnTo>
                  <a:lnTo>
                    <a:pt x="0" y="1121"/>
                  </a:lnTo>
                  <a:lnTo>
                    <a:pt x="0" y="1121"/>
                  </a:lnTo>
                  <a:lnTo>
                    <a:pt x="25" y="901"/>
                  </a:lnTo>
                  <a:lnTo>
                    <a:pt x="98" y="682"/>
                  </a:lnTo>
                  <a:lnTo>
                    <a:pt x="195" y="487"/>
                  </a:lnTo>
                  <a:lnTo>
                    <a:pt x="341" y="317"/>
                  </a:lnTo>
                  <a:lnTo>
                    <a:pt x="512" y="195"/>
                  </a:lnTo>
                  <a:lnTo>
                    <a:pt x="682" y="98"/>
                  </a:lnTo>
                  <a:lnTo>
                    <a:pt x="902" y="25"/>
                  </a:lnTo>
                  <a:lnTo>
                    <a:pt x="1121" y="0"/>
                  </a:lnTo>
                  <a:lnTo>
                    <a:pt x="1121" y="0"/>
                  </a:lnTo>
                  <a:lnTo>
                    <a:pt x="1364" y="25"/>
                  </a:lnTo>
                  <a:lnTo>
                    <a:pt x="1559" y="98"/>
                  </a:lnTo>
                  <a:lnTo>
                    <a:pt x="1754" y="195"/>
                  </a:lnTo>
                  <a:lnTo>
                    <a:pt x="1924" y="317"/>
                  </a:lnTo>
                  <a:lnTo>
                    <a:pt x="2046" y="487"/>
                  </a:lnTo>
                  <a:lnTo>
                    <a:pt x="2168" y="682"/>
                  </a:lnTo>
                  <a:lnTo>
                    <a:pt x="2217" y="901"/>
                  </a:lnTo>
                  <a:lnTo>
                    <a:pt x="2241" y="1121"/>
                  </a:lnTo>
                  <a:lnTo>
                    <a:pt x="2241" y="1121"/>
                  </a:lnTo>
                  <a:lnTo>
                    <a:pt x="2217" y="1340"/>
                  </a:lnTo>
                  <a:lnTo>
                    <a:pt x="2168" y="1559"/>
                  </a:lnTo>
                  <a:lnTo>
                    <a:pt x="2046" y="1754"/>
                  </a:lnTo>
                  <a:lnTo>
                    <a:pt x="1924" y="1900"/>
                  </a:lnTo>
                  <a:lnTo>
                    <a:pt x="1754" y="2046"/>
                  </a:lnTo>
                  <a:lnTo>
                    <a:pt x="1559" y="2144"/>
                  </a:lnTo>
                  <a:lnTo>
                    <a:pt x="1364" y="2217"/>
                  </a:lnTo>
                  <a:lnTo>
                    <a:pt x="1121" y="2241"/>
                  </a:lnTo>
                  <a:lnTo>
                    <a:pt x="1121" y="2241"/>
                  </a:lnTo>
                </a:path>
              </a:pathLst>
            </a:custGeom>
            <a:noFill/>
            <a:ln w="121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94" name="Google Shape;94;p14"/>
            <p:cNvSpPr/>
            <p:nvPr/>
          </p:nvSpPr>
          <p:spPr>
            <a:xfrm>
              <a:off x="2038150" y="4589125"/>
              <a:ext cx="87100" cy="87100"/>
            </a:xfrm>
            <a:custGeom>
              <a:avLst/>
              <a:gdLst/>
              <a:ahLst/>
              <a:cxnLst/>
              <a:rect l="l" t="t" r="r" b="b"/>
              <a:pathLst>
                <a:path w="3484" h="3484" fill="none" extrusionOk="0">
                  <a:moveTo>
                    <a:pt x="1" y="0"/>
                  </a:moveTo>
                  <a:lnTo>
                    <a:pt x="3483" y="3483"/>
                  </a:lnTo>
                </a:path>
              </a:pathLst>
            </a:custGeom>
            <a:noFill/>
            <a:ln w="121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95" name="Google Shape;95;p14"/>
            <p:cNvSpPr/>
            <p:nvPr/>
          </p:nvSpPr>
          <p:spPr>
            <a:xfrm>
              <a:off x="2194025" y="4564150"/>
              <a:ext cx="54825" cy="54825"/>
            </a:xfrm>
            <a:custGeom>
              <a:avLst/>
              <a:gdLst/>
              <a:ahLst/>
              <a:cxnLst/>
              <a:rect l="l" t="t" r="r" b="b"/>
              <a:pathLst>
                <a:path w="2193" h="2193" fill="none" extrusionOk="0">
                  <a:moveTo>
                    <a:pt x="2192" y="1"/>
                  </a:moveTo>
                  <a:lnTo>
                    <a:pt x="1" y="2193"/>
                  </a:lnTo>
                </a:path>
              </a:pathLst>
            </a:custGeom>
            <a:noFill/>
            <a:ln w="121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5"/>
          <p:cNvSpPr txBox="1">
            <a:spLocks noGrp="1"/>
          </p:cNvSpPr>
          <p:nvPr>
            <p:ph type="title"/>
          </p:nvPr>
        </p:nvSpPr>
        <p:spPr>
          <a:prstGeom prst="rect">
            <a:avLst/>
          </a:prstGeom>
        </p:spPr>
        <p:txBody>
          <a:bodyPr spcFirstLastPara="1" wrap="square" lIns="0" tIns="0" rIns="0" bIns="0" anchor="ctr" anchorCtr="0">
            <a:noAutofit/>
          </a:bodyPr>
          <a:lstStyle/>
          <a:p>
            <a:r>
              <a:rPr lang="en-US" b="1" dirty="0"/>
              <a:t>Table of Contents</a:t>
            </a:r>
          </a:p>
        </p:txBody>
      </p:sp>
      <p:sp>
        <p:nvSpPr>
          <p:cNvPr id="102" name="Google Shape;102;p15"/>
          <p:cNvSpPr txBox="1">
            <a:spLocks noGrp="1"/>
          </p:cNvSpPr>
          <p:nvPr>
            <p:ph type="body" idx="1"/>
          </p:nvPr>
        </p:nvSpPr>
        <p:spPr>
          <a:xfrm>
            <a:off x="855274" y="1353950"/>
            <a:ext cx="7374325" cy="2437000"/>
          </a:xfrm>
          <a:prstGeom prst="rect">
            <a:avLst/>
          </a:prstGeom>
        </p:spPr>
        <p:txBody>
          <a:bodyPr spcFirstLastPara="1" wrap="square" lIns="0" tIns="0" rIns="0" bIns="0" anchor="t" anchorCtr="0">
            <a:noAutofit/>
          </a:bodyPr>
          <a:lstStyle/>
          <a:p>
            <a:r>
              <a:rPr lang="en-US" u="sng" dirty="0"/>
              <a:t>Introduction</a:t>
            </a:r>
            <a:endParaRPr lang="en-US" dirty="0"/>
          </a:p>
          <a:p>
            <a:r>
              <a:rPr lang="en-US" u="sng" dirty="0"/>
              <a:t>Importance of employee engagement</a:t>
            </a:r>
            <a:r>
              <a:rPr lang="en-US" dirty="0"/>
              <a:t>	</a:t>
            </a:r>
          </a:p>
          <a:p>
            <a:r>
              <a:rPr lang="en-US" u="sng" dirty="0"/>
              <a:t>Definition of engagement and one engagement theoretical model</a:t>
            </a:r>
            <a:endParaRPr lang="en-US" dirty="0"/>
          </a:p>
          <a:p>
            <a:r>
              <a:rPr lang="en-US" u="sng" dirty="0"/>
              <a:t>Examples of best practice to engage employees</a:t>
            </a:r>
            <a:endParaRPr lang="en-US" dirty="0"/>
          </a:p>
          <a:p>
            <a:r>
              <a:rPr lang="en-US" u="sng" dirty="0"/>
              <a:t>Conclusion</a:t>
            </a:r>
            <a:r>
              <a:rPr lang="en-US" dirty="0"/>
              <a:t>	</a:t>
            </a:r>
          </a:p>
          <a:p>
            <a:r>
              <a:rPr lang="en-US" u="sng" dirty="0"/>
              <a:t>References</a:t>
            </a:r>
            <a:r>
              <a:rPr lang="en-US" dirty="0"/>
              <a:t>	</a:t>
            </a:r>
          </a:p>
        </p:txBody>
      </p:sp>
      <p:sp>
        <p:nvSpPr>
          <p:cNvPr id="104" name="Google Shape;104;p15"/>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Shape 108"/>
        <p:cNvGrpSpPr/>
        <p:nvPr/>
      </p:nvGrpSpPr>
      <p:grpSpPr>
        <a:xfrm>
          <a:off x="0" y="0"/>
          <a:ext cx="0" cy="0"/>
          <a:chOff x="0" y="0"/>
          <a:chExt cx="0" cy="0"/>
        </a:xfrm>
      </p:grpSpPr>
      <p:sp>
        <p:nvSpPr>
          <p:cNvPr id="112" name="Google Shape;112;p16"/>
          <p:cNvSpPr txBox="1">
            <a:spLocks noGrp="1"/>
          </p:cNvSpPr>
          <p:nvPr>
            <p:ph type="sldNum" idx="12"/>
          </p:nvPr>
        </p:nvSpPr>
        <p:spPr>
          <a:xfrm>
            <a:off x="7885509" y="4665904"/>
            <a:ext cx="413375" cy="273844"/>
          </a:xfrm>
          <a:prstGeom prst="rect">
            <a:avLst/>
          </a:prstGeom>
        </p:spPr>
        <p:txBody>
          <a:bodyPr spcFirstLastPara="1" vert="horz" lIns="91440" tIns="45720" rIns="91440" bIns="45720" rtlCol="0" anchor="ctr" anchorCtr="0">
            <a:normAutofit/>
          </a:bodyPr>
          <a:lstStyle/>
          <a:p>
            <a:pPr lvl="0" indent="0" defTabSz="914400">
              <a:lnSpc>
                <a:spcPct val="90000"/>
              </a:lnSpc>
              <a:spcBef>
                <a:spcPts val="0"/>
              </a:spcBef>
              <a:spcAft>
                <a:spcPts val="600"/>
              </a:spcAft>
              <a:buNone/>
            </a:pPr>
            <a:fld id="{00000000-1234-1234-1234-123412341234}" type="slidenum">
              <a:rPr lang="en-US" sz="700">
                <a:solidFill>
                  <a:prstClr val="white">
                    <a:lumMod val="75000"/>
                  </a:prstClr>
                </a:solidFill>
              </a:rPr>
              <a:pPr lvl="0" indent="0" defTabSz="914400">
                <a:lnSpc>
                  <a:spcPct val="90000"/>
                </a:lnSpc>
                <a:spcBef>
                  <a:spcPts val="0"/>
                </a:spcBef>
                <a:spcAft>
                  <a:spcPts val="600"/>
                </a:spcAft>
                <a:buNone/>
              </a:pPr>
              <a:t>3</a:t>
            </a:fld>
            <a:endParaRPr lang="en-US" sz="700">
              <a:solidFill>
                <a:prstClr val="white">
                  <a:lumMod val="75000"/>
                </a:prstClr>
              </a:solidFill>
            </a:endParaRPr>
          </a:p>
        </p:txBody>
      </p:sp>
      <p:sp>
        <p:nvSpPr>
          <p:cNvPr id="110" name="Google Shape;110;p16"/>
          <p:cNvSpPr txBox="1">
            <a:spLocks noGrp="1"/>
          </p:cNvSpPr>
          <p:nvPr>
            <p:ph type="ctrTitle" idx="4294967295"/>
          </p:nvPr>
        </p:nvSpPr>
        <p:spPr>
          <a:xfrm>
            <a:off x="0" y="636588"/>
            <a:ext cx="4613275" cy="1096962"/>
          </a:xfrm>
          <a:prstGeom prst="rect">
            <a:avLst/>
          </a:prstGeom>
        </p:spPr>
        <p:txBody>
          <a:bodyPr spcFirstLastPara="1" vert="horz" lIns="91440" tIns="45720" rIns="91440" bIns="45720" rtlCol="0" anchor="b" anchorCtr="0">
            <a:normAutofit/>
          </a:bodyPr>
          <a:lstStyle/>
          <a:p>
            <a:pPr algn="ctr" defTabSz="457200"/>
            <a:r>
              <a:rPr lang="en-US" sz="4800" b="1" dirty="0">
                <a:effectLst>
                  <a:glow rad="38100">
                    <a:schemeClr val="bg1">
                      <a:lumMod val="65000"/>
                      <a:lumOff val="35000"/>
                      <a:alpha val="50000"/>
                    </a:schemeClr>
                  </a:glow>
                  <a:outerShdw blurRad="28575" dist="31750" dir="13200000" algn="tl" rotWithShape="0">
                    <a:srgbClr val="000000">
                      <a:alpha val="25000"/>
                    </a:srgbClr>
                  </a:outerShdw>
                </a:effectLst>
              </a:rPr>
              <a:t>Introduction</a:t>
            </a:r>
          </a:p>
        </p:txBody>
      </p:sp>
      <p:sp>
        <p:nvSpPr>
          <p:cNvPr id="111" name="Google Shape;111;p16"/>
          <p:cNvSpPr txBox="1">
            <a:spLocks noGrp="1"/>
          </p:cNvSpPr>
          <p:nvPr>
            <p:ph type="subTitle" idx="4294967295"/>
          </p:nvPr>
        </p:nvSpPr>
        <p:spPr>
          <a:xfrm>
            <a:off x="0" y="1963738"/>
            <a:ext cx="4613275" cy="2557462"/>
          </a:xfrm>
          <a:prstGeom prst="rect">
            <a:avLst/>
          </a:prstGeom>
        </p:spPr>
        <p:txBody>
          <a:bodyPr spcFirstLastPara="1" vert="horz" lIns="91440" tIns="45720" rIns="91440" bIns="45720" rtlCol="0" anchor="t" anchorCtr="0">
            <a:normAutofit/>
          </a:bodyPr>
          <a:lstStyle/>
          <a:p>
            <a:pPr marL="0" indent="0" algn="ctr" defTabSz="457200">
              <a:lnSpc>
                <a:spcPct val="90000"/>
              </a:lnSpc>
              <a:spcAft>
                <a:spcPts val="600"/>
              </a:spcAft>
              <a:buNone/>
            </a:pPr>
            <a:r>
              <a:rPr lang="en-US" sz="1300" dirty="0">
                <a:gradFill flip="none" rotWithShape="1">
                  <a:gsLst>
                    <a:gs pos="0">
                      <a:schemeClr val="tx1"/>
                    </a:gs>
                    <a:gs pos="100000">
                      <a:schemeClr val="tx1">
                        <a:lumMod val="75000"/>
                      </a:schemeClr>
                    </a:gs>
                  </a:gsLst>
                  <a:lin ang="5400000" scaled="0"/>
                  <a:tileRect/>
                </a:gradFill>
              </a:rPr>
              <a:t>The presentation is based on employee engagement. Moreover, the importance of employee engagement within the hospitality industrial been discussed. </a:t>
            </a:r>
          </a:p>
          <a:p>
            <a:pPr marL="0" indent="0" algn="ctr" defTabSz="457200">
              <a:lnSpc>
                <a:spcPct val="90000"/>
              </a:lnSpc>
              <a:spcAft>
                <a:spcPts val="600"/>
              </a:spcAft>
              <a:buNone/>
            </a:pPr>
            <a:r>
              <a:rPr lang="en-US" sz="1300" dirty="0">
                <a:gradFill flip="none" rotWithShape="1">
                  <a:gsLst>
                    <a:gs pos="0">
                      <a:schemeClr val="tx1"/>
                    </a:gs>
                    <a:gs pos="100000">
                      <a:schemeClr val="tx1">
                        <a:lumMod val="75000"/>
                      </a:schemeClr>
                    </a:gs>
                  </a:gsLst>
                  <a:lin ang="5400000" scaled="0"/>
                  <a:tileRect/>
                </a:gradFill>
              </a:rPr>
              <a:t>In addition to this the importance of engaging the employees within the organization within the hotel industry for the success has also been described in the report.</a:t>
            </a:r>
            <a:endParaRPr lang="en-US" sz="1300" b="1" dirty="0">
              <a:gradFill flip="none" rotWithShape="1">
                <a:gsLst>
                  <a:gs pos="0">
                    <a:schemeClr val="tx1"/>
                  </a:gs>
                  <a:gs pos="100000">
                    <a:schemeClr val="tx1">
                      <a:lumMod val="75000"/>
                    </a:schemeClr>
                  </a:gs>
                </a:gsLst>
                <a:lin ang="5400000" scaled="0"/>
                <a:tileRect/>
              </a:gradFill>
            </a:endParaRPr>
          </a:p>
        </p:txBody>
      </p:sp>
      <p:pic>
        <p:nvPicPr>
          <p:cNvPr id="1026" name="Picture 2" descr="What Is Employee Experience vs Employee Engagement?"/>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99348" y="1963917"/>
            <a:ext cx="2562666" cy="1281333"/>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Shape 117"/>
        <p:cNvGrpSpPr/>
        <p:nvPr/>
      </p:nvGrpSpPr>
      <p:grpSpPr>
        <a:xfrm>
          <a:off x="0" y="0"/>
          <a:ext cx="0" cy="0"/>
          <a:chOff x="0" y="0"/>
          <a:chExt cx="0" cy="0"/>
        </a:xfrm>
      </p:grpSpPr>
      <p:sp>
        <p:nvSpPr>
          <p:cNvPr id="118" name="Google Shape;118;p17"/>
          <p:cNvSpPr txBox="1">
            <a:spLocks noGrp="1"/>
          </p:cNvSpPr>
          <p:nvPr>
            <p:ph type="ctrTitle"/>
          </p:nvPr>
        </p:nvSpPr>
        <p:spPr>
          <a:xfrm>
            <a:off x="856059" y="723899"/>
            <a:ext cx="4556664" cy="3688556"/>
          </a:xfrm>
          <a:prstGeom prst="rect">
            <a:avLst/>
          </a:prstGeom>
        </p:spPr>
        <p:txBody>
          <a:bodyPr spcFirstLastPara="1" vert="horz" lIns="91440" tIns="45720" rIns="91440" bIns="45720" rtlCol="0" anchor="ctr" anchorCtr="0">
            <a:normAutofit/>
          </a:bodyPr>
          <a:lstStyle/>
          <a:p>
            <a:pPr algn="r" defTabSz="457200">
              <a:spcBef>
                <a:spcPct val="0"/>
              </a:spcBef>
            </a:pPr>
            <a:r>
              <a:rPr lang="en-US" sz="4100" b="1">
                <a:effectLst>
                  <a:glow rad="38100">
                    <a:schemeClr val="bg1">
                      <a:lumMod val="65000"/>
                      <a:lumOff val="35000"/>
                      <a:alpha val="50000"/>
                    </a:schemeClr>
                  </a:glow>
                  <a:outerShdw blurRad="28575" dist="31750" dir="13200000" algn="tl" rotWithShape="0">
                    <a:srgbClr val="000000">
                      <a:alpha val="25000"/>
                    </a:srgbClr>
                  </a:outerShdw>
                </a:effectLst>
              </a:rPr>
              <a:t>Importance of employee engagement</a:t>
            </a:r>
            <a:endParaRPr lang="en-US" sz="4100">
              <a:effectLst>
                <a:glow rad="38100">
                  <a:schemeClr val="bg1">
                    <a:lumMod val="65000"/>
                    <a:lumOff val="35000"/>
                    <a:alpha val="50000"/>
                  </a:schemeClr>
                </a:glow>
                <a:outerShdw blurRad="28575" dist="31750" dir="13200000" algn="tl" rotWithShape="0">
                  <a:srgbClr val="000000">
                    <a:alpha val="25000"/>
                  </a:srgbClr>
                </a:outerShdw>
              </a:effectLst>
            </a:endParaRPr>
          </a:p>
        </p:txBody>
      </p:sp>
      <p:sp>
        <p:nvSpPr>
          <p:cNvPr id="120" name="Google Shape;120;p17"/>
          <p:cNvSpPr txBox="1"/>
          <p:nvPr/>
        </p:nvSpPr>
        <p:spPr>
          <a:xfrm>
            <a:off x="4162200" y="456125"/>
            <a:ext cx="819600" cy="812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3000" dirty="0">
              <a:solidFill>
                <a:schemeClr val="lt1"/>
              </a:solidFill>
              <a:latin typeface="Abril Fatface"/>
              <a:ea typeface="Abril Fatface"/>
              <a:cs typeface="Abril Fatface"/>
              <a:sym typeface="Abril Fatfac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118"/>
                                        </p:tgtEl>
                                        <p:attrNameLst>
                                          <p:attrName>style.visibility</p:attrName>
                                        </p:attrNameLst>
                                      </p:cBhvr>
                                      <p:to>
                                        <p:strVal val="visible"/>
                                      </p:to>
                                    </p:set>
                                    <p:animEffect transition="in" filter="fade">
                                      <p:cBhvr>
                                        <p:cTn id="7" dur="400"/>
                                        <p:tgtEl>
                                          <p:spTgt spid="1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18"/>
          <p:cNvSpPr txBox="1">
            <a:spLocks noGrp="1"/>
          </p:cNvSpPr>
          <p:nvPr>
            <p:ph type="body" idx="1"/>
          </p:nvPr>
        </p:nvSpPr>
        <p:spPr>
          <a:xfrm>
            <a:off x="1295400" y="1352550"/>
            <a:ext cx="5786700" cy="819900"/>
          </a:xfrm>
          <a:prstGeom prst="rect">
            <a:avLst/>
          </a:prstGeom>
        </p:spPr>
        <p:txBody>
          <a:bodyPr spcFirstLastPara="1" wrap="square" lIns="0" tIns="0" rIns="0" bIns="0" anchor="ctr" anchorCtr="0">
            <a:noAutofit/>
          </a:bodyPr>
          <a:lstStyle/>
          <a:p>
            <a:pPr marL="0" lvl="0" indent="0" algn="just">
              <a:spcAft>
                <a:spcPts val="800"/>
              </a:spcAft>
              <a:buNone/>
            </a:pPr>
            <a:r>
              <a:rPr lang="en-US" sz="2400" dirty="0"/>
              <a:t>Employee engagement is very important in any particular business. By implementing effective strategies that can assist the organization boost the engagement of the employees; they can build a positive impact on the staff turnover rate ((Rupp </a:t>
            </a:r>
            <a:r>
              <a:rPr lang="en-US" sz="2400" i="1" dirty="0"/>
              <a:t>et al</a:t>
            </a:r>
            <a:r>
              <a:rPr lang="en-US" sz="2400" dirty="0"/>
              <a:t>., 2018).</a:t>
            </a:r>
            <a:endParaRPr sz="2400" dirty="0"/>
          </a:p>
        </p:txBody>
      </p:sp>
      <p:sp>
        <p:nvSpPr>
          <p:cNvPr id="126" name="Google Shape;126;p18"/>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5</a:t>
            </a:fld>
            <a:endParaRPr/>
          </a:p>
        </p:txBody>
      </p:sp>
      <p:pic>
        <p:nvPicPr>
          <p:cNvPr id="2050" name="Picture 2" descr="80 Employee Engagement Ideas to Boost Company Mora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3181351"/>
            <a:ext cx="3220795" cy="1447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Shape 130"/>
        <p:cNvGrpSpPr/>
        <p:nvPr/>
      </p:nvGrpSpPr>
      <p:grpSpPr>
        <a:xfrm>
          <a:off x="0" y="0"/>
          <a:ext cx="0" cy="0"/>
          <a:chOff x="0" y="0"/>
          <a:chExt cx="0" cy="0"/>
        </a:xfrm>
      </p:grpSpPr>
      <p:sp>
        <p:nvSpPr>
          <p:cNvPr id="131" name="Google Shape;131;p19"/>
          <p:cNvSpPr txBox="1">
            <a:spLocks noGrp="1"/>
          </p:cNvSpPr>
          <p:nvPr>
            <p:ph type="title"/>
          </p:nvPr>
        </p:nvSpPr>
        <p:spPr>
          <a:xfrm>
            <a:off x="482393" y="457200"/>
            <a:ext cx="4930264" cy="1428750"/>
          </a:xfrm>
          <a:prstGeom prst="rect">
            <a:avLst/>
          </a:prstGeom>
        </p:spPr>
        <p:txBody>
          <a:bodyPr spcFirstLastPara="1" vert="horz" lIns="91440" tIns="45720" rIns="91440" bIns="45720" rtlCol="0" anchor="ctr" anchorCtr="0">
            <a:normAutofit/>
          </a:bodyPr>
          <a:lstStyle/>
          <a:p>
            <a:pPr marL="0" lvl="0" indent="0" defTabSz="457200">
              <a:lnSpc>
                <a:spcPct val="90000"/>
              </a:lnSpc>
              <a:spcBef>
                <a:spcPct val="0"/>
              </a:spcBef>
              <a:spcAft>
                <a:spcPts val="0"/>
              </a:spcAft>
            </a:pPr>
            <a:r>
              <a:rPr lang="en-US" sz="3200"/>
              <a:t>Importance of Employee engagement</a:t>
            </a:r>
          </a:p>
        </p:txBody>
      </p:sp>
      <p:sp>
        <p:nvSpPr>
          <p:cNvPr id="132" name="Google Shape;132;p19"/>
          <p:cNvSpPr txBox="1">
            <a:spLocks noGrp="1"/>
          </p:cNvSpPr>
          <p:nvPr>
            <p:ph type="body" idx="1"/>
          </p:nvPr>
        </p:nvSpPr>
        <p:spPr>
          <a:xfrm>
            <a:off x="482394" y="2000249"/>
            <a:ext cx="4930263" cy="2412207"/>
          </a:xfrm>
          <a:prstGeom prst="rect">
            <a:avLst/>
          </a:prstGeom>
        </p:spPr>
        <p:txBody>
          <a:bodyPr spcFirstLastPara="1" vert="horz" lIns="91440" tIns="45720" rIns="91440" bIns="45720" rtlCol="0" anchor="t" anchorCtr="0">
            <a:normAutofit/>
          </a:bodyPr>
          <a:lstStyle/>
          <a:p>
            <a:pPr defTabSz="457200">
              <a:spcBef>
                <a:spcPct val="20000"/>
              </a:spcBef>
              <a:spcAft>
                <a:spcPts val="600"/>
              </a:spcAft>
              <a:buSzPct val="100000"/>
              <a:buFont typeface="Arial"/>
              <a:buChar char="•"/>
            </a:pPr>
            <a:r>
              <a:rPr lang="en-US" dirty="0"/>
              <a:t> employee engagement is vital for the hotel industry, as the workers can be dependable when they are happy as well as satisfied (Ryan </a:t>
            </a:r>
            <a:r>
              <a:rPr lang="en-US" dirty="0" err="1"/>
              <a:t>Shortill</a:t>
            </a:r>
            <a:r>
              <a:rPr lang="en-US" dirty="0"/>
              <a:t>, 2022). </a:t>
            </a:r>
          </a:p>
          <a:p>
            <a:pPr defTabSz="457200">
              <a:spcBef>
                <a:spcPct val="20000"/>
              </a:spcBef>
              <a:spcAft>
                <a:spcPts val="600"/>
              </a:spcAft>
              <a:buSzPct val="100000"/>
              <a:buFont typeface="Arial"/>
              <a:buChar char="•"/>
            </a:pPr>
            <a:r>
              <a:rPr lang="en-US" dirty="0"/>
              <a:t>They can exceed the expectations and also excel in the work. </a:t>
            </a:r>
          </a:p>
          <a:p>
            <a:pPr defTabSz="457200">
              <a:spcBef>
                <a:spcPct val="20000"/>
              </a:spcBef>
              <a:spcAft>
                <a:spcPts val="600"/>
              </a:spcAft>
              <a:buSzPct val="100000"/>
              <a:buFont typeface="Arial"/>
              <a:buChar char="•"/>
            </a:pPr>
            <a:r>
              <a:rPr lang="en-US" dirty="0"/>
              <a:t>This has a great positive impact on the productivity of the entire hotel. </a:t>
            </a:r>
          </a:p>
          <a:p>
            <a:pPr marL="457200" lvl="0" indent="-355600" defTabSz="457200">
              <a:spcBef>
                <a:spcPct val="20000"/>
              </a:spcBef>
              <a:spcAft>
                <a:spcPts val="600"/>
              </a:spcAft>
              <a:buSzPct val="100000"/>
              <a:buFont typeface="Arial"/>
              <a:buChar char="•"/>
            </a:pPr>
            <a:endParaRPr lang="en-US" dirty="0"/>
          </a:p>
        </p:txBody>
      </p:sp>
      <p:sp>
        <p:nvSpPr>
          <p:cNvPr id="133" name="Google Shape;133;p19"/>
          <p:cNvSpPr txBox="1">
            <a:spLocks noGrp="1"/>
          </p:cNvSpPr>
          <p:nvPr>
            <p:ph type="sldNum" idx="12"/>
          </p:nvPr>
        </p:nvSpPr>
        <p:spPr>
          <a:xfrm>
            <a:off x="7885509" y="4412456"/>
            <a:ext cx="413375" cy="273844"/>
          </a:xfrm>
          <a:prstGeom prst="rect">
            <a:avLst/>
          </a:prstGeom>
        </p:spPr>
        <p:txBody>
          <a:bodyPr spcFirstLastPara="1" vert="horz" lIns="91440" tIns="45720" rIns="91440" bIns="45720" rtlCol="0" anchor="ctr" anchorCtr="0">
            <a:normAutofit/>
          </a:bodyPr>
          <a:lstStyle/>
          <a:p>
            <a:pPr lvl="0" indent="0" defTabSz="914400">
              <a:lnSpc>
                <a:spcPct val="90000"/>
              </a:lnSpc>
              <a:spcBef>
                <a:spcPts val="0"/>
              </a:spcBef>
              <a:spcAft>
                <a:spcPts val="600"/>
              </a:spcAft>
              <a:buNone/>
            </a:pPr>
            <a:fld id="{00000000-1234-1234-1234-123412341234}" type="slidenum">
              <a:rPr lang="en-US" sz="700"/>
              <a:pPr lvl="0" indent="0" defTabSz="914400">
                <a:lnSpc>
                  <a:spcPct val="90000"/>
                </a:lnSpc>
                <a:spcBef>
                  <a:spcPts val="0"/>
                </a:spcBef>
                <a:spcAft>
                  <a:spcPts val="600"/>
                </a:spcAft>
                <a:buNone/>
              </a:pPr>
              <a:t>6</a:t>
            </a:fld>
            <a:endParaRPr lang="en-US" sz="700"/>
          </a:p>
        </p:txBody>
      </p:sp>
      <p:pic>
        <p:nvPicPr>
          <p:cNvPr id="3074" name="Picture 2" descr="8 Must Read Employee Engagement Statistics Every Manager Should Know"/>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78129" y="1676260"/>
            <a:ext cx="2982591" cy="1550947"/>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Shape 156"/>
        <p:cNvGrpSpPr/>
        <p:nvPr/>
      </p:nvGrpSpPr>
      <p:grpSpPr>
        <a:xfrm>
          <a:off x="0" y="0"/>
          <a:ext cx="0" cy="0"/>
          <a:chOff x="0" y="0"/>
          <a:chExt cx="0" cy="0"/>
        </a:xfrm>
      </p:grpSpPr>
      <p:sp>
        <p:nvSpPr>
          <p:cNvPr id="158" name="Google Shape;158;p21"/>
          <p:cNvSpPr txBox="1">
            <a:spLocks noGrp="1"/>
          </p:cNvSpPr>
          <p:nvPr>
            <p:ph type="title"/>
          </p:nvPr>
        </p:nvSpPr>
        <p:spPr>
          <a:xfrm>
            <a:off x="482393" y="457200"/>
            <a:ext cx="4930264" cy="1428750"/>
          </a:xfrm>
          <a:prstGeom prst="rect">
            <a:avLst/>
          </a:prstGeom>
        </p:spPr>
        <p:txBody>
          <a:bodyPr spcFirstLastPara="1" vert="horz" lIns="91440" tIns="45720" rIns="91440" bIns="45720" rtlCol="0" anchor="ctr" anchorCtr="0">
            <a:normAutofit/>
          </a:bodyPr>
          <a:lstStyle/>
          <a:p>
            <a:pPr lvl="0" defTabSz="457200">
              <a:lnSpc>
                <a:spcPct val="90000"/>
              </a:lnSpc>
              <a:spcBef>
                <a:spcPct val="0"/>
              </a:spcBef>
            </a:pPr>
            <a:r>
              <a:rPr lang="en-US" sz="3200"/>
              <a:t>Importance of Employee engagement</a:t>
            </a:r>
          </a:p>
        </p:txBody>
      </p:sp>
      <p:sp>
        <p:nvSpPr>
          <p:cNvPr id="157" name="Google Shape;157;p21"/>
          <p:cNvSpPr txBox="1">
            <a:spLocks noGrp="1"/>
          </p:cNvSpPr>
          <p:nvPr>
            <p:ph type="body" idx="1"/>
          </p:nvPr>
        </p:nvSpPr>
        <p:spPr>
          <a:xfrm>
            <a:off x="482394" y="2000249"/>
            <a:ext cx="4930263" cy="2412207"/>
          </a:xfrm>
          <a:prstGeom prst="rect">
            <a:avLst/>
          </a:prstGeom>
        </p:spPr>
        <p:txBody>
          <a:bodyPr spcFirstLastPara="1" vert="horz" lIns="91440" tIns="45720" rIns="91440" bIns="45720" rtlCol="0" anchor="t" anchorCtr="0">
            <a:normAutofit/>
          </a:bodyPr>
          <a:lstStyle/>
          <a:p>
            <a:pPr marL="285750" indent="-285750" defTabSz="457200">
              <a:lnSpc>
                <a:spcPct val="90000"/>
              </a:lnSpc>
              <a:spcBef>
                <a:spcPct val="20000"/>
              </a:spcBef>
              <a:spcAft>
                <a:spcPts val="600"/>
              </a:spcAft>
              <a:buSzPct val="100000"/>
              <a:buFont typeface="Arial"/>
              <a:buChar char="•"/>
            </a:pPr>
            <a:r>
              <a:rPr lang="en-US" sz="1400" dirty="0"/>
              <a:t>The strongest performers are the ones that engage effectively in the firm (Bari  </a:t>
            </a:r>
            <a:r>
              <a:rPr lang="en-US" sz="1400" i="1" dirty="0"/>
              <a:t>et al</a:t>
            </a:r>
            <a:r>
              <a:rPr lang="en-US" sz="1400" dirty="0"/>
              <a:t>., 2022). They give their best to obtain success and accomplishment of the goals that are set for them. </a:t>
            </a:r>
          </a:p>
          <a:p>
            <a:pPr marL="285750" indent="-285750" defTabSz="457200">
              <a:lnSpc>
                <a:spcPct val="90000"/>
              </a:lnSpc>
              <a:spcBef>
                <a:spcPct val="20000"/>
              </a:spcBef>
              <a:spcAft>
                <a:spcPts val="600"/>
              </a:spcAft>
              <a:buSzPct val="100000"/>
              <a:buFont typeface="Arial"/>
              <a:buChar char="•"/>
            </a:pPr>
            <a:r>
              <a:rPr lang="en-US" sz="1400" dirty="0"/>
              <a:t>These are the employees that not only work to impress their superiors but also focus on the satisfaction of the customers. </a:t>
            </a:r>
          </a:p>
          <a:p>
            <a:pPr marL="285750" indent="-285750" defTabSz="457200">
              <a:lnSpc>
                <a:spcPct val="90000"/>
              </a:lnSpc>
              <a:spcBef>
                <a:spcPct val="20000"/>
              </a:spcBef>
              <a:spcAft>
                <a:spcPts val="600"/>
              </a:spcAft>
              <a:buSzPct val="100000"/>
              <a:buFont typeface="Arial"/>
              <a:buChar char="•"/>
            </a:pPr>
            <a:r>
              <a:rPr lang="en-US" sz="1400" dirty="0"/>
              <a:t>In addition to this, the main quality that is seen in the engaging employees is that they are proactive and take initiatives and obtain the effects.</a:t>
            </a:r>
          </a:p>
        </p:txBody>
      </p:sp>
      <p:sp>
        <p:nvSpPr>
          <p:cNvPr id="160" name="Google Shape;160;p21"/>
          <p:cNvSpPr txBox="1">
            <a:spLocks noGrp="1"/>
          </p:cNvSpPr>
          <p:nvPr>
            <p:ph type="sldNum" idx="12"/>
          </p:nvPr>
        </p:nvSpPr>
        <p:spPr>
          <a:xfrm>
            <a:off x="7885509" y="4412456"/>
            <a:ext cx="413375" cy="273844"/>
          </a:xfrm>
          <a:prstGeom prst="rect">
            <a:avLst/>
          </a:prstGeom>
        </p:spPr>
        <p:txBody>
          <a:bodyPr spcFirstLastPara="1" vert="horz" lIns="91440" tIns="45720" rIns="91440" bIns="45720" rtlCol="0" anchor="ctr" anchorCtr="0">
            <a:normAutofit/>
          </a:bodyPr>
          <a:lstStyle/>
          <a:p>
            <a:pPr lvl="0" indent="0" defTabSz="914400">
              <a:lnSpc>
                <a:spcPct val="90000"/>
              </a:lnSpc>
              <a:spcBef>
                <a:spcPts val="0"/>
              </a:spcBef>
              <a:spcAft>
                <a:spcPts val="600"/>
              </a:spcAft>
              <a:buNone/>
            </a:pPr>
            <a:fld id="{00000000-1234-1234-1234-123412341234}" type="slidenum">
              <a:rPr lang="en-US" sz="700"/>
              <a:pPr lvl="0" indent="0" defTabSz="914400">
                <a:lnSpc>
                  <a:spcPct val="90000"/>
                </a:lnSpc>
                <a:spcBef>
                  <a:spcPts val="0"/>
                </a:spcBef>
                <a:spcAft>
                  <a:spcPts val="600"/>
                </a:spcAft>
                <a:buNone/>
              </a:pPr>
              <a:t>7</a:t>
            </a:fld>
            <a:endParaRPr lang="en-US" sz="700"/>
          </a:p>
        </p:txBody>
      </p:sp>
      <p:pic>
        <p:nvPicPr>
          <p:cNvPr id="4098" name="Picture 2" descr="7 Ways of Defining Employee Engagement - DecisionWise"/>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78129" y="1456294"/>
            <a:ext cx="2982591" cy="1990879"/>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Shape 164"/>
        <p:cNvGrpSpPr/>
        <p:nvPr/>
      </p:nvGrpSpPr>
      <p:grpSpPr>
        <a:xfrm>
          <a:off x="0" y="0"/>
          <a:ext cx="0" cy="0"/>
          <a:chOff x="0" y="0"/>
          <a:chExt cx="0" cy="0"/>
        </a:xfrm>
      </p:grpSpPr>
      <p:sp>
        <p:nvSpPr>
          <p:cNvPr id="165" name="Google Shape;165;p22"/>
          <p:cNvSpPr txBox="1">
            <a:spLocks noGrp="1"/>
          </p:cNvSpPr>
          <p:nvPr>
            <p:ph type="title"/>
          </p:nvPr>
        </p:nvSpPr>
        <p:spPr>
          <a:xfrm>
            <a:off x="482393" y="457200"/>
            <a:ext cx="4930264" cy="1428750"/>
          </a:xfrm>
          <a:prstGeom prst="rect">
            <a:avLst/>
          </a:prstGeom>
        </p:spPr>
        <p:txBody>
          <a:bodyPr spcFirstLastPara="1" vert="horz" lIns="91440" tIns="45720" rIns="91440" bIns="45720" rtlCol="0" anchor="ctr" anchorCtr="0">
            <a:normAutofit/>
          </a:bodyPr>
          <a:lstStyle/>
          <a:p>
            <a:pPr defTabSz="457200">
              <a:lnSpc>
                <a:spcPct val="90000"/>
              </a:lnSpc>
              <a:spcBef>
                <a:spcPct val="0"/>
              </a:spcBef>
            </a:pPr>
            <a:r>
              <a:rPr lang="en-US" sz="2500" b="1"/>
              <a:t>Definition of engagement and one engagement theoretical model </a:t>
            </a:r>
          </a:p>
        </p:txBody>
      </p:sp>
      <p:sp>
        <p:nvSpPr>
          <p:cNvPr id="166" name="Google Shape;166;p22"/>
          <p:cNvSpPr txBox="1">
            <a:spLocks noGrp="1"/>
          </p:cNvSpPr>
          <p:nvPr>
            <p:ph type="body" idx="1"/>
          </p:nvPr>
        </p:nvSpPr>
        <p:spPr>
          <a:xfrm>
            <a:off x="482394" y="2000249"/>
            <a:ext cx="4930263" cy="2412207"/>
          </a:xfrm>
          <a:prstGeom prst="rect">
            <a:avLst/>
          </a:prstGeom>
        </p:spPr>
        <p:txBody>
          <a:bodyPr spcFirstLastPara="1" vert="horz" lIns="91440" tIns="45720" rIns="91440" bIns="45720" rtlCol="0" anchor="ctr" anchorCtr="0">
            <a:normAutofit lnSpcReduction="10000"/>
          </a:bodyPr>
          <a:lstStyle/>
          <a:p>
            <a:pPr marL="285750" indent="-285750" defTabSz="457200">
              <a:spcBef>
                <a:spcPct val="20000"/>
              </a:spcBef>
              <a:spcAft>
                <a:spcPts val="600"/>
              </a:spcAft>
              <a:buSzPct val="100000"/>
              <a:buFont typeface="Arial"/>
              <a:buChar char="•"/>
            </a:pPr>
            <a:r>
              <a:rPr lang="en-US" dirty="0"/>
              <a:t>A human resource concept, employee engagement can be Named to be the </a:t>
            </a:r>
            <a:r>
              <a:rPr lang="en-US" dirty="0" err="1"/>
              <a:t>centre</a:t>
            </a:r>
            <a:r>
              <a:rPr lang="en-US" dirty="0"/>
              <a:t> that gives the description of the level of enthusiasm and </a:t>
            </a:r>
            <a:r>
              <a:rPr lang="en-US" dirty="0" err="1"/>
              <a:t>profesionalosm</a:t>
            </a:r>
            <a:r>
              <a:rPr lang="en-US" dirty="0"/>
              <a:t>  as well as the dedication within the employees towards their jobs (</a:t>
            </a:r>
            <a:r>
              <a:rPr lang="en-US" dirty="0" err="1"/>
              <a:t>Motyka</a:t>
            </a:r>
            <a:r>
              <a:rPr lang="en-US" dirty="0"/>
              <a:t>, 2018). </a:t>
            </a:r>
          </a:p>
          <a:p>
            <a:pPr marL="285750" indent="-285750" defTabSz="457200">
              <a:spcBef>
                <a:spcPct val="20000"/>
              </a:spcBef>
              <a:spcAft>
                <a:spcPts val="600"/>
              </a:spcAft>
              <a:buSzPct val="100000"/>
              <a:buFont typeface="Arial"/>
              <a:buChar char="•"/>
            </a:pPr>
            <a:r>
              <a:rPr lang="en-US" dirty="0"/>
              <a:t>It is a critical aspect for a firm’s success due to the liking between the job satisfaction as well as the </a:t>
            </a:r>
            <a:r>
              <a:rPr lang="en-US" dirty="0" err="1"/>
              <a:t>psihic</a:t>
            </a:r>
            <a:r>
              <a:rPr lang="en-US" dirty="0"/>
              <a:t> of the employees. </a:t>
            </a:r>
          </a:p>
        </p:txBody>
      </p:sp>
      <p:sp>
        <p:nvSpPr>
          <p:cNvPr id="169" name="Google Shape;169;p22"/>
          <p:cNvSpPr txBox="1">
            <a:spLocks noGrp="1"/>
          </p:cNvSpPr>
          <p:nvPr>
            <p:ph type="sldNum" idx="12"/>
          </p:nvPr>
        </p:nvSpPr>
        <p:spPr>
          <a:xfrm>
            <a:off x="7885509" y="4412456"/>
            <a:ext cx="413375" cy="273844"/>
          </a:xfrm>
          <a:prstGeom prst="rect">
            <a:avLst/>
          </a:prstGeom>
        </p:spPr>
        <p:txBody>
          <a:bodyPr spcFirstLastPara="1" vert="horz" lIns="91440" tIns="45720" rIns="91440" bIns="45720" rtlCol="0" anchor="ctr" anchorCtr="0">
            <a:normAutofit/>
          </a:bodyPr>
          <a:lstStyle/>
          <a:p>
            <a:pPr lvl="0" indent="0" defTabSz="914400">
              <a:lnSpc>
                <a:spcPct val="90000"/>
              </a:lnSpc>
              <a:spcBef>
                <a:spcPts val="0"/>
              </a:spcBef>
              <a:spcAft>
                <a:spcPts val="600"/>
              </a:spcAft>
              <a:buNone/>
            </a:pPr>
            <a:fld id="{00000000-1234-1234-1234-123412341234}" type="slidenum">
              <a:rPr lang="en-US" sz="700"/>
              <a:pPr lvl="0" indent="0" defTabSz="914400">
                <a:lnSpc>
                  <a:spcPct val="90000"/>
                </a:lnSpc>
                <a:spcBef>
                  <a:spcPts val="0"/>
                </a:spcBef>
                <a:spcAft>
                  <a:spcPts val="600"/>
                </a:spcAft>
                <a:buNone/>
              </a:pPr>
              <a:t>8</a:t>
            </a:fld>
            <a:endParaRPr lang="en-US" sz="700"/>
          </a:p>
        </p:txBody>
      </p:sp>
      <p:pic>
        <p:nvPicPr>
          <p:cNvPr id="5128" name="Picture 8" descr="State of Employee Engagement in 2019: 4 Key Points"/>
          <p:cNvPicPr>
            <a:picLocks noChangeAspect="1" noChangeArrowheads="1"/>
          </p:cNvPicPr>
          <p:nvPr/>
        </p:nvPicPr>
        <p:blipFill rotWithShape="1">
          <a:blip r:embed="rId4">
            <a:extLst>
              <a:ext uri="{28A0092B-C50C-407E-A947-70E740481C1C}">
                <a14:useLocalDpi xmlns:a14="http://schemas.microsoft.com/office/drawing/2010/main" val="0"/>
              </a:ext>
            </a:extLst>
          </a:blip>
          <a:srcRect l="39677" r="24908" b="-2"/>
          <a:stretch/>
        </p:blipFill>
        <p:spPr bwMode="auto">
          <a:xfrm>
            <a:off x="6041036" y="836450"/>
            <a:ext cx="2275171" cy="3212279"/>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 descr="Building Better Employee Engagement | Inspiring Service - Servicebrand  Global"/>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Building Better Employee Engagement | Inspiring Service - Servicebrand  Global"/>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Building Better Employee Engagement | Inspiring Service - Servicebrand  Global"/>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Bottom Row: The Necessities</a:t>
            </a:r>
            <a:endParaRPr lang="en-US" dirty="0"/>
          </a:p>
        </p:txBody>
      </p:sp>
      <p:sp>
        <p:nvSpPr>
          <p:cNvPr id="3" name="Text Placeholder 2"/>
          <p:cNvSpPr>
            <a:spLocks noGrp="1"/>
          </p:cNvSpPr>
          <p:nvPr>
            <p:ph type="body" idx="1"/>
          </p:nvPr>
        </p:nvSpPr>
        <p:spPr>
          <a:xfrm>
            <a:off x="381000" y="1657350"/>
            <a:ext cx="1828800" cy="2797500"/>
          </a:xfrm>
        </p:spPr>
        <p:txBody>
          <a:bodyPr/>
          <a:lstStyle/>
          <a:p>
            <a:r>
              <a:rPr lang="en-US" b="1" i="1" dirty="0"/>
              <a:t>Enhance well-being</a:t>
            </a:r>
            <a:endParaRPr lang="en-US" dirty="0"/>
          </a:p>
        </p:txBody>
      </p:sp>
      <p:sp>
        <p:nvSpPr>
          <p:cNvPr id="4" name="Text Placeholder 3"/>
          <p:cNvSpPr>
            <a:spLocks noGrp="1"/>
          </p:cNvSpPr>
          <p:nvPr>
            <p:ph type="body" idx="2"/>
          </p:nvPr>
        </p:nvSpPr>
        <p:spPr>
          <a:xfrm>
            <a:off x="2438400" y="1629335"/>
            <a:ext cx="1752600" cy="2797500"/>
          </a:xfrm>
        </p:spPr>
        <p:txBody>
          <a:bodyPr/>
          <a:lstStyle/>
          <a:p>
            <a:r>
              <a:rPr lang="en-US" b="1" i="1" dirty="0"/>
              <a:t>Enliven energy</a:t>
            </a:r>
            <a:endParaRPr lang="en-US" dirty="0"/>
          </a:p>
        </p:txBody>
      </p:sp>
      <p:sp>
        <p:nvSpPr>
          <p:cNvPr id="5" name="Text Placeholder 4"/>
          <p:cNvSpPr>
            <a:spLocks noGrp="1"/>
          </p:cNvSpPr>
          <p:nvPr>
            <p:ph type="body" idx="3"/>
          </p:nvPr>
        </p:nvSpPr>
        <p:spPr>
          <a:xfrm>
            <a:off x="6553200" y="1657350"/>
            <a:ext cx="2315700" cy="2797500"/>
          </a:xfrm>
        </p:spPr>
        <p:txBody>
          <a:bodyPr/>
          <a:lstStyle/>
          <a:p>
            <a:r>
              <a:rPr lang="en-US" b="1" i="1" dirty="0"/>
              <a:t>Make meaning</a:t>
            </a:r>
            <a:endParaRPr lang="en-US" dirty="0"/>
          </a:p>
        </p:txBody>
      </p:sp>
      <p:sp>
        <p:nvSpPr>
          <p:cNvPr id="6" name="Slide Number Placeholder 5"/>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9</a:t>
            </a:fld>
            <a:endParaRPr lang="en"/>
          </a:p>
        </p:txBody>
      </p:sp>
      <p:sp>
        <p:nvSpPr>
          <p:cNvPr id="7" name="Text Placeholder 4"/>
          <p:cNvSpPr txBox="1">
            <a:spLocks/>
          </p:cNvSpPr>
          <p:nvPr/>
        </p:nvSpPr>
        <p:spPr>
          <a:xfrm>
            <a:off x="4114800" y="1631800"/>
            <a:ext cx="2057400" cy="27975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L="457200" marR="0" lvl="0" indent="-330200" algn="l" rtl="0">
              <a:lnSpc>
                <a:spcPct val="115000"/>
              </a:lnSpc>
              <a:spcBef>
                <a:spcPts val="0"/>
              </a:spcBef>
              <a:spcAft>
                <a:spcPts val="0"/>
              </a:spcAft>
              <a:buClr>
                <a:schemeClr val="accent3"/>
              </a:buClr>
              <a:buSzPts val="1600"/>
              <a:buFont typeface="Merriweather Sans Regular"/>
              <a:buChar char="●"/>
              <a:defRPr sz="1600" b="0" i="0" u="none" strike="noStrike" cap="none">
                <a:solidFill>
                  <a:schemeClr val="dk1"/>
                </a:solidFill>
                <a:latin typeface="Merriweather Sans Regular"/>
                <a:ea typeface="Merriweather Sans Regular"/>
                <a:cs typeface="Merriweather Sans Regular"/>
                <a:sym typeface="Merriweather Sans Regular"/>
              </a:defRPr>
            </a:lvl1pPr>
            <a:lvl2pPr marL="914400" marR="0" lvl="1" indent="-330200" algn="l" rtl="0">
              <a:lnSpc>
                <a:spcPct val="115000"/>
              </a:lnSpc>
              <a:spcBef>
                <a:spcPts val="800"/>
              </a:spcBef>
              <a:spcAft>
                <a:spcPts val="0"/>
              </a:spcAft>
              <a:buClr>
                <a:schemeClr val="accent3"/>
              </a:buClr>
              <a:buSzPts val="1600"/>
              <a:buFont typeface="Merriweather Sans Regular"/>
              <a:buChar char="○"/>
              <a:defRPr sz="1600" b="0" i="0" u="none" strike="noStrike" cap="none">
                <a:solidFill>
                  <a:schemeClr val="dk1"/>
                </a:solidFill>
                <a:latin typeface="Merriweather Sans Regular"/>
                <a:ea typeface="Merriweather Sans Regular"/>
                <a:cs typeface="Merriweather Sans Regular"/>
                <a:sym typeface="Merriweather Sans Regular"/>
              </a:defRPr>
            </a:lvl2pPr>
            <a:lvl3pPr marL="1371600" marR="0" lvl="2" indent="-330200" algn="l" rtl="0">
              <a:lnSpc>
                <a:spcPct val="115000"/>
              </a:lnSpc>
              <a:spcBef>
                <a:spcPts val="800"/>
              </a:spcBef>
              <a:spcAft>
                <a:spcPts val="0"/>
              </a:spcAft>
              <a:buClr>
                <a:schemeClr val="dk2"/>
              </a:buClr>
              <a:buSzPts val="1600"/>
              <a:buFont typeface="Merriweather Sans Regular"/>
              <a:buChar char="■"/>
              <a:defRPr sz="1600" b="0" i="0" u="none" strike="noStrike" cap="none">
                <a:solidFill>
                  <a:schemeClr val="dk1"/>
                </a:solidFill>
                <a:latin typeface="Merriweather Sans Regular"/>
                <a:ea typeface="Merriweather Sans Regular"/>
                <a:cs typeface="Merriweather Sans Regular"/>
                <a:sym typeface="Merriweather Sans Regular"/>
              </a:defRPr>
            </a:lvl3pPr>
            <a:lvl4pPr marL="1828800" marR="0" lvl="3" indent="-330200" algn="l" rtl="0">
              <a:lnSpc>
                <a:spcPct val="115000"/>
              </a:lnSpc>
              <a:spcBef>
                <a:spcPts val="800"/>
              </a:spcBef>
              <a:spcAft>
                <a:spcPts val="0"/>
              </a:spcAft>
              <a:buClr>
                <a:schemeClr val="dk2"/>
              </a:buClr>
              <a:buSzPts val="1600"/>
              <a:buFont typeface="Merriweather Sans Regular"/>
              <a:buChar char="●"/>
              <a:defRPr sz="1600" b="0" i="0" u="none" strike="noStrike" cap="none">
                <a:solidFill>
                  <a:schemeClr val="dk1"/>
                </a:solidFill>
                <a:latin typeface="Merriweather Sans Regular"/>
                <a:ea typeface="Merriweather Sans Regular"/>
                <a:cs typeface="Merriweather Sans Regular"/>
                <a:sym typeface="Merriweather Sans Regular"/>
              </a:defRPr>
            </a:lvl4pPr>
            <a:lvl5pPr marL="2286000" marR="0" lvl="4" indent="-330200" algn="l" rtl="0">
              <a:lnSpc>
                <a:spcPct val="115000"/>
              </a:lnSpc>
              <a:spcBef>
                <a:spcPts val="800"/>
              </a:spcBef>
              <a:spcAft>
                <a:spcPts val="0"/>
              </a:spcAft>
              <a:buClr>
                <a:schemeClr val="dk1"/>
              </a:buClr>
              <a:buSzPts val="1600"/>
              <a:buFont typeface="Merriweather Sans Regular"/>
              <a:buChar char="○"/>
              <a:defRPr sz="1600" b="0" i="0" u="none" strike="noStrike" cap="none">
                <a:solidFill>
                  <a:schemeClr val="dk1"/>
                </a:solidFill>
                <a:latin typeface="Merriweather Sans Regular"/>
                <a:ea typeface="Merriweather Sans Regular"/>
                <a:cs typeface="Merriweather Sans Regular"/>
                <a:sym typeface="Merriweather Sans Regular"/>
              </a:defRPr>
            </a:lvl5pPr>
            <a:lvl6pPr marL="2743200" marR="0" lvl="5" indent="-330200" algn="l" rtl="0">
              <a:lnSpc>
                <a:spcPct val="115000"/>
              </a:lnSpc>
              <a:spcBef>
                <a:spcPts val="800"/>
              </a:spcBef>
              <a:spcAft>
                <a:spcPts val="0"/>
              </a:spcAft>
              <a:buClr>
                <a:schemeClr val="dk1"/>
              </a:buClr>
              <a:buSzPts val="1600"/>
              <a:buFont typeface="Merriweather Sans Regular"/>
              <a:buChar char="■"/>
              <a:defRPr sz="1600" b="0" i="0" u="none" strike="noStrike" cap="none">
                <a:solidFill>
                  <a:schemeClr val="dk1"/>
                </a:solidFill>
                <a:latin typeface="Merriweather Sans Regular"/>
                <a:ea typeface="Merriweather Sans Regular"/>
                <a:cs typeface="Merriweather Sans Regular"/>
                <a:sym typeface="Merriweather Sans Regular"/>
              </a:defRPr>
            </a:lvl6pPr>
            <a:lvl7pPr marL="3200400" marR="0" lvl="6" indent="-330200" algn="l" rtl="0">
              <a:lnSpc>
                <a:spcPct val="115000"/>
              </a:lnSpc>
              <a:spcBef>
                <a:spcPts val="800"/>
              </a:spcBef>
              <a:spcAft>
                <a:spcPts val="0"/>
              </a:spcAft>
              <a:buClr>
                <a:schemeClr val="dk1"/>
              </a:buClr>
              <a:buSzPts val="1600"/>
              <a:buFont typeface="Merriweather Sans Regular"/>
              <a:buChar char="●"/>
              <a:defRPr sz="1600" b="0" i="0" u="none" strike="noStrike" cap="none">
                <a:solidFill>
                  <a:schemeClr val="dk1"/>
                </a:solidFill>
                <a:latin typeface="Merriweather Sans Regular"/>
                <a:ea typeface="Merriweather Sans Regular"/>
                <a:cs typeface="Merriweather Sans Regular"/>
                <a:sym typeface="Merriweather Sans Regular"/>
              </a:defRPr>
            </a:lvl7pPr>
            <a:lvl8pPr marL="3657600" marR="0" lvl="7" indent="-330200" algn="l" rtl="0">
              <a:lnSpc>
                <a:spcPct val="115000"/>
              </a:lnSpc>
              <a:spcBef>
                <a:spcPts val="800"/>
              </a:spcBef>
              <a:spcAft>
                <a:spcPts val="0"/>
              </a:spcAft>
              <a:buClr>
                <a:schemeClr val="dk1"/>
              </a:buClr>
              <a:buSzPts val="1600"/>
              <a:buFont typeface="Merriweather Sans Regular"/>
              <a:buChar char="○"/>
              <a:defRPr sz="1600" b="0" i="0" u="none" strike="noStrike" cap="none">
                <a:solidFill>
                  <a:schemeClr val="dk1"/>
                </a:solidFill>
                <a:latin typeface="Merriweather Sans Regular"/>
                <a:ea typeface="Merriweather Sans Regular"/>
                <a:cs typeface="Merriweather Sans Regular"/>
                <a:sym typeface="Merriweather Sans Regular"/>
              </a:defRPr>
            </a:lvl8pPr>
            <a:lvl9pPr marL="4114800" marR="0" lvl="8" indent="-330200" algn="l" rtl="0">
              <a:lnSpc>
                <a:spcPct val="115000"/>
              </a:lnSpc>
              <a:spcBef>
                <a:spcPts val="800"/>
              </a:spcBef>
              <a:spcAft>
                <a:spcPts val="800"/>
              </a:spcAft>
              <a:buClr>
                <a:schemeClr val="dk1"/>
              </a:buClr>
              <a:buSzPts val="1600"/>
              <a:buFont typeface="Merriweather Sans Regular"/>
              <a:buChar char="■"/>
              <a:defRPr sz="1600" b="0" i="0" u="none" strike="noStrike" cap="none">
                <a:solidFill>
                  <a:schemeClr val="dk1"/>
                </a:solidFill>
                <a:latin typeface="Merriweather Sans Regular"/>
                <a:ea typeface="Merriweather Sans Regular"/>
                <a:cs typeface="Merriweather Sans Regular"/>
                <a:sym typeface="Merriweather Sans Regular"/>
              </a:defRPr>
            </a:lvl9pPr>
          </a:lstStyle>
          <a:p>
            <a:r>
              <a:rPr lang="en-US" b="1" i="1" dirty="0">
                <a:solidFill>
                  <a:schemeClr val="tx1"/>
                </a:solidFill>
              </a:rPr>
              <a:t>Make meaning</a:t>
            </a:r>
            <a:endParaRPr lang="en-US" dirty="0">
              <a:solidFill>
                <a:schemeClr val="tx1"/>
              </a:solidFill>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3052816"/>
            <a:ext cx="4225583" cy="11036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9049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Second Row: Uniting the Company</a:t>
            </a:r>
            <a:endParaRPr lang="en-US" dirty="0"/>
          </a:p>
        </p:txBody>
      </p:sp>
      <p:sp>
        <p:nvSpPr>
          <p:cNvPr id="3" name="Text Placeholder 2"/>
          <p:cNvSpPr>
            <a:spLocks noGrp="1"/>
          </p:cNvSpPr>
          <p:nvPr>
            <p:ph type="body" idx="1"/>
          </p:nvPr>
        </p:nvSpPr>
        <p:spPr/>
        <p:txBody>
          <a:bodyPr/>
          <a:lstStyle/>
          <a:p>
            <a:r>
              <a:rPr lang="en-US" b="1" i="1" dirty="0"/>
              <a:t>Build relationships</a:t>
            </a:r>
            <a:endParaRPr lang="en-US" dirty="0"/>
          </a:p>
        </p:txBody>
      </p:sp>
      <p:sp>
        <p:nvSpPr>
          <p:cNvPr id="4" name="Text Placeholder 3"/>
          <p:cNvSpPr>
            <a:spLocks noGrp="1"/>
          </p:cNvSpPr>
          <p:nvPr>
            <p:ph type="body" idx="2"/>
          </p:nvPr>
        </p:nvSpPr>
        <p:spPr/>
        <p:txBody>
          <a:bodyPr/>
          <a:lstStyle/>
          <a:p>
            <a:r>
              <a:rPr lang="en-US" b="1" i="1" dirty="0"/>
              <a:t>Foster recognition</a:t>
            </a:r>
            <a:endParaRPr lang="en-US" dirty="0"/>
          </a:p>
          <a:p>
            <a:endParaRPr lang="en-US" dirty="0"/>
          </a:p>
        </p:txBody>
      </p:sp>
      <p:sp>
        <p:nvSpPr>
          <p:cNvPr id="5" name="Text Placeholder 4"/>
          <p:cNvSpPr>
            <a:spLocks noGrp="1"/>
          </p:cNvSpPr>
          <p:nvPr>
            <p:ph type="body" idx="3"/>
          </p:nvPr>
        </p:nvSpPr>
        <p:spPr/>
        <p:txBody>
          <a:bodyPr/>
          <a:lstStyle/>
          <a:p>
            <a:r>
              <a:rPr lang="en-US" b="1" i="1" dirty="0"/>
              <a:t>Master moments</a:t>
            </a:r>
            <a:endParaRPr lang="en-US" dirty="0"/>
          </a:p>
          <a:p>
            <a:endParaRPr lang="en-US" dirty="0"/>
          </a:p>
        </p:txBody>
      </p:sp>
      <p:sp>
        <p:nvSpPr>
          <p:cNvPr id="6" name="Slide Number Placeholder 5"/>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10</a:t>
            </a:fld>
            <a:endParaRPr lang="en"/>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4200" y="2952750"/>
            <a:ext cx="3241527" cy="1201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046884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Third Row: Boosting Performance</a:t>
            </a:r>
            <a:endParaRPr lang="en-US" dirty="0"/>
          </a:p>
        </p:txBody>
      </p:sp>
      <p:sp>
        <p:nvSpPr>
          <p:cNvPr id="4" name="Text Placeholder 3"/>
          <p:cNvSpPr>
            <a:spLocks noGrp="1"/>
          </p:cNvSpPr>
          <p:nvPr>
            <p:ph type="body" idx="1"/>
          </p:nvPr>
        </p:nvSpPr>
        <p:spPr>
          <a:xfrm>
            <a:off x="1447800" y="1428750"/>
            <a:ext cx="2315700" cy="2797500"/>
          </a:xfrm>
        </p:spPr>
        <p:txBody>
          <a:bodyPr/>
          <a:lstStyle/>
          <a:p>
            <a:r>
              <a:rPr lang="en-US" b="1" i="1" dirty="0"/>
              <a:t>Maximize performance</a:t>
            </a:r>
            <a:endParaRPr lang="en-US" dirty="0"/>
          </a:p>
          <a:p>
            <a:endParaRPr lang="en-US" dirty="0"/>
          </a:p>
        </p:txBody>
      </p:sp>
      <p:sp>
        <p:nvSpPr>
          <p:cNvPr id="5" name="Text Placeholder 4"/>
          <p:cNvSpPr>
            <a:spLocks noGrp="1"/>
          </p:cNvSpPr>
          <p:nvPr>
            <p:ph type="body" idx="2"/>
          </p:nvPr>
        </p:nvSpPr>
        <p:spPr/>
        <p:txBody>
          <a:bodyPr/>
          <a:lstStyle/>
          <a:p>
            <a:r>
              <a:rPr lang="en-US" b="1" i="1" dirty="0"/>
              <a:t>Mark progress</a:t>
            </a:r>
            <a:endParaRPr lang="en-US" dirty="0"/>
          </a:p>
          <a:p>
            <a:endParaRPr lang="en-US" dirty="0"/>
          </a:p>
        </p:txBody>
      </p:sp>
      <p:sp>
        <p:nvSpPr>
          <p:cNvPr id="6" name="Slide Number Placeholder 5"/>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11</a:t>
            </a:fld>
            <a:endParaRPr lang="en"/>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6600" y="2419350"/>
            <a:ext cx="3216051" cy="148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4613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Top of Pyramid: Achieving Results</a:t>
            </a:r>
            <a:endParaRPr lang="en-US" dirty="0"/>
          </a:p>
        </p:txBody>
      </p:sp>
      <p:sp>
        <p:nvSpPr>
          <p:cNvPr id="3" name="Text Placeholder 2"/>
          <p:cNvSpPr>
            <a:spLocks noGrp="1"/>
          </p:cNvSpPr>
          <p:nvPr>
            <p:ph type="body" idx="1"/>
          </p:nvPr>
        </p:nvSpPr>
        <p:spPr>
          <a:xfrm>
            <a:off x="855300" y="1430150"/>
            <a:ext cx="6993300" cy="2797500"/>
          </a:xfrm>
        </p:spPr>
        <p:txBody>
          <a:bodyPr/>
          <a:lstStyle/>
          <a:p>
            <a:r>
              <a:rPr lang="en-US" dirty="0"/>
              <a:t>The end goal of the initiatives is ensuring engagement of the employees. The organization needs to define the goals and objectives in terms of the strategic engagement. </a:t>
            </a:r>
          </a:p>
        </p:txBody>
      </p:sp>
      <p:sp>
        <p:nvSpPr>
          <p:cNvPr id="6" name="Slide Number Placeholder 5"/>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12</a:t>
            </a:fld>
            <a:endParaRPr lang="en"/>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2200" y="2802304"/>
            <a:ext cx="1352550" cy="11791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83656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Examples of best practice to engage employees </a:t>
            </a:r>
          </a:p>
        </p:txBody>
      </p:sp>
      <p:sp>
        <p:nvSpPr>
          <p:cNvPr id="3" name="Text Placeholder 2"/>
          <p:cNvSpPr>
            <a:spLocks noGrp="1"/>
          </p:cNvSpPr>
          <p:nvPr>
            <p:ph type="body" idx="1"/>
          </p:nvPr>
        </p:nvSpPr>
        <p:spPr>
          <a:xfrm>
            <a:off x="228600" y="1200150"/>
            <a:ext cx="6248400" cy="2514600"/>
          </a:xfrm>
        </p:spPr>
        <p:txBody>
          <a:bodyPr/>
          <a:lstStyle/>
          <a:p>
            <a:pPr algn="just"/>
            <a:r>
              <a:rPr lang="en-US" sz="1600" dirty="0"/>
              <a:t>It has been seen that Premier Inn has been named as the top places within the United Kingdom to work (premierinn.com, 2022). The firm has been successfully been creating a positive work environment for the workers. Premier inn believes that they need to focus on the employees so that they can ensure success. </a:t>
            </a:r>
          </a:p>
          <a:p>
            <a:pPr algn="just"/>
            <a:r>
              <a:rPr lang="en-US" sz="1600" dirty="0"/>
              <a:t>In addition to this, they reward the employees for their efforts. The main aim of the organization is to provide the employees with a positive environment as well as implement flexible working where the employees work together (hellofluid.co.uk, 2022). </a:t>
            </a: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13</a:t>
            </a:fld>
            <a:endParaRPr lang="en"/>
          </a:p>
        </p:txBody>
      </p:sp>
      <p:pic>
        <p:nvPicPr>
          <p:cNvPr id="5" name="Picture 4"/>
          <p:cNvPicPr/>
          <p:nvPr/>
        </p:nvPicPr>
        <p:blipFill>
          <a:blip r:embed="rId3"/>
          <a:stretch>
            <a:fillRect/>
          </a:stretch>
        </p:blipFill>
        <p:spPr>
          <a:xfrm>
            <a:off x="7010400" y="1781175"/>
            <a:ext cx="1809750" cy="1352550"/>
          </a:xfrm>
          <a:prstGeom prst="rect">
            <a:avLst/>
          </a:prstGeom>
          <a:ln>
            <a:solidFill>
              <a:schemeClr val="tx1"/>
            </a:solidFill>
          </a:ln>
        </p:spPr>
      </p:pic>
    </p:spTree>
    <p:extLst>
      <p:ext uri="{BB962C8B-B14F-4D97-AF65-F5344CB8AC3E}">
        <p14:creationId xmlns:p14="http://schemas.microsoft.com/office/powerpoint/2010/main" val="3647284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2394" y="457200"/>
            <a:ext cx="2732755" cy="1428750"/>
          </a:xfrm>
        </p:spPr>
        <p:txBody>
          <a:bodyPr vert="horz" lIns="91440" tIns="45720" rIns="91440" bIns="45720" rtlCol="0" anchor="ctr">
            <a:normAutofit/>
          </a:bodyPr>
          <a:lstStyle/>
          <a:p>
            <a:pPr defTabSz="457200">
              <a:spcBef>
                <a:spcPct val="0"/>
              </a:spcBef>
            </a:pPr>
            <a:r>
              <a:rPr lang="en-US" sz="2100" b="1"/>
              <a:t>Strategies to ensure employee engagement are as follows:</a:t>
            </a:r>
            <a:endParaRPr lang="en-US" sz="2100"/>
          </a:p>
        </p:txBody>
      </p:sp>
      <p:sp>
        <p:nvSpPr>
          <p:cNvPr id="3" name="Text Placeholder 2"/>
          <p:cNvSpPr>
            <a:spLocks noGrp="1"/>
          </p:cNvSpPr>
          <p:nvPr>
            <p:ph type="body" idx="1"/>
          </p:nvPr>
        </p:nvSpPr>
        <p:spPr>
          <a:xfrm>
            <a:off x="482394" y="2000249"/>
            <a:ext cx="2732755" cy="2412207"/>
          </a:xfrm>
        </p:spPr>
        <p:txBody>
          <a:bodyPr vert="horz" lIns="91440" tIns="45720" rIns="91440" bIns="45720" rtlCol="0" anchor="t">
            <a:normAutofit/>
          </a:bodyPr>
          <a:lstStyle/>
          <a:p>
            <a:pPr defTabSz="457200">
              <a:spcBef>
                <a:spcPct val="20000"/>
              </a:spcBef>
              <a:spcAft>
                <a:spcPts val="600"/>
              </a:spcAft>
              <a:buSzPct val="100000"/>
              <a:buFont typeface="Arial"/>
              <a:buChar char="•"/>
            </a:pPr>
            <a:r>
              <a:rPr lang="en-US" sz="1400" b="1" i="1"/>
              <a:t>Promote two way communications</a:t>
            </a:r>
            <a:endParaRPr lang="en-US" sz="1400"/>
          </a:p>
          <a:p>
            <a:pPr defTabSz="457200">
              <a:spcBef>
                <a:spcPct val="20000"/>
              </a:spcBef>
              <a:spcAft>
                <a:spcPts val="600"/>
              </a:spcAft>
              <a:buSzPct val="100000"/>
              <a:buFont typeface="Arial"/>
              <a:buChar char="•"/>
            </a:pPr>
            <a:r>
              <a:rPr lang="en-US" sz="1400" b="1" i="1"/>
              <a:t>Encourage Community Participation</a:t>
            </a:r>
            <a:endParaRPr lang="en-US" sz="1400"/>
          </a:p>
          <a:p>
            <a:pPr defTabSz="457200">
              <a:spcBef>
                <a:spcPct val="20000"/>
              </a:spcBef>
              <a:spcAft>
                <a:spcPts val="600"/>
              </a:spcAft>
              <a:buSzPct val="100000"/>
              <a:buFont typeface="Arial"/>
              <a:buChar char="•"/>
            </a:pPr>
            <a:r>
              <a:rPr lang="en-US" sz="1400" b="1" i="1"/>
              <a:t>Recognize good work</a:t>
            </a:r>
            <a:endParaRPr lang="en-US" sz="1400"/>
          </a:p>
          <a:p>
            <a:pPr defTabSz="457200">
              <a:spcBef>
                <a:spcPct val="20000"/>
              </a:spcBef>
              <a:spcAft>
                <a:spcPts val="600"/>
              </a:spcAft>
              <a:buSzPct val="100000"/>
              <a:buFont typeface="Arial"/>
              <a:buChar char="•"/>
            </a:pPr>
            <a:endParaRPr lang="en-US" sz="1400"/>
          </a:p>
        </p:txBody>
      </p:sp>
      <p:sp>
        <p:nvSpPr>
          <p:cNvPr id="4" name="Slide Number Placeholder 3"/>
          <p:cNvSpPr>
            <a:spLocks noGrp="1"/>
          </p:cNvSpPr>
          <p:nvPr>
            <p:ph type="sldNum" idx="12"/>
          </p:nvPr>
        </p:nvSpPr>
        <p:spPr>
          <a:xfrm>
            <a:off x="7885509" y="4412456"/>
            <a:ext cx="413375" cy="273844"/>
          </a:xfrm>
        </p:spPr>
        <p:txBody>
          <a:bodyPr vert="horz" lIns="91440" tIns="45720" rIns="91440" bIns="45720" rtlCol="0" anchor="ctr">
            <a:normAutofit/>
          </a:bodyPr>
          <a:lstStyle/>
          <a:p>
            <a:pPr lvl="0" indent="0" defTabSz="914400">
              <a:lnSpc>
                <a:spcPct val="90000"/>
              </a:lnSpc>
              <a:spcBef>
                <a:spcPts val="0"/>
              </a:spcBef>
              <a:spcAft>
                <a:spcPts val="600"/>
              </a:spcAft>
              <a:buNone/>
            </a:pPr>
            <a:fld id="{00000000-1234-1234-1234-123412341234}" type="slidenum">
              <a:rPr lang="en-US" sz="700"/>
              <a:pPr lvl="0" indent="0" defTabSz="914400">
                <a:lnSpc>
                  <a:spcPct val="90000"/>
                </a:lnSpc>
                <a:spcBef>
                  <a:spcPts val="0"/>
                </a:spcBef>
                <a:spcAft>
                  <a:spcPts val="600"/>
                </a:spcAft>
                <a:buNone/>
              </a:pPr>
              <a:t>14</a:t>
            </a:fld>
            <a:endParaRPr lang="en-US" sz="700"/>
          </a:p>
        </p:txBody>
      </p:sp>
      <p:pic>
        <p:nvPicPr>
          <p:cNvPr id="10242" name="Picture 2" descr="7 Employee Engagement Strategies That Won't Fail"/>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473245" y="999241"/>
            <a:ext cx="5187475" cy="2904986"/>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9605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059" y="457200"/>
            <a:ext cx="7429499" cy="1101436"/>
          </a:xfrm>
        </p:spPr>
        <p:txBody>
          <a:bodyPr vert="horz" lIns="91440" tIns="45720" rIns="91440" bIns="45720" rtlCol="0" anchor="ctr">
            <a:normAutofit/>
          </a:bodyPr>
          <a:lstStyle/>
          <a:p>
            <a:pPr defTabSz="457200">
              <a:spcBef>
                <a:spcPct val="0"/>
              </a:spcBef>
            </a:pPr>
            <a:r>
              <a:rPr lang="en-US" sz="32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Conclusion</a:t>
            </a:r>
          </a:p>
        </p:txBody>
      </p:sp>
      <p:sp>
        <p:nvSpPr>
          <p:cNvPr id="4" name="Slide Number Placeholder 3"/>
          <p:cNvSpPr>
            <a:spLocks noGrp="1"/>
          </p:cNvSpPr>
          <p:nvPr>
            <p:ph type="sldNum" idx="12"/>
          </p:nvPr>
        </p:nvSpPr>
        <p:spPr>
          <a:xfrm>
            <a:off x="7885509" y="4412456"/>
            <a:ext cx="413375" cy="273844"/>
          </a:xfrm>
        </p:spPr>
        <p:txBody>
          <a:bodyPr vert="horz" lIns="91440" tIns="45720" rIns="91440" bIns="45720" rtlCol="0" anchor="ctr">
            <a:normAutofit/>
          </a:bodyPr>
          <a:lstStyle/>
          <a:p>
            <a:pPr lvl="0" indent="0">
              <a:lnSpc>
                <a:spcPct val="90000"/>
              </a:lnSpc>
              <a:spcBef>
                <a:spcPts val="0"/>
              </a:spcBef>
              <a:spcAft>
                <a:spcPts val="600"/>
              </a:spcAft>
              <a:buNone/>
            </a:pPr>
            <a:fld id="{00000000-1234-1234-1234-123412341234}" type="slidenum">
              <a:rPr lang="en-US" sz="700"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rPr>
              <a:pPr lvl="0" indent="0">
                <a:lnSpc>
                  <a:spcPct val="90000"/>
                </a:lnSpc>
                <a:spcBef>
                  <a:spcPts val="0"/>
                </a:spcBef>
                <a:spcAft>
                  <a:spcPts val="600"/>
                </a:spcAft>
                <a:buNone/>
              </a:pPr>
              <a:t>15</a:t>
            </a:fld>
            <a:endParaRPr lang="en-US" sz="700"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graphicFrame>
        <p:nvGraphicFramePr>
          <p:cNvPr id="6" name="Text Placeholder 2">
            <a:extLst>
              <a:ext uri="{FF2B5EF4-FFF2-40B4-BE49-F238E27FC236}">
                <a16:creationId xmlns:a16="http://schemas.microsoft.com/office/drawing/2014/main" id="{98CB1AF1-2906-05D8-3F55-04768B39BE79}"/>
              </a:ext>
            </a:extLst>
          </p:cNvPr>
          <p:cNvGraphicFramePr/>
          <p:nvPr>
            <p:extLst>
              <p:ext uri="{D42A27DB-BD31-4B8C-83A1-F6EECF244321}">
                <p14:modId xmlns:p14="http://schemas.microsoft.com/office/powerpoint/2010/main" val="1809946720"/>
              </p:ext>
            </p:extLst>
          </p:nvPr>
        </p:nvGraphicFramePr>
        <p:xfrm>
          <a:off x="856059" y="1714500"/>
          <a:ext cx="7429500" cy="25405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98405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Shape 229"/>
        <p:cNvGrpSpPr/>
        <p:nvPr/>
      </p:nvGrpSpPr>
      <p:grpSpPr>
        <a:xfrm>
          <a:off x="0" y="0"/>
          <a:ext cx="0" cy="0"/>
          <a:chOff x="0" y="0"/>
          <a:chExt cx="0" cy="0"/>
        </a:xfrm>
      </p:grpSpPr>
      <p:sp>
        <p:nvSpPr>
          <p:cNvPr id="232" name="Google Shape;232;p28"/>
          <p:cNvSpPr txBox="1">
            <a:spLocks noGrp="1"/>
          </p:cNvSpPr>
          <p:nvPr>
            <p:ph type="sldNum" idx="12"/>
          </p:nvPr>
        </p:nvSpPr>
        <p:spPr>
          <a:xfrm>
            <a:off x="7885509" y="4412456"/>
            <a:ext cx="424341" cy="273844"/>
          </a:xfrm>
          <a:prstGeom prst="rect">
            <a:avLst/>
          </a:prstGeom>
        </p:spPr>
        <p:txBody>
          <a:bodyPr spcFirstLastPara="1" vert="horz" lIns="91440" tIns="45720" rIns="91440" bIns="45720" rtlCol="0" anchor="ctr" anchorCtr="0">
            <a:normAutofit/>
          </a:bodyPr>
          <a:lstStyle/>
          <a:p>
            <a:pPr lvl="0" indent="0">
              <a:lnSpc>
                <a:spcPct val="90000"/>
              </a:lnSpc>
              <a:spcBef>
                <a:spcPts val="0"/>
              </a:spcBef>
              <a:spcAft>
                <a:spcPts val="600"/>
              </a:spcAft>
              <a:buNone/>
            </a:pPr>
            <a:fld id="{00000000-1234-1234-1234-123412341234}" type="slidenum">
              <a:rPr lang="en-US" sz="700" b="1" i="0" kern="1200">
                <a:solidFill>
                  <a:schemeClr val="tx1">
                    <a:lumMod val="85000"/>
                  </a:schemeClr>
                </a:solidFill>
                <a:effectLst>
                  <a:outerShdw blurRad="50800" dist="38100" dir="2700000" algn="tl" rotWithShape="0">
                    <a:srgbClr val="000000">
                      <a:alpha val="43000"/>
                    </a:srgbClr>
                  </a:outerShdw>
                </a:effectLst>
                <a:latin typeface="+mn-lt"/>
                <a:ea typeface="+mn-ea"/>
                <a:cs typeface="+mn-cs"/>
              </a:rPr>
              <a:pPr lvl="0" indent="0">
                <a:lnSpc>
                  <a:spcPct val="90000"/>
                </a:lnSpc>
                <a:spcBef>
                  <a:spcPts val="0"/>
                </a:spcBef>
                <a:spcAft>
                  <a:spcPts val="600"/>
                </a:spcAft>
                <a:buNone/>
              </a:pPr>
              <a:t>16</a:t>
            </a:fld>
            <a:endParaRPr lang="en-US" sz="700" b="1" i="0" kern="1200">
              <a:solidFill>
                <a:schemeClr val="tx1">
                  <a:lumMod val="85000"/>
                </a:schemeClr>
              </a:solidFill>
              <a:effectLst>
                <a:outerShdw blurRad="50800" dist="38100" dir="2700000" algn="tl" rotWithShape="0">
                  <a:srgbClr val="000000">
                    <a:alpha val="43000"/>
                  </a:srgbClr>
                </a:outerShdw>
              </a:effectLst>
              <a:latin typeface="+mn-lt"/>
              <a:ea typeface="+mn-ea"/>
              <a:cs typeface="+mn-cs"/>
            </a:endParaRPr>
          </a:p>
        </p:txBody>
      </p:sp>
      <p:sp>
        <p:nvSpPr>
          <p:cNvPr id="230" name="Google Shape;230;p28"/>
          <p:cNvSpPr txBox="1">
            <a:spLocks noGrp="1"/>
          </p:cNvSpPr>
          <p:nvPr>
            <p:ph type="ctrTitle" idx="4294967295"/>
          </p:nvPr>
        </p:nvSpPr>
        <p:spPr>
          <a:xfrm>
            <a:off x="0" y="534988"/>
            <a:ext cx="2500313" cy="3808412"/>
          </a:xfrm>
          <a:prstGeom prst="rect">
            <a:avLst/>
          </a:prstGeom>
        </p:spPr>
        <p:txBody>
          <a:bodyPr spcFirstLastPara="1" vert="horz" lIns="91440" tIns="45720" rIns="91440" bIns="45720" rtlCol="0" anchor="ctr" anchorCtr="0">
            <a:normAutofit/>
          </a:bodyPr>
          <a:lstStyle/>
          <a:p>
            <a:pPr defTabSz="457200"/>
            <a:r>
              <a:rPr lang="en-US" sz="3000" b="1"/>
              <a:t>References</a:t>
            </a:r>
          </a:p>
        </p:txBody>
      </p:sp>
      <p:sp>
        <p:nvSpPr>
          <p:cNvPr id="231" name="Google Shape;231;p28"/>
          <p:cNvSpPr txBox="1">
            <a:spLocks noGrp="1"/>
          </p:cNvSpPr>
          <p:nvPr>
            <p:ph type="subTitle" idx="4294967295"/>
          </p:nvPr>
        </p:nvSpPr>
        <p:spPr>
          <a:xfrm>
            <a:off x="4452938" y="534988"/>
            <a:ext cx="4691062" cy="3808412"/>
          </a:xfrm>
          <a:prstGeom prst="rect">
            <a:avLst/>
          </a:prstGeom>
        </p:spPr>
        <p:txBody>
          <a:bodyPr spcFirstLastPara="1" vert="horz" lIns="91440" tIns="45720" rIns="91440" bIns="45720" rtlCol="0" anchor="ctr" anchorCtr="0">
            <a:normAutofit/>
          </a:bodyPr>
          <a:lstStyle/>
          <a:p>
            <a:pPr defTabSz="457200">
              <a:lnSpc>
                <a:spcPct val="90000"/>
              </a:lnSpc>
              <a:spcAft>
                <a:spcPts val="600"/>
              </a:spcAft>
            </a:pPr>
            <a:r>
              <a:rPr lang="en-US" sz="1200" dirty="0">
                <a:solidFill>
                  <a:schemeClr val="tx1"/>
                </a:solidFill>
              </a:rPr>
              <a:t>Abdulrahman, B.S., </a:t>
            </a:r>
            <a:r>
              <a:rPr lang="en-US" sz="1200" dirty="0" err="1">
                <a:solidFill>
                  <a:schemeClr val="tx1"/>
                </a:solidFill>
              </a:rPr>
              <a:t>Qader</a:t>
            </a:r>
            <a:r>
              <a:rPr lang="en-US" sz="1200" dirty="0">
                <a:solidFill>
                  <a:schemeClr val="tx1"/>
                </a:solidFill>
              </a:rPr>
              <a:t>, K.S., Jamil, D.A., Sabah, K.K., </a:t>
            </a:r>
            <a:r>
              <a:rPr lang="en-US" sz="1200" dirty="0" err="1">
                <a:solidFill>
                  <a:schemeClr val="tx1"/>
                </a:solidFill>
              </a:rPr>
              <a:t>Gardi</a:t>
            </a:r>
            <a:r>
              <a:rPr lang="en-US" sz="1200" dirty="0">
                <a:solidFill>
                  <a:schemeClr val="tx1"/>
                </a:solidFill>
              </a:rPr>
              <a:t>, B. and </a:t>
            </a:r>
            <a:r>
              <a:rPr lang="en-US" sz="1200" dirty="0" err="1">
                <a:solidFill>
                  <a:schemeClr val="tx1"/>
                </a:solidFill>
              </a:rPr>
              <a:t>Anwer</a:t>
            </a:r>
            <a:r>
              <a:rPr lang="en-US" sz="1200" dirty="0">
                <a:solidFill>
                  <a:schemeClr val="tx1"/>
                </a:solidFill>
              </a:rPr>
              <a:t>, S.A., 2022. Work engagement and its influence in boosting productivity.</a:t>
            </a:r>
          </a:p>
          <a:p>
            <a:pPr defTabSz="457200">
              <a:lnSpc>
                <a:spcPct val="90000"/>
              </a:lnSpc>
              <a:spcAft>
                <a:spcPts val="600"/>
              </a:spcAft>
            </a:pPr>
            <a:r>
              <a:rPr lang="en-US" sz="1200" dirty="0">
                <a:solidFill>
                  <a:schemeClr val="tx1"/>
                </a:solidFill>
              </a:rPr>
              <a:t>Bari, Abrar, m.,&amp; </a:t>
            </a:r>
            <a:r>
              <a:rPr lang="en-US" sz="1200" dirty="0" err="1">
                <a:solidFill>
                  <a:schemeClr val="tx1"/>
                </a:solidFill>
              </a:rPr>
              <a:t>Alaverdov</a:t>
            </a:r>
            <a:r>
              <a:rPr lang="en-US" sz="1200" dirty="0">
                <a:solidFill>
                  <a:schemeClr val="tx1"/>
                </a:solidFill>
              </a:rPr>
              <a:t>, E. (2-22).</a:t>
            </a:r>
            <a:r>
              <a:rPr lang="en-US" sz="1200" dirty="0" err="1">
                <a:solidFill>
                  <a:schemeClr val="tx1"/>
                </a:solidFill>
              </a:rPr>
              <a:t>Antedecendts</a:t>
            </a:r>
            <a:r>
              <a:rPr lang="en-US" sz="1200" dirty="0">
                <a:solidFill>
                  <a:schemeClr val="tx1"/>
                </a:solidFill>
              </a:rPr>
              <a:t> and outcomes of Employee- Based Brant Equity. </a:t>
            </a:r>
            <a:r>
              <a:rPr lang="en-US" sz="1200" dirty="0" err="1">
                <a:solidFill>
                  <a:schemeClr val="tx1"/>
                </a:solidFill>
              </a:rPr>
              <a:t>Igi</a:t>
            </a:r>
            <a:r>
              <a:rPr lang="en-US" sz="1200" dirty="0">
                <a:solidFill>
                  <a:schemeClr val="tx1"/>
                </a:solidFill>
              </a:rPr>
              <a:t> global.</a:t>
            </a:r>
          </a:p>
          <a:p>
            <a:pPr defTabSz="457200">
              <a:lnSpc>
                <a:spcPct val="90000"/>
              </a:lnSpc>
              <a:spcAft>
                <a:spcPts val="600"/>
              </a:spcAft>
            </a:pPr>
            <a:r>
              <a:rPr lang="en-US" sz="1200" dirty="0" err="1">
                <a:solidFill>
                  <a:schemeClr val="tx1"/>
                </a:solidFill>
              </a:rPr>
              <a:t>hellofluid.co.uk</a:t>
            </a:r>
            <a:r>
              <a:rPr lang="en-US" sz="1200" dirty="0">
                <a:solidFill>
                  <a:schemeClr val="tx1"/>
                </a:solidFill>
              </a:rPr>
              <a:t>, 2022. [Online] Available at: &lt;https://</a:t>
            </a:r>
            <a:r>
              <a:rPr lang="en-US" sz="1200" dirty="0" err="1">
                <a:solidFill>
                  <a:schemeClr val="tx1"/>
                </a:solidFill>
              </a:rPr>
              <a:t>hellofluid.co.uk</a:t>
            </a:r>
            <a:r>
              <a:rPr lang="en-US" sz="1200" dirty="0">
                <a:solidFill>
                  <a:schemeClr val="tx1"/>
                </a:solidFill>
              </a:rPr>
              <a:t>/portfolio/premier-inn/&gt; [Accessed on 5 December 2022].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Shape 350"/>
        <p:cNvGrpSpPr/>
        <p:nvPr/>
      </p:nvGrpSpPr>
      <p:grpSpPr>
        <a:xfrm>
          <a:off x="0" y="0"/>
          <a:ext cx="0" cy="0"/>
          <a:chOff x="0" y="0"/>
          <a:chExt cx="0" cy="0"/>
        </a:xfrm>
      </p:grpSpPr>
      <p:sp>
        <p:nvSpPr>
          <p:cNvPr id="352" name="Google Shape;352;p36"/>
          <p:cNvSpPr txBox="1">
            <a:spLocks noGrp="1"/>
          </p:cNvSpPr>
          <p:nvPr>
            <p:ph type="ctrTitle" idx="4294967295"/>
          </p:nvPr>
        </p:nvSpPr>
        <p:spPr>
          <a:xfrm>
            <a:off x="3987799" y="457200"/>
            <a:ext cx="4337050" cy="2718053"/>
          </a:xfrm>
          <a:prstGeom prst="rect">
            <a:avLst/>
          </a:prstGeom>
        </p:spPr>
        <p:txBody>
          <a:bodyPr spcFirstLastPara="1" vert="horz" lIns="91440" tIns="45720" rIns="91440" bIns="45720" rtlCol="0" anchor="b" anchorCtr="0">
            <a:normAutofit/>
          </a:bodyPr>
          <a:lstStyle/>
          <a:p>
            <a:pPr marL="0" lvl="0" indent="0" algn="ctr" defTabSz="457200">
              <a:spcAft>
                <a:spcPts val="0"/>
              </a:spcAft>
            </a:pPr>
            <a:r>
              <a:rPr lang="en-US" sz="4800">
                <a:effectLst>
                  <a:glow rad="38100">
                    <a:schemeClr val="bg1">
                      <a:lumMod val="65000"/>
                      <a:lumOff val="35000"/>
                      <a:alpha val="50000"/>
                    </a:schemeClr>
                  </a:glow>
                  <a:outerShdw blurRad="28575" dist="31750" dir="13200000" algn="tl" rotWithShape="0">
                    <a:srgbClr val="000000">
                      <a:alpha val="25000"/>
                    </a:srgbClr>
                  </a:outerShdw>
                </a:effectLst>
              </a:rPr>
              <a:t>Thanks!</a:t>
            </a:r>
          </a:p>
        </p:txBody>
      </p:sp>
      <p:sp>
        <p:nvSpPr>
          <p:cNvPr id="353" name="Google Shape;353;p36"/>
          <p:cNvSpPr txBox="1">
            <a:spLocks noGrp="1"/>
          </p:cNvSpPr>
          <p:nvPr>
            <p:ph type="subTitle" idx="4294967295"/>
          </p:nvPr>
        </p:nvSpPr>
        <p:spPr>
          <a:xfrm>
            <a:off x="3987798" y="3175254"/>
            <a:ext cx="4337050" cy="1168146"/>
          </a:xfrm>
          <a:prstGeom prst="rect">
            <a:avLst/>
          </a:prstGeom>
        </p:spPr>
        <p:txBody>
          <a:bodyPr spcFirstLastPara="1" vert="horz" lIns="91440" tIns="45720" rIns="91440" bIns="45720" rtlCol="0" anchor="t" anchorCtr="0">
            <a:normAutofit/>
          </a:bodyPr>
          <a:lstStyle/>
          <a:p>
            <a:pPr marL="0" lvl="0" indent="0" algn="ctr" defTabSz="457200">
              <a:spcAft>
                <a:spcPts val="600"/>
              </a:spcAft>
              <a:buNone/>
            </a:pPr>
            <a:r>
              <a:rPr lang="en-US" sz="2100" b="1">
                <a:gradFill flip="none" rotWithShape="1">
                  <a:gsLst>
                    <a:gs pos="0">
                      <a:schemeClr val="tx1"/>
                    </a:gs>
                    <a:gs pos="100000">
                      <a:schemeClr val="tx1">
                        <a:lumMod val="75000"/>
                      </a:schemeClr>
                    </a:gs>
                  </a:gsLst>
                  <a:lin ang="5400000" scaled="0"/>
                  <a:tileRect/>
                </a:gradFill>
              </a:rPr>
              <a:t>Any questions?</a:t>
            </a:r>
          </a:p>
        </p:txBody>
      </p:sp>
      <p:pic>
        <p:nvPicPr>
          <p:cNvPr id="11266" name="Picture 2" descr="Smiley - Wikipedia"/>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7780" y="240030"/>
            <a:ext cx="2695192" cy="2695192"/>
          </a:xfrm>
          <a:prstGeom prst="rect">
            <a:avLst/>
          </a:prstGeom>
          <a:noFill/>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355" name="Google Shape;355;p36"/>
          <p:cNvPicPr preferRelativeResize="0"/>
          <p:nvPr/>
        </p:nvPicPr>
        <p:blipFill>
          <a:blip r:embed="rId5"/>
          <a:stretch>
            <a:fillRect/>
          </a:stretch>
        </p:blipFill>
        <p:spPr>
          <a:xfrm>
            <a:off x="193192" y="3175254"/>
            <a:ext cx="3297530" cy="712747"/>
          </a:xfrm>
          <a:prstGeom prst="rect">
            <a:avLst/>
          </a:prstGeom>
          <a:noFill/>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54" name="Google Shape;354;p36"/>
          <p:cNvSpPr txBox="1">
            <a:spLocks noGrp="1"/>
          </p:cNvSpPr>
          <p:nvPr>
            <p:ph type="sldNum" sz="quarter" idx="12"/>
          </p:nvPr>
        </p:nvSpPr>
        <p:spPr>
          <a:xfrm>
            <a:off x="8324848" y="4412456"/>
            <a:ext cx="413375" cy="273844"/>
          </a:xfrm>
          <a:prstGeom prst="rect">
            <a:avLst/>
          </a:prstGeom>
        </p:spPr>
        <p:txBody>
          <a:bodyPr spcFirstLastPara="1" vert="horz" lIns="91440" tIns="45720" rIns="91440" bIns="45720" rtlCol="0" anchor="ctr" anchorCtr="0">
            <a:normAutofit/>
          </a:bodyPr>
          <a:lstStyle/>
          <a:p>
            <a:pPr lvl="0" indent="0" defTabSz="914400">
              <a:lnSpc>
                <a:spcPct val="90000"/>
              </a:lnSpc>
              <a:spcBef>
                <a:spcPts val="0"/>
              </a:spcBef>
              <a:spcAft>
                <a:spcPts val="600"/>
              </a:spcAft>
              <a:buNone/>
            </a:pPr>
            <a:fld id="{00000000-1234-1234-1234-123412341234}" type="slidenum">
              <a:rPr lang="en-US" sz="700"/>
              <a:pPr lvl="0" indent="0" defTabSz="914400">
                <a:lnSpc>
                  <a:spcPct val="90000"/>
                </a:lnSpc>
                <a:spcBef>
                  <a:spcPts val="0"/>
                </a:spcBef>
                <a:spcAft>
                  <a:spcPts val="600"/>
                </a:spcAft>
                <a:buNone/>
              </a:pPr>
              <a:t>17</a:t>
            </a:fld>
            <a:endParaRPr lang="en-US" sz="70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{A315F978-0F36-7A4E-8BE3-9985802E10A6}tf10001063</Template>
  <TotalTime>486</TotalTime>
  <Words>2067</Words>
  <Application>Microsoft Macintosh PowerPoint</Application>
  <PresentationFormat>On-screen Show (16:9)</PresentationFormat>
  <Paragraphs>101</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Abril Fatface</vt:lpstr>
      <vt:lpstr>Merriweather Sans Regular</vt:lpstr>
      <vt:lpstr>Century Gothic</vt:lpstr>
      <vt:lpstr>Arial</vt:lpstr>
      <vt:lpstr>Mesh</vt:lpstr>
      <vt:lpstr>BMIH4006 Operating Hotel Facilities  employee Engagement Presentation                   Student name: Frentusca Ana-Maria Student number : 2120534              Module Tutor : tRISTAN Hawkins  </vt:lpstr>
      <vt:lpstr>Table of Contents</vt:lpstr>
      <vt:lpstr>Introduction</vt:lpstr>
      <vt:lpstr>Importance of employee engagement</vt:lpstr>
      <vt:lpstr>PowerPoint Presentation</vt:lpstr>
      <vt:lpstr>Importance of Employee engagement</vt:lpstr>
      <vt:lpstr>Importance of Employee engagement</vt:lpstr>
      <vt:lpstr>Definition of engagement and one engagement theoretical model </vt:lpstr>
      <vt:lpstr>Bottom Row: The Necessities</vt:lpstr>
      <vt:lpstr>Second Row: Uniting the Company</vt:lpstr>
      <vt:lpstr>Third Row: Boosting Performance</vt:lpstr>
      <vt:lpstr>Top of Pyramid: Achieving Results</vt:lpstr>
      <vt:lpstr>Examples of best practice to engage employees </vt:lpstr>
      <vt:lpstr>Strategies to ensure employee engagement are as follows:</vt:lpstr>
      <vt:lpstr>Conclusion</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  employee Engagement Presentation                   Student name: Frentusca Ana-Maria Student number : 2120534              Module Tutor : tRISTAN Hawkins  </dc:title>
  <cp:lastModifiedBy>Ana Maria Frentusca (2120534)</cp:lastModifiedBy>
  <cp:revision>6</cp:revision>
  <dcterms:modified xsi:type="dcterms:W3CDTF">2022-12-06T19:35:39Z</dcterms:modified>
</cp:coreProperties>
</file>