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33268-5283-FC4C-9818-1F316937731C}" type="datetimeFigureOut">
              <a:rPr lang="en-US" smtClean="0"/>
              <a:t>7/17/26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245C85-BB13-5946-8E9E-9F137314ED06}" type="slidenum">
              <a:rPr lang="en-US" smtClean="0"/>
              <a:t>‹#›</a:t>
            </a:fld>
            <a:endParaRPr lang="en-US"/>
          </a:p>
        </p:txBody>
      </p:sp>
    </p:spTree>
    <p:extLst>
      <p:ext uri="{BB962C8B-B14F-4D97-AF65-F5344CB8AC3E}">
        <p14:creationId xmlns:p14="http://schemas.microsoft.com/office/powerpoint/2010/main" val="1774105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 language community is a group of people who share a common way of communicating. Members understand similar vocabulary and expressions. Language helps people build relationships and create a sense of belonging. Christian communities are an example because they use words and phrases that express their faith and shared values.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Christian vocabulary has meanings that are often understood best within the Christian community. Grace refers to God's undeserved love, salvation means being saved through Jesus Christ, fellowship describes life together as believers, amen expresses agreement in prayer, and born again refers to spiritual renewal.</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Language helps create identity. When Christians use familiar expressions, they recognise shared beliefs and values. This creates unity and strengthens relationships. Language is therefore not only communication but also an important part of community life.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Language and culture are closely connected. Christian traditions influence the words people use in worship, prayer and everyday conversations. These expressions often reflect the history and beliefs of the community.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Some Christian expressions can be misunderstood by people outside the church. For example, born again has a spiritual meaning rather than a literal one. Understanding the context helps people interpret these expressions correctly.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Learning Christian language helps people communicate more effectively within the community and also explains Christian beliefs to others. Shared language supports faith and strengthens relationships.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language plays an important role in Christian communities. It communicates beliefs, creates identity, strengthens relationships and reflects culture. Understanding these expressions improves communication between Christians and wider society.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tel:241859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Language in Christian Communities</a:t>
            </a:r>
          </a:p>
        </p:txBody>
      </p:sp>
      <p:sp>
        <p:nvSpPr>
          <p:cNvPr id="3" name="Subtitle 2"/>
          <p:cNvSpPr>
            <a:spLocks noGrp="1"/>
          </p:cNvSpPr>
          <p:nvPr>
            <p:ph type="subTitle" idx="1"/>
          </p:nvPr>
        </p:nvSpPr>
        <p:spPr/>
        <p:txBody>
          <a:bodyPr>
            <a:normAutofit fontScale="85000" lnSpcReduction="20000"/>
          </a:bodyPr>
          <a:lstStyle/>
          <a:p>
            <a:r>
              <a:rPr dirty="0"/>
              <a:t>Lucie Jursova</a:t>
            </a:r>
          </a:p>
          <a:p>
            <a:r>
              <a:rPr dirty="0"/>
              <a:t>Student ID: </a:t>
            </a:r>
            <a:r>
              <a:rPr lang="cs-CZ" dirty="0"/>
              <a:t>2418591</a:t>
            </a:r>
            <a:endParaRPr dirty="0"/>
          </a:p>
          <a:p>
            <a:r>
              <a:rPr dirty="0"/>
              <a:t>HPFY3015 – Language and Culture</a:t>
            </a:r>
          </a:p>
          <a:p>
            <a:r>
              <a:rPr dirty="0"/>
              <a:t>University of Wales Trinity Saint David</a:t>
            </a:r>
          </a:p>
        </p:txBody>
      </p:sp>
      <p:sp>
        <p:nvSpPr>
          <p:cNvPr id="5" name="TextBox 4">
            <a:extLst>
              <a:ext uri="{FF2B5EF4-FFF2-40B4-BE49-F238E27FC236}">
                <a16:creationId xmlns:a16="http://schemas.microsoft.com/office/drawing/2014/main" id="{C7D28857-AECA-6AE9-12FF-B709E826E723}"/>
              </a:ext>
            </a:extLst>
          </p:cNvPr>
          <p:cNvSpPr txBox="1"/>
          <p:nvPr/>
        </p:nvSpPr>
        <p:spPr>
          <a:xfrm>
            <a:off x="4146742" y="417341"/>
            <a:ext cx="4581960" cy="1754326"/>
          </a:xfrm>
          <a:prstGeom prst="rect">
            <a:avLst/>
          </a:prstGeom>
          <a:noFill/>
        </p:spPr>
        <p:txBody>
          <a:bodyPr wrap="square">
            <a:spAutoFit/>
          </a:bodyPr>
          <a:lstStyle/>
          <a:p>
            <a:pPr>
              <a:buNone/>
            </a:pPr>
            <a:r>
              <a:rPr lang="en-GB" dirty="0"/>
              <a:t>Hello everyone. My name is Lucie Jursova, student number </a:t>
            </a:r>
            <a:r>
              <a:rPr lang="en-GB" b="1" dirty="0">
                <a:hlinkClick r:id="rId2"/>
              </a:rPr>
              <a:t>2418591</a:t>
            </a:r>
            <a:r>
              <a:rPr lang="en-GB" dirty="0"/>
              <a:t>. Today I will present my topic, </a:t>
            </a:r>
            <a:r>
              <a:rPr lang="en-GB" i="1" dirty="0"/>
              <a:t>Language in Christian Communities</a:t>
            </a:r>
            <a:r>
              <a:rPr lang="en-GB" dirty="0"/>
              <a:t>. I will explain how language helps Christians communicate their faith, build identity and create a sense of community.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a Language Community?</a:t>
            </a:r>
          </a:p>
        </p:txBody>
      </p:sp>
      <p:sp>
        <p:nvSpPr>
          <p:cNvPr id="3" name="Content Placeholder 2"/>
          <p:cNvSpPr>
            <a:spLocks noGrp="1"/>
          </p:cNvSpPr>
          <p:nvPr>
            <p:ph idx="1"/>
          </p:nvPr>
        </p:nvSpPr>
        <p:spPr/>
        <p:txBody>
          <a:bodyPr/>
          <a:lstStyle/>
          <a:p>
            <a:pPr>
              <a:defRPr sz="2400"/>
            </a:pPr>
            <a:r>
              <a:t>Group sharing communication</a:t>
            </a:r>
          </a:p>
          <a:p>
            <a:pPr>
              <a:defRPr sz="2400"/>
            </a:pPr>
            <a:r>
              <a:t>Common vocabulary</a:t>
            </a:r>
          </a:p>
          <a:p>
            <a:pPr>
              <a:defRPr sz="2400"/>
            </a:pPr>
            <a:r>
              <a:t>Shared meanings</a:t>
            </a:r>
          </a:p>
        </p:txBody>
      </p:sp>
      <p:sp>
        <p:nvSpPr>
          <p:cNvPr id="7" name="TextBox 6">
            <a:extLst>
              <a:ext uri="{FF2B5EF4-FFF2-40B4-BE49-F238E27FC236}">
                <a16:creationId xmlns:a16="http://schemas.microsoft.com/office/drawing/2014/main" id="{33A06995-0AAE-F21E-2085-D7428939C15B}"/>
              </a:ext>
            </a:extLst>
          </p:cNvPr>
          <p:cNvSpPr txBox="1"/>
          <p:nvPr/>
        </p:nvSpPr>
        <p:spPr>
          <a:xfrm>
            <a:off x="811805" y="3429000"/>
            <a:ext cx="4581960" cy="2585323"/>
          </a:xfrm>
          <a:prstGeom prst="rect">
            <a:avLst/>
          </a:prstGeom>
          <a:noFill/>
        </p:spPr>
        <p:txBody>
          <a:bodyPr wrap="square">
            <a:spAutoFit/>
          </a:bodyPr>
          <a:lstStyle/>
          <a:p>
            <a:pPr>
              <a:buNone/>
            </a:pPr>
            <a:r>
              <a:rPr lang="en-GB" b="1" dirty="0"/>
              <a:t>Language Community?</a:t>
            </a:r>
          </a:p>
          <a:p>
            <a:pPr>
              <a:buNone/>
            </a:pPr>
            <a:r>
              <a:rPr lang="en-GB" dirty="0"/>
              <a:t>A language community is a group of people who share the same way of communicating. They understand the same vocabulary and expressions. Christian communities are an example because they use words and phrases that express their beliefs and values. This shared language creates understanding and belonging.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Christian Vocabulary</a:t>
            </a:r>
          </a:p>
        </p:txBody>
      </p:sp>
      <p:sp>
        <p:nvSpPr>
          <p:cNvPr id="3" name="Content Placeholder 2"/>
          <p:cNvSpPr>
            <a:spLocks noGrp="1"/>
          </p:cNvSpPr>
          <p:nvPr>
            <p:ph idx="1"/>
          </p:nvPr>
        </p:nvSpPr>
        <p:spPr/>
        <p:txBody>
          <a:bodyPr/>
          <a:lstStyle/>
          <a:p>
            <a:pPr>
              <a:defRPr sz="2400"/>
            </a:pPr>
            <a:r>
              <a:t>Grace</a:t>
            </a:r>
          </a:p>
          <a:p>
            <a:pPr>
              <a:defRPr sz="2400"/>
            </a:pPr>
            <a:r>
              <a:t>Salvation</a:t>
            </a:r>
          </a:p>
          <a:p>
            <a:pPr>
              <a:defRPr sz="2400"/>
            </a:pPr>
            <a:r>
              <a:t>Fellowship</a:t>
            </a:r>
          </a:p>
          <a:p>
            <a:pPr>
              <a:defRPr sz="2400"/>
            </a:pPr>
            <a:r>
              <a:t>Amen</a:t>
            </a:r>
          </a:p>
          <a:p>
            <a:pPr>
              <a:defRPr sz="2400"/>
            </a:pPr>
            <a:r>
              <a:t>Born again</a:t>
            </a:r>
          </a:p>
        </p:txBody>
      </p:sp>
      <p:sp>
        <p:nvSpPr>
          <p:cNvPr id="5" name="TextBox 4">
            <a:extLst>
              <a:ext uri="{FF2B5EF4-FFF2-40B4-BE49-F238E27FC236}">
                <a16:creationId xmlns:a16="http://schemas.microsoft.com/office/drawing/2014/main" id="{42E0F23E-1B2E-A3E5-84E0-735704E1156A}"/>
              </a:ext>
            </a:extLst>
          </p:cNvPr>
          <p:cNvSpPr txBox="1"/>
          <p:nvPr/>
        </p:nvSpPr>
        <p:spPr>
          <a:xfrm>
            <a:off x="457200" y="4094838"/>
            <a:ext cx="4581960" cy="2031325"/>
          </a:xfrm>
          <a:prstGeom prst="rect">
            <a:avLst/>
          </a:prstGeom>
          <a:noFill/>
        </p:spPr>
        <p:txBody>
          <a:bodyPr wrap="square">
            <a:spAutoFit/>
          </a:bodyPr>
          <a:lstStyle/>
          <a:p>
            <a:pPr>
              <a:buNone/>
            </a:pPr>
            <a:r>
              <a:rPr lang="en-GB" dirty="0"/>
              <a:t>Christians use many words that have special meanings. Examples include grace, salvation, fellowship, amen and born again. These words are important because they express Christian beliefs. People outside the Christian community may not always understand these expressions without explanation.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Language and Identity</a:t>
            </a:r>
          </a:p>
        </p:txBody>
      </p:sp>
      <p:sp>
        <p:nvSpPr>
          <p:cNvPr id="3" name="Content Placeholder 2"/>
          <p:cNvSpPr>
            <a:spLocks noGrp="1"/>
          </p:cNvSpPr>
          <p:nvPr>
            <p:ph idx="1"/>
          </p:nvPr>
        </p:nvSpPr>
        <p:spPr/>
        <p:txBody>
          <a:bodyPr/>
          <a:lstStyle/>
          <a:p>
            <a:pPr>
              <a:defRPr sz="2400"/>
            </a:pPr>
            <a:r>
              <a:t>Belonging</a:t>
            </a:r>
          </a:p>
          <a:p>
            <a:pPr>
              <a:defRPr sz="2400"/>
            </a:pPr>
            <a:r>
              <a:t>Shared beliefs</a:t>
            </a:r>
          </a:p>
          <a:p>
            <a:pPr>
              <a:defRPr sz="2400"/>
            </a:pPr>
            <a:r>
              <a:t>Community</a:t>
            </a:r>
          </a:p>
        </p:txBody>
      </p:sp>
      <p:sp>
        <p:nvSpPr>
          <p:cNvPr id="5" name="TextBox 4">
            <a:extLst>
              <a:ext uri="{FF2B5EF4-FFF2-40B4-BE49-F238E27FC236}">
                <a16:creationId xmlns:a16="http://schemas.microsoft.com/office/drawing/2014/main" id="{DE1AF65C-B234-7C4E-83B9-B17460C500E2}"/>
              </a:ext>
            </a:extLst>
          </p:cNvPr>
          <p:cNvSpPr txBox="1"/>
          <p:nvPr/>
        </p:nvSpPr>
        <p:spPr>
          <a:xfrm>
            <a:off x="521945" y="3429000"/>
            <a:ext cx="4581960" cy="2031325"/>
          </a:xfrm>
          <a:prstGeom prst="rect">
            <a:avLst/>
          </a:prstGeom>
          <a:noFill/>
        </p:spPr>
        <p:txBody>
          <a:bodyPr wrap="square">
            <a:spAutoFit/>
          </a:bodyPr>
          <a:lstStyle/>
          <a:p>
            <a:pPr>
              <a:buNone/>
            </a:pPr>
            <a:r>
              <a:rPr lang="en-GB" dirty="0"/>
              <a:t>Language helps create identity. When Christians use familiar expressions, they recognise that they share the same beliefs and values. This strengthens relationships and creates unity. Language is therefore more than communication—it is part of belonging to the Christian community.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Language and Culture</a:t>
            </a:r>
          </a:p>
        </p:txBody>
      </p:sp>
      <p:sp>
        <p:nvSpPr>
          <p:cNvPr id="3" name="Content Placeholder 2"/>
          <p:cNvSpPr>
            <a:spLocks noGrp="1"/>
          </p:cNvSpPr>
          <p:nvPr>
            <p:ph idx="1"/>
          </p:nvPr>
        </p:nvSpPr>
        <p:spPr/>
        <p:txBody>
          <a:bodyPr/>
          <a:lstStyle/>
          <a:p>
            <a:pPr>
              <a:defRPr sz="2400"/>
            </a:pPr>
            <a:r>
              <a:t>Language reflects culture</a:t>
            </a:r>
          </a:p>
          <a:p>
            <a:pPr>
              <a:defRPr sz="2400"/>
            </a:pPr>
            <a:r>
              <a:t>Faith influences communication</a:t>
            </a:r>
          </a:p>
          <a:p>
            <a:pPr>
              <a:defRPr sz="2400"/>
            </a:pPr>
            <a:r>
              <a:t>Shared traditions</a:t>
            </a:r>
          </a:p>
        </p:txBody>
      </p:sp>
      <p:sp>
        <p:nvSpPr>
          <p:cNvPr id="5" name="TextBox 4">
            <a:extLst>
              <a:ext uri="{FF2B5EF4-FFF2-40B4-BE49-F238E27FC236}">
                <a16:creationId xmlns:a16="http://schemas.microsoft.com/office/drawing/2014/main" id="{DCDA0390-A6A4-8C19-C641-85AF7011F7CE}"/>
              </a:ext>
            </a:extLst>
          </p:cNvPr>
          <p:cNvSpPr txBox="1"/>
          <p:nvPr/>
        </p:nvSpPr>
        <p:spPr>
          <a:xfrm>
            <a:off x="737099" y="3863181"/>
            <a:ext cx="4581960" cy="1754326"/>
          </a:xfrm>
          <a:prstGeom prst="rect">
            <a:avLst/>
          </a:prstGeom>
          <a:noFill/>
        </p:spPr>
        <p:txBody>
          <a:bodyPr wrap="square">
            <a:spAutoFit/>
          </a:bodyPr>
          <a:lstStyle/>
          <a:p>
            <a:pPr>
              <a:buNone/>
            </a:pPr>
            <a:r>
              <a:rPr lang="en-GB" dirty="0"/>
              <a:t>Language and culture are closely connected. Christian traditions influence the words people use during worship, prayer and everyday conversations. These expressions reflect the history, beliefs and practices of the Christian faith.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Misunderstandings</a:t>
            </a:r>
          </a:p>
        </p:txBody>
      </p:sp>
      <p:sp>
        <p:nvSpPr>
          <p:cNvPr id="3" name="Content Placeholder 2"/>
          <p:cNvSpPr>
            <a:spLocks noGrp="1"/>
          </p:cNvSpPr>
          <p:nvPr>
            <p:ph idx="1"/>
          </p:nvPr>
        </p:nvSpPr>
        <p:spPr/>
        <p:txBody>
          <a:bodyPr/>
          <a:lstStyle/>
          <a:p>
            <a:pPr>
              <a:defRPr sz="2400"/>
            </a:pPr>
            <a:r>
              <a:t>Different meanings</a:t>
            </a:r>
          </a:p>
          <a:p>
            <a:pPr>
              <a:defRPr sz="2400"/>
            </a:pPr>
            <a:r>
              <a:t>Importance of context</a:t>
            </a:r>
          </a:p>
          <a:p>
            <a:pPr>
              <a:defRPr sz="2400"/>
            </a:pPr>
            <a:r>
              <a:t>Clear communication</a:t>
            </a:r>
          </a:p>
        </p:txBody>
      </p:sp>
      <p:sp>
        <p:nvSpPr>
          <p:cNvPr id="5" name="TextBox 4">
            <a:extLst>
              <a:ext uri="{FF2B5EF4-FFF2-40B4-BE49-F238E27FC236}">
                <a16:creationId xmlns:a16="http://schemas.microsoft.com/office/drawing/2014/main" id="{19A474F7-F07A-1F89-C288-B889BD3B1489}"/>
              </a:ext>
            </a:extLst>
          </p:cNvPr>
          <p:cNvSpPr txBox="1"/>
          <p:nvPr/>
        </p:nvSpPr>
        <p:spPr>
          <a:xfrm>
            <a:off x="712196" y="3805906"/>
            <a:ext cx="4581960" cy="2031325"/>
          </a:xfrm>
          <a:prstGeom prst="rect">
            <a:avLst/>
          </a:prstGeom>
          <a:noFill/>
        </p:spPr>
        <p:txBody>
          <a:bodyPr wrap="square">
            <a:spAutoFit/>
          </a:bodyPr>
          <a:lstStyle/>
          <a:p>
            <a:pPr>
              <a:buNone/>
            </a:pPr>
            <a:r>
              <a:rPr lang="en-GB" dirty="0"/>
              <a:t>Some Christian expressions can be misunderstood by people outside the church. For example, the phrase </a:t>
            </a:r>
            <a:r>
              <a:rPr lang="en-GB" i="1" dirty="0"/>
              <a:t>born again</a:t>
            </a:r>
            <a:r>
              <a:rPr lang="en-GB" dirty="0"/>
              <a:t> refers to spiritual renewal, not physical birth. Understanding the context helps people interpret these expressions correctly and improves communication.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It Matters</a:t>
            </a:r>
          </a:p>
        </p:txBody>
      </p:sp>
      <p:sp>
        <p:nvSpPr>
          <p:cNvPr id="3" name="Content Placeholder 2"/>
          <p:cNvSpPr>
            <a:spLocks noGrp="1"/>
          </p:cNvSpPr>
          <p:nvPr>
            <p:ph idx="1"/>
          </p:nvPr>
        </p:nvSpPr>
        <p:spPr/>
        <p:txBody>
          <a:bodyPr/>
          <a:lstStyle/>
          <a:p>
            <a:pPr>
              <a:defRPr sz="2400"/>
            </a:pPr>
            <a:r>
              <a:t>Builds relationships</a:t>
            </a:r>
          </a:p>
          <a:p>
            <a:pPr>
              <a:defRPr sz="2400"/>
            </a:pPr>
            <a:r>
              <a:t>Supports faith</a:t>
            </a:r>
          </a:p>
          <a:p>
            <a:pPr>
              <a:defRPr sz="2400"/>
            </a:pPr>
            <a:r>
              <a:t>Encourages learning</a:t>
            </a:r>
          </a:p>
        </p:txBody>
      </p:sp>
      <p:sp>
        <p:nvSpPr>
          <p:cNvPr id="5" name="TextBox 4">
            <a:extLst>
              <a:ext uri="{FF2B5EF4-FFF2-40B4-BE49-F238E27FC236}">
                <a16:creationId xmlns:a16="http://schemas.microsoft.com/office/drawing/2014/main" id="{5C369C56-F71D-66C4-4D96-CB6C68DE9446}"/>
              </a:ext>
            </a:extLst>
          </p:cNvPr>
          <p:cNvSpPr txBox="1"/>
          <p:nvPr/>
        </p:nvSpPr>
        <p:spPr>
          <a:xfrm>
            <a:off x="811805" y="3863181"/>
            <a:ext cx="4581960" cy="1754326"/>
          </a:xfrm>
          <a:prstGeom prst="rect">
            <a:avLst/>
          </a:prstGeom>
          <a:noFill/>
        </p:spPr>
        <p:txBody>
          <a:bodyPr wrap="square">
            <a:spAutoFit/>
          </a:bodyPr>
          <a:lstStyle/>
          <a:p>
            <a:pPr>
              <a:buNone/>
            </a:pPr>
            <a:r>
              <a:rPr lang="en-GB" dirty="0"/>
              <a:t>Learning Christian language helps people communicate more effectively within the community. It also helps explain Christian beliefs to people outside the church. Shared language strengthens faith, relationships and understanding.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pPr>
              <a:defRPr sz="2400"/>
            </a:pPr>
            <a:r>
              <a:t>Language expresses faith</a:t>
            </a:r>
          </a:p>
          <a:p>
            <a:pPr>
              <a:defRPr sz="2400"/>
            </a:pPr>
            <a:r>
              <a:t>Creates identity</a:t>
            </a:r>
          </a:p>
          <a:p>
            <a:pPr>
              <a:defRPr sz="2400"/>
            </a:pPr>
            <a:r>
              <a:t>Builds community</a:t>
            </a:r>
          </a:p>
        </p:txBody>
      </p:sp>
      <p:sp>
        <p:nvSpPr>
          <p:cNvPr id="5" name="TextBox 4">
            <a:extLst>
              <a:ext uri="{FF2B5EF4-FFF2-40B4-BE49-F238E27FC236}">
                <a16:creationId xmlns:a16="http://schemas.microsoft.com/office/drawing/2014/main" id="{509A97FE-FE60-A902-7F0A-B5973A1A6AB4}"/>
              </a:ext>
            </a:extLst>
          </p:cNvPr>
          <p:cNvSpPr txBox="1"/>
          <p:nvPr/>
        </p:nvSpPr>
        <p:spPr>
          <a:xfrm>
            <a:off x="687295" y="3658436"/>
            <a:ext cx="4581960" cy="2031325"/>
          </a:xfrm>
          <a:prstGeom prst="rect">
            <a:avLst/>
          </a:prstGeom>
          <a:noFill/>
        </p:spPr>
        <p:txBody>
          <a:bodyPr wrap="square">
            <a:spAutoFit/>
          </a:bodyPr>
          <a:lstStyle/>
          <a:p>
            <a:pPr>
              <a:buNone/>
            </a:pPr>
            <a:r>
              <a:rPr lang="en-GB" dirty="0"/>
              <a:t>In conclusion, language plays an important role in Christian communities. It communicates beliefs, creates identity, strengthens relationships and reflects culture. Understanding Christian language helps improve communication and builds stronger communities.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Bibliography</a:t>
            </a:r>
          </a:p>
        </p:txBody>
      </p:sp>
      <p:sp>
        <p:nvSpPr>
          <p:cNvPr id="3" name="Content Placeholder 2"/>
          <p:cNvSpPr>
            <a:spLocks noGrp="1"/>
          </p:cNvSpPr>
          <p:nvPr>
            <p:ph idx="1"/>
          </p:nvPr>
        </p:nvSpPr>
        <p:spPr/>
        <p:txBody>
          <a:bodyPr/>
          <a:lstStyle/>
          <a:p>
            <a:r>
              <a:t>Crystal, D. (2003) The Cambridge Encyclopedia of Language.</a:t>
            </a:r>
          </a:p>
          <a:p>
            <a:r>
              <a:t>Gee, J.P. (2015) Social Linguistics and Literacies.</a:t>
            </a:r>
          </a:p>
          <a:p>
            <a:r>
              <a:t>HPFY3015 Language and Culture module materials.</a:t>
            </a:r>
          </a:p>
        </p:txBody>
      </p:sp>
      <p:sp>
        <p:nvSpPr>
          <p:cNvPr id="5" name="TextBox 4">
            <a:extLst>
              <a:ext uri="{FF2B5EF4-FFF2-40B4-BE49-F238E27FC236}">
                <a16:creationId xmlns:a16="http://schemas.microsoft.com/office/drawing/2014/main" id="{7758EB7D-6385-0CB1-7681-528C859C4626}"/>
              </a:ext>
            </a:extLst>
          </p:cNvPr>
          <p:cNvSpPr txBox="1"/>
          <p:nvPr/>
        </p:nvSpPr>
        <p:spPr>
          <a:xfrm>
            <a:off x="712196" y="4831397"/>
            <a:ext cx="4581960" cy="1477328"/>
          </a:xfrm>
          <a:prstGeom prst="rect">
            <a:avLst/>
          </a:prstGeom>
          <a:noFill/>
        </p:spPr>
        <p:txBody>
          <a:bodyPr wrap="square">
            <a:spAutoFit/>
          </a:bodyPr>
          <a:lstStyle/>
          <a:p>
            <a:pPr>
              <a:buNone/>
            </a:pPr>
            <a:r>
              <a:rPr lang="en-GB" dirty="0"/>
              <a:t>These are the sources I used for my presentation, including David Crystal, James Paul Gee and the HPFY3015 module materials. Thank you for listening. I am happy to answer 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Language in Christian Communities</vt:lpstr>
      <vt:lpstr>What is a Language Community?</vt:lpstr>
      <vt:lpstr>Christian Vocabulary</vt:lpstr>
      <vt:lpstr>Language and Identity</vt:lpstr>
      <vt:lpstr>Language and Culture</vt:lpstr>
      <vt:lpstr>Misunderstandings</vt:lpstr>
      <vt:lpstr>Why It Matters</vt:lpstr>
      <vt:lpstr>Conclusion</vt:lpstr>
      <vt:lpstr>Bibliography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Language in Christian Communities</dc:title>
  <dc:subject/>
  <dc:creator/>
  <cp:keywords/>
  <dc:description>generated using python-pptx</dc:description>
  <cp:lastModifiedBy>Lucie Jursova</cp:lastModifiedBy>
  <cp:revision>2</cp:revision>
  <dcterms:created xsi:type="dcterms:W3CDTF">2013-01-27T09:14:16Z</dcterms:created>
  <dcterms:modified xsi:type="dcterms:W3CDTF">2026-07-17T20:21:17Z</dcterms:modified>
  <cp:category/>
</cp:coreProperties>
</file>