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uffydd Davies" userId="447332adedf8971c" providerId="LiveId" clId="{D04C60E0-6140-48BF-B428-3B43BEFCD1B4}"/>
    <pc:docChg chg="undo custSel modSld">
      <pc:chgData name="Gruffydd Davies" userId="447332adedf8971c" providerId="LiveId" clId="{D04C60E0-6140-48BF-B428-3B43BEFCD1B4}" dt="2019-09-23T14:21:50.481" v="2380" actId="20577"/>
      <pc:docMkLst>
        <pc:docMk/>
      </pc:docMkLst>
      <pc:sldChg chg="addSp modSp">
        <pc:chgData name="Gruffydd Davies" userId="447332adedf8971c" providerId="LiveId" clId="{D04C60E0-6140-48BF-B428-3B43BEFCD1B4}" dt="2019-09-23T14:21:50.481" v="2380" actId="20577"/>
        <pc:sldMkLst>
          <pc:docMk/>
          <pc:sldMk cId="1084158819" sldId="256"/>
        </pc:sldMkLst>
        <pc:spChg chg="add mod">
          <ac:chgData name="Gruffydd Davies" userId="447332adedf8971c" providerId="LiveId" clId="{D04C60E0-6140-48BF-B428-3B43BEFCD1B4}" dt="2019-09-23T13:34:40.973" v="550" actId="164"/>
          <ac:spMkLst>
            <pc:docMk/>
            <pc:sldMk cId="1084158819" sldId="256"/>
            <ac:spMk id="2" creationId="{ACF2D7AD-C6E3-42A7-B9A2-8344D3CFE351}"/>
          </ac:spMkLst>
        </pc:spChg>
        <pc:spChg chg="mod">
          <ac:chgData name="Gruffydd Davies" userId="447332adedf8971c" providerId="LiveId" clId="{D04C60E0-6140-48BF-B428-3B43BEFCD1B4}" dt="2019-09-23T14:12:28.792" v="2351" actId="164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Gruffydd Davies" userId="447332adedf8971c" providerId="LiveId" clId="{D04C60E0-6140-48BF-B428-3B43BEFCD1B4}" dt="2019-09-23T14:12:28.792" v="2351" actId="164"/>
          <ac:spMkLst>
            <pc:docMk/>
            <pc:sldMk cId="1084158819" sldId="256"/>
            <ac:spMk id="21" creationId="{DC771D86-6842-4144-B7C4-4336EFD70876}"/>
          </ac:spMkLst>
        </pc:spChg>
        <pc:spChg chg="mod">
          <ac:chgData name="Gruffydd Davies" userId="447332adedf8971c" providerId="LiveId" clId="{D04C60E0-6140-48BF-B428-3B43BEFCD1B4}" dt="2019-09-23T13:34:23.564" v="549" actId="164"/>
          <ac:spMkLst>
            <pc:docMk/>
            <pc:sldMk cId="1084158819" sldId="256"/>
            <ac:spMk id="24" creationId="{DC883CD3-C83C-4023-86A9-8EB1A4090D56}"/>
          </ac:spMkLst>
        </pc:spChg>
        <pc:spChg chg="mod">
          <ac:chgData name="Gruffydd Davies" userId="447332adedf8971c" providerId="LiveId" clId="{D04C60E0-6140-48BF-B428-3B43BEFCD1B4}" dt="2019-09-23T13:34:12.260" v="548" actId="164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Gruffydd Davies" userId="447332adedf8971c" providerId="LiveId" clId="{D04C60E0-6140-48BF-B428-3B43BEFCD1B4}" dt="2019-09-23T14:11:39.558" v="2344" actId="164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Gruffydd Davies" userId="447332adedf8971c" providerId="LiveId" clId="{D04C60E0-6140-48BF-B428-3B43BEFCD1B4}" dt="2019-09-23T14:21:50.481" v="2380" actId="20577"/>
          <ac:spMkLst>
            <pc:docMk/>
            <pc:sldMk cId="1084158819" sldId="256"/>
            <ac:spMk id="30" creationId="{9B5B33C0-C8D5-40A4-8E7B-A15741A16A2F}"/>
          </ac:spMkLst>
        </pc:spChg>
        <pc:spChg chg="mod">
          <ac:chgData name="Gruffydd Davies" userId="447332adedf8971c" providerId="LiveId" clId="{D04C60E0-6140-48BF-B428-3B43BEFCD1B4}" dt="2019-09-23T13:34:40.973" v="550" actId="164"/>
          <ac:spMkLst>
            <pc:docMk/>
            <pc:sldMk cId="1084158819" sldId="256"/>
            <ac:spMk id="32" creationId="{64B893A5-04B7-4831-9F75-23466AF3DA69}"/>
          </ac:spMkLst>
        </pc:spChg>
        <pc:grpChg chg="add mod">
          <ac:chgData name="Gruffydd Davies" userId="447332adedf8971c" providerId="LiveId" clId="{D04C60E0-6140-48BF-B428-3B43BEFCD1B4}" dt="2019-09-23T14:12:10.430" v="2348" actId="1076"/>
          <ac:grpSpMkLst>
            <pc:docMk/>
            <pc:sldMk cId="1084158819" sldId="256"/>
            <ac:grpSpMk id="3" creationId="{2DD97D9A-45D5-4A7F-A31F-EA1B467ABD0B}"/>
          </ac:grpSpMkLst>
        </pc:grpChg>
        <pc:grpChg chg="add mod">
          <ac:chgData name="Gruffydd Davies" userId="447332adedf8971c" providerId="LiveId" clId="{D04C60E0-6140-48BF-B428-3B43BEFCD1B4}" dt="2019-09-23T14:00:30.629" v="1685" actId="1076"/>
          <ac:grpSpMkLst>
            <pc:docMk/>
            <pc:sldMk cId="1084158819" sldId="256"/>
            <ac:grpSpMk id="4" creationId="{9C466490-A362-4FD9-B2E7-94AA6CAEFC4F}"/>
          </ac:grpSpMkLst>
        </pc:grpChg>
        <pc:grpChg chg="add mod">
          <ac:chgData name="Gruffydd Davies" userId="447332adedf8971c" providerId="LiveId" clId="{D04C60E0-6140-48BF-B428-3B43BEFCD1B4}" dt="2019-09-23T14:19:21.948" v="2377" actId="1076"/>
          <ac:grpSpMkLst>
            <pc:docMk/>
            <pc:sldMk cId="1084158819" sldId="256"/>
            <ac:grpSpMk id="5" creationId="{F6611E51-9B90-4EF9-93E1-19140E04A153}"/>
          </ac:grpSpMkLst>
        </pc:grpChg>
        <pc:grpChg chg="add mod">
          <ac:chgData name="Gruffydd Davies" userId="447332adedf8971c" providerId="LiveId" clId="{D04C60E0-6140-48BF-B428-3B43BEFCD1B4}" dt="2019-09-23T14:11:51.666" v="2346" actId="14100"/>
          <ac:grpSpMkLst>
            <pc:docMk/>
            <pc:sldMk cId="1084158819" sldId="256"/>
            <ac:grpSpMk id="6" creationId="{57E7AB69-F451-4AC3-80F7-087D461D74C2}"/>
          </ac:grpSpMkLst>
        </pc:grpChg>
        <pc:grpChg chg="add mod">
          <ac:chgData name="Gruffydd Davies" userId="447332adedf8971c" providerId="LiveId" clId="{D04C60E0-6140-48BF-B428-3B43BEFCD1B4}" dt="2019-09-23T14:12:47.028" v="2355" actId="14100"/>
          <ac:grpSpMkLst>
            <pc:docMk/>
            <pc:sldMk cId="1084158819" sldId="256"/>
            <ac:grpSpMk id="7" creationId="{D464C598-A5BC-420A-BB03-FBC133AD70D3}"/>
          </ac:grpSpMkLst>
        </pc:grpChg>
        <pc:grpChg chg="add mod">
          <ac:chgData name="Gruffydd Davies" userId="447332adedf8971c" providerId="LiveId" clId="{D04C60E0-6140-48BF-B428-3B43BEFCD1B4}" dt="2019-09-23T14:12:53.089" v="2356" actId="1076"/>
          <ac:grpSpMkLst>
            <pc:docMk/>
            <pc:sldMk cId="1084158819" sldId="256"/>
            <ac:grpSpMk id="8" creationId="{D367CE80-D8F5-4501-9019-BFD0E92FA44A}"/>
          </ac:grpSpMkLst>
        </pc:grpChg>
        <pc:picChg chg="add mod modCrop">
          <ac:chgData name="Gruffydd Davies" userId="447332adedf8971c" providerId="LiveId" clId="{D04C60E0-6140-48BF-B428-3B43BEFCD1B4}" dt="2019-09-23T14:19:13.120" v="2376" actId="1076"/>
          <ac:picMkLst>
            <pc:docMk/>
            <pc:sldMk cId="1084158819" sldId="256"/>
            <ac:picMk id="10" creationId="{3402AEA9-0F27-4062-BEBC-E5390530B7CE}"/>
          </ac:picMkLst>
        </pc:picChg>
        <pc:picChg chg="add mod modCrop">
          <ac:chgData name="Gruffydd Davies" userId="447332adedf8971c" providerId="LiveId" clId="{D04C60E0-6140-48BF-B428-3B43BEFCD1B4}" dt="2019-09-23T14:21:09.357" v="2379" actId="1076"/>
          <ac:picMkLst>
            <pc:docMk/>
            <pc:sldMk cId="1084158819" sldId="256"/>
            <ac:picMk id="12" creationId="{1AD0333C-4FE8-4EF4-832F-0737A2FD0AD0}"/>
          </ac:picMkLst>
        </pc:picChg>
        <pc:picChg chg="mod">
          <ac:chgData name="Gruffydd Davies" userId="447332adedf8971c" providerId="LiveId" clId="{D04C60E0-6140-48BF-B428-3B43BEFCD1B4}" dt="2019-09-23T13:34:23.564" v="549" actId="164"/>
          <ac:picMkLst>
            <pc:docMk/>
            <pc:sldMk cId="1084158819" sldId="256"/>
            <ac:picMk id="22" creationId="{27247FC5-9A3C-4853-BCDD-AE5AB8EC9A59}"/>
          </ac:picMkLst>
        </pc:picChg>
        <pc:picChg chg="mod">
          <ac:chgData name="Gruffydd Davies" userId="447332adedf8971c" providerId="LiveId" clId="{D04C60E0-6140-48BF-B428-3B43BEFCD1B4}" dt="2019-09-23T13:34:12.260" v="548" actId="164"/>
          <ac:picMkLst>
            <pc:docMk/>
            <pc:sldMk cId="1084158819" sldId="256"/>
            <ac:picMk id="25" creationId="{27247FC5-9A3C-4853-BCDD-AE5AB8EC9A59}"/>
          </ac:picMkLst>
        </pc:picChg>
        <pc:picChg chg="mod">
          <ac:chgData name="Gruffydd Davies" userId="447332adedf8971c" providerId="LiveId" clId="{D04C60E0-6140-48BF-B428-3B43BEFCD1B4}" dt="2019-09-23T14:19:31.958" v="2378" actId="1076"/>
          <ac:picMkLst>
            <pc:docMk/>
            <pc:sldMk cId="1084158819" sldId="256"/>
            <ac:picMk id="27" creationId="{FD98C07E-5EED-4E2B-BAD8-85196D45378F}"/>
          </ac:picMkLst>
        </pc:picChg>
        <pc:picChg chg="mod">
          <ac:chgData name="Gruffydd Davies" userId="447332adedf8971c" providerId="LiveId" clId="{D04C60E0-6140-48BF-B428-3B43BEFCD1B4}" dt="2019-09-23T14:12:22.132" v="2350" actId="164"/>
          <ac:picMkLst>
            <pc:docMk/>
            <pc:sldMk cId="1084158819" sldId="256"/>
            <ac:picMk id="29" creationId="{D918A36B-7853-4111-8D3B-8CD1DAA16AF6}"/>
          </ac:picMkLst>
        </pc:picChg>
        <pc:picChg chg="mod">
          <ac:chgData name="Gruffydd Davies" userId="447332adedf8971c" providerId="LiveId" clId="{D04C60E0-6140-48BF-B428-3B43BEFCD1B4}" dt="2019-09-23T13:34:40.973" v="550" actId="164"/>
          <ac:picMkLst>
            <pc:docMk/>
            <pc:sldMk cId="1084158819" sldId="256"/>
            <ac:picMk id="31" creationId="{FCC90589-A3E8-4369-8088-A861A56A2D3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367CE80-D8F5-4501-9019-BFD0E92FA44A}"/>
              </a:ext>
            </a:extLst>
          </p:cNvPr>
          <p:cNvGrpSpPr/>
          <p:nvPr/>
        </p:nvGrpSpPr>
        <p:grpSpPr>
          <a:xfrm>
            <a:off x="4027556" y="253470"/>
            <a:ext cx="3488787" cy="3460652"/>
            <a:chOff x="4493108" y="0"/>
            <a:chExt cx="3488787" cy="3460652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204EBEB-4E79-443B-AB82-8EFD884E32C5}"/>
                </a:ext>
              </a:extLst>
            </p:cNvPr>
            <p:cNvSpPr/>
            <p:nvPr/>
          </p:nvSpPr>
          <p:spPr>
            <a:xfrm>
              <a:off x="4493108" y="0"/>
              <a:ext cx="3488787" cy="346065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C771D86-6842-4144-B7C4-4336EFD70876}"/>
                </a:ext>
              </a:extLst>
            </p:cNvPr>
            <p:cNvSpPr txBox="1"/>
            <p:nvPr/>
          </p:nvSpPr>
          <p:spPr>
            <a:xfrm>
              <a:off x="4493108" y="253470"/>
              <a:ext cx="3488787" cy="29546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u="sng" dirty="0" err="1"/>
                <a:t>Amdana</a:t>
              </a:r>
              <a:r>
                <a:rPr lang="en-GB" sz="1400" b="1" u="sng" dirty="0"/>
                <a:t> </a:t>
              </a:r>
              <a:r>
                <a:rPr lang="en-GB" sz="1400" b="1" u="sng" dirty="0" err="1"/>
                <a:t>i</a:t>
              </a:r>
              <a:endParaRPr lang="en-GB" sz="1400" b="1" u="sng" dirty="0"/>
            </a:p>
            <a:p>
              <a:r>
                <a:rPr lang="en-GB" sz="1400" b="1" u="sng" dirty="0"/>
                <a:t>About Me</a:t>
              </a:r>
            </a:p>
            <a:p>
              <a:endParaRPr lang="en-GB" sz="1400" b="1" u="sng" dirty="0"/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Fy</a:t>
              </a:r>
              <a:r>
                <a:rPr lang="en-GB" sz="1200" dirty="0"/>
                <a:t> </a:t>
              </a:r>
              <a:r>
                <a:rPr lang="en-GB" sz="1200" dirty="0" err="1"/>
                <a:t>enw</a:t>
              </a:r>
              <a:r>
                <a:rPr lang="en-GB" sz="1200" dirty="0"/>
                <a:t> </a:t>
              </a:r>
              <a:r>
                <a:rPr lang="en-GB" sz="1200" dirty="0" err="1"/>
                <a:t>i</a:t>
              </a:r>
              <a:r>
                <a:rPr lang="en-GB" sz="1200" dirty="0"/>
                <a:t> </a:t>
              </a:r>
              <a:r>
                <a:rPr lang="en-GB" sz="1200" dirty="0" err="1"/>
                <a:t>yw</a:t>
              </a:r>
              <a:r>
                <a:rPr lang="en-GB" sz="1200" dirty="0"/>
                <a:t> Gruffydd Davies a </a:t>
              </a:r>
              <a:r>
                <a:rPr lang="en-GB" sz="1200" dirty="0" err="1"/>
                <a:t>dwi’n</a:t>
              </a:r>
              <a:r>
                <a:rPr lang="en-GB" sz="1200" dirty="0"/>
                <a:t> 21 </a:t>
              </a:r>
              <a:r>
                <a:rPr lang="en-GB" sz="1200" dirty="0" err="1"/>
                <a:t>mlwydd</a:t>
              </a:r>
              <a:r>
                <a:rPr lang="en-GB" sz="1200" dirty="0"/>
                <a:t> </a:t>
              </a:r>
              <a:r>
                <a:rPr lang="en-GB" sz="1200" dirty="0" err="1"/>
                <a:t>oed</a:t>
              </a:r>
              <a:r>
                <a:rPr lang="en-GB" sz="1200" dirty="0"/>
                <a:t>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Dwi’n</a:t>
              </a:r>
              <a:r>
                <a:rPr lang="en-GB" sz="1200" dirty="0"/>
                <a:t> </a:t>
              </a:r>
              <a:r>
                <a:rPr lang="en-GB" sz="1200" dirty="0" err="1"/>
                <a:t>byw</a:t>
              </a:r>
              <a:r>
                <a:rPr lang="en-GB" sz="1200" dirty="0"/>
                <a:t> </a:t>
              </a:r>
              <a:r>
                <a:rPr lang="en-GB" sz="1200" dirty="0" err="1"/>
                <a:t>ym</a:t>
              </a:r>
              <a:r>
                <a:rPr lang="en-GB" sz="1200" dirty="0"/>
                <a:t> </a:t>
              </a:r>
              <a:r>
                <a:rPr lang="en-GB" sz="1200" dirty="0" err="1"/>
                <a:t>Mhen</a:t>
              </a:r>
              <a:r>
                <a:rPr lang="en-GB" sz="1200" dirty="0"/>
                <a:t>-y-</a:t>
              </a:r>
              <a:r>
                <a:rPr lang="en-GB" sz="1200" dirty="0" err="1"/>
                <a:t>Bont</a:t>
              </a:r>
              <a:r>
                <a:rPr lang="en-GB" sz="1200" dirty="0"/>
                <a:t>.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/>
                <a:t>Un o </a:t>
              </a:r>
              <a:r>
                <a:rPr lang="en-GB" sz="1200" dirty="0" err="1"/>
                <a:t>fy</a:t>
              </a:r>
              <a:r>
                <a:rPr lang="en-GB" sz="1200" dirty="0"/>
                <a:t> </a:t>
              </a:r>
              <a:r>
                <a:rPr lang="en-GB" sz="1200" dirty="0" err="1"/>
                <a:t>mhrif</a:t>
              </a:r>
              <a:r>
                <a:rPr lang="en-GB" sz="1200" dirty="0"/>
                <a:t> </a:t>
              </a:r>
              <a:r>
                <a:rPr lang="en-GB" sz="1200" dirty="0" err="1"/>
                <a:t>diddordebau</a:t>
              </a:r>
              <a:r>
                <a:rPr lang="en-GB" sz="1200" dirty="0"/>
                <a:t> </a:t>
              </a:r>
              <a:r>
                <a:rPr lang="en-GB" sz="1200" dirty="0" err="1"/>
                <a:t>yw</a:t>
              </a:r>
              <a:r>
                <a:rPr lang="en-GB" sz="1200" dirty="0"/>
                <a:t> </a:t>
              </a:r>
              <a:r>
                <a:rPr lang="en-GB" sz="1200" dirty="0" err="1"/>
                <a:t>rygbi</a:t>
              </a:r>
              <a:r>
                <a:rPr lang="en-GB" sz="1200" dirty="0"/>
                <a:t>. </a:t>
              </a:r>
              <a:r>
                <a:rPr lang="en-GB" sz="1200" dirty="0" err="1"/>
                <a:t>Rwyf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chwarae</a:t>
              </a:r>
              <a:r>
                <a:rPr lang="en-GB" sz="1200" dirty="0"/>
                <a:t> </a:t>
              </a:r>
              <a:r>
                <a:rPr lang="en-GB" sz="1200" dirty="0" err="1"/>
                <a:t>i</a:t>
              </a:r>
              <a:r>
                <a:rPr lang="en-GB" sz="1200" dirty="0"/>
                <a:t> </a:t>
              </a:r>
              <a:r>
                <a:rPr lang="en-GB" sz="1200" dirty="0" err="1"/>
                <a:t>dîm</a:t>
              </a:r>
              <a:r>
                <a:rPr lang="en-GB" sz="1200" dirty="0"/>
                <a:t> </a:t>
              </a:r>
              <a:r>
                <a:rPr lang="en-GB" sz="1200" dirty="0" err="1"/>
                <a:t>Bryncethin</a:t>
              </a:r>
              <a:r>
                <a:rPr lang="en-GB" sz="1200" dirty="0"/>
                <a:t>. </a:t>
              </a:r>
              <a:r>
                <a:rPr lang="en-GB" sz="1200" dirty="0" err="1"/>
                <a:t>Dwi</a:t>
              </a:r>
              <a:r>
                <a:rPr lang="en-GB" sz="1200" dirty="0"/>
                <a:t> ‘di bod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chwarae</a:t>
              </a:r>
              <a:r>
                <a:rPr lang="en-GB" sz="1200" dirty="0"/>
                <a:t> </a:t>
              </a:r>
              <a:r>
                <a:rPr lang="en-GB" sz="1200" dirty="0" err="1"/>
                <a:t>rygbi</a:t>
              </a:r>
              <a:r>
                <a:rPr lang="en-GB" sz="1200" dirty="0"/>
                <a:t> </a:t>
              </a:r>
              <a:r>
                <a:rPr lang="en-GB" sz="1200" dirty="0" err="1"/>
                <a:t>ers</a:t>
              </a:r>
              <a:r>
                <a:rPr lang="en-GB" sz="1200" dirty="0"/>
                <a:t> </a:t>
              </a:r>
              <a:r>
                <a:rPr lang="en-GB" sz="1200" dirty="0" err="1"/>
                <a:t>i</a:t>
              </a:r>
              <a:r>
                <a:rPr lang="en-GB" sz="1200" dirty="0"/>
                <a:t> mi </a:t>
              </a:r>
              <a:r>
                <a:rPr lang="en-GB" sz="1200" dirty="0" err="1"/>
                <a:t>fod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5 </a:t>
              </a:r>
              <a:r>
                <a:rPr lang="en-GB" sz="1200" dirty="0" err="1"/>
                <a:t>mlwydd</a:t>
              </a:r>
              <a:r>
                <a:rPr lang="en-GB" sz="1200" dirty="0"/>
                <a:t> </a:t>
              </a:r>
              <a:r>
                <a:rPr lang="en-GB" sz="1200" dirty="0" err="1"/>
                <a:t>oed</a:t>
              </a:r>
              <a:r>
                <a:rPr lang="en-GB" sz="1200" dirty="0"/>
                <a:t>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Dwi’n</a:t>
              </a:r>
              <a:r>
                <a:rPr lang="en-GB" sz="1200" dirty="0"/>
                <a:t> </a:t>
              </a:r>
              <a:r>
                <a:rPr lang="en-GB" sz="1200" dirty="0" err="1"/>
                <a:t>hoff</a:t>
              </a:r>
              <a:r>
                <a:rPr lang="en-GB" sz="1200" dirty="0"/>
                <a:t> o </a:t>
              </a:r>
              <a:r>
                <a:rPr lang="en-GB" sz="1200" dirty="0" err="1"/>
                <a:t>wylio</a:t>
              </a:r>
              <a:r>
                <a:rPr lang="en-GB" sz="1200" dirty="0"/>
                <a:t> </a:t>
              </a:r>
              <a:r>
                <a:rPr lang="en-GB" sz="1200" dirty="0" err="1"/>
                <a:t>rygbi</a:t>
              </a:r>
              <a:r>
                <a:rPr lang="en-GB" sz="1200" dirty="0"/>
                <a:t> ac </a:t>
              </a:r>
              <a:r>
                <a:rPr lang="en-GB" sz="1200" dirty="0" err="1"/>
                <a:t>unrhyw</a:t>
              </a:r>
              <a:r>
                <a:rPr lang="en-GB" sz="1200" dirty="0"/>
                <a:t> </a:t>
              </a:r>
              <a:r>
                <a:rPr lang="en-GB" sz="1200" dirty="0" err="1"/>
                <a:t>chwaraeon</a:t>
              </a:r>
              <a:r>
                <a:rPr lang="en-GB" sz="1200" dirty="0"/>
                <a:t> </a:t>
              </a:r>
              <a:r>
                <a:rPr lang="en-GB" sz="1200" dirty="0" err="1"/>
                <a:t>eraill</a:t>
              </a:r>
              <a:r>
                <a:rPr lang="en-GB" sz="1200" dirty="0"/>
                <a:t>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Dwi’n</a:t>
              </a:r>
              <a:r>
                <a:rPr lang="en-GB" sz="1200" dirty="0"/>
                <a:t> person </a:t>
              </a:r>
              <a:r>
                <a:rPr lang="en-GB" sz="1200" dirty="0" err="1"/>
                <a:t>eithaf</a:t>
              </a:r>
              <a:r>
                <a:rPr lang="en-GB" sz="1200" dirty="0"/>
                <a:t> </a:t>
              </a:r>
              <a:r>
                <a:rPr lang="en-GB" sz="1200" dirty="0" err="1"/>
                <a:t>swyl</a:t>
              </a:r>
              <a:r>
                <a:rPr lang="en-GB" sz="1200" dirty="0"/>
                <a:t> </a:t>
              </a:r>
              <a:r>
                <a:rPr lang="en-GB" sz="1200" dirty="0" err="1"/>
                <a:t>ond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hyderus</a:t>
              </a:r>
              <a:r>
                <a:rPr lang="en-GB" sz="1200" dirty="0"/>
                <a:t>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/>
                <a:t>Hoff o </a:t>
              </a:r>
              <a:r>
                <a:rPr lang="en-GB" sz="1200" dirty="0" err="1"/>
                <a:t>Fathemateg</a:t>
              </a:r>
              <a:r>
                <a:rPr lang="en-GB" sz="1200" dirty="0"/>
                <a:t> a </a:t>
              </a:r>
              <a:r>
                <a:rPr lang="en-GB" sz="1200" dirty="0" err="1"/>
                <a:t>hoff</a:t>
              </a:r>
              <a:r>
                <a:rPr lang="en-GB" sz="1200" dirty="0"/>
                <a:t> o </a:t>
              </a:r>
              <a:r>
                <a:rPr lang="en-GB" sz="1200" dirty="0" err="1"/>
                <a:t>addysgu</a:t>
              </a:r>
              <a:r>
                <a:rPr lang="en-GB" sz="1200" dirty="0"/>
                <a:t> </a:t>
              </a:r>
              <a:r>
                <a:rPr lang="en-GB" sz="1200" dirty="0" err="1"/>
                <a:t>Mathemateg</a:t>
              </a:r>
              <a:r>
                <a:rPr lang="en-GB" sz="1200" dirty="0"/>
                <a:t>.  </a:t>
              </a:r>
            </a:p>
          </p:txBody>
        </p:sp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2DD97D9A-45D5-4A7F-A31F-EA1B467ABD0B}"/>
              </a:ext>
            </a:extLst>
          </p:cNvPr>
          <p:cNvGrpSpPr/>
          <p:nvPr/>
        </p:nvGrpSpPr>
        <p:grpSpPr>
          <a:xfrm>
            <a:off x="140329" y="2874025"/>
            <a:ext cx="3505504" cy="1920624"/>
            <a:chOff x="140329" y="1488759"/>
            <a:chExt cx="3505504" cy="1920624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27247FC5-9A3C-4853-BCDD-AE5AB8EC9A5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0329" y="1488759"/>
              <a:ext cx="3505504" cy="1891750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C883CD3-C83C-4023-86A9-8EB1A4090D56}"/>
                </a:ext>
              </a:extLst>
            </p:cNvPr>
            <p:cNvSpPr txBox="1"/>
            <p:nvPr/>
          </p:nvSpPr>
          <p:spPr>
            <a:xfrm>
              <a:off x="140329" y="1562724"/>
              <a:ext cx="3488787" cy="18466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u="sng" dirty="0" err="1"/>
                <a:t>Profiad</a:t>
              </a:r>
              <a:r>
                <a:rPr lang="en-GB" sz="1200" b="1" u="sng" dirty="0"/>
                <a:t> </a:t>
              </a:r>
              <a:r>
                <a:rPr lang="en-GB" sz="1200" b="1" u="sng" dirty="0" err="1"/>
                <a:t>addysgu</a:t>
              </a:r>
              <a:r>
                <a:rPr lang="en-GB" sz="1200" b="1" u="sng" dirty="0"/>
                <a:t> </a:t>
              </a:r>
              <a:r>
                <a:rPr lang="en-GB" sz="1200" b="1" u="sng" dirty="0" err="1"/>
                <a:t>blaenorol</a:t>
              </a:r>
              <a:endParaRPr lang="en-GB" sz="1200" b="1" u="sng" dirty="0"/>
            </a:p>
            <a:p>
              <a:r>
                <a:rPr lang="en-GB" sz="1200" b="1" u="sng" dirty="0"/>
                <a:t>Previous teaching experiences </a:t>
              </a:r>
            </a:p>
            <a:p>
              <a:endParaRPr lang="en-GB" sz="1200" dirty="0"/>
            </a:p>
            <a:p>
              <a:r>
                <a:rPr lang="en-GB" sz="1200" dirty="0"/>
                <a:t>- </a:t>
              </a:r>
              <a:r>
                <a:rPr lang="en-GB" sz="1200" dirty="0" err="1"/>
                <a:t>Athro</a:t>
              </a:r>
              <a:r>
                <a:rPr lang="en-GB" sz="1200" dirty="0"/>
                <a:t> </a:t>
              </a:r>
              <a:r>
                <a:rPr lang="en-GB" sz="1200" dirty="0" err="1"/>
                <a:t>nofio</a:t>
              </a:r>
              <a:r>
                <a:rPr lang="en-GB" sz="1200" dirty="0"/>
                <a:t> am </a:t>
              </a:r>
              <a:r>
                <a:rPr lang="en-GB" sz="1200" dirty="0" err="1"/>
                <a:t>ddwy</a:t>
              </a:r>
              <a:r>
                <a:rPr lang="en-GB" sz="1200" dirty="0"/>
                <a:t> </a:t>
              </a:r>
              <a:r>
                <a:rPr lang="en-GB" sz="1200" dirty="0" err="1"/>
                <a:t>flynedd</a:t>
              </a:r>
              <a:r>
                <a:rPr lang="en-GB" sz="1200" dirty="0"/>
                <a:t> a </a:t>
              </a:r>
              <a:r>
                <a:rPr lang="en-GB" sz="1200" dirty="0" err="1"/>
                <a:t>hanner</a:t>
              </a:r>
              <a:r>
                <a:rPr lang="en-GB" sz="1200" dirty="0"/>
                <a:t>.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Cynorthwydd</a:t>
              </a:r>
              <a:r>
                <a:rPr lang="en-GB" sz="1200" dirty="0"/>
                <a:t> </a:t>
              </a:r>
              <a:r>
                <a:rPr lang="en-GB" sz="1200" dirty="0" err="1"/>
                <a:t>dysgu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Ysgol Gynradd Gymraeg Bro Ogwr.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Tiwtro</a:t>
              </a:r>
              <a:r>
                <a:rPr lang="en-GB" sz="1200" dirty="0"/>
                <a:t> Maths </a:t>
              </a:r>
              <a:r>
                <a:rPr lang="en-GB" sz="1200" dirty="0" err="1"/>
                <a:t>i</a:t>
              </a:r>
              <a:r>
                <a:rPr lang="en-GB" sz="1200" dirty="0"/>
                <a:t> </a:t>
              </a:r>
              <a:r>
                <a:rPr lang="en-GB" sz="1200" dirty="0" err="1"/>
                <a:t>blant</a:t>
              </a:r>
              <a:r>
                <a:rPr lang="en-GB" sz="1200" dirty="0"/>
                <a:t> CA3 a CA4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ystod</a:t>
              </a:r>
              <a:r>
                <a:rPr lang="en-GB" sz="1200" dirty="0"/>
                <a:t> </a:t>
              </a:r>
              <a:r>
                <a:rPr lang="en-GB" sz="1200" dirty="0" err="1"/>
                <a:t>Prifysgol</a:t>
              </a:r>
              <a:r>
                <a:rPr lang="en-GB" sz="1200" dirty="0"/>
                <a:t> am </a:t>
              </a:r>
              <a:r>
                <a:rPr lang="en-GB" sz="1200" dirty="0" err="1"/>
                <a:t>dair</a:t>
              </a:r>
              <a:r>
                <a:rPr lang="en-GB" sz="1200" dirty="0"/>
                <a:t> </a:t>
              </a:r>
              <a:r>
                <a:rPr lang="en-GB" sz="1200" dirty="0" err="1"/>
                <a:t>flynedd</a:t>
              </a:r>
              <a:r>
                <a:rPr lang="en-GB" sz="1200" dirty="0"/>
                <a:t> </a:t>
              </a:r>
              <a:r>
                <a:rPr lang="en-GB" sz="1200" dirty="0" err="1"/>
                <a:t>hyd</a:t>
              </a:r>
              <a:r>
                <a:rPr lang="en-GB" sz="1200" dirty="0"/>
                <a:t> at </a:t>
              </a:r>
              <a:r>
                <a:rPr lang="en-GB" sz="1200" dirty="0" err="1"/>
                <a:t>nawr</a:t>
              </a:r>
              <a:r>
                <a:rPr lang="en-GB" sz="1200" dirty="0"/>
                <a:t>.  </a:t>
              </a:r>
            </a:p>
            <a:p>
              <a:endParaRPr lang="en-GB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7E7AB69-F451-4AC3-80F7-087D461D74C2}"/>
              </a:ext>
            </a:extLst>
          </p:cNvPr>
          <p:cNvGrpSpPr/>
          <p:nvPr/>
        </p:nvGrpSpPr>
        <p:grpSpPr>
          <a:xfrm>
            <a:off x="3943777" y="3956296"/>
            <a:ext cx="5101632" cy="2823549"/>
            <a:chOff x="3945102" y="3519108"/>
            <a:chExt cx="5607495" cy="3249495"/>
          </a:xfrm>
        </p:grpSpPr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FD98C07E-5EED-4E2B-BAD8-85196D45378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945102" y="3519108"/>
              <a:ext cx="5607495" cy="3249495"/>
            </a:xfrm>
            <a:prstGeom prst="rect">
              <a:avLst/>
            </a:prstGeom>
          </p:spPr>
        </p:pic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90B48A9-DCB0-4E73-BD5B-5F3E3E50BE70}"/>
                </a:ext>
              </a:extLst>
            </p:cNvPr>
            <p:cNvSpPr txBox="1"/>
            <p:nvPr/>
          </p:nvSpPr>
          <p:spPr>
            <a:xfrm>
              <a:off x="4037188" y="3687766"/>
              <a:ext cx="5354277" cy="240065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u="sng" dirty="0" err="1"/>
                <a:t>Rhesymau</a:t>
              </a:r>
              <a:r>
                <a:rPr lang="en-GB" sz="1400" b="1" u="sng" dirty="0"/>
                <a:t> </a:t>
              </a:r>
              <a:r>
                <a:rPr lang="en-GB" sz="1400" b="1" u="sng" dirty="0" err="1"/>
                <a:t>dros</a:t>
              </a:r>
              <a:r>
                <a:rPr lang="en-GB" sz="1400" b="1" u="sng" dirty="0"/>
                <a:t> </a:t>
              </a:r>
              <a:r>
                <a:rPr lang="en-GB" sz="1400" b="1" u="sng" dirty="0" err="1"/>
                <a:t>ddewis</a:t>
              </a:r>
              <a:r>
                <a:rPr lang="en-GB" sz="1400" b="1" u="sng" dirty="0"/>
                <a:t> </a:t>
              </a:r>
              <a:r>
                <a:rPr lang="en-GB" sz="1400" b="1" u="sng" dirty="0" err="1"/>
                <a:t>addysgu</a:t>
              </a:r>
              <a:r>
                <a:rPr lang="en-GB" sz="1400" b="1" u="sng" dirty="0"/>
                <a:t> </a:t>
              </a:r>
              <a:r>
                <a:rPr lang="en-GB" sz="1400" b="1" u="sng" dirty="0" err="1"/>
                <a:t>fel</a:t>
              </a:r>
              <a:r>
                <a:rPr lang="en-GB" sz="1400" b="1" u="sng" dirty="0"/>
                <a:t> </a:t>
              </a:r>
              <a:r>
                <a:rPr lang="en-GB" sz="1400" b="1" u="sng" dirty="0" err="1"/>
                <a:t>proffesiwn</a:t>
              </a:r>
              <a:endParaRPr lang="en-GB" sz="1400" b="1" u="sng" dirty="0"/>
            </a:p>
            <a:p>
              <a:r>
                <a:rPr lang="en-GB" sz="1400" b="1" u="sng" dirty="0"/>
                <a:t>Reasons for entering the teaching profession</a:t>
              </a:r>
            </a:p>
            <a:p>
              <a:endParaRPr lang="en-GB" sz="1400" b="1" u="sng" dirty="0"/>
            </a:p>
            <a:p>
              <a:pPr marL="171450" indent="-171450">
                <a:buFontTx/>
                <a:buChar char="-"/>
              </a:pPr>
              <a:r>
                <a:rPr lang="en-GB" sz="1200" dirty="0"/>
                <a:t>Mae </a:t>
              </a:r>
              <a:r>
                <a:rPr lang="en-GB" sz="1200" dirty="0" err="1"/>
                <a:t>addysgu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broffesiwn</a:t>
              </a:r>
              <a:r>
                <a:rPr lang="en-GB" sz="1200" dirty="0"/>
                <a:t> </a:t>
              </a:r>
              <a:r>
                <a:rPr lang="en-GB" sz="1200" dirty="0" err="1"/>
                <a:t>wobrwyol</a:t>
              </a:r>
              <a:r>
                <a:rPr lang="en-GB" sz="1200" dirty="0"/>
                <a:t>, </a:t>
              </a:r>
              <a:r>
                <a:rPr lang="en-GB" sz="1200" dirty="0" err="1"/>
                <a:t>lle</a:t>
              </a:r>
              <a:r>
                <a:rPr lang="en-GB" sz="1200" dirty="0"/>
                <a:t> </a:t>
              </a:r>
              <a:r>
                <a:rPr lang="en-GB" sz="1200" dirty="0" err="1"/>
                <a:t>mae</a:t>
              </a:r>
              <a:r>
                <a:rPr lang="en-GB" sz="1200" dirty="0"/>
                <a:t> </a:t>
              </a:r>
              <a:r>
                <a:rPr lang="en-GB" sz="1200" dirty="0" err="1"/>
                <a:t>gwaith</a:t>
              </a:r>
              <a:r>
                <a:rPr lang="en-GB" sz="1200" dirty="0"/>
                <a:t> </a:t>
              </a:r>
              <a:r>
                <a:rPr lang="en-GB" sz="1200" dirty="0" err="1"/>
                <a:t>caled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arwain</a:t>
              </a:r>
              <a:r>
                <a:rPr lang="en-GB" sz="1200" dirty="0"/>
                <a:t> at </a:t>
              </a:r>
              <a:r>
                <a:rPr lang="en-GB" sz="1200" dirty="0" err="1"/>
                <a:t>deimladau</a:t>
              </a:r>
              <a:r>
                <a:rPr lang="en-GB" sz="1200" dirty="0"/>
                <a:t> </a:t>
              </a:r>
              <a:r>
                <a:rPr lang="en-GB" sz="1200" dirty="0" err="1"/>
                <a:t>bythgofiadwy</a:t>
              </a:r>
              <a:r>
                <a:rPr lang="en-GB" sz="1200" dirty="0"/>
                <a:t>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Mae’r</a:t>
              </a:r>
              <a:r>
                <a:rPr lang="en-GB" sz="1200" dirty="0"/>
                <a:t> </a:t>
              </a:r>
              <a:r>
                <a:rPr lang="en-GB" sz="1200" dirty="0" err="1"/>
                <a:t>holl</a:t>
              </a:r>
              <a:r>
                <a:rPr lang="en-GB" sz="1200" dirty="0"/>
                <a:t> </a:t>
              </a:r>
              <a:r>
                <a:rPr lang="en-GB" sz="1200" dirty="0" err="1"/>
                <a:t>brofiadau</a:t>
              </a:r>
              <a:r>
                <a:rPr lang="en-GB" sz="1200" dirty="0"/>
                <a:t> </a:t>
              </a:r>
              <a:r>
                <a:rPr lang="en-GB" sz="1200" dirty="0" err="1"/>
                <a:t>o’r</a:t>
              </a:r>
              <a:r>
                <a:rPr lang="en-GB" sz="1200" dirty="0"/>
                <a:t> </a:t>
              </a:r>
              <a:r>
                <a:rPr lang="en-GB" sz="1200" dirty="0" err="1"/>
                <a:t>byd</a:t>
              </a:r>
              <a:r>
                <a:rPr lang="en-GB" sz="1200" dirty="0"/>
                <a:t> </a:t>
              </a:r>
              <a:r>
                <a:rPr lang="en-GB" sz="1200" dirty="0" err="1"/>
                <a:t>gwaith</a:t>
              </a:r>
              <a:r>
                <a:rPr lang="en-GB" sz="1200" dirty="0"/>
                <a:t> </a:t>
              </a:r>
              <a:r>
                <a:rPr lang="en-GB" sz="1200" dirty="0" err="1"/>
                <a:t>rwyf</a:t>
              </a:r>
              <a:r>
                <a:rPr lang="en-GB" sz="1200" dirty="0"/>
                <a:t> </a:t>
              </a:r>
              <a:r>
                <a:rPr lang="en-GB" sz="1200" dirty="0" err="1"/>
                <a:t>wedi</a:t>
              </a:r>
              <a:r>
                <a:rPr lang="en-GB" sz="1200" dirty="0"/>
                <a:t> </a:t>
              </a:r>
              <a:r>
                <a:rPr lang="en-GB" sz="1200" dirty="0" err="1"/>
                <a:t>cael</a:t>
              </a:r>
              <a:r>
                <a:rPr lang="en-GB" sz="1200" dirty="0"/>
                <a:t> </a:t>
              </a:r>
              <a:r>
                <a:rPr lang="en-GB" sz="1200" dirty="0" err="1"/>
                <a:t>wedi</a:t>
              </a:r>
              <a:r>
                <a:rPr lang="en-GB" sz="1200" dirty="0"/>
                <a:t> </a:t>
              </a:r>
              <a:r>
                <a:rPr lang="en-GB" sz="1200" dirty="0" err="1"/>
                <a:t>ymwneud</a:t>
              </a:r>
              <a:r>
                <a:rPr lang="en-GB" sz="1200" dirty="0"/>
                <a:t> ac </a:t>
              </a:r>
              <a:r>
                <a:rPr lang="en-GB" sz="1200" dirty="0" err="1"/>
                <a:t>addysgu</a:t>
              </a:r>
              <a:r>
                <a:rPr lang="en-GB" sz="1200" dirty="0"/>
                <a:t> </a:t>
              </a:r>
              <a:r>
                <a:rPr lang="en-GB" sz="1200" dirty="0" err="1"/>
                <a:t>mewn</a:t>
              </a:r>
              <a:r>
                <a:rPr lang="en-GB" sz="1200" dirty="0"/>
                <a:t> </a:t>
              </a:r>
              <a:r>
                <a:rPr lang="en-GB" sz="1200" dirty="0" err="1"/>
                <a:t>rhyw</a:t>
              </a:r>
              <a:r>
                <a:rPr lang="en-GB" sz="1200" dirty="0"/>
                <a:t> </a:t>
              </a:r>
              <a:r>
                <a:rPr lang="en-GB" sz="1200" dirty="0" err="1"/>
                <a:t>ffordd</a:t>
              </a:r>
              <a:r>
                <a:rPr lang="en-GB" sz="1200" dirty="0"/>
                <a:t>, </a:t>
              </a:r>
              <a:r>
                <a:rPr lang="en-GB" sz="1200" dirty="0" err="1"/>
                <a:t>sydd</a:t>
              </a:r>
              <a:r>
                <a:rPr lang="en-GB" sz="1200" dirty="0"/>
                <a:t> </a:t>
              </a:r>
              <a:r>
                <a:rPr lang="en-GB" sz="1200" dirty="0" err="1"/>
                <a:t>wedi</a:t>
              </a:r>
              <a:r>
                <a:rPr lang="en-GB" sz="1200" dirty="0"/>
                <a:t> </a:t>
              </a:r>
              <a:r>
                <a:rPr lang="en-GB" sz="1200" dirty="0" err="1"/>
                <a:t>rhoi’r</a:t>
              </a:r>
              <a:r>
                <a:rPr lang="en-GB" sz="1200" dirty="0"/>
                <a:t> </a:t>
              </a:r>
              <a:r>
                <a:rPr lang="en-GB" sz="1200" dirty="0" err="1"/>
                <a:t>hyder</a:t>
              </a:r>
              <a:r>
                <a:rPr lang="en-GB" sz="1200" dirty="0"/>
                <a:t> </a:t>
              </a:r>
              <a:r>
                <a:rPr lang="en-GB" sz="1200" dirty="0" err="1"/>
                <a:t>i</a:t>
              </a:r>
              <a:r>
                <a:rPr lang="en-GB" sz="1200" dirty="0"/>
                <a:t> mi.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Dwi</a:t>
              </a:r>
              <a:r>
                <a:rPr lang="en-GB" sz="1200" dirty="0"/>
                <a:t> </a:t>
              </a:r>
              <a:r>
                <a:rPr lang="en-GB" sz="1200" dirty="0" err="1"/>
                <a:t>moen</a:t>
              </a:r>
              <a:r>
                <a:rPr lang="en-GB" sz="1200" dirty="0"/>
                <a:t> </a:t>
              </a:r>
              <a:r>
                <a:rPr lang="en-GB" sz="1200" dirty="0" err="1"/>
                <a:t>sicrhau</a:t>
              </a:r>
              <a:r>
                <a:rPr lang="en-GB" sz="1200" dirty="0"/>
                <a:t> bod </a:t>
              </a:r>
              <a:r>
                <a:rPr lang="en-GB" sz="1200" dirty="0" err="1"/>
                <a:t>disgyblion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derbyn</a:t>
              </a:r>
              <a:r>
                <a:rPr lang="en-GB" sz="1200" dirty="0"/>
                <a:t> </a:t>
              </a:r>
              <a:r>
                <a:rPr lang="en-GB" sz="1200" dirty="0" err="1"/>
                <a:t>addysg</a:t>
              </a:r>
              <a:r>
                <a:rPr lang="en-GB" sz="1200" dirty="0"/>
                <a:t> da.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Dwi’n</a:t>
              </a:r>
              <a:r>
                <a:rPr lang="en-GB" sz="1200" dirty="0"/>
                <a:t> </a:t>
              </a:r>
              <a:r>
                <a:rPr lang="en-GB" sz="1200" dirty="0" err="1"/>
                <a:t>hoff</a:t>
              </a:r>
              <a:r>
                <a:rPr lang="en-GB" sz="1200" dirty="0"/>
                <a:t> </a:t>
              </a:r>
              <a:r>
                <a:rPr lang="en-GB" sz="1200" dirty="0" err="1"/>
                <a:t>o’r</a:t>
              </a:r>
              <a:r>
                <a:rPr lang="en-GB" sz="1200" dirty="0"/>
                <a:t> </a:t>
              </a:r>
              <a:r>
                <a:rPr lang="en-GB" sz="1200" dirty="0" err="1"/>
                <a:t>amgylchedd</a:t>
              </a:r>
              <a:r>
                <a:rPr lang="en-GB" sz="1200" dirty="0"/>
                <a:t> Ysgol.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Mae’n</a:t>
              </a:r>
              <a:r>
                <a:rPr lang="en-GB" sz="1200" dirty="0"/>
                <a:t> </a:t>
              </a:r>
              <a:r>
                <a:rPr lang="en-GB" sz="1200" dirty="0" err="1"/>
                <a:t>cyfle</a:t>
              </a:r>
              <a:r>
                <a:rPr lang="en-GB" sz="1200" dirty="0"/>
                <a:t> </a:t>
              </a:r>
              <a:r>
                <a:rPr lang="en-GB" sz="1200" dirty="0" err="1"/>
                <a:t>i</a:t>
              </a:r>
              <a:r>
                <a:rPr lang="en-GB" sz="1200" dirty="0"/>
                <a:t> </a:t>
              </a:r>
              <a:r>
                <a:rPr lang="en-GB" sz="1200" dirty="0" err="1"/>
                <a:t>fod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fodel</a:t>
              </a:r>
              <a:r>
                <a:rPr lang="en-GB" sz="1200" dirty="0"/>
                <a:t> </a:t>
              </a:r>
              <a:r>
                <a:rPr lang="en-GB" sz="1200" dirty="0" err="1"/>
                <a:t>rôl</a:t>
              </a:r>
              <a:r>
                <a:rPr lang="en-GB" sz="1200" dirty="0"/>
                <a:t> </a:t>
              </a:r>
              <a:r>
                <a:rPr lang="en-GB" sz="1200" dirty="0" err="1"/>
                <a:t>i</a:t>
              </a:r>
              <a:r>
                <a:rPr lang="en-GB" sz="1200" dirty="0"/>
                <a:t> </a:t>
              </a:r>
              <a:r>
                <a:rPr lang="en-GB" sz="1200" dirty="0" err="1"/>
                <a:t>blant</a:t>
              </a:r>
              <a:r>
                <a:rPr lang="en-GB" sz="1200" dirty="0"/>
                <a:t>, ac </a:t>
              </a:r>
              <a:r>
                <a:rPr lang="en-GB" sz="1200" dirty="0" err="1"/>
                <a:t>i</a:t>
              </a:r>
              <a:r>
                <a:rPr lang="en-GB" sz="1200" dirty="0"/>
                <a:t> </a:t>
              </a:r>
              <a:r>
                <a:rPr lang="en-GB" sz="1200" dirty="0" err="1"/>
                <a:t>fod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ddylanwadol</a:t>
              </a:r>
              <a:r>
                <a:rPr lang="en-GB" sz="1200" dirty="0"/>
                <a:t>.</a:t>
              </a:r>
              <a:r>
                <a:rPr lang="en-GB" sz="1400" b="1" u="sng" dirty="0"/>
                <a:t> </a:t>
              </a:r>
            </a:p>
            <a:p>
              <a:endParaRPr lang="en-GB" sz="1100" dirty="0"/>
            </a:p>
            <a:p>
              <a:pPr marL="228600" indent="-228600">
                <a:buAutoNum type="arabicParenR"/>
              </a:pPr>
              <a:endParaRPr lang="en-GB" sz="1100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D464C598-A5BC-420A-BB03-FBC133AD70D3}"/>
              </a:ext>
            </a:extLst>
          </p:cNvPr>
          <p:cNvGrpSpPr/>
          <p:nvPr/>
        </p:nvGrpSpPr>
        <p:grpSpPr>
          <a:xfrm>
            <a:off x="140329" y="253470"/>
            <a:ext cx="3536682" cy="2405754"/>
            <a:chOff x="8475370" y="1331524"/>
            <a:chExt cx="3716630" cy="2153222"/>
          </a:xfrm>
        </p:grpSpPr>
        <p:pic>
          <p:nvPicPr>
            <p:cNvPr id="29" name="Picture 28">
              <a:extLst>
                <a:ext uri="{FF2B5EF4-FFF2-40B4-BE49-F238E27FC236}">
                  <a16:creationId xmlns:a16="http://schemas.microsoft.com/office/drawing/2014/main" id="{D918A36B-7853-4111-8D3B-8CD1DAA16AF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475370" y="1331524"/>
              <a:ext cx="3716630" cy="2153222"/>
            </a:xfrm>
            <a:prstGeom prst="rect">
              <a:avLst/>
            </a:prstGeom>
          </p:spPr>
        </p:pic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9B5B33C0-C8D5-40A4-8E7B-A15741A16A2F}"/>
                </a:ext>
              </a:extLst>
            </p:cNvPr>
            <p:cNvSpPr txBox="1"/>
            <p:nvPr/>
          </p:nvSpPr>
          <p:spPr>
            <a:xfrm>
              <a:off x="8546169" y="1438639"/>
              <a:ext cx="3505502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u="sng" dirty="0"/>
                <a:t>Y math o </a:t>
              </a:r>
              <a:r>
                <a:rPr lang="en-GB" sz="1200" b="1" u="sng" dirty="0" err="1"/>
                <a:t>athro</a:t>
              </a:r>
              <a:r>
                <a:rPr lang="en-GB" sz="1200" b="1" u="sng" dirty="0"/>
                <a:t> </a:t>
              </a:r>
              <a:r>
                <a:rPr lang="en-GB" sz="1200" b="1" u="sng" dirty="0" err="1"/>
                <a:t>hoffaf</a:t>
              </a:r>
              <a:r>
                <a:rPr lang="en-GB" sz="1200" b="1" u="sng" dirty="0"/>
                <a:t> bod</a:t>
              </a:r>
            </a:p>
            <a:p>
              <a:r>
                <a:rPr lang="en-GB" sz="1200" b="1" u="sng" dirty="0"/>
                <a:t>The kind of teacher I aspire to be</a:t>
              </a:r>
            </a:p>
            <a:p>
              <a:endParaRPr lang="en-GB" sz="1200" b="1" u="sng" dirty="0"/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Athro</a:t>
              </a:r>
              <a:r>
                <a:rPr lang="en-GB" sz="1200" dirty="0"/>
                <a:t> </a:t>
              </a:r>
              <a:r>
                <a:rPr lang="en-GB" sz="1200" dirty="0" err="1"/>
                <a:t>sydd</a:t>
              </a:r>
              <a:r>
                <a:rPr lang="en-GB" sz="1200" dirty="0"/>
                <a:t> </a:t>
              </a:r>
              <a:r>
                <a:rPr lang="en-GB" sz="1200" dirty="0" err="1"/>
                <a:t>gyda</a:t>
              </a:r>
              <a:r>
                <a:rPr lang="en-GB" sz="1200" dirty="0"/>
                <a:t> </a:t>
              </a:r>
              <a:r>
                <a:rPr lang="en-GB" sz="1200" dirty="0" err="1"/>
                <a:t>pharch</a:t>
              </a:r>
              <a:r>
                <a:rPr lang="en-GB" sz="1200" dirty="0"/>
                <a:t> </a:t>
              </a:r>
              <a:r>
                <a:rPr lang="en-GB" sz="1200" dirty="0" err="1"/>
                <a:t>oddi</a:t>
              </a:r>
              <a:r>
                <a:rPr lang="en-GB" sz="1200" dirty="0"/>
                <a:t> </a:t>
              </a:r>
              <a:r>
                <a:rPr lang="en-GB" sz="1200" dirty="0" err="1"/>
                <a:t>wrth</a:t>
              </a:r>
              <a:r>
                <a:rPr lang="en-GB" sz="1200" dirty="0"/>
                <a:t> y </a:t>
              </a:r>
              <a:r>
                <a:rPr lang="en-GB" sz="1200" dirty="0" err="1"/>
                <a:t>disgyblion</a:t>
              </a:r>
              <a:r>
                <a:rPr lang="en-GB" sz="1200" dirty="0"/>
                <a:t> a </a:t>
              </a:r>
              <a:r>
                <a:rPr lang="en-GB" sz="1200" dirty="0" err="1"/>
                <a:t>sydd</a:t>
              </a:r>
              <a:r>
                <a:rPr lang="en-GB" sz="1200" dirty="0"/>
                <a:t>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cael</a:t>
              </a:r>
              <a:r>
                <a:rPr lang="en-GB" sz="1200" dirty="0"/>
                <a:t> </a:t>
              </a:r>
              <a:r>
                <a:rPr lang="en-GB" sz="1200" dirty="0" err="1"/>
                <a:t>ei</a:t>
              </a:r>
              <a:r>
                <a:rPr lang="en-GB" sz="1200" dirty="0"/>
                <a:t> </a:t>
              </a:r>
              <a:r>
                <a:rPr lang="en-GB" sz="1200" dirty="0" err="1"/>
                <a:t>hedmygu</a:t>
              </a:r>
              <a:r>
                <a:rPr lang="en-GB" sz="1200" dirty="0"/>
                <a:t>.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Athro</a:t>
              </a:r>
              <a:r>
                <a:rPr lang="en-GB" sz="1200" dirty="0"/>
                <a:t> </a:t>
              </a:r>
              <a:r>
                <a:rPr lang="en-GB" sz="1200" dirty="0" err="1"/>
                <a:t>cwrtais</a:t>
              </a:r>
              <a:r>
                <a:rPr lang="en-GB" sz="1200" dirty="0"/>
                <a:t> a </a:t>
              </a:r>
              <a:r>
                <a:rPr lang="en-GB" sz="1200" dirty="0" err="1"/>
                <a:t>chyfeillgar</a:t>
              </a:r>
              <a:r>
                <a:rPr lang="en-GB" sz="1200" dirty="0"/>
                <a:t>, ac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gallu</a:t>
              </a:r>
              <a:r>
                <a:rPr lang="en-GB" sz="1200" dirty="0"/>
                <a:t> </a:t>
              </a:r>
              <a:r>
                <a:rPr lang="en-GB" sz="1200" dirty="0" err="1"/>
                <a:t>rhoi</a:t>
              </a:r>
              <a:r>
                <a:rPr lang="en-GB" sz="1200" dirty="0"/>
                <a:t> </a:t>
              </a:r>
              <a:r>
                <a:rPr lang="en-GB" sz="1200" dirty="0" err="1"/>
                <a:t>gwersi</a:t>
              </a:r>
              <a:r>
                <a:rPr lang="en-GB" sz="1200" dirty="0"/>
                <a:t> </a:t>
              </a:r>
              <a:r>
                <a:rPr lang="en-GB" sz="1200" dirty="0" err="1"/>
                <a:t>hwyl</a:t>
              </a:r>
              <a:r>
                <a:rPr lang="en-GB" sz="1200" dirty="0"/>
                <a:t>.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Barod</a:t>
              </a:r>
              <a:r>
                <a:rPr lang="en-GB" sz="1200" dirty="0"/>
                <a:t> </a:t>
              </a:r>
              <a:r>
                <a:rPr lang="en-GB" sz="1200" dirty="0" err="1"/>
                <a:t>i</a:t>
              </a:r>
              <a:r>
                <a:rPr lang="en-GB" sz="1200" dirty="0"/>
                <a:t> </a:t>
              </a:r>
              <a:r>
                <a:rPr lang="en-GB" sz="1200" dirty="0" err="1"/>
                <a:t>roi</a:t>
              </a:r>
              <a:r>
                <a:rPr lang="en-GB" sz="1200" dirty="0"/>
                <a:t> </a:t>
              </a:r>
              <a:r>
                <a:rPr lang="en-GB" sz="1200" dirty="0" err="1"/>
                <a:t>cymorth</a:t>
              </a:r>
              <a:r>
                <a:rPr lang="en-GB" sz="1200" dirty="0"/>
                <a:t> </a:t>
              </a:r>
              <a:r>
                <a:rPr lang="en-GB" sz="1200" dirty="0" err="1"/>
                <a:t>i</a:t>
              </a:r>
              <a:r>
                <a:rPr lang="en-GB" sz="1200" dirty="0"/>
                <a:t> </a:t>
              </a:r>
              <a:r>
                <a:rPr lang="en-GB" sz="1200" dirty="0" err="1"/>
                <a:t>bawb</a:t>
              </a:r>
              <a:r>
                <a:rPr lang="en-GB" sz="1200" dirty="0"/>
                <a:t> </a:t>
              </a:r>
              <a:r>
                <a:rPr lang="en-GB" sz="1200" dirty="0" err="1"/>
                <a:t>sydd</a:t>
              </a:r>
              <a:r>
                <a:rPr lang="en-GB" sz="1200" dirty="0"/>
                <a:t> </a:t>
              </a:r>
              <a:r>
                <a:rPr lang="en-GB" sz="1200" dirty="0" err="1"/>
                <a:t>angen</a:t>
              </a:r>
              <a:r>
                <a:rPr lang="en-GB" sz="1200" dirty="0"/>
                <a:t>, </a:t>
              </a:r>
              <a:r>
                <a:rPr lang="en-GB" sz="1200" dirty="0" err="1"/>
                <a:t>yn</a:t>
              </a:r>
              <a:r>
                <a:rPr lang="en-GB" sz="1200" dirty="0"/>
                <a:t> </a:t>
              </a:r>
              <a:r>
                <a:rPr lang="en-GB" sz="1200" dirty="0" err="1"/>
                <a:t>cynnwys</a:t>
              </a:r>
              <a:r>
                <a:rPr lang="en-GB" sz="1200" dirty="0"/>
                <a:t> </a:t>
              </a:r>
              <a:r>
                <a:rPr lang="en-GB" sz="1200" dirty="0" err="1"/>
                <a:t>disgyblion</a:t>
              </a:r>
              <a:r>
                <a:rPr lang="en-GB" sz="1200" dirty="0"/>
                <a:t> ac athrawon </a:t>
              </a:r>
              <a:r>
                <a:rPr lang="en-GB" sz="1200" dirty="0" err="1"/>
                <a:t>eraill</a:t>
              </a:r>
              <a:r>
                <a:rPr lang="en-GB" sz="1200" dirty="0"/>
                <a:t>. </a:t>
              </a:r>
            </a:p>
            <a:p>
              <a:pPr marL="228600" indent="-228600">
                <a:buAutoNum type="arabicParenR"/>
              </a:pPr>
              <a:endParaRPr lang="en-GB" sz="1200" dirty="0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9C466490-A362-4FD9-B2E7-94AA6CAEFC4F}"/>
              </a:ext>
            </a:extLst>
          </p:cNvPr>
          <p:cNvGrpSpPr/>
          <p:nvPr/>
        </p:nvGrpSpPr>
        <p:grpSpPr>
          <a:xfrm>
            <a:off x="140329" y="4888095"/>
            <a:ext cx="3536682" cy="1891750"/>
            <a:chOff x="216529" y="4024141"/>
            <a:chExt cx="3536682" cy="1891750"/>
          </a:xfrm>
        </p:grpSpPr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27247FC5-9A3C-4853-BCDD-AE5AB8EC9A59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16529" y="4024141"/>
              <a:ext cx="3505504" cy="1891750"/>
            </a:xfrm>
            <a:prstGeom prst="rect">
              <a:avLst/>
            </a:prstGeom>
          </p:spPr>
        </p:pic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DC883CD3-C83C-4023-86A9-8EB1A4090D56}"/>
                </a:ext>
              </a:extLst>
            </p:cNvPr>
            <p:cNvSpPr txBox="1"/>
            <p:nvPr/>
          </p:nvSpPr>
          <p:spPr>
            <a:xfrm>
              <a:off x="264424" y="4160452"/>
              <a:ext cx="3488787" cy="16619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u="sng" dirty="0" err="1"/>
                <a:t>Cefndir</a:t>
              </a:r>
              <a:r>
                <a:rPr lang="en-GB" sz="1200" b="1" u="sng" dirty="0"/>
                <a:t> </a:t>
              </a:r>
              <a:r>
                <a:rPr lang="en-GB" sz="1200" b="1" u="sng" dirty="0" err="1"/>
                <a:t>academaidd</a:t>
              </a:r>
              <a:endParaRPr lang="en-GB" sz="1200" b="1" u="sng" dirty="0"/>
            </a:p>
            <a:p>
              <a:r>
                <a:rPr lang="en-GB" sz="1200" b="1" u="sng" dirty="0"/>
                <a:t>Academic history</a:t>
              </a:r>
            </a:p>
            <a:p>
              <a:endParaRPr lang="en-GB" sz="1200" dirty="0"/>
            </a:p>
            <a:p>
              <a:pPr marL="171450" indent="-171450">
                <a:buFontTx/>
                <a:buChar char="-"/>
              </a:pPr>
              <a:r>
                <a:rPr lang="en-GB" sz="1200" dirty="0"/>
                <a:t>Ysgol Gyfun Gymraeg </a:t>
              </a:r>
              <a:r>
                <a:rPr lang="en-GB" sz="1200" dirty="0" err="1"/>
                <a:t>Llangywnyd</a:t>
              </a:r>
              <a:r>
                <a:rPr lang="en-GB" sz="1200" dirty="0"/>
                <a:t> am </a:t>
              </a:r>
              <a:r>
                <a:rPr lang="en-GB" sz="1200" dirty="0" err="1"/>
                <a:t>chwe</a:t>
              </a:r>
              <a:r>
                <a:rPr lang="en-GB" sz="1200" dirty="0"/>
                <a:t> </a:t>
              </a:r>
              <a:r>
                <a:rPr lang="en-GB" sz="1200" dirty="0" err="1"/>
                <a:t>mlynedd</a:t>
              </a:r>
              <a:r>
                <a:rPr lang="en-GB" sz="1200" dirty="0"/>
                <a:t>. </a:t>
              </a:r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Astudiais</a:t>
              </a:r>
              <a:r>
                <a:rPr lang="en-GB" sz="1200" dirty="0"/>
                <a:t> Maths a </a:t>
              </a:r>
              <a:r>
                <a:rPr lang="en-GB" sz="1200" dirty="0" err="1"/>
                <a:t>Gwyddor</a:t>
              </a:r>
              <a:r>
                <a:rPr lang="en-GB" sz="1200" dirty="0"/>
                <a:t> </a:t>
              </a:r>
              <a:r>
                <a:rPr lang="en-GB" sz="1200" dirty="0" err="1"/>
                <a:t>Chwareon</a:t>
              </a:r>
              <a:r>
                <a:rPr lang="en-GB" sz="1200" dirty="0"/>
                <a:t> </a:t>
              </a:r>
              <a:r>
                <a:rPr lang="en-GB" sz="1200" dirty="0" err="1"/>
                <a:t>ym</a:t>
              </a:r>
              <a:r>
                <a:rPr lang="en-GB" sz="1200" dirty="0"/>
                <a:t> </a:t>
              </a:r>
              <a:r>
                <a:rPr lang="en-GB" sz="1200" dirty="0" err="1"/>
                <a:t>Mhrifysgol</a:t>
              </a:r>
              <a:r>
                <a:rPr lang="en-GB" sz="1200" dirty="0"/>
                <a:t> Abertawe, </a:t>
              </a:r>
              <a:r>
                <a:rPr lang="en-GB" sz="1200" dirty="0" err="1"/>
                <a:t>gyda</a:t>
              </a:r>
              <a:r>
                <a:rPr lang="en-GB" sz="1200" dirty="0"/>
                <a:t> </a:t>
              </a:r>
              <a:r>
                <a:rPr lang="en-GB" sz="1200" dirty="0" err="1"/>
                <a:t>gradd</a:t>
              </a:r>
              <a:r>
                <a:rPr lang="en-GB" sz="1200" dirty="0"/>
                <a:t> 2:1.</a:t>
              </a:r>
            </a:p>
            <a:p>
              <a:endParaRPr lang="en-GB" dirty="0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6611E51-9B90-4EF9-93E1-19140E04A153}"/>
              </a:ext>
            </a:extLst>
          </p:cNvPr>
          <p:cNvGrpSpPr/>
          <p:nvPr/>
        </p:nvGrpSpPr>
        <p:grpSpPr>
          <a:xfrm>
            <a:off x="9407965" y="4272231"/>
            <a:ext cx="2451418" cy="2153222"/>
            <a:chOff x="9600253" y="3680748"/>
            <a:chExt cx="2451418" cy="2153222"/>
          </a:xfrm>
        </p:grpSpPr>
        <p:pic>
          <p:nvPicPr>
            <p:cNvPr id="31" name="Picture 30">
              <a:extLst>
                <a:ext uri="{FF2B5EF4-FFF2-40B4-BE49-F238E27FC236}">
                  <a16:creationId xmlns:a16="http://schemas.microsoft.com/office/drawing/2014/main" id="{FCC90589-A3E8-4369-8088-A861A56A2D3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9600253" y="3680748"/>
              <a:ext cx="2451418" cy="2153222"/>
            </a:xfrm>
            <a:prstGeom prst="rect">
              <a:avLst/>
            </a:prstGeom>
          </p:spPr>
        </p:pic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64B893A5-04B7-4831-9F75-23466AF3DA69}"/>
                </a:ext>
              </a:extLst>
            </p:cNvPr>
            <p:cNvSpPr txBox="1"/>
            <p:nvPr/>
          </p:nvSpPr>
          <p:spPr>
            <a:xfrm>
              <a:off x="9664504" y="3792219"/>
              <a:ext cx="2229207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200" b="1" u="sng" dirty="0" err="1"/>
                <a:t>Meysydd</a:t>
              </a:r>
              <a:r>
                <a:rPr lang="en-GB" sz="1200" b="1" u="sng" dirty="0"/>
                <a:t> / </a:t>
              </a:r>
              <a:r>
                <a:rPr lang="en-GB" sz="1200" b="1" u="sng" dirty="0" err="1"/>
                <a:t>pynciau</a:t>
              </a:r>
              <a:r>
                <a:rPr lang="en-GB" sz="1200" b="1" u="sng" dirty="0"/>
                <a:t> </a:t>
              </a:r>
              <a:r>
                <a:rPr lang="en-GB" sz="1200" b="1" u="sng" dirty="0" err="1"/>
                <a:t>medraf</a:t>
              </a:r>
              <a:r>
                <a:rPr lang="en-GB" sz="1200" b="1" u="sng" dirty="0"/>
                <a:t> </a:t>
              </a:r>
              <a:r>
                <a:rPr lang="en-GB" sz="1200" b="1" u="sng" dirty="0" err="1"/>
                <a:t>eu</a:t>
              </a:r>
              <a:r>
                <a:rPr lang="en-GB" sz="1200" b="1" u="sng" dirty="0"/>
                <a:t> </a:t>
              </a:r>
              <a:r>
                <a:rPr lang="en-GB" sz="1200" b="1" u="sng" dirty="0" err="1"/>
                <a:t>haddysgu</a:t>
              </a:r>
              <a:endParaRPr lang="en-GB" sz="1200" b="1" u="sng" dirty="0"/>
            </a:p>
            <a:p>
              <a:r>
                <a:rPr lang="en-GB" sz="1200" b="1" u="sng" dirty="0"/>
                <a:t>Areas / subjects I could teach</a:t>
              </a:r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ACF2D7AD-C6E3-42A7-B9A2-8344D3CFE351}"/>
                </a:ext>
              </a:extLst>
            </p:cNvPr>
            <p:cNvSpPr txBox="1"/>
            <p:nvPr/>
          </p:nvSpPr>
          <p:spPr>
            <a:xfrm>
              <a:off x="9664504" y="4623216"/>
              <a:ext cx="226307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>
                <a:buFontTx/>
                <a:buChar char="-"/>
              </a:pPr>
              <a:r>
                <a:rPr lang="en-GB" sz="1200" dirty="0" err="1"/>
                <a:t>Mathemateg</a:t>
              </a:r>
              <a:endParaRPr lang="en-GB" sz="1200" dirty="0"/>
            </a:p>
            <a:p>
              <a:pPr marL="171450" indent="-171450">
                <a:buFontTx/>
                <a:buChar char="-"/>
              </a:pPr>
              <a:r>
                <a:rPr lang="en-GB" sz="1200" dirty="0" err="1"/>
                <a:t>Addysg</a:t>
              </a:r>
              <a:r>
                <a:rPr lang="en-GB" sz="1200" dirty="0"/>
                <a:t> </a:t>
              </a:r>
              <a:r>
                <a:rPr lang="en-GB" sz="1200" dirty="0" err="1"/>
                <a:t>Gorfforol</a:t>
              </a:r>
              <a:r>
                <a:rPr lang="en-GB" sz="1200" dirty="0"/>
                <a:t> </a:t>
              </a:r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3402AEA9-0F27-4062-BEBC-E5390530B7C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t="12109" r="9703" b="8571"/>
          <a:stretch/>
        </p:blipFill>
        <p:spPr>
          <a:xfrm>
            <a:off x="7622470" y="253470"/>
            <a:ext cx="2001591" cy="34606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AD0333C-4FE8-4EF4-832F-0737A2FD0AD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9" t="28163" r="27380" b="19319"/>
          <a:stretch/>
        </p:blipFill>
        <p:spPr>
          <a:xfrm>
            <a:off x="9730188" y="373148"/>
            <a:ext cx="2387167" cy="3199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103</TotalTime>
  <Words>301</Words>
  <Application>Microsoft Office PowerPoint</Application>
  <PresentationFormat>Widescreen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Gruffydd Davies</cp:lastModifiedBy>
  <cp:revision>9</cp:revision>
  <dcterms:created xsi:type="dcterms:W3CDTF">2019-09-05T20:58:34Z</dcterms:created>
  <dcterms:modified xsi:type="dcterms:W3CDTF">2019-09-23T14:22:22Z</dcterms:modified>
</cp:coreProperties>
</file>