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 id="269" r:id="rId10"/>
    <p:sldId id="276" r:id="rId11"/>
    <p:sldId id="270" r:id="rId12"/>
    <p:sldId id="271" r:id="rId13"/>
    <p:sldId id="275"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B2D7F1-B356-4376-8C92-992A95EB5ECC}" v="3" dt="2025-04-10T10:29:45.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4B2D7F1-B356-4376-8C92-992A95EB5ECC}"/>
    <pc:docChg chg="undo custSel addSld delSld modSld">
      <pc:chgData name="Zita Draper" userId="b063123c-f51f-481b-b99c-f574606c9ace" providerId="ADAL" clId="{64B2D7F1-B356-4376-8C92-992A95EB5ECC}" dt="2025-04-29T11:32:30.340" v="361" actId="20577"/>
      <pc:docMkLst>
        <pc:docMk/>
      </pc:docMkLst>
      <pc:sldChg chg="modSp mod">
        <pc:chgData name="Zita Draper" userId="b063123c-f51f-481b-b99c-f574606c9ace" providerId="ADAL" clId="{64B2D7F1-B356-4376-8C92-992A95EB5ECC}" dt="2025-04-10T10:26:02.960" v="0" actId="20577"/>
        <pc:sldMkLst>
          <pc:docMk/>
          <pc:sldMk cId="2311187460" sldId="256"/>
        </pc:sldMkLst>
        <pc:spChg chg="mod">
          <ac:chgData name="Zita Draper" userId="b063123c-f51f-481b-b99c-f574606c9ace" providerId="ADAL" clId="{64B2D7F1-B356-4376-8C92-992A95EB5ECC}" dt="2025-04-10T10:26:02.960" v="0" actId="20577"/>
          <ac:spMkLst>
            <pc:docMk/>
            <pc:sldMk cId="2311187460" sldId="256"/>
            <ac:spMk id="2" creationId="{CF55C7B2-CBB0-6707-9005-4BE5FE48BDDB}"/>
          </ac:spMkLst>
        </pc:spChg>
      </pc:sldChg>
      <pc:sldChg chg="modSp mod">
        <pc:chgData name="Zita Draper" userId="b063123c-f51f-481b-b99c-f574606c9ace" providerId="ADAL" clId="{64B2D7F1-B356-4376-8C92-992A95EB5ECC}" dt="2025-04-29T11:32:30.340" v="361" actId="20577"/>
        <pc:sldMkLst>
          <pc:docMk/>
          <pc:sldMk cId="1848477083" sldId="258"/>
        </pc:sldMkLst>
        <pc:spChg chg="mod">
          <ac:chgData name="Zita Draper" userId="b063123c-f51f-481b-b99c-f574606c9ace" providerId="ADAL" clId="{64B2D7F1-B356-4376-8C92-992A95EB5ECC}" dt="2025-04-29T11:32:30.340" v="361" actId="20577"/>
          <ac:spMkLst>
            <pc:docMk/>
            <pc:sldMk cId="1848477083" sldId="258"/>
            <ac:spMk id="3" creationId="{4A6477DD-2CA3-CF16-F663-FDB2F5B80B9D}"/>
          </ac:spMkLst>
        </pc:spChg>
      </pc:sldChg>
      <pc:sldChg chg="addSp delSp modSp mod">
        <pc:chgData name="Zita Draper" userId="b063123c-f51f-481b-b99c-f574606c9ace" providerId="ADAL" clId="{64B2D7F1-B356-4376-8C92-992A95EB5ECC}" dt="2025-04-10T10:29:54.797" v="32" actId="478"/>
        <pc:sldMkLst>
          <pc:docMk/>
          <pc:sldMk cId="3868040633" sldId="263"/>
        </pc:sldMkLst>
        <pc:spChg chg="mod">
          <ac:chgData name="Zita Draper" userId="b063123c-f51f-481b-b99c-f574606c9ace" providerId="ADAL" clId="{64B2D7F1-B356-4376-8C92-992A95EB5ECC}" dt="2025-04-10T10:29:49.027" v="31" actId="26606"/>
          <ac:spMkLst>
            <pc:docMk/>
            <pc:sldMk cId="3868040633" sldId="263"/>
            <ac:spMk id="2" creationId="{A93BBB19-8C56-4E81-95E1-3E955A8B0A25}"/>
          </ac:spMkLst>
        </pc:spChg>
        <pc:spChg chg="mod">
          <ac:chgData name="Zita Draper" userId="b063123c-f51f-481b-b99c-f574606c9ace" providerId="ADAL" clId="{64B2D7F1-B356-4376-8C92-992A95EB5ECC}" dt="2025-04-10T10:29:49.027" v="31" actId="26606"/>
          <ac:spMkLst>
            <pc:docMk/>
            <pc:sldMk cId="3868040633" sldId="263"/>
            <ac:spMk id="3" creationId="{2BE636B4-8A9F-4241-327D-D388F456D4B7}"/>
          </ac:spMkLst>
        </pc:spChg>
        <pc:spChg chg="add">
          <ac:chgData name="Zita Draper" userId="b063123c-f51f-481b-b99c-f574606c9ace" providerId="ADAL" clId="{64B2D7F1-B356-4376-8C92-992A95EB5ECC}" dt="2025-04-10T10:29:49.027" v="31" actId="26606"/>
          <ac:spMkLst>
            <pc:docMk/>
            <pc:sldMk cId="3868040633" sldId="263"/>
            <ac:spMk id="22" creationId="{04C21BAE-6866-4C7A-A7EC-C1B2E572D5BE}"/>
          </ac:spMkLst>
        </pc:spChg>
        <pc:spChg chg="add">
          <ac:chgData name="Zita Draper" userId="b063123c-f51f-481b-b99c-f574606c9ace" providerId="ADAL" clId="{64B2D7F1-B356-4376-8C92-992A95EB5ECC}" dt="2025-04-10T10:29:49.027" v="31" actId="26606"/>
          <ac:spMkLst>
            <pc:docMk/>
            <pc:sldMk cId="3868040633" sldId="263"/>
            <ac:spMk id="24" creationId="{C74F2646-08C7-4051-81DA-751C43A03FC1}"/>
          </ac:spMkLst>
        </pc:spChg>
        <pc:spChg chg="add">
          <ac:chgData name="Zita Draper" userId="b063123c-f51f-481b-b99c-f574606c9ace" providerId="ADAL" clId="{64B2D7F1-B356-4376-8C92-992A95EB5ECC}" dt="2025-04-10T10:29:49.027" v="31" actId="26606"/>
          <ac:spMkLst>
            <pc:docMk/>
            <pc:sldMk cId="3868040633" sldId="263"/>
            <ac:spMk id="26" creationId="{DCD6552F-C98B-4FBA-842F-3EF2D5ACA1FF}"/>
          </ac:spMkLst>
        </pc:spChg>
        <pc:spChg chg="add">
          <ac:chgData name="Zita Draper" userId="b063123c-f51f-481b-b99c-f574606c9ace" providerId="ADAL" clId="{64B2D7F1-B356-4376-8C92-992A95EB5ECC}" dt="2025-04-10T10:29:49.027" v="31" actId="26606"/>
          <ac:spMkLst>
            <pc:docMk/>
            <pc:sldMk cId="3868040633" sldId="263"/>
            <ac:spMk id="28" creationId="{F0C518C2-0AA4-470C-87B9-9CBF428FBA25}"/>
          </ac:spMkLst>
        </pc:spChg>
        <pc:picChg chg="add mod ord">
          <ac:chgData name="Zita Draper" userId="b063123c-f51f-481b-b99c-f574606c9ace" providerId="ADAL" clId="{64B2D7F1-B356-4376-8C92-992A95EB5ECC}" dt="2025-04-10T10:29:49.027" v="31" actId="26606"/>
          <ac:picMkLst>
            <pc:docMk/>
            <pc:sldMk cId="3868040633" sldId="263"/>
            <ac:picMk id="5" creationId="{80A2E889-8BC4-055B-F8DF-A278DC46F10A}"/>
          </ac:picMkLst>
        </pc:picChg>
      </pc:sldChg>
      <pc:sldChg chg="addSp delSp modSp mod">
        <pc:chgData name="Zita Draper" userId="b063123c-f51f-481b-b99c-f574606c9ace" providerId="ADAL" clId="{64B2D7F1-B356-4376-8C92-992A95EB5ECC}" dt="2025-04-10T10:29:03.938" v="27" actId="26606"/>
        <pc:sldMkLst>
          <pc:docMk/>
          <pc:sldMk cId="2525305826" sldId="264"/>
        </pc:sldMkLst>
        <pc:spChg chg="mod">
          <ac:chgData name="Zita Draper" userId="b063123c-f51f-481b-b99c-f574606c9ace" providerId="ADAL" clId="{64B2D7F1-B356-4376-8C92-992A95EB5ECC}" dt="2025-04-10T10:29:03.938" v="27" actId="26606"/>
          <ac:spMkLst>
            <pc:docMk/>
            <pc:sldMk cId="2525305826" sldId="264"/>
            <ac:spMk id="2" creationId="{1E1D95B8-733A-E94C-4798-F5D9A095E2C7}"/>
          </ac:spMkLst>
        </pc:spChg>
        <pc:spChg chg="mod">
          <ac:chgData name="Zita Draper" userId="b063123c-f51f-481b-b99c-f574606c9ace" providerId="ADAL" clId="{64B2D7F1-B356-4376-8C92-992A95EB5ECC}" dt="2025-04-10T10:29:03.938" v="27" actId="26606"/>
          <ac:spMkLst>
            <pc:docMk/>
            <pc:sldMk cId="2525305826" sldId="264"/>
            <ac:spMk id="3" creationId="{2F71215C-4105-29C8-48DF-BC7FCA18C8B2}"/>
          </ac:spMkLst>
        </pc:spChg>
        <pc:spChg chg="add">
          <ac:chgData name="Zita Draper" userId="b063123c-f51f-481b-b99c-f574606c9ace" providerId="ADAL" clId="{64B2D7F1-B356-4376-8C92-992A95EB5ECC}" dt="2025-04-10T10:29:03.938" v="27" actId="26606"/>
          <ac:spMkLst>
            <pc:docMk/>
            <pc:sldMk cId="2525305826" sldId="264"/>
            <ac:spMk id="23" creationId="{04C21BAE-6866-4C7A-A7EC-C1B2E572D5BE}"/>
          </ac:spMkLst>
        </pc:spChg>
        <pc:spChg chg="add">
          <ac:chgData name="Zita Draper" userId="b063123c-f51f-481b-b99c-f574606c9ace" providerId="ADAL" clId="{64B2D7F1-B356-4376-8C92-992A95EB5ECC}" dt="2025-04-10T10:29:03.938" v="27" actId="26606"/>
          <ac:spMkLst>
            <pc:docMk/>
            <pc:sldMk cId="2525305826" sldId="264"/>
            <ac:spMk id="25" creationId="{7E7D0C94-08B4-48AE-8813-CC4D60294F42}"/>
          </ac:spMkLst>
        </pc:spChg>
        <pc:spChg chg="add">
          <ac:chgData name="Zita Draper" userId="b063123c-f51f-481b-b99c-f574606c9ace" providerId="ADAL" clId="{64B2D7F1-B356-4376-8C92-992A95EB5ECC}" dt="2025-04-10T10:29:03.938" v="27" actId="26606"/>
          <ac:spMkLst>
            <pc:docMk/>
            <pc:sldMk cId="2525305826" sldId="264"/>
            <ac:spMk id="27" creationId="{F0C518C2-0AA4-470C-87B9-9CBF428FBA25}"/>
          </ac:spMkLst>
        </pc:spChg>
        <pc:picChg chg="add">
          <ac:chgData name="Zita Draper" userId="b063123c-f51f-481b-b99c-f574606c9ace" providerId="ADAL" clId="{64B2D7F1-B356-4376-8C92-992A95EB5ECC}" dt="2025-04-10T10:29:03.938" v="27" actId="26606"/>
          <ac:picMkLst>
            <pc:docMk/>
            <pc:sldMk cId="2525305826" sldId="264"/>
            <ac:picMk id="19" creationId="{9DD5104A-13E3-5419-AFFA-50E687B3C1C1}"/>
          </ac:picMkLst>
        </pc:picChg>
      </pc:sldChg>
      <pc:sldChg chg="addSp delSp modSp mod">
        <pc:chgData name="Zita Draper" userId="b063123c-f51f-481b-b99c-f574606c9ace" providerId="ADAL" clId="{64B2D7F1-B356-4376-8C92-992A95EB5ECC}" dt="2025-04-15T17:17:36.392" v="35" actId="20577"/>
        <pc:sldMkLst>
          <pc:docMk/>
          <pc:sldMk cId="665770201" sldId="269"/>
        </pc:sldMkLst>
        <pc:spChg chg="mod">
          <ac:chgData name="Zita Draper" userId="b063123c-f51f-481b-b99c-f574606c9ace" providerId="ADAL" clId="{64B2D7F1-B356-4376-8C92-992A95EB5ECC}" dt="2025-04-10T10:28:51.443" v="26" actId="26606"/>
          <ac:spMkLst>
            <pc:docMk/>
            <pc:sldMk cId="665770201" sldId="269"/>
            <ac:spMk id="2" creationId="{26762C15-3B89-C8FD-7B8B-D5374D0839E9}"/>
          </ac:spMkLst>
        </pc:spChg>
        <pc:spChg chg="mod">
          <ac:chgData name="Zita Draper" userId="b063123c-f51f-481b-b99c-f574606c9ace" providerId="ADAL" clId="{64B2D7F1-B356-4376-8C92-992A95EB5ECC}" dt="2025-04-15T17:17:36.392" v="35" actId="20577"/>
          <ac:spMkLst>
            <pc:docMk/>
            <pc:sldMk cId="665770201" sldId="269"/>
            <ac:spMk id="3" creationId="{C591AAD1-CF6E-464E-5C1D-4365B0431ED4}"/>
          </ac:spMkLst>
        </pc:spChg>
        <pc:spChg chg="add">
          <ac:chgData name="Zita Draper" userId="b063123c-f51f-481b-b99c-f574606c9ace" providerId="ADAL" clId="{64B2D7F1-B356-4376-8C92-992A95EB5ECC}" dt="2025-04-10T10:28:51.443" v="26" actId="26606"/>
          <ac:spMkLst>
            <pc:docMk/>
            <pc:sldMk cId="665770201" sldId="269"/>
            <ac:spMk id="23" creationId="{04C21BAE-6866-4C7A-A7EC-C1B2E572D5BE}"/>
          </ac:spMkLst>
        </pc:spChg>
        <pc:spChg chg="add">
          <ac:chgData name="Zita Draper" userId="b063123c-f51f-481b-b99c-f574606c9ace" providerId="ADAL" clId="{64B2D7F1-B356-4376-8C92-992A95EB5ECC}" dt="2025-04-10T10:28:51.443" v="26" actId="26606"/>
          <ac:spMkLst>
            <pc:docMk/>
            <pc:sldMk cId="665770201" sldId="269"/>
            <ac:spMk id="25" creationId="{7E7D0C94-08B4-48AE-8813-CC4D60294F42}"/>
          </ac:spMkLst>
        </pc:spChg>
        <pc:spChg chg="add">
          <ac:chgData name="Zita Draper" userId="b063123c-f51f-481b-b99c-f574606c9ace" providerId="ADAL" clId="{64B2D7F1-B356-4376-8C92-992A95EB5ECC}" dt="2025-04-10T10:28:51.443" v="26" actId="26606"/>
          <ac:spMkLst>
            <pc:docMk/>
            <pc:sldMk cId="665770201" sldId="269"/>
            <ac:spMk id="27" creationId="{F0C518C2-0AA4-470C-87B9-9CBF428FBA25}"/>
          </ac:spMkLst>
        </pc:spChg>
        <pc:picChg chg="add">
          <ac:chgData name="Zita Draper" userId="b063123c-f51f-481b-b99c-f574606c9ace" providerId="ADAL" clId="{64B2D7F1-B356-4376-8C92-992A95EB5ECC}" dt="2025-04-10T10:28:51.443" v="26" actId="26606"/>
          <ac:picMkLst>
            <pc:docMk/>
            <pc:sldMk cId="665770201" sldId="269"/>
            <ac:picMk id="19" creationId="{19F111B6-CE32-97C0-DD28-C61EB5D955FC}"/>
          </ac:picMkLst>
        </pc:picChg>
      </pc:sldChg>
      <pc:sldChg chg="addSp delSp modSp mod">
        <pc:chgData name="Zita Draper" userId="b063123c-f51f-481b-b99c-f574606c9ace" providerId="ADAL" clId="{64B2D7F1-B356-4376-8C92-992A95EB5ECC}" dt="2025-04-10T10:28:27.022" v="25" actId="403"/>
        <pc:sldMkLst>
          <pc:docMk/>
          <pc:sldMk cId="1843887849" sldId="270"/>
        </pc:sldMkLst>
        <pc:spChg chg="mod">
          <ac:chgData name="Zita Draper" userId="b063123c-f51f-481b-b99c-f574606c9ace" providerId="ADAL" clId="{64B2D7F1-B356-4376-8C92-992A95EB5ECC}" dt="2025-04-10T10:28:27.022" v="25" actId="403"/>
          <ac:spMkLst>
            <pc:docMk/>
            <pc:sldMk cId="1843887849" sldId="270"/>
            <ac:spMk id="2" creationId="{456D1871-5806-5CBC-D2FF-1E77F3940B13}"/>
          </ac:spMkLst>
        </pc:spChg>
        <pc:spChg chg="mod">
          <ac:chgData name="Zita Draper" userId="b063123c-f51f-481b-b99c-f574606c9ace" providerId="ADAL" clId="{64B2D7F1-B356-4376-8C92-992A95EB5ECC}" dt="2025-04-10T10:28:22.524" v="21" actId="26606"/>
          <ac:spMkLst>
            <pc:docMk/>
            <pc:sldMk cId="1843887849" sldId="270"/>
            <ac:spMk id="3" creationId="{4EBBDDC3-69F7-8671-C482-2992D4B53D16}"/>
          </ac:spMkLst>
        </pc:spChg>
        <pc:spChg chg="add">
          <ac:chgData name="Zita Draper" userId="b063123c-f51f-481b-b99c-f574606c9ace" providerId="ADAL" clId="{64B2D7F1-B356-4376-8C92-992A95EB5ECC}" dt="2025-04-10T10:28:22.524" v="21" actId="26606"/>
          <ac:spMkLst>
            <pc:docMk/>
            <pc:sldMk cId="1843887849" sldId="270"/>
            <ac:spMk id="23" creationId="{3ECBE1F1-D69B-4AFA-ABD5-8E41720EF6DE}"/>
          </ac:spMkLst>
        </pc:spChg>
        <pc:spChg chg="add">
          <ac:chgData name="Zita Draper" userId="b063123c-f51f-481b-b99c-f574606c9ace" providerId="ADAL" clId="{64B2D7F1-B356-4376-8C92-992A95EB5ECC}" dt="2025-04-10T10:28:22.524" v="21" actId="26606"/>
          <ac:spMkLst>
            <pc:docMk/>
            <pc:sldMk cId="1843887849" sldId="270"/>
            <ac:spMk id="25" creationId="{603A6265-E10C-4B85-9C20-E75FCAF9CC63}"/>
          </ac:spMkLst>
        </pc:spChg>
        <pc:picChg chg="add">
          <ac:chgData name="Zita Draper" userId="b063123c-f51f-481b-b99c-f574606c9ace" providerId="ADAL" clId="{64B2D7F1-B356-4376-8C92-992A95EB5ECC}" dt="2025-04-10T10:28:22.524" v="21" actId="26606"/>
          <ac:picMkLst>
            <pc:docMk/>
            <pc:sldMk cId="1843887849" sldId="270"/>
            <ac:picMk id="19" creationId="{95A60273-8415-6B7B-D556-FCF2CDEFCB4A}"/>
          </ac:picMkLst>
        </pc:picChg>
      </pc:sldChg>
      <pc:sldChg chg="modSp mod">
        <pc:chgData name="Zita Draper" userId="b063123c-f51f-481b-b99c-f574606c9ace" providerId="ADAL" clId="{64B2D7F1-B356-4376-8C92-992A95EB5ECC}" dt="2025-04-10T10:28:09.286" v="20" actId="1076"/>
        <pc:sldMkLst>
          <pc:docMk/>
          <pc:sldMk cId="78391391" sldId="272"/>
        </pc:sldMkLst>
        <pc:spChg chg="mod">
          <ac:chgData name="Zita Draper" userId="b063123c-f51f-481b-b99c-f574606c9ace" providerId="ADAL" clId="{64B2D7F1-B356-4376-8C92-992A95EB5ECC}" dt="2025-04-10T10:28:09.286" v="20" actId="1076"/>
          <ac:spMkLst>
            <pc:docMk/>
            <pc:sldMk cId="78391391" sldId="272"/>
            <ac:spMk id="2" creationId="{CC583986-FADD-7E76-3371-4D2D572752A3}"/>
          </ac:spMkLst>
        </pc:spChg>
        <pc:spChg chg="mod">
          <ac:chgData name="Zita Draper" userId="b063123c-f51f-481b-b99c-f574606c9ace" providerId="ADAL" clId="{64B2D7F1-B356-4376-8C92-992A95EB5ECC}" dt="2025-04-10T10:28:05.546" v="19" actId="1076"/>
          <ac:spMkLst>
            <pc:docMk/>
            <pc:sldMk cId="78391391" sldId="272"/>
            <ac:spMk id="3" creationId="{F411B38B-C043-F149-0E6F-6B1510D7C258}"/>
          </ac:spMkLst>
        </pc:spChg>
      </pc:sldChg>
      <pc:sldChg chg="new del">
        <pc:chgData name="Zita Draper" userId="b063123c-f51f-481b-b99c-f574606c9ace" providerId="ADAL" clId="{64B2D7F1-B356-4376-8C92-992A95EB5ECC}" dt="2025-04-10T10:26:16.429" v="5" actId="2696"/>
        <pc:sldMkLst>
          <pc:docMk/>
          <pc:sldMk cId="1269751506" sldId="274"/>
        </pc:sldMkLst>
      </pc:sldChg>
      <pc:sldChg chg="addSp delSp modSp add mod setBg modAnim delDesignElem">
        <pc:chgData name="Zita Draper" userId="b063123c-f51f-481b-b99c-f574606c9ace" providerId="ADAL" clId="{64B2D7F1-B356-4376-8C92-992A95EB5ECC}" dt="2025-04-10T10:27:47.888" v="17" actId="122"/>
        <pc:sldMkLst>
          <pc:docMk/>
          <pc:sldMk cId="726270569" sldId="275"/>
        </pc:sldMkLst>
        <pc:spChg chg="mod">
          <ac:chgData name="Zita Draper" userId="b063123c-f51f-481b-b99c-f574606c9ace" providerId="ADAL" clId="{64B2D7F1-B356-4376-8C92-992A95EB5ECC}" dt="2025-04-10T10:27:47.888" v="17" actId="122"/>
          <ac:spMkLst>
            <pc:docMk/>
            <pc:sldMk cId="726270569" sldId="275"/>
            <ac:spMk id="6" creationId="{12D55480-063A-6226-037C-963C80ED099C}"/>
          </ac:spMkLst>
        </pc:spChg>
        <pc:spChg chg="mod">
          <ac:chgData name="Zita Draper" userId="b063123c-f51f-481b-b99c-f574606c9ace" providerId="ADAL" clId="{64B2D7F1-B356-4376-8C92-992A95EB5ECC}" dt="2025-04-10T10:27:43.491" v="14" actId="26606"/>
          <ac:spMkLst>
            <pc:docMk/>
            <pc:sldMk cId="726270569" sldId="275"/>
            <ac:spMk id="7" creationId="{2FD2332A-6A00-26E6-062E-7EDDBCEEEBEA}"/>
          </ac:spMkLst>
        </pc:spChg>
        <pc:spChg chg="add">
          <ac:chgData name="Zita Draper" userId="b063123c-f51f-481b-b99c-f574606c9ace" providerId="ADAL" clId="{64B2D7F1-B356-4376-8C92-992A95EB5ECC}" dt="2025-04-10T10:27:43.491" v="14" actId="26606"/>
          <ac:spMkLst>
            <pc:docMk/>
            <pc:sldMk cId="726270569" sldId="275"/>
            <ac:spMk id="15" creationId="{743AA782-23D1-4521-8CAD-47662984AA08}"/>
          </ac:spMkLst>
        </pc:spChg>
        <pc:spChg chg="add">
          <ac:chgData name="Zita Draper" userId="b063123c-f51f-481b-b99c-f574606c9ace" providerId="ADAL" clId="{64B2D7F1-B356-4376-8C92-992A95EB5ECC}" dt="2025-04-10T10:27:43.491" v="14" actId="26606"/>
          <ac:spMkLst>
            <pc:docMk/>
            <pc:sldMk cId="726270569" sldId="275"/>
            <ac:spMk id="17" creationId="{71877DBC-BB60-40F0-AC93-2ACDBAAE60CE}"/>
          </ac:spMkLst>
        </pc:spChg>
        <pc:picChg chg="add mod">
          <ac:chgData name="Zita Draper" userId="b063123c-f51f-481b-b99c-f574606c9ace" providerId="ADAL" clId="{64B2D7F1-B356-4376-8C92-992A95EB5ECC}" dt="2025-04-10T10:27:43.491" v="14" actId="26606"/>
          <ac:picMkLst>
            <pc:docMk/>
            <pc:sldMk cId="726270569" sldId="275"/>
            <ac:picMk id="3" creationId="{B8A824B2-B320-151E-EBD2-B7F06AE6B3D4}"/>
          </ac:picMkLst>
        </pc:picChg>
      </pc:sldChg>
      <pc:sldChg chg="addSp delSp modSp new mod setBg">
        <pc:chgData name="Zita Draper" userId="b063123c-f51f-481b-b99c-f574606c9ace" providerId="ADAL" clId="{64B2D7F1-B356-4376-8C92-992A95EB5ECC}" dt="2025-04-29T11:31:45.781" v="259" actId="26606"/>
        <pc:sldMkLst>
          <pc:docMk/>
          <pc:sldMk cId="2721815571" sldId="276"/>
        </pc:sldMkLst>
        <pc:spChg chg="mod">
          <ac:chgData name="Zita Draper" userId="b063123c-f51f-481b-b99c-f574606c9ace" providerId="ADAL" clId="{64B2D7F1-B356-4376-8C92-992A95EB5ECC}" dt="2025-04-29T11:31:45.781" v="259" actId="26606"/>
          <ac:spMkLst>
            <pc:docMk/>
            <pc:sldMk cId="2721815571" sldId="276"/>
            <ac:spMk id="2" creationId="{CBE80F6F-F0FD-9F6C-F705-E8BA7A08B567}"/>
          </ac:spMkLst>
        </pc:spChg>
        <pc:spChg chg="del mod">
          <ac:chgData name="Zita Draper" userId="b063123c-f51f-481b-b99c-f574606c9ace" providerId="ADAL" clId="{64B2D7F1-B356-4376-8C92-992A95EB5ECC}" dt="2025-04-29T11:31:45.781" v="259" actId="26606"/>
          <ac:spMkLst>
            <pc:docMk/>
            <pc:sldMk cId="2721815571" sldId="276"/>
            <ac:spMk id="3" creationId="{3B91EA7F-B5F2-D44A-6B1D-9E4102F64892}"/>
          </ac:spMkLst>
        </pc:spChg>
        <pc:spChg chg="add">
          <ac:chgData name="Zita Draper" userId="b063123c-f51f-481b-b99c-f574606c9ace" providerId="ADAL" clId="{64B2D7F1-B356-4376-8C92-992A95EB5ECC}" dt="2025-04-29T11:31:45.781" v="259" actId="26606"/>
          <ac:spMkLst>
            <pc:docMk/>
            <pc:sldMk cId="2721815571" sldId="276"/>
            <ac:spMk id="9" creationId="{2E442304-DDBD-4F7B-8017-36BCC863FB40}"/>
          </ac:spMkLst>
        </pc:spChg>
        <pc:spChg chg="add">
          <ac:chgData name="Zita Draper" userId="b063123c-f51f-481b-b99c-f574606c9ace" providerId="ADAL" clId="{64B2D7F1-B356-4376-8C92-992A95EB5ECC}" dt="2025-04-29T11:31:45.781" v="259" actId="26606"/>
          <ac:spMkLst>
            <pc:docMk/>
            <pc:sldMk cId="2721815571" sldId="276"/>
            <ac:spMk id="11" creationId="{5E107275-3853-46FD-A241-DE4355A42675}"/>
          </ac:spMkLst>
        </pc:spChg>
        <pc:graphicFrameChg chg="add">
          <ac:chgData name="Zita Draper" userId="b063123c-f51f-481b-b99c-f574606c9ace" providerId="ADAL" clId="{64B2D7F1-B356-4376-8C92-992A95EB5ECC}" dt="2025-04-29T11:31:45.781" v="259" actId="26606"/>
          <ac:graphicFrameMkLst>
            <pc:docMk/>
            <pc:sldMk cId="2721815571" sldId="276"/>
            <ac:graphicFrameMk id="5" creationId="{AEAB02BA-AF38-F702-CAF6-5DA7E4107E17}"/>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3A0231-CC49-4A13-BA21-346EFA9E89A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DF18CD7-0EF8-43E1-AEB2-587DFB8D89DD}">
      <dgm:prSet/>
      <dgm:spPr/>
      <dgm:t>
        <a:bodyPr/>
        <a:lstStyle/>
        <a:p>
          <a:r>
            <a:rPr lang="en-GB"/>
            <a:t>Mock exam</a:t>
          </a:r>
          <a:endParaRPr lang="en-US"/>
        </a:p>
      </dgm:t>
    </dgm:pt>
    <dgm:pt modelId="{4A6AB499-74F2-4EEB-84AB-B13D8222A466}" type="parTrans" cxnId="{FFDD415E-CC7B-47A5-921F-431EC2E02FC3}">
      <dgm:prSet/>
      <dgm:spPr/>
      <dgm:t>
        <a:bodyPr/>
        <a:lstStyle/>
        <a:p>
          <a:endParaRPr lang="en-US"/>
        </a:p>
      </dgm:t>
    </dgm:pt>
    <dgm:pt modelId="{5AC5A8A4-801A-4122-A064-AB2DFEF49EEA}" type="sibTrans" cxnId="{FFDD415E-CC7B-47A5-921F-431EC2E02FC3}">
      <dgm:prSet/>
      <dgm:spPr/>
      <dgm:t>
        <a:bodyPr/>
        <a:lstStyle/>
        <a:p>
          <a:endParaRPr lang="en-US"/>
        </a:p>
      </dgm:t>
    </dgm:pt>
    <dgm:pt modelId="{487C7141-8593-4B20-9434-1B2BDE219460}">
      <dgm:prSet/>
      <dgm:spPr/>
      <dgm:t>
        <a:bodyPr/>
        <a:lstStyle/>
        <a:p>
          <a:r>
            <a:rPr lang="en-GB" dirty="0"/>
            <a:t>Small answer questions/ multiple choice questions</a:t>
          </a:r>
          <a:endParaRPr lang="en-US" dirty="0"/>
        </a:p>
      </dgm:t>
    </dgm:pt>
    <dgm:pt modelId="{26E94974-B801-4823-AA96-16038431C849}" type="parTrans" cxnId="{D00152A2-55DC-450C-85FA-3AA69876B642}">
      <dgm:prSet/>
      <dgm:spPr/>
      <dgm:t>
        <a:bodyPr/>
        <a:lstStyle/>
        <a:p>
          <a:endParaRPr lang="en-US"/>
        </a:p>
      </dgm:t>
    </dgm:pt>
    <dgm:pt modelId="{A3D8EA8A-B30C-4075-AB29-18EBEB2BD022}" type="sibTrans" cxnId="{D00152A2-55DC-450C-85FA-3AA69876B642}">
      <dgm:prSet/>
      <dgm:spPr/>
      <dgm:t>
        <a:bodyPr/>
        <a:lstStyle/>
        <a:p>
          <a:endParaRPr lang="en-US"/>
        </a:p>
      </dgm:t>
    </dgm:pt>
    <dgm:pt modelId="{59E1B98A-0C52-4951-BD65-A0E17F4AFD95}">
      <dgm:prSet/>
      <dgm:spPr/>
      <dgm:t>
        <a:bodyPr/>
        <a:lstStyle/>
        <a:p>
          <a:r>
            <a:rPr lang="en-GB"/>
            <a:t>Scenario questions. </a:t>
          </a:r>
          <a:endParaRPr lang="en-US"/>
        </a:p>
      </dgm:t>
    </dgm:pt>
    <dgm:pt modelId="{529B0102-4EF8-42A9-8544-FB41D9B86644}" type="parTrans" cxnId="{208181E3-1173-4745-AE10-E5ED7A5CFC6D}">
      <dgm:prSet/>
      <dgm:spPr/>
      <dgm:t>
        <a:bodyPr/>
        <a:lstStyle/>
        <a:p>
          <a:endParaRPr lang="en-US"/>
        </a:p>
      </dgm:t>
    </dgm:pt>
    <dgm:pt modelId="{8EC805E9-9FA2-4EE9-A029-56B3CFA4E1C9}" type="sibTrans" cxnId="{208181E3-1173-4745-AE10-E5ED7A5CFC6D}">
      <dgm:prSet/>
      <dgm:spPr/>
      <dgm:t>
        <a:bodyPr/>
        <a:lstStyle/>
        <a:p>
          <a:endParaRPr lang="en-US"/>
        </a:p>
      </dgm:t>
    </dgm:pt>
    <dgm:pt modelId="{DBEC9AA9-331B-4419-ADC9-3F3E5BCF7927}">
      <dgm:prSet/>
      <dgm:spPr/>
      <dgm:t>
        <a:bodyPr/>
        <a:lstStyle/>
        <a:p>
          <a:r>
            <a:rPr lang="en-GB"/>
            <a:t>Exam. </a:t>
          </a:r>
          <a:endParaRPr lang="en-US"/>
        </a:p>
      </dgm:t>
    </dgm:pt>
    <dgm:pt modelId="{F5342C17-1380-4BA4-B1A6-F3D79A65966A}" type="parTrans" cxnId="{51BCDDA6-CD30-4196-A176-19A856A7C615}">
      <dgm:prSet/>
      <dgm:spPr/>
      <dgm:t>
        <a:bodyPr/>
        <a:lstStyle/>
        <a:p>
          <a:endParaRPr lang="en-US"/>
        </a:p>
      </dgm:t>
    </dgm:pt>
    <dgm:pt modelId="{CDACBEAF-478B-473E-82D7-3B2520956ADE}" type="sibTrans" cxnId="{51BCDDA6-CD30-4196-A176-19A856A7C615}">
      <dgm:prSet/>
      <dgm:spPr/>
      <dgm:t>
        <a:bodyPr/>
        <a:lstStyle/>
        <a:p>
          <a:endParaRPr lang="en-US"/>
        </a:p>
      </dgm:t>
    </dgm:pt>
    <dgm:pt modelId="{11E282F9-1192-4B3A-AA8C-05C30B1546D7}">
      <dgm:prSet/>
      <dgm:spPr/>
      <dgm:t>
        <a:bodyPr/>
        <a:lstStyle/>
        <a:p>
          <a:r>
            <a:rPr lang="en-GB"/>
            <a:t>Summary/ Thank you, any questions?</a:t>
          </a:r>
          <a:endParaRPr lang="en-US"/>
        </a:p>
      </dgm:t>
    </dgm:pt>
    <dgm:pt modelId="{F669DBCD-5DE1-4E7E-AC92-237A2E03E0B4}" type="parTrans" cxnId="{11E70ED2-61A3-411E-8FAA-67136B462924}">
      <dgm:prSet/>
      <dgm:spPr/>
      <dgm:t>
        <a:bodyPr/>
        <a:lstStyle/>
        <a:p>
          <a:endParaRPr lang="en-US"/>
        </a:p>
      </dgm:t>
    </dgm:pt>
    <dgm:pt modelId="{4857BEBB-CADB-458C-9C08-7CB2677F071B}" type="sibTrans" cxnId="{11E70ED2-61A3-411E-8FAA-67136B462924}">
      <dgm:prSet/>
      <dgm:spPr/>
      <dgm:t>
        <a:bodyPr/>
        <a:lstStyle/>
        <a:p>
          <a:endParaRPr lang="en-US"/>
        </a:p>
      </dgm:t>
    </dgm:pt>
    <dgm:pt modelId="{906C3859-DDE6-467F-A4FC-1A7E61ADC33D}" type="pres">
      <dgm:prSet presAssocID="{3C3A0231-CC49-4A13-BA21-346EFA9E89AB}" presName="root" presStyleCnt="0">
        <dgm:presLayoutVars>
          <dgm:dir/>
          <dgm:resizeHandles val="exact"/>
        </dgm:presLayoutVars>
      </dgm:prSet>
      <dgm:spPr/>
    </dgm:pt>
    <dgm:pt modelId="{CC18E808-9E5B-4043-B4C2-30C5C9A1EDEB}" type="pres">
      <dgm:prSet presAssocID="{8DF18CD7-0EF8-43E1-AEB2-587DFB8D89DD}" presName="compNode" presStyleCnt="0"/>
      <dgm:spPr/>
    </dgm:pt>
    <dgm:pt modelId="{38A52087-4634-4B0E-BB2B-F2E24CC5CC5D}" type="pres">
      <dgm:prSet presAssocID="{8DF18CD7-0EF8-43E1-AEB2-587DFB8D89DD}" presName="bgRect" presStyleLbl="bgShp" presStyleIdx="0" presStyleCnt="5"/>
      <dgm:spPr/>
    </dgm:pt>
    <dgm:pt modelId="{C5A7748D-8B73-4356-876D-30D507D1C1D5}" type="pres">
      <dgm:prSet presAssocID="{8DF18CD7-0EF8-43E1-AEB2-587DFB8D89D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EC7C56EE-5845-4554-B4C0-F78885BC2F7C}" type="pres">
      <dgm:prSet presAssocID="{8DF18CD7-0EF8-43E1-AEB2-587DFB8D89DD}" presName="spaceRect" presStyleCnt="0"/>
      <dgm:spPr/>
    </dgm:pt>
    <dgm:pt modelId="{F61852C7-39B1-463D-9308-FCF2650B15E1}" type="pres">
      <dgm:prSet presAssocID="{8DF18CD7-0EF8-43E1-AEB2-587DFB8D89DD}" presName="parTx" presStyleLbl="revTx" presStyleIdx="0" presStyleCnt="5">
        <dgm:presLayoutVars>
          <dgm:chMax val="0"/>
          <dgm:chPref val="0"/>
        </dgm:presLayoutVars>
      </dgm:prSet>
      <dgm:spPr/>
    </dgm:pt>
    <dgm:pt modelId="{B0B75E96-05A7-41D9-A7C1-4F6D66443266}" type="pres">
      <dgm:prSet presAssocID="{5AC5A8A4-801A-4122-A064-AB2DFEF49EEA}" presName="sibTrans" presStyleCnt="0"/>
      <dgm:spPr/>
    </dgm:pt>
    <dgm:pt modelId="{EE2D779D-C6FA-4BAF-B902-B3D268812932}" type="pres">
      <dgm:prSet presAssocID="{487C7141-8593-4B20-9434-1B2BDE219460}" presName="compNode" presStyleCnt="0"/>
      <dgm:spPr/>
    </dgm:pt>
    <dgm:pt modelId="{E59629CF-4C12-4867-B49A-A76312491C22}" type="pres">
      <dgm:prSet presAssocID="{487C7141-8593-4B20-9434-1B2BDE219460}" presName="bgRect" presStyleLbl="bgShp" presStyleIdx="1" presStyleCnt="5"/>
      <dgm:spPr/>
    </dgm:pt>
    <dgm:pt modelId="{568D787A-F13B-4693-8A14-5FAD24CD80F1}" type="pres">
      <dgm:prSet presAssocID="{487C7141-8593-4B20-9434-1B2BDE21946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3A1EC87-4E9E-465B-B8A7-73BA987B65F2}" type="pres">
      <dgm:prSet presAssocID="{487C7141-8593-4B20-9434-1B2BDE219460}" presName="spaceRect" presStyleCnt="0"/>
      <dgm:spPr/>
    </dgm:pt>
    <dgm:pt modelId="{02E00EA7-B654-4AE0-AE92-9BBA6C34E4EC}" type="pres">
      <dgm:prSet presAssocID="{487C7141-8593-4B20-9434-1B2BDE219460}" presName="parTx" presStyleLbl="revTx" presStyleIdx="1" presStyleCnt="5">
        <dgm:presLayoutVars>
          <dgm:chMax val="0"/>
          <dgm:chPref val="0"/>
        </dgm:presLayoutVars>
      </dgm:prSet>
      <dgm:spPr/>
    </dgm:pt>
    <dgm:pt modelId="{655D1E5C-D8BA-4566-9AB9-6C203B9A309D}" type="pres">
      <dgm:prSet presAssocID="{A3D8EA8A-B30C-4075-AB29-18EBEB2BD022}" presName="sibTrans" presStyleCnt="0"/>
      <dgm:spPr/>
    </dgm:pt>
    <dgm:pt modelId="{EC07A6FB-D64C-48F1-9F62-23D95B270781}" type="pres">
      <dgm:prSet presAssocID="{59E1B98A-0C52-4951-BD65-A0E17F4AFD95}" presName="compNode" presStyleCnt="0"/>
      <dgm:spPr/>
    </dgm:pt>
    <dgm:pt modelId="{B2B17BA7-7620-472A-A82D-FB430857B67C}" type="pres">
      <dgm:prSet presAssocID="{59E1B98A-0C52-4951-BD65-A0E17F4AFD95}" presName="bgRect" presStyleLbl="bgShp" presStyleIdx="2" presStyleCnt="5"/>
      <dgm:spPr/>
    </dgm:pt>
    <dgm:pt modelId="{23E41B17-0CF9-4F99-A155-4AAE4276F964}" type="pres">
      <dgm:prSet presAssocID="{59E1B98A-0C52-4951-BD65-A0E17F4AFD9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643CE008-8F65-43D3-A0CB-22A27582BBDC}" type="pres">
      <dgm:prSet presAssocID="{59E1B98A-0C52-4951-BD65-A0E17F4AFD95}" presName="spaceRect" presStyleCnt="0"/>
      <dgm:spPr/>
    </dgm:pt>
    <dgm:pt modelId="{55EEA3FC-CB54-45D1-A4AD-7D90FF60A6F2}" type="pres">
      <dgm:prSet presAssocID="{59E1B98A-0C52-4951-BD65-A0E17F4AFD95}" presName="parTx" presStyleLbl="revTx" presStyleIdx="2" presStyleCnt="5">
        <dgm:presLayoutVars>
          <dgm:chMax val="0"/>
          <dgm:chPref val="0"/>
        </dgm:presLayoutVars>
      </dgm:prSet>
      <dgm:spPr/>
    </dgm:pt>
    <dgm:pt modelId="{9A033185-6B44-4F02-9D65-D0A33D2E6EC3}" type="pres">
      <dgm:prSet presAssocID="{8EC805E9-9FA2-4EE9-A029-56B3CFA4E1C9}" presName="sibTrans" presStyleCnt="0"/>
      <dgm:spPr/>
    </dgm:pt>
    <dgm:pt modelId="{E6505729-3CFE-4BE0-B5E7-35782D00FCF4}" type="pres">
      <dgm:prSet presAssocID="{DBEC9AA9-331B-4419-ADC9-3F3E5BCF7927}" presName="compNode" presStyleCnt="0"/>
      <dgm:spPr/>
    </dgm:pt>
    <dgm:pt modelId="{AE48C2B1-0B85-4A7E-90A7-0B5A63B9D99E}" type="pres">
      <dgm:prSet presAssocID="{DBEC9AA9-331B-4419-ADC9-3F3E5BCF7927}" presName="bgRect" presStyleLbl="bgShp" presStyleIdx="3" presStyleCnt="5"/>
      <dgm:spPr/>
    </dgm:pt>
    <dgm:pt modelId="{290569D0-191A-4F17-B917-06A1D9F2B4EB}" type="pres">
      <dgm:prSet presAssocID="{DBEC9AA9-331B-4419-ADC9-3F3E5BCF79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696CF427-2598-4381-9641-89467C9F7271}" type="pres">
      <dgm:prSet presAssocID="{DBEC9AA9-331B-4419-ADC9-3F3E5BCF7927}" presName="spaceRect" presStyleCnt="0"/>
      <dgm:spPr/>
    </dgm:pt>
    <dgm:pt modelId="{526FE0BE-244C-4C6E-AFFE-110A48B23D7C}" type="pres">
      <dgm:prSet presAssocID="{DBEC9AA9-331B-4419-ADC9-3F3E5BCF7927}" presName="parTx" presStyleLbl="revTx" presStyleIdx="3" presStyleCnt="5">
        <dgm:presLayoutVars>
          <dgm:chMax val="0"/>
          <dgm:chPref val="0"/>
        </dgm:presLayoutVars>
      </dgm:prSet>
      <dgm:spPr/>
    </dgm:pt>
    <dgm:pt modelId="{3B43075F-D622-4E2B-A7E2-A00E31AC9A73}" type="pres">
      <dgm:prSet presAssocID="{CDACBEAF-478B-473E-82D7-3B2520956ADE}" presName="sibTrans" presStyleCnt="0"/>
      <dgm:spPr/>
    </dgm:pt>
    <dgm:pt modelId="{57855326-2D95-4BA5-8503-B61A561EA749}" type="pres">
      <dgm:prSet presAssocID="{11E282F9-1192-4B3A-AA8C-05C30B1546D7}" presName="compNode" presStyleCnt="0"/>
      <dgm:spPr/>
    </dgm:pt>
    <dgm:pt modelId="{27613604-6F5B-47C6-BB29-1D2C79DBFE03}" type="pres">
      <dgm:prSet presAssocID="{11E282F9-1192-4B3A-AA8C-05C30B1546D7}" presName="bgRect" presStyleLbl="bgShp" presStyleIdx="4" presStyleCnt="5"/>
      <dgm:spPr/>
    </dgm:pt>
    <dgm:pt modelId="{F53EA8DD-CA38-430B-80AC-5278FD1B4D63}" type="pres">
      <dgm:prSet presAssocID="{11E282F9-1192-4B3A-AA8C-05C30B1546D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ustomer Review"/>
        </a:ext>
      </dgm:extLst>
    </dgm:pt>
    <dgm:pt modelId="{19D02784-4D46-46CB-8B50-9A49D29788AE}" type="pres">
      <dgm:prSet presAssocID="{11E282F9-1192-4B3A-AA8C-05C30B1546D7}" presName="spaceRect" presStyleCnt="0"/>
      <dgm:spPr/>
    </dgm:pt>
    <dgm:pt modelId="{76B2A3FA-5DC3-461D-BD01-ADD218A41DC2}" type="pres">
      <dgm:prSet presAssocID="{11E282F9-1192-4B3A-AA8C-05C30B1546D7}" presName="parTx" presStyleLbl="revTx" presStyleIdx="4" presStyleCnt="5">
        <dgm:presLayoutVars>
          <dgm:chMax val="0"/>
          <dgm:chPref val="0"/>
        </dgm:presLayoutVars>
      </dgm:prSet>
      <dgm:spPr/>
    </dgm:pt>
  </dgm:ptLst>
  <dgm:cxnLst>
    <dgm:cxn modelId="{3459500D-45FC-47A9-87AB-A8A6D6882F67}" type="presOf" srcId="{DBEC9AA9-331B-4419-ADC9-3F3E5BCF7927}" destId="{526FE0BE-244C-4C6E-AFFE-110A48B23D7C}" srcOrd="0" destOrd="0" presId="urn:microsoft.com/office/officeart/2018/2/layout/IconVerticalSolidList"/>
    <dgm:cxn modelId="{3B4E6D2A-A545-4F4E-8B92-41342F1DE5C8}" type="presOf" srcId="{11E282F9-1192-4B3A-AA8C-05C30B1546D7}" destId="{76B2A3FA-5DC3-461D-BD01-ADD218A41DC2}" srcOrd="0" destOrd="0" presId="urn:microsoft.com/office/officeart/2018/2/layout/IconVerticalSolidList"/>
    <dgm:cxn modelId="{FFDD415E-CC7B-47A5-921F-431EC2E02FC3}" srcId="{3C3A0231-CC49-4A13-BA21-346EFA9E89AB}" destId="{8DF18CD7-0EF8-43E1-AEB2-587DFB8D89DD}" srcOrd="0" destOrd="0" parTransId="{4A6AB499-74F2-4EEB-84AB-B13D8222A466}" sibTransId="{5AC5A8A4-801A-4122-A064-AB2DFEF49EEA}"/>
    <dgm:cxn modelId="{6C8AE741-36C5-424A-9B53-75919AD09A46}" type="presOf" srcId="{3C3A0231-CC49-4A13-BA21-346EFA9E89AB}" destId="{906C3859-DDE6-467F-A4FC-1A7E61ADC33D}" srcOrd="0" destOrd="0" presId="urn:microsoft.com/office/officeart/2018/2/layout/IconVerticalSolidList"/>
    <dgm:cxn modelId="{823EDE4C-2209-40BD-806C-0E9269472067}" type="presOf" srcId="{59E1B98A-0C52-4951-BD65-A0E17F4AFD95}" destId="{55EEA3FC-CB54-45D1-A4AD-7D90FF60A6F2}" srcOrd="0" destOrd="0" presId="urn:microsoft.com/office/officeart/2018/2/layout/IconVerticalSolidList"/>
    <dgm:cxn modelId="{E374434D-A743-4B3E-A3BB-A4CD2B786291}" type="presOf" srcId="{487C7141-8593-4B20-9434-1B2BDE219460}" destId="{02E00EA7-B654-4AE0-AE92-9BBA6C34E4EC}" srcOrd="0" destOrd="0" presId="urn:microsoft.com/office/officeart/2018/2/layout/IconVerticalSolidList"/>
    <dgm:cxn modelId="{D00152A2-55DC-450C-85FA-3AA69876B642}" srcId="{3C3A0231-CC49-4A13-BA21-346EFA9E89AB}" destId="{487C7141-8593-4B20-9434-1B2BDE219460}" srcOrd="1" destOrd="0" parTransId="{26E94974-B801-4823-AA96-16038431C849}" sibTransId="{A3D8EA8A-B30C-4075-AB29-18EBEB2BD022}"/>
    <dgm:cxn modelId="{51BCDDA6-CD30-4196-A176-19A856A7C615}" srcId="{3C3A0231-CC49-4A13-BA21-346EFA9E89AB}" destId="{DBEC9AA9-331B-4419-ADC9-3F3E5BCF7927}" srcOrd="3" destOrd="0" parTransId="{F5342C17-1380-4BA4-B1A6-F3D79A65966A}" sibTransId="{CDACBEAF-478B-473E-82D7-3B2520956ADE}"/>
    <dgm:cxn modelId="{794F4FB9-3EFC-4D6C-B777-F6A07CB660FA}" type="presOf" srcId="{8DF18CD7-0EF8-43E1-AEB2-587DFB8D89DD}" destId="{F61852C7-39B1-463D-9308-FCF2650B15E1}" srcOrd="0" destOrd="0" presId="urn:microsoft.com/office/officeart/2018/2/layout/IconVerticalSolidList"/>
    <dgm:cxn modelId="{11E70ED2-61A3-411E-8FAA-67136B462924}" srcId="{3C3A0231-CC49-4A13-BA21-346EFA9E89AB}" destId="{11E282F9-1192-4B3A-AA8C-05C30B1546D7}" srcOrd="4" destOrd="0" parTransId="{F669DBCD-5DE1-4E7E-AC92-237A2E03E0B4}" sibTransId="{4857BEBB-CADB-458C-9C08-7CB2677F071B}"/>
    <dgm:cxn modelId="{208181E3-1173-4745-AE10-E5ED7A5CFC6D}" srcId="{3C3A0231-CC49-4A13-BA21-346EFA9E89AB}" destId="{59E1B98A-0C52-4951-BD65-A0E17F4AFD95}" srcOrd="2" destOrd="0" parTransId="{529B0102-4EF8-42A9-8544-FB41D9B86644}" sibTransId="{8EC805E9-9FA2-4EE9-A029-56B3CFA4E1C9}"/>
    <dgm:cxn modelId="{21ECA2F4-8850-4068-9D25-8E6CF1AD75AA}" type="presParOf" srcId="{906C3859-DDE6-467F-A4FC-1A7E61ADC33D}" destId="{CC18E808-9E5B-4043-B4C2-30C5C9A1EDEB}" srcOrd="0" destOrd="0" presId="urn:microsoft.com/office/officeart/2018/2/layout/IconVerticalSolidList"/>
    <dgm:cxn modelId="{E9FE3618-5022-4C61-8416-3FAC75CCEBE2}" type="presParOf" srcId="{CC18E808-9E5B-4043-B4C2-30C5C9A1EDEB}" destId="{38A52087-4634-4B0E-BB2B-F2E24CC5CC5D}" srcOrd="0" destOrd="0" presId="urn:microsoft.com/office/officeart/2018/2/layout/IconVerticalSolidList"/>
    <dgm:cxn modelId="{BFF2B689-17D7-455C-A2D1-BFFCFFA0BF67}" type="presParOf" srcId="{CC18E808-9E5B-4043-B4C2-30C5C9A1EDEB}" destId="{C5A7748D-8B73-4356-876D-30D507D1C1D5}" srcOrd="1" destOrd="0" presId="urn:microsoft.com/office/officeart/2018/2/layout/IconVerticalSolidList"/>
    <dgm:cxn modelId="{86E5BED5-A1D9-4978-96F1-2F4B3D3C4C2F}" type="presParOf" srcId="{CC18E808-9E5B-4043-B4C2-30C5C9A1EDEB}" destId="{EC7C56EE-5845-4554-B4C0-F78885BC2F7C}" srcOrd="2" destOrd="0" presId="urn:microsoft.com/office/officeart/2018/2/layout/IconVerticalSolidList"/>
    <dgm:cxn modelId="{2608C931-C191-48EC-AC7E-03DEE1F8BC97}" type="presParOf" srcId="{CC18E808-9E5B-4043-B4C2-30C5C9A1EDEB}" destId="{F61852C7-39B1-463D-9308-FCF2650B15E1}" srcOrd="3" destOrd="0" presId="urn:microsoft.com/office/officeart/2018/2/layout/IconVerticalSolidList"/>
    <dgm:cxn modelId="{2040CFC8-429B-4D04-A235-2F29EEFCA275}" type="presParOf" srcId="{906C3859-DDE6-467F-A4FC-1A7E61ADC33D}" destId="{B0B75E96-05A7-41D9-A7C1-4F6D66443266}" srcOrd="1" destOrd="0" presId="urn:microsoft.com/office/officeart/2018/2/layout/IconVerticalSolidList"/>
    <dgm:cxn modelId="{9C9BF1E2-7A83-4BBE-A28E-1455DE99A102}" type="presParOf" srcId="{906C3859-DDE6-467F-A4FC-1A7E61ADC33D}" destId="{EE2D779D-C6FA-4BAF-B902-B3D268812932}" srcOrd="2" destOrd="0" presId="urn:microsoft.com/office/officeart/2018/2/layout/IconVerticalSolidList"/>
    <dgm:cxn modelId="{C05E602F-DDB1-4BEB-846B-CF3651178DBE}" type="presParOf" srcId="{EE2D779D-C6FA-4BAF-B902-B3D268812932}" destId="{E59629CF-4C12-4867-B49A-A76312491C22}" srcOrd="0" destOrd="0" presId="urn:microsoft.com/office/officeart/2018/2/layout/IconVerticalSolidList"/>
    <dgm:cxn modelId="{47EC8359-3BFD-4156-B439-736FD257E8DC}" type="presParOf" srcId="{EE2D779D-C6FA-4BAF-B902-B3D268812932}" destId="{568D787A-F13B-4693-8A14-5FAD24CD80F1}" srcOrd="1" destOrd="0" presId="urn:microsoft.com/office/officeart/2018/2/layout/IconVerticalSolidList"/>
    <dgm:cxn modelId="{7EB1B2DA-7D16-4E1F-AF62-E2BDA979055D}" type="presParOf" srcId="{EE2D779D-C6FA-4BAF-B902-B3D268812932}" destId="{73A1EC87-4E9E-465B-B8A7-73BA987B65F2}" srcOrd="2" destOrd="0" presId="urn:microsoft.com/office/officeart/2018/2/layout/IconVerticalSolidList"/>
    <dgm:cxn modelId="{2B984E7E-EDE1-4867-B2A9-B1F1B5A8FA9E}" type="presParOf" srcId="{EE2D779D-C6FA-4BAF-B902-B3D268812932}" destId="{02E00EA7-B654-4AE0-AE92-9BBA6C34E4EC}" srcOrd="3" destOrd="0" presId="urn:microsoft.com/office/officeart/2018/2/layout/IconVerticalSolidList"/>
    <dgm:cxn modelId="{D31A6D45-C5D7-48D0-BCA7-C8506C42666F}" type="presParOf" srcId="{906C3859-DDE6-467F-A4FC-1A7E61ADC33D}" destId="{655D1E5C-D8BA-4566-9AB9-6C203B9A309D}" srcOrd="3" destOrd="0" presId="urn:microsoft.com/office/officeart/2018/2/layout/IconVerticalSolidList"/>
    <dgm:cxn modelId="{3C938C6B-0C2F-4592-A5A9-CDE9DB7A4B75}" type="presParOf" srcId="{906C3859-DDE6-467F-A4FC-1A7E61ADC33D}" destId="{EC07A6FB-D64C-48F1-9F62-23D95B270781}" srcOrd="4" destOrd="0" presId="urn:microsoft.com/office/officeart/2018/2/layout/IconVerticalSolidList"/>
    <dgm:cxn modelId="{487927F3-4AC7-434A-89D4-C3D0B6994BAC}" type="presParOf" srcId="{EC07A6FB-D64C-48F1-9F62-23D95B270781}" destId="{B2B17BA7-7620-472A-A82D-FB430857B67C}" srcOrd="0" destOrd="0" presId="urn:microsoft.com/office/officeart/2018/2/layout/IconVerticalSolidList"/>
    <dgm:cxn modelId="{C2520840-341A-4F54-A176-461CB6774B3C}" type="presParOf" srcId="{EC07A6FB-D64C-48F1-9F62-23D95B270781}" destId="{23E41B17-0CF9-4F99-A155-4AAE4276F964}" srcOrd="1" destOrd="0" presId="urn:microsoft.com/office/officeart/2018/2/layout/IconVerticalSolidList"/>
    <dgm:cxn modelId="{E1D557F6-69BF-4E60-9EE1-864E5E1F0124}" type="presParOf" srcId="{EC07A6FB-D64C-48F1-9F62-23D95B270781}" destId="{643CE008-8F65-43D3-A0CB-22A27582BBDC}" srcOrd="2" destOrd="0" presId="urn:microsoft.com/office/officeart/2018/2/layout/IconVerticalSolidList"/>
    <dgm:cxn modelId="{F61220A8-3415-4FF7-8E31-E42C11B5D2CA}" type="presParOf" srcId="{EC07A6FB-D64C-48F1-9F62-23D95B270781}" destId="{55EEA3FC-CB54-45D1-A4AD-7D90FF60A6F2}" srcOrd="3" destOrd="0" presId="urn:microsoft.com/office/officeart/2018/2/layout/IconVerticalSolidList"/>
    <dgm:cxn modelId="{EBCCAE67-0ECA-4829-877A-680FD40A7071}" type="presParOf" srcId="{906C3859-DDE6-467F-A4FC-1A7E61ADC33D}" destId="{9A033185-6B44-4F02-9D65-D0A33D2E6EC3}" srcOrd="5" destOrd="0" presId="urn:microsoft.com/office/officeart/2018/2/layout/IconVerticalSolidList"/>
    <dgm:cxn modelId="{58C02D2B-9271-42AC-AF39-28313641CF80}" type="presParOf" srcId="{906C3859-DDE6-467F-A4FC-1A7E61ADC33D}" destId="{E6505729-3CFE-4BE0-B5E7-35782D00FCF4}" srcOrd="6" destOrd="0" presId="urn:microsoft.com/office/officeart/2018/2/layout/IconVerticalSolidList"/>
    <dgm:cxn modelId="{85C2F22A-68F6-426D-990F-765BA7B32ED4}" type="presParOf" srcId="{E6505729-3CFE-4BE0-B5E7-35782D00FCF4}" destId="{AE48C2B1-0B85-4A7E-90A7-0B5A63B9D99E}" srcOrd="0" destOrd="0" presId="urn:microsoft.com/office/officeart/2018/2/layout/IconVerticalSolidList"/>
    <dgm:cxn modelId="{BD7D1CB2-13EA-4414-AFF4-E1195BCA0B4A}" type="presParOf" srcId="{E6505729-3CFE-4BE0-B5E7-35782D00FCF4}" destId="{290569D0-191A-4F17-B917-06A1D9F2B4EB}" srcOrd="1" destOrd="0" presId="urn:microsoft.com/office/officeart/2018/2/layout/IconVerticalSolidList"/>
    <dgm:cxn modelId="{D9846187-0199-494F-95D4-99FBE7C6061F}" type="presParOf" srcId="{E6505729-3CFE-4BE0-B5E7-35782D00FCF4}" destId="{696CF427-2598-4381-9641-89467C9F7271}" srcOrd="2" destOrd="0" presId="urn:microsoft.com/office/officeart/2018/2/layout/IconVerticalSolidList"/>
    <dgm:cxn modelId="{FBD95A77-BC1B-422B-A902-FD03655D80A5}" type="presParOf" srcId="{E6505729-3CFE-4BE0-B5E7-35782D00FCF4}" destId="{526FE0BE-244C-4C6E-AFFE-110A48B23D7C}" srcOrd="3" destOrd="0" presId="urn:microsoft.com/office/officeart/2018/2/layout/IconVerticalSolidList"/>
    <dgm:cxn modelId="{59AAFBB8-2F3E-45CF-8235-6E8CD116E5B0}" type="presParOf" srcId="{906C3859-DDE6-467F-A4FC-1A7E61ADC33D}" destId="{3B43075F-D622-4E2B-A7E2-A00E31AC9A73}" srcOrd="7" destOrd="0" presId="urn:microsoft.com/office/officeart/2018/2/layout/IconVerticalSolidList"/>
    <dgm:cxn modelId="{4F489336-6925-4776-ADFB-3ADAB82A5DFB}" type="presParOf" srcId="{906C3859-DDE6-467F-A4FC-1A7E61ADC33D}" destId="{57855326-2D95-4BA5-8503-B61A561EA749}" srcOrd="8" destOrd="0" presId="urn:microsoft.com/office/officeart/2018/2/layout/IconVerticalSolidList"/>
    <dgm:cxn modelId="{E55E8531-AAF2-4917-91A7-62341AAFEA44}" type="presParOf" srcId="{57855326-2D95-4BA5-8503-B61A561EA749}" destId="{27613604-6F5B-47C6-BB29-1D2C79DBFE03}" srcOrd="0" destOrd="0" presId="urn:microsoft.com/office/officeart/2018/2/layout/IconVerticalSolidList"/>
    <dgm:cxn modelId="{A181A718-4F46-4F0A-BE77-25AC8D70C8B0}" type="presParOf" srcId="{57855326-2D95-4BA5-8503-B61A561EA749}" destId="{F53EA8DD-CA38-430B-80AC-5278FD1B4D63}" srcOrd="1" destOrd="0" presId="urn:microsoft.com/office/officeart/2018/2/layout/IconVerticalSolidList"/>
    <dgm:cxn modelId="{3291C275-939C-4FFD-930C-4641AC610592}" type="presParOf" srcId="{57855326-2D95-4BA5-8503-B61A561EA749}" destId="{19D02784-4D46-46CB-8B50-9A49D29788AE}" srcOrd="2" destOrd="0" presId="urn:microsoft.com/office/officeart/2018/2/layout/IconVerticalSolidList"/>
    <dgm:cxn modelId="{E4C2E437-E520-47FB-BA72-366AC4FE6910}" type="presParOf" srcId="{57855326-2D95-4BA5-8503-B61A561EA749}" destId="{76B2A3FA-5DC3-461D-BD01-ADD218A41DC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F34B3E-583F-4595-8138-B3769285B240}"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ADE35C2-1772-4F3F-A84C-C2550D3BA488}">
      <dgm:prSet/>
      <dgm:spPr/>
      <dgm:t>
        <a:bodyPr/>
        <a:lstStyle/>
        <a:p>
          <a:r>
            <a:rPr lang="en-GB"/>
            <a:t>3/ Name and explain two situation in which a partnership can be dissolved. [6 Marks] </a:t>
          </a:r>
          <a:endParaRPr lang="en-US"/>
        </a:p>
      </dgm:t>
    </dgm:pt>
    <dgm:pt modelId="{4843F148-FC5F-49A4-B3BB-028A9CD6DF6C}" type="parTrans" cxnId="{8DA08C62-FC94-4420-B44F-7176AAB957C4}">
      <dgm:prSet/>
      <dgm:spPr/>
      <dgm:t>
        <a:bodyPr/>
        <a:lstStyle/>
        <a:p>
          <a:endParaRPr lang="en-US"/>
        </a:p>
      </dgm:t>
    </dgm:pt>
    <dgm:pt modelId="{C6EDBD4C-C527-4805-BECB-EF50A079F3DD}" type="sibTrans" cxnId="{8DA08C62-FC94-4420-B44F-7176AAB957C4}">
      <dgm:prSet/>
      <dgm:spPr/>
      <dgm:t>
        <a:bodyPr/>
        <a:lstStyle/>
        <a:p>
          <a:endParaRPr lang="en-US"/>
        </a:p>
      </dgm:t>
    </dgm:pt>
    <dgm:pt modelId="{F5D1C375-614B-48A0-A169-A9241F308DE7}">
      <dgm:prSet/>
      <dgm:spPr/>
      <dgm:t>
        <a:bodyPr/>
        <a:lstStyle/>
        <a:p>
          <a:r>
            <a:rPr lang="en-GB"/>
            <a:t>4/ Explain passing off relating to business names. [ 1 Mark] </a:t>
          </a:r>
          <a:endParaRPr lang="en-US"/>
        </a:p>
      </dgm:t>
    </dgm:pt>
    <dgm:pt modelId="{C6782EEB-3548-4143-ACC8-0EC933674DB6}" type="parTrans" cxnId="{443D5116-823D-4F88-9FCB-C9C1A530E586}">
      <dgm:prSet/>
      <dgm:spPr/>
      <dgm:t>
        <a:bodyPr/>
        <a:lstStyle/>
        <a:p>
          <a:endParaRPr lang="en-US"/>
        </a:p>
      </dgm:t>
    </dgm:pt>
    <dgm:pt modelId="{4D1600A1-73F2-47A6-88EB-81DA69200F1F}" type="sibTrans" cxnId="{443D5116-823D-4F88-9FCB-C9C1A530E586}">
      <dgm:prSet/>
      <dgm:spPr/>
      <dgm:t>
        <a:bodyPr/>
        <a:lstStyle/>
        <a:p>
          <a:endParaRPr lang="en-US"/>
        </a:p>
      </dgm:t>
    </dgm:pt>
    <dgm:pt modelId="{89052D25-8FFB-4512-8729-0705894CDA0A}" type="pres">
      <dgm:prSet presAssocID="{BEF34B3E-583F-4595-8138-B3769285B240}" presName="hierChild1" presStyleCnt="0">
        <dgm:presLayoutVars>
          <dgm:chPref val="1"/>
          <dgm:dir/>
          <dgm:animOne val="branch"/>
          <dgm:animLvl val="lvl"/>
          <dgm:resizeHandles/>
        </dgm:presLayoutVars>
      </dgm:prSet>
      <dgm:spPr/>
    </dgm:pt>
    <dgm:pt modelId="{3D931255-C74D-4BFB-9D25-561105A8FD2F}" type="pres">
      <dgm:prSet presAssocID="{8ADE35C2-1772-4F3F-A84C-C2550D3BA488}" presName="hierRoot1" presStyleCnt="0"/>
      <dgm:spPr/>
    </dgm:pt>
    <dgm:pt modelId="{D1249402-659D-46E4-83CD-4D29BD898025}" type="pres">
      <dgm:prSet presAssocID="{8ADE35C2-1772-4F3F-A84C-C2550D3BA488}" presName="composite" presStyleCnt="0"/>
      <dgm:spPr/>
    </dgm:pt>
    <dgm:pt modelId="{440C72FD-50BA-4A86-9A73-92382FF30E3B}" type="pres">
      <dgm:prSet presAssocID="{8ADE35C2-1772-4F3F-A84C-C2550D3BA488}" presName="background" presStyleLbl="node0" presStyleIdx="0" presStyleCnt="2"/>
      <dgm:spPr/>
    </dgm:pt>
    <dgm:pt modelId="{44F7D838-5695-492B-86C9-5F73DBED2688}" type="pres">
      <dgm:prSet presAssocID="{8ADE35C2-1772-4F3F-A84C-C2550D3BA488}" presName="text" presStyleLbl="fgAcc0" presStyleIdx="0" presStyleCnt="2">
        <dgm:presLayoutVars>
          <dgm:chPref val="3"/>
        </dgm:presLayoutVars>
      </dgm:prSet>
      <dgm:spPr/>
    </dgm:pt>
    <dgm:pt modelId="{70831FAB-FADE-4059-AF70-7F5B6D5FDF92}" type="pres">
      <dgm:prSet presAssocID="{8ADE35C2-1772-4F3F-A84C-C2550D3BA488}" presName="hierChild2" presStyleCnt="0"/>
      <dgm:spPr/>
    </dgm:pt>
    <dgm:pt modelId="{0329606D-902D-4C77-975D-AA62BC9FE3B4}" type="pres">
      <dgm:prSet presAssocID="{F5D1C375-614B-48A0-A169-A9241F308DE7}" presName="hierRoot1" presStyleCnt="0"/>
      <dgm:spPr/>
    </dgm:pt>
    <dgm:pt modelId="{7655C39B-692E-45E1-A581-A0D2FE80E287}" type="pres">
      <dgm:prSet presAssocID="{F5D1C375-614B-48A0-A169-A9241F308DE7}" presName="composite" presStyleCnt="0"/>
      <dgm:spPr/>
    </dgm:pt>
    <dgm:pt modelId="{6AC1FD40-B393-41F6-ACCB-157DBEE86003}" type="pres">
      <dgm:prSet presAssocID="{F5D1C375-614B-48A0-A169-A9241F308DE7}" presName="background" presStyleLbl="node0" presStyleIdx="1" presStyleCnt="2"/>
      <dgm:spPr/>
    </dgm:pt>
    <dgm:pt modelId="{2F1A7936-0BC5-4DE9-9554-0C2ACC13479A}" type="pres">
      <dgm:prSet presAssocID="{F5D1C375-614B-48A0-A169-A9241F308DE7}" presName="text" presStyleLbl="fgAcc0" presStyleIdx="1" presStyleCnt="2">
        <dgm:presLayoutVars>
          <dgm:chPref val="3"/>
        </dgm:presLayoutVars>
      </dgm:prSet>
      <dgm:spPr/>
    </dgm:pt>
    <dgm:pt modelId="{D9245AA4-15C6-41CA-9653-1F4044AC26F1}" type="pres">
      <dgm:prSet presAssocID="{F5D1C375-614B-48A0-A169-A9241F308DE7}" presName="hierChild2" presStyleCnt="0"/>
      <dgm:spPr/>
    </dgm:pt>
  </dgm:ptLst>
  <dgm:cxnLst>
    <dgm:cxn modelId="{16397E11-DD03-47F9-B6A9-1E39BE2B70E6}" type="presOf" srcId="{8ADE35C2-1772-4F3F-A84C-C2550D3BA488}" destId="{44F7D838-5695-492B-86C9-5F73DBED2688}" srcOrd="0" destOrd="0" presId="urn:microsoft.com/office/officeart/2005/8/layout/hierarchy1"/>
    <dgm:cxn modelId="{443D5116-823D-4F88-9FCB-C9C1A530E586}" srcId="{BEF34B3E-583F-4595-8138-B3769285B240}" destId="{F5D1C375-614B-48A0-A169-A9241F308DE7}" srcOrd="1" destOrd="0" parTransId="{C6782EEB-3548-4143-ACC8-0EC933674DB6}" sibTransId="{4D1600A1-73F2-47A6-88EB-81DA69200F1F}"/>
    <dgm:cxn modelId="{8DA08C62-FC94-4420-B44F-7176AAB957C4}" srcId="{BEF34B3E-583F-4595-8138-B3769285B240}" destId="{8ADE35C2-1772-4F3F-A84C-C2550D3BA488}" srcOrd="0" destOrd="0" parTransId="{4843F148-FC5F-49A4-B3BB-028A9CD6DF6C}" sibTransId="{C6EDBD4C-C527-4805-BECB-EF50A079F3DD}"/>
    <dgm:cxn modelId="{B853CA71-5118-47D6-A159-0BD857F54A2D}" type="presOf" srcId="{BEF34B3E-583F-4595-8138-B3769285B240}" destId="{89052D25-8FFB-4512-8729-0705894CDA0A}" srcOrd="0" destOrd="0" presId="urn:microsoft.com/office/officeart/2005/8/layout/hierarchy1"/>
    <dgm:cxn modelId="{2696AAA9-DA22-422E-AF8F-FF9BA184F7A8}" type="presOf" srcId="{F5D1C375-614B-48A0-A169-A9241F308DE7}" destId="{2F1A7936-0BC5-4DE9-9554-0C2ACC13479A}" srcOrd="0" destOrd="0" presId="urn:microsoft.com/office/officeart/2005/8/layout/hierarchy1"/>
    <dgm:cxn modelId="{6421C3F0-0378-443F-AA0A-5A4F74EE1A0B}" type="presParOf" srcId="{89052D25-8FFB-4512-8729-0705894CDA0A}" destId="{3D931255-C74D-4BFB-9D25-561105A8FD2F}" srcOrd="0" destOrd="0" presId="urn:microsoft.com/office/officeart/2005/8/layout/hierarchy1"/>
    <dgm:cxn modelId="{8459D07E-3050-426F-9ED9-82DA876FCBEC}" type="presParOf" srcId="{3D931255-C74D-4BFB-9D25-561105A8FD2F}" destId="{D1249402-659D-46E4-83CD-4D29BD898025}" srcOrd="0" destOrd="0" presId="urn:microsoft.com/office/officeart/2005/8/layout/hierarchy1"/>
    <dgm:cxn modelId="{B537F615-ECD2-46AD-9022-D04D50265F78}" type="presParOf" srcId="{D1249402-659D-46E4-83CD-4D29BD898025}" destId="{440C72FD-50BA-4A86-9A73-92382FF30E3B}" srcOrd="0" destOrd="0" presId="urn:microsoft.com/office/officeart/2005/8/layout/hierarchy1"/>
    <dgm:cxn modelId="{C5F8C1CC-B715-4E65-9FF0-F017718DBBE0}" type="presParOf" srcId="{D1249402-659D-46E4-83CD-4D29BD898025}" destId="{44F7D838-5695-492B-86C9-5F73DBED2688}" srcOrd="1" destOrd="0" presId="urn:microsoft.com/office/officeart/2005/8/layout/hierarchy1"/>
    <dgm:cxn modelId="{2DB5F657-DF5D-40E3-966A-2756B93051DE}" type="presParOf" srcId="{3D931255-C74D-4BFB-9D25-561105A8FD2F}" destId="{70831FAB-FADE-4059-AF70-7F5B6D5FDF92}" srcOrd="1" destOrd="0" presId="urn:microsoft.com/office/officeart/2005/8/layout/hierarchy1"/>
    <dgm:cxn modelId="{6CB84CFB-2356-4218-826F-4966265BA882}" type="presParOf" srcId="{89052D25-8FFB-4512-8729-0705894CDA0A}" destId="{0329606D-902D-4C77-975D-AA62BC9FE3B4}" srcOrd="1" destOrd="0" presId="urn:microsoft.com/office/officeart/2005/8/layout/hierarchy1"/>
    <dgm:cxn modelId="{C5E5F2FE-639B-47B4-BD7A-78C2DDBE11D5}" type="presParOf" srcId="{0329606D-902D-4C77-975D-AA62BC9FE3B4}" destId="{7655C39B-692E-45E1-A581-A0D2FE80E287}" srcOrd="0" destOrd="0" presId="urn:microsoft.com/office/officeart/2005/8/layout/hierarchy1"/>
    <dgm:cxn modelId="{7D9E60B5-E15C-452F-81FD-918649DFBF93}" type="presParOf" srcId="{7655C39B-692E-45E1-A581-A0D2FE80E287}" destId="{6AC1FD40-B393-41F6-ACCB-157DBEE86003}" srcOrd="0" destOrd="0" presId="urn:microsoft.com/office/officeart/2005/8/layout/hierarchy1"/>
    <dgm:cxn modelId="{33E1824C-D0C2-42DB-8F67-325A966B1606}" type="presParOf" srcId="{7655C39B-692E-45E1-A581-A0D2FE80E287}" destId="{2F1A7936-0BC5-4DE9-9554-0C2ACC13479A}" srcOrd="1" destOrd="0" presId="urn:microsoft.com/office/officeart/2005/8/layout/hierarchy1"/>
    <dgm:cxn modelId="{D27E3C9B-AB16-4646-A695-7CA0A24C22C7}" type="presParOf" srcId="{0329606D-902D-4C77-975D-AA62BC9FE3B4}" destId="{D9245AA4-15C6-41CA-9653-1F4044AC26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02FAFB-6FA2-4DCE-87B7-67155357733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3E0B630-F55C-42F8-AE77-662879BA083C}">
      <dgm:prSet/>
      <dgm:spPr/>
      <dgm:t>
        <a:bodyPr/>
        <a:lstStyle/>
        <a:p>
          <a:r>
            <a:rPr lang="en-GB"/>
            <a:t>Sole trader – including tax</a:t>
          </a:r>
          <a:endParaRPr lang="en-US"/>
        </a:p>
      </dgm:t>
    </dgm:pt>
    <dgm:pt modelId="{5A4D1F35-A578-4176-B799-ADD2A54280F5}" type="parTrans" cxnId="{0A2A2BCB-9BE2-45A5-AA99-EA52B345B178}">
      <dgm:prSet/>
      <dgm:spPr/>
      <dgm:t>
        <a:bodyPr/>
        <a:lstStyle/>
        <a:p>
          <a:endParaRPr lang="en-US"/>
        </a:p>
      </dgm:t>
    </dgm:pt>
    <dgm:pt modelId="{678AB37E-77ED-459D-9EE6-EC5BD1528CD7}" type="sibTrans" cxnId="{0A2A2BCB-9BE2-45A5-AA99-EA52B345B178}">
      <dgm:prSet/>
      <dgm:spPr/>
      <dgm:t>
        <a:bodyPr/>
        <a:lstStyle/>
        <a:p>
          <a:endParaRPr lang="en-US"/>
        </a:p>
      </dgm:t>
    </dgm:pt>
    <dgm:pt modelId="{EC7DB7DD-80C2-4D56-B161-E3D84825E465}">
      <dgm:prSet/>
      <dgm:spPr/>
      <dgm:t>
        <a:bodyPr/>
        <a:lstStyle/>
        <a:p>
          <a:r>
            <a:rPr lang="en-GB"/>
            <a:t>Partnerships – Beginning to end.</a:t>
          </a:r>
          <a:endParaRPr lang="en-US"/>
        </a:p>
      </dgm:t>
    </dgm:pt>
    <dgm:pt modelId="{6E6CD5C9-507A-4978-A4D5-AFA733BAFA71}" type="parTrans" cxnId="{191C07FE-3D6F-48E0-BBC0-56D09CAFEE39}">
      <dgm:prSet/>
      <dgm:spPr/>
      <dgm:t>
        <a:bodyPr/>
        <a:lstStyle/>
        <a:p>
          <a:endParaRPr lang="en-US"/>
        </a:p>
      </dgm:t>
    </dgm:pt>
    <dgm:pt modelId="{BB0A382E-AA48-4F27-8B0E-9B885CC0F12E}" type="sibTrans" cxnId="{191C07FE-3D6F-48E0-BBC0-56D09CAFEE39}">
      <dgm:prSet/>
      <dgm:spPr/>
      <dgm:t>
        <a:bodyPr/>
        <a:lstStyle/>
        <a:p>
          <a:endParaRPr lang="en-US"/>
        </a:p>
      </dgm:t>
    </dgm:pt>
    <dgm:pt modelId="{C5F11AF3-4BBA-4388-B306-0FF0EACA3838}">
      <dgm:prSet/>
      <dgm:spPr/>
      <dgm:t>
        <a:bodyPr/>
        <a:lstStyle/>
        <a:p>
          <a:r>
            <a:rPr lang="en-GB"/>
            <a:t>Limited liability partnerships</a:t>
          </a:r>
          <a:endParaRPr lang="en-US"/>
        </a:p>
      </dgm:t>
    </dgm:pt>
    <dgm:pt modelId="{676E3FF1-F40A-4A58-AB4D-6659BB46DBB5}" type="parTrans" cxnId="{0D508D71-8316-47FF-AB15-A5ADAF8B24E5}">
      <dgm:prSet/>
      <dgm:spPr/>
      <dgm:t>
        <a:bodyPr/>
        <a:lstStyle/>
        <a:p>
          <a:endParaRPr lang="en-US"/>
        </a:p>
      </dgm:t>
    </dgm:pt>
    <dgm:pt modelId="{B79D7E8D-0E41-4B76-9CCD-32F2FC8E4F96}" type="sibTrans" cxnId="{0D508D71-8316-47FF-AB15-A5ADAF8B24E5}">
      <dgm:prSet/>
      <dgm:spPr/>
      <dgm:t>
        <a:bodyPr/>
        <a:lstStyle/>
        <a:p>
          <a:endParaRPr lang="en-US"/>
        </a:p>
      </dgm:t>
    </dgm:pt>
    <dgm:pt modelId="{DAEEE056-2FE9-4806-B97D-EE3A9121AF23}">
      <dgm:prSet/>
      <dgm:spPr/>
      <dgm:t>
        <a:bodyPr/>
        <a:lstStyle/>
        <a:p>
          <a:r>
            <a:rPr lang="en-GB"/>
            <a:t>Shelf companies </a:t>
          </a:r>
          <a:endParaRPr lang="en-US"/>
        </a:p>
      </dgm:t>
    </dgm:pt>
    <dgm:pt modelId="{9EC83A60-45A3-41F0-B610-3E17F29BA392}" type="parTrans" cxnId="{5CD14388-B52A-40E9-8D82-027999063C0E}">
      <dgm:prSet/>
      <dgm:spPr/>
      <dgm:t>
        <a:bodyPr/>
        <a:lstStyle/>
        <a:p>
          <a:endParaRPr lang="en-US"/>
        </a:p>
      </dgm:t>
    </dgm:pt>
    <dgm:pt modelId="{DD3ED32B-141F-4D27-A12D-5D218F2403E4}" type="sibTrans" cxnId="{5CD14388-B52A-40E9-8D82-027999063C0E}">
      <dgm:prSet/>
      <dgm:spPr/>
      <dgm:t>
        <a:bodyPr/>
        <a:lstStyle/>
        <a:p>
          <a:endParaRPr lang="en-US"/>
        </a:p>
      </dgm:t>
    </dgm:pt>
    <dgm:pt modelId="{EDCD9576-2652-4766-92A9-9E4D665C6A58}">
      <dgm:prSet/>
      <dgm:spPr/>
      <dgm:t>
        <a:bodyPr/>
        <a:lstStyle/>
        <a:p>
          <a:r>
            <a:rPr lang="en-GB"/>
            <a:t>Business names </a:t>
          </a:r>
          <a:endParaRPr lang="en-US"/>
        </a:p>
      </dgm:t>
    </dgm:pt>
    <dgm:pt modelId="{EE40F97D-8F5C-4ED4-A53F-4F46BBFF4C6E}" type="parTrans" cxnId="{1E33E460-BE95-4C18-A3F4-7171DE6B59A9}">
      <dgm:prSet/>
      <dgm:spPr/>
      <dgm:t>
        <a:bodyPr/>
        <a:lstStyle/>
        <a:p>
          <a:endParaRPr lang="en-US"/>
        </a:p>
      </dgm:t>
    </dgm:pt>
    <dgm:pt modelId="{6B04FEDC-10F4-495F-BF00-648C1E3F571F}" type="sibTrans" cxnId="{1E33E460-BE95-4C18-A3F4-7171DE6B59A9}">
      <dgm:prSet/>
      <dgm:spPr/>
      <dgm:t>
        <a:bodyPr/>
        <a:lstStyle/>
        <a:p>
          <a:endParaRPr lang="en-US"/>
        </a:p>
      </dgm:t>
    </dgm:pt>
    <dgm:pt modelId="{9CB05D24-C2E5-4125-9AF2-D8D2C333DF0F}">
      <dgm:prSet/>
      <dgm:spPr/>
      <dgm:t>
        <a:bodyPr/>
        <a:lstStyle/>
        <a:p>
          <a:r>
            <a:rPr lang="en-GB"/>
            <a:t>Data protection</a:t>
          </a:r>
          <a:endParaRPr lang="en-US"/>
        </a:p>
      </dgm:t>
    </dgm:pt>
    <dgm:pt modelId="{E51FB770-0A68-44A7-99E6-995D5B37212F}" type="parTrans" cxnId="{170EA0DC-F984-4F67-959C-F0BC549C76E6}">
      <dgm:prSet/>
      <dgm:spPr/>
      <dgm:t>
        <a:bodyPr/>
        <a:lstStyle/>
        <a:p>
          <a:endParaRPr lang="en-US"/>
        </a:p>
      </dgm:t>
    </dgm:pt>
    <dgm:pt modelId="{1806D45F-0A6C-4A1F-9F0C-3A8C87E85524}" type="sibTrans" cxnId="{170EA0DC-F984-4F67-959C-F0BC549C76E6}">
      <dgm:prSet/>
      <dgm:spPr/>
      <dgm:t>
        <a:bodyPr/>
        <a:lstStyle/>
        <a:p>
          <a:endParaRPr lang="en-US"/>
        </a:p>
      </dgm:t>
    </dgm:pt>
    <dgm:pt modelId="{26665B86-21A1-4DD2-80A2-7F848594A95C}">
      <dgm:prSet/>
      <dgm:spPr/>
      <dgm:t>
        <a:bodyPr/>
        <a:lstStyle/>
        <a:p>
          <a:r>
            <a:rPr lang="en-GB"/>
            <a:t>Capital Gains tax</a:t>
          </a:r>
          <a:endParaRPr lang="en-US"/>
        </a:p>
      </dgm:t>
    </dgm:pt>
    <dgm:pt modelId="{53C6A2D7-3E05-4441-ACE3-EA8C0C0977A1}" type="parTrans" cxnId="{A8334740-1FC7-4D0D-8552-C4F255BF5500}">
      <dgm:prSet/>
      <dgm:spPr/>
      <dgm:t>
        <a:bodyPr/>
        <a:lstStyle/>
        <a:p>
          <a:endParaRPr lang="en-US"/>
        </a:p>
      </dgm:t>
    </dgm:pt>
    <dgm:pt modelId="{DECEEBA2-786C-4E60-B7FB-15FC0C104745}" type="sibTrans" cxnId="{A8334740-1FC7-4D0D-8552-C4F255BF5500}">
      <dgm:prSet/>
      <dgm:spPr/>
      <dgm:t>
        <a:bodyPr/>
        <a:lstStyle/>
        <a:p>
          <a:endParaRPr lang="en-US"/>
        </a:p>
      </dgm:t>
    </dgm:pt>
    <dgm:pt modelId="{07A44BCE-C8AE-4A9C-977B-1F46633FCC1A}" type="pres">
      <dgm:prSet presAssocID="{B102FAFB-6FA2-4DCE-87B7-671553577334}" presName="vert0" presStyleCnt="0">
        <dgm:presLayoutVars>
          <dgm:dir/>
          <dgm:animOne val="branch"/>
          <dgm:animLvl val="lvl"/>
        </dgm:presLayoutVars>
      </dgm:prSet>
      <dgm:spPr/>
    </dgm:pt>
    <dgm:pt modelId="{7C198F2E-E9C1-4131-A660-68DD6C8E380C}" type="pres">
      <dgm:prSet presAssocID="{F3E0B630-F55C-42F8-AE77-662879BA083C}" presName="thickLine" presStyleLbl="alignNode1" presStyleIdx="0" presStyleCnt="7"/>
      <dgm:spPr/>
    </dgm:pt>
    <dgm:pt modelId="{F160983A-73BA-4EAF-AB51-9C4E568624CE}" type="pres">
      <dgm:prSet presAssocID="{F3E0B630-F55C-42F8-AE77-662879BA083C}" presName="horz1" presStyleCnt="0"/>
      <dgm:spPr/>
    </dgm:pt>
    <dgm:pt modelId="{F039B8AB-01AD-451C-AE39-9ACA61AB17F0}" type="pres">
      <dgm:prSet presAssocID="{F3E0B630-F55C-42F8-AE77-662879BA083C}" presName="tx1" presStyleLbl="revTx" presStyleIdx="0" presStyleCnt="7"/>
      <dgm:spPr/>
    </dgm:pt>
    <dgm:pt modelId="{1D87390D-9074-4B2E-8245-CDE8101F85EE}" type="pres">
      <dgm:prSet presAssocID="{F3E0B630-F55C-42F8-AE77-662879BA083C}" presName="vert1" presStyleCnt="0"/>
      <dgm:spPr/>
    </dgm:pt>
    <dgm:pt modelId="{48D88716-6D71-421D-82E2-030608706EE5}" type="pres">
      <dgm:prSet presAssocID="{EC7DB7DD-80C2-4D56-B161-E3D84825E465}" presName="thickLine" presStyleLbl="alignNode1" presStyleIdx="1" presStyleCnt="7"/>
      <dgm:spPr/>
    </dgm:pt>
    <dgm:pt modelId="{2F17DEFC-9B45-4D90-A5F8-8235B78CD149}" type="pres">
      <dgm:prSet presAssocID="{EC7DB7DD-80C2-4D56-B161-E3D84825E465}" presName="horz1" presStyleCnt="0"/>
      <dgm:spPr/>
    </dgm:pt>
    <dgm:pt modelId="{BDAB90CF-A5F1-4126-8A00-E9BA49783947}" type="pres">
      <dgm:prSet presAssocID="{EC7DB7DD-80C2-4D56-B161-E3D84825E465}" presName="tx1" presStyleLbl="revTx" presStyleIdx="1" presStyleCnt="7"/>
      <dgm:spPr/>
    </dgm:pt>
    <dgm:pt modelId="{5E50A3F3-29F2-442C-94E4-8B3260E67887}" type="pres">
      <dgm:prSet presAssocID="{EC7DB7DD-80C2-4D56-B161-E3D84825E465}" presName="vert1" presStyleCnt="0"/>
      <dgm:spPr/>
    </dgm:pt>
    <dgm:pt modelId="{4DA86493-BF44-4DA3-B75C-61C56275B585}" type="pres">
      <dgm:prSet presAssocID="{C5F11AF3-4BBA-4388-B306-0FF0EACA3838}" presName="thickLine" presStyleLbl="alignNode1" presStyleIdx="2" presStyleCnt="7"/>
      <dgm:spPr/>
    </dgm:pt>
    <dgm:pt modelId="{9A60D524-315A-429B-8750-DE5C3C28E465}" type="pres">
      <dgm:prSet presAssocID="{C5F11AF3-4BBA-4388-B306-0FF0EACA3838}" presName="horz1" presStyleCnt="0"/>
      <dgm:spPr/>
    </dgm:pt>
    <dgm:pt modelId="{A6E6BA38-DF46-4B85-814D-AC892F53B883}" type="pres">
      <dgm:prSet presAssocID="{C5F11AF3-4BBA-4388-B306-0FF0EACA3838}" presName="tx1" presStyleLbl="revTx" presStyleIdx="2" presStyleCnt="7"/>
      <dgm:spPr/>
    </dgm:pt>
    <dgm:pt modelId="{FB030389-5077-4B21-93D2-653076188BCB}" type="pres">
      <dgm:prSet presAssocID="{C5F11AF3-4BBA-4388-B306-0FF0EACA3838}" presName="vert1" presStyleCnt="0"/>
      <dgm:spPr/>
    </dgm:pt>
    <dgm:pt modelId="{E63FCE65-2988-4A57-93AA-283EC188E81C}" type="pres">
      <dgm:prSet presAssocID="{DAEEE056-2FE9-4806-B97D-EE3A9121AF23}" presName="thickLine" presStyleLbl="alignNode1" presStyleIdx="3" presStyleCnt="7"/>
      <dgm:spPr/>
    </dgm:pt>
    <dgm:pt modelId="{097DC859-F379-4A9F-BB00-9D6DD116AD2D}" type="pres">
      <dgm:prSet presAssocID="{DAEEE056-2FE9-4806-B97D-EE3A9121AF23}" presName="horz1" presStyleCnt="0"/>
      <dgm:spPr/>
    </dgm:pt>
    <dgm:pt modelId="{5DB2012A-096C-449F-B09E-2DABC85F1D29}" type="pres">
      <dgm:prSet presAssocID="{DAEEE056-2FE9-4806-B97D-EE3A9121AF23}" presName="tx1" presStyleLbl="revTx" presStyleIdx="3" presStyleCnt="7"/>
      <dgm:spPr/>
    </dgm:pt>
    <dgm:pt modelId="{BBC7DA7A-AD8D-4C06-A5A2-6B144702FCC5}" type="pres">
      <dgm:prSet presAssocID="{DAEEE056-2FE9-4806-B97D-EE3A9121AF23}" presName="vert1" presStyleCnt="0"/>
      <dgm:spPr/>
    </dgm:pt>
    <dgm:pt modelId="{87156776-37F7-4628-83F3-E716816646A2}" type="pres">
      <dgm:prSet presAssocID="{EDCD9576-2652-4766-92A9-9E4D665C6A58}" presName="thickLine" presStyleLbl="alignNode1" presStyleIdx="4" presStyleCnt="7"/>
      <dgm:spPr/>
    </dgm:pt>
    <dgm:pt modelId="{D8669BFD-0614-46B2-8C2A-890853C4EEF9}" type="pres">
      <dgm:prSet presAssocID="{EDCD9576-2652-4766-92A9-9E4D665C6A58}" presName="horz1" presStyleCnt="0"/>
      <dgm:spPr/>
    </dgm:pt>
    <dgm:pt modelId="{3F50A027-44CE-40C0-A04A-6D60BC09422A}" type="pres">
      <dgm:prSet presAssocID="{EDCD9576-2652-4766-92A9-9E4D665C6A58}" presName="tx1" presStyleLbl="revTx" presStyleIdx="4" presStyleCnt="7"/>
      <dgm:spPr/>
    </dgm:pt>
    <dgm:pt modelId="{C3EC9299-D752-404A-9FC6-FADCE338D966}" type="pres">
      <dgm:prSet presAssocID="{EDCD9576-2652-4766-92A9-9E4D665C6A58}" presName="vert1" presStyleCnt="0"/>
      <dgm:spPr/>
    </dgm:pt>
    <dgm:pt modelId="{A2BF8F2E-F9B1-4B55-A172-04D272595CD6}" type="pres">
      <dgm:prSet presAssocID="{9CB05D24-C2E5-4125-9AF2-D8D2C333DF0F}" presName="thickLine" presStyleLbl="alignNode1" presStyleIdx="5" presStyleCnt="7"/>
      <dgm:spPr/>
    </dgm:pt>
    <dgm:pt modelId="{454F48C6-54CC-4DD0-9368-8F75A0021DA5}" type="pres">
      <dgm:prSet presAssocID="{9CB05D24-C2E5-4125-9AF2-D8D2C333DF0F}" presName="horz1" presStyleCnt="0"/>
      <dgm:spPr/>
    </dgm:pt>
    <dgm:pt modelId="{99266A91-66E0-4A6B-8E0E-54F77F6B2457}" type="pres">
      <dgm:prSet presAssocID="{9CB05D24-C2E5-4125-9AF2-D8D2C333DF0F}" presName="tx1" presStyleLbl="revTx" presStyleIdx="5" presStyleCnt="7"/>
      <dgm:spPr/>
    </dgm:pt>
    <dgm:pt modelId="{38B69CE4-57D7-4776-9BEA-6199E68EAB8C}" type="pres">
      <dgm:prSet presAssocID="{9CB05D24-C2E5-4125-9AF2-D8D2C333DF0F}" presName="vert1" presStyleCnt="0"/>
      <dgm:spPr/>
    </dgm:pt>
    <dgm:pt modelId="{C227670C-21DE-46F2-A0EB-D2E6D04DB381}" type="pres">
      <dgm:prSet presAssocID="{26665B86-21A1-4DD2-80A2-7F848594A95C}" presName="thickLine" presStyleLbl="alignNode1" presStyleIdx="6" presStyleCnt="7"/>
      <dgm:spPr/>
    </dgm:pt>
    <dgm:pt modelId="{459126FD-1C8A-4B37-B0CF-C023619E4183}" type="pres">
      <dgm:prSet presAssocID="{26665B86-21A1-4DD2-80A2-7F848594A95C}" presName="horz1" presStyleCnt="0"/>
      <dgm:spPr/>
    </dgm:pt>
    <dgm:pt modelId="{269766E1-6779-4440-AAF4-54342C12A115}" type="pres">
      <dgm:prSet presAssocID="{26665B86-21A1-4DD2-80A2-7F848594A95C}" presName="tx1" presStyleLbl="revTx" presStyleIdx="6" presStyleCnt="7"/>
      <dgm:spPr/>
    </dgm:pt>
    <dgm:pt modelId="{306E6D94-762E-49D0-AAEA-E61286E10FE2}" type="pres">
      <dgm:prSet presAssocID="{26665B86-21A1-4DD2-80A2-7F848594A95C}" presName="vert1" presStyleCnt="0"/>
      <dgm:spPr/>
    </dgm:pt>
  </dgm:ptLst>
  <dgm:cxnLst>
    <dgm:cxn modelId="{5A396C05-2CE8-4352-A7B9-067812F77522}" type="presOf" srcId="{DAEEE056-2FE9-4806-B97D-EE3A9121AF23}" destId="{5DB2012A-096C-449F-B09E-2DABC85F1D29}" srcOrd="0" destOrd="0" presId="urn:microsoft.com/office/officeart/2008/layout/LinedList"/>
    <dgm:cxn modelId="{48F76718-F279-479E-8CD8-94222E1D373B}" type="presOf" srcId="{EC7DB7DD-80C2-4D56-B161-E3D84825E465}" destId="{BDAB90CF-A5F1-4126-8A00-E9BA49783947}" srcOrd="0" destOrd="0" presId="urn:microsoft.com/office/officeart/2008/layout/LinedList"/>
    <dgm:cxn modelId="{A8334740-1FC7-4D0D-8552-C4F255BF5500}" srcId="{B102FAFB-6FA2-4DCE-87B7-671553577334}" destId="{26665B86-21A1-4DD2-80A2-7F848594A95C}" srcOrd="6" destOrd="0" parTransId="{53C6A2D7-3E05-4441-ACE3-EA8C0C0977A1}" sibTransId="{DECEEBA2-786C-4E60-B7FB-15FC0C104745}"/>
    <dgm:cxn modelId="{1E33E460-BE95-4C18-A3F4-7171DE6B59A9}" srcId="{B102FAFB-6FA2-4DCE-87B7-671553577334}" destId="{EDCD9576-2652-4766-92A9-9E4D665C6A58}" srcOrd="4" destOrd="0" parTransId="{EE40F97D-8F5C-4ED4-A53F-4F46BBFF4C6E}" sibTransId="{6B04FEDC-10F4-495F-BF00-648C1E3F571F}"/>
    <dgm:cxn modelId="{DBB90D43-0A6F-47FE-A19A-DCB716E181E1}" type="presOf" srcId="{26665B86-21A1-4DD2-80A2-7F848594A95C}" destId="{269766E1-6779-4440-AAF4-54342C12A115}" srcOrd="0" destOrd="0" presId="urn:microsoft.com/office/officeart/2008/layout/LinedList"/>
    <dgm:cxn modelId="{ABF6EA65-97F2-4B6F-8ADC-C41213C55752}" type="presOf" srcId="{F3E0B630-F55C-42F8-AE77-662879BA083C}" destId="{F039B8AB-01AD-451C-AE39-9ACA61AB17F0}" srcOrd="0" destOrd="0" presId="urn:microsoft.com/office/officeart/2008/layout/LinedList"/>
    <dgm:cxn modelId="{F078D446-EE6C-41F5-B19B-F9EF72ED78E7}" type="presOf" srcId="{9CB05D24-C2E5-4125-9AF2-D8D2C333DF0F}" destId="{99266A91-66E0-4A6B-8E0E-54F77F6B2457}" srcOrd="0" destOrd="0" presId="urn:microsoft.com/office/officeart/2008/layout/LinedList"/>
    <dgm:cxn modelId="{0D508D71-8316-47FF-AB15-A5ADAF8B24E5}" srcId="{B102FAFB-6FA2-4DCE-87B7-671553577334}" destId="{C5F11AF3-4BBA-4388-B306-0FF0EACA3838}" srcOrd="2" destOrd="0" parTransId="{676E3FF1-F40A-4A58-AB4D-6659BB46DBB5}" sibTransId="{B79D7E8D-0E41-4B76-9CCD-32F2FC8E4F96}"/>
    <dgm:cxn modelId="{5CD14388-B52A-40E9-8D82-027999063C0E}" srcId="{B102FAFB-6FA2-4DCE-87B7-671553577334}" destId="{DAEEE056-2FE9-4806-B97D-EE3A9121AF23}" srcOrd="3" destOrd="0" parTransId="{9EC83A60-45A3-41F0-B610-3E17F29BA392}" sibTransId="{DD3ED32B-141F-4D27-A12D-5D218F2403E4}"/>
    <dgm:cxn modelId="{AE47C5C9-22F0-47FC-A7E0-5BCC4ABBAE62}" type="presOf" srcId="{B102FAFB-6FA2-4DCE-87B7-671553577334}" destId="{07A44BCE-C8AE-4A9C-977B-1F46633FCC1A}" srcOrd="0" destOrd="0" presId="urn:microsoft.com/office/officeart/2008/layout/LinedList"/>
    <dgm:cxn modelId="{0A2A2BCB-9BE2-45A5-AA99-EA52B345B178}" srcId="{B102FAFB-6FA2-4DCE-87B7-671553577334}" destId="{F3E0B630-F55C-42F8-AE77-662879BA083C}" srcOrd="0" destOrd="0" parTransId="{5A4D1F35-A578-4176-B799-ADD2A54280F5}" sibTransId="{678AB37E-77ED-459D-9EE6-EC5BD1528CD7}"/>
    <dgm:cxn modelId="{170EA0DC-F984-4F67-959C-F0BC549C76E6}" srcId="{B102FAFB-6FA2-4DCE-87B7-671553577334}" destId="{9CB05D24-C2E5-4125-9AF2-D8D2C333DF0F}" srcOrd="5" destOrd="0" parTransId="{E51FB770-0A68-44A7-99E6-995D5B37212F}" sibTransId="{1806D45F-0A6C-4A1F-9F0C-3A8C87E85524}"/>
    <dgm:cxn modelId="{2EC422EF-25BC-4D3F-8120-D0A255BF88D4}" type="presOf" srcId="{EDCD9576-2652-4766-92A9-9E4D665C6A58}" destId="{3F50A027-44CE-40C0-A04A-6D60BC09422A}" srcOrd="0" destOrd="0" presId="urn:microsoft.com/office/officeart/2008/layout/LinedList"/>
    <dgm:cxn modelId="{583D5BF5-5EEB-4A21-BCA1-6B3F2964CAB6}" type="presOf" srcId="{C5F11AF3-4BBA-4388-B306-0FF0EACA3838}" destId="{A6E6BA38-DF46-4B85-814D-AC892F53B883}" srcOrd="0" destOrd="0" presId="urn:microsoft.com/office/officeart/2008/layout/LinedList"/>
    <dgm:cxn modelId="{191C07FE-3D6F-48E0-BBC0-56D09CAFEE39}" srcId="{B102FAFB-6FA2-4DCE-87B7-671553577334}" destId="{EC7DB7DD-80C2-4D56-B161-E3D84825E465}" srcOrd="1" destOrd="0" parTransId="{6E6CD5C9-507A-4978-A4D5-AFA733BAFA71}" sibTransId="{BB0A382E-AA48-4F27-8B0E-9B885CC0F12E}"/>
    <dgm:cxn modelId="{DCF61827-51B9-4135-BC0A-ED9A2DE7CCE0}" type="presParOf" srcId="{07A44BCE-C8AE-4A9C-977B-1F46633FCC1A}" destId="{7C198F2E-E9C1-4131-A660-68DD6C8E380C}" srcOrd="0" destOrd="0" presId="urn:microsoft.com/office/officeart/2008/layout/LinedList"/>
    <dgm:cxn modelId="{83644511-A9AF-4212-840B-86D50359AA4E}" type="presParOf" srcId="{07A44BCE-C8AE-4A9C-977B-1F46633FCC1A}" destId="{F160983A-73BA-4EAF-AB51-9C4E568624CE}" srcOrd="1" destOrd="0" presId="urn:microsoft.com/office/officeart/2008/layout/LinedList"/>
    <dgm:cxn modelId="{EDC7C9AE-0843-447A-8F06-E5232E174ECD}" type="presParOf" srcId="{F160983A-73BA-4EAF-AB51-9C4E568624CE}" destId="{F039B8AB-01AD-451C-AE39-9ACA61AB17F0}" srcOrd="0" destOrd="0" presId="urn:microsoft.com/office/officeart/2008/layout/LinedList"/>
    <dgm:cxn modelId="{C021F016-2678-481C-9FF6-B50A10EDF1C9}" type="presParOf" srcId="{F160983A-73BA-4EAF-AB51-9C4E568624CE}" destId="{1D87390D-9074-4B2E-8245-CDE8101F85EE}" srcOrd="1" destOrd="0" presId="urn:microsoft.com/office/officeart/2008/layout/LinedList"/>
    <dgm:cxn modelId="{0E61E4BB-30DE-40CF-B8AC-521B0C33CFB4}" type="presParOf" srcId="{07A44BCE-C8AE-4A9C-977B-1F46633FCC1A}" destId="{48D88716-6D71-421D-82E2-030608706EE5}" srcOrd="2" destOrd="0" presId="urn:microsoft.com/office/officeart/2008/layout/LinedList"/>
    <dgm:cxn modelId="{0B7C7D14-AB34-433F-82AA-92EF31283A89}" type="presParOf" srcId="{07A44BCE-C8AE-4A9C-977B-1F46633FCC1A}" destId="{2F17DEFC-9B45-4D90-A5F8-8235B78CD149}" srcOrd="3" destOrd="0" presId="urn:microsoft.com/office/officeart/2008/layout/LinedList"/>
    <dgm:cxn modelId="{81493CAF-C7DF-4CD7-ACDC-E06EEAB0E5F8}" type="presParOf" srcId="{2F17DEFC-9B45-4D90-A5F8-8235B78CD149}" destId="{BDAB90CF-A5F1-4126-8A00-E9BA49783947}" srcOrd="0" destOrd="0" presId="urn:microsoft.com/office/officeart/2008/layout/LinedList"/>
    <dgm:cxn modelId="{AB429EF7-C568-476C-92CD-E383A058FD6A}" type="presParOf" srcId="{2F17DEFC-9B45-4D90-A5F8-8235B78CD149}" destId="{5E50A3F3-29F2-442C-94E4-8B3260E67887}" srcOrd="1" destOrd="0" presId="urn:microsoft.com/office/officeart/2008/layout/LinedList"/>
    <dgm:cxn modelId="{8B957105-2916-4660-BDB1-EBAE610CD825}" type="presParOf" srcId="{07A44BCE-C8AE-4A9C-977B-1F46633FCC1A}" destId="{4DA86493-BF44-4DA3-B75C-61C56275B585}" srcOrd="4" destOrd="0" presId="urn:microsoft.com/office/officeart/2008/layout/LinedList"/>
    <dgm:cxn modelId="{CF37E23E-EC07-41F5-9678-426CE6EDC39C}" type="presParOf" srcId="{07A44BCE-C8AE-4A9C-977B-1F46633FCC1A}" destId="{9A60D524-315A-429B-8750-DE5C3C28E465}" srcOrd="5" destOrd="0" presId="urn:microsoft.com/office/officeart/2008/layout/LinedList"/>
    <dgm:cxn modelId="{AC0D9B2E-B675-4971-8100-124C69F2EC1B}" type="presParOf" srcId="{9A60D524-315A-429B-8750-DE5C3C28E465}" destId="{A6E6BA38-DF46-4B85-814D-AC892F53B883}" srcOrd="0" destOrd="0" presId="urn:microsoft.com/office/officeart/2008/layout/LinedList"/>
    <dgm:cxn modelId="{9D46C5B9-B01C-4DE8-9A3F-48C629A2EEF0}" type="presParOf" srcId="{9A60D524-315A-429B-8750-DE5C3C28E465}" destId="{FB030389-5077-4B21-93D2-653076188BCB}" srcOrd="1" destOrd="0" presId="urn:microsoft.com/office/officeart/2008/layout/LinedList"/>
    <dgm:cxn modelId="{895752B2-2865-4213-9C09-DD2E867AC6E1}" type="presParOf" srcId="{07A44BCE-C8AE-4A9C-977B-1F46633FCC1A}" destId="{E63FCE65-2988-4A57-93AA-283EC188E81C}" srcOrd="6" destOrd="0" presId="urn:microsoft.com/office/officeart/2008/layout/LinedList"/>
    <dgm:cxn modelId="{016BAE92-3E49-46D4-AF36-0FFF41EB868B}" type="presParOf" srcId="{07A44BCE-C8AE-4A9C-977B-1F46633FCC1A}" destId="{097DC859-F379-4A9F-BB00-9D6DD116AD2D}" srcOrd="7" destOrd="0" presId="urn:microsoft.com/office/officeart/2008/layout/LinedList"/>
    <dgm:cxn modelId="{85F10D23-7082-4441-9175-C2161DF1B389}" type="presParOf" srcId="{097DC859-F379-4A9F-BB00-9D6DD116AD2D}" destId="{5DB2012A-096C-449F-B09E-2DABC85F1D29}" srcOrd="0" destOrd="0" presId="urn:microsoft.com/office/officeart/2008/layout/LinedList"/>
    <dgm:cxn modelId="{B390BC87-2D38-4B5C-B144-3F5A2B39FB89}" type="presParOf" srcId="{097DC859-F379-4A9F-BB00-9D6DD116AD2D}" destId="{BBC7DA7A-AD8D-4C06-A5A2-6B144702FCC5}" srcOrd="1" destOrd="0" presId="urn:microsoft.com/office/officeart/2008/layout/LinedList"/>
    <dgm:cxn modelId="{B8383472-1A90-4857-BAEA-D3D964CCA435}" type="presParOf" srcId="{07A44BCE-C8AE-4A9C-977B-1F46633FCC1A}" destId="{87156776-37F7-4628-83F3-E716816646A2}" srcOrd="8" destOrd="0" presId="urn:microsoft.com/office/officeart/2008/layout/LinedList"/>
    <dgm:cxn modelId="{DF11CDEF-E816-40AB-9F9D-6CA3897F130B}" type="presParOf" srcId="{07A44BCE-C8AE-4A9C-977B-1F46633FCC1A}" destId="{D8669BFD-0614-46B2-8C2A-890853C4EEF9}" srcOrd="9" destOrd="0" presId="urn:microsoft.com/office/officeart/2008/layout/LinedList"/>
    <dgm:cxn modelId="{10A416B5-A7A0-4BC3-8932-7BBAD4507E9B}" type="presParOf" srcId="{D8669BFD-0614-46B2-8C2A-890853C4EEF9}" destId="{3F50A027-44CE-40C0-A04A-6D60BC09422A}" srcOrd="0" destOrd="0" presId="urn:microsoft.com/office/officeart/2008/layout/LinedList"/>
    <dgm:cxn modelId="{6AF41390-E909-4512-9716-A0702CE6247D}" type="presParOf" srcId="{D8669BFD-0614-46B2-8C2A-890853C4EEF9}" destId="{C3EC9299-D752-404A-9FC6-FADCE338D966}" srcOrd="1" destOrd="0" presId="urn:microsoft.com/office/officeart/2008/layout/LinedList"/>
    <dgm:cxn modelId="{5ABD21A7-FA90-4FD4-973A-E830AB4D5437}" type="presParOf" srcId="{07A44BCE-C8AE-4A9C-977B-1F46633FCC1A}" destId="{A2BF8F2E-F9B1-4B55-A172-04D272595CD6}" srcOrd="10" destOrd="0" presId="urn:microsoft.com/office/officeart/2008/layout/LinedList"/>
    <dgm:cxn modelId="{CC590DD7-9E39-4A29-8917-D6D95A70B60F}" type="presParOf" srcId="{07A44BCE-C8AE-4A9C-977B-1F46633FCC1A}" destId="{454F48C6-54CC-4DD0-9368-8F75A0021DA5}" srcOrd="11" destOrd="0" presId="urn:microsoft.com/office/officeart/2008/layout/LinedList"/>
    <dgm:cxn modelId="{77E5DADF-BBAB-40F0-BEB5-CEC96D7DBE34}" type="presParOf" srcId="{454F48C6-54CC-4DD0-9368-8F75A0021DA5}" destId="{99266A91-66E0-4A6B-8E0E-54F77F6B2457}" srcOrd="0" destOrd="0" presId="urn:microsoft.com/office/officeart/2008/layout/LinedList"/>
    <dgm:cxn modelId="{EB19B4F4-9D56-4EED-91C0-A79C71408F6C}" type="presParOf" srcId="{454F48C6-54CC-4DD0-9368-8F75A0021DA5}" destId="{38B69CE4-57D7-4776-9BEA-6199E68EAB8C}" srcOrd="1" destOrd="0" presId="urn:microsoft.com/office/officeart/2008/layout/LinedList"/>
    <dgm:cxn modelId="{3F8783BF-6E14-4F1B-8673-2D5F89B07617}" type="presParOf" srcId="{07A44BCE-C8AE-4A9C-977B-1F46633FCC1A}" destId="{C227670C-21DE-46F2-A0EB-D2E6D04DB381}" srcOrd="12" destOrd="0" presId="urn:microsoft.com/office/officeart/2008/layout/LinedList"/>
    <dgm:cxn modelId="{504138C9-ED54-417C-91AD-FB7D1B37571E}" type="presParOf" srcId="{07A44BCE-C8AE-4A9C-977B-1F46633FCC1A}" destId="{459126FD-1C8A-4B37-B0CF-C023619E4183}" srcOrd="13" destOrd="0" presId="urn:microsoft.com/office/officeart/2008/layout/LinedList"/>
    <dgm:cxn modelId="{065174BD-45F6-447B-85E3-1A7CB259EE00}" type="presParOf" srcId="{459126FD-1C8A-4B37-B0CF-C023619E4183}" destId="{269766E1-6779-4440-AAF4-54342C12A115}" srcOrd="0" destOrd="0" presId="urn:microsoft.com/office/officeart/2008/layout/LinedList"/>
    <dgm:cxn modelId="{A2F7CD45-EB18-4EA0-8F1D-5DDEB60C58AB}" type="presParOf" srcId="{459126FD-1C8A-4B37-B0CF-C023619E4183}" destId="{306E6D94-762E-49D0-AAEA-E61286E10F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52087-4634-4B0E-BB2B-F2E24CC5CC5D}">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A7748D-8B73-4356-876D-30D507D1C1D5}">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852C7-39B1-463D-9308-FCF2650B15E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Mock exam</a:t>
          </a:r>
          <a:endParaRPr lang="en-US" sz="1900" kern="1200"/>
        </a:p>
      </dsp:txBody>
      <dsp:txXfrm>
        <a:off x="1074268" y="4366"/>
        <a:ext cx="5170996" cy="930102"/>
      </dsp:txXfrm>
    </dsp:sp>
    <dsp:sp modelId="{E59629CF-4C12-4867-B49A-A76312491C22}">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8D787A-F13B-4693-8A14-5FAD24CD80F1}">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E00EA7-B654-4AE0-AE92-9BBA6C34E4EC}">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dirty="0"/>
            <a:t>Small answer questions/ multiple choice questions</a:t>
          </a:r>
          <a:endParaRPr lang="en-US" sz="1900" kern="1200" dirty="0"/>
        </a:p>
      </dsp:txBody>
      <dsp:txXfrm>
        <a:off x="1074268" y="1166994"/>
        <a:ext cx="5170996" cy="930102"/>
      </dsp:txXfrm>
    </dsp:sp>
    <dsp:sp modelId="{B2B17BA7-7620-472A-A82D-FB430857B67C}">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41B17-0CF9-4F99-A155-4AAE4276F964}">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EEA3FC-CB54-45D1-A4AD-7D90FF60A6F2}">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Scenario questions. </a:t>
          </a:r>
          <a:endParaRPr lang="en-US" sz="1900" kern="1200"/>
        </a:p>
      </dsp:txBody>
      <dsp:txXfrm>
        <a:off x="1074268" y="2329622"/>
        <a:ext cx="5170996" cy="930102"/>
      </dsp:txXfrm>
    </dsp:sp>
    <dsp:sp modelId="{AE48C2B1-0B85-4A7E-90A7-0B5A63B9D99E}">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0569D0-191A-4F17-B917-06A1D9F2B4EB}">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6FE0BE-244C-4C6E-AFFE-110A48B23D7C}">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Exam. </a:t>
          </a:r>
          <a:endParaRPr lang="en-US" sz="1900" kern="1200"/>
        </a:p>
      </dsp:txBody>
      <dsp:txXfrm>
        <a:off x="1074268" y="3492250"/>
        <a:ext cx="5170996" cy="930102"/>
      </dsp:txXfrm>
    </dsp:sp>
    <dsp:sp modelId="{27613604-6F5B-47C6-BB29-1D2C79DBFE03}">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EA8DD-CA38-430B-80AC-5278FD1B4D63}">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B2A3FA-5DC3-461D-BD01-ADD218A41DC2}">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Summary/ Thank you, any questions?</a:t>
          </a:r>
          <a:endParaRPr lang="en-US" sz="19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C72FD-50BA-4A86-9A73-92382FF30E3B}">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7D838-5695-492B-86C9-5F73DBED268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3/ Name and explain two situation in which a partnership can be dissolved. [6 Marks] </a:t>
          </a:r>
          <a:endParaRPr lang="en-US" sz="3300" kern="1200"/>
        </a:p>
      </dsp:txBody>
      <dsp:txXfrm>
        <a:off x="696297" y="538547"/>
        <a:ext cx="4171627" cy="2590157"/>
      </dsp:txXfrm>
    </dsp:sp>
    <dsp:sp modelId="{6AC1FD40-B393-41F6-ACCB-157DBEE86003}">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1A7936-0BC5-4DE9-9554-0C2ACC13479A}">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4/ Explain passing off relating to business names. [ 1 Mark] </a:t>
          </a:r>
          <a:endParaRPr lang="en-US" sz="33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98F2E-E9C1-4131-A660-68DD6C8E380C}">
      <dsp:nvSpPr>
        <dsp:cNvPr id="0" name=""/>
        <dsp:cNvSpPr/>
      </dsp:nvSpPr>
      <dsp:spPr>
        <a:xfrm>
          <a:off x="0" y="675"/>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39B8AB-01AD-451C-AE39-9ACA61AB17F0}">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Sole trader – including tax</a:t>
          </a:r>
          <a:endParaRPr lang="en-US" sz="3600" kern="1200"/>
        </a:p>
      </dsp:txBody>
      <dsp:txXfrm>
        <a:off x="0" y="675"/>
        <a:ext cx="6900512" cy="790684"/>
      </dsp:txXfrm>
    </dsp:sp>
    <dsp:sp modelId="{48D88716-6D71-421D-82E2-030608706EE5}">
      <dsp:nvSpPr>
        <dsp:cNvPr id="0" name=""/>
        <dsp:cNvSpPr/>
      </dsp:nvSpPr>
      <dsp:spPr>
        <a:xfrm>
          <a:off x="0" y="791359"/>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AB90CF-A5F1-4126-8A00-E9BA49783947}">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Partnerships – Beginning to end.</a:t>
          </a:r>
          <a:endParaRPr lang="en-US" sz="3600" kern="1200"/>
        </a:p>
      </dsp:txBody>
      <dsp:txXfrm>
        <a:off x="0" y="791359"/>
        <a:ext cx="6900512" cy="790684"/>
      </dsp:txXfrm>
    </dsp:sp>
    <dsp:sp modelId="{4DA86493-BF44-4DA3-B75C-61C56275B585}">
      <dsp:nvSpPr>
        <dsp:cNvPr id="0" name=""/>
        <dsp:cNvSpPr/>
      </dsp:nvSpPr>
      <dsp:spPr>
        <a:xfrm>
          <a:off x="0" y="1582044"/>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E6BA38-DF46-4B85-814D-AC892F53B883}">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Limited liability partnerships</a:t>
          </a:r>
          <a:endParaRPr lang="en-US" sz="3600" kern="1200"/>
        </a:p>
      </dsp:txBody>
      <dsp:txXfrm>
        <a:off x="0" y="1582044"/>
        <a:ext cx="6900512" cy="790684"/>
      </dsp:txXfrm>
    </dsp:sp>
    <dsp:sp modelId="{E63FCE65-2988-4A57-93AA-283EC188E81C}">
      <dsp:nvSpPr>
        <dsp:cNvPr id="0" name=""/>
        <dsp:cNvSpPr/>
      </dsp:nvSpPr>
      <dsp:spPr>
        <a:xfrm>
          <a:off x="0" y="2372728"/>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B2012A-096C-449F-B09E-2DABC85F1D29}">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Shelf companies </a:t>
          </a:r>
          <a:endParaRPr lang="en-US" sz="3600" kern="1200"/>
        </a:p>
      </dsp:txBody>
      <dsp:txXfrm>
        <a:off x="0" y="2372728"/>
        <a:ext cx="6900512" cy="790684"/>
      </dsp:txXfrm>
    </dsp:sp>
    <dsp:sp modelId="{87156776-37F7-4628-83F3-E716816646A2}">
      <dsp:nvSpPr>
        <dsp:cNvPr id="0" name=""/>
        <dsp:cNvSpPr/>
      </dsp:nvSpPr>
      <dsp:spPr>
        <a:xfrm>
          <a:off x="0" y="3163412"/>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50A027-44CE-40C0-A04A-6D60BC09422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Business names </a:t>
          </a:r>
          <a:endParaRPr lang="en-US" sz="3600" kern="1200"/>
        </a:p>
      </dsp:txBody>
      <dsp:txXfrm>
        <a:off x="0" y="3163412"/>
        <a:ext cx="6900512" cy="790684"/>
      </dsp:txXfrm>
    </dsp:sp>
    <dsp:sp modelId="{A2BF8F2E-F9B1-4B55-A172-04D272595CD6}">
      <dsp:nvSpPr>
        <dsp:cNvPr id="0" name=""/>
        <dsp:cNvSpPr/>
      </dsp:nvSpPr>
      <dsp:spPr>
        <a:xfrm>
          <a:off x="0" y="3954096"/>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266A91-66E0-4A6B-8E0E-54F77F6B2457}">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Data protection</a:t>
          </a:r>
          <a:endParaRPr lang="en-US" sz="3600" kern="1200"/>
        </a:p>
      </dsp:txBody>
      <dsp:txXfrm>
        <a:off x="0" y="3954096"/>
        <a:ext cx="6900512" cy="790684"/>
      </dsp:txXfrm>
    </dsp:sp>
    <dsp:sp modelId="{C227670C-21DE-46F2-A0EB-D2E6D04DB381}">
      <dsp:nvSpPr>
        <dsp:cNvPr id="0" name=""/>
        <dsp:cNvSpPr/>
      </dsp:nvSpPr>
      <dsp:spPr>
        <a:xfrm>
          <a:off x="0" y="4744781"/>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9766E1-6779-4440-AAF4-54342C12A115}">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Capital Gains tax</a:t>
          </a:r>
          <a:endParaRPr lang="en-US" sz="3600" kern="1200"/>
        </a:p>
      </dsp:txBody>
      <dsp:txXfrm>
        <a:off x="0" y="4744781"/>
        <a:ext cx="6900512" cy="7906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E2D9C-055C-FC0D-7F79-9433B618B0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5FE9B3-DD03-83F3-7F02-3C488E9AE2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0D70E1-6BB0-91A0-C2FE-C1577B213E2A}"/>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5" name="Footer Placeholder 4">
            <a:extLst>
              <a:ext uri="{FF2B5EF4-FFF2-40B4-BE49-F238E27FC236}">
                <a16:creationId xmlns:a16="http://schemas.microsoft.com/office/drawing/2014/main" id="{8762CE17-D426-A684-E1F3-EF2C3D0B3F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5A9BBF-4466-141B-692E-07F4C4D8B6D8}"/>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2246780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69C14-0F0E-1149-BDEF-604DA9CEF6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C6B980-374B-3164-30FB-4967ED748C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DC3CE6-6516-CBEA-9FAF-FC206FC6FA19}"/>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5" name="Footer Placeholder 4">
            <a:extLst>
              <a:ext uri="{FF2B5EF4-FFF2-40B4-BE49-F238E27FC236}">
                <a16:creationId xmlns:a16="http://schemas.microsoft.com/office/drawing/2014/main" id="{2D3B5B1B-EA4D-468A-A309-02EC5452F4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97A6AD-688B-E691-EC92-06FF2A6BC21C}"/>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290495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8BD67-7394-4097-6A27-5A7555BF6F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412B71-EBA1-0269-0FAA-B0008D4555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370F93-E5C0-25C2-E99D-C55ABF988413}"/>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5" name="Footer Placeholder 4">
            <a:extLst>
              <a:ext uri="{FF2B5EF4-FFF2-40B4-BE49-F238E27FC236}">
                <a16:creationId xmlns:a16="http://schemas.microsoft.com/office/drawing/2014/main" id="{603A8BBA-3780-7559-2408-A9700CB0C4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0A5B0B-B75C-6959-74E3-3F396EAF2E92}"/>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330088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6608D-C8A7-87F3-CC28-71B44A2DD7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7B8CCF-249F-2976-050F-A67B5CA572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9821F1-1D2D-B3DD-6CA7-A955F76465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1D7F6A-D318-2165-53A1-7FF2AFE357C1}"/>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6" name="Footer Placeholder 5">
            <a:extLst>
              <a:ext uri="{FF2B5EF4-FFF2-40B4-BE49-F238E27FC236}">
                <a16:creationId xmlns:a16="http://schemas.microsoft.com/office/drawing/2014/main" id="{9F517A31-42CF-5578-C883-997DE9505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9BCDCD-FA36-CFF9-D411-639FE3A90635}"/>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1344772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970E-9C8F-605D-B710-51ACD68F1E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BE43D4-32D7-DD79-3C0A-4EEE1D160F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992D29-9CD1-6542-DA33-6FAB6E32D7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C01828-2610-FA11-9860-716E8B0B3F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CDA5F2-69B0-E8FF-F34C-A2E9CB1B29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8301F-4CE2-74B7-035A-5AD8C3D037E0}"/>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8" name="Footer Placeholder 7">
            <a:extLst>
              <a:ext uri="{FF2B5EF4-FFF2-40B4-BE49-F238E27FC236}">
                <a16:creationId xmlns:a16="http://schemas.microsoft.com/office/drawing/2014/main" id="{28BE0962-1426-98A2-9533-FC66F322A2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D92169-5353-B322-9B19-1546631B012E}"/>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814744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6654-CABC-E2C6-5000-03950640C8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9888F5-04DA-556D-9CDE-9F6455AB36F0}"/>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4" name="Footer Placeholder 3">
            <a:extLst>
              <a:ext uri="{FF2B5EF4-FFF2-40B4-BE49-F238E27FC236}">
                <a16:creationId xmlns:a16="http://schemas.microsoft.com/office/drawing/2014/main" id="{6DD35019-5D78-148B-5FDA-1DA321455C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65E648-CC9D-66D5-2097-55D7853A2072}"/>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2379959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FEE72-6BDD-0C15-1B01-E1067B93A52E}"/>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3" name="Footer Placeholder 2">
            <a:extLst>
              <a:ext uri="{FF2B5EF4-FFF2-40B4-BE49-F238E27FC236}">
                <a16:creationId xmlns:a16="http://schemas.microsoft.com/office/drawing/2014/main" id="{856BFEE6-8675-72F9-8733-C10BD5D1E3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7790CB-C504-5446-0AAF-76FD9B56A5B8}"/>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148925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15BB9-FBD2-845C-6C29-4B74DDED98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D352BB-4E3B-D415-496F-443F2DB547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D11286-2E74-8E42-C948-2F6110E679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BA9738-460C-47D2-9B11-5C1C6F2A9086}"/>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6" name="Footer Placeholder 5">
            <a:extLst>
              <a:ext uri="{FF2B5EF4-FFF2-40B4-BE49-F238E27FC236}">
                <a16:creationId xmlns:a16="http://schemas.microsoft.com/office/drawing/2014/main" id="{CA1F4771-EFC9-E5AC-82C6-7E738CEEF3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6D7084-245F-8B6C-AA2D-A489A4F3CAFD}"/>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219782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1E3F6-32CF-0DFA-9D2E-DD7B8F17B9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7796BD-B336-EE9C-15C2-B470E9F120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D8D661-10AA-D050-2A2B-233F540D7E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5CEC2F-8217-761A-E6EC-5F18A90CD13D}"/>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6" name="Footer Placeholder 5">
            <a:extLst>
              <a:ext uri="{FF2B5EF4-FFF2-40B4-BE49-F238E27FC236}">
                <a16:creationId xmlns:a16="http://schemas.microsoft.com/office/drawing/2014/main" id="{256FCC5E-A5CF-F687-883A-E6D99F449F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1938B9-08A1-2B1B-12BE-F3BCA3C25310}"/>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3003889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83A62-3E35-2702-1BDF-B249930C44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CC8947-EC82-7771-A177-277223E4AE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E787D-6480-4425-D1F8-6CA626D5C33E}"/>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5" name="Footer Placeholder 4">
            <a:extLst>
              <a:ext uri="{FF2B5EF4-FFF2-40B4-BE49-F238E27FC236}">
                <a16:creationId xmlns:a16="http://schemas.microsoft.com/office/drawing/2014/main" id="{4F3CDE71-985C-D66E-1823-15DD9F219F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F9B6F-B1A2-9B1E-9106-44F729325B20}"/>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3710113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BC486-DED3-9D44-6F4F-889FBA92DD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92F28E-4EAF-28AF-A2A2-28C3FCA74E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049C78-9F6A-4CF3-95E9-35FCC1592C43}"/>
              </a:ext>
            </a:extLst>
          </p:cNvPr>
          <p:cNvSpPr>
            <a:spLocks noGrp="1"/>
          </p:cNvSpPr>
          <p:nvPr>
            <p:ph type="dt" sz="half" idx="10"/>
          </p:nvPr>
        </p:nvSpPr>
        <p:spPr/>
        <p:txBody>
          <a:bodyPr/>
          <a:lstStyle/>
          <a:p>
            <a:fld id="{C1663A75-1412-46A7-9BF1-8F7F06AA6386}" type="datetimeFigureOut">
              <a:rPr lang="en-GB" smtClean="0"/>
              <a:t>29/04/2025</a:t>
            </a:fld>
            <a:endParaRPr lang="en-GB"/>
          </a:p>
        </p:txBody>
      </p:sp>
      <p:sp>
        <p:nvSpPr>
          <p:cNvPr id="5" name="Footer Placeholder 4">
            <a:extLst>
              <a:ext uri="{FF2B5EF4-FFF2-40B4-BE49-F238E27FC236}">
                <a16:creationId xmlns:a16="http://schemas.microsoft.com/office/drawing/2014/main" id="{C7DA79F1-DA67-44E0-8EE5-575911ACE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197601-36DA-A55C-75DF-7BF4D17446D9}"/>
              </a:ext>
            </a:extLst>
          </p:cNvPr>
          <p:cNvSpPr>
            <a:spLocks noGrp="1"/>
          </p:cNvSpPr>
          <p:nvPr>
            <p:ph type="sldNum" sz="quarter" idx="12"/>
          </p:nvPr>
        </p:nvSpPr>
        <p:spPr/>
        <p:txBody>
          <a:bodyPr/>
          <a:lstStyle/>
          <a:p>
            <a:fld id="{C2914020-398B-4BA4-A982-5A75C10285E4}" type="slidenum">
              <a:rPr lang="en-GB" smtClean="0"/>
              <a:t>‹#›</a:t>
            </a:fld>
            <a:endParaRPr lang="en-GB"/>
          </a:p>
        </p:txBody>
      </p:sp>
    </p:spTree>
    <p:extLst>
      <p:ext uri="{BB962C8B-B14F-4D97-AF65-F5344CB8AC3E}">
        <p14:creationId xmlns:p14="http://schemas.microsoft.com/office/powerpoint/2010/main" val="3200969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0AB3E-71D2-C1A6-B4E7-34010496BB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9729C-C5C8-B5BF-643A-1B620F04FC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D13BA3-FC03-20F9-4D0D-3C2E49E3A4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663A75-1412-46A7-9BF1-8F7F06AA6386}" type="datetimeFigureOut">
              <a:rPr lang="en-GB" smtClean="0"/>
              <a:t>29/04/2025</a:t>
            </a:fld>
            <a:endParaRPr lang="en-GB"/>
          </a:p>
        </p:txBody>
      </p:sp>
      <p:sp>
        <p:nvSpPr>
          <p:cNvPr id="5" name="Footer Placeholder 4">
            <a:extLst>
              <a:ext uri="{FF2B5EF4-FFF2-40B4-BE49-F238E27FC236}">
                <a16:creationId xmlns:a16="http://schemas.microsoft.com/office/drawing/2014/main" id="{98A6C49A-D025-B196-AF1F-0C90C456B8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AC4DF5-22A6-58C7-7D73-B369398A2A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2914020-398B-4BA4-A982-5A75C10285E4}" type="slidenum">
              <a:rPr lang="en-GB" smtClean="0"/>
              <a:t>‹#›</a:t>
            </a:fld>
            <a:endParaRPr lang="en-GB"/>
          </a:p>
        </p:txBody>
      </p:sp>
    </p:spTree>
    <p:extLst>
      <p:ext uri="{BB962C8B-B14F-4D97-AF65-F5344CB8AC3E}">
        <p14:creationId xmlns:p14="http://schemas.microsoft.com/office/powerpoint/2010/main" val="3889282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ootsimple.com/2012/04/a-japanese-themed-modular-house/"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completeuniversityguide.co.uk/student-advice/after-you-start/how-to-revise-for-exams-top-tips" TargetMode="External"/><Relationship Id="rId2" Type="http://schemas.openxmlformats.org/officeDocument/2006/relationships/hyperlink" Target="https://www.uwtsd.ac.uk/study/experience-facilities/student-support-wellbeing/learning-support"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maldives-sea-blue-palm-ocean-sky-1357020/" TargetMode="External"/><Relationship Id="rId2" Type="http://schemas.openxmlformats.org/officeDocument/2006/relationships/image" Target="../media/image22.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5C7B2-CBB0-6707-9005-4BE5FE48BDDB}"/>
              </a:ext>
            </a:extLst>
          </p:cNvPr>
          <p:cNvSpPr>
            <a:spLocks noGrp="1"/>
          </p:cNvSpPr>
          <p:nvPr>
            <p:ph type="ctrTitle"/>
          </p:nvPr>
        </p:nvSpPr>
        <p:spPr>
          <a:xfrm>
            <a:off x="890338" y="640080"/>
            <a:ext cx="3734014" cy="3566160"/>
          </a:xfrm>
        </p:spPr>
        <p:txBody>
          <a:bodyPr anchor="b">
            <a:normAutofit/>
          </a:bodyPr>
          <a:lstStyle/>
          <a:p>
            <a:pPr algn="l"/>
            <a:r>
              <a:rPr lang="en-GB" sz="4600" b="1" i="1" u="sng" dirty="0"/>
              <a:t>Business Law and Practice Revision Session</a:t>
            </a:r>
          </a:p>
        </p:txBody>
      </p:sp>
      <p:sp>
        <p:nvSpPr>
          <p:cNvPr id="3" name="Subtitle 2">
            <a:extLst>
              <a:ext uri="{FF2B5EF4-FFF2-40B4-BE49-F238E27FC236}">
                <a16:creationId xmlns:a16="http://schemas.microsoft.com/office/drawing/2014/main" id="{EB34A676-560E-3F10-DC27-1C806E0ABC08}"/>
              </a:ext>
            </a:extLst>
          </p:cNvPr>
          <p:cNvSpPr>
            <a:spLocks noGrp="1"/>
          </p:cNvSpPr>
          <p:nvPr>
            <p:ph type="subTitle" idx="1"/>
          </p:nvPr>
        </p:nvSpPr>
        <p:spPr>
          <a:xfrm>
            <a:off x="890339" y="4636008"/>
            <a:ext cx="3734014" cy="1572768"/>
          </a:xfrm>
        </p:spPr>
        <p:txBody>
          <a:bodyPr>
            <a:normAutofit/>
          </a:bodyPr>
          <a:lstStyle/>
          <a:p>
            <a:pPr algn="l"/>
            <a:r>
              <a:rPr lang="en-GB" dirty="0"/>
              <a:t>By Zita Draper </a:t>
            </a:r>
            <a:endParaRPr lang="en-GB"/>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udents in classroom seated individually at single tables, with bags on floor, reading and writing on paper sheets">
            <a:extLst>
              <a:ext uri="{FF2B5EF4-FFF2-40B4-BE49-F238E27FC236}">
                <a16:creationId xmlns:a16="http://schemas.microsoft.com/office/drawing/2014/main" id="{BE67254C-312F-755D-FFA4-35D223D534E2}"/>
              </a:ext>
            </a:extLst>
          </p:cNvPr>
          <p:cNvPicPr>
            <a:picLocks noChangeAspect="1"/>
          </p:cNvPicPr>
          <p:nvPr/>
        </p:nvPicPr>
        <p:blipFill>
          <a:blip r:embed="rId2">
            <a:extLst>
              <a:ext uri="{28A0092B-C50C-407E-A947-70E740481C1C}">
                <a14:useLocalDpi xmlns:a14="http://schemas.microsoft.com/office/drawing/2010/main" val="0"/>
              </a:ext>
            </a:extLst>
          </a:blip>
          <a:srcRect l="20025" r="1302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11187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0C662D0-7CE1-AD9C-8F56-4C58943931FE}"/>
              </a:ext>
            </a:extLst>
          </p:cNvPr>
          <p:cNvSpPr>
            <a:spLocks noGrp="1"/>
          </p:cNvSpPr>
          <p:nvPr>
            <p:ph type="title"/>
          </p:nvPr>
        </p:nvSpPr>
        <p:spPr>
          <a:xfrm>
            <a:off x="333511" y="400844"/>
            <a:ext cx="3939688" cy="5583126"/>
          </a:xfrm>
        </p:spPr>
        <p:txBody>
          <a:bodyPr>
            <a:normAutofit/>
          </a:bodyPr>
          <a:lstStyle/>
          <a:p>
            <a:pPr algn="r"/>
            <a:r>
              <a:rPr lang="en-GB" sz="8000" b="1" i="1" u="sng" dirty="0"/>
              <a:t>Content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FB12ED-EF51-DDBC-01CB-6C458C2F2D4D}"/>
              </a:ext>
            </a:extLst>
          </p:cNvPr>
          <p:cNvGraphicFramePr>
            <a:graphicFrameLocks noGrp="1"/>
          </p:cNvGraphicFramePr>
          <p:nvPr>
            <p:ph idx="1"/>
            <p:extLst>
              <p:ext uri="{D42A27DB-BD31-4B8C-83A1-F6EECF244321}">
                <p14:modId xmlns:p14="http://schemas.microsoft.com/office/powerpoint/2010/main" val="2267994127"/>
              </p:ext>
            </p:extLst>
          </p:nvPr>
        </p:nvGraphicFramePr>
        <p:xfrm>
          <a:off x="5182908" y="545699"/>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2405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3A7D1-6996-912C-D034-DAD30F5E7069}"/>
              </a:ext>
            </a:extLst>
          </p:cNvPr>
          <p:cNvSpPr>
            <a:spLocks noGrp="1"/>
          </p:cNvSpPr>
          <p:nvPr>
            <p:ph type="title"/>
          </p:nvPr>
        </p:nvSpPr>
        <p:spPr>
          <a:xfrm>
            <a:off x="761803" y="350196"/>
            <a:ext cx="4646904" cy="1624520"/>
          </a:xfrm>
        </p:spPr>
        <p:txBody>
          <a:bodyPr anchor="ctr">
            <a:normAutofit/>
          </a:bodyPr>
          <a:lstStyle/>
          <a:p>
            <a:pPr algn="ctr"/>
            <a:r>
              <a:rPr lang="en-GB" sz="5400" b="1" i="1" u="sng" dirty="0"/>
              <a:t>Mock exam </a:t>
            </a:r>
          </a:p>
        </p:txBody>
      </p:sp>
      <p:sp>
        <p:nvSpPr>
          <p:cNvPr id="3" name="Content Placeholder 2">
            <a:extLst>
              <a:ext uri="{FF2B5EF4-FFF2-40B4-BE49-F238E27FC236}">
                <a16:creationId xmlns:a16="http://schemas.microsoft.com/office/drawing/2014/main" id="{4A6477DD-2CA3-CF16-F663-FDB2F5B80B9D}"/>
              </a:ext>
            </a:extLst>
          </p:cNvPr>
          <p:cNvSpPr>
            <a:spLocks noGrp="1"/>
          </p:cNvSpPr>
          <p:nvPr>
            <p:ph idx="1"/>
          </p:nvPr>
        </p:nvSpPr>
        <p:spPr>
          <a:xfrm>
            <a:off x="615905" y="1974716"/>
            <a:ext cx="4646905" cy="3613149"/>
          </a:xfrm>
        </p:spPr>
        <p:txBody>
          <a:bodyPr anchor="ctr">
            <a:normAutofit/>
          </a:bodyPr>
          <a:lstStyle/>
          <a:p>
            <a:r>
              <a:rPr lang="en-GB" sz="2000" dirty="0"/>
              <a:t>Please see in front of you a copy of a mock exam. </a:t>
            </a:r>
          </a:p>
          <a:p>
            <a:endParaRPr lang="en-GB" sz="2000" dirty="0"/>
          </a:p>
          <a:p>
            <a:r>
              <a:rPr lang="en-GB" sz="2000" dirty="0"/>
              <a:t>Have a go!</a:t>
            </a:r>
          </a:p>
        </p:txBody>
      </p:sp>
      <p:pic>
        <p:nvPicPr>
          <p:cNvPr id="5" name="Picture 4">
            <a:extLst>
              <a:ext uri="{FF2B5EF4-FFF2-40B4-BE49-F238E27FC236}">
                <a16:creationId xmlns:a16="http://schemas.microsoft.com/office/drawing/2014/main" id="{1B4CEC02-0B1C-2145-B9DF-B7FCD3B75D46}"/>
              </a:ext>
            </a:extLst>
          </p:cNvPr>
          <p:cNvPicPr>
            <a:picLocks noChangeAspect="1"/>
          </p:cNvPicPr>
          <p:nvPr/>
        </p:nvPicPr>
        <p:blipFill>
          <a:blip r:embed="rId2"/>
          <a:srcRect l="12295" r="37649"/>
          <a:stretch/>
        </p:blipFill>
        <p:spPr>
          <a:xfrm>
            <a:off x="6096000" y="1"/>
            <a:ext cx="6102825" cy="6858000"/>
          </a:xfrm>
          <a:prstGeom prst="rect">
            <a:avLst/>
          </a:prstGeom>
        </p:spPr>
      </p:pic>
    </p:spTree>
    <p:extLst>
      <p:ext uri="{BB962C8B-B14F-4D97-AF65-F5344CB8AC3E}">
        <p14:creationId xmlns:p14="http://schemas.microsoft.com/office/powerpoint/2010/main" val="1848477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4BC48C-15BB-F88E-B878-69CFF13296E5}"/>
              </a:ext>
            </a:extLst>
          </p:cNvPr>
          <p:cNvSpPr>
            <a:spLocks noGrp="1"/>
          </p:cNvSpPr>
          <p:nvPr>
            <p:ph type="title"/>
          </p:nvPr>
        </p:nvSpPr>
        <p:spPr>
          <a:xfrm>
            <a:off x="761803" y="350196"/>
            <a:ext cx="4646904" cy="1624520"/>
          </a:xfrm>
        </p:spPr>
        <p:txBody>
          <a:bodyPr anchor="ctr">
            <a:normAutofit/>
          </a:bodyPr>
          <a:lstStyle/>
          <a:p>
            <a:r>
              <a:rPr lang="en-GB" sz="3700" b="1" i="1" u="sng"/>
              <a:t>Let’s practice some small answer questions?</a:t>
            </a:r>
          </a:p>
        </p:txBody>
      </p:sp>
      <p:sp>
        <p:nvSpPr>
          <p:cNvPr id="3" name="Content Placeholder 2">
            <a:extLst>
              <a:ext uri="{FF2B5EF4-FFF2-40B4-BE49-F238E27FC236}">
                <a16:creationId xmlns:a16="http://schemas.microsoft.com/office/drawing/2014/main" id="{F43BC8A6-1E78-DAD6-5867-0B87C29BDEF5}"/>
              </a:ext>
            </a:extLst>
          </p:cNvPr>
          <p:cNvSpPr>
            <a:spLocks noGrp="1"/>
          </p:cNvSpPr>
          <p:nvPr>
            <p:ph idx="1"/>
          </p:nvPr>
        </p:nvSpPr>
        <p:spPr>
          <a:xfrm>
            <a:off x="761802" y="2743200"/>
            <a:ext cx="4646905" cy="3613149"/>
          </a:xfrm>
        </p:spPr>
        <p:txBody>
          <a:bodyPr anchor="ctr">
            <a:normAutofit/>
          </a:bodyPr>
          <a:lstStyle/>
          <a:p>
            <a:r>
              <a:rPr lang="en-GB" sz="2000" dirty="0"/>
              <a:t>1/ Define a Sole trader [1 Mark] </a:t>
            </a:r>
          </a:p>
          <a:p>
            <a:endParaRPr lang="en-GB" sz="2000" dirty="0"/>
          </a:p>
          <a:p>
            <a:endParaRPr lang="en-GB" sz="2000" dirty="0"/>
          </a:p>
          <a:p>
            <a:endParaRPr lang="en-GB" sz="2000" dirty="0"/>
          </a:p>
          <a:p>
            <a:r>
              <a:rPr lang="en-GB" sz="2000" dirty="0"/>
              <a:t>2/ What is the difference between a tailor-made company and a shelf company? [4 Marks] </a:t>
            </a:r>
          </a:p>
        </p:txBody>
      </p:sp>
      <p:pic>
        <p:nvPicPr>
          <p:cNvPr id="5" name="Picture 4" descr="Person writing on a notepad">
            <a:extLst>
              <a:ext uri="{FF2B5EF4-FFF2-40B4-BE49-F238E27FC236}">
                <a16:creationId xmlns:a16="http://schemas.microsoft.com/office/drawing/2014/main" id="{7AAD84D3-25DD-DF54-69C4-9A80B607B84C}"/>
              </a:ext>
            </a:extLst>
          </p:cNvPr>
          <p:cNvPicPr>
            <a:picLocks noChangeAspect="1"/>
          </p:cNvPicPr>
          <p:nvPr/>
        </p:nvPicPr>
        <p:blipFill>
          <a:blip r:embed="rId2"/>
          <a:srcRect l="18431" r="11046"/>
          <a:stretch/>
        </p:blipFill>
        <p:spPr>
          <a:xfrm>
            <a:off x="6096000" y="1"/>
            <a:ext cx="6102825" cy="6858000"/>
          </a:xfrm>
          <a:prstGeom prst="rect">
            <a:avLst/>
          </a:prstGeom>
        </p:spPr>
      </p:pic>
    </p:spTree>
    <p:extLst>
      <p:ext uri="{BB962C8B-B14F-4D97-AF65-F5344CB8AC3E}">
        <p14:creationId xmlns:p14="http://schemas.microsoft.com/office/powerpoint/2010/main" val="843792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82B85-EFF4-75CA-1C2E-0361E4414A31}"/>
              </a:ext>
            </a:extLst>
          </p:cNvPr>
          <p:cNvSpPr>
            <a:spLocks noGrp="1"/>
          </p:cNvSpPr>
          <p:nvPr>
            <p:ph type="title"/>
          </p:nvPr>
        </p:nvSpPr>
        <p:spPr>
          <a:xfrm>
            <a:off x="1043631" y="809898"/>
            <a:ext cx="10173010" cy="1554480"/>
          </a:xfrm>
        </p:spPr>
        <p:txBody>
          <a:bodyPr anchor="ctr">
            <a:normAutofit/>
          </a:bodyPr>
          <a:lstStyle/>
          <a:p>
            <a:pPr algn="ctr"/>
            <a:r>
              <a:rPr lang="en-GB" sz="6600" b="1" i="1" u="sng" dirty="0"/>
              <a:t>Continued</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77EB96-A53B-1366-F542-DFCBC2D767EA}"/>
              </a:ext>
            </a:extLst>
          </p:cNvPr>
          <p:cNvGraphicFramePr>
            <a:graphicFrameLocks noGrp="1"/>
          </p:cNvGraphicFramePr>
          <p:nvPr>
            <p:ph idx="1"/>
            <p:extLst>
              <p:ext uri="{D42A27DB-BD31-4B8C-83A1-F6EECF244321}">
                <p14:modId xmlns:p14="http://schemas.microsoft.com/office/powerpoint/2010/main" val="166317858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659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18233-5798-D644-1C46-19DE644BDB32}"/>
              </a:ext>
            </a:extLst>
          </p:cNvPr>
          <p:cNvSpPr>
            <a:spLocks noGrp="1"/>
          </p:cNvSpPr>
          <p:nvPr>
            <p:ph type="title"/>
          </p:nvPr>
        </p:nvSpPr>
        <p:spPr>
          <a:xfrm>
            <a:off x="1245072" y="1289765"/>
            <a:ext cx="3651101" cy="4270963"/>
          </a:xfrm>
        </p:spPr>
        <p:txBody>
          <a:bodyPr anchor="ctr">
            <a:normAutofit/>
          </a:bodyPr>
          <a:lstStyle/>
          <a:p>
            <a:pPr algn="ctr"/>
            <a:r>
              <a:rPr lang="en-GB" sz="5600" b="1" i="1" u="sng">
                <a:solidFill>
                  <a:srgbClr val="FFFFFF"/>
                </a:solidFill>
              </a:rPr>
              <a:t>Kahoot!</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C906C37-2877-83EF-0A81-A1244EBFC377}"/>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Let’s use Kahoot to do some multiple-choice questions. </a:t>
            </a:r>
          </a:p>
          <a:p>
            <a:endParaRPr lang="en-GB" sz="2000">
              <a:solidFill>
                <a:schemeClr val="tx1">
                  <a:alpha val="80000"/>
                </a:schemeClr>
              </a:solidFill>
            </a:endParaRPr>
          </a:p>
          <a:p>
            <a:r>
              <a:rPr lang="en-GB" sz="2000">
                <a:solidFill>
                  <a:schemeClr val="tx1">
                    <a:alpha val="80000"/>
                  </a:schemeClr>
                </a:solidFill>
              </a:rPr>
              <a:t>These are based on the exam content. </a:t>
            </a:r>
          </a:p>
          <a:p>
            <a:endParaRPr lang="en-GB" sz="2000">
              <a:solidFill>
                <a:schemeClr val="tx1">
                  <a:alpha val="80000"/>
                </a:schemeClr>
              </a:solidFill>
            </a:endParaRPr>
          </a:p>
          <a:p>
            <a:r>
              <a:rPr lang="en-GB" sz="2000">
                <a:solidFill>
                  <a:schemeClr val="tx1">
                    <a:alpha val="80000"/>
                  </a:schemeClr>
                </a:solidFill>
              </a:rPr>
              <a:t>Pay close attention. </a:t>
            </a:r>
          </a:p>
          <a:p>
            <a:endParaRPr lang="en-GB" sz="2000">
              <a:solidFill>
                <a:schemeClr val="tx1">
                  <a:alpha val="80000"/>
                </a:schemeClr>
              </a:solidFill>
            </a:endParaRPr>
          </a:p>
          <a:p>
            <a:r>
              <a:rPr lang="en-GB" sz="2000">
                <a:solidFill>
                  <a:schemeClr val="tx1">
                    <a:alpha val="80000"/>
                  </a:schemeClr>
                </a:solidFill>
              </a:rPr>
              <a:t>Go to Kahoot.it and enter the code.</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9181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window&#10;&#10;AI-generated content may be incorrect.">
            <a:extLst>
              <a:ext uri="{FF2B5EF4-FFF2-40B4-BE49-F238E27FC236}">
                <a16:creationId xmlns:a16="http://schemas.microsoft.com/office/drawing/2014/main" id="{80A2E889-8BC4-055B-F8DF-A278DC46F1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1" y="1"/>
            <a:ext cx="12192000" cy="6857999"/>
          </a:xfrm>
          <a:prstGeom prst="rect">
            <a:avLst/>
          </a:prstGeom>
        </p:spPr>
      </p:pic>
      <p:sp>
        <p:nvSpPr>
          <p:cNvPr id="24" name="Freeform: Shape 23">
            <a:extLst>
              <a:ext uri="{FF2B5EF4-FFF2-40B4-BE49-F238E27FC236}">
                <a16:creationId xmlns:a16="http://schemas.microsoft.com/office/drawing/2014/main" id="{C74F2646-08C7-4051-81DA-751C43A03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DCD6552F-C98B-4FBA-842F-3EF2D5AC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3BBB19-8C56-4E81-95E1-3E955A8B0A25}"/>
              </a:ext>
            </a:extLst>
          </p:cNvPr>
          <p:cNvSpPr>
            <a:spLocks noGrp="1"/>
          </p:cNvSpPr>
          <p:nvPr>
            <p:ph type="title"/>
          </p:nvPr>
        </p:nvSpPr>
        <p:spPr>
          <a:xfrm>
            <a:off x="1215900" y="1071349"/>
            <a:ext cx="5886449" cy="1211475"/>
          </a:xfrm>
        </p:spPr>
        <p:txBody>
          <a:bodyPr>
            <a:normAutofit/>
          </a:bodyPr>
          <a:lstStyle/>
          <a:p>
            <a:pPr algn="ctr"/>
            <a:r>
              <a:rPr lang="en-GB" sz="3600" b="1" i="1" u="sng"/>
              <a:t>Let’s look at some scenario’s</a:t>
            </a:r>
          </a:p>
        </p:txBody>
      </p:sp>
      <p:sp>
        <p:nvSpPr>
          <p:cNvPr id="2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E636B4-8A9F-4241-327D-D388F456D4B7}"/>
              </a:ext>
            </a:extLst>
          </p:cNvPr>
          <p:cNvSpPr>
            <a:spLocks noGrp="1"/>
          </p:cNvSpPr>
          <p:nvPr>
            <p:ph idx="1"/>
          </p:nvPr>
        </p:nvSpPr>
        <p:spPr>
          <a:xfrm>
            <a:off x="1283384" y="2419350"/>
            <a:ext cx="5751481" cy="3237647"/>
          </a:xfrm>
        </p:spPr>
        <p:txBody>
          <a:bodyPr anchor="ctr">
            <a:normAutofit/>
          </a:bodyPr>
          <a:lstStyle/>
          <a:p>
            <a:r>
              <a:rPr lang="en-GB" sz="1900"/>
              <a:t>Trevor wishes to become a sole trader. His business would be a joinery business, and he would like to call it Trevor Joinery. He has £20,000 to start the business and is therefore not concerned with any loans or extra finance. He would like to employee his daughter to work with him and does not plan on taking out any insurance. </a:t>
            </a:r>
          </a:p>
          <a:p>
            <a:endParaRPr lang="en-GB" sz="1900"/>
          </a:p>
          <a:p>
            <a:r>
              <a:rPr lang="en-GB" sz="1900"/>
              <a:t>However, he has decided to come to you for advice to ensure that the business is incompliance with the law. Advise Trevor.</a:t>
            </a:r>
          </a:p>
        </p:txBody>
      </p:sp>
    </p:spTree>
    <p:extLst>
      <p:ext uri="{BB962C8B-B14F-4D97-AF65-F5344CB8AC3E}">
        <p14:creationId xmlns:p14="http://schemas.microsoft.com/office/powerpoint/2010/main" val="3868040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Bride shopping for a white wedding dress">
            <a:extLst>
              <a:ext uri="{FF2B5EF4-FFF2-40B4-BE49-F238E27FC236}">
                <a16:creationId xmlns:a16="http://schemas.microsoft.com/office/drawing/2014/main" id="{9DD5104A-13E3-5419-AFFA-50E687B3C1C1}"/>
              </a:ext>
            </a:extLst>
          </p:cNvPr>
          <p:cNvPicPr>
            <a:picLocks noChangeAspect="1"/>
          </p:cNvPicPr>
          <p:nvPr/>
        </p:nvPicPr>
        <p:blipFill>
          <a:blip r:embed="rId2"/>
          <a:srcRect b="15730"/>
          <a:stretch/>
        </p:blipFill>
        <p:spPr>
          <a:xfrm>
            <a:off x="1" y="1"/>
            <a:ext cx="12192000" cy="6857999"/>
          </a:xfrm>
          <a:prstGeom prst="rect">
            <a:avLst/>
          </a:prstGeom>
        </p:spPr>
      </p:pic>
      <p:sp useBgFill="1">
        <p:nvSpPr>
          <p:cNvPr id="25" name="Freeform: Shape 24">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E1D95B8-733A-E94C-4798-F5D9A095E2C7}"/>
              </a:ext>
            </a:extLst>
          </p:cNvPr>
          <p:cNvSpPr>
            <a:spLocks noGrp="1"/>
          </p:cNvSpPr>
          <p:nvPr>
            <p:ph type="title"/>
          </p:nvPr>
        </p:nvSpPr>
        <p:spPr>
          <a:xfrm>
            <a:off x="1037809" y="1071350"/>
            <a:ext cx="4775162" cy="1339382"/>
          </a:xfrm>
        </p:spPr>
        <p:txBody>
          <a:bodyPr>
            <a:normAutofit/>
          </a:bodyPr>
          <a:lstStyle/>
          <a:p>
            <a:pPr algn="ctr"/>
            <a:r>
              <a:rPr lang="en-GB" sz="3600" b="1" i="1" u="sng"/>
              <a:t>Continued</a:t>
            </a:r>
          </a:p>
        </p:txBody>
      </p:sp>
      <p:sp>
        <p:nvSpPr>
          <p:cNvPr id="27"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71215C-4105-29C8-48DF-BC7FCA18C8B2}"/>
              </a:ext>
            </a:extLst>
          </p:cNvPr>
          <p:cNvSpPr>
            <a:spLocks noGrp="1"/>
          </p:cNvSpPr>
          <p:nvPr>
            <p:ph idx="1"/>
          </p:nvPr>
        </p:nvSpPr>
        <p:spPr>
          <a:xfrm>
            <a:off x="1189319" y="2547257"/>
            <a:ext cx="4458446" cy="3109740"/>
          </a:xfrm>
        </p:spPr>
        <p:txBody>
          <a:bodyPr anchor="ctr">
            <a:normAutofit/>
          </a:bodyPr>
          <a:lstStyle/>
          <a:p>
            <a:r>
              <a:rPr lang="en-GB" sz="1600"/>
              <a:t>Anabelle has recently decided to start selling her handmade clothes as a sole trader. She has decided that she will use her overdraft on her personal bank account to fund the business. She plans to call the business ‘’Ana’s handmade clothing Liverpool’’. She plans to employee Thomas and has informed him that although he is her employee, he would need to deal with his own taxes, he will be paid cash in hand. </a:t>
            </a:r>
          </a:p>
          <a:p>
            <a:endParaRPr lang="en-GB" sz="1600"/>
          </a:p>
          <a:p>
            <a:r>
              <a:rPr lang="en-GB" sz="1600"/>
              <a:t>Advise Anabelle.</a:t>
            </a:r>
          </a:p>
        </p:txBody>
      </p:sp>
    </p:spTree>
    <p:extLst>
      <p:ext uri="{BB962C8B-B14F-4D97-AF65-F5344CB8AC3E}">
        <p14:creationId xmlns:p14="http://schemas.microsoft.com/office/powerpoint/2010/main" val="2525305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page in a planner">
            <a:extLst>
              <a:ext uri="{FF2B5EF4-FFF2-40B4-BE49-F238E27FC236}">
                <a16:creationId xmlns:a16="http://schemas.microsoft.com/office/drawing/2014/main" id="{19F111B6-CE32-97C0-DD28-C61EB5D955FC}"/>
              </a:ext>
            </a:extLst>
          </p:cNvPr>
          <p:cNvPicPr>
            <a:picLocks noChangeAspect="1"/>
          </p:cNvPicPr>
          <p:nvPr/>
        </p:nvPicPr>
        <p:blipFill>
          <a:blip r:embed="rId2"/>
          <a:srcRect t="1760" b="13970"/>
          <a:stretch/>
        </p:blipFill>
        <p:spPr>
          <a:xfrm>
            <a:off x="1" y="1"/>
            <a:ext cx="12192000" cy="6857999"/>
          </a:xfrm>
          <a:prstGeom prst="rect">
            <a:avLst/>
          </a:prstGeom>
        </p:spPr>
      </p:pic>
      <p:sp useBgFill="1">
        <p:nvSpPr>
          <p:cNvPr id="25" name="Freeform: Shape 24">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6762C15-3B89-C8FD-7B8B-D5374D0839E9}"/>
              </a:ext>
            </a:extLst>
          </p:cNvPr>
          <p:cNvSpPr>
            <a:spLocks noGrp="1"/>
          </p:cNvSpPr>
          <p:nvPr>
            <p:ph type="title"/>
          </p:nvPr>
        </p:nvSpPr>
        <p:spPr>
          <a:xfrm>
            <a:off x="1037809" y="1071350"/>
            <a:ext cx="4775162" cy="1339382"/>
          </a:xfrm>
        </p:spPr>
        <p:txBody>
          <a:bodyPr>
            <a:normAutofit/>
          </a:bodyPr>
          <a:lstStyle/>
          <a:p>
            <a:pPr algn="ctr"/>
            <a:r>
              <a:rPr lang="en-GB" sz="3600" b="1" i="1" u="sng"/>
              <a:t>Exam </a:t>
            </a:r>
          </a:p>
        </p:txBody>
      </p:sp>
      <p:sp>
        <p:nvSpPr>
          <p:cNvPr id="27"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91AAD1-CF6E-464E-5C1D-4365B0431ED4}"/>
              </a:ext>
            </a:extLst>
          </p:cNvPr>
          <p:cNvSpPr>
            <a:spLocks noGrp="1"/>
          </p:cNvSpPr>
          <p:nvPr>
            <p:ph idx="1"/>
          </p:nvPr>
        </p:nvSpPr>
        <p:spPr>
          <a:xfrm>
            <a:off x="1189319" y="2547257"/>
            <a:ext cx="4458446" cy="3109740"/>
          </a:xfrm>
        </p:spPr>
        <p:txBody>
          <a:bodyPr anchor="ctr">
            <a:normAutofit/>
          </a:bodyPr>
          <a:lstStyle/>
          <a:p>
            <a:r>
              <a:rPr lang="en-GB" sz="2000" dirty="0"/>
              <a:t>2</a:t>
            </a:r>
            <a:r>
              <a:rPr lang="en-GB" sz="2000" baseline="30000" dirty="0"/>
              <a:t>nd</a:t>
            </a:r>
            <a:r>
              <a:rPr lang="en-GB" sz="2000" dirty="0"/>
              <a:t> of May 2025. </a:t>
            </a:r>
          </a:p>
          <a:p>
            <a:pPr marL="0" indent="0">
              <a:buNone/>
            </a:pPr>
            <a:endParaRPr lang="en-GB" sz="2000" dirty="0"/>
          </a:p>
          <a:p>
            <a:r>
              <a:rPr lang="en-GB" sz="2000" dirty="0"/>
              <a:t>Print your notes out in advance. </a:t>
            </a:r>
          </a:p>
          <a:p>
            <a:endParaRPr lang="en-GB" sz="2000" dirty="0"/>
          </a:p>
          <a:p>
            <a:r>
              <a:rPr lang="en-GB" sz="2000" dirty="0"/>
              <a:t>Ensure that you bring a black pen to the exam.</a:t>
            </a:r>
          </a:p>
        </p:txBody>
      </p:sp>
    </p:spTree>
    <p:extLst>
      <p:ext uri="{BB962C8B-B14F-4D97-AF65-F5344CB8AC3E}">
        <p14:creationId xmlns:p14="http://schemas.microsoft.com/office/powerpoint/2010/main" val="665770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80F6F-F0FD-9F6C-F705-E8BA7A08B567}"/>
              </a:ext>
            </a:extLst>
          </p:cNvPr>
          <p:cNvSpPr>
            <a:spLocks noGrp="1"/>
          </p:cNvSpPr>
          <p:nvPr>
            <p:ph type="title"/>
          </p:nvPr>
        </p:nvSpPr>
        <p:spPr>
          <a:xfrm>
            <a:off x="635000" y="640823"/>
            <a:ext cx="3418659" cy="5583148"/>
          </a:xfrm>
        </p:spPr>
        <p:txBody>
          <a:bodyPr anchor="ctr">
            <a:normAutofit/>
          </a:bodyPr>
          <a:lstStyle/>
          <a:p>
            <a:r>
              <a:rPr lang="en-GB" sz="5400" b="1" i="1" u="sng" dirty="0"/>
              <a:t>Areas of focus</a:t>
            </a:r>
            <a:endParaRPr lang="en-GB" sz="5400" b="1" i="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EAB02BA-AF38-F702-CAF6-5DA7E4107E17}"/>
              </a:ext>
            </a:extLst>
          </p:cNvPr>
          <p:cNvGraphicFramePr>
            <a:graphicFrameLocks noGrp="1"/>
          </p:cNvGraphicFramePr>
          <p:nvPr>
            <p:ph idx="1"/>
            <p:extLst>
              <p:ext uri="{D42A27DB-BD31-4B8C-83A1-F6EECF244321}">
                <p14:modId xmlns:p14="http://schemas.microsoft.com/office/powerpoint/2010/main" val="26093157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1815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Magnifying glass and question mark">
            <a:extLst>
              <a:ext uri="{FF2B5EF4-FFF2-40B4-BE49-F238E27FC236}">
                <a16:creationId xmlns:a16="http://schemas.microsoft.com/office/drawing/2014/main" id="{95A60273-8415-6B7B-D556-FCF2CDEFCB4A}"/>
              </a:ext>
            </a:extLst>
          </p:cNvPr>
          <p:cNvPicPr>
            <a:picLocks noChangeAspect="1"/>
          </p:cNvPicPr>
          <p:nvPr/>
        </p:nvPicPr>
        <p:blipFill>
          <a:blip r:embed="rId2"/>
          <a:srcRect l="29637" r="25988"/>
          <a:stretch/>
        </p:blipFill>
        <p:spPr>
          <a:xfrm>
            <a:off x="-1" y="-2"/>
            <a:ext cx="5410198" cy="6858002"/>
          </a:xfrm>
          <a:prstGeom prst="rect">
            <a:avLst/>
          </a:prstGeom>
        </p:spPr>
      </p:pic>
      <p:sp useBgFill="1">
        <p:nvSpPr>
          <p:cNvPr id="25" name="Rectangle 2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D1871-5806-5CBC-D2FF-1E77F3940B13}"/>
              </a:ext>
            </a:extLst>
          </p:cNvPr>
          <p:cNvSpPr>
            <a:spLocks noGrp="1"/>
          </p:cNvSpPr>
          <p:nvPr>
            <p:ph type="title"/>
          </p:nvPr>
        </p:nvSpPr>
        <p:spPr>
          <a:xfrm>
            <a:off x="6115317" y="405685"/>
            <a:ext cx="5464968" cy="1559301"/>
          </a:xfrm>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4EBBDDC3-69F7-8671-C482-2992D4B53D16}"/>
              </a:ext>
            </a:extLst>
          </p:cNvPr>
          <p:cNvSpPr>
            <a:spLocks noGrp="1"/>
          </p:cNvSpPr>
          <p:nvPr>
            <p:ph idx="1"/>
          </p:nvPr>
        </p:nvSpPr>
        <p:spPr>
          <a:xfrm>
            <a:off x="6115317" y="2743200"/>
            <a:ext cx="5247340" cy="3496878"/>
          </a:xfrm>
        </p:spPr>
        <p:txBody>
          <a:bodyPr anchor="ctr">
            <a:normAutofit/>
          </a:bodyPr>
          <a:lstStyle/>
          <a:p>
            <a:r>
              <a:rPr lang="en-GB" sz="2000" dirty="0"/>
              <a:t>Ensure that you read the questions carefully. </a:t>
            </a:r>
          </a:p>
          <a:p>
            <a:endParaRPr lang="en-GB" sz="2000" dirty="0"/>
          </a:p>
          <a:p>
            <a:r>
              <a:rPr lang="en-GB" sz="2000" dirty="0"/>
              <a:t>Check your answers before leaving. </a:t>
            </a:r>
          </a:p>
          <a:p>
            <a:endParaRPr lang="en-GB" sz="2000" dirty="0"/>
          </a:p>
          <a:p>
            <a:r>
              <a:rPr lang="en-GB" sz="2000" dirty="0"/>
              <a:t>Try your best!</a:t>
            </a:r>
          </a:p>
        </p:txBody>
      </p:sp>
    </p:spTree>
    <p:extLst>
      <p:ext uri="{BB962C8B-B14F-4D97-AF65-F5344CB8AC3E}">
        <p14:creationId xmlns:p14="http://schemas.microsoft.com/office/powerpoint/2010/main" val="1843887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856D4-E82F-605D-4D84-41F7BA4C799E}"/>
              </a:ext>
            </a:extLst>
          </p:cNvPr>
          <p:cNvSpPr>
            <a:spLocks noGrp="1"/>
          </p:cNvSpPr>
          <p:nvPr>
            <p:ph type="title"/>
          </p:nvPr>
        </p:nvSpPr>
        <p:spPr>
          <a:xfrm>
            <a:off x="761803" y="350196"/>
            <a:ext cx="4646904" cy="1624520"/>
          </a:xfrm>
        </p:spPr>
        <p:txBody>
          <a:bodyPr anchor="ctr">
            <a:normAutofit/>
          </a:bodyPr>
          <a:lstStyle/>
          <a:p>
            <a:pPr algn="ctr"/>
            <a:r>
              <a:rPr lang="en-GB" sz="4800" b="1" i="1" u="sng" dirty="0"/>
              <a:t>A reminder…..</a:t>
            </a:r>
          </a:p>
        </p:txBody>
      </p:sp>
      <p:sp>
        <p:nvSpPr>
          <p:cNvPr id="3" name="Content Placeholder 2">
            <a:extLst>
              <a:ext uri="{FF2B5EF4-FFF2-40B4-BE49-F238E27FC236}">
                <a16:creationId xmlns:a16="http://schemas.microsoft.com/office/drawing/2014/main" id="{F4CE7A9A-BF7B-C01C-111B-3A468FF95F7A}"/>
              </a:ext>
            </a:extLst>
          </p:cNvPr>
          <p:cNvSpPr>
            <a:spLocks noGrp="1"/>
          </p:cNvSpPr>
          <p:nvPr>
            <p:ph idx="1"/>
          </p:nvPr>
        </p:nvSpPr>
        <p:spPr>
          <a:xfrm>
            <a:off x="761802" y="2743200"/>
            <a:ext cx="4646905" cy="3613149"/>
          </a:xfrm>
        </p:spPr>
        <p:txBody>
          <a:bodyPr anchor="ctr">
            <a:normAutofit/>
          </a:bodyPr>
          <a:lstStyle/>
          <a:p>
            <a:r>
              <a:rPr lang="en-GB" sz="2000"/>
              <a:t>Exam season can be stressful. </a:t>
            </a:r>
          </a:p>
          <a:p>
            <a:endParaRPr lang="en-GB" sz="2000"/>
          </a:p>
          <a:p>
            <a:r>
              <a:rPr lang="en-GB" sz="2000"/>
              <a:t>Please ensure you look after yourself during this time. </a:t>
            </a:r>
          </a:p>
          <a:p>
            <a:endParaRPr lang="en-GB" sz="2000"/>
          </a:p>
          <a:p>
            <a:r>
              <a:rPr lang="en-GB" sz="2000"/>
              <a:t>Student Support – Via the Hwb. </a:t>
            </a:r>
          </a:p>
          <a:p>
            <a:r>
              <a:rPr lang="en-GB" sz="2000"/>
              <a:t>Other sources; </a:t>
            </a:r>
            <a:r>
              <a:rPr lang="en-GB" sz="2000">
                <a:hlinkClick r:id="rId2"/>
              </a:rPr>
              <a:t>Learning Support | University of Wales Trinity Saint David</a:t>
            </a:r>
            <a:endParaRPr lang="en-GB" sz="2000"/>
          </a:p>
          <a:p>
            <a:r>
              <a:rPr lang="en-GB" sz="2000">
                <a:hlinkClick r:id="rId3"/>
              </a:rPr>
              <a:t>How to revise for exams: Top tips</a:t>
            </a:r>
            <a:endParaRPr lang="en-GB" sz="2000"/>
          </a:p>
        </p:txBody>
      </p:sp>
      <p:pic>
        <p:nvPicPr>
          <p:cNvPr id="5" name="Picture 4" descr="Sticky notes on a wall">
            <a:extLst>
              <a:ext uri="{FF2B5EF4-FFF2-40B4-BE49-F238E27FC236}">
                <a16:creationId xmlns:a16="http://schemas.microsoft.com/office/drawing/2014/main" id="{26CD9B52-8BE1-9441-A487-8618DDC644FA}"/>
              </a:ext>
            </a:extLst>
          </p:cNvPr>
          <p:cNvPicPr>
            <a:picLocks noChangeAspect="1"/>
          </p:cNvPicPr>
          <p:nvPr/>
        </p:nvPicPr>
        <p:blipFill>
          <a:blip r:embed="rId4"/>
          <a:srcRect l="18834" r="19097" b="1"/>
          <a:stretch/>
        </p:blipFill>
        <p:spPr>
          <a:xfrm>
            <a:off x="6096000" y="1"/>
            <a:ext cx="6102825" cy="6858000"/>
          </a:xfrm>
          <a:prstGeom prst="rect">
            <a:avLst/>
          </a:prstGeom>
        </p:spPr>
      </p:pic>
    </p:spTree>
    <p:extLst>
      <p:ext uri="{BB962C8B-B14F-4D97-AF65-F5344CB8AC3E}">
        <p14:creationId xmlns:p14="http://schemas.microsoft.com/office/powerpoint/2010/main" val="1666190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12D55480-063A-6226-037C-963C80ED099C}"/>
              </a:ext>
            </a:extLst>
          </p:cNvPr>
          <p:cNvSpPr>
            <a:spLocks noGrp="1"/>
          </p:cNvSpPr>
          <p:nvPr>
            <p:ph type="title"/>
          </p:nvPr>
        </p:nvSpPr>
        <p:spPr>
          <a:xfrm>
            <a:off x="630936" y="640080"/>
            <a:ext cx="4818888" cy="1481328"/>
          </a:xfrm>
        </p:spPr>
        <p:txBody>
          <a:bodyPr anchor="b">
            <a:normAutofit/>
          </a:bodyPr>
          <a:lstStyle/>
          <a:p>
            <a:pPr algn="ctr"/>
            <a:r>
              <a:rPr lang="en-GB" sz="6600" b="1" i="1" u="sng" dirty="0"/>
              <a:t>News!</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2FD2332A-6A00-26E6-062E-7EDDBCEEEBEA}"/>
              </a:ext>
            </a:extLst>
          </p:cNvPr>
          <p:cNvSpPr>
            <a:spLocks noGrp="1"/>
          </p:cNvSpPr>
          <p:nvPr>
            <p:ph idx="1"/>
          </p:nvPr>
        </p:nvSpPr>
        <p:spPr>
          <a:xfrm>
            <a:off x="630936" y="2660904"/>
            <a:ext cx="4818888" cy="3547872"/>
          </a:xfrm>
        </p:spPr>
        <p:txBody>
          <a:bodyPr anchor="t">
            <a:normAutofit/>
          </a:bodyPr>
          <a:lstStyle/>
          <a:p>
            <a:r>
              <a:rPr lang="en-GB" sz="2200"/>
              <a:t>I will not teach you at level 6! </a:t>
            </a:r>
          </a:p>
          <a:p>
            <a:endParaRPr lang="en-GB" sz="2200"/>
          </a:p>
          <a:p>
            <a:r>
              <a:rPr lang="en-GB" sz="2200"/>
              <a:t>But I will still be around – so don’t be a stranger. </a:t>
            </a:r>
          </a:p>
          <a:p>
            <a:endParaRPr lang="en-GB" sz="2200"/>
          </a:p>
          <a:p>
            <a:r>
              <a:rPr lang="en-GB" sz="2200"/>
              <a:t>I will, however, be the Academic Misconduct Co-Ordinator for LCP – and I don’t want to see any of you referred for academic misconduct. </a:t>
            </a:r>
          </a:p>
          <a:p>
            <a:endParaRPr lang="en-GB" sz="2200"/>
          </a:p>
          <a:p>
            <a:endParaRPr lang="en-GB" sz="2200"/>
          </a:p>
        </p:txBody>
      </p:sp>
      <p:pic>
        <p:nvPicPr>
          <p:cNvPr id="3" name="Video 2" title="Aqua retro radio with rotating antenna">
            <a:hlinkClick r:id="" action="ppaction://media"/>
            <a:extLst>
              <a:ext uri="{FF2B5EF4-FFF2-40B4-BE49-F238E27FC236}">
                <a16:creationId xmlns:a16="http://schemas.microsoft.com/office/drawing/2014/main" id="{B8A824B2-B320-151E-EBD2-B7F06AE6B3D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099048" y="1893665"/>
            <a:ext cx="5458968" cy="3070669"/>
          </a:xfrm>
          <a:prstGeom prst="rect">
            <a:avLst/>
          </a:prstGeom>
        </p:spPr>
      </p:pic>
    </p:spTree>
    <p:extLst>
      <p:ext uri="{BB962C8B-B14F-4D97-AF65-F5344CB8AC3E}">
        <p14:creationId xmlns:p14="http://schemas.microsoft.com/office/powerpoint/2010/main" val="72627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61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583986-FADD-7E76-3371-4D2D572752A3}"/>
              </a:ext>
            </a:extLst>
          </p:cNvPr>
          <p:cNvSpPr>
            <a:spLocks noGrp="1"/>
          </p:cNvSpPr>
          <p:nvPr>
            <p:ph type="title"/>
          </p:nvPr>
        </p:nvSpPr>
        <p:spPr>
          <a:xfrm>
            <a:off x="498321" y="643234"/>
            <a:ext cx="3888526" cy="1800526"/>
          </a:xfrm>
        </p:spPr>
        <p:txBody>
          <a:bodyPr>
            <a:normAutofit/>
          </a:bodyPr>
          <a:lstStyle/>
          <a:p>
            <a:r>
              <a:rPr lang="en-GB" sz="6600" b="1" i="1" u="sng" dirty="0"/>
              <a:t>Summary</a:t>
            </a:r>
          </a:p>
        </p:txBody>
      </p:sp>
      <p:sp>
        <p:nvSpPr>
          <p:cNvPr id="3" name="Content Placeholder 2">
            <a:extLst>
              <a:ext uri="{FF2B5EF4-FFF2-40B4-BE49-F238E27FC236}">
                <a16:creationId xmlns:a16="http://schemas.microsoft.com/office/drawing/2014/main" id="{F411B38B-C043-F149-0E6F-6B1510D7C258}"/>
              </a:ext>
            </a:extLst>
          </p:cNvPr>
          <p:cNvSpPr>
            <a:spLocks noGrp="1"/>
          </p:cNvSpPr>
          <p:nvPr>
            <p:ph idx="1"/>
          </p:nvPr>
        </p:nvSpPr>
        <p:spPr>
          <a:xfrm>
            <a:off x="498319" y="2249260"/>
            <a:ext cx="3888528" cy="1800527"/>
          </a:xfrm>
        </p:spPr>
        <p:txBody>
          <a:bodyPr>
            <a:normAutofit/>
          </a:bodyPr>
          <a:lstStyle/>
          <a:p>
            <a:r>
              <a:rPr lang="en-GB" sz="2000" dirty="0"/>
              <a:t>Thursday’s session is not compulsory but is a revision session, nevertheless. </a:t>
            </a:r>
          </a:p>
          <a:p>
            <a:endParaRPr lang="en-GB" sz="2000" dirty="0"/>
          </a:p>
          <a:p>
            <a:r>
              <a:rPr lang="en-GB" sz="2000" dirty="0"/>
              <a:t>Exam Friday 2</a:t>
            </a:r>
            <a:r>
              <a:rPr lang="en-GB" sz="2000" baseline="30000" dirty="0"/>
              <a:t>nd</a:t>
            </a:r>
            <a:r>
              <a:rPr lang="en-GB" sz="2000" dirty="0"/>
              <a:t> May. </a:t>
            </a:r>
          </a:p>
        </p:txBody>
      </p:sp>
      <p:pic>
        <p:nvPicPr>
          <p:cNvPr id="5" name="Graphic 4" descr="Woman in black skirt">
            <a:extLst>
              <a:ext uri="{FF2B5EF4-FFF2-40B4-BE49-F238E27FC236}">
                <a16:creationId xmlns:a16="http://schemas.microsoft.com/office/drawing/2014/main" id="{D86728CD-D355-B98B-76EB-645B768572A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27678" y="643234"/>
            <a:ext cx="2494163" cy="5599876"/>
          </a:xfrm>
          <a:prstGeom prst="rect">
            <a:avLst/>
          </a:prstGeom>
        </p:spPr>
      </p:pic>
    </p:spTree>
    <p:extLst>
      <p:ext uri="{BB962C8B-B14F-4D97-AF65-F5344CB8AC3E}">
        <p14:creationId xmlns:p14="http://schemas.microsoft.com/office/powerpoint/2010/main" val="78391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alm tree on a beach&#10;&#10;AI-generated content may be incorrect.">
            <a:extLst>
              <a:ext uri="{FF2B5EF4-FFF2-40B4-BE49-F238E27FC236}">
                <a16:creationId xmlns:a16="http://schemas.microsoft.com/office/drawing/2014/main" id="{97B96882-473E-F70B-9E91-A07910376C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227" b="5868"/>
          <a:stretch/>
        </p:blipFill>
        <p:spPr>
          <a:xfrm>
            <a:off x="1" y="10"/>
            <a:ext cx="12191999" cy="6857990"/>
          </a:xfrm>
          <a:prstGeom prst="rect">
            <a:avLst/>
          </a:prstGeom>
        </p:spPr>
      </p:pic>
      <p:sp>
        <p:nvSpPr>
          <p:cNvPr id="26" name="Rectangle 2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652487B-4819-5B0D-17F3-90E86C490C42}"/>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7200" b="1" u="sng" dirty="0">
                <a:solidFill>
                  <a:srgbClr val="FFFFFF"/>
                </a:solidFill>
              </a:rPr>
              <a:t>Thank you!</a:t>
            </a:r>
          </a:p>
        </p:txBody>
      </p:sp>
      <p:sp>
        <p:nvSpPr>
          <p:cNvPr id="5" name="Subtitle 4">
            <a:extLst>
              <a:ext uri="{FF2B5EF4-FFF2-40B4-BE49-F238E27FC236}">
                <a16:creationId xmlns:a16="http://schemas.microsoft.com/office/drawing/2014/main" id="{A532B4B3-C9B0-95AF-A117-17E4C23FB82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b="1" dirty="0">
                <a:solidFill>
                  <a:srgbClr val="FFFFFF"/>
                </a:solidFill>
              </a:rPr>
              <a:t>Good luck in your exam, you are going to smash it!</a:t>
            </a:r>
          </a:p>
          <a:p>
            <a:r>
              <a:rPr lang="en-GB" sz="2200" b="1" dirty="0">
                <a:solidFill>
                  <a:srgbClr val="FFFFFF"/>
                </a:solidFill>
              </a:rPr>
              <a:t>And </a:t>
            </a:r>
          </a:p>
          <a:p>
            <a:r>
              <a:rPr lang="en-GB" sz="2200" b="1" dirty="0">
                <a:solidFill>
                  <a:srgbClr val="FFFFFF"/>
                </a:solidFill>
              </a:rPr>
              <a:t>Have a lovely and restful summer!</a:t>
            </a:r>
          </a:p>
        </p:txBody>
      </p:sp>
    </p:spTree>
    <p:extLst>
      <p:ext uri="{BB962C8B-B14F-4D97-AF65-F5344CB8AC3E}">
        <p14:creationId xmlns:p14="http://schemas.microsoft.com/office/powerpoint/2010/main" val="1957354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7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7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544</Words>
  <Application>Microsoft Office PowerPoint</Application>
  <PresentationFormat>Widescreen</PresentationFormat>
  <Paragraphs>79</Paragraphs>
  <Slides>15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Business Law and Practice Revision Session</vt:lpstr>
      <vt:lpstr>Content </vt:lpstr>
      <vt:lpstr>Mock exam </vt:lpstr>
      <vt:lpstr>Let’s practice some small answer questions?</vt:lpstr>
      <vt:lpstr>Continued</vt:lpstr>
      <vt:lpstr>Kahoot!</vt:lpstr>
      <vt:lpstr>Let’s look at some scenario’s</vt:lpstr>
      <vt:lpstr>Continued</vt:lpstr>
      <vt:lpstr>Exam </vt:lpstr>
      <vt:lpstr>Areas of focus</vt:lpstr>
      <vt:lpstr>Continued</vt:lpstr>
      <vt:lpstr>A reminder…..</vt:lpstr>
      <vt:lpstr>News!</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2025-04-10T08:42:30Z</dcterms:created>
  <dcterms:modified xsi:type="dcterms:W3CDTF">2025-04-29T11:32:35Z</dcterms:modified>
</cp:coreProperties>
</file>