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46" r:id="rId4"/>
  </p:sldMasterIdLst>
  <p:notesMasterIdLst>
    <p:notesMasterId r:id="rId22"/>
  </p:notesMasterIdLst>
  <p:handoutMasterIdLst>
    <p:handoutMasterId r:id="rId23"/>
  </p:handoutMasterIdLst>
  <p:sldIdLst>
    <p:sldId id="272" r:id="rId5"/>
    <p:sldId id="257" r:id="rId6"/>
    <p:sldId id="262" r:id="rId7"/>
    <p:sldId id="275" r:id="rId8"/>
    <p:sldId id="276" r:id="rId9"/>
    <p:sldId id="283" r:id="rId10"/>
    <p:sldId id="277" r:id="rId11"/>
    <p:sldId id="278" r:id="rId12"/>
    <p:sldId id="279" r:id="rId13"/>
    <p:sldId id="284" r:id="rId14"/>
    <p:sldId id="280" r:id="rId15"/>
    <p:sldId id="263" r:id="rId16"/>
    <p:sldId id="285" r:id="rId17"/>
    <p:sldId id="282" r:id="rId18"/>
    <p:sldId id="287" r:id="rId19"/>
    <p:sldId id="286" r:id="rId20"/>
    <p:sldId id="26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CB2F26-7120-4F7C-A9CF-CAC834BCA1C7}" v="25" dt="2025-10-19T02:24:33.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3202" autoAdjust="0"/>
  </p:normalViewPr>
  <p:slideViewPr>
    <p:cSldViewPr snapToGrid="0">
      <p:cViewPr varScale="1">
        <p:scale>
          <a:sx n="77" d="100"/>
          <a:sy n="77" d="100"/>
        </p:scale>
        <p:origin x="76" y="33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mathemba Socikwa (2128581)" userId="7b68f662-5006-4db0-849a-7699f769eb38" providerId="ADAL" clId="{95CB2F26-7120-4F7C-A9CF-CAC834BCA1C7}"/>
    <pc:docChg chg="undo redo custSel addSld delSld modSld">
      <pc:chgData name="Nomathemba Socikwa (2128581)" userId="7b68f662-5006-4db0-849a-7699f769eb38" providerId="ADAL" clId="{95CB2F26-7120-4F7C-A9CF-CAC834BCA1C7}" dt="2025-10-19T02:24:53.322" v="1177" actId="14100"/>
      <pc:docMkLst>
        <pc:docMk/>
      </pc:docMkLst>
      <pc:sldChg chg="addSp delSp modSp mod setBg setClrOvrMap">
        <pc:chgData name="Nomathemba Socikwa (2128581)" userId="7b68f662-5006-4db0-849a-7699f769eb38" providerId="ADAL" clId="{95CB2F26-7120-4F7C-A9CF-CAC834BCA1C7}" dt="2025-10-19T01:32:42.738" v="983" actId="207"/>
        <pc:sldMkLst>
          <pc:docMk/>
          <pc:sldMk cId="2233391020" sldId="257"/>
        </pc:sldMkLst>
        <pc:spChg chg="mod">
          <ac:chgData name="Nomathemba Socikwa (2128581)" userId="7b68f662-5006-4db0-849a-7699f769eb38" providerId="ADAL" clId="{95CB2F26-7120-4F7C-A9CF-CAC834BCA1C7}" dt="2025-10-17T04:31:59.393" v="724" actId="14100"/>
          <ac:spMkLst>
            <pc:docMk/>
            <pc:sldMk cId="2233391020" sldId="257"/>
            <ac:spMk id="2" creationId="{BDCE699D-9FC2-483D-9B52-64E766D1C93C}"/>
          </ac:spMkLst>
        </pc:spChg>
        <pc:spChg chg="mod ord">
          <ac:chgData name="Nomathemba Socikwa (2128581)" userId="7b68f662-5006-4db0-849a-7699f769eb38" providerId="ADAL" clId="{95CB2F26-7120-4F7C-A9CF-CAC834BCA1C7}" dt="2025-10-19T01:32:42.738" v="983" actId="207"/>
          <ac:spMkLst>
            <pc:docMk/>
            <pc:sldMk cId="2233391020" sldId="257"/>
            <ac:spMk id="3" creationId="{193CA132-7D5D-4211-B55D-004BEBAF221D}"/>
          </ac:spMkLst>
        </pc:spChg>
        <pc:spChg chg="mod ord">
          <ac:chgData name="Nomathemba Socikwa (2128581)" userId="7b68f662-5006-4db0-849a-7699f769eb38" providerId="ADAL" clId="{95CB2F26-7120-4F7C-A9CF-CAC834BCA1C7}" dt="2025-10-17T02:42:32.361" v="312" actId="26606"/>
          <ac:spMkLst>
            <pc:docMk/>
            <pc:sldMk cId="2233391020" sldId="257"/>
            <ac:spMk id="16" creationId="{95DF7CD3-0A75-4DF4-8D0D-D9476E843584}"/>
          </ac:spMkLst>
        </pc:spChg>
        <pc:spChg chg="mod ord">
          <ac:chgData name="Nomathemba Socikwa (2128581)" userId="7b68f662-5006-4db0-849a-7699f769eb38" providerId="ADAL" clId="{95CB2F26-7120-4F7C-A9CF-CAC834BCA1C7}" dt="2025-10-17T02:42:32.361" v="312" actId="26606"/>
          <ac:spMkLst>
            <pc:docMk/>
            <pc:sldMk cId="2233391020" sldId="257"/>
            <ac:spMk id="17" creationId="{9011F41C-F343-402F-840A-70C98C309B5D}"/>
          </ac:spMkLst>
        </pc:spChg>
        <pc:spChg chg="mod ord">
          <ac:chgData name="Nomathemba Socikwa (2128581)" userId="7b68f662-5006-4db0-849a-7699f769eb38" providerId="ADAL" clId="{95CB2F26-7120-4F7C-A9CF-CAC834BCA1C7}" dt="2025-10-17T04:32:05.775" v="725" actId="207"/>
          <ac:spMkLst>
            <pc:docMk/>
            <pc:sldMk cId="2233391020" sldId="257"/>
            <ac:spMk id="18" creationId="{D2077A5E-18AF-4957-9966-6DBE3C4A5A49}"/>
          </ac:spMkLst>
        </pc:spChg>
        <pc:spChg chg="add">
          <ac:chgData name="Nomathemba Socikwa (2128581)" userId="7b68f662-5006-4db0-849a-7699f769eb38" providerId="ADAL" clId="{95CB2F26-7120-4F7C-A9CF-CAC834BCA1C7}" dt="2025-10-17T02:42:32.361" v="312" actId="26606"/>
          <ac:spMkLst>
            <pc:docMk/>
            <pc:sldMk cId="2233391020" sldId="257"/>
            <ac:spMk id="125" creationId="{32414B5A-E45A-41FB-B0D4-F2041B8E60AA}"/>
          </ac:spMkLst>
        </pc:spChg>
        <pc:spChg chg="add">
          <ac:chgData name="Nomathemba Socikwa (2128581)" userId="7b68f662-5006-4db0-849a-7699f769eb38" providerId="ADAL" clId="{95CB2F26-7120-4F7C-A9CF-CAC834BCA1C7}" dt="2025-10-17T02:42:32.361" v="312" actId="26606"/>
          <ac:spMkLst>
            <pc:docMk/>
            <pc:sldMk cId="2233391020" sldId="257"/>
            <ac:spMk id="126" creationId="{F314F073-B3D5-4E5E-BC7E-560789B24C24}"/>
          </ac:spMkLst>
        </pc:spChg>
        <pc:spChg chg="add">
          <ac:chgData name="Nomathemba Socikwa (2128581)" userId="7b68f662-5006-4db0-849a-7699f769eb38" providerId="ADAL" clId="{95CB2F26-7120-4F7C-A9CF-CAC834BCA1C7}" dt="2025-10-17T02:42:32.361" v="312" actId="26606"/>
          <ac:spMkLst>
            <pc:docMk/>
            <pc:sldMk cId="2233391020" sldId="257"/>
            <ac:spMk id="127" creationId="{35879851-1A1D-4246-AAA1-C484E858337D}"/>
          </ac:spMkLst>
        </pc:spChg>
        <pc:picChg chg="add mod ord">
          <ac:chgData name="Nomathemba Socikwa (2128581)" userId="7b68f662-5006-4db0-849a-7699f769eb38" providerId="ADAL" clId="{95CB2F26-7120-4F7C-A9CF-CAC834BCA1C7}" dt="2025-10-17T02:42:52.940" v="313" actId="27614"/>
          <ac:picMkLst>
            <pc:docMk/>
            <pc:sldMk cId="2233391020" sldId="257"/>
            <ac:picMk id="7" creationId="{D3DF895F-4433-6E18-EB03-9D06587F0C13}"/>
          </ac:picMkLst>
        </pc:picChg>
        <pc:picChg chg="add mod">
          <ac:chgData name="Nomathemba Socikwa (2128581)" userId="7b68f662-5006-4db0-849a-7699f769eb38" providerId="ADAL" clId="{95CB2F26-7120-4F7C-A9CF-CAC834BCA1C7}" dt="2025-10-17T02:42:53.203" v="317" actId="27614"/>
          <ac:picMkLst>
            <pc:docMk/>
            <pc:sldMk cId="2233391020" sldId="257"/>
            <ac:picMk id="14" creationId="{C41807B4-F55D-4062-D514-4DCFE7F54235}"/>
          </ac:picMkLst>
        </pc:picChg>
        <pc:picChg chg="add mod ord">
          <ac:chgData name="Nomathemba Socikwa (2128581)" userId="7b68f662-5006-4db0-849a-7699f769eb38" providerId="ADAL" clId="{95CB2F26-7120-4F7C-A9CF-CAC834BCA1C7}" dt="2025-10-17T02:42:53.087" v="315" actId="27614"/>
          <ac:picMkLst>
            <pc:docMk/>
            <pc:sldMk cId="2233391020" sldId="257"/>
            <ac:picMk id="21" creationId="{0662C03D-F83E-B498-3BC5-AF13D78D62BD}"/>
          </ac:picMkLst>
        </pc:picChg>
        <pc:picChg chg="add mod">
          <ac:chgData name="Nomathemba Socikwa (2128581)" userId="7b68f662-5006-4db0-849a-7699f769eb38" providerId="ADAL" clId="{95CB2F26-7120-4F7C-A9CF-CAC834BCA1C7}" dt="2025-10-17T02:42:53.203" v="320" actId="962"/>
          <ac:picMkLst>
            <pc:docMk/>
            <pc:sldMk cId="2233391020" sldId="257"/>
            <ac:picMk id="24" creationId="{2D42F0EC-5735-DB9B-14A6-5E0B164A1B0E}"/>
          </ac:picMkLst>
        </pc:picChg>
      </pc:sldChg>
      <pc:sldChg chg="modSp mod">
        <pc:chgData name="Nomathemba Socikwa (2128581)" userId="7b68f662-5006-4db0-849a-7699f769eb38" providerId="ADAL" clId="{95CB2F26-7120-4F7C-A9CF-CAC834BCA1C7}" dt="2025-10-19T01:38:15.289" v="998" actId="113"/>
        <pc:sldMkLst>
          <pc:docMk/>
          <pc:sldMk cId="4250089896" sldId="262"/>
        </pc:sldMkLst>
        <pc:spChg chg="mod">
          <ac:chgData name="Nomathemba Socikwa (2128581)" userId="7b68f662-5006-4db0-849a-7699f769eb38" providerId="ADAL" clId="{95CB2F26-7120-4F7C-A9CF-CAC834BCA1C7}" dt="2025-10-19T01:38:15.289" v="998" actId="113"/>
          <ac:spMkLst>
            <pc:docMk/>
            <pc:sldMk cId="4250089896" sldId="262"/>
            <ac:spMk id="2" creationId="{A20BF798-8948-401D-89CE-1ED6136ED254}"/>
          </ac:spMkLst>
        </pc:spChg>
        <pc:graphicFrameChg chg="mod">
          <ac:chgData name="Nomathemba Socikwa (2128581)" userId="7b68f662-5006-4db0-849a-7699f769eb38" providerId="ADAL" clId="{95CB2F26-7120-4F7C-A9CF-CAC834BCA1C7}" dt="2025-10-17T04:35:07.841" v="745" actId="20577"/>
          <ac:graphicFrameMkLst>
            <pc:docMk/>
            <pc:sldMk cId="4250089896" sldId="262"/>
            <ac:graphicFrameMk id="17" creationId="{584FAC9F-739D-6BB2-FE2D-F8DC1DBB45E5}"/>
          </ac:graphicFrameMkLst>
        </pc:graphicFrameChg>
      </pc:sldChg>
      <pc:sldChg chg="modSp mod">
        <pc:chgData name="Nomathemba Socikwa (2128581)" userId="7b68f662-5006-4db0-849a-7699f769eb38" providerId="ADAL" clId="{95CB2F26-7120-4F7C-A9CF-CAC834BCA1C7}" dt="2025-10-19T02:21:58.506" v="1162" actId="27636"/>
        <pc:sldMkLst>
          <pc:docMk/>
          <pc:sldMk cId="1211995302" sldId="263"/>
        </pc:sldMkLst>
        <pc:spChg chg="mod">
          <ac:chgData name="Nomathemba Socikwa (2128581)" userId="7b68f662-5006-4db0-849a-7699f769eb38" providerId="ADAL" clId="{95CB2F26-7120-4F7C-A9CF-CAC834BCA1C7}" dt="2025-10-19T01:46:32.219" v="1043" actId="1076"/>
          <ac:spMkLst>
            <pc:docMk/>
            <pc:sldMk cId="1211995302" sldId="263"/>
            <ac:spMk id="2" creationId="{6D44E42C-2B5D-4037-AD45-0C89E167EDE7}"/>
          </ac:spMkLst>
        </pc:spChg>
        <pc:spChg chg="mod">
          <ac:chgData name="Nomathemba Socikwa (2128581)" userId="7b68f662-5006-4db0-849a-7699f769eb38" providerId="ADAL" clId="{95CB2F26-7120-4F7C-A9CF-CAC834BCA1C7}" dt="2025-10-19T02:21:58.506" v="1162" actId="27636"/>
          <ac:spMkLst>
            <pc:docMk/>
            <pc:sldMk cId="1211995302" sldId="263"/>
            <ac:spMk id="3" creationId="{505C2B0B-3B6F-4F09-9F9E-364F5540524E}"/>
          </ac:spMkLst>
        </pc:spChg>
        <pc:picChg chg="mod">
          <ac:chgData name="Nomathemba Socikwa (2128581)" userId="7b68f662-5006-4db0-849a-7699f769eb38" providerId="ADAL" clId="{95CB2F26-7120-4F7C-A9CF-CAC834BCA1C7}" dt="2025-10-17T01:00:17.147" v="138" actId="14100"/>
          <ac:picMkLst>
            <pc:docMk/>
            <pc:sldMk cId="1211995302" sldId="263"/>
            <ac:picMk id="13" creationId="{0D2DB4DB-07D0-C33B-6F77-3C40749D1118}"/>
          </ac:picMkLst>
        </pc:picChg>
      </pc:sldChg>
      <pc:sldChg chg="addSp delSp modSp mod setBg setClrOvrMap">
        <pc:chgData name="Nomathemba Socikwa (2128581)" userId="7b68f662-5006-4db0-849a-7699f769eb38" providerId="ADAL" clId="{95CB2F26-7120-4F7C-A9CF-CAC834BCA1C7}" dt="2025-10-19T02:08:24.932" v="1105" actId="255"/>
        <pc:sldMkLst>
          <pc:docMk/>
          <pc:sldMk cId="850743011" sldId="264"/>
        </pc:sldMkLst>
        <pc:spChg chg="mod">
          <ac:chgData name="Nomathemba Socikwa (2128581)" userId="7b68f662-5006-4db0-849a-7699f769eb38" providerId="ADAL" clId="{95CB2F26-7120-4F7C-A9CF-CAC834BCA1C7}" dt="2025-10-19T02:08:24.932" v="1105" actId="255"/>
          <ac:spMkLst>
            <pc:docMk/>
            <pc:sldMk cId="850743011" sldId="264"/>
            <ac:spMk id="2" creationId="{BBEC8C2A-D6A8-4036-9B23-884C344822B0}"/>
          </ac:spMkLst>
        </pc:spChg>
        <pc:spChg chg="mod">
          <ac:chgData name="Nomathemba Socikwa (2128581)" userId="7b68f662-5006-4db0-849a-7699f769eb38" providerId="ADAL" clId="{95CB2F26-7120-4F7C-A9CF-CAC834BCA1C7}" dt="2025-10-19T02:07:41.810" v="1098" actId="1076"/>
          <ac:spMkLst>
            <pc:docMk/>
            <pc:sldMk cId="850743011" sldId="264"/>
            <ac:spMk id="3" creationId="{6E155294-59B0-43EB-94D1-0BF9E1754452}"/>
          </ac:spMkLst>
        </pc:spChg>
        <pc:spChg chg="add del mod">
          <ac:chgData name="Nomathemba Socikwa (2128581)" userId="7b68f662-5006-4db0-849a-7699f769eb38" providerId="ADAL" clId="{95CB2F26-7120-4F7C-A9CF-CAC834BCA1C7}" dt="2025-10-19T02:03:43.360" v="1064"/>
          <ac:spMkLst>
            <pc:docMk/>
            <pc:sldMk cId="850743011" sldId="264"/>
            <ac:spMk id="5" creationId="{85624A23-B0B1-54CE-E14E-2614262A1E2E}"/>
          </ac:spMkLst>
        </pc:spChg>
        <pc:spChg chg="mod">
          <ac:chgData name="Nomathemba Socikwa (2128581)" userId="7b68f662-5006-4db0-849a-7699f769eb38" providerId="ADAL" clId="{95CB2F26-7120-4F7C-A9CF-CAC834BCA1C7}" dt="2025-10-19T02:05:14.940" v="1081" actId="26606"/>
          <ac:spMkLst>
            <pc:docMk/>
            <pc:sldMk cId="850743011" sldId="264"/>
            <ac:spMk id="7" creationId="{C3BFE555-2533-4F0C-BB39-9B41C67425E0}"/>
          </ac:spMkLst>
        </pc:spChg>
        <pc:spChg chg="mod">
          <ac:chgData name="Nomathemba Socikwa (2128581)" userId="7b68f662-5006-4db0-849a-7699f769eb38" providerId="ADAL" clId="{95CB2F26-7120-4F7C-A9CF-CAC834BCA1C7}" dt="2025-10-19T02:05:14.940" v="1081" actId="26606"/>
          <ac:spMkLst>
            <pc:docMk/>
            <pc:sldMk cId="850743011" sldId="264"/>
            <ac:spMk id="8" creationId="{E245DF86-2313-401C-B445-F7FC489983B7}"/>
          </ac:spMkLst>
        </pc:spChg>
        <pc:spChg chg="mod ord">
          <ac:chgData name="Nomathemba Socikwa (2128581)" userId="7b68f662-5006-4db0-849a-7699f769eb38" providerId="ADAL" clId="{95CB2F26-7120-4F7C-A9CF-CAC834BCA1C7}" dt="2025-10-19T02:05:14.940" v="1081" actId="26606"/>
          <ac:spMkLst>
            <pc:docMk/>
            <pc:sldMk cId="850743011" sldId="264"/>
            <ac:spMk id="9" creationId="{F962DDF6-E1BF-42A8-8AE8-2E826C47DE9E}"/>
          </ac:spMkLst>
        </pc:spChg>
        <pc:spChg chg="add del">
          <ac:chgData name="Nomathemba Socikwa (2128581)" userId="7b68f662-5006-4db0-849a-7699f769eb38" providerId="ADAL" clId="{95CB2F26-7120-4F7C-A9CF-CAC834BCA1C7}" dt="2025-10-19T02:04:05.542" v="1066" actId="26606"/>
          <ac:spMkLst>
            <pc:docMk/>
            <pc:sldMk cId="850743011" sldId="264"/>
            <ac:spMk id="43" creationId="{1996130F-9AB5-4DE9-8574-3AF891C5C172}"/>
          </ac:spMkLst>
        </pc:spChg>
        <pc:spChg chg="add del">
          <ac:chgData name="Nomathemba Socikwa (2128581)" userId="7b68f662-5006-4db0-849a-7699f769eb38" providerId="ADAL" clId="{95CB2F26-7120-4F7C-A9CF-CAC834BCA1C7}" dt="2025-10-19T02:04:05.542" v="1066" actId="26606"/>
          <ac:spMkLst>
            <pc:docMk/>
            <pc:sldMk cId="850743011" sldId="264"/>
            <ac:spMk id="45" creationId="{7326F4E6-9131-42DA-97B2-0BA8D1E258AD}"/>
          </ac:spMkLst>
        </pc:spChg>
        <pc:spChg chg="add del">
          <ac:chgData name="Nomathemba Socikwa (2128581)" userId="7b68f662-5006-4db0-849a-7699f769eb38" providerId="ADAL" clId="{95CB2F26-7120-4F7C-A9CF-CAC834BCA1C7}" dt="2025-10-19T02:04:05.542" v="1066" actId="26606"/>
          <ac:spMkLst>
            <pc:docMk/>
            <pc:sldMk cId="850743011" sldId="264"/>
            <ac:spMk id="47" creationId="{763516C8-F227-4B77-9AA7-61B9A0B78253}"/>
          </ac:spMkLst>
        </pc:spChg>
        <pc:spChg chg="add del">
          <ac:chgData name="Nomathemba Socikwa (2128581)" userId="7b68f662-5006-4db0-849a-7699f769eb38" providerId="ADAL" clId="{95CB2F26-7120-4F7C-A9CF-CAC834BCA1C7}" dt="2025-10-19T02:04:05.542" v="1066" actId="26606"/>
          <ac:spMkLst>
            <pc:docMk/>
            <pc:sldMk cId="850743011" sldId="264"/>
            <ac:spMk id="49" creationId="{D91B420C-C4C8-44DF-96B2-FBD1014646FE}"/>
          </ac:spMkLst>
        </pc:spChg>
        <pc:spChg chg="add del">
          <ac:chgData name="Nomathemba Socikwa (2128581)" userId="7b68f662-5006-4db0-849a-7699f769eb38" providerId="ADAL" clId="{95CB2F26-7120-4F7C-A9CF-CAC834BCA1C7}" dt="2025-10-19T02:04:09.870" v="1068" actId="26606"/>
          <ac:spMkLst>
            <pc:docMk/>
            <pc:sldMk cId="850743011" sldId="264"/>
            <ac:spMk id="77" creationId="{DE91395A-2D18-4AF6-A0AC-AAA7189FED11}"/>
          </ac:spMkLst>
        </pc:spChg>
        <pc:spChg chg="add del">
          <ac:chgData name="Nomathemba Socikwa (2128581)" userId="7b68f662-5006-4db0-849a-7699f769eb38" providerId="ADAL" clId="{95CB2F26-7120-4F7C-A9CF-CAC834BCA1C7}" dt="2025-10-19T02:04:09.870" v="1068" actId="26606"/>
          <ac:spMkLst>
            <pc:docMk/>
            <pc:sldMk cId="850743011" sldId="264"/>
            <ac:spMk id="78" creationId="{A57352BE-A213-4040-BE8E-D4A925AD9DF8}"/>
          </ac:spMkLst>
        </pc:spChg>
        <pc:spChg chg="add del">
          <ac:chgData name="Nomathemba Socikwa (2128581)" userId="7b68f662-5006-4db0-849a-7699f769eb38" providerId="ADAL" clId="{95CB2F26-7120-4F7C-A9CF-CAC834BCA1C7}" dt="2025-10-19T02:04:09.870" v="1068" actId="26606"/>
          <ac:spMkLst>
            <pc:docMk/>
            <pc:sldMk cId="850743011" sldId="264"/>
            <ac:spMk id="79" creationId="{35879851-1A1D-4246-AAA1-C484E858337D}"/>
          </ac:spMkLst>
        </pc:spChg>
        <pc:spChg chg="add del">
          <ac:chgData name="Nomathemba Socikwa (2128581)" userId="7b68f662-5006-4db0-849a-7699f769eb38" providerId="ADAL" clId="{95CB2F26-7120-4F7C-A9CF-CAC834BCA1C7}" dt="2025-10-19T02:04:33.840" v="1070" actId="26606"/>
          <ac:spMkLst>
            <pc:docMk/>
            <pc:sldMk cId="850743011" sldId="264"/>
            <ac:spMk id="83" creationId="{DE91395A-2D18-4AF6-A0AC-AAA7189FED11}"/>
          </ac:spMkLst>
        </pc:spChg>
        <pc:spChg chg="add del">
          <ac:chgData name="Nomathemba Socikwa (2128581)" userId="7b68f662-5006-4db0-849a-7699f769eb38" providerId="ADAL" clId="{95CB2F26-7120-4F7C-A9CF-CAC834BCA1C7}" dt="2025-10-19T02:04:33.840" v="1070" actId="26606"/>
          <ac:spMkLst>
            <pc:docMk/>
            <pc:sldMk cId="850743011" sldId="264"/>
            <ac:spMk id="84" creationId="{A57352BE-A213-4040-BE8E-D4A925AD9DF8}"/>
          </ac:spMkLst>
        </pc:spChg>
        <pc:spChg chg="add del">
          <ac:chgData name="Nomathemba Socikwa (2128581)" userId="7b68f662-5006-4db0-849a-7699f769eb38" providerId="ADAL" clId="{95CB2F26-7120-4F7C-A9CF-CAC834BCA1C7}" dt="2025-10-19T02:04:33.840" v="1070" actId="26606"/>
          <ac:spMkLst>
            <pc:docMk/>
            <pc:sldMk cId="850743011" sldId="264"/>
            <ac:spMk id="85" creationId="{201543D1-8AF1-41DA-AB4A-ECE74D355AB1}"/>
          </ac:spMkLst>
        </pc:spChg>
        <pc:spChg chg="add del">
          <ac:chgData name="Nomathemba Socikwa (2128581)" userId="7b68f662-5006-4db0-849a-7699f769eb38" providerId="ADAL" clId="{95CB2F26-7120-4F7C-A9CF-CAC834BCA1C7}" dt="2025-10-19T02:04:43.112" v="1072" actId="26606"/>
          <ac:spMkLst>
            <pc:docMk/>
            <pc:sldMk cId="850743011" sldId="264"/>
            <ac:spMk id="113" creationId="{DE91395A-2D18-4AF6-A0AC-AAA7189FED11}"/>
          </ac:spMkLst>
        </pc:spChg>
        <pc:spChg chg="add del">
          <ac:chgData name="Nomathemba Socikwa (2128581)" userId="7b68f662-5006-4db0-849a-7699f769eb38" providerId="ADAL" clId="{95CB2F26-7120-4F7C-A9CF-CAC834BCA1C7}" dt="2025-10-19T02:04:43.112" v="1072" actId="26606"/>
          <ac:spMkLst>
            <pc:docMk/>
            <pc:sldMk cId="850743011" sldId="264"/>
            <ac:spMk id="114" creationId="{A57352BE-A213-4040-BE8E-D4A925AD9DF8}"/>
          </ac:spMkLst>
        </pc:spChg>
        <pc:spChg chg="add del">
          <ac:chgData name="Nomathemba Socikwa (2128581)" userId="7b68f662-5006-4db0-849a-7699f769eb38" providerId="ADAL" clId="{95CB2F26-7120-4F7C-A9CF-CAC834BCA1C7}" dt="2025-10-19T02:04:43.112" v="1072" actId="26606"/>
          <ac:spMkLst>
            <pc:docMk/>
            <pc:sldMk cId="850743011" sldId="264"/>
            <ac:spMk id="115" creationId="{35879851-1A1D-4246-AAA1-C484E858337D}"/>
          </ac:spMkLst>
        </pc:spChg>
        <pc:spChg chg="add del">
          <ac:chgData name="Nomathemba Socikwa (2128581)" userId="7b68f662-5006-4db0-849a-7699f769eb38" providerId="ADAL" clId="{95CB2F26-7120-4F7C-A9CF-CAC834BCA1C7}" dt="2025-10-19T02:04:43.112" v="1072" actId="26606"/>
          <ac:spMkLst>
            <pc:docMk/>
            <pc:sldMk cId="850743011" sldId="264"/>
            <ac:spMk id="116" creationId="{047FC0EE-347A-48CD-B437-8E3C1E68071C}"/>
          </ac:spMkLst>
        </pc:spChg>
        <pc:spChg chg="add del">
          <ac:chgData name="Nomathemba Socikwa (2128581)" userId="7b68f662-5006-4db0-849a-7699f769eb38" providerId="ADAL" clId="{95CB2F26-7120-4F7C-A9CF-CAC834BCA1C7}" dt="2025-10-19T02:04:43.112" v="1072" actId="26606"/>
          <ac:spMkLst>
            <pc:docMk/>
            <pc:sldMk cId="850743011" sldId="264"/>
            <ac:spMk id="117" creationId="{531E865F-583A-41A7-8FC4-630555C081EA}"/>
          </ac:spMkLst>
        </pc:spChg>
        <pc:spChg chg="add del">
          <ac:chgData name="Nomathemba Socikwa (2128581)" userId="7b68f662-5006-4db0-849a-7699f769eb38" providerId="ADAL" clId="{95CB2F26-7120-4F7C-A9CF-CAC834BCA1C7}" dt="2025-10-19T02:04:47.641" v="1074" actId="26606"/>
          <ac:spMkLst>
            <pc:docMk/>
            <pc:sldMk cId="850743011" sldId="264"/>
            <ac:spMk id="121" creationId="{DE91395A-2D18-4AF6-A0AC-AAA7189FED11}"/>
          </ac:spMkLst>
        </pc:spChg>
        <pc:spChg chg="add del">
          <ac:chgData name="Nomathemba Socikwa (2128581)" userId="7b68f662-5006-4db0-849a-7699f769eb38" providerId="ADAL" clId="{95CB2F26-7120-4F7C-A9CF-CAC834BCA1C7}" dt="2025-10-19T02:04:47.641" v="1074" actId="26606"/>
          <ac:spMkLst>
            <pc:docMk/>
            <pc:sldMk cId="850743011" sldId="264"/>
            <ac:spMk id="122" creationId="{A57352BE-A213-4040-BE8E-D4A925AD9DF8}"/>
          </ac:spMkLst>
        </pc:spChg>
        <pc:spChg chg="add del">
          <ac:chgData name="Nomathemba Socikwa (2128581)" userId="7b68f662-5006-4db0-849a-7699f769eb38" providerId="ADAL" clId="{95CB2F26-7120-4F7C-A9CF-CAC834BCA1C7}" dt="2025-10-19T02:04:47.641" v="1074" actId="26606"/>
          <ac:spMkLst>
            <pc:docMk/>
            <pc:sldMk cId="850743011" sldId="264"/>
            <ac:spMk id="123" creationId="{008ED74B-06F2-4BD5-838F-1AAD0033EF0B}"/>
          </ac:spMkLst>
        </pc:spChg>
        <pc:spChg chg="add del">
          <ac:chgData name="Nomathemba Socikwa (2128581)" userId="7b68f662-5006-4db0-849a-7699f769eb38" providerId="ADAL" clId="{95CB2F26-7120-4F7C-A9CF-CAC834BCA1C7}" dt="2025-10-19T02:04:47.641" v="1074" actId="26606"/>
          <ac:spMkLst>
            <pc:docMk/>
            <pc:sldMk cId="850743011" sldId="264"/>
            <ac:spMk id="127" creationId="{CC9387DA-2D8E-4E5D-BD65-274370B65965}"/>
          </ac:spMkLst>
        </pc:spChg>
        <pc:spChg chg="add del">
          <ac:chgData name="Nomathemba Socikwa (2128581)" userId="7b68f662-5006-4db0-849a-7699f769eb38" providerId="ADAL" clId="{95CB2F26-7120-4F7C-A9CF-CAC834BCA1C7}" dt="2025-10-19T02:04:47.641" v="1074" actId="26606"/>
          <ac:spMkLst>
            <pc:docMk/>
            <pc:sldMk cId="850743011" sldId="264"/>
            <ac:spMk id="128" creationId="{18BFC65B-9706-4EE1-8B75-FEEC1C530558}"/>
          </ac:spMkLst>
        </pc:spChg>
        <pc:spChg chg="add del">
          <ac:chgData name="Nomathemba Socikwa (2128581)" userId="7b68f662-5006-4db0-849a-7699f769eb38" providerId="ADAL" clId="{95CB2F26-7120-4F7C-A9CF-CAC834BCA1C7}" dt="2025-10-19T02:04:52.915" v="1076" actId="26606"/>
          <ac:spMkLst>
            <pc:docMk/>
            <pc:sldMk cId="850743011" sldId="264"/>
            <ac:spMk id="156" creationId="{DE91395A-2D18-4AF6-A0AC-AAA7189FED11}"/>
          </ac:spMkLst>
        </pc:spChg>
        <pc:spChg chg="add del">
          <ac:chgData name="Nomathemba Socikwa (2128581)" userId="7b68f662-5006-4db0-849a-7699f769eb38" providerId="ADAL" clId="{95CB2F26-7120-4F7C-A9CF-CAC834BCA1C7}" dt="2025-10-19T02:04:52.915" v="1076" actId="26606"/>
          <ac:spMkLst>
            <pc:docMk/>
            <pc:sldMk cId="850743011" sldId="264"/>
            <ac:spMk id="157" creationId="{A57352BE-A213-4040-BE8E-D4A925AD9DF8}"/>
          </ac:spMkLst>
        </pc:spChg>
        <pc:spChg chg="add del">
          <ac:chgData name="Nomathemba Socikwa (2128581)" userId="7b68f662-5006-4db0-849a-7699f769eb38" providerId="ADAL" clId="{95CB2F26-7120-4F7C-A9CF-CAC834BCA1C7}" dt="2025-10-19T02:04:52.915" v="1076" actId="26606"/>
          <ac:spMkLst>
            <pc:docMk/>
            <pc:sldMk cId="850743011" sldId="264"/>
            <ac:spMk id="158" creationId="{201543D1-8AF1-41DA-AB4A-ECE74D355AB1}"/>
          </ac:spMkLst>
        </pc:spChg>
        <pc:spChg chg="add del">
          <ac:chgData name="Nomathemba Socikwa (2128581)" userId="7b68f662-5006-4db0-849a-7699f769eb38" providerId="ADAL" clId="{95CB2F26-7120-4F7C-A9CF-CAC834BCA1C7}" dt="2025-10-19T02:05:10.006" v="1078" actId="26606"/>
          <ac:spMkLst>
            <pc:docMk/>
            <pc:sldMk cId="850743011" sldId="264"/>
            <ac:spMk id="162" creationId="{DE91395A-2D18-4AF6-A0AC-AAA7189FED11}"/>
          </ac:spMkLst>
        </pc:spChg>
        <pc:spChg chg="add del">
          <ac:chgData name="Nomathemba Socikwa (2128581)" userId="7b68f662-5006-4db0-849a-7699f769eb38" providerId="ADAL" clId="{95CB2F26-7120-4F7C-A9CF-CAC834BCA1C7}" dt="2025-10-19T02:05:10.006" v="1078" actId="26606"/>
          <ac:spMkLst>
            <pc:docMk/>
            <pc:sldMk cId="850743011" sldId="264"/>
            <ac:spMk id="163" creationId="{A57352BE-A213-4040-BE8E-D4A925AD9DF8}"/>
          </ac:spMkLst>
        </pc:spChg>
        <pc:spChg chg="add del">
          <ac:chgData name="Nomathemba Socikwa (2128581)" userId="7b68f662-5006-4db0-849a-7699f769eb38" providerId="ADAL" clId="{95CB2F26-7120-4F7C-A9CF-CAC834BCA1C7}" dt="2025-10-19T02:05:10.006" v="1078" actId="26606"/>
          <ac:spMkLst>
            <pc:docMk/>
            <pc:sldMk cId="850743011" sldId="264"/>
            <ac:spMk id="164" creationId="{35879851-1A1D-4246-AAA1-C484E858337D}"/>
          </ac:spMkLst>
        </pc:spChg>
        <pc:spChg chg="add del">
          <ac:chgData name="Nomathemba Socikwa (2128581)" userId="7b68f662-5006-4db0-849a-7699f769eb38" providerId="ADAL" clId="{95CB2F26-7120-4F7C-A9CF-CAC834BCA1C7}" dt="2025-10-19T02:05:14.871" v="1080" actId="26606"/>
          <ac:spMkLst>
            <pc:docMk/>
            <pc:sldMk cId="850743011" sldId="264"/>
            <ac:spMk id="192" creationId="{DE91395A-2D18-4AF6-A0AC-AAA7189FED11}"/>
          </ac:spMkLst>
        </pc:spChg>
        <pc:spChg chg="add del">
          <ac:chgData name="Nomathemba Socikwa (2128581)" userId="7b68f662-5006-4db0-849a-7699f769eb38" providerId="ADAL" clId="{95CB2F26-7120-4F7C-A9CF-CAC834BCA1C7}" dt="2025-10-19T02:05:14.871" v="1080" actId="26606"/>
          <ac:spMkLst>
            <pc:docMk/>
            <pc:sldMk cId="850743011" sldId="264"/>
            <ac:spMk id="193" creationId="{A57352BE-A213-4040-BE8E-D4A925AD9DF8}"/>
          </ac:spMkLst>
        </pc:spChg>
        <pc:spChg chg="add del">
          <ac:chgData name="Nomathemba Socikwa (2128581)" userId="7b68f662-5006-4db0-849a-7699f769eb38" providerId="ADAL" clId="{95CB2F26-7120-4F7C-A9CF-CAC834BCA1C7}" dt="2025-10-19T02:05:14.871" v="1080" actId="26606"/>
          <ac:spMkLst>
            <pc:docMk/>
            <pc:sldMk cId="850743011" sldId="264"/>
            <ac:spMk id="194" creationId="{201543D1-8AF1-41DA-AB4A-ECE74D355AB1}"/>
          </ac:spMkLst>
        </pc:spChg>
        <pc:spChg chg="add">
          <ac:chgData name="Nomathemba Socikwa (2128581)" userId="7b68f662-5006-4db0-849a-7699f769eb38" providerId="ADAL" clId="{95CB2F26-7120-4F7C-A9CF-CAC834BCA1C7}" dt="2025-10-19T02:05:14.940" v="1081" actId="26606"/>
          <ac:spMkLst>
            <pc:docMk/>
            <pc:sldMk cId="850743011" sldId="264"/>
            <ac:spMk id="198" creationId="{DE91395A-2D18-4AF6-A0AC-AAA7189FED11}"/>
          </ac:spMkLst>
        </pc:spChg>
        <pc:spChg chg="add">
          <ac:chgData name="Nomathemba Socikwa (2128581)" userId="7b68f662-5006-4db0-849a-7699f769eb38" providerId="ADAL" clId="{95CB2F26-7120-4F7C-A9CF-CAC834BCA1C7}" dt="2025-10-19T02:05:14.940" v="1081" actId="26606"/>
          <ac:spMkLst>
            <pc:docMk/>
            <pc:sldMk cId="850743011" sldId="264"/>
            <ac:spMk id="199" creationId="{A57352BE-A213-4040-BE8E-D4A925AD9DF8}"/>
          </ac:spMkLst>
        </pc:spChg>
        <pc:spChg chg="add">
          <ac:chgData name="Nomathemba Socikwa (2128581)" userId="7b68f662-5006-4db0-849a-7699f769eb38" providerId="ADAL" clId="{95CB2F26-7120-4F7C-A9CF-CAC834BCA1C7}" dt="2025-10-19T02:05:14.940" v="1081" actId="26606"/>
          <ac:spMkLst>
            <pc:docMk/>
            <pc:sldMk cId="850743011" sldId="264"/>
            <ac:spMk id="200" creationId="{35879851-1A1D-4246-AAA1-C484E858337D}"/>
          </ac:spMkLst>
        </pc:spChg>
        <pc:grpChg chg="add del">
          <ac:chgData name="Nomathemba Socikwa (2128581)" userId="7b68f662-5006-4db0-849a-7699f769eb38" providerId="ADAL" clId="{95CB2F26-7120-4F7C-A9CF-CAC834BCA1C7}" dt="2025-10-19T02:04:09.870" v="1068" actId="26606"/>
          <ac:grpSpMkLst>
            <pc:docMk/>
            <pc:sldMk cId="850743011" sldId="264"/>
            <ac:grpSpMk id="64" creationId="{520234FB-542E-4550-9C2F-1B56FD41A1CA}"/>
          </ac:grpSpMkLst>
        </pc:grpChg>
        <pc:grpChg chg="add del">
          <ac:chgData name="Nomathemba Socikwa (2128581)" userId="7b68f662-5006-4db0-849a-7699f769eb38" providerId="ADAL" clId="{95CB2F26-7120-4F7C-A9CF-CAC834BCA1C7}" dt="2025-10-19T02:04:33.840" v="1070" actId="26606"/>
          <ac:grpSpMkLst>
            <pc:docMk/>
            <pc:sldMk cId="850743011" sldId="264"/>
            <ac:grpSpMk id="81" creationId="{7398C59F-5A18-487B-91D6-B955AACF2E50}"/>
          </ac:grpSpMkLst>
        </pc:grpChg>
        <pc:grpChg chg="add del">
          <ac:chgData name="Nomathemba Socikwa (2128581)" userId="7b68f662-5006-4db0-849a-7699f769eb38" providerId="ADAL" clId="{95CB2F26-7120-4F7C-A9CF-CAC834BCA1C7}" dt="2025-10-19T02:04:52.915" v="1076" actId="26606"/>
          <ac:grpSpMkLst>
            <pc:docMk/>
            <pc:sldMk cId="850743011" sldId="264"/>
            <ac:grpSpMk id="143" creationId="{520234FB-542E-4550-9C2F-1B56FD41A1CA}"/>
          </ac:grpSpMkLst>
        </pc:grpChg>
        <pc:grpChg chg="add">
          <ac:chgData name="Nomathemba Socikwa (2128581)" userId="7b68f662-5006-4db0-849a-7699f769eb38" providerId="ADAL" clId="{95CB2F26-7120-4F7C-A9CF-CAC834BCA1C7}" dt="2025-10-19T02:04:52.977" v="1077" actId="26606"/>
          <ac:grpSpMkLst>
            <pc:docMk/>
            <pc:sldMk cId="850743011" sldId="264"/>
            <ac:grpSpMk id="160" creationId="{7398C59F-5A18-487B-91D6-B955AACF2E50}"/>
          </ac:grpSpMkLst>
        </pc:grpChg>
        <pc:grpChg chg="del">
          <ac:chgData name="Nomathemba Socikwa (2128581)" userId="7b68f662-5006-4db0-849a-7699f769eb38" providerId="ADAL" clId="{95CB2F26-7120-4F7C-A9CF-CAC834BCA1C7}" dt="2025-10-19T02:05:10.006" v="1078" actId="26606"/>
          <ac:grpSpMkLst>
            <pc:docMk/>
            <pc:sldMk cId="850743011" sldId="264"/>
            <ac:grpSpMk id="161" creationId="{520234FB-542E-4550-9C2F-1B56FD41A1CA}"/>
          </ac:grpSpMkLst>
        </pc:grpChg>
        <pc:grpChg chg="add del">
          <ac:chgData name="Nomathemba Socikwa (2128581)" userId="7b68f662-5006-4db0-849a-7699f769eb38" providerId="ADAL" clId="{95CB2F26-7120-4F7C-A9CF-CAC834BCA1C7}" dt="2025-10-19T02:05:14.871" v="1080" actId="26606"/>
          <ac:grpSpMkLst>
            <pc:docMk/>
            <pc:sldMk cId="850743011" sldId="264"/>
            <ac:grpSpMk id="179" creationId="{520234FB-542E-4550-9C2F-1B56FD41A1CA}"/>
          </ac:grpSpMkLst>
        </pc:grpChg>
        <pc:grpChg chg="add">
          <ac:chgData name="Nomathemba Socikwa (2128581)" userId="7b68f662-5006-4db0-849a-7699f769eb38" providerId="ADAL" clId="{95CB2F26-7120-4F7C-A9CF-CAC834BCA1C7}" dt="2025-10-19T02:05:14.940" v="1081" actId="26606"/>
          <ac:grpSpMkLst>
            <pc:docMk/>
            <pc:sldMk cId="850743011" sldId="264"/>
            <ac:grpSpMk id="196" creationId="{7398C59F-5A18-487B-91D6-B955AACF2E50}"/>
          </ac:grpSpMkLst>
        </pc:grpChg>
        <pc:picChg chg="del">
          <ac:chgData name="Nomathemba Socikwa (2128581)" userId="7b68f662-5006-4db0-849a-7699f769eb38" providerId="ADAL" clId="{95CB2F26-7120-4F7C-A9CF-CAC834BCA1C7}" dt="2025-10-19T02:03:37.945" v="1063" actId="478"/>
          <ac:picMkLst>
            <pc:docMk/>
            <pc:sldMk cId="850743011" sldId="264"/>
            <ac:picMk id="6" creationId="{7152A34F-5793-48E6-BC6E-4B7215AA9A18}"/>
          </ac:picMkLst>
        </pc:picChg>
        <pc:picChg chg="add mod ord">
          <ac:chgData name="Nomathemba Socikwa (2128581)" userId="7b68f662-5006-4db0-849a-7699f769eb38" providerId="ADAL" clId="{95CB2F26-7120-4F7C-A9CF-CAC834BCA1C7}" dt="2025-10-19T02:07:33.227" v="1097" actId="1076"/>
          <ac:picMkLst>
            <pc:docMk/>
            <pc:sldMk cId="850743011" sldId="264"/>
            <ac:picMk id="10" creationId="{FC09E47E-AD3F-DB58-981D-893FCD919184}"/>
          </ac:picMkLst>
        </pc:picChg>
      </pc:sldChg>
      <pc:sldChg chg="del">
        <pc:chgData name="Nomathemba Socikwa (2128581)" userId="7b68f662-5006-4db0-849a-7699f769eb38" providerId="ADAL" clId="{95CB2F26-7120-4F7C-A9CF-CAC834BCA1C7}" dt="2025-10-17T02:19:29.728" v="267" actId="47"/>
        <pc:sldMkLst>
          <pc:docMk/>
          <pc:sldMk cId="3643072968" sldId="265"/>
        </pc:sldMkLst>
      </pc:sldChg>
      <pc:sldChg chg="addSp delSp modSp mod setBg">
        <pc:chgData name="Nomathemba Socikwa (2128581)" userId="7b68f662-5006-4db0-849a-7699f769eb38" providerId="ADAL" clId="{95CB2F26-7120-4F7C-A9CF-CAC834BCA1C7}" dt="2025-10-19T01:34:43.690" v="995" actId="207"/>
        <pc:sldMkLst>
          <pc:docMk/>
          <pc:sldMk cId="331669714" sldId="272"/>
        </pc:sldMkLst>
        <pc:spChg chg="mod">
          <ac:chgData name="Nomathemba Socikwa (2128581)" userId="7b68f662-5006-4db0-849a-7699f769eb38" providerId="ADAL" clId="{95CB2F26-7120-4F7C-A9CF-CAC834BCA1C7}" dt="2025-10-17T04:30:17.608" v="718" actId="14100"/>
          <ac:spMkLst>
            <pc:docMk/>
            <pc:sldMk cId="331669714" sldId="272"/>
            <ac:spMk id="4" creationId="{D7559F58-E7E3-4312-BFB5-D3B5719E827E}"/>
          </ac:spMkLst>
        </pc:spChg>
        <pc:spChg chg="mod">
          <ac:chgData name="Nomathemba Socikwa (2128581)" userId="7b68f662-5006-4db0-849a-7699f769eb38" providerId="ADAL" clId="{95CB2F26-7120-4F7C-A9CF-CAC834BCA1C7}" dt="2025-10-17T04:27:09.121" v="695" actId="26606"/>
          <ac:spMkLst>
            <pc:docMk/>
            <pc:sldMk cId="331669714" sldId="272"/>
            <ac:spMk id="13" creationId="{9795C32C-DC7E-9C28-CCC6-397D85DF6052}"/>
          </ac:spMkLst>
        </pc:spChg>
        <pc:spChg chg="mod">
          <ac:chgData name="Nomathemba Socikwa (2128581)" userId="7b68f662-5006-4db0-849a-7699f769eb38" providerId="ADAL" clId="{95CB2F26-7120-4F7C-A9CF-CAC834BCA1C7}" dt="2025-10-17T04:25:53.092" v="675" actId="26606"/>
          <ac:spMkLst>
            <pc:docMk/>
            <pc:sldMk cId="331669714" sldId="272"/>
            <ac:spMk id="15" creationId="{D7156A24-8BD1-4E52-9EC0-995C0B94406D}"/>
          </ac:spMkLst>
        </pc:spChg>
        <pc:spChg chg="add">
          <ac:chgData name="Nomathemba Socikwa (2128581)" userId="7b68f662-5006-4db0-849a-7699f769eb38" providerId="ADAL" clId="{95CB2F26-7120-4F7C-A9CF-CAC834BCA1C7}" dt="2025-10-17T04:27:22.115" v="698" actId="26606"/>
          <ac:spMkLst>
            <pc:docMk/>
            <pc:sldMk cId="331669714" sldId="272"/>
            <ac:spMk id="392" creationId="{1996130F-9AB5-4DE9-8574-3AF891C5C172}"/>
          </ac:spMkLst>
        </pc:spChg>
        <pc:spChg chg="add">
          <ac:chgData name="Nomathemba Socikwa (2128581)" userId="7b68f662-5006-4db0-849a-7699f769eb38" providerId="ADAL" clId="{95CB2F26-7120-4F7C-A9CF-CAC834BCA1C7}" dt="2025-10-17T04:27:22.115" v="698" actId="26606"/>
          <ac:spMkLst>
            <pc:docMk/>
            <pc:sldMk cId="331669714" sldId="272"/>
            <ac:spMk id="393" creationId="{7326F4E6-9131-42DA-97B2-0BA8D1E258AD}"/>
          </ac:spMkLst>
        </pc:spChg>
        <pc:grpChg chg="add">
          <ac:chgData name="Nomathemba Socikwa (2128581)" userId="7b68f662-5006-4db0-849a-7699f769eb38" providerId="ADAL" clId="{95CB2F26-7120-4F7C-A9CF-CAC834BCA1C7}" dt="2025-10-17T04:27:22.115" v="698" actId="26606"/>
          <ac:grpSpMkLst>
            <pc:docMk/>
            <pc:sldMk cId="331669714" sldId="272"/>
            <ac:grpSpMk id="366" creationId="{166BF9EE-F7AC-4FA5-AC7E-001B3A642F75}"/>
          </ac:grpSpMkLst>
        </pc:grpChg>
        <pc:grpChg chg="add">
          <ac:chgData name="Nomathemba Socikwa (2128581)" userId="7b68f662-5006-4db0-849a-7699f769eb38" providerId="ADAL" clId="{95CB2F26-7120-4F7C-A9CF-CAC834BCA1C7}" dt="2025-10-17T04:27:22.115" v="698" actId="26606"/>
          <ac:grpSpMkLst>
            <pc:docMk/>
            <pc:sldMk cId="331669714" sldId="272"/>
            <ac:grpSpMk id="379" creationId="{E312DBA5-56D8-42B2-BA94-28168C2A6703}"/>
          </ac:grpSpMkLst>
        </pc:grpChg>
        <pc:graphicFrameChg chg="add mod ord modGraphic">
          <ac:chgData name="Nomathemba Socikwa (2128581)" userId="7b68f662-5006-4db0-849a-7699f769eb38" providerId="ADAL" clId="{95CB2F26-7120-4F7C-A9CF-CAC834BCA1C7}" dt="2025-10-19T01:34:43.690" v="995" actId="207"/>
          <ac:graphicFrameMkLst>
            <pc:docMk/>
            <pc:sldMk cId="331669714" sldId="272"/>
            <ac:graphicFrameMk id="86" creationId="{4456E1C2-F106-3E9F-246A-F8FD2AB9FAB0}"/>
          </ac:graphicFrameMkLst>
        </pc:graphicFrameChg>
        <pc:picChg chg="add mod ord">
          <ac:chgData name="Nomathemba Socikwa (2128581)" userId="7b68f662-5006-4db0-849a-7699f769eb38" providerId="ADAL" clId="{95CB2F26-7120-4F7C-A9CF-CAC834BCA1C7}" dt="2025-10-17T04:30:30.981" v="720" actId="14100"/>
          <ac:picMkLst>
            <pc:docMk/>
            <pc:sldMk cId="331669714" sldId="272"/>
            <ac:picMk id="11" creationId="{3735A928-618B-B814-08C2-8728E5981115}"/>
          </ac:picMkLst>
        </pc:picChg>
      </pc:sldChg>
      <pc:sldChg chg="modSp mod">
        <pc:chgData name="Nomathemba Socikwa (2128581)" userId="7b68f662-5006-4db0-849a-7699f769eb38" providerId="ADAL" clId="{95CB2F26-7120-4F7C-A9CF-CAC834BCA1C7}" dt="2025-10-19T02:24:53.322" v="1177" actId="14100"/>
        <pc:sldMkLst>
          <pc:docMk/>
          <pc:sldMk cId="3561075812" sldId="275"/>
        </pc:sldMkLst>
        <pc:spChg chg="mod">
          <ac:chgData name="Nomathemba Socikwa (2128581)" userId="7b68f662-5006-4db0-849a-7699f769eb38" providerId="ADAL" clId="{95CB2F26-7120-4F7C-A9CF-CAC834BCA1C7}" dt="2025-10-19T01:38:52.853" v="1002" actId="1076"/>
          <ac:spMkLst>
            <pc:docMk/>
            <pc:sldMk cId="3561075812" sldId="275"/>
            <ac:spMk id="2" creationId="{C05805EF-9DE3-8FF4-4FF9-E9DF27635843}"/>
          </ac:spMkLst>
        </pc:spChg>
        <pc:graphicFrameChg chg="mod">
          <ac:chgData name="Nomathemba Socikwa (2128581)" userId="7b68f662-5006-4db0-849a-7699f769eb38" providerId="ADAL" clId="{95CB2F26-7120-4F7C-A9CF-CAC834BCA1C7}" dt="2025-10-19T02:24:53.322" v="1177" actId="14100"/>
          <ac:graphicFrameMkLst>
            <pc:docMk/>
            <pc:sldMk cId="3561075812" sldId="275"/>
            <ac:graphicFrameMk id="8" creationId="{10CC84F2-0508-887A-85E7-72ED3D037603}"/>
          </ac:graphicFrameMkLst>
        </pc:graphicFrameChg>
        <pc:picChg chg="mod">
          <ac:chgData name="Nomathemba Socikwa (2128581)" userId="7b68f662-5006-4db0-849a-7699f769eb38" providerId="ADAL" clId="{95CB2F26-7120-4F7C-A9CF-CAC834BCA1C7}" dt="2025-10-17T07:50:39.457" v="833" actId="14100"/>
          <ac:picMkLst>
            <pc:docMk/>
            <pc:sldMk cId="3561075812" sldId="275"/>
            <ac:picMk id="7" creationId="{9D85F986-8982-9C93-BAA9-BE4AAE4A4434}"/>
          </ac:picMkLst>
        </pc:picChg>
      </pc:sldChg>
      <pc:sldChg chg="addSp delSp modSp mod setBg addAnim delAnim">
        <pc:chgData name="Nomathemba Socikwa (2128581)" userId="7b68f662-5006-4db0-849a-7699f769eb38" providerId="ADAL" clId="{95CB2F26-7120-4F7C-A9CF-CAC834BCA1C7}" dt="2025-10-19T01:39:23.563" v="1006" actId="255"/>
        <pc:sldMkLst>
          <pc:docMk/>
          <pc:sldMk cId="2678137262" sldId="276"/>
        </pc:sldMkLst>
        <pc:spChg chg="mod">
          <ac:chgData name="Nomathemba Socikwa (2128581)" userId="7b68f662-5006-4db0-849a-7699f769eb38" providerId="ADAL" clId="{95CB2F26-7120-4F7C-A9CF-CAC834BCA1C7}" dt="2025-10-19T01:39:23.563" v="1006" actId="255"/>
          <ac:spMkLst>
            <pc:docMk/>
            <pc:sldMk cId="2678137262" sldId="276"/>
            <ac:spMk id="2" creationId="{974AEE67-203F-5AE9-3F51-690D3C749635}"/>
          </ac:spMkLst>
        </pc:spChg>
        <pc:spChg chg="mod ord">
          <ac:chgData name="Nomathemba Socikwa (2128581)" userId="7b68f662-5006-4db0-849a-7699f769eb38" providerId="ADAL" clId="{95CB2F26-7120-4F7C-A9CF-CAC834BCA1C7}" dt="2025-10-17T07:02:04.283" v="799" actId="26606"/>
          <ac:spMkLst>
            <pc:docMk/>
            <pc:sldMk cId="2678137262" sldId="276"/>
            <ac:spMk id="4" creationId="{5551A3AB-354D-F08C-33C8-01855FB8C7BA}"/>
          </ac:spMkLst>
        </pc:spChg>
        <pc:spChg chg="mod ord">
          <ac:chgData name="Nomathemba Socikwa (2128581)" userId="7b68f662-5006-4db0-849a-7699f769eb38" providerId="ADAL" clId="{95CB2F26-7120-4F7C-A9CF-CAC834BCA1C7}" dt="2025-10-17T07:02:04.283" v="799" actId="26606"/>
          <ac:spMkLst>
            <pc:docMk/>
            <pc:sldMk cId="2678137262" sldId="276"/>
            <ac:spMk id="5" creationId="{BC5647F6-1C2D-FC7D-A5A0-2FB3B249591A}"/>
          </ac:spMkLst>
        </pc:spChg>
        <pc:spChg chg="mod ord">
          <ac:chgData name="Nomathemba Socikwa (2128581)" userId="7b68f662-5006-4db0-849a-7699f769eb38" providerId="ADAL" clId="{95CB2F26-7120-4F7C-A9CF-CAC834BCA1C7}" dt="2025-10-17T07:02:04.283" v="799" actId="26606"/>
          <ac:spMkLst>
            <pc:docMk/>
            <pc:sldMk cId="2678137262" sldId="276"/>
            <ac:spMk id="6" creationId="{B54ED417-785A-A3FB-6993-950EC685FDCA}"/>
          </ac:spMkLst>
        </pc:spChg>
        <pc:spChg chg="add del">
          <ac:chgData name="Nomathemba Socikwa (2128581)" userId="7b68f662-5006-4db0-849a-7699f769eb38" providerId="ADAL" clId="{95CB2F26-7120-4F7C-A9CF-CAC834BCA1C7}" dt="2025-10-17T07:02:04.283" v="799" actId="26606"/>
          <ac:spMkLst>
            <pc:docMk/>
            <pc:sldMk cId="2678137262" sldId="276"/>
            <ac:spMk id="24" creationId="{B2EC7880-C5D9-40A8-A6B0-3198AD07AD1B}"/>
          </ac:spMkLst>
        </pc:spChg>
        <pc:spChg chg="add del">
          <ac:chgData name="Nomathemba Socikwa (2128581)" userId="7b68f662-5006-4db0-849a-7699f769eb38" providerId="ADAL" clId="{95CB2F26-7120-4F7C-A9CF-CAC834BCA1C7}" dt="2025-10-17T07:02:04.283" v="799" actId="26606"/>
          <ac:spMkLst>
            <pc:docMk/>
            <pc:sldMk cId="2678137262" sldId="276"/>
            <ac:spMk id="26" creationId="{94543A62-A2AB-454A-878E-D3D9190D5FC7}"/>
          </ac:spMkLst>
        </pc:spChg>
        <pc:spChg chg="add del">
          <ac:chgData name="Nomathemba Socikwa (2128581)" userId="7b68f662-5006-4db0-849a-7699f769eb38" providerId="ADAL" clId="{95CB2F26-7120-4F7C-A9CF-CAC834BCA1C7}" dt="2025-10-17T07:02:04.283" v="799" actId="26606"/>
          <ac:spMkLst>
            <pc:docMk/>
            <pc:sldMk cId="2678137262" sldId="276"/>
            <ac:spMk id="28" creationId="{50553464-41F1-4160-9D02-7C5EC7013BDA}"/>
          </ac:spMkLst>
        </pc:spChg>
        <pc:picChg chg="add mod">
          <ac:chgData name="Nomathemba Socikwa (2128581)" userId="7b68f662-5006-4db0-849a-7699f769eb38" providerId="ADAL" clId="{95CB2F26-7120-4F7C-A9CF-CAC834BCA1C7}" dt="2025-10-17T07:18:49.970" v="811" actId="14100"/>
          <ac:picMkLst>
            <pc:docMk/>
            <pc:sldMk cId="2678137262" sldId="276"/>
            <ac:picMk id="22" creationId="{C9E32CE4-5559-5FAF-1BD2-FCB09F730339}"/>
          </ac:picMkLst>
        </pc:picChg>
      </pc:sldChg>
      <pc:sldChg chg="modSp mod">
        <pc:chgData name="Nomathemba Socikwa (2128581)" userId="7b68f662-5006-4db0-849a-7699f769eb38" providerId="ADAL" clId="{95CB2F26-7120-4F7C-A9CF-CAC834BCA1C7}" dt="2025-10-19T02:23:42.236" v="1171" actId="113"/>
        <pc:sldMkLst>
          <pc:docMk/>
          <pc:sldMk cId="1816376960" sldId="277"/>
        </pc:sldMkLst>
        <pc:spChg chg="mod">
          <ac:chgData name="Nomathemba Socikwa (2128581)" userId="7b68f662-5006-4db0-849a-7699f769eb38" providerId="ADAL" clId="{95CB2F26-7120-4F7C-A9CF-CAC834BCA1C7}" dt="2025-10-19T01:40:42" v="1015" actId="14100"/>
          <ac:spMkLst>
            <pc:docMk/>
            <pc:sldMk cId="1816376960" sldId="277"/>
            <ac:spMk id="2" creationId="{D34D7CB9-F2CE-06E7-72DF-CC17DD16C81D}"/>
          </ac:spMkLst>
        </pc:spChg>
        <pc:graphicFrameChg chg="mod">
          <ac:chgData name="Nomathemba Socikwa (2128581)" userId="7b68f662-5006-4db0-849a-7699f769eb38" providerId="ADAL" clId="{95CB2F26-7120-4F7C-A9CF-CAC834BCA1C7}" dt="2025-10-19T02:23:42.236" v="1171" actId="113"/>
          <ac:graphicFrameMkLst>
            <pc:docMk/>
            <pc:sldMk cId="1816376960" sldId="277"/>
            <ac:graphicFrameMk id="8" creationId="{BF379CAF-E3C9-E016-CF62-B0715BFD7879}"/>
          </ac:graphicFrameMkLst>
        </pc:graphicFrameChg>
      </pc:sldChg>
      <pc:sldChg chg="modSp mod">
        <pc:chgData name="Nomathemba Socikwa (2128581)" userId="7b68f662-5006-4db0-849a-7699f769eb38" providerId="ADAL" clId="{95CB2F26-7120-4F7C-A9CF-CAC834BCA1C7}" dt="2025-10-19T02:22:45.776" v="1165" actId="207"/>
        <pc:sldMkLst>
          <pc:docMk/>
          <pc:sldMk cId="456001452" sldId="278"/>
        </pc:sldMkLst>
        <pc:spChg chg="mod">
          <ac:chgData name="Nomathemba Socikwa (2128581)" userId="7b68f662-5006-4db0-849a-7699f769eb38" providerId="ADAL" clId="{95CB2F26-7120-4F7C-A9CF-CAC834BCA1C7}" dt="2025-10-19T01:43:00.098" v="1025" actId="113"/>
          <ac:spMkLst>
            <pc:docMk/>
            <pc:sldMk cId="456001452" sldId="278"/>
            <ac:spMk id="2" creationId="{D2028690-FC7F-3820-B9A9-90F9359F19B3}"/>
          </ac:spMkLst>
        </pc:spChg>
        <pc:spChg chg="mod">
          <ac:chgData name="Nomathemba Socikwa (2128581)" userId="7b68f662-5006-4db0-849a-7699f769eb38" providerId="ADAL" clId="{95CB2F26-7120-4F7C-A9CF-CAC834BCA1C7}" dt="2025-10-19T02:22:45.776" v="1165" actId="207"/>
          <ac:spMkLst>
            <pc:docMk/>
            <pc:sldMk cId="456001452" sldId="278"/>
            <ac:spMk id="14" creationId="{74B3620B-8E07-CD58-EDCC-EB7368BE7D99}"/>
          </ac:spMkLst>
        </pc:spChg>
      </pc:sldChg>
      <pc:sldChg chg="modSp mod">
        <pc:chgData name="Nomathemba Socikwa (2128581)" userId="7b68f662-5006-4db0-849a-7699f769eb38" providerId="ADAL" clId="{95CB2F26-7120-4F7C-A9CF-CAC834BCA1C7}" dt="2025-10-19T02:10:17.492" v="1111" actId="14100"/>
        <pc:sldMkLst>
          <pc:docMk/>
          <pc:sldMk cId="791662472" sldId="279"/>
        </pc:sldMkLst>
        <pc:spChg chg="mod">
          <ac:chgData name="Nomathemba Socikwa (2128581)" userId="7b68f662-5006-4db0-849a-7699f769eb38" providerId="ADAL" clId="{95CB2F26-7120-4F7C-A9CF-CAC834BCA1C7}" dt="2025-10-19T02:09:44.680" v="1107" actId="1076"/>
          <ac:spMkLst>
            <pc:docMk/>
            <pc:sldMk cId="791662472" sldId="279"/>
            <ac:spMk id="2" creationId="{D492C69C-CC10-52C9-99BF-B380122766D1}"/>
          </ac:spMkLst>
        </pc:spChg>
        <pc:graphicFrameChg chg="mod">
          <ac:chgData name="Nomathemba Socikwa (2128581)" userId="7b68f662-5006-4db0-849a-7699f769eb38" providerId="ADAL" clId="{95CB2F26-7120-4F7C-A9CF-CAC834BCA1C7}" dt="2025-10-19T02:09:52.090" v="1108" actId="14100"/>
          <ac:graphicFrameMkLst>
            <pc:docMk/>
            <pc:sldMk cId="791662472" sldId="279"/>
            <ac:graphicFrameMk id="10" creationId="{92521FFF-D644-5021-5061-35C759BE488C}"/>
          </ac:graphicFrameMkLst>
        </pc:graphicFrameChg>
        <pc:picChg chg="mod">
          <ac:chgData name="Nomathemba Socikwa (2128581)" userId="7b68f662-5006-4db0-849a-7699f769eb38" providerId="ADAL" clId="{95CB2F26-7120-4F7C-A9CF-CAC834BCA1C7}" dt="2025-10-19T02:10:17.492" v="1111" actId="14100"/>
          <ac:picMkLst>
            <pc:docMk/>
            <pc:sldMk cId="791662472" sldId="279"/>
            <ac:picMk id="9" creationId="{8BAE1570-C70B-A4F0-2457-D05012502E2A}"/>
          </ac:picMkLst>
        </pc:picChg>
      </pc:sldChg>
      <pc:sldChg chg="modSp mod">
        <pc:chgData name="Nomathemba Socikwa (2128581)" userId="7b68f662-5006-4db0-849a-7699f769eb38" providerId="ADAL" clId="{95CB2F26-7120-4F7C-A9CF-CAC834BCA1C7}" dt="2025-10-19T02:16:19.282" v="1141" actId="207"/>
        <pc:sldMkLst>
          <pc:docMk/>
          <pc:sldMk cId="22137350" sldId="280"/>
        </pc:sldMkLst>
        <pc:spChg chg="mod">
          <ac:chgData name="Nomathemba Socikwa (2128581)" userId="7b68f662-5006-4db0-849a-7699f769eb38" providerId="ADAL" clId="{95CB2F26-7120-4F7C-A9CF-CAC834BCA1C7}" dt="2025-10-19T01:45:39.083" v="1039" actId="1076"/>
          <ac:spMkLst>
            <pc:docMk/>
            <pc:sldMk cId="22137350" sldId="280"/>
            <ac:spMk id="2" creationId="{86A256CE-3EA6-C126-1C2E-E9CA57154439}"/>
          </ac:spMkLst>
        </pc:spChg>
        <pc:graphicFrameChg chg="mod modGraphic">
          <ac:chgData name="Nomathemba Socikwa (2128581)" userId="7b68f662-5006-4db0-849a-7699f769eb38" providerId="ADAL" clId="{95CB2F26-7120-4F7C-A9CF-CAC834BCA1C7}" dt="2025-10-19T02:16:19.282" v="1141" actId="207"/>
          <ac:graphicFrameMkLst>
            <pc:docMk/>
            <pc:sldMk cId="22137350" sldId="280"/>
            <ac:graphicFrameMk id="8" creationId="{81ACED18-4551-F7D9-F8CC-7311BC3478A9}"/>
          </ac:graphicFrameMkLst>
        </pc:graphicFrameChg>
      </pc:sldChg>
      <pc:sldChg chg="modSp mod">
        <pc:chgData name="Nomathemba Socikwa (2128581)" userId="7b68f662-5006-4db0-849a-7699f769eb38" providerId="ADAL" clId="{95CB2F26-7120-4F7C-A9CF-CAC834BCA1C7}" dt="2025-10-19T02:21:23.372" v="1158" actId="14100"/>
        <pc:sldMkLst>
          <pc:docMk/>
          <pc:sldMk cId="685696661" sldId="282"/>
        </pc:sldMkLst>
        <pc:spChg chg="mod">
          <ac:chgData name="Nomathemba Socikwa (2128581)" userId="7b68f662-5006-4db0-849a-7699f769eb38" providerId="ADAL" clId="{95CB2F26-7120-4F7C-A9CF-CAC834BCA1C7}" dt="2025-10-19T01:58:14.422" v="1051" actId="113"/>
          <ac:spMkLst>
            <pc:docMk/>
            <pc:sldMk cId="685696661" sldId="282"/>
            <ac:spMk id="2" creationId="{00E167F8-D4CE-AF39-8FFC-55A7CECD3E02}"/>
          </ac:spMkLst>
        </pc:spChg>
        <pc:spChg chg="mod">
          <ac:chgData name="Nomathemba Socikwa (2128581)" userId="7b68f662-5006-4db0-849a-7699f769eb38" providerId="ADAL" clId="{95CB2F26-7120-4F7C-A9CF-CAC834BCA1C7}" dt="2025-10-19T02:21:23.372" v="1158" actId="14100"/>
          <ac:spMkLst>
            <pc:docMk/>
            <pc:sldMk cId="685696661" sldId="282"/>
            <ac:spMk id="3" creationId="{CB9E9C46-1B03-3E08-E29F-FA63B20B4D3F}"/>
          </ac:spMkLst>
        </pc:spChg>
      </pc:sldChg>
      <pc:sldChg chg="addSp modSp new mod setBg">
        <pc:chgData name="Nomathemba Socikwa (2128581)" userId="7b68f662-5006-4db0-849a-7699f769eb38" providerId="ADAL" clId="{95CB2F26-7120-4F7C-A9CF-CAC834BCA1C7}" dt="2025-10-19T02:19:05.738" v="1157" actId="121"/>
        <pc:sldMkLst>
          <pc:docMk/>
          <pc:sldMk cId="155927601" sldId="283"/>
        </pc:sldMkLst>
        <pc:spChg chg="mod">
          <ac:chgData name="Nomathemba Socikwa (2128581)" userId="7b68f662-5006-4db0-849a-7699f769eb38" providerId="ADAL" clId="{95CB2F26-7120-4F7C-A9CF-CAC834BCA1C7}" dt="2025-10-19T01:41:56.957" v="1021" actId="14100"/>
          <ac:spMkLst>
            <pc:docMk/>
            <pc:sldMk cId="155927601" sldId="283"/>
            <ac:spMk id="2" creationId="{60D6FACA-A4ED-5A01-8179-C8266FD4E4F3}"/>
          </ac:spMkLst>
        </pc:spChg>
        <pc:spChg chg="mod ord">
          <ac:chgData name="Nomathemba Socikwa (2128581)" userId="7b68f662-5006-4db0-849a-7699f769eb38" providerId="ADAL" clId="{95CB2F26-7120-4F7C-A9CF-CAC834BCA1C7}" dt="2025-10-17T00:30:15.918" v="29" actId="26606"/>
          <ac:spMkLst>
            <pc:docMk/>
            <pc:sldMk cId="155927601" sldId="283"/>
            <ac:spMk id="3" creationId="{612CB3F6-9707-5AA9-66C5-450C596B4320}"/>
          </ac:spMkLst>
        </pc:spChg>
        <pc:spChg chg="mod ord">
          <ac:chgData name="Nomathemba Socikwa (2128581)" userId="7b68f662-5006-4db0-849a-7699f769eb38" providerId="ADAL" clId="{95CB2F26-7120-4F7C-A9CF-CAC834BCA1C7}" dt="2025-10-17T00:38:03.964" v="74"/>
          <ac:spMkLst>
            <pc:docMk/>
            <pc:sldMk cId="155927601" sldId="283"/>
            <ac:spMk id="4" creationId="{B82A1BBA-6C92-1BD5-9784-DC2524894753}"/>
          </ac:spMkLst>
        </pc:spChg>
        <pc:spChg chg="mod">
          <ac:chgData name="Nomathemba Socikwa (2128581)" userId="7b68f662-5006-4db0-849a-7699f769eb38" providerId="ADAL" clId="{95CB2F26-7120-4F7C-A9CF-CAC834BCA1C7}" dt="2025-10-17T00:30:15.918" v="29" actId="26606"/>
          <ac:spMkLst>
            <pc:docMk/>
            <pc:sldMk cId="155927601" sldId="283"/>
            <ac:spMk id="5" creationId="{2503E042-EE27-D1D1-6092-F26C9CA6AF35}"/>
          </ac:spMkLst>
        </pc:spChg>
        <pc:spChg chg="add">
          <ac:chgData name="Nomathemba Socikwa (2128581)" userId="7b68f662-5006-4db0-849a-7699f769eb38" providerId="ADAL" clId="{95CB2F26-7120-4F7C-A9CF-CAC834BCA1C7}" dt="2025-10-17T00:30:15.918" v="29" actId="26606"/>
          <ac:spMkLst>
            <pc:docMk/>
            <pc:sldMk cId="155927601" sldId="283"/>
            <ac:spMk id="39" creationId="{1996130F-9AB5-4DE9-8574-3AF891C5C172}"/>
          </ac:spMkLst>
        </pc:spChg>
        <pc:spChg chg="add">
          <ac:chgData name="Nomathemba Socikwa (2128581)" userId="7b68f662-5006-4db0-849a-7699f769eb38" providerId="ADAL" clId="{95CB2F26-7120-4F7C-A9CF-CAC834BCA1C7}" dt="2025-10-17T00:30:15.918" v="29" actId="26606"/>
          <ac:spMkLst>
            <pc:docMk/>
            <pc:sldMk cId="155927601" sldId="283"/>
            <ac:spMk id="41" creationId="{3623DEAC-F39C-45D6-86DC-1033F6429528}"/>
          </ac:spMkLst>
        </pc:spChg>
        <pc:spChg chg="add">
          <ac:chgData name="Nomathemba Socikwa (2128581)" userId="7b68f662-5006-4db0-849a-7699f769eb38" providerId="ADAL" clId="{95CB2F26-7120-4F7C-A9CF-CAC834BCA1C7}" dt="2025-10-17T00:30:15.918" v="29" actId="26606"/>
          <ac:spMkLst>
            <pc:docMk/>
            <pc:sldMk cId="155927601" sldId="283"/>
            <ac:spMk id="43" creationId="{CADF4631-3C8F-45EE-8D19-4D3E8426B34A}"/>
          </ac:spMkLst>
        </pc:spChg>
        <pc:spChg chg="add">
          <ac:chgData name="Nomathemba Socikwa (2128581)" userId="7b68f662-5006-4db0-849a-7699f769eb38" providerId="ADAL" clId="{95CB2F26-7120-4F7C-A9CF-CAC834BCA1C7}" dt="2025-10-17T00:30:15.918" v="29" actId="26606"/>
          <ac:spMkLst>
            <pc:docMk/>
            <pc:sldMk cId="155927601" sldId="283"/>
            <ac:spMk id="73" creationId="{46FA917F-43A3-4FA3-A085-59D0DC397EFA}"/>
          </ac:spMkLst>
        </pc:spChg>
        <pc:spChg chg="add">
          <ac:chgData name="Nomathemba Socikwa (2128581)" userId="7b68f662-5006-4db0-849a-7699f769eb38" providerId="ADAL" clId="{95CB2F26-7120-4F7C-A9CF-CAC834BCA1C7}" dt="2025-10-17T00:30:15.918" v="29" actId="26606"/>
          <ac:spMkLst>
            <pc:docMk/>
            <pc:sldMk cId="155927601" sldId="283"/>
            <ac:spMk id="75" creationId="{9CBF007B-8C8C-4F79-B037-9F4C61F9F954}"/>
          </ac:spMkLst>
        </pc:spChg>
        <pc:graphicFrameChg chg="add mod modGraphic">
          <ac:chgData name="Nomathemba Socikwa (2128581)" userId="7b68f662-5006-4db0-849a-7699f769eb38" providerId="ADAL" clId="{95CB2F26-7120-4F7C-A9CF-CAC834BCA1C7}" dt="2025-10-19T02:19:05.738" v="1157" actId="121"/>
          <ac:graphicFrameMkLst>
            <pc:docMk/>
            <pc:sldMk cId="155927601" sldId="283"/>
            <ac:graphicFrameMk id="6" creationId="{F234FED9-A9BF-D2FD-F6C7-7A365D90F03D}"/>
          </ac:graphicFrameMkLst>
        </pc:graphicFrameChg>
      </pc:sldChg>
      <pc:sldChg chg="addSp delSp modSp new mod setBg">
        <pc:chgData name="Nomathemba Socikwa (2128581)" userId="7b68f662-5006-4db0-849a-7699f769eb38" providerId="ADAL" clId="{95CB2F26-7120-4F7C-A9CF-CAC834BCA1C7}" dt="2025-10-19T02:13:06.331" v="1129" actId="1076"/>
        <pc:sldMkLst>
          <pc:docMk/>
          <pc:sldMk cId="1100050441" sldId="284"/>
        </pc:sldMkLst>
        <pc:spChg chg="mod">
          <ac:chgData name="Nomathemba Socikwa (2128581)" userId="7b68f662-5006-4db0-849a-7699f769eb38" providerId="ADAL" clId="{95CB2F26-7120-4F7C-A9CF-CAC834BCA1C7}" dt="2025-10-19T01:45:02.027" v="1034" actId="2711"/>
          <ac:spMkLst>
            <pc:docMk/>
            <pc:sldMk cId="1100050441" sldId="284"/>
            <ac:spMk id="2" creationId="{67B49C98-36C9-663B-F03F-E6CC7D763C41}"/>
          </ac:spMkLst>
        </pc:spChg>
        <pc:spChg chg="mod ord">
          <ac:chgData name="Nomathemba Socikwa (2128581)" userId="7b68f662-5006-4db0-849a-7699f769eb38" providerId="ADAL" clId="{95CB2F26-7120-4F7C-A9CF-CAC834BCA1C7}" dt="2025-10-17T01:44:33.679" v="159" actId="26606"/>
          <ac:spMkLst>
            <pc:docMk/>
            <pc:sldMk cId="1100050441" sldId="284"/>
            <ac:spMk id="3" creationId="{1B32BA06-3835-CD1B-B1F8-1267DAAB8E92}"/>
          </ac:spMkLst>
        </pc:spChg>
        <pc:spChg chg="mod ord">
          <ac:chgData name="Nomathemba Socikwa (2128581)" userId="7b68f662-5006-4db0-849a-7699f769eb38" providerId="ADAL" clId="{95CB2F26-7120-4F7C-A9CF-CAC834BCA1C7}" dt="2025-10-17T02:01:01.302" v="209" actId="1076"/>
          <ac:spMkLst>
            <pc:docMk/>
            <pc:sldMk cId="1100050441" sldId="284"/>
            <ac:spMk id="4" creationId="{51AD9A82-C3A2-3626-B097-0B7A98B6A811}"/>
          </ac:spMkLst>
        </pc:spChg>
        <pc:spChg chg="mod">
          <ac:chgData name="Nomathemba Socikwa (2128581)" userId="7b68f662-5006-4db0-849a-7699f769eb38" providerId="ADAL" clId="{95CB2F26-7120-4F7C-A9CF-CAC834BCA1C7}" dt="2025-10-17T01:44:33.679" v="159" actId="26606"/>
          <ac:spMkLst>
            <pc:docMk/>
            <pc:sldMk cId="1100050441" sldId="284"/>
            <ac:spMk id="5" creationId="{E842B500-B7E1-0B0A-9800-0F5B38880423}"/>
          </ac:spMkLst>
        </pc:spChg>
        <pc:spChg chg="add mod">
          <ac:chgData name="Nomathemba Socikwa (2128581)" userId="7b68f662-5006-4db0-849a-7699f769eb38" providerId="ADAL" clId="{95CB2F26-7120-4F7C-A9CF-CAC834BCA1C7}" dt="2025-10-17T01:43:05.056" v="147"/>
          <ac:spMkLst>
            <pc:docMk/>
            <pc:sldMk cId="1100050441" sldId="284"/>
            <ac:spMk id="7" creationId="{E7D36F3C-8701-A133-EFE2-7E0180ED639B}"/>
          </ac:spMkLst>
        </pc:spChg>
        <pc:spChg chg="add">
          <ac:chgData name="Nomathemba Socikwa (2128581)" userId="7b68f662-5006-4db0-849a-7699f769eb38" providerId="ADAL" clId="{95CB2F26-7120-4F7C-A9CF-CAC834BCA1C7}" dt="2025-10-17T01:44:33.679" v="159" actId="26606"/>
          <ac:spMkLst>
            <pc:docMk/>
            <pc:sldMk cId="1100050441" sldId="284"/>
            <ac:spMk id="121" creationId="{1996130F-9AB5-4DE9-8574-3AF891C5C172}"/>
          </ac:spMkLst>
        </pc:spChg>
        <pc:spChg chg="add">
          <ac:chgData name="Nomathemba Socikwa (2128581)" userId="7b68f662-5006-4db0-849a-7699f769eb38" providerId="ADAL" clId="{95CB2F26-7120-4F7C-A9CF-CAC834BCA1C7}" dt="2025-10-17T01:44:33.679" v="159" actId="26606"/>
          <ac:spMkLst>
            <pc:docMk/>
            <pc:sldMk cId="1100050441" sldId="284"/>
            <ac:spMk id="122" creationId="{3623DEAC-F39C-45D6-86DC-1033F6429528}"/>
          </ac:spMkLst>
        </pc:spChg>
        <pc:spChg chg="add">
          <ac:chgData name="Nomathemba Socikwa (2128581)" userId="7b68f662-5006-4db0-849a-7699f769eb38" providerId="ADAL" clId="{95CB2F26-7120-4F7C-A9CF-CAC834BCA1C7}" dt="2025-10-17T01:44:33.679" v="159" actId="26606"/>
          <ac:spMkLst>
            <pc:docMk/>
            <pc:sldMk cId="1100050441" sldId="284"/>
            <ac:spMk id="123" creationId="{F6167D22-B2B2-4469-BE4E-6B0DC972E45D}"/>
          </ac:spMkLst>
        </pc:spChg>
        <pc:spChg chg="add">
          <ac:chgData name="Nomathemba Socikwa (2128581)" userId="7b68f662-5006-4db0-849a-7699f769eb38" providerId="ADAL" clId="{95CB2F26-7120-4F7C-A9CF-CAC834BCA1C7}" dt="2025-10-17T01:44:33.679" v="159" actId="26606"/>
          <ac:spMkLst>
            <pc:docMk/>
            <pc:sldMk cId="1100050441" sldId="284"/>
            <ac:spMk id="124" creationId="{E27E2F65-D0DD-4710-977A-873706F90177}"/>
          </ac:spMkLst>
        </pc:spChg>
        <pc:spChg chg="add">
          <ac:chgData name="Nomathemba Socikwa (2128581)" userId="7b68f662-5006-4db0-849a-7699f769eb38" providerId="ADAL" clId="{95CB2F26-7120-4F7C-A9CF-CAC834BCA1C7}" dt="2025-10-17T01:44:33.679" v="159" actId="26606"/>
          <ac:spMkLst>
            <pc:docMk/>
            <pc:sldMk cId="1100050441" sldId="284"/>
            <ac:spMk id="125" creationId="{783A863A-BB4D-4ECD-8D75-B5B6F03D732A}"/>
          </ac:spMkLst>
        </pc:spChg>
        <pc:graphicFrameChg chg="add mod ord modGraphic">
          <ac:chgData name="Nomathemba Socikwa (2128581)" userId="7b68f662-5006-4db0-849a-7699f769eb38" providerId="ADAL" clId="{95CB2F26-7120-4F7C-A9CF-CAC834BCA1C7}" dt="2025-10-19T02:13:06.331" v="1129" actId="1076"/>
          <ac:graphicFrameMkLst>
            <pc:docMk/>
            <pc:sldMk cId="1100050441" sldId="284"/>
            <ac:graphicFrameMk id="6" creationId="{DA79FFCA-B087-C53C-79CA-302DFFABB2AF}"/>
          </ac:graphicFrameMkLst>
        </pc:graphicFrameChg>
        <pc:picChg chg="add mod">
          <ac:chgData name="Nomathemba Socikwa (2128581)" userId="7b68f662-5006-4db0-849a-7699f769eb38" providerId="ADAL" clId="{95CB2F26-7120-4F7C-A9CF-CAC834BCA1C7}" dt="2025-10-17T02:06:16.402" v="220" actId="14100"/>
          <ac:picMkLst>
            <pc:docMk/>
            <pc:sldMk cId="1100050441" sldId="284"/>
            <ac:picMk id="9" creationId="{F1E78BF7-4F13-9240-3F81-73D335252FE4}"/>
          </ac:picMkLst>
        </pc:picChg>
        <pc:picChg chg="add mod">
          <ac:chgData name="Nomathemba Socikwa (2128581)" userId="7b68f662-5006-4db0-849a-7699f769eb38" providerId="ADAL" clId="{95CB2F26-7120-4F7C-A9CF-CAC834BCA1C7}" dt="2025-10-17T02:09:35.287" v="235" actId="14100"/>
          <ac:picMkLst>
            <pc:docMk/>
            <pc:sldMk cId="1100050441" sldId="284"/>
            <ac:picMk id="11" creationId="{E8324DBF-29A1-AB94-D58B-665281A9CD0D}"/>
          </ac:picMkLst>
        </pc:picChg>
        <pc:picChg chg="add mod">
          <ac:chgData name="Nomathemba Socikwa (2128581)" userId="7b68f662-5006-4db0-849a-7699f769eb38" providerId="ADAL" clId="{95CB2F26-7120-4F7C-A9CF-CAC834BCA1C7}" dt="2025-10-19T02:12:01.945" v="1117" actId="1076"/>
          <ac:picMkLst>
            <pc:docMk/>
            <pc:sldMk cId="1100050441" sldId="284"/>
            <ac:picMk id="39" creationId="{6E74BC5A-5CEB-C2F7-30DC-8DFEDFA6EA18}"/>
          </ac:picMkLst>
        </pc:picChg>
        <pc:picChg chg="add mod">
          <ac:chgData name="Nomathemba Socikwa (2128581)" userId="7b68f662-5006-4db0-849a-7699f769eb38" providerId="ADAL" clId="{95CB2F26-7120-4F7C-A9CF-CAC834BCA1C7}" dt="2025-10-19T02:12:07.935" v="1118" actId="1076"/>
          <ac:picMkLst>
            <pc:docMk/>
            <pc:sldMk cId="1100050441" sldId="284"/>
            <ac:picMk id="47" creationId="{B26602E1-3361-2540-5BAB-5D707F7DF7E2}"/>
          </ac:picMkLst>
        </pc:picChg>
        <pc:picChg chg="add mod">
          <ac:chgData name="Nomathemba Socikwa (2128581)" userId="7b68f662-5006-4db0-849a-7699f769eb38" providerId="ADAL" clId="{95CB2F26-7120-4F7C-A9CF-CAC834BCA1C7}" dt="2025-10-19T02:12:12.112" v="1119" actId="1076"/>
          <ac:picMkLst>
            <pc:docMk/>
            <pc:sldMk cId="1100050441" sldId="284"/>
            <ac:picMk id="78" creationId="{D1AA21C3-A42F-5351-2DEF-9597AD5A888F}"/>
          </ac:picMkLst>
        </pc:picChg>
      </pc:sldChg>
      <pc:sldChg chg="addSp delSp modSp new mod setBg">
        <pc:chgData name="Nomathemba Socikwa (2128581)" userId="7b68f662-5006-4db0-849a-7699f769eb38" providerId="ADAL" clId="{95CB2F26-7120-4F7C-A9CF-CAC834BCA1C7}" dt="2025-10-19T02:21:47.315" v="1160" actId="14100"/>
        <pc:sldMkLst>
          <pc:docMk/>
          <pc:sldMk cId="3537494886" sldId="285"/>
        </pc:sldMkLst>
        <pc:spChg chg="mod">
          <ac:chgData name="Nomathemba Socikwa (2128581)" userId="7b68f662-5006-4db0-849a-7699f769eb38" providerId="ADAL" clId="{95CB2F26-7120-4F7C-A9CF-CAC834BCA1C7}" dt="2025-10-19T01:57:39.214" v="1047" actId="27636"/>
          <ac:spMkLst>
            <pc:docMk/>
            <pc:sldMk cId="3537494886" sldId="285"/>
            <ac:spMk id="2" creationId="{5D9F09ED-CE56-B1EA-2ED0-62C832221525}"/>
          </ac:spMkLst>
        </pc:spChg>
        <pc:spChg chg="mod ord">
          <ac:chgData name="Nomathemba Socikwa (2128581)" userId="7b68f662-5006-4db0-849a-7699f769eb38" providerId="ADAL" clId="{95CB2F26-7120-4F7C-A9CF-CAC834BCA1C7}" dt="2025-10-17T04:18:25.724" v="608" actId="26606"/>
          <ac:spMkLst>
            <pc:docMk/>
            <pc:sldMk cId="3537494886" sldId="285"/>
            <ac:spMk id="4" creationId="{7FEF4A70-5343-32D0-A0DE-92261B6EA33D}"/>
          </ac:spMkLst>
        </pc:spChg>
        <pc:spChg chg="mod ord">
          <ac:chgData name="Nomathemba Socikwa (2128581)" userId="7b68f662-5006-4db0-849a-7699f769eb38" providerId="ADAL" clId="{95CB2F26-7120-4F7C-A9CF-CAC834BCA1C7}" dt="2025-10-17T04:18:25.724" v="608" actId="26606"/>
          <ac:spMkLst>
            <pc:docMk/>
            <pc:sldMk cId="3537494886" sldId="285"/>
            <ac:spMk id="5" creationId="{8F2B8003-7054-1D44-C5D8-7704964369BF}"/>
          </ac:spMkLst>
        </pc:spChg>
        <pc:spChg chg="mod ord">
          <ac:chgData name="Nomathemba Socikwa (2128581)" userId="7b68f662-5006-4db0-849a-7699f769eb38" providerId="ADAL" clId="{95CB2F26-7120-4F7C-A9CF-CAC834BCA1C7}" dt="2025-10-17T04:18:25.724" v="608" actId="26606"/>
          <ac:spMkLst>
            <pc:docMk/>
            <pc:sldMk cId="3537494886" sldId="285"/>
            <ac:spMk id="6" creationId="{5CB25FB6-D227-85EF-A852-173DF402E8B4}"/>
          </ac:spMkLst>
        </pc:spChg>
        <pc:spChg chg="add mod">
          <ac:chgData name="Nomathemba Socikwa (2128581)" userId="7b68f662-5006-4db0-849a-7699f769eb38" providerId="ADAL" clId="{95CB2F26-7120-4F7C-A9CF-CAC834BCA1C7}" dt="2025-10-19T02:21:47.315" v="1160" actId="14100"/>
          <ac:spMkLst>
            <pc:docMk/>
            <pc:sldMk cId="3537494886" sldId="285"/>
            <ac:spMk id="31" creationId="{3225A559-C755-01BF-9F88-C0C9E93CA807}"/>
          </ac:spMkLst>
        </pc:spChg>
        <pc:picChg chg="add mod">
          <ac:chgData name="Nomathemba Socikwa (2128581)" userId="7b68f662-5006-4db0-849a-7699f769eb38" providerId="ADAL" clId="{95CB2F26-7120-4F7C-A9CF-CAC834BCA1C7}" dt="2025-10-17T04:20:10.986" v="620" actId="14100"/>
          <ac:picMkLst>
            <pc:docMk/>
            <pc:sldMk cId="3537494886" sldId="285"/>
            <ac:picMk id="7" creationId="{EBE49E22-0816-CAA0-38DD-79F1F1D71B06}"/>
          </ac:picMkLst>
        </pc:picChg>
      </pc:sldChg>
      <pc:sldChg chg="addSp delSp modSp new mod">
        <pc:chgData name="Nomathemba Socikwa (2128581)" userId="7b68f662-5006-4db0-849a-7699f769eb38" providerId="ADAL" clId="{95CB2F26-7120-4F7C-A9CF-CAC834BCA1C7}" dt="2025-10-19T01:59:30.224" v="1059" actId="207"/>
        <pc:sldMkLst>
          <pc:docMk/>
          <pc:sldMk cId="1609452117" sldId="286"/>
        </pc:sldMkLst>
        <pc:spChg chg="mod">
          <ac:chgData name="Nomathemba Socikwa (2128581)" userId="7b68f662-5006-4db0-849a-7699f769eb38" providerId="ADAL" clId="{95CB2F26-7120-4F7C-A9CF-CAC834BCA1C7}" dt="2025-10-19T01:59:30.224" v="1059" actId="207"/>
          <ac:spMkLst>
            <pc:docMk/>
            <pc:sldMk cId="1609452117" sldId="286"/>
            <ac:spMk id="2" creationId="{C44F2B93-46F2-15AF-E2B7-7CCC95F29BC9}"/>
          </ac:spMkLst>
        </pc:spChg>
        <pc:spChg chg="mod">
          <ac:chgData name="Nomathemba Socikwa (2128581)" userId="7b68f662-5006-4db0-849a-7699f769eb38" providerId="ADAL" clId="{95CB2F26-7120-4F7C-A9CF-CAC834BCA1C7}" dt="2025-10-18T22:17:10.643" v="879" actId="14100"/>
          <ac:spMkLst>
            <pc:docMk/>
            <pc:sldMk cId="1609452117" sldId="286"/>
            <ac:spMk id="3" creationId="{1D40F54F-4A2E-985C-F6C1-16C659EA03F9}"/>
          </ac:spMkLst>
        </pc:spChg>
        <pc:spChg chg="add del mod">
          <ac:chgData name="Nomathemba Socikwa (2128581)" userId="7b68f662-5006-4db0-849a-7699f769eb38" providerId="ADAL" clId="{95CB2F26-7120-4F7C-A9CF-CAC834BCA1C7}" dt="2025-10-18T22:18:41.784" v="902"/>
          <ac:spMkLst>
            <pc:docMk/>
            <pc:sldMk cId="1609452117" sldId="286"/>
            <ac:spMk id="5" creationId="{0621A863-8C60-69BE-DA29-DAADE9AC87BB}"/>
          </ac:spMkLst>
        </pc:spChg>
      </pc:sldChg>
      <pc:sldChg chg="modSp new mod">
        <pc:chgData name="Nomathemba Socikwa (2128581)" userId="7b68f662-5006-4db0-849a-7699f769eb38" providerId="ADAL" clId="{95CB2F26-7120-4F7C-A9CF-CAC834BCA1C7}" dt="2025-10-19T01:58:58.960" v="1055" actId="207"/>
        <pc:sldMkLst>
          <pc:docMk/>
          <pc:sldMk cId="3427773452" sldId="287"/>
        </pc:sldMkLst>
        <pc:spChg chg="mod">
          <ac:chgData name="Nomathemba Socikwa (2128581)" userId="7b68f662-5006-4db0-849a-7699f769eb38" providerId="ADAL" clId="{95CB2F26-7120-4F7C-A9CF-CAC834BCA1C7}" dt="2025-10-19T01:58:58.960" v="1055" actId="207"/>
          <ac:spMkLst>
            <pc:docMk/>
            <pc:sldMk cId="3427773452" sldId="287"/>
            <ac:spMk id="2" creationId="{416A8752-F5C9-3C98-156E-56C29EC53BB2}"/>
          </ac:spMkLst>
        </pc:spChg>
        <pc:spChg chg="mod">
          <ac:chgData name="Nomathemba Socikwa (2128581)" userId="7b68f662-5006-4db0-849a-7699f769eb38" providerId="ADAL" clId="{95CB2F26-7120-4F7C-A9CF-CAC834BCA1C7}" dt="2025-10-19T01:17:17.892" v="952" actId="27636"/>
          <ac:spMkLst>
            <pc:docMk/>
            <pc:sldMk cId="3427773452" sldId="287"/>
            <ac:spMk id="3" creationId="{FBF2A2B5-7E1A-2E9E-3B28-10A927B17F62}"/>
          </ac:spMkLst>
        </pc:spChg>
        <pc:spChg chg="mod">
          <ac:chgData name="Nomathemba Socikwa (2128581)" userId="7b68f662-5006-4db0-849a-7699f769eb38" providerId="ADAL" clId="{95CB2F26-7120-4F7C-A9CF-CAC834BCA1C7}" dt="2025-10-19T01:17:54.162" v="971"/>
          <ac:spMkLst>
            <pc:docMk/>
            <pc:sldMk cId="3427773452" sldId="287"/>
            <ac:spMk id="5" creationId="{3BE8398E-DF44-9D15-B593-E2B2A0247EC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9DF69C-25EC-4DE0-ADB0-15E3283D73FD}" type="doc">
      <dgm:prSet loTypeId="urn:microsoft.com/office/officeart/2005/8/layout/default" loCatId="list" qsTypeId="urn:microsoft.com/office/officeart/2005/8/quickstyle/simple5" qsCatId="simple" csTypeId="urn:microsoft.com/office/officeart/2005/8/colors/colorful5" csCatId="colorful"/>
      <dgm:spPr/>
      <dgm:t>
        <a:bodyPr/>
        <a:lstStyle/>
        <a:p>
          <a:endParaRPr lang="en-US"/>
        </a:p>
      </dgm:t>
    </dgm:pt>
    <dgm:pt modelId="{B4B12CBF-EA3C-4AE0-AAAE-BD7952930225}">
      <dgm:prSet/>
      <dgm:spPr/>
      <dgm:t>
        <a:bodyPr/>
        <a:lstStyle/>
        <a:p>
          <a:r>
            <a:rPr lang="en-US" b="1" dirty="0">
              <a:solidFill>
                <a:srgbClr val="C00000"/>
              </a:solidFill>
            </a:rPr>
            <a:t>Student name: </a:t>
          </a:r>
          <a:r>
            <a:rPr lang="en-US" b="1" dirty="0"/>
            <a:t>Nomathemba Amanda Socikwa</a:t>
          </a:r>
          <a:endParaRPr lang="en-US" dirty="0"/>
        </a:p>
      </dgm:t>
    </dgm:pt>
    <dgm:pt modelId="{87B8CFAB-D25A-40B7-9150-F1A9E8DFB0CE}" type="parTrans" cxnId="{D11C72CE-74CB-485D-8A51-2C48687F78F6}">
      <dgm:prSet/>
      <dgm:spPr/>
      <dgm:t>
        <a:bodyPr/>
        <a:lstStyle/>
        <a:p>
          <a:endParaRPr lang="en-US"/>
        </a:p>
      </dgm:t>
    </dgm:pt>
    <dgm:pt modelId="{0D5E6AA1-D4BD-4974-85CD-F265319AA92E}" type="sibTrans" cxnId="{D11C72CE-74CB-485D-8A51-2C48687F78F6}">
      <dgm:prSet/>
      <dgm:spPr/>
      <dgm:t>
        <a:bodyPr/>
        <a:lstStyle/>
        <a:p>
          <a:endParaRPr lang="en-US"/>
        </a:p>
      </dgm:t>
    </dgm:pt>
    <dgm:pt modelId="{A0AFE111-1F58-475D-8376-9A3910AF9E53}">
      <dgm:prSet/>
      <dgm:spPr/>
      <dgm:t>
        <a:bodyPr/>
        <a:lstStyle/>
        <a:p>
          <a:r>
            <a:rPr lang="en-US" b="1" dirty="0">
              <a:solidFill>
                <a:srgbClr val="C00000"/>
              </a:solidFill>
            </a:rPr>
            <a:t>Student ID number: </a:t>
          </a:r>
          <a:r>
            <a:rPr lang="en-US" b="1" dirty="0"/>
            <a:t>2128581</a:t>
          </a:r>
          <a:endParaRPr lang="en-US" dirty="0"/>
        </a:p>
      </dgm:t>
    </dgm:pt>
    <dgm:pt modelId="{3D90883D-C226-4652-84A7-68B64EE8D65A}" type="parTrans" cxnId="{4DF055CD-DC52-4BDB-A2A3-CFB0A6E01AC7}">
      <dgm:prSet/>
      <dgm:spPr/>
      <dgm:t>
        <a:bodyPr/>
        <a:lstStyle/>
        <a:p>
          <a:endParaRPr lang="en-US"/>
        </a:p>
      </dgm:t>
    </dgm:pt>
    <dgm:pt modelId="{4819FF49-862E-41D8-B983-501CC046A0F2}" type="sibTrans" cxnId="{4DF055CD-DC52-4BDB-A2A3-CFB0A6E01AC7}">
      <dgm:prSet/>
      <dgm:spPr/>
      <dgm:t>
        <a:bodyPr/>
        <a:lstStyle/>
        <a:p>
          <a:endParaRPr lang="en-US"/>
        </a:p>
      </dgm:t>
    </dgm:pt>
    <dgm:pt modelId="{4E93431D-3AD9-438E-8E61-A84842387DCC}">
      <dgm:prSet/>
      <dgm:spPr/>
      <dgm:t>
        <a:bodyPr/>
        <a:lstStyle/>
        <a:p>
          <a:r>
            <a:rPr lang="en-US" b="1" dirty="0" err="1">
              <a:solidFill>
                <a:srgbClr val="C00000"/>
              </a:solidFill>
            </a:rPr>
            <a:t>Programme</a:t>
          </a:r>
          <a:r>
            <a:rPr lang="en-US" b="1" dirty="0">
              <a:solidFill>
                <a:srgbClr val="C00000"/>
              </a:solidFill>
            </a:rPr>
            <a:t>: </a:t>
          </a:r>
          <a:r>
            <a:rPr lang="en-US" b="1" dirty="0"/>
            <a:t>MSc Public Health and Social Care in Practice</a:t>
          </a:r>
          <a:endParaRPr lang="en-US" dirty="0"/>
        </a:p>
      </dgm:t>
    </dgm:pt>
    <dgm:pt modelId="{0098D8E9-B932-42C6-99DC-3DDBF6282B6E}" type="parTrans" cxnId="{42E59065-456A-4DD8-BEEE-3A7F4EC50D72}">
      <dgm:prSet/>
      <dgm:spPr/>
      <dgm:t>
        <a:bodyPr/>
        <a:lstStyle/>
        <a:p>
          <a:endParaRPr lang="en-US"/>
        </a:p>
      </dgm:t>
    </dgm:pt>
    <dgm:pt modelId="{54FF5A40-F332-44ED-8A6F-417BC2EDCBEE}" type="sibTrans" cxnId="{42E59065-456A-4DD8-BEEE-3A7F4EC50D72}">
      <dgm:prSet/>
      <dgm:spPr/>
      <dgm:t>
        <a:bodyPr/>
        <a:lstStyle/>
        <a:p>
          <a:endParaRPr lang="en-US"/>
        </a:p>
      </dgm:t>
    </dgm:pt>
    <dgm:pt modelId="{3336BFFD-D1A1-48C3-BF0F-470ADDE44851}">
      <dgm:prSet/>
      <dgm:spPr/>
      <dgm:t>
        <a:bodyPr/>
        <a:lstStyle/>
        <a:p>
          <a:r>
            <a:rPr lang="en-US" b="1" dirty="0">
              <a:solidFill>
                <a:srgbClr val="C00000"/>
              </a:solidFill>
            </a:rPr>
            <a:t>Module: </a:t>
          </a:r>
          <a:r>
            <a:rPr lang="en-US" b="1" dirty="0"/>
            <a:t>Quality Assurance and Service Improvements</a:t>
          </a:r>
          <a:endParaRPr lang="en-US" dirty="0"/>
        </a:p>
      </dgm:t>
    </dgm:pt>
    <dgm:pt modelId="{BE8630F3-3FAE-4118-9EDF-84B140626AEC}" type="parTrans" cxnId="{C10A2F04-3C74-4E38-A06A-9671B4CD2B59}">
      <dgm:prSet/>
      <dgm:spPr/>
      <dgm:t>
        <a:bodyPr/>
        <a:lstStyle/>
        <a:p>
          <a:endParaRPr lang="en-US"/>
        </a:p>
      </dgm:t>
    </dgm:pt>
    <dgm:pt modelId="{29673243-791E-48D3-ABE6-8A85F80C6C35}" type="sibTrans" cxnId="{C10A2F04-3C74-4E38-A06A-9671B4CD2B59}">
      <dgm:prSet/>
      <dgm:spPr/>
      <dgm:t>
        <a:bodyPr/>
        <a:lstStyle/>
        <a:p>
          <a:endParaRPr lang="en-US"/>
        </a:p>
      </dgm:t>
    </dgm:pt>
    <dgm:pt modelId="{70263982-F52B-4CC1-87F8-01DF3658E9FE}">
      <dgm:prSet/>
      <dgm:spPr/>
      <dgm:t>
        <a:bodyPr/>
        <a:lstStyle/>
        <a:p>
          <a:r>
            <a:rPr lang="en-US" b="1" dirty="0">
              <a:solidFill>
                <a:srgbClr val="C00000"/>
              </a:solidFill>
            </a:rPr>
            <a:t>Module code: </a:t>
          </a:r>
          <a:r>
            <a:rPr lang="en-US" b="1" dirty="0"/>
            <a:t>LCHS7006</a:t>
          </a:r>
          <a:endParaRPr lang="en-US" dirty="0"/>
        </a:p>
      </dgm:t>
    </dgm:pt>
    <dgm:pt modelId="{A085C00F-4B24-4C2F-9970-105EA83CEB8F}" type="parTrans" cxnId="{075ACE8A-56CC-4E6F-A78F-7E0540FA93ED}">
      <dgm:prSet/>
      <dgm:spPr/>
      <dgm:t>
        <a:bodyPr/>
        <a:lstStyle/>
        <a:p>
          <a:endParaRPr lang="en-US"/>
        </a:p>
      </dgm:t>
    </dgm:pt>
    <dgm:pt modelId="{E8A2C066-7AF7-41B0-BD05-FB7646A70E2D}" type="sibTrans" cxnId="{075ACE8A-56CC-4E6F-A78F-7E0540FA93ED}">
      <dgm:prSet/>
      <dgm:spPr/>
      <dgm:t>
        <a:bodyPr/>
        <a:lstStyle/>
        <a:p>
          <a:endParaRPr lang="en-US"/>
        </a:p>
      </dgm:t>
    </dgm:pt>
    <dgm:pt modelId="{8BFC6963-14E0-46C0-89EA-A046F3EE6076}">
      <dgm:prSet/>
      <dgm:spPr/>
      <dgm:t>
        <a:bodyPr/>
        <a:lstStyle/>
        <a:p>
          <a:r>
            <a:rPr lang="en-US" b="1" dirty="0">
              <a:solidFill>
                <a:srgbClr val="C00000"/>
              </a:solidFill>
            </a:rPr>
            <a:t>Lecturer: </a:t>
          </a:r>
          <a:r>
            <a:rPr lang="en-US" b="1" dirty="0"/>
            <a:t>Dr Fahad Khan</a:t>
          </a:r>
          <a:endParaRPr lang="en-US" dirty="0"/>
        </a:p>
      </dgm:t>
    </dgm:pt>
    <dgm:pt modelId="{444E7436-5407-4533-9D98-CACC69F9F13A}" type="parTrans" cxnId="{501EC2D4-06F2-4F54-9EAF-0206BD8C8F60}">
      <dgm:prSet/>
      <dgm:spPr/>
      <dgm:t>
        <a:bodyPr/>
        <a:lstStyle/>
        <a:p>
          <a:endParaRPr lang="en-US"/>
        </a:p>
      </dgm:t>
    </dgm:pt>
    <dgm:pt modelId="{92BA5348-F541-4F04-9FBD-F3F9E146924D}" type="sibTrans" cxnId="{501EC2D4-06F2-4F54-9EAF-0206BD8C8F60}">
      <dgm:prSet/>
      <dgm:spPr/>
      <dgm:t>
        <a:bodyPr/>
        <a:lstStyle/>
        <a:p>
          <a:endParaRPr lang="en-US"/>
        </a:p>
      </dgm:t>
    </dgm:pt>
    <dgm:pt modelId="{27CA1324-2E4A-44AF-A89E-9DF60CC80079}">
      <dgm:prSet/>
      <dgm:spPr/>
      <dgm:t>
        <a:bodyPr/>
        <a:lstStyle/>
        <a:p>
          <a:r>
            <a:rPr lang="en-US" b="1" dirty="0">
              <a:solidFill>
                <a:srgbClr val="C00000"/>
              </a:solidFill>
            </a:rPr>
            <a:t>Assignment Title: </a:t>
          </a:r>
          <a:r>
            <a:rPr lang="en-US" b="1" dirty="0"/>
            <a:t>Presentation</a:t>
          </a:r>
          <a:endParaRPr lang="en-US" dirty="0"/>
        </a:p>
      </dgm:t>
    </dgm:pt>
    <dgm:pt modelId="{A1C00732-96CA-44F5-A282-49BD4988077E}" type="parTrans" cxnId="{A3DA5AE1-D029-4CD6-B90D-6F4B29B757C8}">
      <dgm:prSet/>
      <dgm:spPr/>
      <dgm:t>
        <a:bodyPr/>
        <a:lstStyle/>
        <a:p>
          <a:endParaRPr lang="en-US"/>
        </a:p>
      </dgm:t>
    </dgm:pt>
    <dgm:pt modelId="{94355657-CBA6-47E6-9256-F9A447C24649}" type="sibTrans" cxnId="{A3DA5AE1-D029-4CD6-B90D-6F4B29B757C8}">
      <dgm:prSet/>
      <dgm:spPr/>
      <dgm:t>
        <a:bodyPr/>
        <a:lstStyle/>
        <a:p>
          <a:endParaRPr lang="en-US"/>
        </a:p>
      </dgm:t>
    </dgm:pt>
    <dgm:pt modelId="{75936D3F-E6FD-4C9B-AA81-4DCC267573A6}" type="pres">
      <dgm:prSet presAssocID="{F29DF69C-25EC-4DE0-ADB0-15E3283D73FD}" presName="diagram" presStyleCnt="0">
        <dgm:presLayoutVars>
          <dgm:dir/>
          <dgm:resizeHandles val="exact"/>
        </dgm:presLayoutVars>
      </dgm:prSet>
      <dgm:spPr/>
    </dgm:pt>
    <dgm:pt modelId="{83C9E528-4CA0-4F7D-8777-CDE1EF52475E}" type="pres">
      <dgm:prSet presAssocID="{B4B12CBF-EA3C-4AE0-AAAE-BD7952930225}" presName="node" presStyleLbl="node1" presStyleIdx="0" presStyleCnt="7">
        <dgm:presLayoutVars>
          <dgm:bulletEnabled val="1"/>
        </dgm:presLayoutVars>
      </dgm:prSet>
      <dgm:spPr/>
    </dgm:pt>
    <dgm:pt modelId="{6F6794FA-FBA7-49C1-BA07-0C79A5ACDF23}" type="pres">
      <dgm:prSet presAssocID="{0D5E6AA1-D4BD-4974-85CD-F265319AA92E}" presName="sibTrans" presStyleCnt="0"/>
      <dgm:spPr/>
    </dgm:pt>
    <dgm:pt modelId="{C7FD5E0D-183B-4A41-9A65-430AB646C346}" type="pres">
      <dgm:prSet presAssocID="{A0AFE111-1F58-475D-8376-9A3910AF9E53}" presName="node" presStyleLbl="node1" presStyleIdx="1" presStyleCnt="7">
        <dgm:presLayoutVars>
          <dgm:bulletEnabled val="1"/>
        </dgm:presLayoutVars>
      </dgm:prSet>
      <dgm:spPr/>
    </dgm:pt>
    <dgm:pt modelId="{98A1ADC5-B883-4A2C-82B4-373DCDD465B3}" type="pres">
      <dgm:prSet presAssocID="{4819FF49-862E-41D8-B983-501CC046A0F2}" presName="sibTrans" presStyleCnt="0"/>
      <dgm:spPr/>
    </dgm:pt>
    <dgm:pt modelId="{A629BEC3-F778-47CF-8962-F23168DC9FF8}" type="pres">
      <dgm:prSet presAssocID="{4E93431D-3AD9-438E-8E61-A84842387DCC}" presName="node" presStyleLbl="node1" presStyleIdx="2" presStyleCnt="7">
        <dgm:presLayoutVars>
          <dgm:bulletEnabled val="1"/>
        </dgm:presLayoutVars>
      </dgm:prSet>
      <dgm:spPr/>
    </dgm:pt>
    <dgm:pt modelId="{A14171C4-FBF0-466B-B318-30194E1A1917}" type="pres">
      <dgm:prSet presAssocID="{54FF5A40-F332-44ED-8A6F-417BC2EDCBEE}" presName="sibTrans" presStyleCnt="0"/>
      <dgm:spPr/>
    </dgm:pt>
    <dgm:pt modelId="{7F58EDAF-37E7-41C8-93CD-ECFE5B4A1457}" type="pres">
      <dgm:prSet presAssocID="{3336BFFD-D1A1-48C3-BF0F-470ADDE44851}" presName="node" presStyleLbl="node1" presStyleIdx="3" presStyleCnt="7">
        <dgm:presLayoutVars>
          <dgm:bulletEnabled val="1"/>
        </dgm:presLayoutVars>
      </dgm:prSet>
      <dgm:spPr/>
    </dgm:pt>
    <dgm:pt modelId="{A27406BE-CE94-4A0B-9F7A-60CC55B5C64B}" type="pres">
      <dgm:prSet presAssocID="{29673243-791E-48D3-ABE6-8A85F80C6C35}" presName="sibTrans" presStyleCnt="0"/>
      <dgm:spPr/>
    </dgm:pt>
    <dgm:pt modelId="{75AD97E7-0F36-4472-9A6D-EAF0DE02C2A2}" type="pres">
      <dgm:prSet presAssocID="{70263982-F52B-4CC1-87F8-01DF3658E9FE}" presName="node" presStyleLbl="node1" presStyleIdx="4" presStyleCnt="7">
        <dgm:presLayoutVars>
          <dgm:bulletEnabled val="1"/>
        </dgm:presLayoutVars>
      </dgm:prSet>
      <dgm:spPr/>
    </dgm:pt>
    <dgm:pt modelId="{4990C31B-9455-4E90-B3B6-7560AEC29D83}" type="pres">
      <dgm:prSet presAssocID="{E8A2C066-7AF7-41B0-BD05-FB7646A70E2D}" presName="sibTrans" presStyleCnt="0"/>
      <dgm:spPr/>
    </dgm:pt>
    <dgm:pt modelId="{665706D6-A7AE-4C12-A1F0-E7C286275561}" type="pres">
      <dgm:prSet presAssocID="{8BFC6963-14E0-46C0-89EA-A046F3EE6076}" presName="node" presStyleLbl="node1" presStyleIdx="5" presStyleCnt="7">
        <dgm:presLayoutVars>
          <dgm:bulletEnabled val="1"/>
        </dgm:presLayoutVars>
      </dgm:prSet>
      <dgm:spPr/>
    </dgm:pt>
    <dgm:pt modelId="{06C0D6AA-71C7-43A6-A74B-F18860096EEF}" type="pres">
      <dgm:prSet presAssocID="{92BA5348-F541-4F04-9FBD-F3F9E146924D}" presName="sibTrans" presStyleCnt="0"/>
      <dgm:spPr/>
    </dgm:pt>
    <dgm:pt modelId="{C6555F84-7760-4EB8-9E26-CFEF81DBA01B}" type="pres">
      <dgm:prSet presAssocID="{27CA1324-2E4A-44AF-A89E-9DF60CC80079}" presName="node" presStyleLbl="node1" presStyleIdx="6" presStyleCnt="7">
        <dgm:presLayoutVars>
          <dgm:bulletEnabled val="1"/>
        </dgm:presLayoutVars>
      </dgm:prSet>
      <dgm:spPr/>
    </dgm:pt>
  </dgm:ptLst>
  <dgm:cxnLst>
    <dgm:cxn modelId="{C10A2F04-3C74-4E38-A06A-9671B4CD2B59}" srcId="{F29DF69C-25EC-4DE0-ADB0-15E3283D73FD}" destId="{3336BFFD-D1A1-48C3-BF0F-470ADDE44851}" srcOrd="3" destOrd="0" parTransId="{BE8630F3-3FAE-4118-9EDF-84B140626AEC}" sibTransId="{29673243-791E-48D3-ABE6-8A85F80C6C35}"/>
    <dgm:cxn modelId="{86B2AF0C-ADE1-43AD-85EB-0B24A2EC213C}" type="presOf" srcId="{4E93431D-3AD9-438E-8E61-A84842387DCC}" destId="{A629BEC3-F778-47CF-8962-F23168DC9FF8}" srcOrd="0" destOrd="0" presId="urn:microsoft.com/office/officeart/2005/8/layout/default"/>
    <dgm:cxn modelId="{5A5E0513-2F53-4429-9115-E3D20121326D}" type="presOf" srcId="{27CA1324-2E4A-44AF-A89E-9DF60CC80079}" destId="{C6555F84-7760-4EB8-9E26-CFEF81DBA01B}" srcOrd="0" destOrd="0" presId="urn:microsoft.com/office/officeart/2005/8/layout/default"/>
    <dgm:cxn modelId="{04E9BA15-BA55-468B-810F-683885920F97}" type="presOf" srcId="{8BFC6963-14E0-46C0-89EA-A046F3EE6076}" destId="{665706D6-A7AE-4C12-A1F0-E7C286275561}" srcOrd="0" destOrd="0" presId="urn:microsoft.com/office/officeart/2005/8/layout/default"/>
    <dgm:cxn modelId="{CFA5AC1B-1F31-4539-9769-64A762C548AB}" type="presOf" srcId="{3336BFFD-D1A1-48C3-BF0F-470ADDE44851}" destId="{7F58EDAF-37E7-41C8-93CD-ECFE5B4A1457}" srcOrd="0" destOrd="0" presId="urn:microsoft.com/office/officeart/2005/8/layout/default"/>
    <dgm:cxn modelId="{819C3029-60AB-4C87-B9AA-7A7A67628031}" type="presOf" srcId="{F29DF69C-25EC-4DE0-ADB0-15E3283D73FD}" destId="{75936D3F-E6FD-4C9B-AA81-4DCC267573A6}" srcOrd="0" destOrd="0" presId="urn:microsoft.com/office/officeart/2005/8/layout/default"/>
    <dgm:cxn modelId="{8FE7F563-9CAF-4351-B599-BD600BCEE63A}" type="presOf" srcId="{A0AFE111-1F58-475D-8376-9A3910AF9E53}" destId="{C7FD5E0D-183B-4A41-9A65-430AB646C346}" srcOrd="0" destOrd="0" presId="urn:microsoft.com/office/officeart/2005/8/layout/default"/>
    <dgm:cxn modelId="{42E59065-456A-4DD8-BEEE-3A7F4EC50D72}" srcId="{F29DF69C-25EC-4DE0-ADB0-15E3283D73FD}" destId="{4E93431D-3AD9-438E-8E61-A84842387DCC}" srcOrd="2" destOrd="0" parTransId="{0098D8E9-B932-42C6-99DC-3DDBF6282B6E}" sibTransId="{54FF5A40-F332-44ED-8A6F-417BC2EDCBEE}"/>
    <dgm:cxn modelId="{075ACE8A-56CC-4E6F-A78F-7E0540FA93ED}" srcId="{F29DF69C-25EC-4DE0-ADB0-15E3283D73FD}" destId="{70263982-F52B-4CC1-87F8-01DF3658E9FE}" srcOrd="4" destOrd="0" parTransId="{A085C00F-4B24-4C2F-9970-105EA83CEB8F}" sibTransId="{E8A2C066-7AF7-41B0-BD05-FB7646A70E2D}"/>
    <dgm:cxn modelId="{80A6D1B3-6836-4F43-BA90-5D19D4B5A6AF}" type="presOf" srcId="{70263982-F52B-4CC1-87F8-01DF3658E9FE}" destId="{75AD97E7-0F36-4472-9A6D-EAF0DE02C2A2}" srcOrd="0" destOrd="0" presId="urn:microsoft.com/office/officeart/2005/8/layout/default"/>
    <dgm:cxn modelId="{00D8A2BA-E982-4AC7-AECA-A698358BDB6D}" type="presOf" srcId="{B4B12CBF-EA3C-4AE0-AAAE-BD7952930225}" destId="{83C9E528-4CA0-4F7D-8777-CDE1EF52475E}" srcOrd="0" destOrd="0" presId="urn:microsoft.com/office/officeart/2005/8/layout/default"/>
    <dgm:cxn modelId="{4DF055CD-DC52-4BDB-A2A3-CFB0A6E01AC7}" srcId="{F29DF69C-25EC-4DE0-ADB0-15E3283D73FD}" destId="{A0AFE111-1F58-475D-8376-9A3910AF9E53}" srcOrd="1" destOrd="0" parTransId="{3D90883D-C226-4652-84A7-68B64EE8D65A}" sibTransId="{4819FF49-862E-41D8-B983-501CC046A0F2}"/>
    <dgm:cxn modelId="{D11C72CE-74CB-485D-8A51-2C48687F78F6}" srcId="{F29DF69C-25EC-4DE0-ADB0-15E3283D73FD}" destId="{B4B12CBF-EA3C-4AE0-AAAE-BD7952930225}" srcOrd="0" destOrd="0" parTransId="{87B8CFAB-D25A-40B7-9150-F1A9E8DFB0CE}" sibTransId="{0D5E6AA1-D4BD-4974-85CD-F265319AA92E}"/>
    <dgm:cxn modelId="{501EC2D4-06F2-4F54-9EAF-0206BD8C8F60}" srcId="{F29DF69C-25EC-4DE0-ADB0-15E3283D73FD}" destId="{8BFC6963-14E0-46C0-89EA-A046F3EE6076}" srcOrd="5" destOrd="0" parTransId="{444E7436-5407-4533-9D98-CACC69F9F13A}" sibTransId="{92BA5348-F541-4F04-9FBD-F3F9E146924D}"/>
    <dgm:cxn modelId="{A3DA5AE1-D029-4CD6-B90D-6F4B29B757C8}" srcId="{F29DF69C-25EC-4DE0-ADB0-15E3283D73FD}" destId="{27CA1324-2E4A-44AF-A89E-9DF60CC80079}" srcOrd="6" destOrd="0" parTransId="{A1C00732-96CA-44F5-A282-49BD4988077E}" sibTransId="{94355657-CBA6-47E6-9256-F9A447C24649}"/>
    <dgm:cxn modelId="{9D7A0372-739A-4823-BCBF-2653576BE7CD}" type="presParOf" srcId="{75936D3F-E6FD-4C9B-AA81-4DCC267573A6}" destId="{83C9E528-4CA0-4F7D-8777-CDE1EF52475E}" srcOrd="0" destOrd="0" presId="urn:microsoft.com/office/officeart/2005/8/layout/default"/>
    <dgm:cxn modelId="{CE7106A9-7283-49C5-90A8-92C75542FB8D}" type="presParOf" srcId="{75936D3F-E6FD-4C9B-AA81-4DCC267573A6}" destId="{6F6794FA-FBA7-49C1-BA07-0C79A5ACDF23}" srcOrd="1" destOrd="0" presId="urn:microsoft.com/office/officeart/2005/8/layout/default"/>
    <dgm:cxn modelId="{288D05F0-548B-4509-A125-6D49AC0B9F2E}" type="presParOf" srcId="{75936D3F-E6FD-4C9B-AA81-4DCC267573A6}" destId="{C7FD5E0D-183B-4A41-9A65-430AB646C346}" srcOrd="2" destOrd="0" presId="urn:microsoft.com/office/officeart/2005/8/layout/default"/>
    <dgm:cxn modelId="{22790C32-7D14-4854-82F7-3F50D38F2771}" type="presParOf" srcId="{75936D3F-E6FD-4C9B-AA81-4DCC267573A6}" destId="{98A1ADC5-B883-4A2C-82B4-373DCDD465B3}" srcOrd="3" destOrd="0" presId="urn:microsoft.com/office/officeart/2005/8/layout/default"/>
    <dgm:cxn modelId="{CA8351EC-4EE6-46FB-9D36-A3FCEBD59CFA}" type="presParOf" srcId="{75936D3F-E6FD-4C9B-AA81-4DCC267573A6}" destId="{A629BEC3-F778-47CF-8962-F23168DC9FF8}" srcOrd="4" destOrd="0" presId="urn:microsoft.com/office/officeart/2005/8/layout/default"/>
    <dgm:cxn modelId="{D4110F39-5589-4DB5-8E40-A27CD4903938}" type="presParOf" srcId="{75936D3F-E6FD-4C9B-AA81-4DCC267573A6}" destId="{A14171C4-FBF0-466B-B318-30194E1A1917}" srcOrd="5" destOrd="0" presId="urn:microsoft.com/office/officeart/2005/8/layout/default"/>
    <dgm:cxn modelId="{76337B5A-78FD-4958-919C-A1FA45F8938A}" type="presParOf" srcId="{75936D3F-E6FD-4C9B-AA81-4DCC267573A6}" destId="{7F58EDAF-37E7-41C8-93CD-ECFE5B4A1457}" srcOrd="6" destOrd="0" presId="urn:microsoft.com/office/officeart/2005/8/layout/default"/>
    <dgm:cxn modelId="{1CF5EBB8-7179-47EC-A942-1B1C4FF194E7}" type="presParOf" srcId="{75936D3F-E6FD-4C9B-AA81-4DCC267573A6}" destId="{A27406BE-CE94-4A0B-9F7A-60CC55B5C64B}" srcOrd="7" destOrd="0" presId="urn:microsoft.com/office/officeart/2005/8/layout/default"/>
    <dgm:cxn modelId="{9191BFF2-CEF5-43A6-8FC0-F2DD00523A54}" type="presParOf" srcId="{75936D3F-E6FD-4C9B-AA81-4DCC267573A6}" destId="{75AD97E7-0F36-4472-9A6D-EAF0DE02C2A2}" srcOrd="8" destOrd="0" presId="urn:microsoft.com/office/officeart/2005/8/layout/default"/>
    <dgm:cxn modelId="{A5AC2C77-1BFB-403B-9AEC-02474FF36609}" type="presParOf" srcId="{75936D3F-E6FD-4C9B-AA81-4DCC267573A6}" destId="{4990C31B-9455-4E90-B3B6-7560AEC29D83}" srcOrd="9" destOrd="0" presId="urn:microsoft.com/office/officeart/2005/8/layout/default"/>
    <dgm:cxn modelId="{0AFEECD9-9D6F-4306-9CB0-97D3C9301808}" type="presParOf" srcId="{75936D3F-E6FD-4C9B-AA81-4DCC267573A6}" destId="{665706D6-A7AE-4C12-A1F0-E7C286275561}" srcOrd="10" destOrd="0" presId="urn:microsoft.com/office/officeart/2005/8/layout/default"/>
    <dgm:cxn modelId="{76B47F65-EC26-466D-94ED-0FB5C8616F0C}" type="presParOf" srcId="{75936D3F-E6FD-4C9B-AA81-4DCC267573A6}" destId="{06C0D6AA-71C7-43A6-A74B-F18860096EEF}" srcOrd="11" destOrd="0" presId="urn:microsoft.com/office/officeart/2005/8/layout/default"/>
    <dgm:cxn modelId="{DA3CFC6F-0BED-4B1B-8DCA-73D132FC88F7}" type="presParOf" srcId="{75936D3F-E6FD-4C9B-AA81-4DCC267573A6}" destId="{C6555F84-7760-4EB8-9E26-CFEF81DBA01B}"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DFE24C-724F-4665-862D-1E35BC0945A2}"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2ADF2E25-1838-4852-8ADF-A0E15822D47C}">
      <dgm:prSet/>
      <dgm:spPr/>
      <dgm:t>
        <a:bodyPr/>
        <a:lstStyle/>
        <a:p>
          <a:r>
            <a:rPr lang="en-GB" dirty="0">
              <a:latin typeface="Arial" panose="020B0604020202020204" pitchFamily="34" charset="0"/>
              <a:cs typeface="Arial" panose="020B0604020202020204" pitchFamily="34" charset="0"/>
            </a:rPr>
            <a:t>Major Failings in Care Standards</a:t>
          </a:r>
          <a:endParaRPr lang="en-US" dirty="0">
            <a:latin typeface="Arial" panose="020B0604020202020204" pitchFamily="34" charset="0"/>
            <a:cs typeface="Arial" panose="020B0604020202020204" pitchFamily="34" charset="0"/>
          </a:endParaRPr>
        </a:p>
      </dgm:t>
    </dgm:pt>
    <dgm:pt modelId="{16FFE9EC-41E5-41F1-A333-7967D38B3EF2}" type="parTrans" cxnId="{15860716-BC23-4A11-ADA2-D53DD6A9342A}">
      <dgm:prSet/>
      <dgm:spPr/>
      <dgm:t>
        <a:bodyPr/>
        <a:lstStyle/>
        <a:p>
          <a:endParaRPr lang="en-US"/>
        </a:p>
      </dgm:t>
    </dgm:pt>
    <dgm:pt modelId="{2DC9B302-3302-4172-8286-FC2AF7B3FFE6}" type="sibTrans" cxnId="{15860716-BC23-4A11-ADA2-D53DD6A9342A}">
      <dgm:prSet/>
      <dgm:spPr/>
      <dgm:t>
        <a:bodyPr/>
        <a:lstStyle/>
        <a:p>
          <a:endParaRPr lang="en-US"/>
        </a:p>
      </dgm:t>
    </dgm:pt>
    <dgm:pt modelId="{7580E4A7-2097-4A23-A889-40DBF604A532}">
      <dgm:prSet/>
      <dgm:spPr/>
      <dgm:t>
        <a:bodyPr/>
        <a:lstStyle/>
        <a:p>
          <a:r>
            <a:rPr lang="en-GB" dirty="0">
              <a:latin typeface="Arial" panose="020B0604020202020204" pitchFamily="34" charset="0"/>
              <a:cs typeface="Arial" panose="020B0604020202020204" pitchFamily="34" charset="0"/>
            </a:rPr>
            <a:t>The Mid Staffordshire NHS Foundation Trust experienced significant deficiencies in patient care, leading to numerous complaints and adverse outcomes. Reports indicated that patients received inadequate treatment, resulting in preventable deaths and suffering (Healthcare Commission, 2009).</a:t>
          </a:r>
          <a:endParaRPr lang="en-US" dirty="0">
            <a:latin typeface="Arial" panose="020B0604020202020204" pitchFamily="34" charset="0"/>
            <a:cs typeface="Arial" panose="020B0604020202020204" pitchFamily="34" charset="0"/>
          </a:endParaRPr>
        </a:p>
      </dgm:t>
    </dgm:pt>
    <dgm:pt modelId="{02D968C9-4925-4534-89C5-6A900C2DC2DF}" type="parTrans" cxnId="{31193DAF-58C9-4F38-9BCD-2F3FC9FB3E5B}">
      <dgm:prSet/>
      <dgm:spPr/>
      <dgm:t>
        <a:bodyPr/>
        <a:lstStyle/>
        <a:p>
          <a:endParaRPr lang="en-US"/>
        </a:p>
      </dgm:t>
    </dgm:pt>
    <dgm:pt modelId="{00A0FB22-24A0-46AA-ADFB-0F558BCDCAE4}" type="sibTrans" cxnId="{31193DAF-58C9-4F38-9BCD-2F3FC9FB3E5B}">
      <dgm:prSet/>
      <dgm:spPr/>
      <dgm:t>
        <a:bodyPr/>
        <a:lstStyle/>
        <a:p>
          <a:endParaRPr lang="en-US"/>
        </a:p>
      </dgm:t>
    </dgm:pt>
    <dgm:pt modelId="{638A7D58-E07F-46AB-9731-6E17EBB87919}">
      <dgm:prSet/>
      <dgm:spPr/>
      <dgm:t>
        <a:bodyPr/>
        <a:lstStyle/>
        <a:p>
          <a:r>
            <a:rPr lang="en-GB" dirty="0">
              <a:latin typeface="Arial" panose="020B0604020202020204" pitchFamily="34" charset="0"/>
              <a:cs typeface="Arial" panose="020B0604020202020204" pitchFamily="34" charset="0"/>
            </a:rPr>
            <a:t>Poor Leadership and Governance</a:t>
          </a:r>
          <a:endParaRPr lang="en-US" dirty="0">
            <a:latin typeface="Arial" panose="020B0604020202020204" pitchFamily="34" charset="0"/>
            <a:cs typeface="Arial" panose="020B0604020202020204" pitchFamily="34" charset="0"/>
          </a:endParaRPr>
        </a:p>
      </dgm:t>
    </dgm:pt>
    <dgm:pt modelId="{372F4FB0-C7FC-4E7F-8D43-9218A895C85A}" type="parTrans" cxnId="{88C028DE-4D22-425C-816F-BFD36655AEFB}">
      <dgm:prSet/>
      <dgm:spPr/>
      <dgm:t>
        <a:bodyPr/>
        <a:lstStyle/>
        <a:p>
          <a:endParaRPr lang="en-US"/>
        </a:p>
      </dgm:t>
    </dgm:pt>
    <dgm:pt modelId="{0053FAE5-320D-4E29-9C02-8F95B3FBA44B}" type="sibTrans" cxnId="{88C028DE-4D22-425C-816F-BFD36655AEFB}">
      <dgm:prSet/>
      <dgm:spPr/>
      <dgm:t>
        <a:bodyPr/>
        <a:lstStyle/>
        <a:p>
          <a:endParaRPr lang="en-US"/>
        </a:p>
      </dgm:t>
    </dgm:pt>
    <dgm:pt modelId="{92706D9C-C48D-4110-AAB0-3B31C3C27BCF}">
      <dgm:prSet/>
      <dgm:spPr/>
      <dgm:t>
        <a:bodyPr/>
        <a:lstStyle/>
        <a:p>
          <a:r>
            <a:rPr lang="en-GB" dirty="0">
              <a:latin typeface="Arial" panose="020B0604020202020204" pitchFamily="34" charset="0"/>
              <a:cs typeface="Arial" panose="020B0604020202020204" pitchFamily="34" charset="0"/>
            </a:rPr>
            <a:t>The Trust's leadership failed to prioritize patient safety and quality of care. There was a lack of accountability and transparency, with management often ignoring warnings from staff and patients regarding care standards (Francis, 2013).</a:t>
          </a:r>
          <a:endParaRPr lang="en-US" dirty="0">
            <a:latin typeface="Arial" panose="020B0604020202020204" pitchFamily="34" charset="0"/>
            <a:cs typeface="Arial" panose="020B0604020202020204" pitchFamily="34" charset="0"/>
          </a:endParaRPr>
        </a:p>
      </dgm:t>
    </dgm:pt>
    <dgm:pt modelId="{54AFC827-5E27-49D1-AEA3-268DD529CE74}" type="parTrans" cxnId="{F71EC0E2-A1BE-4352-AAA0-787EA515B726}">
      <dgm:prSet/>
      <dgm:spPr/>
      <dgm:t>
        <a:bodyPr/>
        <a:lstStyle/>
        <a:p>
          <a:endParaRPr lang="en-US"/>
        </a:p>
      </dgm:t>
    </dgm:pt>
    <dgm:pt modelId="{D0C99DCC-1BF2-4D3F-9EA1-3AD0110ECAA0}" type="sibTrans" cxnId="{F71EC0E2-A1BE-4352-AAA0-787EA515B726}">
      <dgm:prSet/>
      <dgm:spPr/>
      <dgm:t>
        <a:bodyPr/>
        <a:lstStyle/>
        <a:p>
          <a:endParaRPr lang="en-US"/>
        </a:p>
      </dgm:t>
    </dgm:pt>
    <dgm:pt modelId="{D1507E60-07F4-4959-BB48-1DBDBCDB8FD7}">
      <dgm:prSet/>
      <dgm:spPr/>
      <dgm:t>
        <a:bodyPr/>
        <a:lstStyle/>
        <a:p>
          <a:r>
            <a:rPr lang="en-GB" dirty="0">
              <a:latin typeface="Arial" panose="020B0604020202020204" pitchFamily="34" charset="0"/>
              <a:cs typeface="Arial" panose="020B0604020202020204" pitchFamily="34" charset="0"/>
            </a:rPr>
            <a:t>Inadequate Staffing Levels</a:t>
          </a:r>
          <a:endParaRPr lang="en-US" dirty="0">
            <a:latin typeface="Arial" panose="020B0604020202020204" pitchFamily="34" charset="0"/>
            <a:cs typeface="Arial" panose="020B0604020202020204" pitchFamily="34" charset="0"/>
          </a:endParaRPr>
        </a:p>
      </dgm:t>
    </dgm:pt>
    <dgm:pt modelId="{ADB1DDEC-AD55-4BC9-AD32-B084E3B2C2B0}" type="parTrans" cxnId="{DB4AF03F-7969-4A21-BA75-8C7F3D6E7515}">
      <dgm:prSet/>
      <dgm:spPr/>
      <dgm:t>
        <a:bodyPr/>
        <a:lstStyle/>
        <a:p>
          <a:endParaRPr lang="en-US"/>
        </a:p>
      </dgm:t>
    </dgm:pt>
    <dgm:pt modelId="{50B98B58-9B1A-4527-A0DE-81CD883FA67D}" type="sibTrans" cxnId="{DB4AF03F-7969-4A21-BA75-8C7F3D6E7515}">
      <dgm:prSet/>
      <dgm:spPr/>
      <dgm:t>
        <a:bodyPr/>
        <a:lstStyle/>
        <a:p>
          <a:endParaRPr lang="en-US"/>
        </a:p>
      </dgm:t>
    </dgm:pt>
    <dgm:pt modelId="{93F842A0-A56B-42FB-B0ED-085E3B532A88}">
      <dgm:prSet/>
      <dgm:spPr/>
      <dgm:t>
        <a:bodyPr/>
        <a:lstStyle/>
        <a:p>
          <a:r>
            <a:rPr lang="en-GB" dirty="0">
              <a:latin typeface="Arial" panose="020B0604020202020204" pitchFamily="34" charset="0"/>
              <a:cs typeface="Arial" panose="020B0604020202020204" pitchFamily="34" charset="0"/>
            </a:rPr>
            <a:t>Staffing shortages were prevalent, which directly impacted the quality of care. Nurses and healthcare professionals were overworked, leading to burnout and a decline in the standard of patient care (Francis, 2013).</a:t>
          </a:r>
          <a:endParaRPr lang="en-US" dirty="0">
            <a:latin typeface="Arial" panose="020B0604020202020204" pitchFamily="34" charset="0"/>
            <a:cs typeface="Arial" panose="020B0604020202020204" pitchFamily="34" charset="0"/>
          </a:endParaRPr>
        </a:p>
      </dgm:t>
    </dgm:pt>
    <dgm:pt modelId="{929D6516-759A-4A0E-9221-B25B7867ED08}" type="parTrans" cxnId="{0784F582-8483-4399-AC61-75FCB29B5E4E}">
      <dgm:prSet/>
      <dgm:spPr/>
      <dgm:t>
        <a:bodyPr/>
        <a:lstStyle/>
        <a:p>
          <a:endParaRPr lang="en-US"/>
        </a:p>
      </dgm:t>
    </dgm:pt>
    <dgm:pt modelId="{9B758A93-CFC5-495C-BBE4-AC5A47EDE5BE}" type="sibTrans" cxnId="{0784F582-8483-4399-AC61-75FCB29B5E4E}">
      <dgm:prSet/>
      <dgm:spPr/>
      <dgm:t>
        <a:bodyPr/>
        <a:lstStyle/>
        <a:p>
          <a:endParaRPr lang="en-US"/>
        </a:p>
      </dgm:t>
    </dgm:pt>
    <dgm:pt modelId="{04CC655B-9813-4C5C-8DFA-52A4471E675E}" type="pres">
      <dgm:prSet presAssocID="{65DFE24C-724F-4665-862D-1E35BC0945A2}" presName="linear" presStyleCnt="0">
        <dgm:presLayoutVars>
          <dgm:animLvl val="lvl"/>
          <dgm:resizeHandles val="exact"/>
        </dgm:presLayoutVars>
      </dgm:prSet>
      <dgm:spPr/>
    </dgm:pt>
    <dgm:pt modelId="{AFE601C2-6634-4B45-8713-9A4A7F473E9C}" type="pres">
      <dgm:prSet presAssocID="{2ADF2E25-1838-4852-8ADF-A0E15822D47C}" presName="parentText" presStyleLbl="node1" presStyleIdx="0" presStyleCnt="6">
        <dgm:presLayoutVars>
          <dgm:chMax val="0"/>
          <dgm:bulletEnabled val="1"/>
        </dgm:presLayoutVars>
      </dgm:prSet>
      <dgm:spPr/>
    </dgm:pt>
    <dgm:pt modelId="{AEFE6678-B1C3-4809-B38B-D6AEA4044D12}" type="pres">
      <dgm:prSet presAssocID="{2DC9B302-3302-4172-8286-FC2AF7B3FFE6}" presName="spacer" presStyleCnt="0"/>
      <dgm:spPr/>
    </dgm:pt>
    <dgm:pt modelId="{823AA355-E057-4A76-9D0D-C3C5891487D3}" type="pres">
      <dgm:prSet presAssocID="{7580E4A7-2097-4A23-A889-40DBF604A532}" presName="parentText" presStyleLbl="node1" presStyleIdx="1" presStyleCnt="6">
        <dgm:presLayoutVars>
          <dgm:chMax val="0"/>
          <dgm:bulletEnabled val="1"/>
        </dgm:presLayoutVars>
      </dgm:prSet>
      <dgm:spPr/>
    </dgm:pt>
    <dgm:pt modelId="{5955AA0C-51F4-410B-9283-386B927DBDB1}" type="pres">
      <dgm:prSet presAssocID="{00A0FB22-24A0-46AA-ADFB-0F558BCDCAE4}" presName="spacer" presStyleCnt="0"/>
      <dgm:spPr/>
    </dgm:pt>
    <dgm:pt modelId="{BC80E9D5-6E11-43DB-854D-1AF0DEC86E20}" type="pres">
      <dgm:prSet presAssocID="{638A7D58-E07F-46AB-9731-6E17EBB87919}" presName="parentText" presStyleLbl="node1" presStyleIdx="2" presStyleCnt="6">
        <dgm:presLayoutVars>
          <dgm:chMax val="0"/>
          <dgm:bulletEnabled val="1"/>
        </dgm:presLayoutVars>
      </dgm:prSet>
      <dgm:spPr/>
    </dgm:pt>
    <dgm:pt modelId="{1E625512-4217-4A98-99D2-EC82C81FA2F7}" type="pres">
      <dgm:prSet presAssocID="{0053FAE5-320D-4E29-9C02-8F95B3FBA44B}" presName="spacer" presStyleCnt="0"/>
      <dgm:spPr/>
    </dgm:pt>
    <dgm:pt modelId="{CEF46E54-6866-4ECA-9160-C2BA6F590D87}" type="pres">
      <dgm:prSet presAssocID="{92706D9C-C48D-4110-AAB0-3B31C3C27BCF}" presName="parentText" presStyleLbl="node1" presStyleIdx="3" presStyleCnt="6">
        <dgm:presLayoutVars>
          <dgm:chMax val="0"/>
          <dgm:bulletEnabled val="1"/>
        </dgm:presLayoutVars>
      </dgm:prSet>
      <dgm:spPr/>
    </dgm:pt>
    <dgm:pt modelId="{FB24D1DD-8975-4998-AEEE-00F9406E6D43}" type="pres">
      <dgm:prSet presAssocID="{D0C99DCC-1BF2-4D3F-9EA1-3AD0110ECAA0}" presName="spacer" presStyleCnt="0"/>
      <dgm:spPr/>
    </dgm:pt>
    <dgm:pt modelId="{7A3D59D6-BD46-4D06-8D28-E3AA4A0BF717}" type="pres">
      <dgm:prSet presAssocID="{D1507E60-07F4-4959-BB48-1DBDBCDB8FD7}" presName="parentText" presStyleLbl="node1" presStyleIdx="4" presStyleCnt="6">
        <dgm:presLayoutVars>
          <dgm:chMax val="0"/>
          <dgm:bulletEnabled val="1"/>
        </dgm:presLayoutVars>
      </dgm:prSet>
      <dgm:spPr/>
    </dgm:pt>
    <dgm:pt modelId="{E7CCE300-F2B7-4E43-B3EA-C73D34C83C8B}" type="pres">
      <dgm:prSet presAssocID="{50B98B58-9B1A-4527-A0DE-81CD883FA67D}" presName="spacer" presStyleCnt="0"/>
      <dgm:spPr/>
    </dgm:pt>
    <dgm:pt modelId="{D6932432-9DED-4746-89B3-3D50D8BF0E2D}" type="pres">
      <dgm:prSet presAssocID="{93F842A0-A56B-42FB-B0ED-085E3B532A88}" presName="parentText" presStyleLbl="node1" presStyleIdx="5" presStyleCnt="6">
        <dgm:presLayoutVars>
          <dgm:chMax val="0"/>
          <dgm:bulletEnabled val="1"/>
        </dgm:presLayoutVars>
      </dgm:prSet>
      <dgm:spPr/>
    </dgm:pt>
  </dgm:ptLst>
  <dgm:cxnLst>
    <dgm:cxn modelId="{15860716-BC23-4A11-ADA2-D53DD6A9342A}" srcId="{65DFE24C-724F-4665-862D-1E35BC0945A2}" destId="{2ADF2E25-1838-4852-8ADF-A0E15822D47C}" srcOrd="0" destOrd="0" parTransId="{16FFE9EC-41E5-41F1-A333-7967D38B3EF2}" sibTransId="{2DC9B302-3302-4172-8286-FC2AF7B3FFE6}"/>
    <dgm:cxn modelId="{10631917-C600-48C8-8D5A-F61E7F4D65A2}" type="presOf" srcId="{7580E4A7-2097-4A23-A889-40DBF604A532}" destId="{823AA355-E057-4A76-9D0D-C3C5891487D3}" srcOrd="0" destOrd="0" presId="urn:microsoft.com/office/officeart/2005/8/layout/vList2"/>
    <dgm:cxn modelId="{2D10CA1A-A15C-455A-95F9-35C1EEC156B6}" type="presOf" srcId="{92706D9C-C48D-4110-AAB0-3B31C3C27BCF}" destId="{CEF46E54-6866-4ECA-9160-C2BA6F590D87}" srcOrd="0" destOrd="0" presId="urn:microsoft.com/office/officeart/2005/8/layout/vList2"/>
    <dgm:cxn modelId="{8607EA1F-4FEF-4874-B517-B67B444DADDC}" type="presOf" srcId="{93F842A0-A56B-42FB-B0ED-085E3B532A88}" destId="{D6932432-9DED-4746-89B3-3D50D8BF0E2D}" srcOrd="0" destOrd="0" presId="urn:microsoft.com/office/officeart/2005/8/layout/vList2"/>
    <dgm:cxn modelId="{56D2FB21-98C5-4246-B91A-8E251CAD7326}" type="presOf" srcId="{638A7D58-E07F-46AB-9731-6E17EBB87919}" destId="{BC80E9D5-6E11-43DB-854D-1AF0DEC86E20}" srcOrd="0" destOrd="0" presId="urn:microsoft.com/office/officeart/2005/8/layout/vList2"/>
    <dgm:cxn modelId="{DB4AF03F-7969-4A21-BA75-8C7F3D6E7515}" srcId="{65DFE24C-724F-4665-862D-1E35BC0945A2}" destId="{D1507E60-07F4-4959-BB48-1DBDBCDB8FD7}" srcOrd="4" destOrd="0" parTransId="{ADB1DDEC-AD55-4BC9-AD32-B084E3B2C2B0}" sibTransId="{50B98B58-9B1A-4527-A0DE-81CD883FA67D}"/>
    <dgm:cxn modelId="{58CCAA7B-2676-4D9E-8227-E0750D04F3EB}" type="presOf" srcId="{65DFE24C-724F-4665-862D-1E35BC0945A2}" destId="{04CC655B-9813-4C5C-8DFA-52A4471E675E}" srcOrd="0" destOrd="0" presId="urn:microsoft.com/office/officeart/2005/8/layout/vList2"/>
    <dgm:cxn modelId="{0784F582-8483-4399-AC61-75FCB29B5E4E}" srcId="{65DFE24C-724F-4665-862D-1E35BC0945A2}" destId="{93F842A0-A56B-42FB-B0ED-085E3B532A88}" srcOrd="5" destOrd="0" parTransId="{929D6516-759A-4A0E-9221-B25B7867ED08}" sibTransId="{9B758A93-CFC5-495C-BBE4-AC5A47EDE5BE}"/>
    <dgm:cxn modelId="{31193DAF-58C9-4F38-9BCD-2F3FC9FB3E5B}" srcId="{65DFE24C-724F-4665-862D-1E35BC0945A2}" destId="{7580E4A7-2097-4A23-A889-40DBF604A532}" srcOrd="1" destOrd="0" parTransId="{02D968C9-4925-4534-89C5-6A900C2DC2DF}" sibTransId="{00A0FB22-24A0-46AA-ADFB-0F558BCDCAE4}"/>
    <dgm:cxn modelId="{011603D1-A04F-4079-B7B4-EB2AF5438419}" type="presOf" srcId="{2ADF2E25-1838-4852-8ADF-A0E15822D47C}" destId="{AFE601C2-6634-4B45-8713-9A4A7F473E9C}" srcOrd="0" destOrd="0" presId="urn:microsoft.com/office/officeart/2005/8/layout/vList2"/>
    <dgm:cxn modelId="{88C028DE-4D22-425C-816F-BFD36655AEFB}" srcId="{65DFE24C-724F-4665-862D-1E35BC0945A2}" destId="{638A7D58-E07F-46AB-9731-6E17EBB87919}" srcOrd="2" destOrd="0" parTransId="{372F4FB0-C7FC-4E7F-8D43-9218A895C85A}" sibTransId="{0053FAE5-320D-4E29-9C02-8F95B3FBA44B}"/>
    <dgm:cxn modelId="{F71EC0E2-A1BE-4352-AAA0-787EA515B726}" srcId="{65DFE24C-724F-4665-862D-1E35BC0945A2}" destId="{92706D9C-C48D-4110-AAB0-3B31C3C27BCF}" srcOrd="3" destOrd="0" parTransId="{54AFC827-5E27-49D1-AEA3-268DD529CE74}" sibTransId="{D0C99DCC-1BF2-4D3F-9EA1-3AD0110ECAA0}"/>
    <dgm:cxn modelId="{1DEC78ED-1552-4F77-88A4-D8E7E02D3E49}" type="presOf" srcId="{D1507E60-07F4-4959-BB48-1DBDBCDB8FD7}" destId="{7A3D59D6-BD46-4D06-8D28-E3AA4A0BF717}" srcOrd="0" destOrd="0" presId="urn:microsoft.com/office/officeart/2005/8/layout/vList2"/>
    <dgm:cxn modelId="{6916DCC9-7599-4EC2-8F3D-9AA543186C17}" type="presParOf" srcId="{04CC655B-9813-4C5C-8DFA-52A4471E675E}" destId="{AFE601C2-6634-4B45-8713-9A4A7F473E9C}" srcOrd="0" destOrd="0" presId="urn:microsoft.com/office/officeart/2005/8/layout/vList2"/>
    <dgm:cxn modelId="{E9CC37C9-9472-4AA2-A2AE-F7FFB4122A2E}" type="presParOf" srcId="{04CC655B-9813-4C5C-8DFA-52A4471E675E}" destId="{AEFE6678-B1C3-4809-B38B-D6AEA4044D12}" srcOrd="1" destOrd="0" presId="urn:microsoft.com/office/officeart/2005/8/layout/vList2"/>
    <dgm:cxn modelId="{D47DF5D2-8847-4DB9-A590-63FC1E8CE210}" type="presParOf" srcId="{04CC655B-9813-4C5C-8DFA-52A4471E675E}" destId="{823AA355-E057-4A76-9D0D-C3C5891487D3}" srcOrd="2" destOrd="0" presId="urn:microsoft.com/office/officeart/2005/8/layout/vList2"/>
    <dgm:cxn modelId="{B5529103-0953-4636-B1C3-B07A4C65539A}" type="presParOf" srcId="{04CC655B-9813-4C5C-8DFA-52A4471E675E}" destId="{5955AA0C-51F4-410B-9283-386B927DBDB1}" srcOrd="3" destOrd="0" presId="urn:microsoft.com/office/officeart/2005/8/layout/vList2"/>
    <dgm:cxn modelId="{31A1857C-0682-4877-AC27-BFAB2D92B1D4}" type="presParOf" srcId="{04CC655B-9813-4C5C-8DFA-52A4471E675E}" destId="{BC80E9D5-6E11-43DB-854D-1AF0DEC86E20}" srcOrd="4" destOrd="0" presId="urn:microsoft.com/office/officeart/2005/8/layout/vList2"/>
    <dgm:cxn modelId="{6B607E70-82DA-4AFE-BE53-1445606AD614}" type="presParOf" srcId="{04CC655B-9813-4C5C-8DFA-52A4471E675E}" destId="{1E625512-4217-4A98-99D2-EC82C81FA2F7}" srcOrd="5" destOrd="0" presId="urn:microsoft.com/office/officeart/2005/8/layout/vList2"/>
    <dgm:cxn modelId="{2308F80E-C130-43FB-BE37-91A89F4ADE5B}" type="presParOf" srcId="{04CC655B-9813-4C5C-8DFA-52A4471E675E}" destId="{CEF46E54-6866-4ECA-9160-C2BA6F590D87}" srcOrd="6" destOrd="0" presId="urn:microsoft.com/office/officeart/2005/8/layout/vList2"/>
    <dgm:cxn modelId="{AEA20E89-43AF-49A0-A026-176992130037}" type="presParOf" srcId="{04CC655B-9813-4C5C-8DFA-52A4471E675E}" destId="{FB24D1DD-8975-4998-AEEE-00F9406E6D43}" srcOrd="7" destOrd="0" presId="urn:microsoft.com/office/officeart/2005/8/layout/vList2"/>
    <dgm:cxn modelId="{5F73740C-1280-4E15-8AC8-A2119ADB009B}" type="presParOf" srcId="{04CC655B-9813-4C5C-8DFA-52A4471E675E}" destId="{7A3D59D6-BD46-4D06-8D28-E3AA4A0BF717}" srcOrd="8" destOrd="0" presId="urn:microsoft.com/office/officeart/2005/8/layout/vList2"/>
    <dgm:cxn modelId="{9C156A21-D29F-49A4-9257-F5F7806BDD0F}" type="presParOf" srcId="{04CC655B-9813-4C5C-8DFA-52A4471E675E}" destId="{E7CCE300-F2B7-4E43-B3EA-C73D34C83C8B}" srcOrd="9" destOrd="0" presId="urn:microsoft.com/office/officeart/2005/8/layout/vList2"/>
    <dgm:cxn modelId="{4B3913A0-7318-4846-8F64-E5B549DF44A7}" type="presParOf" srcId="{04CC655B-9813-4C5C-8DFA-52A4471E675E}" destId="{D6932432-9DED-4746-89B3-3D50D8BF0E2D}"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9B6924-E271-4FEE-B134-B4381AE1E748}"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46261002-E553-4A4D-8607-B60ADB6639E7}">
      <dgm:prSet/>
      <dgm:spPr/>
      <dgm:t>
        <a:bodyPr/>
        <a:lstStyle/>
        <a:p>
          <a:r>
            <a:rPr lang="en-GB" b="1" dirty="0">
              <a:latin typeface="Arial" panose="020B0604020202020204" pitchFamily="34" charset="0"/>
              <a:cs typeface="Arial" panose="020B0604020202020204" pitchFamily="34" charset="0"/>
            </a:rPr>
            <a:t>High Patient Mortality Rates</a:t>
          </a:r>
          <a:endParaRPr lang="en-US" b="1" dirty="0">
            <a:latin typeface="Arial" panose="020B0604020202020204" pitchFamily="34" charset="0"/>
            <a:cs typeface="Arial" panose="020B0604020202020204" pitchFamily="34" charset="0"/>
          </a:endParaRPr>
        </a:p>
      </dgm:t>
    </dgm:pt>
    <dgm:pt modelId="{00844D0A-AC36-4482-9D99-D560EF0E7D72}" type="parTrans" cxnId="{AD23D8B8-B04B-4C89-891E-30CA12D128D9}">
      <dgm:prSet/>
      <dgm:spPr/>
      <dgm:t>
        <a:bodyPr/>
        <a:lstStyle/>
        <a:p>
          <a:endParaRPr lang="en-US"/>
        </a:p>
      </dgm:t>
    </dgm:pt>
    <dgm:pt modelId="{D14ED871-F46F-415C-B044-2F8C60108FA9}" type="sibTrans" cxnId="{AD23D8B8-B04B-4C89-891E-30CA12D128D9}">
      <dgm:prSet/>
      <dgm:spPr/>
      <dgm:t>
        <a:bodyPr/>
        <a:lstStyle/>
        <a:p>
          <a:endParaRPr lang="en-US"/>
        </a:p>
      </dgm:t>
    </dgm:pt>
    <dgm:pt modelId="{FD130A96-CC0C-4663-B8D1-CA7A240609F9}">
      <dgm:prSet/>
      <dgm:spPr/>
      <dgm:t>
        <a:bodyPr/>
        <a:lstStyle/>
        <a:p>
          <a:r>
            <a:rPr lang="en-GB" dirty="0">
              <a:latin typeface="Arial" panose="020B0604020202020204" pitchFamily="34" charset="0"/>
              <a:cs typeface="Arial" panose="020B0604020202020204" pitchFamily="34" charset="0"/>
            </a:rPr>
            <a:t>Between 2005 and 2009, the Trust reported alarmingly high mortality rates, particularly among emergency admissions. Investigations revealed that these rates were not adequately addressed by the Trust's management (Healthcare Commission, 2009).</a:t>
          </a:r>
          <a:endParaRPr lang="en-US" dirty="0">
            <a:latin typeface="Arial" panose="020B0604020202020204" pitchFamily="34" charset="0"/>
            <a:cs typeface="Arial" panose="020B0604020202020204" pitchFamily="34" charset="0"/>
          </a:endParaRPr>
        </a:p>
      </dgm:t>
    </dgm:pt>
    <dgm:pt modelId="{959C4B9F-CA6E-40E6-9E84-75EE9E23A75A}" type="parTrans" cxnId="{A8E419C4-BD60-4B0B-B222-B9DBC0DC9594}">
      <dgm:prSet/>
      <dgm:spPr/>
      <dgm:t>
        <a:bodyPr/>
        <a:lstStyle/>
        <a:p>
          <a:endParaRPr lang="en-US"/>
        </a:p>
      </dgm:t>
    </dgm:pt>
    <dgm:pt modelId="{7DAFA2CD-1AF8-467B-8581-7D00CED67A1B}" type="sibTrans" cxnId="{A8E419C4-BD60-4B0B-B222-B9DBC0DC9594}">
      <dgm:prSet/>
      <dgm:spPr/>
      <dgm:t>
        <a:bodyPr/>
        <a:lstStyle/>
        <a:p>
          <a:endParaRPr lang="en-US"/>
        </a:p>
      </dgm:t>
    </dgm:pt>
    <dgm:pt modelId="{AF389331-6B4D-456C-ABCA-B38C13D720D5}">
      <dgm:prSet/>
      <dgm:spPr/>
      <dgm:t>
        <a:bodyPr/>
        <a:lstStyle/>
        <a:p>
          <a:r>
            <a:rPr lang="en-GB" b="1" dirty="0"/>
            <a:t>Breakdown of Quality Assurance Processes</a:t>
          </a:r>
          <a:endParaRPr lang="en-US" b="1" dirty="0"/>
        </a:p>
      </dgm:t>
    </dgm:pt>
    <dgm:pt modelId="{0C8032D8-B0FC-4C05-8B22-79F71288DDAF}" type="parTrans" cxnId="{BFB0E9B0-C049-4A81-9F2D-9A84FF60004F}">
      <dgm:prSet/>
      <dgm:spPr/>
      <dgm:t>
        <a:bodyPr/>
        <a:lstStyle/>
        <a:p>
          <a:endParaRPr lang="en-US"/>
        </a:p>
      </dgm:t>
    </dgm:pt>
    <dgm:pt modelId="{A6844586-6A73-45DF-A077-7C6211CB75AC}" type="sibTrans" cxnId="{BFB0E9B0-C049-4A81-9F2D-9A84FF60004F}">
      <dgm:prSet/>
      <dgm:spPr/>
      <dgm:t>
        <a:bodyPr/>
        <a:lstStyle/>
        <a:p>
          <a:endParaRPr lang="en-US"/>
        </a:p>
      </dgm:t>
    </dgm:pt>
    <dgm:pt modelId="{13F18679-D08E-40C7-9A2B-7E1A868A2273}">
      <dgm:prSet/>
      <dgm:spPr/>
      <dgm:t>
        <a:bodyPr/>
        <a:lstStyle/>
        <a:p>
          <a:r>
            <a:rPr lang="en-GB" dirty="0">
              <a:latin typeface="Arial" panose="020B0604020202020204" pitchFamily="34" charset="0"/>
              <a:cs typeface="Arial" panose="020B0604020202020204" pitchFamily="34" charset="0"/>
            </a:rPr>
            <a:t>The quality assurance mechanisms within the Trust were ineffective. There was a failure to monitor and respond to performance indicators, leading to a culture of complacency regarding patient safety (Francis, 2013).</a:t>
          </a:r>
          <a:endParaRPr lang="en-US" dirty="0">
            <a:latin typeface="Arial" panose="020B0604020202020204" pitchFamily="34" charset="0"/>
            <a:cs typeface="Arial" panose="020B0604020202020204" pitchFamily="34" charset="0"/>
          </a:endParaRPr>
        </a:p>
      </dgm:t>
    </dgm:pt>
    <dgm:pt modelId="{70AA6FAE-835A-4D07-8CAD-B583AF638E03}" type="parTrans" cxnId="{078F8E00-CFF3-4E09-B665-4B085DDAE974}">
      <dgm:prSet/>
      <dgm:spPr/>
      <dgm:t>
        <a:bodyPr/>
        <a:lstStyle/>
        <a:p>
          <a:endParaRPr lang="en-US"/>
        </a:p>
      </dgm:t>
    </dgm:pt>
    <dgm:pt modelId="{B0065F44-0A48-4C69-8809-28A905F4D3C7}" type="sibTrans" cxnId="{078F8E00-CFF3-4E09-B665-4B085DDAE974}">
      <dgm:prSet/>
      <dgm:spPr/>
      <dgm:t>
        <a:bodyPr/>
        <a:lstStyle/>
        <a:p>
          <a:endParaRPr lang="en-US"/>
        </a:p>
      </dgm:t>
    </dgm:pt>
    <dgm:pt modelId="{C5BFAB57-BA39-4C82-AB62-FD75B428C64C}">
      <dgm:prSet/>
      <dgm:spPr/>
      <dgm:t>
        <a:bodyPr/>
        <a:lstStyle/>
        <a:p>
          <a:r>
            <a:rPr lang="en-GB" b="1" dirty="0">
              <a:latin typeface="Arial" panose="020B0604020202020204" pitchFamily="34" charset="0"/>
              <a:cs typeface="Arial" panose="020B0604020202020204" pitchFamily="34" charset="0"/>
            </a:rPr>
            <a:t>Culture of Safety and Openness</a:t>
          </a:r>
          <a:endParaRPr lang="en-US" b="1" dirty="0">
            <a:latin typeface="Arial" panose="020B0604020202020204" pitchFamily="34" charset="0"/>
            <a:cs typeface="Arial" panose="020B0604020202020204" pitchFamily="34" charset="0"/>
          </a:endParaRPr>
        </a:p>
      </dgm:t>
    </dgm:pt>
    <dgm:pt modelId="{D84C4AF9-E3E3-4FC2-91B8-AEFBD47908C5}" type="parTrans" cxnId="{D37F1721-70E6-452E-B275-D00CF06C1864}">
      <dgm:prSet/>
      <dgm:spPr/>
      <dgm:t>
        <a:bodyPr/>
        <a:lstStyle/>
        <a:p>
          <a:endParaRPr lang="en-US"/>
        </a:p>
      </dgm:t>
    </dgm:pt>
    <dgm:pt modelId="{108612A7-9A58-4B48-A39E-88B27D1B150C}" type="sibTrans" cxnId="{D37F1721-70E6-452E-B275-D00CF06C1864}">
      <dgm:prSet/>
      <dgm:spPr/>
      <dgm:t>
        <a:bodyPr/>
        <a:lstStyle/>
        <a:p>
          <a:endParaRPr lang="en-US"/>
        </a:p>
      </dgm:t>
    </dgm:pt>
    <dgm:pt modelId="{B6D1F73D-03EC-4970-AE1D-4B8C5171370C}">
      <dgm:prSet/>
      <dgm:spPr/>
      <dgm:t>
        <a:bodyPr/>
        <a:lstStyle/>
        <a:p>
          <a:r>
            <a:rPr lang="en-GB" dirty="0">
              <a:latin typeface="Arial" panose="020B0604020202020204" pitchFamily="34" charset="0"/>
              <a:cs typeface="Arial" panose="020B0604020202020204" pitchFamily="34" charset="0"/>
            </a:rPr>
            <a:t>A culture that discouraged reporting of errors and poor practices was prevalent. Staff felt unable to raise concerns about patient safety, which contributed to ongoing issues and a lack of improvement in care standards (Francis, 2013).</a:t>
          </a:r>
          <a:endParaRPr lang="en-US" dirty="0">
            <a:latin typeface="Arial" panose="020B0604020202020204" pitchFamily="34" charset="0"/>
            <a:cs typeface="Arial" panose="020B0604020202020204" pitchFamily="34" charset="0"/>
          </a:endParaRPr>
        </a:p>
      </dgm:t>
    </dgm:pt>
    <dgm:pt modelId="{950067BF-8FA6-4A20-B311-973C8EEE48AA}" type="parTrans" cxnId="{9829FFD0-295B-44B3-980F-7443D159ADE7}">
      <dgm:prSet/>
      <dgm:spPr/>
      <dgm:t>
        <a:bodyPr/>
        <a:lstStyle/>
        <a:p>
          <a:endParaRPr lang="en-US"/>
        </a:p>
      </dgm:t>
    </dgm:pt>
    <dgm:pt modelId="{FFB8EB06-AB8E-4CE0-B943-88B89B290933}" type="sibTrans" cxnId="{9829FFD0-295B-44B3-980F-7443D159ADE7}">
      <dgm:prSet/>
      <dgm:spPr/>
      <dgm:t>
        <a:bodyPr/>
        <a:lstStyle/>
        <a:p>
          <a:endParaRPr lang="en-US"/>
        </a:p>
      </dgm:t>
    </dgm:pt>
    <dgm:pt modelId="{9F3D4AA7-54EE-468E-A93E-4B955A10D21B}" type="pres">
      <dgm:prSet presAssocID="{C89B6924-E271-4FEE-B134-B4381AE1E748}" presName="linear" presStyleCnt="0">
        <dgm:presLayoutVars>
          <dgm:animLvl val="lvl"/>
          <dgm:resizeHandles val="exact"/>
        </dgm:presLayoutVars>
      </dgm:prSet>
      <dgm:spPr/>
    </dgm:pt>
    <dgm:pt modelId="{5989AB7C-0BAD-4521-8D9F-B5CE401D0A6E}" type="pres">
      <dgm:prSet presAssocID="{46261002-E553-4A4D-8607-B60ADB6639E7}" presName="parentText" presStyleLbl="node1" presStyleIdx="0" presStyleCnt="6">
        <dgm:presLayoutVars>
          <dgm:chMax val="0"/>
          <dgm:bulletEnabled val="1"/>
        </dgm:presLayoutVars>
      </dgm:prSet>
      <dgm:spPr/>
    </dgm:pt>
    <dgm:pt modelId="{C06A11DF-B8E7-4A8D-A2B9-2EBDE07705B1}" type="pres">
      <dgm:prSet presAssocID="{D14ED871-F46F-415C-B044-2F8C60108FA9}" presName="spacer" presStyleCnt="0"/>
      <dgm:spPr/>
    </dgm:pt>
    <dgm:pt modelId="{DD59E68F-2765-42B4-BAD8-AB3398B82CBA}" type="pres">
      <dgm:prSet presAssocID="{FD130A96-CC0C-4663-B8D1-CA7A240609F9}" presName="parentText" presStyleLbl="node1" presStyleIdx="1" presStyleCnt="6">
        <dgm:presLayoutVars>
          <dgm:chMax val="0"/>
          <dgm:bulletEnabled val="1"/>
        </dgm:presLayoutVars>
      </dgm:prSet>
      <dgm:spPr/>
    </dgm:pt>
    <dgm:pt modelId="{7DD4FC45-D820-4CAB-BCDF-1B562619E6F6}" type="pres">
      <dgm:prSet presAssocID="{7DAFA2CD-1AF8-467B-8581-7D00CED67A1B}" presName="spacer" presStyleCnt="0"/>
      <dgm:spPr/>
    </dgm:pt>
    <dgm:pt modelId="{2F6AF803-400C-4995-800C-7E88C96F8A4C}" type="pres">
      <dgm:prSet presAssocID="{AF389331-6B4D-456C-ABCA-B38C13D720D5}" presName="parentText" presStyleLbl="node1" presStyleIdx="2" presStyleCnt="6">
        <dgm:presLayoutVars>
          <dgm:chMax val="0"/>
          <dgm:bulletEnabled val="1"/>
        </dgm:presLayoutVars>
      </dgm:prSet>
      <dgm:spPr/>
    </dgm:pt>
    <dgm:pt modelId="{8C7C5541-FFF9-4AC1-9C15-B1B4A5672418}" type="pres">
      <dgm:prSet presAssocID="{A6844586-6A73-45DF-A077-7C6211CB75AC}" presName="spacer" presStyleCnt="0"/>
      <dgm:spPr/>
    </dgm:pt>
    <dgm:pt modelId="{E407FFFE-D652-497F-AB34-F5246A90DEA0}" type="pres">
      <dgm:prSet presAssocID="{13F18679-D08E-40C7-9A2B-7E1A868A2273}" presName="parentText" presStyleLbl="node1" presStyleIdx="3" presStyleCnt="6">
        <dgm:presLayoutVars>
          <dgm:chMax val="0"/>
          <dgm:bulletEnabled val="1"/>
        </dgm:presLayoutVars>
      </dgm:prSet>
      <dgm:spPr/>
    </dgm:pt>
    <dgm:pt modelId="{5B419D8B-30AB-4D34-8204-F27061A8D2B9}" type="pres">
      <dgm:prSet presAssocID="{B0065F44-0A48-4C69-8809-28A905F4D3C7}" presName="spacer" presStyleCnt="0"/>
      <dgm:spPr/>
    </dgm:pt>
    <dgm:pt modelId="{AD7124EE-581A-4103-9D45-5F9617A5031C}" type="pres">
      <dgm:prSet presAssocID="{C5BFAB57-BA39-4C82-AB62-FD75B428C64C}" presName="parentText" presStyleLbl="node1" presStyleIdx="4" presStyleCnt="6">
        <dgm:presLayoutVars>
          <dgm:chMax val="0"/>
          <dgm:bulletEnabled val="1"/>
        </dgm:presLayoutVars>
      </dgm:prSet>
      <dgm:spPr/>
    </dgm:pt>
    <dgm:pt modelId="{3F6C25BE-BE9B-4BB9-8A58-AF5C1F382441}" type="pres">
      <dgm:prSet presAssocID="{108612A7-9A58-4B48-A39E-88B27D1B150C}" presName="spacer" presStyleCnt="0"/>
      <dgm:spPr/>
    </dgm:pt>
    <dgm:pt modelId="{607D7947-BFFB-46B4-A40E-D47B41552F42}" type="pres">
      <dgm:prSet presAssocID="{B6D1F73D-03EC-4970-AE1D-4B8C5171370C}" presName="parentText" presStyleLbl="node1" presStyleIdx="5" presStyleCnt="6">
        <dgm:presLayoutVars>
          <dgm:chMax val="0"/>
          <dgm:bulletEnabled val="1"/>
        </dgm:presLayoutVars>
      </dgm:prSet>
      <dgm:spPr/>
    </dgm:pt>
  </dgm:ptLst>
  <dgm:cxnLst>
    <dgm:cxn modelId="{078F8E00-CFF3-4E09-B665-4B085DDAE974}" srcId="{C89B6924-E271-4FEE-B134-B4381AE1E748}" destId="{13F18679-D08E-40C7-9A2B-7E1A868A2273}" srcOrd="3" destOrd="0" parTransId="{70AA6FAE-835A-4D07-8CAD-B583AF638E03}" sibTransId="{B0065F44-0A48-4C69-8809-28A905F4D3C7}"/>
    <dgm:cxn modelId="{5FCDA901-679B-44A2-8CC1-DC3D72710403}" type="presOf" srcId="{46261002-E553-4A4D-8607-B60ADB6639E7}" destId="{5989AB7C-0BAD-4521-8D9F-B5CE401D0A6E}" srcOrd="0" destOrd="0" presId="urn:microsoft.com/office/officeart/2005/8/layout/vList2"/>
    <dgm:cxn modelId="{C817401E-4060-4193-8FE9-907BE126DE61}" type="presOf" srcId="{C5BFAB57-BA39-4C82-AB62-FD75B428C64C}" destId="{AD7124EE-581A-4103-9D45-5F9617A5031C}" srcOrd="0" destOrd="0" presId="urn:microsoft.com/office/officeart/2005/8/layout/vList2"/>
    <dgm:cxn modelId="{D37F1721-70E6-452E-B275-D00CF06C1864}" srcId="{C89B6924-E271-4FEE-B134-B4381AE1E748}" destId="{C5BFAB57-BA39-4C82-AB62-FD75B428C64C}" srcOrd="4" destOrd="0" parTransId="{D84C4AF9-E3E3-4FC2-91B8-AEFBD47908C5}" sibTransId="{108612A7-9A58-4B48-A39E-88B27D1B150C}"/>
    <dgm:cxn modelId="{C267D336-995E-4A8A-8D9F-ED5376E0BEF0}" type="presOf" srcId="{C89B6924-E271-4FEE-B134-B4381AE1E748}" destId="{9F3D4AA7-54EE-468E-A93E-4B955A10D21B}" srcOrd="0" destOrd="0" presId="urn:microsoft.com/office/officeart/2005/8/layout/vList2"/>
    <dgm:cxn modelId="{8CA78646-03C7-4A8C-8753-0F7CC8A7547B}" type="presOf" srcId="{13F18679-D08E-40C7-9A2B-7E1A868A2273}" destId="{E407FFFE-D652-497F-AB34-F5246A90DEA0}" srcOrd="0" destOrd="0" presId="urn:microsoft.com/office/officeart/2005/8/layout/vList2"/>
    <dgm:cxn modelId="{8D1F0874-4816-4A56-B0F0-A8670783A8FE}" type="presOf" srcId="{FD130A96-CC0C-4663-B8D1-CA7A240609F9}" destId="{DD59E68F-2765-42B4-BAD8-AB3398B82CBA}" srcOrd="0" destOrd="0" presId="urn:microsoft.com/office/officeart/2005/8/layout/vList2"/>
    <dgm:cxn modelId="{BFB0E9B0-C049-4A81-9F2D-9A84FF60004F}" srcId="{C89B6924-E271-4FEE-B134-B4381AE1E748}" destId="{AF389331-6B4D-456C-ABCA-B38C13D720D5}" srcOrd="2" destOrd="0" parTransId="{0C8032D8-B0FC-4C05-8B22-79F71288DDAF}" sibTransId="{A6844586-6A73-45DF-A077-7C6211CB75AC}"/>
    <dgm:cxn modelId="{AD23D8B8-B04B-4C89-891E-30CA12D128D9}" srcId="{C89B6924-E271-4FEE-B134-B4381AE1E748}" destId="{46261002-E553-4A4D-8607-B60ADB6639E7}" srcOrd="0" destOrd="0" parTransId="{00844D0A-AC36-4482-9D99-D560EF0E7D72}" sibTransId="{D14ED871-F46F-415C-B044-2F8C60108FA9}"/>
    <dgm:cxn modelId="{A8E419C4-BD60-4B0B-B222-B9DBC0DC9594}" srcId="{C89B6924-E271-4FEE-B134-B4381AE1E748}" destId="{FD130A96-CC0C-4663-B8D1-CA7A240609F9}" srcOrd="1" destOrd="0" parTransId="{959C4B9F-CA6E-40E6-9E84-75EE9E23A75A}" sibTransId="{7DAFA2CD-1AF8-467B-8581-7D00CED67A1B}"/>
    <dgm:cxn modelId="{9829FFD0-295B-44B3-980F-7443D159ADE7}" srcId="{C89B6924-E271-4FEE-B134-B4381AE1E748}" destId="{B6D1F73D-03EC-4970-AE1D-4B8C5171370C}" srcOrd="5" destOrd="0" parTransId="{950067BF-8FA6-4A20-B311-973C8EEE48AA}" sibTransId="{FFB8EB06-AB8E-4CE0-B943-88B89B290933}"/>
    <dgm:cxn modelId="{2633CFD9-4309-4811-9D34-E933111C1C80}" type="presOf" srcId="{AF389331-6B4D-456C-ABCA-B38C13D720D5}" destId="{2F6AF803-400C-4995-800C-7E88C96F8A4C}" srcOrd="0" destOrd="0" presId="urn:microsoft.com/office/officeart/2005/8/layout/vList2"/>
    <dgm:cxn modelId="{624B1CEA-E9D5-4368-9D46-A166061E9C5C}" type="presOf" srcId="{B6D1F73D-03EC-4970-AE1D-4B8C5171370C}" destId="{607D7947-BFFB-46B4-A40E-D47B41552F42}" srcOrd="0" destOrd="0" presId="urn:microsoft.com/office/officeart/2005/8/layout/vList2"/>
    <dgm:cxn modelId="{26F5DCB8-67B2-479A-9AC3-C8BB7F6CACAB}" type="presParOf" srcId="{9F3D4AA7-54EE-468E-A93E-4B955A10D21B}" destId="{5989AB7C-0BAD-4521-8D9F-B5CE401D0A6E}" srcOrd="0" destOrd="0" presId="urn:microsoft.com/office/officeart/2005/8/layout/vList2"/>
    <dgm:cxn modelId="{C9275F92-1A08-425E-846D-2A334EF754CB}" type="presParOf" srcId="{9F3D4AA7-54EE-468E-A93E-4B955A10D21B}" destId="{C06A11DF-B8E7-4A8D-A2B9-2EBDE07705B1}" srcOrd="1" destOrd="0" presId="urn:microsoft.com/office/officeart/2005/8/layout/vList2"/>
    <dgm:cxn modelId="{654B4B90-33B8-4700-BB8E-625B1AC59032}" type="presParOf" srcId="{9F3D4AA7-54EE-468E-A93E-4B955A10D21B}" destId="{DD59E68F-2765-42B4-BAD8-AB3398B82CBA}" srcOrd="2" destOrd="0" presId="urn:microsoft.com/office/officeart/2005/8/layout/vList2"/>
    <dgm:cxn modelId="{491B1121-41DD-46C5-AB68-C2C217A47484}" type="presParOf" srcId="{9F3D4AA7-54EE-468E-A93E-4B955A10D21B}" destId="{7DD4FC45-D820-4CAB-BCDF-1B562619E6F6}" srcOrd="3" destOrd="0" presId="urn:microsoft.com/office/officeart/2005/8/layout/vList2"/>
    <dgm:cxn modelId="{01A8D5A5-7218-4D30-B142-2B9A0F11F8E7}" type="presParOf" srcId="{9F3D4AA7-54EE-468E-A93E-4B955A10D21B}" destId="{2F6AF803-400C-4995-800C-7E88C96F8A4C}" srcOrd="4" destOrd="0" presId="urn:microsoft.com/office/officeart/2005/8/layout/vList2"/>
    <dgm:cxn modelId="{6A12930C-C8FD-4966-A4D4-9AE07ADB3CF4}" type="presParOf" srcId="{9F3D4AA7-54EE-468E-A93E-4B955A10D21B}" destId="{8C7C5541-FFF9-4AC1-9C15-B1B4A5672418}" srcOrd="5" destOrd="0" presId="urn:microsoft.com/office/officeart/2005/8/layout/vList2"/>
    <dgm:cxn modelId="{75AC5FFD-FE13-4EAB-B788-967D7EB2EF3E}" type="presParOf" srcId="{9F3D4AA7-54EE-468E-A93E-4B955A10D21B}" destId="{E407FFFE-D652-497F-AB34-F5246A90DEA0}" srcOrd="6" destOrd="0" presId="urn:microsoft.com/office/officeart/2005/8/layout/vList2"/>
    <dgm:cxn modelId="{9391554E-4C35-4052-A4FC-93E47CD2409A}" type="presParOf" srcId="{9F3D4AA7-54EE-468E-A93E-4B955A10D21B}" destId="{5B419D8B-30AB-4D34-8204-F27061A8D2B9}" srcOrd="7" destOrd="0" presId="urn:microsoft.com/office/officeart/2005/8/layout/vList2"/>
    <dgm:cxn modelId="{9D728DAE-B352-439F-895D-43ACA3CE01A2}" type="presParOf" srcId="{9F3D4AA7-54EE-468E-A93E-4B955A10D21B}" destId="{AD7124EE-581A-4103-9D45-5F9617A5031C}" srcOrd="8" destOrd="0" presId="urn:microsoft.com/office/officeart/2005/8/layout/vList2"/>
    <dgm:cxn modelId="{6E265E02-9DC2-485A-AEA3-41728345978B}" type="presParOf" srcId="{9F3D4AA7-54EE-468E-A93E-4B955A10D21B}" destId="{3F6C25BE-BE9B-4BB9-8A58-AF5C1F382441}" srcOrd="9" destOrd="0" presId="urn:microsoft.com/office/officeart/2005/8/layout/vList2"/>
    <dgm:cxn modelId="{D2BCA9D5-6768-40DB-B05F-AFFBF10152B5}" type="presParOf" srcId="{9F3D4AA7-54EE-468E-A93E-4B955A10D21B}" destId="{607D7947-BFFB-46B4-A40E-D47B41552F4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88F047-1DEF-428A-ADC5-01D50C7C8E8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5421A17-2FF9-4A93-B2EE-69E678683E10}">
      <dgm:prSet/>
      <dgm:spPr/>
      <dgm:t>
        <a:bodyPr/>
        <a:lstStyle/>
        <a:p>
          <a:pPr algn="l"/>
          <a:r>
            <a:rPr lang="en-GB" b="1" dirty="0">
              <a:latin typeface="Arial" panose="020B0604020202020204" pitchFamily="34" charset="0"/>
              <a:cs typeface="Arial" panose="020B0604020202020204" pitchFamily="34" charset="0"/>
            </a:rPr>
            <a:t>The Swiss Cheese Model illustrates how multiple layers of defence can fail, leading to adverse outcomes. In the context of Mid Staffordshire:</a:t>
          </a:r>
          <a:endParaRPr lang="en-US" b="1" dirty="0">
            <a:latin typeface="Arial" panose="020B0604020202020204" pitchFamily="34" charset="0"/>
            <a:cs typeface="Arial" panose="020B0604020202020204" pitchFamily="34" charset="0"/>
          </a:endParaRPr>
        </a:p>
      </dgm:t>
    </dgm:pt>
    <dgm:pt modelId="{F7ECB114-511B-44CC-9344-D7EDE693A162}" type="parTrans" cxnId="{9A87BBFF-86EE-4607-AAD8-23B6E211BEE7}">
      <dgm:prSet/>
      <dgm:spPr/>
      <dgm:t>
        <a:bodyPr/>
        <a:lstStyle/>
        <a:p>
          <a:endParaRPr lang="en-US"/>
        </a:p>
      </dgm:t>
    </dgm:pt>
    <dgm:pt modelId="{CA44C840-97E4-4D41-A26D-5555301B1ECC}" type="sibTrans" cxnId="{9A87BBFF-86EE-4607-AAD8-23B6E211BEE7}">
      <dgm:prSet/>
      <dgm:spPr/>
      <dgm:t>
        <a:bodyPr/>
        <a:lstStyle/>
        <a:p>
          <a:endParaRPr lang="en-US"/>
        </a:p>
      </dgm:t>
    </dgm:pt>
    <dgm:pt modelId="{1D2B40B9-B56A-4B83-8AA1-3F79F2DB46AA}">
      <dgm:prSet/>
      <dgm:spPr/>
      <dgm:t>
        <a:bodyPr/>
        <a:lstStyle/>
        <a:p>
          <a:pPr algn="l"/>
          <a:r>
            <a:rPr lang="en-GB" b="1" dirty="0">
              <a:latin typeface="Arial" panose="020B0604020202020204" pitchFamily="34" charset="0"/>
              <a:cs typeface="Arial" panose="020B0604020202020204" pitchFamily="34" charset="0"/>
            </a:rPr>
            <a:t>Organizational Culture: </a:t>
          </a:r>
          <a:r>
            <a:rPr lang="en-GB" dirty="0">
              <a:latin typeface="Arial" panose="020B0604020202020204" pitchFamily="34" charset="0"/>
              <a:cs typeface="Arial" panose="020B0604020202020204" pitchFamily="34" charset="0"/>
            </a:rPr>
            <a:t>A culture that did not prioritize patient safety allowed issues to persist without intervention (Reason, 2000).</a:t>
          </a:r>
          <a:endParaRPr lang="en-US" dirty="0">
            <a:latin typeface="Arial" panose="020B0604020202020204" pitchFamily="34" charset="0"/>
            <a:cs typeface="Arial" panose="020B0604020202020204" pitchFamily="34" charset="0"/>
          </a:endParaRPr>
        </a:p>
      </dgm:t>
    </dgm:pt>
    <dgm:pt modelId="{938A8E09-2097-4631-ADB4-C956FCAA3517}" type="parTrans" cxnId="{F08175FB-0C29-4CAC-B065-1EF896BB7AC2}">
      <dgm:prSet/>
      <dgm:spPr/>
      <dgm:t>
        <a:bodyPr/>
        <a:lstStyle/>
        <a:p>
          <a:endParaRPr lang="en-US"/>
        </a:p>
      </dgm:t>
    </dgm:pt>
    <dgm:pt modelId="{00FA21F8-2082-4AE3-ADA7-0E7A4B7328A1}" type="sibTrans" cxnId="{F08175FB-0C29-4CAC-B065-1EF896BB7AC2}">
      <dgm:prSet/>
      <dgm:spPr/>
      <dgm:t>
        <a:bodyPr/>
        <a:lstStyle/>
        <a:p>
          <a:endParaRPr lang="en-US"/>
        </a:p>
      </dgm:t>
    </dgm:pt>
    <dgm:pt modelId="{8BA52EE8-8350-4AC8-8A2E-5D9986539A7B}">
      <dgm:prSet/>
      <dgm:spPr/>
      <dgm:t>
        <a:bodyPr/>
        <a:lstStyle/>
        <a:p>
          <a:pPr algn="l"/>
          <a:r>
            <a:rPr lang="en-GB" b="1" dirty="0">
              <a:latin typeface="Arial" panose="020B0604020202020204" pitchFamily="34" charset="0"/>
              <a:cs typeface="Arial" panose="020B0604020202020204" pitchFamily="34" charset="0"/>
            </a:rPr>
            <a:t>Leadership Failures: </a:t>
          </a:r>
          <a:r>
            <a:rPr lang="en-GB" dirty="0">
              <a:latin typeface="Arial" panose="020B0604020202020204" pitchFamily="34" charset="0"/>
              <a:cs typeface="Arial" panose="020B0604020202020204" pitchFamily="34" charset="0"/>
            </a:rPr>
            <a:t>Ineffective leadership failed to implement necessary changes or respond to staff concerns (Francis, 2013).</a:t>
          </a:r>
          <a:endParaRPr lang="en-US" dirty="0">
            <a:latin typeface="Arial" panose="020B0604020202020204" pitchFamily="34" charset="0"/>
            <a:cs typeface="Arial" panose="020B0604020202020204" pitchFamily="34" charset="0"/>
          </a:endParaRPr>
        </a:p>
      </dgm:t>
    </dgm:pt>
    <dgm:pt modelId="{2657D2B3-CCE1-4BD7-807F-24309B52400D}" type="parTrans" cxnId="{E61E5EC5-491D-4D16-95A9-0BCB7B749565}">
      <dgm:prSet/>
      <dgm:spPr/>
      <dgm:t>
        <a:bodyPr/>
        <a:lstStyle/>
        <a:p>
          <a:endParaRPr lang="en-US"/>
        </a:p>
      </dgm:t>
    </dgm:pt>
    <dgm:pt modelId="{9A138CE0-953A-4235-A8F5-C11733E5C806}" type="sibTrans" cxnId="{E61E5EC5-491D-4D16-95A9-0BCB7B749565}">
      <dgm:prSet/>
      <dgm:spPr/>
      <dgm:t>
        <a:bodyPr/>
        <a:lstStyle/>
        <a:p>
          <a:endParaRPr lang="en-US"/>
        </a:p>
      </dgm:t>
    </dgm:pt>
    <dgm:pt modelId="{781C0558-6999-40D1-B0A4-A52B01574DA5}">
      <dgm:prSet/>
      <dgm:spPr/>
      <dgm:t>
        <a:bodyPr/>
        <a:lstStyle/>
        <a:p>
          <a:pPr algn="l"/>
          <a:r>
            <a:rPr lang="en-GB" b="1" dirty="0">
              <a:latin typeface="Arial" panose="020B0604020202020204" pitchFamily="34" charset="0"/>
              <a:cs typeface="Arial" panose="020B0604020202020204" pitchFamily="34" charset="0"/>
            </a:rPr>
            <a:t>Inadequate Staffing: </a:t>
          </a:r>
          <a:r>
            <a:rPr lang="en-GB" dirty="0">
              <a:latin typeface="Arial" panose="020B0604020202020204" pitchFamily="34" charset="0"/>
              <a:cs typeface="Arial" panose="020B0604020202020204" pitchFamily="34" charset="0"/>
            </a:rPr>
            <a:t>Insufficient staffing levels created gaps in care that could not be filled, leading to increased risk for patients (Francis, 2013).</a:t>
          </a:r>
          <a:endParaRPr lang="en-US" dirty="0">
            <a:latin typeface="Arial" panose="020B0604020202020204" pitchFamily="34" charset="0"/>
            <a:cs typeface="Arial" panose="020B0604020202020204" pitchFamily="34" charset="0"/>
          </a:endParaRPr>
        </a:p>
      </dgm:t>
    </dgm:pt>
    <dgm:pt modelId="{86DB0C39-B8E3-4A6C-AD37-7676998BE019}" type="parTrans" cxnId="{9D81F551-434C-4410-A319-1485855DCAC1}">
      <dgm:prSet/>
      <dgm:spPr/>
      <dgm:t>
        <a:bodyPr/>
        <a:lstStyle/>
        <a:p>
          <a:endParaRPr lang="en-US"/>
        </a:p>
      </dgm:t>
    </dgm:pt>
    <dgm:pt modelId="{400B05E0-6D88-45BF-AE76-E6CE477A0E4C}" type="sibTrans" cxnId="{9D81F551-434C-4410-A319-1485855DCAC1}">
      <dgm:prSet/>
      <dgm:spPr/>
      <dgm:t>
        <a:bodyPr/>
        <a:lstStyle/>
        <a:p>
          <a:endParaRPr lang="en-US"/>
        </a:p>
      </dgm:t>
    </dgm:pt>
    <dgm:pt modelId="{8FEADE17-CE30-434C-8CE9-AC8F597D6C7E}">
      <dgm:prSet/>
      <dgm:spPr/>
      <dgm:t>
        <a:bodyPr/>
        <a:lstStyle/>
        <a:p>
          <a:pPr algn="l"/>
          <a:r>
            <a:rPr lang="en-GB" b="1" dirty="0">
              <a:latin typeface="Arial" panose="020B0604020202020204" pitchFamily="34" charset="0"/>
              <a:cs typeface="Arial" panose="020B0604020202020204" pitchFamily="34" charset="0"/>
            </a:rPr>
            <a:t>Poor Communication: </a:t>
          </a:r>
          <a:r>
            <a:rPr lang="en-GB" dirty="0">
              <a:latin typeface="Arial" panose="020B0604020202020204" pitchFamily="34" charset="0"/>
              <a:cs typeface="Arial" panose="020B0604020202020204" pitchFamily="34" charset="0"/>
            </a:rPr>
            <a:t>Lack of effective communication channels between staff and management hindered the reporting of safety concerns (Healthcare Commission, 2009).</a:t>
          </a:r>
          <a:endParaRPr lang="en-US" dirty="0">
            <a:latin typeface="Arial" panose="020B0604020202020204" pitchFamily="34" charset="0"/>
            <a:cs typeface="Arial" panose="020B0604020202020204" pitchFamily="34" charset="0"/>
          </a:endParaRPr>
        </a:p>
      </dgm:t>
    </dgm:pt>
    <dgm:pt modelId="{85036E71-69E0-42CD-B403-C3CE1DEC65FB}" type="parTrans" cxnId="{B84925E7-714D-4BB6-B5BB-9EE0E6CDA8FB}">
      <dgm:prSet/>
      <dgm:spPr/>
      <dgm:t>
        <a:bodyPr/>
        <a:lstStyle/>
        <a:p>
          <a:endParaRPr lang="en-US"/>
        </a:p>
      </dgm:t>
    </dgm:pt>
    <dgm:pt modelId="{0F7C36C5-E07E-410E-BB43-B44C4F443F23}" type="sibTrans" cxnId="{B84925E7-714D-4BB6-B5BB-9EE0E6CDA8FB}">
      <dgm:prSet/>
      <dgm:spPr/>
      <dgm:t>
        <a:bodyPr/>
        <a:lstStyle/>
        <a:p>
          <a:endParaRPr lang="en-US"/>
        </a:p>
      </dgm:t>
    </dgm:pt>
    <dgm:pt modelId="{600D9B35-3FD8-4D48-80E5-49524E7EB8A1}">
      <dgm:prSet/>
      <dgm:spPr/>
      <dgm:t>
        <a:bodyPr/>
        <a:lstStyle/>
        <a:p>
          <a:pPr algn="l"/>
          <a:r>
            <a:rPr lang="en-GB" b="1" dirty="0">
              <a:latin typeface="Arial" panose="020B0604020202020204" pitchFamily="34" charset="0"/>
              <a:cs typeface="Arial" panose="020B0604020202020204" pitchFamily="34" charset="0"/>
            </a:rPr>
            <a:t>These layers of failure aligned, resulting in a catastrophic breakdown of care standards.</a:t>
          </a:r>
          <a:endParaRPr lang="en-US" b="1" dirty="0">
            <a:latin typeface="Arial" panose="020B0604020202020204" pitchFamily="34" charset="0"/>
            <a:cs typeface="Arial" panose="020B0604020202020204" pitchFamily="34" charset="0"/>
          </a:endParaRPr>
        </a:p>
      </dgm:t>
    </dgm:pt>
    <dgm:pt modelId="{F2989FCE-BD38-4A49-855C-D0A44DF21020}" type="parTrans" cxnId="{7DDB1B9A-5DF1-4593-AB15-4DD9F75549E5}">
      <dgm:prSet/>
      <dgm:spPr/>
      <dgm:t>
        <a:bodyPr/>
        <a:lstStyle/>
        <a:p>
          <a:endParaRPr lang="en-US"/>
        </a:p>
      </dgm:t>
    </dgm:pt>
    <dgm:pt modelId="{EBAC6676-D771-4913-B9FD-0AA7E25B9852}" type="sibTrans" cxnId="{7DDB1B9A-5DF1-4593-AB15-4DD9F75549E5}">
      <dgm:prSet/>
      <dgm:spPr/>
      <dgm:t>
        <a:bodyPr/>
        <a:lstStyle/>
        <a:p>
          <a:endParaRPr lang="en-US"/>
        </a:p>
      </dgm:t>
    </dgm:pt>
    <dgm:pt modelId="{70EC2B6D-D38D-4F71-8998-3CC85A3D8D69}" type="pres">
      <dgm:prSet presAssocID="{5288F047-1DEF-428A-ADC5-01D50C7C8E83}" presName="diagram" presStyleCnt="0">
        <dgm:presLayoutVars>
          <dgm:dir/>
          <dgm:resizeHandles val="exact"/>
        </dgm:presLayoutVars>
      </dgm:prSet>
      <dgm:spPr/>
    </dgm:pt>
    <dgm:pt modelId="{A5A80434-5581-44F0-8F3E-E312279A186D}" type="pres">
      <dgm:prSet presAssocID="{E5421A17-2FF9-4A93-B2EE-69E678683E10}" presName="node" presStyleLbl="node1" presStyleIdx="0" presStyleCnt="6">
        <dgm:presLayoutVars>
          <dgm:bulletEnabled val="1"/>
        </dgm:presLayoutVars>
      </dgm:prSet>
      <dgm:spPr/>
    </dgm:pt>
    <dgm:pt modelId="{98FE9B6B-D71F-4D66-92CF-5A624F495AE3}" type="pres">
      <dgm:prSet presAssocID="{CA44C840-97E4-4D41-A26D-5555301B1ECC}" presName="sibTrans" presStyleCnt="0"/>
      <dgm:spPr/>
    </dgm:pt>
    <dgm:pt modelId="{B99D5ECF-FBB3-455F-B195-E53915545734}" type="pres">
      <dgm:prSet presAssocID="{1D2B40B9-B56A-4B83-8AA1-3F79F2DB46AA}" presName="node" presStyleLbl="node1" presStyleIdx="1" presStyleCnt="6">
        <dgm:presLayoutVars>
          <dgm:bulletEnabled val="1"/>
        </dgm:presLayoutVars>
      </dgm:prSet>
      <dgm:spPr/>
    </dgm:pt>
    <dgm:pt modelId="{40DFF68E-1E88-4F88-83CA-04658A2F1D5F}" type="pres">
      <dgm:prSet presAssocID="{00FA21F8-2082-4AE3-ADA7-0E7A4B7328A1}" presName="sibTrans" presStyleCnt="0"/>
      <dgm:spPr/>
    </dgm:pt>
    <dgm:pt modelId="{139B713A-5B00-4AE3-95AE-BAEBAB44A7A0}" type="pres">
      <dgm:prSet presAssocID="{8BA52EE8-8350-4AC8-8A2E-5D9986539A7B}" presName="node" presStyleLbl="node1" presStyleIdx="2" presStyleCnt="6">
        <dgm:presLayoutVars>
          <dgm:bulletEnabled val="1"/>
        </dgm:presLayoutVars>
      </dgm:prSet>
      <dgm:spPr/>
    </dgm:pt>
    <dgm:pt modelId="{E4DB8B45-A558-4A5B-B1E4-E5AFD299DA88}" type="pres">
      <dgm:prSet presAssocID="{9A138CE0-953A-4235-A8F5-C11733E5C806}" presName="sibTrans" presStyleCnt="0"/>
      <dgm:spPr/>
    </dgm:pt>
    <dgm:pt modelId="{A96D3E85-1AF7-4412-B6D6-BC3BF55E04B0}" type="pres">
      <dgm:prSet presAssocID="{781C0558-6999-40D1-B0A4-A52B01574DA5}" presName="node" presStyleLbl="node1" presStyleIdx="3" presStyleCnt="6">
        <dgm:presLayoutVars>
          <dgm:bulletEnabled val="1"/>
        </dgm:presLayoutVars>
      </dgm:prSet>
      <dgm:spPr/>
    </dgm:pt>
    <dgm:pt modelId="{81B72067-1D86-4245-AC2D-B49450FDF808}" type="pres">
      <dgm:prSet presAssocID="{400B05E0-6D88-45BF-AE76-E6CE477A0E4C}" presName="sibTrans" presStyleCnt="0"/>
      <dgm:spPr/>
    </dgm:pt>
    <dgm:pt modelId="{E04A86B9-7835-4CD1-B01C-A87B9FEB80C7}" type="pres">
      <dgm:prSet presAssocID="{8FEADE17-CE30-434C-8CE9-AC8F597D6C7E}" presName="node" presStyleLbl="node1" presStyleIdx="4" presStyleCnt="6">
        <dgm:presLayoutVars>
          <dgm:bulletEnabled val="1"/>
        </dgm:presLayoutVars>
      </dgm:prSet>
      <dgm:spPr/>
    </dgm:pt>
    <dgm:pt modelId="{D34A19F7-738B-4560-89C7-D83DB2954CB9}" type="pres">
      <dgm:prSet presAssocID="{0F7C36C5-E07E-410E-BB43-B44C4F443F23}" presName="sibTrans" presStyleCnt="0"/>
      <dgm:spPr/>
    </dgm:pt>
    <dgm:pt modelId="{C401E23B-031C-440D-B0E8-6611C4988748}" type="pres">
      <dgm:prSet presAssocID="{600D9B35-3FD8-4D48-80E5-49524E7EB8A1}" presName="node" presStyleLbl="node1" presStyleIdx="5" presStyleCnt="6">
        <dgm:presLayoutVars>
          <dgm:bulletEnabled val="1"/>
        </dgm:presLayoutVars>
      </dgm:prSet>
      <dgm:spPr/>
    </dgm:pt>
  </dgm:ptLst>
  <dgm:cxnLst>
    <dgm:cxn modelId="{E41DAA0C-61E2-4973-A076-7D24C8C293FF}" type="presOf" srcId="{8BA52EE8-8350-4AC8-8A2E-5D9986539A7B}" destId="{139B713A-5B00-4AE3-95AE-BAEBAB44A7A0}" srcOrd="0" destOrd="0" presId="urn:microsoft.com/office/officeart/2005/8/layout/default"/>
    <dgm:cxn modelId="{C906436B-4BEE-4053-BBE5-431D453A6336}" type="presOf" srcId="{600D9B35-3FD8-4D48-80E5-49524E7EB8A1}" destId="{C401E23B-031C-440D-B0E8-6611C4988748}" srcOrd="0" destOrd="0" presId="urn:microsoft.com/office/officeart/2005/8/layout/default"/>
    <dgm:cxn modelId="{9D81F551-434C-4410-A319-1485855DCAC1}" srcId="{5288F047-1DEF-428A-ADC5-01D50C7C8E83}" destId="{781C0558-6999-40D1-B0A4-A52B01574DA5}" srcOrd="3" destOrd="0" parTransId="{86DB0C39-B8E3-4A6C-AD37-7676998BE019}" sibTransId="{400B05E0-6D88-45BF-AE76-E6CE477A0E4C}"/>
    <dgm:cxn modelId="{92DE5379-BAC5-4B33-9D48-7617A4C6B1AA}" type="presOf" srcId="{E5421A17-2FF9-4A93-B2EE-69E678683E10}" destId="{A5A80434-5581-44F0-8F3E-E312279A186D}" srcOrd="0" destOrd="0" presId="urn:microsoft.com/office/officeart/2005/8/layout/default"/>
    <dgm:cxn modelId="{6A87DD91-E794-48B9-AC89-43B907B6875F}" type="presOf" srcId="{5288F047-1DEF-428A-ADC5-01D50C7C8E83}" destId="{70EC2B6D-D38D-4F71-8998-3CC85A3D8D69}" srcOrd="0" destOrd="0" presId="urn:microsoft.com/office/officeart/2005/8/layout/default"/>
    <dgm:cxn modelId="{7DDB1B9A-5DF1-4593-AB15-4DD9F75549E5}" srcId="{5288F047-1DEF-428A-ADC5-01D50C7C8E83}" destId="{600D9B35-3FD8-4D48-80E5-49524E7EB8A1}" srcOrd="5" destOrd="0" parTransId="{F2989FCE-BD38-4A49-855C-D0A44DF21020}" sibTransId="{EBAC6676-D771-4913-B9FD-0AA7E25B9852}"/>
    <dgm:cxn modelId="{C167F89D-E4D4-43A4-8CD7-DFB3ED49BC91}" type="presOf" srcId="{781C0558-6999-40D1-B0A4-A52B01574DA5}" destId="{A96D3E85-1AF7-4412-B6D6-BC3BF55E04B0}" srcOrd="0" destOrd="0" presId="urn:microsoft.com/office/officeart/2005/8/layout/default"/>
    <dgm:cxn modelId="{C3C79DAC-DAC8-40E9-8378-EBB6406F9DA9}" type="presOf" srcId="{1D2B40B9-B56A-4B83-8AA1-3F79F2DB46AA}" destId="{B99D5ECF-FBB3-455F-B195-E53915545734}" srcOrd="0" destOrd="0" presId="urn:microsoft.com/office/officeart/2005/8/layout/default"/>
    <dgm:cxn modelId="{E61E5EC5-491D-4D16-95A9-0BCB7B749565}" srcId="{5288F047-1DEF-428A-ADC5-01D50C7C8E83}" destId="{8BA52EE8-8350-4AC8-8A2E-5D9986539A7B}" srcOrd="2" destOrd="0" parTransId="{2657D2B3-CCE1-4BD7-807F-24309B52400D}" sibTransId="{9A138CE0-953A-4235-A8F5-C11733E5C806}"/>
    <dgm:cxn modelId="{239B22E0-F42F-4A58-89CA-8160DD86530A}" type="presOf" srcId="{8FEADE17-CE30-434C-8CE9-AC8F597D6C7E}" destId="{E04A86B9-7835-4CD1-B01C-A87B9FEB80C7}" srcOrd="0" destOrd="0" presId="urn:microsoft.com/office/officeart/2005/8/layout/default"/>
    <dgm:cxn modelId="{B84925E7-714D-4BB6-B5BB-9EE0E6CDA8FB}" srcId="{5288F047-1DEF-428A-ADC5-01D50C7C8E83}" destId="{8FEADE17-CE30-434C-8CE9-AC8F597D6C7E}" srcOrd="4" destOrd="0" parTransId="{85036E71-69E0-42CD-B403-C3CE1DEC65FB}" sibTransId="{0F7C36C5-E07E-410E-BB43-B44C4F443F23}"/>
    <dgm:cxn modelId="{F08175FB-0C29-4CAC-B065-1EF896BB7AC2}" srcId="{5288F047-1DEF-428A-ADC5-01D50C7C8E83}" destId="{1D2B40B9-B56A-4B83-8AA1-3F79F2DB46AA}" srcOrd="1" destOrd="0" parTransId="{938A8E09-2097-4631-ADB4-C956FCAA3517}" sibTransId="{00FA21F8-2082-4AE3-ADA7-0E7A4B7328A1}"/>
    <dgm:cxn modelId="{9A87BBFF-86EE-4607-AAD8-23B6E211BEE7}" srcId="{5288F047-1DEF-428A-ADC5-01D50C7C8E83}" destId="{E5421A17-2FF9-4A93-B2EE-69E678683E10}" srcOrd="0" destOrd="0" parTransId="{F7ECB114-511B-44CC-9344-D7EDE693A162}" sibTransId="{CA44C840-97E4-4D41-A26D-5555301B1ECC}"/>
    <dgm:cxn modelId="{6BC80B8B-8C82-4A5F-BAC2-9B754908993F}" type="presParOf" srcId="{70EC2B6D-D38D-4F71-8998-3CC85A3D8D69}" destId="{A5A80434-5581-44F0-8F3E-E312279A186D}" srcOrd="0" destOrd="0" presId="urn:microsoft.com/office/officeart/2005/8/layout/default"/>
    <dgm:cxn modelId="{58841A22-5326-46CC-8EF9-A6CBC4F5EE18}" type="presParOf" srcId="{70EC2B6D-D38D-4F71-8998-3CC85A3D8D69}" destId="{98FE9B6B-D71F-4D66-92CF-5A624F495AE3}" srcOrd="1" destOrd="0" presId="urn:microsoft.com/office/officeart/2005/8/layout/default"/>
    <dgm:cxn modelId="{07EAEFC4-D523-46FE-8EAC-C92A9B42A7FB}" type="presParOf" srcId="{70EC2B6D-D38D-4F71-8998-3CC85A3D8D69}" destId="{B99D5ECF-FBB3-455F-B195-E53915545734}" srcOrd="2" destOrd="0" presId="urn:microsoft.com/office/officeart/2005/8/layout/default"/>
    <dgm:cxn modelId="{4D111DEE-B5F0-4210-8197-D1F0353D9DB4}" type="presParOf" srcId="{70EC2B6D-D38D-4F71-8998-3CC85A3D8D69}" destId="{40DFF68E-1E88-4F88-83CA-04658A2F1D5F}" srcOrd="3" destOrd="0" presId="urn:microsoft.com/office/officeart/2005/8/layout/default"/>
    <dgm:cxn modelId="{5955FF79-8585-4862-BEF4-A3B4EC903F03}" type="presParOf" srcId="{70EC2B6D-D38D-4F71-8998-3CC85A3D8D69}" destId="{139B713A-5B00-4AE3-95AE-BAEBAB44A7A0}" srcOrd="4" destOrd="0" presId="urn:microsoft.com/office/officeart/2005/8/layout/default"/>
    <dgm:cxn modelId="{564AA248-7A7A-4D4D-B06E-5FEAEEEE0C0C}" type="presParOf" srcId="{70EC2B6D-D38D-4F71-8998-3CC85A3D8D69}" destId="{E4DB8B45-A558-4A5B-B1E4-E5AFD299DA88}" srcOrd="5" destOrd="0" presId="urn:microsoft.com/office/officeart/2005/8/layout/default"/>
    <dgm:cxn modelId="{5D624B47-6953-4532-A96C-68D5E6240C4B}" type="presParOf" srcId="{70EC2B6D-D38D-4F71-8998-3CC85A3D8D69}" destId="{A96D3E85-1AF7-4412-B6D6-BC3BF55E04B0}" srcOrd="6" destOrd="0" presId="urn:microsoft.com/office/officeart/2005/8/layout/default"/>
    <dgm:cxn modelId="{D83B6B39-2DB6-4628-948D-4EF36AD8A1BB}" type="presParOf" srcId="{70EC2B6D-D38D-4F71-8998-3CC85A3D8D69}" destId="{81B72067-1D86-4245-AC2D-B49450FDF808}" srcOrd="7" destOrd="0" presId="urn:microsoft.com/office/officeart/2005/8/layout/default"/>
    <dgm:cxn modelId="{0EA3C126-847D-44B2-9A5E-7C3FE4A78D3E}" type="presParOf" srcId="{70EC2B6D-D38D-4F71-8998-3CC85A3D8D69}" destId="{E04A86B9-7835-4CD1-B01C-A87B9FEB80C7}" srcOrd="8" destOrd="0" presId="urn:microsoft.com/office/officeart/2005/8/layout/default"/>
    <dgm:cxn modelId="{AC970A07-8A8D-4071-AD2D-1567C016E89C}" type="presParOf" srcId="{70EC2B6D-D38D-4F71-8998-3CC85A3D8D69}" destId="{D34A19F7-738B-4560-89C7-D83DB2954CB9}" srcOrd="9" destOrd="0" presId="urn:microsoft.com/office/officeart/2005/8/layout/default"/>
    <dgm:cxn modelId="{4320AAB5-6B6E-44BE-A907-533D5FB9000D}" type="presParOf" srcId="{70EC2B6D-D38D-4F71-8998-3CC85A3D8D69}" destId="{C401E23B-031C-440D-B0E8-6611C498874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6B419F-B674-4CAB-81EA-3CABCC06FF5E}" type="doc">
      <dgm:prSet loTypeId="urn:microsoft.com/office/officeart/2005/8/layout/matrix3" loCatId="matrix" qsTypeId="urn:microsoft.com/office/officeart/2005/8/quickstyle/simple4" qsCatId="simple" csTypeId="urn:microsoft.com/office/officeart/2005/8/colors/accent3_2" csCatId="accent3" phldr="1"/>
      <dgm:spPr/>
      <dgm:t>
        <a:bodyPr/>
        <a:lstStyle/>
        <a:p>
          <a:endParaRPr lang="en-US"/>
        </a:p>
      </dgm:t>
    </dgm:pt>
    <dgm:pt modelId="{32A6CFB1-348F-42BC-9B88-A7D0AA7B00BF}">
      <dgm:prSet custT="1"/>
      <dgm:spPr/>
      <dgm:t>
        <a:bodyPr/>
        <a:lstStyle/>
        <a:p>
          <a:pPr algn="l"/>
          <a:r>
            <a:rPr lang="en-GB" sz="1400" dirty="0">
              <a:latin typeface="Arial" panose="020B0604020202020204" pitchFamily="34" charset="0"/>
              <a:cs typeface="Arial" panose="020B0604020202020204" pitchFamily="34" charset="0"/>
            </a:rPr>
            <a:t>The root causes and policy issues had significant impacts on</a:t>
          </a:r>
          <a:r>
            <a:rPr lang="en-GB" sz="900" dirty="0"/>
            <a:t>:</a:t>
          </a:r>
          <a:endParaRPr lang="en-US" sz="900" dirty="0"/>
        </a:p>
      </dgm:t>
    </dgm:pt>
    <dgm:pt modelId="{4C88A426-EAEF-4B4E-AE6A-BBB8219075B4}" type="parTrans" cxnId="{127B0065-F375-41FE-9C1A-276DF5E6DAC5}">
      <dgm:prSet/>
      <dgm:spPr/>
      <dgm:t>
        <a:bodyPr/>
        <a:lstStyle/>
        <a:p>
          <a:endParaRPr lang="en-US"/>
        </a:p>
      </dgm:t>
    </dgm:pt>
    <dgm:pt modelId="{64DE3D00-0C95-4A1D-9BD4-E50A12B86A10}" type="sibTrans" cxnId="{127B0065-F375-41FE-9C1A-276DF5E6DAC5}">
      <dgm:prSet/>
      <dgm:spPr/>
      <dgm:t>
        <a:bodyPr/>
        <a:lstStyle/>
        <a:p>
          <a:endParaRPr lang="en-US"/>
        </a:p>
      </dgm:t>
    </dgm:pt>
    <dgm:pt modelId="{6F284F5E-C3B3-4FD5-AF2A-E7AE1359CA25}">
      <dgm:prSet custT="1"/>
      <dgm:spPr/>
      <dgm:t>
        <a:bodyPr/>
        <a:lstStyle/>
        <a:p>
          <a:pPr algn="l"/>
          <a:r>
            <a:rPr lang="en-GB" sz="1400" b="1" dirty="0">
              <a:latin typeface="Arial" panose="020B0604020202020204" pitchFamily="34" charset="0"/>
              <a:cs typeface="Arial" panose="020B0604020202020204" pitchFamily="34" charset="0"/>
            </a:rPr>
            <a:t>Quality of Care: </a:t>
          </a:r>
          <a:r>
            <a:rPr lang="en-GB" sz="1400" dirty="0">
              <a:latin typeface="Arial" panose="020B0604020202020204" pitchFamily="34" charset="0"/>
              <a:cs typeface="Arial" panose="020B0604020202020204" pitchFamily="34" charset="0"/>
            </a:rPr>
            <a:t>Patients experienced substandard care, leading to preventable complications and deaths (Healthcare Commission, 2009).</a:t>
          </a:r>
          <a:endParaRPr lang="en-US" sz="1400" dirty="0">
            <a:latin typeface="Arial" panose="020B0604020202020204" pitchFamily="34" charset="0"/>
            <a:cs typeface="Arial" panose="020B0604020202020204" pitchFamily="34" charset="0"/>
          </a:endParaRPr>
        </a:p>
      </dgm:t>
    </dgm:pt>
    <dgm:pt modelId="{F9CB2EA1-5888-4DB2-8C1F-045DEBE4459A}" type="parTrans" cxnId="{FA331F71-8B9E-49D3-AD99-C353A9B31974}">
      <dgm:prSet/>
      <dgm:spPr/>
      <dgm:t>
        <a:bodyPr/>
        <a:lstStyle/>
        <a:p>
          <a:endParaRPr lang="en-US"/>
        </a:p>
      </dgm:t>
    </dgm:pt>
    <dgm:pt modelId="{7497DEFE-7FFD-467B-9110-A37B84473E96}" type="sibTrans" cxnId="{FA331F71-8B9E-49D3-AD99-C353A9B31974}">
      <dgm:prSet/>
      <dgm:spPr/>
      <dgm:t>
        <a:bodyPr/>
        <a:lstStyle/>
        <a:p>
          <a:endParaRPr lang="en-US"/>
        </a:p>
      </dgm:t>
    </dgm:pt>
    <dgm:pt modelId="{F46A716F-9442-409D-852C-E12201D1DCC7}">
      <dgm:prSet custT="1"/>
      <dgm:spPr/>
      <dgm:t>
        <a:bodyPr/>
        <a:lstStyle/>
        <a:p>
          <a:pPr algn="l"/>
          <a:r>
            <a:rPr lang="en-GB" sz="1400" b="1" dirty="0">
              <a:latin typeface="Arial" panose="020B0604020202020204" pitchFamily="34" charset="0"/>
              <a:cs typeface="Arial" panose="020B0604020202020204" pitchFamily="34" charset="0"/>
            </a:rPr>
            <a:t>Efficiency: </a:t>
          </a:r>
          <a:r>
            <a:rPr lang="en-GB" sz="1400" dirty="0">
              <a:latin typeface="Arial" panose="020B0604020202020204" pitchFamily="34" charset="0"/>
              <a:cs typeface="Arial" panose="020B0604020202020204" pitchFamily="34" charset="0"/>
            </a:rPr>
            <a:t>Inefficient use of resources due to staffing shortages and poor management practices resulted in longer wait times and increased patient dissatisfaction (Francis, 2013).</a:t>
          </a:r>
          <a:endParaRPr lang="en-US" sz="1400" dirty="0">
            <a:latin typeface="Arial" panose="020B0604020202020204" pitchFamily="34" charset="0"/>
            <a:cs typeface="Arial" panose="020B0604020202020204" pitchFamily="34" charset="0"/>
          </a:endParaRPr>
        </a:p>
      </dgm:t>
    </dgm:pt>
    <dgm:pt modelId="{9B109A3E-763A-4F8A-AF29-E8AA4FFF2D30}" type="parTrans" cxnId="{D5785D70-5A85-4297-B9D6-C1EF94940212}">
      <dgm:prSet/>
      <dgm:spPr/>
      <dgm:t>
        <a:bodyPr/>
        <a:lstStyle/>
        <a:p>
          <a:endParaRPr lang="en-US"/>
        </a:p>
      </dgm:t>
    </dgm:pt>
    <dgm:pt modelId="{DA393E70-7714-4BC1-9480-44C54C96DEE8}" type="sibTrans" cxnId="{D5785D70-5A85-4297-B9D6-C1EF94940212}">
      <dgm:prSet/>
      <dgm:spPr/>
      <dgm:t>
        <a:bodyPr/>
        <a:lstStyle/>
        <a:p>
          <a:endParaRPr lang="en-US"/>
        </a:p>
      </dgm:t>
    </dgm:pt>
    <dgm:pt modelId="{BB7AB30B-7E2C-4294-A9D4-F2530CA7C748}">
      <dgm:prSet custT="1"/>
      <dgm:spPr/>
      <dgm:t>
        <a:bodyPr/>
        <a:lstStyle/>
        <a:p>
          <a:pPr algn="l"/>
          <a:r>
            <a:rPr lang="en-GB" sz="1400" b="1" dirty="0">
              <a:latin typeface="Arial" panose="020B0604020202020204" pitchFamily="34" charset="0"/>
              <a:cs typeface="Arial" panose="020B0604020202020204" pitchFamily="34" charset="0"/>
            </a:rPr>
            <a:t>Equity: </a:t>
          </a:r>
          <a:r>
            <a:rPr lang="en-GB" sz="1400" b="0" dirty="0">
              <a:latin typeface="Arial" panose="020B0604020202020204" pitchFamily="34" charset="0"/>
              <a:cs typeface="Arial" panose="020B0604020202020204" pitchFamily="34" charset="0"/>
            </a:rPr>
            <a:t>Vulnerable populations were disproportionately affected by the failings, highlighting inequalities in access to safe and effective healthcare (Francis, 2013).</a:t>
          </a:r>
          <a:endParaRPr lang="en-US" sz="1400" b="0" dirty="0">
            <a:latin typeface="Arial" panose="020B0604020202020204" pitchFamily="34" charset="0"/>
            <a:cs typeface="Arial" panose="020B0604020202020204" pitchFamily="34" charset="0"/>
          </a:endParaRPr>
        </a:p>
      </dgm:t>
    </dgm:pt>
    <dgm:pt modelId="{4A3461CA-DF8B-45EB-A930-ADB77AEF855B}" type="parTrans" cxnId="{02DA88DA-8362-4F21-A48D-DAEFC35C7B3A}">
      <dgm:prSet/>
      <dgm:spPr/>
      <dgm:t>
        <a:bodyPr/>
        <a:lstStyle/>
        <a:p>
          <a:endParaRPr lang="en-US"/>
        </a:p>
      </dgm:t>
    </dgm:pt>
    <dgm:pt modelId="{41A48EF1-9DB0-437C-854C-B231B434C14A}" type="sibTrans" cxnId="{02DA88DA-8362-4F21-A48D-DAEFC35C7B3A}">
      <dgm:prSet/>
      <dgm:spPr/>
      <dgm:t>
        <a:bodyPr/>
        <a:lstStyle/>
        <a:p>
          <a:endParaRPr lang="en-US"/>
        </a:p>
      </dgm:t>
    </dgm:pt>
    <dgm:pt modelId="{C1817AC9-0B11-4C16-AA6B-6D7E3B5AED78}" type="pres">
      <dgm:prSet presAssocID="{F16B419F-B674-4CAB-81EA-3CABCC06FF5E}" presName="matrix" presStyleCnt="0">
        <dgm:presLayoutVars>
          <dgm:chMax val="1"/>
          <dgm:dir/>
          <dgm:resizeHandles val="exact"/>
        </dgm:presLayoutVars>
      </dgm:prSet>
      <dgm:spPr/>
    </dgm:pt>
    <dgm:pt modelId="{D98CC4E1-87CB-4111-9A08-2E36E58B6208}" type="pres">
      <dgm:prSet presAssocID="{F16B419F-B674-4CAB-81EA-3CABCC06FF5E}" presName="diamond" presStyleLbl="bgShp" presStyleIdx="0" presStyleCnt="1" custScaleX="189538" custLinFactNeighborX="-226" custLinFactNeighborY="175"/>
      <dgm:spPr/>
    </dgm:pt>
    <dgm:pt modelId="{9C12A037-2466-4AEC-B3D3-322425926491}" type="pres">
      <dgm:prSet presAssocID="{F16B419F-B674-4CAB-81EA-3CABCC06FF5E}" presName="quad1" presStyleLbl="node1" presStyleIdx="0" presStyleCnt="4" custScaleX="170503" custLinFactNeighborX="-23807" custLinFactNeighborY="1336">
        <dgm:presLayoutVars>
          <dgm:chMax val="0"/>
          <dgm:chPref val="0"/>
          <dgm:bulletEnabled val="1"/>
        </dgm:presLayoutVars>
      </dgm:prSet>
      <dgm:spPr/>
    </dgm:pt>
    <dgm:pt modelId="{6361E988-EEAD-4DE3-950E-39FBA2649415}" type="pres">
      <dgm:prSet presAssocID="{F16B419F-B674-4CAB-81EA-3CABCC06FF5E}" presName="quad2" presStyleLbl="node1" presStyleIdx="1" presStyleCnt="4" custScaleX="177802" custLinFactNeighborX="42968" custLinFactNeighborY="1336">
        <dgm:presLayoutVars>
          <dgm:chMax val="0"/>
          <dgm:chPref val="0"/>
          <dgm:bulletEnabled val="1"/>
        </dgm:presLayoutVars>
      </dgm:prSet>
      <dgm:spPr/>
    </dgm:pt>
    <dgm:pt modelId="{0E8EBB4A-D847-4C01-B8D3-67394A4013B3}" type="pres">
      <dgm:prSet presAssocID="{F16B419F-B674-4CAB-81EA-3CABCC06FF5E}" presName="quad3" presStyleLbl="node1" presStyleIdx="2" presStyleCnt="4" custScaleX="184223" custScaleY="106017" custLinFactNeighborX="-19703" custLinFactNeighborY="-4940">
        <dgm:presLayoutVars>
          <dgm:chMax val="0"/>
          <dgm:chPref val="0"/>
          <dgm:bulletEnabled val="1"/>
        </dgm:presLayoutVars>
      </dgm:prSet>
      <dgm:spPr/>
    </dgm:pt>
    <dgm:pt modelId="{C79421BD-64F6-4800-8EDB-D6BC8E7C6AC9}" type="pres">
      <dgm:prSet presAssocID="{F16B419F-B674-4CAB-81EA-3CABCC06FF5E}" presName="quad4" presStyleLbl="node1" presStyleIdx="3" presStyleCnt="4" custScaleX="175333" custLinFactNeighborX="51096" custLinFactNeighborY="-5521">
        <dgm:presLayoutVars>
          <dgm:chMax val="0"/>
          <dgm:chPref val="0"/>
          <dgm:bulletEnabled val="1"/>
        </dgm:presLayoutVars>
      </dgm:prSet>
      <dgm:spPr/>
    </dgm:pt>
  </dgm:ptLst>
  <dgm:cxnLst>
    <dgm:cxn modelId="{9F732907-2EF0-4E93-AEBE-4044B4F3C0FC}" type="presOf" srcId="{F16B419F-B674-4CAB-81EA-3CABCC06FF5E}" destId="{C1817AC9-0B11-4C16-AA6B-6D7E3B5AED78}" srcOrd="0" destOrd="0" presId="urn:microsoft.com/office/officeart/2005/8/layout/matrix3"/>
    <dgm:cxn modelId="{56155A07-7419-4FA7-9DA6-9A7DF8D95730}" type="presOf" srcId="{BB7AB30B-7E2C-4294-A9D4-F2530CA7C748}" destId="{C79421BD-64F6-4800-8EDB-D6BC8E7C6AC9}" srcOrd="0" destOrd="0" presId="urn:microsoft.com/office/officeart/2005/8/layout/matrix3"/>
    <dgm:cxn modelId="{DF91D344-73A1-4219-95F1-6D4D59FB005C}" type="presOf" srcId="{F46A716F-9442-409D-852C-E12201D1DCC7}" destId="{0E8EBB4A-D847-4C01-B8D3-67394A4013B3}" srcOrd="0" destOrd="0" presId="urn:microsoft.com/office/officeart/2005/8/layout/matrix3"/>
    <dgm:cxn modelId="{127B0065-F375-41FE-9C1A-276DF5E6DAC5}" srcId="{F16B419F-B674-4CAB-81EA-3CABCC06FF5E}" destId="{32A6CFB1-348F-42BC-9B88-A7D0AA7B00BF}" srcOrd="0" destOrd="0" parTransId="{4C88A426-EAEF-4B4E-AE6A-BBB8219075B4}" sibTransId="{64DE3D00-0C95-4A1D-9BD4-E50A12B86A10}"/>
    <dgm:cxn modelId="{D5785D70-5A85-4297-B9D6-C1EF94940212}" srcId="{F16B419F-B674-4CAB-81EA-3CABCC06FF5E}" destId="{F46A716F-9442-409D-852C-E12201D1DCC7}" srcOrd="2" destOrd="0" parTransId="{9B109A3E-763A-4F8A-AF29-E8AA4FFF2D30}" sibTransId="{DA393E70-7714-4BC1-9480-44C54C96DEE8}"/>
    <dgm:cxn modelId="{FA331F71-8B9E-49D3-AD99-C353A9B31974}" srcId="{F16B419F-B674-4CAB-81EA-3CABCC06FF5E}" destId="{6F284F5E-C3B3-4FD5-AF2A-E7AE1359CA25}" srcOrd="1" destOrd="0" parTransId="{F9CB2EA1-5888-4DB2-8C1F-045DEBE4459A}" sibTransId="{7497DEFE-7FFD-467B-9110-A37B84473E96}"/>
    <dgm:cxn modelId="{339232C6-560C-4E7C-8A7B-21F60570D0E6}" type="presOf" srcId="{6F284F5E-C3B3-4FD5-AF2A-E7AE1359CA25}" destId="{6361E988-EEAD-4DE3-950E-39FBA2649415}" srcOrd="0" destOrd="0" presId="urn:microsoft.com/office/officeart/2005/8/layout/matrix3"/>
    <dgm:cxn modelId="{E16547DA-3ADA-4157-A974-E5E8CA245BCC}" type="presOf" srcId="{32A6CFB1-348F-42BC-9B88-A7D0AA7B00BF}" destId="{9C12A037-2466-4AEC-B3D3-322425926491}" srcOrd="0" destOrd="0" presId="urn:microsoft.com/office/officeart/2005/8/layout/matrix3"/>
    <dgm:cxn modelId="{02DA88DA-8362-4F21-A48D-DAEFC35C7B3A}" srcId="{F16B419F-B674-4CAB-81EA-3CABCC06FF5E}" destId="{BB7AB30B-7E2C-4294-A9D4-F2530CA7C748}" srcOrd="3" destOrd="0" parTransId="{4A3461CA-DF8B-45EB-A930-ADB77AEF855B}" sibTransId="{41A48EF1-9DB0-437C-854C-B231B434C14A}"/>
    <dgm:cxn modelId="{FC935481-B8C5-4FC0-B293-2C55A03FBDCE}" type="presParOf" srcId="{C1817AC9-0B11-4C16-AA6B-6D7E3B5AED78}" destId="{D98CC4E1-87CB-4111-9A08-2E36E58B6208}" srcOrd="0" destOrd="0" presId="urn:microsoft.com/office/officeart/2005/8/layout/matrix3"/>
    <dgm:cxn modelId="{63CA397F-BC53-4A80-A99E-6E648258FB01}" type="presParOf" srcId="{C1817AC9-0B11-4C16-AA6B-6D7E3B5AED78}" destId="{9C12A037-2466-4AEC-B3D3-322425926491}" srcOrd="1" destOrd="0" presId="urn:microsoft.com/office/officeart/2005/8/layout/matrix3"/>
    <dgm:cxn modelId="{838D86A0-27E8-427A-BF93-78738789900B}" type="presParOf" srcId="{C1817AC9-0B11-4C16-AA6B-6D7E3B5AED78}" destId="{6361E988-EEAD-4DE3-950E-39FBA2649415}" srcOrd="2" destOrd="0" presId="urn:microsoft.com/office/officeart/2005/8/layout/matrix3"/>
    <dgm:cxn modelId="{6B6C4D1E-E16E-43CC-8212-0102AEA99EB3}" type="presParOf" srcId="{C1817AC9-0B11-4C16-AA6B-6D7E3B5AED78}" destId="{0E8EBB4A-D847-4C01-B8D3-67394A4013B3}" srcOrd="3" destOrd="0" presId="urn:microsoft.com/office/officeart/2005/8/layout/matrix3"/>
    <dgm:cxn modelId="{816E5C3A-3F9C-4A69-9074-5659273DD444}" type="presParOf" srcId="{C1817AC9-0B11-4C16-AA6B-6D7E3B5AED78}" destId="{C79421BD-64F6-4800-8EDB-D6BC8E7C6AC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4A32572-9F7B-495E-AAE2-79133EEEBE4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76121E6-91BE-4D55-AB47-BB64DA7C66CE}">
      <dgm:prSet/>
      <dgm:spPr/>
      <dgm:t>
        <a:bodyPr/>
        <a:lstStyle/>
        <a:p>
          <a:r>
            <a:rPr lang="en-GB" dirty="0"/>
            <a:t> </a:t>
          </a:r>
          <a:r>
            <a:rPr lang="en-GB" dirty="0">
              <a:solidFill>
                <a:srgbClr val="C00000"/>
              </a:solidFill>
              <a:latin typeface="Arial" panose="020B0604020202020204" pitchFamily="34" charset="0"/>
              <a:cs typeface="Arial" panose="020B0604020202020204" pitchFamily="34" charset="0"/>
            </a:rPr>
            <a:t>Root Cause Analysis</a:t>
          </a:r>
          <a:endParaRPr lang="en-US" dirty="0">
            <a:solidFill>
              <a:srgbClr val="C00000"/>
            </a:solidFill>
            <a:latin typeface="Arial" panose="020B0604020202020204" pitchFamily="34" charset="0"/>
            <a:cs typeface="Arial" panose="020B0604020202020204" pitchFamily="34" charset="0"/>
          </a:endParaRPr>
        </a:p>
      </dgm:t>
    </dgm:pt>
    <dgm:pt modelId="{ABEBAF44-74AE-4614-9F12-03AFD0D0D979}" type="parTrans" cxnId="{0D6D44A8-A220-4E99-8DB0-AE434E870A67}">
      <dgm:prSet/>
      <dgm:spPr/>
      <dgm:t>
        <a:bodyPr/>
        <a:lstStyle/>
        <a:p>
          <a:endParaRPr lang="en-US"/>
        </a:p>
      </dgm:t>
    </dgm:pt>
    <dgm:pt modelId="{475A983C-E6D3-49C3-8900-8355D88FB7C4}" type="sibTrans" cxnId="{0D6D44A8-A220-4E99-8DB0-AE434E870A67}">
      <dgm:prSet/>
      <dgm:spPr/>
      <dgm:t>
        <a:bodyPr/>
        <a:lstStyle/>
        <a:p>
          <a:endParaRPr lang="en-US"/>
        </a:p>
      </dgm:t>
    </dgm:pt>
    <dgm:pt modelId="{8CBE10FE-05A8-4AE0-B055-57AAB5C293F8}">
      <dgm:prSet custT="1"/>
      <dgm:spPr/>
      <dgm:t>
        <a:bodyPr/>
        <a:lstStyle/>
        <a:p>
          <a:r>
            <a:rPr lang="en-GB" sz="1400" dirty="0">
              <a:latin typeface="Arial" panose="020B0604020202020204" pitchFamily="34" charset="0"/>
              <a:cs typeface="Arial" panose="020B0604020202020204" pitchFamily="34" charset="0"/>
            </a:rPr>
            <a:t>This method identifies underlying issues contributing to adverse events, focusing on systemic failures rather than individual mistakes (Reason, 2000).</a:t>
          </a:r>
          <a:endParaRPr lang="en-US" sz="1400" dirty="0">
            <a:latin typeface="Arial" panose="020B0604020202020204" pitchFamily="34" charset="0"/>
            <a:cs typeface="Arial" panose="020B0604020202020204" pitchFamily="34" charset="0"/>
          </a:endParaRPr>
        </a:p>
      </dgm:t>
    </dgm:pt>
    <dgm:pt modelId="{DB207ADB-F2C3-4E04-90D8-43838B35FD5A}" type="parTrans" cxnId="{597ED093-60FD-4A5C-903D-DC52D5697934}">
      <dgm:prSet/>
      <dgm:spPr/>
      <dgm:t>
        <a:bodyPr/>
        <a:lstStyle/>
        <a:p>
          <a:endParaRPr lang="en-US"/>
        </a:p>
      </dgm:t>
    </dgm:pt>
    <dgm:pt modelId="{29BEB39B-3246-48FC-8C90-2C3C227D717A}" type="sibTrans" cxnId="{597ED093-60FD-4A5C-903D-DC52D5697934}">
      <dgm:prSet/>
      <dgm:spPr/>
      <dgm:t>
        <a:bodyPr/>
        <a:lstStyle/>
        <a:p>
          <a:endParaRPr lang="en-US"/>
        </a:p>
      </dgm:t>
    </dgm:pt>
    <dgm:pt modelId="{F4289130-8CF1-4F11-BE7D-2C40F8E993B6}">
      <dgm:prSet/>
      <dgm:spPr/>
      <dgm:t>
        <a:bodyPr/>
        <a:lstStyle/>
        <a:p>
          <a:r>
            <a:rPr lang="en-GB" dirty="0"/>
            <a:t> </a:t>
          </a:r>
          <a:r>
            <a:rPr lang="en-GB" dirty="0">
              <a:solidFill>
                <a:srgbClr val="C00000"/>
              </a:solidFill>
              <a:latin typeface="Arial" panose="020B0604020202020204" pitchFamily="34" charset="0"/>
              <a:cs typeface="Arial" panose="020B0604020202020204" pitchFamily="34" charset="0"/>
            </a:rPr>
            <a:t>Fishbone Diagram</a:t>
          </a:r>
          <a:endParaRPr lang="en-US" dirty="0">
            <a:solidFill>
              <a:srgbClr val="C00000"/>
            </a:solidFill>
            <a:latin typeface="Arial" panose="020B0604020202020204" pitchFamily="34" charset="0"/>
            <a:cs typeface="Arial" panose="020B0604020202020204" pitchFamily="34" charset="0"/>
          </a:endParaRPr>
        </a:p>
      </dgm:t>
    </dgm:pt>
    <dgm:pt modelId="{8B43F793-2ADB-4806-A5D1-684CA0BFBE09}" type="parTrans" cxnId="{30684A1E-CE6D-4DE6-AB45-E4EDD73C16ED}">
      <dgm:prSet/>
      <dgm:spPr/>
      <dgm:t>
        <a:bodyPr/>
        <a:lstStyle/>
        <a:p>
          <a:endParaRPr lang="en-US"/>
        </a:p>
      </dgm:t>
    </dgm:pt>
    <dgm:pt modelId="{57ACB51C-EB12-43C7-BF04-5A6AC8471E47}" type="sibTrans" cxnId="{30684A1E-CE6D-4DE6-AB45-E4EDD73C16ED}">
      <dgm:prSet/>
      <dgm:spPr/>
      <dgm:t>
        <a:bodyPr/>
        <a:lstStyle/>
        <a:p>
          <a:endParaRPr lang="en-US"/>
        </a:p>
      </dgm:t>
    </dgm:pt>
    <dgm:pt modelId="{5FF41C00-62AF-40C3-8585-EF47FA127D29}">
      <dgm:prSet custT="1"/>
      <dgm:spPr/>
      <dgm:t>
        <a:bodyPr/>
        <a:lstStyle/>
        <a:p>
          <a:r>
            <a:rPr lang="en-GB" sz="1400" dirty="0">
              <a:latin typeface="Arial" panose="020B0604020202020204" pitchFamily="34" charset="0"/>
              <a:cs typeface="Arial" panose="020B0604020202020204" pitchFamily="34" charset="0"/>
            </a:rPr>
            <a:t>Also known as the Ishikawa diagram, this tool helps visualize the various causes of a problem, categorizing them into major areas such as people, processes, and policies (Ishikawa, 1986).</a:t>
          </a:r>
          <a:endParaRPr lang="en-US" sz="1400" dirty="0">
            <a:latin typeface="Arial" panose="020B0604020202020204" pitchFamily="34" charset="0"/>
            <a:cs typeface="Arial" panose="020B0604020202020204" pitchFamily="34" charset="0"/>
          </a:endParaRPr>
        </a:p>
      </dgm:t>
    </dgm:pt>
    <dgm:pt modelId="{270596A8-F4D8-42C5-A9A3-7CDE88598276}" type="parTrans" cxnId="{287C6CCB-881B-49D9-96B9-B6E1AB7AB27F}">
      <dgm:prSet/>
      <dgm:spPr/>
      <dgm:t>
        <a:bodyPr/>
        <a:lstStyle/>
        <a:p>
          <a:endParaRPr lang="en-US"/>
        </a:p>
      </dgm:t>
    </dgm:pt>
    <dgm:pt modelId="{5C0F50A5-79C6-43E1-BCFE-D39D47B0A282}" type="sibTrans" cxnId="{287C6CCB-881B-49D9-96B9-B6E1AB7AB27F}">
      <dgm:prSet/>
      <dgm:spPr/>
      <dgm:t>
        <a:bodyPr/>
        <a:lstStyle/>
        <a:p>
          <a:endParaRPr lang="en-US"/>
        </a:p>
      </dgm:t>
    </dgm:pt>
    <dgm:pt modelId="{929906A4-FE60-4D8E-BB28-6073234CA57A}">
      <dgm:prSet/>
      <dgm:spPr/>
      <dgm:t>
        <a:bodyPr/>
        <a:lstStyle/>
        <a:p>
          <a:r>
            <a:rPr lang="en-GB" dirty="0">
              <a:solidFill>
                <a:srgbClr val="C00000"/>
              </a:solidFill>
              <a:latin typeface="Arial" panose="020B0604020202020204" pitchFamily="34" charset="0"/>
              <a:cs typeface="Arial" panose="020B0604020202020204" pitchFamily="34" charset="0"/>
            </a:rPr>
            <a:t>Systems Theory</a:t>
          </a:r>
          <a:endParaRPr lang="en-US" dirty="0">
            <a:solidFill>
              <a:srgbClr val="C00000"/>
            </a:solidFill>
            <a:latin typeface="Arial" panose="020B0604020202020204" pitchFamily="34" charset="0"/>
            <a:cs typeface="Arial" panose="020B0604020202020204" pitchFamily="34" charset="0"/>
          </a:endParaRPr>
        </a:p>
      </dgm:t>
    </dgm:pt>
    <dgm:pt modelId="{F0356A31-6233-434D-A695-612FC83C491A}" type="parTrans" cxnId="{B4A9DC87-4F5E-4F3F-B5C9-4347EB2185EF}">
      <dgm:prSet/>
      <dgm:spPr/>
      <dgm:t>
        <a:bodyPr/>
        <a:lstStyle/>
        <a:p>
          <a:endParaRPr lang="en-US"/>
        </a:p>
      </dgm:t>
    </dgm:pt>
    <dgm:pt modelId="{A8B8D993-C8B5-4D02-9ED2-040EEB1EF480}" type="sibTrans" cxnId="{B4A9DC87-4F5E-4F3F-B5C9-4347EB2185EF}">
      <dgm:prSet/>
      <dgm:spPr/>
      <dgm:t>
        <a:bodyPr/>
        <a:lstStyle/>
        <a:p>
          <a:endParaRPr lang="en-US"/>
        </a:p>
      </dgm:t>
    </dgm:pt>
    <dgm:pt modelId="{308E1501-AE56-498E-9E6A-1331EAFD9603}">
      <dgm:prSet custT="1"/>
      <dgm:spPr/>
      <dgm:t>
        <a:bodyPr/>
        <a:lstStyle/>
        <a:p>
          <a:r>
            <a:rPr lang="en-GB" sz="1400" dirty="0">
              <a:latin typeface="Arial" panose="020B0604020202020204" pitchFamily="34" charset="0"/>
              <a:cs typeface="Arial" panose="020B0604020202020204" pitchFamily="34" charset="0"/>
            </a:rPr>
            <a:t>This approach views organizations as complex systems where various components interact. Understanding these interactions can help identify points of failure and areas for improvement (Senge, 1990).</a:t>
          </a:r>
          <a:endParaRPr lang="en-US" sz="1400" dirty="0">
            <a:latin typeface="Arial" panose="020B0604020202020204" pitchFamily="34" charset="0"/>
            <a:cs typeface="Arial" panose="020B0604020202020204" pitchFamily="34" charset="0"/>
          </a:endParaRPr>
        </a:p>
      </dgm:t>
    </dgm:pt>
    <dgm:pt modelId="{CDCC8391-4F20-4E1B-8431-56ED80ADDB83}" type="parTrans" cxnId="{BAEAFD68-FC2D-466C-9C9D-1C07C7382F5C}">
      <dgm:prSet/>
      <dgm:spPr/>
      <dgm:t>
        <a:bodyPr/>
        <a:lstStyle/>
        <a:p>
          <a:endParaRPr lang="en-US"/>
        </a:p>
      </dgm:t>
    </dgm:pt>
    <dgm:pt modelId="{032F61FD-F16F-497E-963C-043D05A082E2}" type="sibTrans" cxnId="{BAEAFD68-FC2D-466C-9C9D-1C07C7382F5C}">
      <dgm:prSet/>
      <dgm:spPr/>
      <dgm:t>
        <a:bodyPr/>
        <a:lstStyle/>
        <a:p>
          <a:endParaRPr lang="en-US"/>
        </a:p>
      </dgm:t>
    </dgm:pt>
    <dgm:pt modelId="{D8A94446-144E-4F78-BF33-8600AD274424}">
      <dgm:prSet/>
      <dgm:spPr/>
      <dgm:t>
        <a:bodyPr/>
        <a:lstStyle/>
        <a:p>
          <a:r>
            <a:rPr lang="en-GB" dirty="0">
              <a:solidFill>
                <a:srgbClr val="C00000"/>
              </a:solidFill>
              <a:latin typeface="Arial" panose="020B0604020202020204" pitchFamily="34" charset="0"/>
              <a:cs typeface="Arial" panose="020B0604020202020204" pitchFamily="34" charset="0"/>
            </a:rPr>
            <a:t>Donabedian Model</a:t>
          </a:r>
          <a:endParaRPr lang="en-US" dirty="0">
            <a:solidFill>
              <a:srgbClr val="C00000"/>
            </a:solidFill>
            <a:latin typeface="Arial" panose="020B0604020202020204" pitchFamily="34" charset="0"/>
            <a:cs typeface="Arial" panose="020B0604020202020204" pitchFamily="34" charset="0"/>
          </a:endParaRPr>
        </a:p>
      </dgm:t>
    </dgm:pt>
    <dgm:pt modelId="{AF29E712-F4FD-41B1-9795-5D3A7D40F5E5}" type="parTrans" cxnId="{1581714E-B0A0-41CA-B26F-68FD7F6D0059}">
      <dgm:prSet/>
      <dgm:spPr/>
      <dgm:t>
        <a:bodyPr/>
        <a:lstStyle/>
        <a:p>
          <a:endParaRPr lang="en-US"/>
        </a:p>
      </dgm:t>
    </dgm:pt>
    <dgm:pt modelId="{24B4C1AE-31C5-4091-8A80-A72DFE5F3ED4}" type="sibTrans" cxnId="{1581714E-B0A0-41CA-B26F-68FD7F6D0059}">
      <dgm:prSet/>
      <dgm:spPr/>
      <dgm:t>
        <a:bodyPr/>
        <a:lstStyle/>
        <a:p>
          <a:endParaRPr lang="en-US"/>
        </a:p>
      </dgm:t>
    </dgm:pt>
    <dgm:pt modelId="{A7E0013B-CB95-4524-8B64-A595DD24FBAE}">
      <dgm:prSet custT="1"/>
      <dgm:spPr/>
      <dgm:t>
        <a:bodyPr/>
        <a:lstStyle/>
        <a:p>
          <a:r>
            <a:rPr lang="en-GB" sz="1400" dirty="0">
              <a:latin typeface="Arial" panose="020B0604020202020204" pitchFamily="34" charset="0"/>
              <a:cs typeface="Arial" panose="020B0604020202020204" pitchFamily="34" charset="0"/>
            </a:rPr>
            <a:t>This model evaluates healthcare quality through three components: structure (resources), process (how care is delivered), and outcomes (results of care). It emphasizes the importance of each component in achieving high-quality care (Donabedian, 1988).</a:t>
          </a:r>
          <a:endParaRPr lang="en-US" sz="1400" dirty="0">
            <a:latin typeface="Arial" panose="020B0604020202020204" pitchFamily="34" charset="0"/>
            <a:cs typeface="Arial" panose="020B0604020202020204" pitchFamily="34" charset="0"/>
          </a:endParaRPr>
        </a:p>
      </dgm:t>
    </dgm:pt>
    <dgm:pt modelId="{5C0270F8-A68C-453F-9D87-1F07B3CFA102}" type="parTrans" cxnId="{E646F02C-6E6D-40C4-970A-BAFC0A14C05B}">
      <dgm:prSet/>
      <dgm:spPr/>
      <dgm:t>
        <a:bodyPr/>
        <a:lstStyle/>
        <a:p>
          <a:endParaRPr lang="en-US"/>
        </a:p>
      </dgm:t>
    </dgm:pt>
    <dgm:pt modelId="{175A0412-A641-45F5-A56F-7E370554BD69}" type="sibTrans" cxnId="{E646F02C-6E6D-40C4-970A-BAFC0A14C05B}">
      <dgm:prSet/>
      <dgm:spPr/>
      <dgm:t>
        <a:bodyPr/>
        <a:lstStyle/>
        <a:p>
          <a:endParaRPr lang="en-US"/>
        </a:p>
      </dgm:t>
    </dgm:pt>
    <dgm:pt modelId="{9CE402FD-C3DE-4356-85EE-E4643F85E91C}">
      <dgm:prSet custT="1"/>
      <dgm:spPr/>
      <dgm:t>
        <a:bodyPr/>
        <a:lstStyle/>
        <a:p>
          <a:r>
            <a:rPr lang="en-GB" sz="1400" dirty="0">
              <a:latin typeface="Arial" panose="020B0604020202020204" pitchFamily="34" charset="0"/>
              <a:cs typeface="Arial" panose="020B0604020202020204" pitchFamily="34" charset="0"/>
            </a:rPr>
            <a:t>These theories and models provide frameworks for understanding the complexities of healthcare delivery and the systemic issues that can lead to failures in care.</a:t>
          </a:r>
          <a:endParaRPr lang="en-US" sz="1400" dirty="0">
            <a:latin typeface="Arial" panose="020B0604020202020204" pitchFamily="34" charset="0"/>
            <a:cs typeface="Arial" panose="020B0604020202020204" pitchFamily="34" charset="0"/>
          </a:endParaRPr>
        </a:p>
      </dgm:t>
    </dgm:pt>
    <dgm:pt modelId="{A3F9BB25-DF0F-4ADE-A252-FA0FC3DE1926}" type="parTrans" cxnId="{EC936819-A587-4847-8832-F3A8B5D06E60}">
      <dgm:prSet/>
      <dgm:spPr/>
      <dgm:t>
        <a:bodyPr/>
        <a:lstStyle/>
        <a:p>
          <a:endParaRPr lang="en-US"/>
        </a:p>
      </dgm:t>
    </dgm:pt>
    <dgm:pt modelId="{BE48B13B-06B1-4BBA-A36D-2E29BA8AF6C3}" type="sibTrans" cxnId="{EC936819-A587-4847-8832-F3A8B5D06E60}">
      <dgm:prSet/>
      <dgm:spPr/>
      <dgm:t>
        <a:bodyPr/>
        <a:lstStyle/>
        <a:p>
          <a:endParaRPr lang="en-US"/>
        </a:p>
      </dgm:t>
    </dgm:pt>
    <dgm:pt modelId="{86FC4796-33EE-453F-B39A-FB2527DF4E20}" type="pres">
      <dgm:prSet presAssocID="{54A32572-9F7B-495E-AAE2-79133EEEBE4F}" presName="linear" presStyleCnt="0">
        <dgm:presLayoutVars>
          <dgm:animLvl val="lvl"/>
          <dgm:resizeHandles val="exact"/>
        </dgm:presLayoutVars>
      </dgm:prSet>
      <dgm:spPr/>
    </dgm:pt>
    <dgm:pt modelId="{A97E7821-B61C-4AB5-8C90-043E6C19A003}" type="pres">
      <dgm:prSet presAssocID="{B76121E6-91BE-4D55-AB47-BB64DA7C66CE}" presName="parentText" presStyleLbl="node1" presStyleIdx="0" presStyleCnt="9">
        <dgm:presLayoutVars>
          <dgm:chMax val="0"/>
          <dgm:bulletEnabled val="1"/>
        </dgm:presLayoutVars>
      </dgm:prSet>
      <dgm:spPr/>
    </dgm:pt>
    <dgm:pt modelId="{E4130235-6059-454E-AD4A-A8406CEBBA92}" type="pres">
      <dgm:prSet presAssocID="{475A983C-E6D3-49C3-8900-8355D88FB7C4}" presName="spacer" presStyleCnt="0"/>
      <dgm:spPr/>
    </dgm:pt>
    <dgm:pt modelId="{0B1A55EE-0D84-445C-991B-CE0CC08A4D02}" type="pres">
      <dgm:prSet presAssocID="{8CBE10FE-05A8-4AE0-B055-57AAB5C293F8}" presName="parentText" presStyleLbl="node1" presStyleIdx="1" presStyleCnt="9">
        <dgm:presLayoutVars>
          <dgm:chMax val="0"/>
          <dgm:bulletEnabled val="1"/>
        </dgm:presLayoutVars>
      </dgm:prSet>
      <dgm:spPr/>
    </dgm:pt>
    <dgm:pt modelId="{42A07D2B-2160-46CB-AA84-4127D1923930}" type="pres">
      <dgm:prSet presAssocID="{29BEB39B-3246-48FC-8C90-2C3C227D717A}" presName="spacer" presStyleCnt="0"/>
      <dgm:spPr/>
    </dgm:pt>
    <dgm:pt modelId="{5BD7E753-5FEC-4FFE-B846-B99242004DDD}" type="pres">
      <dgm:prSet presAssocID="{F4289130-8CF1-4F11-BE7D-2C40F8E993B6}" presName="parentText" presStyleLbl="node1" presStyleIdx="2" presStyleCnt="9">
        <dgm:presLayoutVars>
          <dgm:chMax val="0"/>
          <dgm:bulletEnabled val="1"/>
        </dgm:presLayoutVars>
      </dgm:prSet>
      <dgm:spPr/>
    </dgm:pt>
    <dgm:pt modelId="{E13AE642-B7CB-4C60-BE51-96F45213D8DC}" type="pres">
      <dgm:prSet presAssocID="{57ACB51C-EB12-43C7-BF04-5A6AC8471E47}" presName="spacer" presStyleCnt="0"/>
      <dgm:spPr/>
    </dgm:pt>
    <dgm:pt modelId="{D8239898-F062-46EF-A315-5B0E53C237D6}" type="pres">
      <dgm:prSet presAssocID="{5FF41C00-62AF-40C3-8585-EF47FA127D29}" presName="parentText" presStyleLbl="node1" presStyleIdx="3" presStyleCnt="9">
        <dgm:presLayoutVars>
          <dgm:chMax val="0"/>
          <dgm:bulletEnabled val="1"/>
        </dgm:presLayoutVars>
      </dgm:prSet>
      <dgm:spPr/>
    </dgm:pt>
    <dgm:pt modelId="{8F07C642-9F65-4432-9A41-3FB8C4701CC1}" type="pres">
      <dgm:prSet presAssocID="{5C0F50A5-79C6-43E1-BCFE-D39D47B0A282}" presName="spacer" presStyleCnt="0"/>
      <dgm:spPr/>
    </dgm:pt>
    <dgm:pt modelId="{0D192791-D854-4C0F-B5E2-4AF7A439116F}" type="pres">
      <dgm:prSet presAssocID="{929906A4-FE60-4D8E-BB28-6073234CA57A}" presName="parentText" presStyleLbl="node1" presStyleIdx="4" presStyleCnt="9">
        <dgm:presLayoutVars>
          <dgm:chMax val="0"/>
          <dgm:bulletEnabled val="1"/>
        </dgm:presLayoutVars>
      </dgm:prSet>
      <dgm:spPr/>
    </dgm:pt>
    <dgm:pt modelId="{FBA8A25A-5903-4D46-8267-6784D36ECA6A}" type="pres">
      <dgm:prSet presAssocID="{A8B8D993-C8B5-4D02-9ED2-040EEB1EF480}" presName="spacer" presStyleCnt="0"/>
      <dgm:spPr/>
    </dgm:pt>
    <dgm:pt modelId="{33C22EE3-D9DC-4346-B168-01157945B4EF}" type="pres">
      <dgm:prSet presAssocID="{308E1501-AE56-498E-9E6A-1331EAFD9603}" presName="parentText" presStyleLbl="node1" presStyleIdx="5" presStyleCnt="9">
        <dgm:presLayoutVars>
          <dgm:chMax val="0"/>
          <dgm:bulletEnabled val="1"/>
        </dgm:presLayoutVars>
      </dgm:prSet>
      <dgm:spPr/>
    </dgm:pt>
    <dgm:pt modelId="{D00D3409-B894-4FB9-BD7C-034BDE128094}" type="pres">
      <dgm:prSet presAssocID="{032F61FD-F16F-497E-963C-043D05A082E2}" presName="spacer" presStyleCnt="0"/>
      <dgm:spPr/>
    </dgm:pt>
    <dgm:pt modelId="{155EBB39-DCC7-4B47-985F-5D68C2FA67A2}" type="pres">
      <dgm:prSet presAssocID="{D8A94446-144E-4F78-BF33-8600AD274424}" presName="parentText" presStyleLbl="node1" presStyleIdx="6" presStyleCnt="9">
        <dgm:presLayoutVars>
          <dgm:chMax val="0"/>
          <dgm:bulletEnabled val="1"/>
        </dgm:presLayoutVars>
      </dgm:prSet>
      <dgm:spPr/>
    </dgm:pt>
    <dgm:pt modelId="{7C708008-165F-417B-B82F-F00EA8557012}" type="pres">
      <dgm:prSet presAssocID="{24B4C1AE-31C5-4091-8A80-A72DFE5F3ED4}" presName="spacer" presStyleCnt="0"/>
      <dgm:spPr/>
    </dgm:pt>
    <dgm:pt modelId="{E0CAD6CA-51FA-4E4A-A13B-C6958D18A188}" type="pres">
      <dgm:prSet presAssocID="{A7E0013B-CB95-4524-8B64-A595DD24FBAE}" presName="parentText" presStyleLbl="node1" presStyleIdx="7" presStyleCnt="9">
        <dgm:presLayoutVars>
          <dgm:chMax val="0"/>
          <dgm:bulletEnabled val="1"/>
        </dgm:presLayoutVars>
      </dgm:prSet>
      <dgm:spPr/>
    </dgm:pt>
    <dgm:pt modelId="{180941A9-E5D9-42BA-963C-DA5F69829CE1}" type="pres">
      <dgm:prSet presAssocID="{175A0412-A641-45F5-A56F-7E370554BD69}" presName="spacer" presStyleCnt="0"/>
      <dgm:spPr/>
    </dgm:pt>
    <dgm:pt modelId="{34982648-79AC-452A-B882-AE28F2C214B7}" type="pres">
      <dgm:prSet presAssocID="{9CE402FD-C3DE-4356-85EE-E4643F85E91C}" presName="parentText" presStyleLbl="node1" presStyleIdx="8" presStyleCnt="9">
        <dgm:presLayoutVars>
          <dgm:chMax val="0"/>
          <dgm:bulletEnabled val="1"/>
        </dgm:presLayoutVars>
      </dgm:prSet>
      <dgm:spPr/>
    </dgm:pt>
  </dgm:ptLst>
  <dgm:cxnLst>
    <dgm:cxn modelId="{3C82F413-C022-425E-B445-243A48CA8E90}" type="presOf" srcId="{8CBE10FE-05A8-4AE0-B055-57AAB5C293F8}" destId="{0B1A55EE-0D84-445C-991B-CE0CC08A4D02}" srcOrd="0" destOrd="0" presId="urn:microsoft.com/office/officeart/2005/8/layout/vList2"/>
    <dgm:cxn modelId="{BD646C15-5AD0-452B-A1B8-28FA66734AB7}" type="presOf" srcId="{308E1501-AE56-498E-9E6A-1331EAFD9603}" destId="{33C22EE3-D9DC-4346-B168-01157945B4EF}" srcOrd="0" destOrd="0" presId="urn:microsoft.com/office/officeart/2005/8/layout/vList2"/>
    <dgm:cxn modelId="{EC936819-A587-4847-8832-F3A8B5D06E60}" srcId="{54A32572-9F7B-495E-AAE2-79133EEEBE4F}" destId="{9CE402FD-C3DE-4356-85EE-E4643F85E91C}" srcOrd="8" destOrd="0" parTransId="{A3F9BB25-DF0F-4ADE-A252-FA0FC3DE1926}" sibTransId="{BE48B13B-06B1-4BBA-A36D-2E29BA8AF6C3}"/>
    <dgm:cxn modelId="{30684A1E-CE6D-4DE6-AB45-E4EDD73C16ED}" srcId="{54A32572-9F7B-495E-AAE2-79133EEEBE4F}" destId="{F4289130-8CF1-4F11-BE7D-2C40F8E993B6}" srcOrd="2" destOrd="0" parTransId="{8B43F793-2ADB-4806-A5D1-684CA0BFBE09}" sibTransId="{57ACB51C-EB12-43C7-BF04-5A6AC8471E47}"/>
    <dgm:cxn modelId="{81D5E72A-9FAB-4563-9F41-57B4522265AC}" type="presOf" srcId="{A7E0013B-CB95-4524-8B64-A595DD24FBAE}" destId="{E0CAD6CA-51FA-4E4A-A13B-C6958D18A188}" srcOrd="0" destOrd="0" presId="urn:microsoft.com/office/officeart/2005/8/layout/vList2"/>
    <dgm:cxn modelId="{E646F02C-6E6D-40C4-970A-BAFC0A14C05B}" srcId="{54A32572-9F7B-495E-AAE2-79133EEEBE4F}" destId="{A7E0013B-CB95-4524-8B64-A595DD24FBAE}" srcOrd="7" destOrd="0" parTransId="{5C0270F8-A68C-453F-9D87-1F07B3CFA102}" sibTransId="{175A0412-A641-45F5-A56F-7E370554BD69}"/>
    <dgm:cxn modelId="{BF9C5B3A-2CC1-4DA1-B9C4-0C779515E7F4}" type="presOf" srcId="{F4289130-8CF1-4F11-BE7D-2C40F8E993B6}" destId="{5BD7E753-5FEC-4FFE-B846-B99242004DDD}" srcOrd="0" destOrd="0" presId="urn:microsoft.com/office/officeart/2005/8/layout/vList2"/>
    <dgm:cxn modelId="{BAEAFD68-FC2D-466C-9C9D-1C07C7382F5C}" srcId="{54A32572-9F7B-495E-AAE2-79133EEEBE4F}" destId="{308E1501-AE56-498E-9E6A-1331EAFD9603}" srcOrd="5" destOrd="0" parTransId="{CDCC8391-4F20-4E1B-8431-56ED80ADDB83}" sibTransId="{032F61FD-F16F-497E-963C-043D05A082E2}"/>
    <dgm:cxn modelId="{EB364F6D-F5A4-4B0D-8BCB-208D8BA168C3}" type="presOf" srcId="{B76121E6-91BE-4D55-AB47-BB64DA7C66CE}" destId="{A97E7821-B61C-4AB5-8C90-043E6C19A003}" srcOrd="0" destOrd="0" presId="urn:microsoft.com/office/officeart/2005/8/layout/vList2"/>
    <dgm:cxn modelId="{1581714E-B0A0-41CA-B26F-68FD7F6D0059}" srcId="{54A32572-9F7B-495E-AAE2-79133EEEBE4F}" destId="{D8A94446-144E-4F78-BF33-8600AD274424}" srcOrd="6" destOrd="0" parTransId="{AF29E712-F4FD-41B1-9795-5D3A7D40F5E5}" sibTransId="{24B4C1AE-31C5-4091-8A80-A72DFE5F3ED4}"/>
    <dgm:cxn modelId="{AC09B873-59BD-4977-ACC6-0AD196D5DCE9}" type="presOf" srcId="{D8A94446-144E-4F78-BF33-8600AD274424}" destId="{155EBB39-DCC7-4B47-985F-5D68C2FA67A2}" srcOrd="0" destOrd="0" presId="urn:microsoft.com/office/officeart/2005/8/layout/vList2"/>
    <dgm:cxn modelId="{D4BB1479-1598-4D78-A528-6CACF1C1A8BC}" type="presOf" srcId="{9CE402FD-C3DE-4356-85EE-E4643F85E91C}" destId="{34982648-79AC-452A-B882-AE28F2C214B7}" srcOrd="0" destOrd="0" presId="urn:microsoft.com/office/officeart/2005/8/layout/vList2"/>
    <dgm:cxn modelId="{F1C44C84-2E3A-4B70-9983-460F299E101F}" type="presOf" srcId="{5FF41C00-62AF-40C3-8585-EF47FA127D29}" destId="{D8239898-F062-46EF-A315-5B0E53C237D6}" srcOrd="0" destOrd="0" presId="urn:microsoft.com/office/officeart/2005/8/layout/vList2"/>
    <dgm:cxn modelId="{B4A9DC87-4F5E-4F3F-B5C9-4347EB2185EF}" srcId="{54A32572-9F7B-495E-AAE2-79133EEEBE4F}" destId="{929906A4-FE60-4D8E-BB28-6073234CA57A}" srcOrd="4" destOrd="0" parTransId="{F0356A31-6233-434D-A695-612FC83C491A}" sibTransId="{A8B8D993-C8B5-4D02-9ED2-040EEB1EF480}"/>
    <dgm:cxn modelId="{597ED093-60FD-4A5C-903D-DC52D5697934}" srcId="{54A32572-9F7B-495E-AAE2-79133EEEBE4F}" destId="{8CBE10FE-05A8-4AE0-B055-57AAB5C293F8}" srcOrd="1" destOrd="0" parTransId="{DB207ADB-F2C3-4E04-90D8-43838B35FD5A}" sibTransId="{29BEB39B-3246-48FC-8C90-2C3C227D717A}"/>
    <dgm:cxn modelId="{0D6D44A8-A220-4E99-8DB0-AE434E870A67}" srcId="{54A32572-9F7B-495E-AAE2-79133EEEBE4F}" destId="{B76121E6-91BE-4D55-AB47-BB64DA7C66CE}" srcOrd="0" destOrd="0" parTransId="{ABEBAF44-74AE-4614-9F12-03AFD0D0D979}" sibTransId="{475A983C-E6D3-49C3-8900-8355D88FB7C4}"/>
    <dgm:cxn modelId="{B75365B6-8569-4AF1-9219-42955653CE29}" type="presOf" srcId="{929906A4-FE60-4D8E-BB28-6073234CA57A}" destId="{0D192791-D854-4C0F-B5E2-4AF7A439116F}" srcOrd="0" destOrd="0" presId="urn:microsoft.com/office/officeart/2005/8/layout/vList2"/>
    <dgm:cxn modelId="{287C6CCB-881B-49D9-96B9-B6E1AB7AB27F}" srcId="{54A32572-9F7B-495E-AAE2-79133EEEBE4F}" destId="{5FF41C00-62AF-40C3-8585-EF47FA127D29}" srcOrd="3" destOrd="0" parTransId="{270596A8-F4D8-42C5-A9A3-7CDE88598276}" sibTransId="{5C0F50A5-79C6-43E1-BCFE-D39D47B0A282}"/>
    <dgm:cxn modelId="{DBCB28F3-75E8-44BF-B6F1-163FCF17CE0B}" type="presOf" srcId="{54A32572-9F7B-495E-AAE2-79133EEEBE4F}" destId="{86FC4796-33EE-453F-B39A-FB2527DF4E20}" srcOrd="0" destOrd="0" presId="urn:microsoft.com/office/officeart/2005/8/layout/vList2"/>
    <dgm:cxn modelId="{2C32AE69-EDEE-4E4A-BE2F-4802DFC1A676}" type="presParOf" srcId="{86FC4796-33EE-453F-B39A-FB2527DF4E20}" destId="{A97E7821-B61C-4AB5-8C90-043E6C19A003}" srcOrd="0" destOrd="0" presId="urn:microsoft.com/office/officeart/2005/8/layout/vList2"/>
    <dgm:cxn modelId="{8A33A1B9-8E7B-4C4A-8785-12D0E1DC0C39}" type="presParOf" srcId="{86FC4796-33EE-453F-B39A-FB2527DF4E20}" destId="{E4130235-6059-454E-AD4A-A8406CEBBA92}" srcOrd="1" destOrd="0" presId="urn:microsoft.com/office/officeart/2005/8/layout/vList2"/>
    <dgm:cxn modelId="{F430A78E-E319-429B-83C0-87A9A145C9E8}" type="presParOf" srcId="{86FC4796-33EE-453F-B39A-FB2527DF4E20}" destId="{0B1A55EE-0D84-445C-991B-CE0CC08A4D02}" srcOrd="2" destOrd="0" presId="urn:microsoft.com/office/officeart/2005/8/layout/vList2"/>
    <dgm:cxn modelId="{F7CE2AA9-3413-4A06-B381-5CDEA3740670}" type="presParOf" srcId="{86FC4796-33EE-453F-B39A-FB2527DF4E20}" destId="{42A07D2B-2160-46CB-AA84-4127D1923930}" srcOrd="3" destOrd="0" presId="urn:microsoft.com/office/officeart/2005/8/layout/vList2"/>
    <dgm:cxn modelId="{D85FB03D-4909-46C8-ACA9-B109816936E0}" type="presParOf" srcId="{86FC4796-33EE-453F-B39A-FB2527DF4E20}" destId="{5BD7E753-5FEC-4FFE-B846-B99242004DDD}" srcOrd="4" destOrd="0" presId="urn:microsoft.com/office/officeart/2005/8/layout/vList2"/>
    <dgm:cxn modelId="{E7780BAA-0B7B-4571-BC5B-1A15A806FBB5}" type="presParOf" srcId="{86FC4796-33EE-453F-B39A-FB2527DF4E20}" destId="{E13AE642-B7CB-4C60-BE51-96F45213D8DC}" srcOrd="5" destOrd="0" presId="urn:microsoft.com/office/officeart/2005/8/layout/vList2"/>
    <dgm:cxn modelId="{50002B44-B86E-491A-BB2A-E3146A094F6D}" type="presParOf" srcId="{86FC4796-33EE-453F-B39A-FB2527DF4E20}" destId="{D8239898-F062-46EF-A315-5B0E53C237D6}" srcOrd="6" destOrd="0" presId="urn:microsoft.com/office/officeart/2005/8/layout/vList2"/>
    <dgm:cxn modelId="{78A65D3E-0996-478D-ADE5-5E2B977BD03E}" type="presParOf" srcId="{86FC4796-33EE-453F-B39A-FB2527DF4E20}" destId="{8F07C642-9F65-4432-9A41-3FB8C4701CC1}" srcOrd="7" destOrd="0" presId="urn:microsoft.com/office/officeart/2005/8/layout/vList2"/>
    <dgm:cxn modelId="{B4B631DC-68CF-4731-B4DE-2C178CF58D2A}" type="presParOf" srcId="{86FC4796-33EE-453F-B39A-FB2527DF4E20}" destId="{0D192791-D854-4C0F-B5E2-4AF7A439116F}" srcOrd="8" destOrd="0" presId="urn:microsoft.com/office/officeart/2005/8/layout/vList2"/>
    <dgm:cxn modelId="{82FEF51C-B9A6-45F3-95B4-01A4F3FF5ED6}" type="presParOf" srcId="{86FC4796-33EE-453F-B39A-FB2527DF4E20}" destId="{FBA8A25A-5903-4D46-8267-6784D36ECA6A}" srcOrd="9" destOrd="0" presId="urn:microsoft.com/office/officeart/2005/8/layout/vList2"/>
    <dgm:cxn modelId="{118A33D4-0D75-4165-8162-5B777B38142E}" type="presParOf" srcId="{86FC4796-33EE-453F-B39A-FB2527DF4E20}" destId="{33C22EE3-D9DC-4346-B168-01157945B4EF}" srcOrd="10" destOrd="0" presId="urn:microsoft.com/office/officeart/2005/8/layout/vList2"/>
    <dgm:cxn modelId="{0A04BF1B-886A-4AC7-BCBD-3CD9957CA1EA}" type="presParOf" srcId="{86FC4796-33EE-453F-B39A-FB2527DF4E20}" destId="{D00D3409-B894-4FB9-BD7C-034BDE128094}" srcOrd="11" destOrd="0" presId="urn:microsoft.com/office/officeart/2005/8/layout/vList2"/>
    <dgm:cxn modelId="{ED2AEB23-1DC9-4784-A4EF-5512F40F4B96}" type="presParOf" srcId="{86FC4796-33EE-453F-B39A-FB2527DF4E20}" destId="{155EBB39-DCC7-4B47-985F-5D68C2FA67A2}" srcOrd="12" destOrd="0" presId="urn:microsoft.com/office/officeart/2005/8/layout/vList2"/>
    <dgm:cxn modelId="{F8623A77-9A9A-45E4-9157-E1BC9F2C7D7C}" type="presParOf" srcId="{86FC4796-33EE-453F-B39A-FB2527DF4E20}" destId="{7C708008-165F-417B-B82F-F00EA8557012}" srcOrd="13" destOrd="0" presId="urn:microsoft.com/office/officeart/2005/8/layout/vList2"/>
    <dgm:cxn modelId="{6DD35C85-44CC-46BE-A844-989A04630DFC}" type="presParOf" srcId="{86FC4796-33EE-453F-B39A-FB2527DF4E20}" destId="{E0CAD6CA-51FA-4E4A-A13B-C6958D18A188}" srcOrd="14" destOrd="0" presId="urn:microsoft.com/office/officeart/2005/8/layout/vList2"/>
    <dgm:cxn modelId="{A9702513-2142-4221-A8B4-207DDFCCE591}" type="presParOf" srcId="{86FC4796-33EE-453F-B39A-FB2527DF4E20}" destId="{180941A9-E5D9-42BA-963C-DA5F69829CE1}" srcOrd="15" destOrd="0" presId="urn:microsoft.com/office/officeart/2005/8/layout/vList2"/>
    <dgm:cxn modelId="{8DCD5C8A-074F-4CFA-96AE-6D9B863230CA}" type="presParOf" srcId="{86FC4796-33EE-453F-B39A-FB2527DF4E20}" destId="{34982648-79AC-452A-B882-AE28F2C214B7}"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9E528-4CA0-4F7D-8777-CDE1EF52475E}">
      <dsp:nvSpPr>
        <dsp:cNvPr id="0" name=""/>
        <dsp:cNvSpPr/>
      </dsp:nvSpPr>
      <dsp:spPr>
        <a:xfrm>
          <a:off x="0" y="506007"/>
          <a:ext cx="2099827" cy="1259896"/>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rgbClr val="C00000"/>
              </a:solidFill>
            </a:rPr>
            <a:t>Student name: </a:t>
          </a:r>
          <a:r>
            <a:rPr lang="en-US" sz="1800" b="1" kern="1200" dirty="0"/>
            <a:t>Nomathemba Amanda Socikwa</a:t>
          </a:r>
          <a:endParaRPr lang="en-US" sz="1800" kern="1200" dirty="0"/>
        </a:p>
      </dsp:txBody>
      <dsp:txXfrm>
        <a:off x="0" y="506007"/>
        <a:ext cx="2099827" cy="1259896"/>
      </dsp:txXfrm>
    </dsp:sp>
    <dsp:sp modelId="{C7FD5E0D-183B-4A41-9A65-430AB646C346}">
      <dsp:nvSpPr>
        <dsp:cNvPr id="0" name=""/>
        <dsp:cNvSpPr/>
      </dsp:nvSpPr>
      <dsp:spPr>
        <a:xfrm>
          <a:off x="2309809" y="506007"/>
          <a:ext cx="2099827" cy="1259896"/>
        </a:xfrm>
        <a:prstGeom prst="rect">
          <a:avLst/>
        </a:prstGeom>
        <a:gradFill rotWithShape="0">
          <a:gsLst>
            <a:gs pos="0">
              <a:schemeClr val="accent5">
                <a:hueOff val="801355"/>
                <a:satOff val="-1627"/>
                <a:lumOff val="1046"/>
                <a:alphaOff val="0"/>
                <a:tint val="96000"/>
                <a:lumMod val="104000"/>
              </a:schemeClr>
            </a:gs>
            <a:gs pos="100000">
              <a:schemeClr val="accent5">
                <a:hueOff val="801355"/>
                <a:satOff val="-1627"/>
                <a:lumOff val="1046"/>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rgbClr val="C00000"/>
              </a:solidFill>
            </a:rPr>
            <a:t>Student ID number: </a:t>
          </a:r>
          <a:r>
            <a:rPr lang="en-US" sz="1800" b="1" kern="1200" dirty="0"/>
            <a:t>2128581</a:t>
          </a:r>
          <a:endParaRPr lang="en-US" sz="1800" kern="1200" dirty="0"/>
        </a:p>
      </dsp:txBody>
      <dsp:txXfrm>
        <a:off x="2309809" y="506007"/>
        <a:ext cx="2099827" cy="1259896"/>
      </dsp:txXfrm>
    </dsp:sp>
    <dsp:sp modelId="{A629BEC3-F778-47CF-8962-F23168DC9FF8}">
      <dsp:nvSpPr>
        <dsp:cNvPr id="0" name=""/>
        <dsp:cNvSpPr/>
      </dsp:nvSpPr>
      <dsp:spPr>
        <a:xfrm>
          <a:off x="4619619" y="506007"/>
          <a:ext cx="2099827" cy="1259896"/>
        </a:xfrm>
        <a:prstGeom prst="rect">
          <a:avLst/>
        </a:prstGeom>
        <a:gradFill rotWithShape="0">
          <a:gsLst>
            <a:gs pos="0">
              <a:schemeClr val="accent5">
                <a:hueOff val="1602711"/>
                <a:satOff val="-3255"/>
                <a:lumOff val="2092"/>
                <a:alphaOff val="0"/>
                <a:tint val="96000"/>
                <a:lumMod val="104000"/>
              </a:schemeClr>
            </a:gs>
            <a:gs pos="100000">
              <a:schemeClr val="accent5">
                <a:hueOff val="1602711"/>
                <a:satOff val="-3255"/>
                <a:lumOff val="2092"/>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err="1">
              <a:solidFill>
                <a:srgbClr val="C00000"/>
              </a:solidFill>
            </a:rPr>
            <a:t>Programme</a:t>
          </a:r>
          <a:r>
            <a:rPr lang="en-US" sz="1800" b="1" kern="1200" dirty="0">
              <a:solidFill>
                <a:srgbClr val="C00000"/>
              </a:solidFill>
            </a:rPr>
            <a:t>: </a:t>
          </a:r>
          <a:r>
            <a:rPr lang="en-US" sz="1800" b="1" kern="1200" dirty="0"/>
            <a:t>MSc Public Health and Social Care in Practice</a:t>
          </a:r>
          <a:endParaRPr lang="en-US" sz="1800" kern="1200" dirty="0"/>
        </a:p>
      </dsp:txBody>
      <dsp:txXfrm>
        <a:off x="4619619" y="506007"/>
        <a:ext cx="2099827" cy="1259896"/>
      </dsp:txXfrm>
    </dsp:sp>
    <dsp:sp modelId="{7F58EDAF-37E7-41C8-93CD-ECFE5B4A1457}">
      <dsp:nvSpPr>
        <dsp:cNvPr id="0" name=""/>
        <dsp:cNvSpPr/>
      </dsp:nvSpPr>
      <dsp:spPr>
        <a:xfrm>
          <a:off x="0" y="1975886"/>
          <a:ext cx="2099827" cy="1259896"/>
        </a:xfrm>
        <a:prstGeom prst="rect">
          <a:avLst/>
        </a:prstGeom>
        <a:gradFill rotWithShape="0">
          <a:gsLst>
            <a:gs pos="0">
              <a:schemeClr val="accent5">
                <a:hueOff val="2404066"/>
                <a:satOff val="-4882"/>
                <a:lumOff val="3137"/>
                <a:alphaOff val="0"/>
                <a:tint val="96000"/>
                <a:lumMod val="104000"/>
              </a:schemeClr>
            </a:gs>
            <a:gs pos="100000">
              <a:schemeClr val="accent5">
                <a:hueOff val="2404066"/>
                <a:satOff val="-4882"/>
                <a:lumOff val="3137"/>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rgbClr val="C00000"/>
              </a:solidFill>
            </a:rPr>
            <a:t>Module: </a:t>
          </a:r>
          <a:r>
            <a:rPr lang="en-US" sz="1800" b="1" kern="1200" dirty="0"/>
            <a:t>Quality Assurance and Service Improvements</a:t>
          </a:r>
          <a:endParaRPr lang="en-US" sz="1800" kern="1200" dirty="0"/>
        </a:p>
      </dsp:txBody>
      <dsp:txXfrm>
        <a:off x="0" y="1975886"/>
        <a:ext cx="2099827" cy="1259896"/>
      </dsp:txXfrm>
    </dsp:sp>
    <dsp:sp modelId="{75AD97E7-0F36-4472-9A6D-EAF0DE02C2A2}">
      <dsp:nvSpPr>
        <dsp:cNvPr id="0" name=""/>
        <dsp:cNvSpPr/>
      </dsp:nvSpPr>
      <dsp:spPr>
        <a:xfrm>
          <a:off x="2309809" y="1975886"/>
          <a:ext cx="2099827" cy="1259896"/>
        </a:xfrm>
        <a:prstGeom prst="rect">
          <a:avLst/>
        </a:prstGeom>
        <a:gradFill rotWithShape="0">
          <a:gsLst>
            <a:gs pos="0">
              <a:schemeClr val="accent5">
                <a:hueOff val="3205422"/>
                <a:satOff val="-6509"/>
                <a:lumOff val="4183"/>
                <a:alphaOff val="0"/>
                <a:tint val="96000"/>
                <a:lumMod val="104000"/>
              </a:schemeClr>
            </a:gs>
            <a:gs pos="100000">
              <a:schemeClr val="accent5">
                <a:hueOff val="3205422"/>
                <a:satOff val="-6509"/>
                <a:lumOff val="4183"/>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rgbClr val="C00000"/>
              </a:solidFill>
            </a:rPr>
            <a:t>Module code: </a:t>
          </a:r>
          <a:r>
            <a:rPr lang="en-US" sz="1800" b="1" kern="1200" dirty="0"/>
            <a:t>LCHS7006</a:t>
          </a:r>
          <a:endParaRPr lang="en-US" sz="1800" kern="1200" dirty="0"/>
        </a:p>
      </dsp:txBody>
      <dsp:txXfrm>
        <a:off x="2309809" y="1975886"/>
        <a:ext cx="2099827" cy="1259896"/>
      </dsp:txXfrm>
    </dsp:sp>
    <dsp:sp modelId="{665706D6-A7AE-4C12-A1F0-E7C286275561}">
      <dsp:nvSpPr>
        <dsp:cNvPr id="0" name=""/>
        <dsp:cNvSpPr/>
      </dsp:nvSpPr>
      <dsp:spPr>
        <a:xfrm>
          <a:off x="4619619" y="1975886"/>
          <a:ext cx="2099827" cy="1259896"/>
        </a:xfrm>
        <a:prstGeom prst="rect">
          <a:avLst/>
        </a:prstGeom>
        <a:gradFill rotWithShape="0">
          <a:gsLst>
            <a:gs pos="0">
              <a:schemeClr val="accent5">
                <a:hueOff val="4006777"/>
                <a:satOff val="-8137"/>
                <a:lumOff val="5229"/>
                <a:alphaOff val="0"/>
                <a:tint val="96000"/>
                <a:lumMod val="104000"/>
              </a:schemeClr>
            </a:gs>
            <a:gs pos="100000">
              <a:schemeClr val="accent5">
                <a:hueOff val="4006777"/>
                <a:satOff val="-8137"/>
                <a:lumOff val="5229"/>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rgbClr val="C00000"/>
              </a:solidFill>
            </a:rPr>
            <a:t>Lecturer: </a:t>
          </a:r>
          <a:r>
            <a:rPr lang="en-US" sz="1800" b="1" kern="1200" dirty="0"/>
            <a:t>Dr Fahad Khan</a:t>
          </a:r>
          <a:endParaRPr lang="en-US" sz="1800" kern="1200" dirty="0"/>
        </a:p>
      </dsp:txBody>
      <dsp:txXfrm>
        <a:off x="4619619" y="1975886"/>
        <a:ext cx="2099827" cy="1259896"/>
      </dsp:txXfrm>
    </dsp:sp>
    <dsp:sp modelId="{C6555F84-7760-4EB8-9E26-CFEF81DBA01B}">
      <dsp:nvSpPr>
        <dsp:cNvPr id="0" name=""/>
        <dsp:cNvSpPr/>
      </dsp:nvSpPr>
      <dsp:spPr>
        <a:xfrm>
          <a:off x="2309809" y="3445765"/>
          <a:ext cx="2099827" cy="1259896"/>
        </a:xfrm>
        <a:prstGeom prst="rect">
          <a:avLst/>
        </a:prstGeom>
        <a:gradFill rotWithShape="0">
          <a:gsLst>
            <a:gs pos="0">
              <a:schemeClr val="accent5">
                <a:hueOff val="4808133"/>
                <a:satOff val="-9764"/>
                <a:lumOff val="6275"/>
                <a:alphaOff val="0"/>
                <a:tint val="96000"/>
                <a:lumMod val="104000"/>
              </a:schemeClr>
            </a:gs>
            <a:gs pos="100000">
              <a:schemeClr val="accent5">
                <a:hueOff val="4808133"/>
                <a:satOff val="-9764"/>
                <a:lumOff val="6275"/>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rgbClr val="C00000"/>
              </a:solidFill>
            </a:rPr>
            <a:t>Assignment Title: </a:t>
          </a:r>
          <a:r>
            <a:rPr lang="en-US" sz="1800" b="1" kern="1200" dirty="0"/>
            <a:t>Presentation</a:t>
          </a:r>
          <a:endParaRPr lang="en-US" sz="1800" kern="1200" dirty="0"/>
        </a:p>
      </dsp:txBody>
      <dsp:txXfrm>
        <a:off x="2309809" y="3445765"/>
        <a:ext cx="2099827" cy="12598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601C2-6634-4B45-8713-9A4A7F473E9C}">
      <dsp:nvSpPr>
        <dsp:cNvPr id="0" name=""/>
        <dsp:cNvSpPr/>
      </dsp:nvSpPr>
      <dsp:spPr>
        <a:xfrm>
          <a:off x="0" y="56562"/>
          <a:ext cx="7063433" cy="941849"/>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Major Failings in Care Standards</a:t>
          </a:r>
          <a:endParaRPr lang="en-US" sz="1400" kern="1200" dirty="0">
            <a:latin typeface="Arial" panose="020B0604020202020204" pitchFamily="34" charset="0"/>
            <a:cs typeface="Arial" panose="020B0604020202020204" pitchFamily="34" charset="0"/>
          </a:endParaRPr>
        </a:p>
      </dsp:txBody>
      <dsp:txXfrm>
        <a:off x="45977" y="102539"/>
        <a:ext cx="6971479" cy="849895"/>
      </dsp:txXfrm>
    </dsp:sp>
    <dsp:sp modelId="{823AA355-E057-4A76-9D0D-C3C5891487D3}">
      <dsp:nvSpPr>
        <dsp:cNvPr id="0" name=""/>
        <dsp:cNvSpPr/>
      </dsp:nvSpPr>
      <dsp:spPr>
        <a:xfrm>
          <a:off x="0" y="1038732"/>
          <a:ext cx="7063433" cy="941849"/>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Mid Staffordshire NHS Foundation Trust experienced significant deficiencies in patient care, leading to numerous complaints and adverse outcomes. Reports indicated that patients received inadequate treatment, resulting in preventable deaths and suffering (Healthcare Commission, 2009).</a:t>
          </a:r>
          <a:endParaRPr lang="en-US" sz="1400" kern="1200" dirty="0">
            <a:latin typeface="Arial" panose="020B0604020202020204" pitchFamily="34" charset="0"/>
            <a:cs typeface="Arial" panose="020B0604020202020204" pitchFamily="34" charset="0"/>
          </a:endParaRPr>
        </a:p>
      </dsp:txBody>
      <dsp:txXfrm>
        <a:off x="45977" y="1084709"/>
        <a:ext cx="6971479" cy="849895"/>
      </dsp:txXfrm>
    </dsp:sp>
    <dsp:sp modelId="{BC80E9D5-6E11-43DB-854D-1AF0DEC86E20}">
      <dsp:nvSpPr>
        <dsp:cNvPr id="0" name=""/>
        <dsp:cNvSpPr/>
      </dsp:nvSpPr>
      <dsp:spPr>
        <a:xfrm>
          <a:off x="0" y="2020901"/>
          <a:ext cx="7063433" cy="941849"/>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Poor Leadership and Governance</a:t>
          </a:r>
          <a:endParaRPr lang="en-US" sz="1400" kern="1200" dirty="0">
            <a:latin typeface="Arial" panose="020B0604020202020204" pitchFamily="34" charset="0"/>
            <a:cs typeface="Arial" panose="020B0604020202020204" pitchFamily="34" charset="0"/>
          </a:endParaRPr>
        </a:p>
      </dsp:txBody>
      <dsp:txXfrm>
        <a:off x="45977" y="2066878"/>
        <a:ext cx="6971479" cy="849895"/>
      </dsp:txXfrm>
    </dsp:sp>
    <dsp:sp modelId="{CEF46E54-6866-4ECA-9160-C2BA6F590D87}">
      <dsp:nvSpPr>
        <dsp:cNvPr id="0" name=""/>
        <dsp:cNvSpPr/>
      </dsp:nvSpPr>
      <dsp:spPr>
        <a:xfrm>
          <a:off x="0" y="3003072"/>
          <a:ext cx="7063433" cy="941849"/>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Trust's leadership failed to prioritize patient safety and quality of care. There was a lack of accountability and transparency, with management often ignoring warnings from staff and patients regarding care standards (Francis, 2013).</a:t>
          </a:r>
          <a:endParaRPr lang="en-US" sz="1400" kern="1200" dirty="0">
            <a:latin typeface="Arial" panose="020B0604020202020204" pitchFamily="34" charset="0"/>
            <a:cs typeface="Arial" panose="020B0604020202020204" pitchFamily="34" charset="0"/>
          </a:endParaRPr>
        </a:p>
      </dsp:txBody>
      <dsp:txXfrm>
        <a:off x="45977" y="3049049"/>
        <a:ext cx="6971479" cy="849895"/>
      </dsp:txXfrm>
    </dsp:sp>
    <dsp:sp modelId="{7A3D59D6-BD46-4D06-8D28-E3AA4A0BF717}">
      <dsp:nvSpPr>
        <dsp:cNvPr id="0" name=""/>
        <dsp:cNvSpPr/>
      </dsp:nvSpPr>
      <dsp:spPr>
        <a:xfrm>
          <a:off x="0" y="3985242"/>
          <a:ext cx="7063433" cy="941849"/>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Inadequate Staffing Levels</a:t>
          </a:r>
          <a:endParaRPr lang="en-US" sz="1400" kern="1200" dirty="0">
            <a:latin typeface="Arial" panose="020B0604020202020204" pitchFamily="34" charset="0"/>
            <a:cs typeface="Arial" panose="020B0604020202020204" pitchFamily="34" charset="0"/>
          </a:endParaRPr>
        </a:p>
      </dsp:txBody>
      <dsp:txXfrm>
        <a:off x="45977" y="4031219"/>
        <a:ext cx="6971479" cy="849895"/>
      </dsp:txXfrm>
    </dsp:sp>
    <dsp:sp modelId="{D6932432-9DED-4746-89B3-3D50D8BF0E2D}">
      <dsp:nvSpPr>
        <dsp:cNvPr id="0" name=""/>
        <dsp:cNvSpPr/>
      </dsp:nvSpPr>
      <dsp:spPr>
        <a:xfrm>
          <a:off x="0" y="4967412"/>
          <a:ext cx="7063433" cy="941849"/>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Staffing shortages were prevalent, which directly impacted the quality of care. Nurses and healthcare professionals were overworked, leading to burnout and a decline in the standard of patient care (Francis, 2013).</a:t>
          </a:r>
          <a:endParaRPr lang="en-US" sz="1400" kern="1200" dirty="0">
            <a:latin typeface="Arial" panose="020B0604020202020204" pitchFamily="34" charset="0"/>
            <a:cs typeface="Arial" panose="020B0604020202020204" pitchFamily="34" charset="0"/>
          </a:endParaRPr>
        </a:p>
      </dsp:txBody>
      <dsp:txXfrm>
        <a:off x="45977" y="5013389"/>
        <a:ext cx="6971479" cy="8498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9AB7C-0BAD-4521-8D9F-B5CE401D0A6E}">
      <dsp:nvSpPr>
        <dsp:cNvPr id="0" name=""/>
        <dsp:cNvSpPr/>
      </dsp:nvSpPr>
      <dsp:spPr>
        <a:xfrm>
          <a:off x="0" y="75795"/>
          <a:ext cx="6976451" cy="94184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High Patient Mortality Rates</a:t>
          </a:r>
          <a:endParaRPr lang="en-US" sz="1400" b="1" kern="1200" dirty="0">
            <a:latin typeface="Arial" panose="020B0604020202020204" pitchFamily="34" charset="0"/>
            <a:cs typeface="Arial" panose="020B0604020202020204" pitchFamily="34" charset="0"/>
          </a:endParaRPr>
        </a:p>
      </dsp:txBody>
      <dsp:txXfrm>
        <a:off x="45977" y="121772"/>
        <a:ext cx="6884497" cy="849895"/>
      </dsp:txXfrm>
    </dsp:sp>
    <dsp:sp modelId="{DD59E68F-2765-42B4-BAD8-AB3398B82CBA}">
      <dsp:nvSpPr>
        <dsp:cNvPr id="0" name=""/>
        <dsp:cNvSpPr/>
      </dsp:nvSpPr>
      <dsp:spPr>
        <a:xfrm>
          <a:off x="0" y="1057965"/>
          <a:ext cx="6976451" cy="94184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Between 2005 and 2009, the Trust reported alarmingly high mortality rates, particularly among emergency admissions. Investigations revealed that these rates were not adequately addressed by the Trust's management (Healthcare Commission, 2009).</a:t>
          </a:r>
          <a:endParaRPr lang="en-US" sz="1400" kern="1200" dirty="0">
            <a:latin typeface="Arial" panose="020B0604020202020204" pitchFamily="34" charset="0"/>
            <a:cs typeface="Arial" panose="020B0604020202020204" pitchFamily="34" charset="0"/>
          </a:endParaRPr>
        </a:p>
      </dsp:txBody>
      <dsp:txXfrm>
        <a:off x="45977" y="1103942"/>
        <a:ext cx="6884497" cy="849895"/>
      </dsp:txXfrm>
    </dsp:sp>
    <dsp:sp modelId="{2F6AF803-400C-4995-800C-7E88C96F8A4C}">
      <dsp:nvSpPr>
        <dsp:cNvPr id="0" name=""/>
        <dsp:cNvSpPr/>
      </dsp:nvSpPr>
      <dsp:spPr>
        <a:xfrm>
          <a:off x="0" y="2040134"/>
          <a:ext cx="6976451" cy="94184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Breakdown of Quality Assurance Processes</a:t>
          </a:r>
          <a:endParaRPr lang="en-US" sz="1400" b="1" kern="1200" dirty="0"/>
        </a:p>
      </dsp:txBody>
      <dsp:txXfrm>
        <a:off x="45977" y="2086111"/>
        <a:ext cx="6884497" cy="849895"/>
      </dsp:txXfrm>
    </dsp:sp>
    <dsp:sp modelId="{E407FFFE-D652-497F-AB34-F5246A90DEA0}">
      <dsp:nvSpPr>
        <dsp:cNvPr id="0" name=""/>
        <dsp:cNvSpPr/>
      </dsp:nvSpPr>
      <dsp:spPr>
        <a:xfrm>
          <a:off x="0" y="3022305"/>
          <a:ext cx="6976451" cy="94184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quality assurance mechanisms within the Trust were ineffective. There was a failure to monitor and respond to performance indicators, leading to a culture of complacency regarding patient safety (Francis, 2013).</a:t>
          </a:r>
          <a:endParaRPr lang="en-US" sz="1400" kern="1200" dirty="0">
            <a:latin typeface="Arial" panose="020B0604020202020204" pitchFamily="34" charset="0"/>
            <a:cs typeface="Arial" panose="020B0604020202020204" pitchFamily="34" charset="0"/>
          </a:endParaRPr>
        </a:p>
      </dsp:txBody>
      <dsp:txXfrm>
        <a:off x="45977" y="3068282"/>
        <a:ext cx="6884497" cy="849895"/>
      </dsp:txXfrm>
    </dsp:sp>
    <dsp:sp modelId="{AD7124EE-581A-4103-9D45-5F9617A5031C}">
      <dsp:nvSpPr>
        <dsp:cNvPr id="0" name=""/>
        <dsp:cNvSpPr/>
      </dsp:nvSpPr>
      <dsp:spPr>
        <a:xfrm>
          <a:off x="0" y="4004475"/>
          <a:ext cx="6976451" cy="94184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Culture of Safety and Openness</a:t>
          </a:r>
          <a:endParaRPr lang="en-US" sz="1400" b="1" kern="1200" dirty="0">
            <a:latin typeface="Arial" panose="020B0604020202020204" pitchFamily="34" charset="0"/>
            <a:cs typeface="Arial" panose="020B0604020202020204" pitchFamily="34" charset="0"/>
          </a:endParaRPr>
        </a:p>
      </dsp:txBody>
      <dsp:txXfrm>
        <a:off x="45977" y="4050452"/>
        <a:ext cx="6884497" cy="849895"/>
      </dsp:txXfrm>
    </dsp:sp>
    <dsp:sp modelId="{607D7947-BFFB-46B4-A40E-D47B41552F42}">
      <dsp:nvSpPr>
        <dsp:cNvPr id="0" name=""/>
        <dsp:cNvSpPr/>
      </dsp:nvSpPr>
      <dsp:spPr>
        <a:xfrm>
          <a:off x="0" y="4986645"/>
          <a:ext cx="6976451" cy="94184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 culture that discouraged reporting of errors and poor practices was prevalent. Staff felt unable to raise concerns about patient safety, which contributed to ongoing issues and a lack of improvement in care standards (Francis, 2013).</a:t>
          </a:r>
          <a:endParaRPr lang="en-US" sz="1400" kern="1200" dirty="0">
            <a:latin typeface="Arial" panose="020B0604020202020204" pitchFamily="34" charset="0"/>
            <a:cs typeface="Arial" panose="020B0604020202020204" pitchFamily="34" charset="0"/>
          </a:endParaRPr>
        </a:p>
      </dsp:txBody>
      <dsp:txXfrm>
        <a:off x="45977" y="5032622"/>
        <a:ext cx="6884497" cy="8498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A80434-5581-44F0-8F3E-E312279A186D}">
      <dsp:nvSpPr>
        <dsp:cNvPr id="0" name=""/>
        <dsp:cNvSpPr/>
      </dsp:nvSpPr>
      <dsp:spPr>
        <a:xfrm>
          <a:off x="0" y="230725"/>
          <a:ext cx="3273708" cy="19642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The Swiss Cheese Model illustrates how multiple layers of defence can fail, leading to adverse outcomes. In the context of Mid Staffordshire:</a:t>
          </a:r>
          <a:endParaRPr lang="en-US" sz="1900" b="1" kern="1200" dirty="0">
            <a:latin typeface="Arial" panose="020B0604020202020204" pitchFamily="34" charset="0"/>
            <a:cs typeface="Arial" panose="020B0604020202020204" pitchFamily="34" charset="0"/>
          </a:endParaRPr>
        </a:p>
      </dsp:txBody>
      <dsp:txXfrm>
        <a:off x="0" y="230725"/>
        <a:ext cx="3273708" cy="1964225"/>
      </dsp:txXfrm>
    </dsp:sp>
    <dsp:sp modelId="{B99D5ECF-FBB3-455F-B195-E53915545734}">
      <dsp:nvSpPr>
        <dsp:cNvPr id="0" name=""/>
        <dsp:cNvSpPr/>
      </dsp:nvSpPr>
      <dsp:spPr>
        <a:xfrm>
          <a:off x="3601079" y="230725"/>
          <a:ext cx="3273708" cy="19642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Organizational Culture: </a:t>
          </a:r>
          <a:r>
            <a:rPr lang="en-GB" sz="1900" kern="1200" dirty="0">
              <a:latin typeface="Arial" panose="020B0604020202020204" pitchFamily="34" charset="0"/>
              <a:cs typeface="Arial" panose="020B0604020202020204" pitchFamily="34" charset="0"/>
            </a:rPr>
            <a:t>A culture that did not prioritize patient safety allowed issues to persist without intervention (Reason, 2000).</a:t>
          </a:r>
          <a:endParaRPr lang="en-US" sz="1900" kern="1200" dirty="0">
            <a:latin typeface="Arial" panose="020B0604020202020204" pitchFamily="34" charset="0"/>
            <a:cs typeface="Arial" panose="020B0604020202020204" pitchFamily="34" charset="0"/>
          </a:endParaRPr>
        </a:p>
      </dsp:txBody>
      <dsp:txXfrm>
        <a:off x="3601079" y="230725"/>
        <a:ext cx="3273708" cy="1964225"/>
      </dsp:txXfrm>
    </dsp:sp>
    <dsp:sp modelId="{139B713A-5B00-4AE3-95AE-BAEBAB44A7A0}">
      <dsp:nvSpPr>
        <dsp:cNvPr id="0" name=""/>
        <dsp:cNvSpPr/>
      </dsp:nvSpPr>
      <dsp:spPr>
        <a:xfrm>
          <a:off x="7202158" y="230725"/>
          <a:ext cx="3273708" cy="19642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Leadership Failures: </a:t>
          </a:r>
          <a:r>
            <a:rPr lang="en-GB" sz="1900" kern="1200" dirty="0">
              <a:latin typeface="Arial" panose="020B0604020202020204" pitchFamily="34" charset="0"/>
              <a:cs typeface="Arial" panose="020B0604020202020204" pitchFamily="34" charset="0"/>
            </a:rPr>
            <a:t>Ineffective leadership failed to implement necessary changes or respond to staff concerns (Francis, 2013).</a:t>
          </a:r>
          <a:endParaRPr lang="en-US" sz="1900" kern="1200" dirty="0">
            <a:latin typeface="Arial" panose="020B0604020202020204" pitchFamily="34" charset="0"/>
            <a:cs typeface="Arial" panose="020B0604020202020204" pitchFamily="34" charset="0"/>
          </a:endParaRPr>
        </a:p>
      </dsp:txBody>
      <dsp:txXfrm>
        <a:off x="7202158" y="230725"/>
        <a:ext cx="3273708" cy="1964225"/>
      </dsp:txXfrm>
    </dsp:sp>
    <dsp:sp modelId="{A96D3E85-1AF7-4412-B6D6-BC3BF55E04B0}">
      <dsp:nvSpPr>
        <dsp:cNvPr id="0" name=""/>
        <dsp:cNvSpPr/>
      </dsp:nvSpPr>
      <dsp:spPr>
        <a:xfrm>
          <a:off x="0" y="2522321"/>
          <a:ext cx="3273708" cy="19642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Inadequate Staffing: </a:t>
          </a:r>
          <a:r>
            <a:rPr lang="en-GB" sz="1900" kern="1200" dirty="0">
              <a:latin typeface="Arial" panose="020B0604020202020204" pitchFamily="34" charset="0"/>
              <a:cs typeface="Arial" panose="020B0604020202020204" pitchFamily="34" charset="0"/>
            </a:rPr>
            <a:t>Insufficient staffing levels created gaps in care that could not be filled, leading to increased risk for patients (Francis, 2013).</a:t>
          </a:r>
          <a:endParaRPr lang="en-US" sz="1900" kern="1200" dirty="0">
            <a:latin typeface="Arial" panose="020B0604020202020204" pitchFamily="34" charset="0"/>
            <a:cs typeface="Arial" panose="020B0604020202020204" pitchFamily="34" charset="0"/>
          </a:endParaRPr>
        </a:p>
      </dsp:txBody>
      <dsp:txXfrm>
        <a:off x="0" y="2522321"/>
        <a:ext cx="3273708" cy="1964225"/>
      </dsp:txXfrm>
    </dsp:sp>
    <dsp:sp modelId="{E04A86B9-7835-4CD1-B01C-A87B9FEB80C7}">
      <dsp:nvSpPr>
        <dsp:cNvPr id="0" name=""/>
        <dsp:cNvSpPr/>
      </dsp:nvSpPr>
      <dsp:spPr>
        <a:xfrm>
          <a:off x="3601079" y="2522321"/>
          <a:ext cx="3273708" cy="19642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Poor Communication: </a:t>
          </a:r>
          <a:r>
            <a:rPr lang="en-GB" sz="1900" kern="1200" dirty="0">
              <a:latin typeface="Arial" panose="020B0604020202020204" pitchFamily="34" charset="0"/>
              <a:cs typeface="Arial" panose="020B0604020202020204" pitchFamily="34" charset="0"/>
            </a:rPr>
            <a:t>Lack of effective communication channels between staff and management hindered the reporting of safety concerns (Healthcare Commission, 2009).</a:t>
          </a:r>
          <a:endParaRPr lang="en-US" sz="1900" kern="1200" dirty="0">
            <a:latin typeface="Arial" panose="020B0604020202020204" pitchFamily="34" charset="0"/>
            <a:cs typeface="Arial" panose="020B0604020202020204" pitchFamily="34" charset="0"/>
          </a:endParaRPr>
        </a:p>
      </dsp:txBody>
      <dsp:txXfrm>
        <a:off x="3601079" y="2522321"/>
        <a:ext cx="3273708" cy="1964225"/>
      </dsp:txXfrm>
    </dsp:sp>
    <dsp:sp modelId="{C401E23B-031C-440D-B0E8-6611C4988748}">
      <dsp:nvSpPr>
        <dsp:cNvPr id="0" name=""/>
        <dsp:cNvSpPr/>
      </dsp:nvSpPr>
      <dsp:spPr>
        <a:xfrm>
          <a:off x="7202158" y="2522321"/>
          <a:ext cx="3273708" cy="196422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These layers of failure aligned, resulting in a catastrophic breakdown of care standards.</a:t>
          </a:r>
          <a:endParaRPr lang="en-US" sz="1900" b="1" kern="1200" dirty="0">
            <a:latin typeface="Arial" panose="020B0604020202020204" pitchFamily="34" charset="0"/>
            <a:cs typeface="Arial" panose="020B0604020202020204" pitchFamily="34" charset="0"/>
          </a:endParaRPr>
        </a:p>
      </dsp:txBody>
      <dsp:txXfrm>
        <a:off x="7202158" y="2522321"/>
        <a:ext cx="3273708" cy="19642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CC4E1-87CB-4111-9A08-2E36E58B6208}">
      <dsp:nvSpPr>
        <dsp:cNvPr id="0" name=""/>
        <dsp:cNvSpPr/>
      </dsp:nvSpPr>
      <dsp:spPr>
        <a:xfrm>
          <a:off x="239232" y="0"/>
          <a:ext cx="9839105" cy="5191099"/>
        </a:xfrm>
        <a:prstGeom prst="diamond">
          <a:avLst/>
        </a:prstGeom>
        <a:solidFill>
          <a:schemeClr val="accent3">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9C12A037-2466-4AEC-B3D3-322425926491}">
      <dsp:nvSpPr>
        <dsp:cNvPr id="0" name=""/>
        <dsp:cNvSpPr/>
      </dsp:nvSpPr>
      <dsp:spPr>
        <a:xfrm>
          <a:off x="1872465" y="520202"/>
          <a:ext cx="3451882" cy="2024528"/>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root causes and policy issues had significant impacts on</a:t>
          </a:r>
          <a:r>
            <a:rPr lang="en-GB" sz="900" kern="1200" dirty="0"/>
            <a:t>:</a:t>
          </a:r>
          <a:endParaRPr lang="en-US" sz="900" kern="1200" dirty="0"/>
        </a:p>
      </dsp:txBody>
      <dsp:txXfrm>
        <a:off x="1971294" y="619031"/>
        <a:ext cx="3254224" cy="1826870"/>
      </dsp:txXfrm>
    </dsp:sp>
    <dsp:sp modelId="{6361E988-EEAD-4DE3-950E-39FBA2649415}">
      <dsp:nvSpPr>
        <dsp:cNvPr id="0" name=""/>
        <dsp:cNvSpPr/>
      </dsp:nvSpPr>
      <dsp:spPr>
        <a:xfrm>
          <a:off x="5330720" y="520202"/>
          <a:ext cx="3599652" cy="2024528"/>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Quality of Care: </a:t>
          </a:r>
          <a:r>
            <a:rPr lang="en-GB" sz="1400" kern="1200" dirty="0">
              <a:latin typeface="Arial" panose="020B0604020202020204" pitchFamily="34" charset="0"/>
              <a:cs typeface="Arial" panose="020B0604020202020204" pitchFamily="34" charset="0"/>
            </a:rPr>
            <a:t>Patients experienced substandard care, leading to preventable complications and deaths (Healthcare Commission, 2009).</a:t>
          </a:r>
          <a:endParaRPr lang="en-US" sz="1400" kern="1200" dirty="0">
            <a:latin typeface="Arial" panose="020B0604020202020204" pitchFamily="34" charset="0"/>
            <a:cs typeface="Arial" panose="020B0604020202020204" pitchFamily="34" charset="0"/>
          </a:endParaRPr>
        </a:p>
      </dsp:txBody>
      <dsp:txXfrm>
        <a:off x="5429549" y="619031"/>
        <a:ext cx="3401994" cy="1826870"/>
      </dsp:txXfrm>
    </dsp:sp>
    <dsp:sp modelId="{0E8EBB4A-D847-4C01-B8D3-67394A4013B3}">
      <dsp:nvSpPr>
        <dsp:cNvPr id="0" name=""/>
        <dsp:cNvSpPr/>
      </dsp:nvSpPr>
      <dsp:spPr>
        <a:xfrm>
          <a:off x="1816669" y="2512496"/>
          <a:ext cx="3729647" cy="2146344"/>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Efficiency: </a:t>
          </a:r>
          <a:r>
            <a:rPr lang="en-GB" sz="1400" kern="1200" dirty="0">
              <a:latin typeface="Arial" panose="020B0604020202020204" pitchFamily="34" charset="0"/>
              <a:cs typeface="Arial" panose="020B0604020202020204" pitchFamily="34" charset="0"/>
            </a:rPr>
            <a:t>Inefficient use of resources due to staffing shortages and poor management practices resulted in longer wait times and increased patient dissatisfaction (Francis, 2013).</a:t>
          </a:r>
          <a:endParaRPr lang="en-US" sz="1400" kern="1200" dirty="0">
            <a:latin typeface="Arial" panose="020B0604020202020204" pitchFamily="34" charset="0"/>
            <a:cs typeface="Arial" panose="020B0604020202020204" pitchFamily="34" charset="0"/>
          </a:endParaRPr>
        </a:p>
      </dsp:txBody>
      <dsp:txXfrm>
        <a:off x="1921445" y="2617272"/>
        <a:ext cx="3520095" cy="1936792"/>
      </dsp:txXfrm>
    </dsp:sp>
    <dsp:sp modelId="{C79421BD-64F6-4800-8EDB-D6BC8E7C6AC9}">
      <dsp:nvSpPr>
        <dsp:cNvPr id="0" name=""/>
        <dsp:cNvSpPr/>
      </dsp:nvSpPr>
      <dsp:spPr>
        <a:xfrm>
          <a:off x="5520267" y="2561641"/>
          <a:ext cx="3549666" cy="2024528"/>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Equity: </a:t>
          </a:r>
          <a:r>
            <a:rPr lang="en-GB" sz="1400" b="0" kern="1200" dirty="0">
              <a:latin typeface="Arial" panose="020B0604020202020204" pitchFamily="34" charset="0"/>
              <a:cs typeface="Arial" panose="020B0604020202020204" pitchFamily="34" charset="0"/>
            </a:rPr>
            <a:t>Vulnerable populations were disproportionately affected by the failings, highlighting inequalities in access to safe and effective healthcare (Francis, 2013).</a:t>
          </a:r>
          <a:endParaRPr lang="en-US" sz="1400" b="0" kern="1200" dirty="0">
            <a:latin typeface="Arial" panose="020B0604020202020204" pitchFamily="34" charset="0"/>
            <a:cs typeface="Arial" panose="020B0604020202020204" pitchFamily="34" charset="0"/>
          </a:endParaRPr>
        </a:p>
      </dsp:txBody>
      <dsp:txXfrm>
        <a:off x="5619096" y="2660470"/>
        <a:ext cx="3352008" cy="18268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E7821-B61C-4AB5-8C90-043E6C19A003}">
      <dsp:nvSpPr>
        <dsp:cNvPr id="0" name=""/>
        <dsp:cNvSpPr/>
      </dsp:nvSpPr>
      <dsp:spPr>
        <a:xfrm>
          <a:off x="0" y="81277"/>
          <a:ext cx="11740052" cy="551655"/>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 </a:t>
          </a:r>
          <a:r>
            <a:rPr lang="en-GB" sz="2300" kern="1200" dirty="0">
              <a:solidFill>
                <a:srgbClr val="C00000"/>
              </a:solidFill>
              <a:latin typeface="Arial" panose="020B0604020202020204" pitchFamily="34" charset="0"/>
              <a:cs typeface="Arial" panose="020B0604020202020204" pitchFamily="34" charset="0"/>
            </a:rPr>
            <a:t>Root Cause Analysis</a:t>
          </a:r>
          <a:endParaRPr lang="en-US" sz="2300" kern="1200" dirty="0">
            <a:solidFill>
              <a:srgbClr val="C00000"/>
            </a:solidFill>
            <a:latin typeface="Arial" panose="020B0604020202020204" pitchFamily="34" charset="0"/>
            <a:cs typeface="Arial" panose="020B0604020202020204" pitchFamily="34" charset="0"/>
          </a:endParaRPr>
        </a:p>
      </dsp:txBody>
      <dsp:txXfrm>
        <a:off x="26930" y="108207"/>
        <a:ext cx="11686192" cy="497795"/>
      </dsp:txXfrm>
    </dsp:sp>
    <dsp:sp modelId="{0B1A55EE-0D84-445C-991B-CE0CC08A4D02}">
      <dsp:nvSpPr>
        <dsp:cNvPr id="0" name=""/>
        <dsp:cNvSpPr/>
      </dsp:nvSpPr>
      <dsp:spPr>
        <a:xfrm>
          <a:off x="0" y="699172"/>
          <a:ext cx="11740052" cy="551655"/>
        </a:xfrm>
        <a:prstGeom prst="roundRect">
          <a:avLst/>
        </a:prstGeom>
        <a:gradFill rotWithShape="0">
          <a:gsLst>
            <a:gs pos="0">
              <a:schemeClr val="accent2">
                <a:hueOff val="56646"/>
                <a:satOff val="-5999"/>
                <a:lumOff val="-147"/>
                <a:alphaOff val="0"/>
                <a:tint val="96000"/>
                <a:lumMod val="104000"/>
              </a:schemeClr>
            </a:gs>
            <a:gs pos="100000">
              <a:schemeClr val="accent2">
                <a:hueOff val="56646"/>
                <a:satOff val="-5999"/>
                <a:lumOff val="-147"/>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method identifies underlying issues contributing to adverse events, focusing on systemic failures rather than individual mistakes (Reason, 2000).</a:t>
          </a:r>
          <a:endParaRPr lang="en-US" sz="1400" kern="1200" dirty="0">
            <a:latin typeface="Arial" panose="020B0604020202020204" pitchFamily="34" charset="0"/>
            <a:cs typeface="Arial" panose="020B0604020202020204" pitchFamily="34" charset="0"/>
          </a:endParaRPr>
        </a:p>
      </dsp:txBody>
      <dsp:txXfrm>
        <a:off x="26930" y="726102"/>
        <a:ext cx="11686192" cy="497795"/>
      </dsp:txXfrm>
    </dsp:sp>
    <dsp:sp modelId="{5BD7E753-5FEC-4FFE-B846-B99242004DDD}">
      <dsp:nvSpPr>
        <dsp:cNvPr id="0" name=""/>
        <dsp:cNvSpPr/>
      </dsp:nvSpPr>
      <dsp:spPr>
        <a:xfrm>
          <a:off x="0" y="1317067"/>
          <a:ext cx="11740052" cy="551655"/>
        </a:xfrm>
        <a:prstGeom prst="roundRect">
          <a:avLst/>
        </a:prstGeom>
        <a:gradFill rotWithShape="0">
          <a:gsLst>
            <a:gs pos="0">
              <a:schemeClr val="accent2">
                <a:hueOff val="113291"/>
                <a:satOff val="-11998"/>
                <a:lumOff val="-294"/>
                <a:alphaOff val="0"/>
                <a:tint val="96000"/>
                <a:lumMod val="104000"/>
              </a:schemeClr>
            </a:gs>
            <a:gs pos="100000">
              <a:schemeClr val="accent2">
                <a:hueOff val="113291"/>
                <a:satOff val="-11998"/>
                <a:lumOff val="-29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 </a:t>
          </a:r>
          <a:r>
            <a:rPr lang="en-GB" sz="2300" kern="1200" dirty="0">
              <a:solidFill>
                <a:srgbClr val="C00000"/>
              </a:solidFill>
              <a:latin typeface="Arial" panose="020B0604020202020204" pitchFamily="34" charset="0"/>
              <a:cs typeface="Arial" panose="020B0604020202020204" pitchFamily="34" charset="0"/>
            </a:rPr>
            <a:t>Fishbone Diagram</a:t>
          </a:r>
          <a:endParaRPr lang="en-US" sz="2300" kern="1200" dirty="0">
            <a:solidFill>
              <a:srgbClr val="C00000"/>
            </a:solidFill>
            <a:latin typeface="Arial" panose="020B0604020202020204" pitchFamily="34" charset="0"/>
            <a:cs typeface="Arial" panose="020B0604020202020204" pitchFamily="34" charset="0"/>
          </a:endParaRPr>
        </a:p>
      </dsp:txBody>
      <dsp:txXfrm>
        <a:off x="26930" y="1343997"/>
        <a:ext cx="11686192" cy="497795"/>
      </dsp:txXfrm>
    </dsp:sp>
    <dsp:sp modelId="{D8239898-F062-46EF-A315-5B0E53C237D6}">
      <dsp:nvSpPr>
        <dsp:cNvPr id="0" name=""/>
        <dsp:cNvSpPr/>
      </dsp:nvSpPr>
      <dsp:spPr>
        <a:xfrm>
          <a:off x="0" y="1934963"/>
          <a:ext cx="11740052" cy="551655"/>
        </a:xfrm>
        <a:prstGeom prst="roundRect">
          <a:avLst/>
        </a:prstGeom>
        <a:gradFill rotWithShape="0">
          <a:gsLst>
            <a:gs pos="0">
              <a:schemeClr val="accent2">
                <a:hueOff val="169937"/>
                <a:satOff val="-17997"/>
                <a:lumOff val="-441"/>
                <a:alphaOff val="0"/>
                <a:tint val="96000"/>
                <a:lumMod val="104000"/>
              </a:schemeClr>
            </a:gs>
            <a:gs pos="100000">
              <a:schemeClr val="accent2">
                <a:hueOff val="169937"/>
                <a:satOff val="-17997"/>
                <a:lumOff val="-441"/>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Also known as the Ishikawa diagram, this tool helps visualize the various causes of a problem, categorizing them into major areas such as people, processes, and policies (Ishikawa, 1986).</a:t>
          </a:r>
          <a:endParaRPr lang="en-US" sz="1400" kern="1200" dirty="0">
            <a:latin typeface="Arial" panose="020B0604020202020204" pitchFamily="34" charset="0"/>
            <a:cs typeface="Arial" panose="020B0604020202020204" pitchFamily="34" charset="0"/>
          </a:endParaRPr>
        </a:p>
      </dsp:txBody>
      <dsp:txXfrm>
        <a:off x="26930" y="1961893"/>
        <a:ext cx="11686192" cy="497795"/>
      </dsp:txXfrm>
    </dsp:sp>
    <dsp:sp modelId="{0D192791-D854-4C0F-B5E2-4AF7A439116F}">
      <dsp:nvSpPr>
        <dsp:cNvPr id="0" name=""/>
        <dsp:cNvSpPr/>
      </dsp:nvSpPr>
      <dsp:spPr>
        <a:xfrm>
          <a:off x="0" y="2552858"/>
          <a:ext cx="11740052" cy="551655"/>
        </a:xfrm>
        <a:prstGeom prst="roundRect">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rgbClr val="C00000"/>
              </a:solidFill>
              <a:latin typeface="Arial" panose="020B0604020202020204" pitchFamily="34" charset="0"/>
              <a:cs typeface="Arial" panose="020B0604020202020204" pitchFamily="34" charset="0"/>
            </a:rPr>
            <a:t>Systems Theory</a:t>
          </a:r>
          <a:endParaRPr lang="en-US" sz="2300" kern="1200" dirty="0">
            <a:solidFill>
              <a:srgbClr val="C00000"/>
            </a:solidFill>
            <a:latin typeface="Arial" panose="020B0604020202020204" pitchFamily="34" charset="0"/>
            <a:cs typeface="Arial" panose="020B0604020202020204" pitchFamily="34" charset="0"/>
          </a:endParaRPr>
        </a:p>
      </dsp:txBody>
      <dsp:txXfrm>
        <a:off x="26930" y="2579788"/>
        <a:ext cx="11686192" cy="497795"/>
      </dsp:txXfrm>
    </dsp:sp>
    <dsp:sp modelId="{33C22EE3-D9DC-4346-B168-01157945B4EF}">
      <dsp:nvSpPr>
        <dsp:cNvPr id="0" name=""/>
        <dsp:cNvSpPr/>
      </dsp:nvSpPr>
      <dsp:spPr>
        <a:xfrm>
          <a:off x="0" y="3170753"/>
          <a:ext cx="11740052" cy="551655"/>
        </a:xfrm>
        <a:prstGeom prst="roundRect">
          <a:avLst/>
        </a:prstGeom>
        <a:gradFill rotWithShape="0">
          <a:gsLst>
            <a:gs pos="0">
              <a:schemeClr val="accent2">
                <a:hueOff val="283228"/>
                <a:satOff val="-29996"/>
                <a:lumOff val="-735"/>
                <a:alphaOff val="0"/>
                <a:tint val="96000"/>
                <a:lumMod val="104000"/>
              </a:schemeClr>
            </a:gs>
            <a:gs pos="100000">
              <a:schemeClr val="accent2">
                <a:hueOff val="283228"/>
                <a:satOff val="-29996"/>
                <a:lumOff val="-73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approach views organizations as complex systems where various components interact. Understanding these interactions can help identify points of failure and areas for improvement (Senge, 1990).</a:t>
          </a:r>
          <a:endParaRPr lang="en-US" sz="1400" kern="1200" dirty="0">
            <a:latin typeface="Arial" panose="020B0604020202020204" pitchFamily="34" charset="0"/>
            <a:cs typeface="Arial" panose="020B0604020202020204" pitchFamily="34" charset="0"/>
          </a:endParaRPr>
        </a:p>
      </dsp:txBody>
      <dsp:txXfrm>
        <a:off x="26930" y="3197683"/>
        <a:ext cx="11686192" cy="497795"/>
      </dsp:txXfrm>
    </dsp:sp>
    <dsp:sp modelId="{155EBB39-DCC7-4B47-985F-5D68C2FA67A2}">
      <dsp:nvSpPr>
        <dsp:cNvPr id="0" name=""/>
        <dsp:cNvSpPr/>
      </dsp:nvSpPr>
      <dsp:spPr>
        <a:xfrm>
          <a:off x="0" y="3788648"/>
          <a:ext cx="11740052" cy="551655"/>
        </a:xfrm>
        <a:prstGeom prst="roundRect">
          <a:avLst/>
        </a:prstGeom>
        <a:gradFill rotWithShape="0">
          <a:gsLst>
            <a:gs pos="0">
              <a:schemeClr val="accent2">
                <a:hueOff val="339874"/>
                <a:satOff val="-35995"/>
                <a:lumOff val="-882"/>
                <a:alphaOff val="0"/>
                <a:tint val="96000"/>
                <a:lumMod val="104000"/>
              </a:schemeClr>
            </a:gs>
            <a:gs pos="100000">
              <a:schemeClr val="accent2">
                <a:hueOff val="339874"/>
                <a:satOff val="-35995"/>
                <a:lumOff val="-88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rgbClr val="C00000"/>
              </a:solidFill>
              <a:latin typeface="Arial" panose="020B0604020202020204" pitchFamily="34" charset="0"/>
              <a:cs typeface="Arial" panose="020B0604020202020204" pitchFamily="34" charset="0"/>
            </a:rPr>
            <a:t>Donabedian Model</a:t>
          </a:r>
          <a:endParaRPr lang="en-US" sz="2300" kern="1200" dirty="0">
            <a:solidFill>
              <a:srgbClr val="C00000"/>
            </a:solidFill>
            <a:latin typeface="Arial" panose="020B0604020202020204" pitchFamily="34" charset="0"/>
            <a:cs typeface="Arial" panose="020B0604020202020204" pitchFamily="34" charset="0"/>
          </a:endParaRPr>
        </a:p>
      </dsp:txBody>
      <dsp:txXfrm>
        <a:off x="26930" y="3815578"/>
        <a:ext cx="11686192" cy="497795"/>
      </dsp:txXfrm>
    </dsp:sp>
    <dsp:sp modelId="{E0CAD6CA-51FA-4E4A-A13B-C6958D18A188}">
      <dsp:nvSpPr>
        <dsp:cNvPr id="0" name=""/>
        <dsp:cNvSpPr/>
      </dsp:nvSpPr>
      <dsp:spPr>
        <a:xfrm>
          <a:off x="0" y="4406543"/>
          <a:ext cx="11740052" cy="551655"/>
        </a:xfrm>
        <a:prstGeom prst="roundRect">
          <a:avLst/>
        </a:prstGeom>
        <a:gradFill rotWithShape="0">
          <a:gsLst>
            <a:gs pos="0">
              <a:schemeClr val="accent2">
                <a:hueOff val="396519"/>
                <a:satOff val="-41994"/>
                <a:lumOff val="-1029"/>
                <a:alphaOff val="0"/>
                <a:tint val="96000"/>
                <a:lumMod val="104000"/>
              </a:schemeClr>
            </a:gs>
            <a:gs pos="100000">
              <a:schemeClr val="accent2">
                <a:hueOff val="396519"/>
                <a:satOff val="-41994"/>
                <a:lumOff val="-1029"/>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model evaluates healthcare quality through three components: structure (resources), process (how care is delivered), and outcomes (results of care). It emphasizes the importance of each component in achieving high-quality care (Donabedian, 1988).</a:t>
          </a:r>
          <a:endParaRPr lang="en-US" sz="1400" kern="1200" dirty="0">
            <a:latin typeface="Arial" panose="020B0604020202020204" pitchFamily="34" charset="0"/>
            <a:cs typeface="Arial" panose="020B0604020202020204" pitchFamily="34" charset="0"/>
          </a:endParaRPr>
        </a:p>
      </dsp:txBody>
      <dsp:txXfrm>
        <a:off x="26930" y="4433473"/>
        <a:ext cx="11686192" cy="497795"/>
      </dsp:txXfrm>
    </dsp:sp>
    <dsp:sp modelId="{34982648-79AC-452A-B882-AE28F2C214B7}">
      <dsp:nvSpPr>
        <dsp:cNvPr id="0" name=""/>
        <dsp:cNvSpPr/>
      </dsp:nvSpPr>
      <dsp:spPr>
        <a:xfrm>
          <a:off x="0" y="5024438"/>
          <a:ext cx="11740052" cy="551655"/>
        </a:xfrm>
        <a:prstGeom prst="round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These theories and models provide frameworks for understanding the complexities of healthcare delivery and the systemic issues that can lead to failures in care.</a:t>
          </a:r>
          <a:endParaRPr lang="en-US" sz="1400" kern="1200" dirty="0">
            <a:latin typeface="Arial" panose="020B0604020202020204" pitchFamily="34" charset="0"/>
            <a:cs typeface="Arial" panose="020B0604020202020204" pitchFamily="34" charset="0"/>
          </a:endParaRPr>
        </a:p>
      </dsp:txBody>
      <dsp:txXfrm>
        <a:off x="26930" y="5051368"/>
        <a:ext cx="11686192" cy="4977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9936EA-76EA-4221-8F79-E7A85217C7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6BB2721-330D-446A-8732-9A69CC39DB3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4B22D71-1808-4344-87CE-430991802E00}" type="datetime1">
              <a:rPr lang="en-GB" smtClean="0"/>
              <a:t>19/10/2025</a:t>
            </a:fld>
            <a:endParaRPr lang="en-GB"/>
          </a:p>
        </p:txBody>
      </p:sp>
      <p:sp>
        <p:nvSpPr>
          <p:cNvPr id="4" name="Footer Placeholder 3">
            <a:extLst>
              <a:ext uri="{FF2B5EF4-FFF2-40B4-BE49-F238E27FC236}">
                <a16:creationId xmlns:a16="http://schemas.microsoft.com/office/drawing/2014/main" id="{D67CC218-3D7F-4C82-93BF-E6D7A30D04C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A108813-25C8-4783-86F8-C303C23D230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F476CCE-055B-4338-9905-78081F969A94}" type="slidenum">
              <a:rPr lang="en-GB" smtClean="0"/>
              <a:t>‹#›</a:t>
            </a:fld>
            <a:endParaRPr lang="en-GB"/>
          </a:p>
        </p:txBody>
      </p:sp>
    </p:spTree>
    <p:extLst>
      <p:ext uri="{BB962C8B-B14F-4D97-AF65-F5344CB8AC3E}">
        <p14:creationId xmlns:p14="http://schemas.microsoft.com/office/powerpoint/2010/main" val="15105845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9EB1013-B844-4C0F-97B0-CCBD764609D3}" type="datetime1">
              <a:rPr lang="en-GB" noProof="0" smtClean="0"/>
              <a:t>19/10/2025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42455A-0D23-4EAB-9AF9-2CC2B3066B0A}" type="slidenum">
              <a:rPr lang="en-GB" noProof="0" smtClean="0"/>
              <a:t>‹#›</a:t>
            </a:fld>
            <a:endParaRPr lang="en-GB" noProof="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5"/>
          </p:nvPr>
        </p:nvSpPr>
        <p:spPr/>
        <p:txBody>
          <a:bodyPr rtlCol="0"/>
          <a:lstStyle/>
          <a:p>
            <a:pPr rtl="0"/>
            <a:fld id="{0842455A-0D23-4EAB-9AF9-2CC2B3066B0A}" type="slidenum">
              <a:rPr lang="en-GB" noProof="1" smtClean="0"/>
              <a:t>1</a:t>
            </a:fld>
            <a:endParaRPr lang="en-GB" noProof="1"/>
          </a:p>
        </p:txBody>
      </p:sp>
    </p:spTree>
    <p:extLst>
      <p:ext uri="{BB962C8B-B14F-4D97-AF65-F5344CB8AC3E}">
        <p14:creationId xmlns:p14="http://schemas.microsoft.com/office/powerpoint/2010/main" val="1557331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2</a:t>
            </a:fld>
            <a:endParaRPr lang="en-GB"/>
          </a:p>
        </p:txBody>
      </p:sp>
    </p:spTree>
    <p:extLst>
      <p:ext uri="{BB962C8B-B14F-4D97-AF65-F5344CB8AC3E}">
        <p14:creationId xmlns:p14="http://schemas.microsoft.com/office/powerpoint/2010/main" val="1891338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3</a:t>
            </a:fld>
            <a:endParaRPr lang="en-GB"/>
          </a:p>
        </p:txBody>
      </p:sp>
    </p:spTree>
    <p:extLst>
      <p:ext uri="{BB962C8B-B14F-4D97-AF65-F5344CB8AC3E}">
        <p14:creationId xmlns:p14="http://schemas.microsoft.com/office/powerpoint/2010/main" val="816167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12</a:t>
            </a:fld>
            <a:endParaRPr lang="en-GB"/>
          </a:p>
        </p:txBody>
      </p:sp>
    </p:spTree>
    <p:extLst>
      <p:ext uri="{BB962C8B-B14F-4D97-AF65-F5344CB8AC3E}">
        <p14:creationId xmlns:p14="http://schemas.microsoft.com/office/powerpoint/2010/main" val="1104713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842455A-0D23-4EAB-9AF9-2CC2B3066B0A}" type="slidenum">
              <a:rPr lang="en-GB" smtClean="0"/>
              <a:t>17</a:t>
            </a:fld>
            <a:endParaRPr lang="en-GB"/>
          </a:p>
        </p:txBody>
      </p:sp>
    </p:spTree>
    <p:extLst>
      <p:ext uri="{BB962C8B-B14F-4D97-AF65-F5344CB8AC3E}">
        <p14:creationId xmlns:p14="http://schemas.microsoft.com/office/powerpoint/2010/main" val="1295297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80701094"/>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824593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rtl="0"/>
            <a:fld id="{3A98EE3D-8CD1-4C3F-BD1C-C98C9596463C}" type="slidenum">
              <a:rPr lang="en-GB" noProof="0" smtClean="0"/>
              <a:t>‹#›</a:t>
            </a:fld>
            <a:endParaRPr lang="en-GB" noProof="0"/>
          </a:p>
        </p:txBody>
      </p:sp>
      <p:sp>
        <p:nvSpPr>
          <p:cNvPr id="7" name="Rectangle 6">
            <a:extLst>
              <a:ext uri="{FF2B5EF4-FFF2-40B4-BE49-F238E27FC236}">
                <a16:creationId xmlns:a16="http://schemas.microsoft.com/office/drawing/2014/main" id="{75847AA5-068C-95CC-7307-FD119DDEA4CA}"/>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86129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76887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noProof="0"/>
              <a:t>20XX</a:t>
            </a:r>
          </a:p>
        </p:txBody>
      </p:sp>
      <p:sp>
        <p:nvSpPr>
          <p:cNvPr id="8" name="Footer Placeholder 7"/>
          <p:cNvSpPr>
            <a:spLocks noGrp="1"/>
          </p:cNvSpPr>
          <p:nvPr>
            <p:ph type="ftr" sz="quarter" idx="11"/>
          </p:nvPr>
        </p:nvSpPr>
        <p:spPr/>
        <p:txBody>
          <a:bodyPr/>
          <a:lstStyle/>
          <a:p>
            <a:pPr rtl="0"/>
            <a:r>
              <a:rPr lang="en-GB" noProof="0"/>
              <a:t>Sample Footer Text</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78109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20XX</a:t>
            </a:r>
          </a:p>
        </p:txBody>
      </p:sp>
      <p:sp>
        <p:nvSpPr>
          <p:cNvPr id="4" name="Footer Placeholder 3"/>
          <p:cNvSpPr>
            <a:spLocks noGrp="1"/>
          </p:cNvSpPr>
          <p:nvPr>
            <p:ph type="ftr" sz="quarter" idx="11"/>
          </p:nvPr>
        </p:nvSpPr>
        <p:spPr/>
        <p:txBody>
          <a:bodyPr/>
          <a:lstStyle/>
          <a:p>
            <a:pPr rtl="0"/>
            <a:r>
              <a:rPr lang="en-GB" noProof="0"/>
              <a:t>Sample Footer Text</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782000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20XX</a:t>
            </a:r>
          </a:p>
        </p:txBody>
      </p:sp>
      <p:sp>
        <p:nvSpPr>
          <p:cNvPr id="3" name="Footer Placeholder 2"/>
          <p:cNvSpPr>
            <a:spLocks noGrp="1"/>
          </p:cNvSpPr>
          <p:nvPr>
            <p:ph type="ftr" sz="quarter" idx="11"/>
          </p:nvPr>
        </p:nvSpPr>
        <p:spPr/>
        <p:txBody>
          <a:bodyPr/>
          <a:lstStyle/>
          <a:p>
            <a:pPr rtl="0"/>
            <a:r>
              <a:rPr lang="en-GB" noProof="0"/>
              <a:t>Sample Footer Text</a:t>
            </a: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rtl="0"/>
            <a:fld id="{3A98EE3D-8CD1-4C3F-BD1C-C98C9596463C}" type="slidenum">
              <a:rPr lang="en-GB" noProof="0" smtClean="0"/>
              <a:t>‹#›</a:t>
            </a:fld>
            <a:endParaRPr lang="en-GB" noProof="0"/>
          </a:p>
        </p:txBody>
      </p:sp>
      <p:sp>
        <p:nvSpPr>
          <p:cNvPr id="5" name="Rectangle 4">
            <a:extLst>
              <a:ext uri="{FF2B5EF4-FFF2-40B4-BE49-F238E27FC236}">
                <a16:creationId xmlns:a16="http://schemas.microsoft.com/office/drawing/2014/main" id="{6531A472-6946-1CE7-C00D-8AB844DE92C9}"/>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3761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364099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algn="l" rtl="0"/>
            <a:r>
              <a:rPr lang="en-GB" noProof="0"/>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3520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85098844"/>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rtl="0"/>
            <a:fld id="{3A98EE3D-8CD1-4C3F-BD1C-C98C9596463C}" type="slidenum">
              <a:rPr lang="en-GB" noProof="0" smtClean="0"/>
              <a:t>‹#›</a:t>
            </a:fld>
            <a:endParaRPr lang="en-GB" noProof="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1504583"/>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043950077"/>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rtl="0"/>
            <a:fld id="{3A98EE3D-8CD1-4C3F-BD1C-C98C9596463C}" type="slidenum">
              <a:rPr lang="en-GB" noProof="0" smtClean="0"/>
              <a:t>‹#›</a:t>
            </a:fld>
            <a:endParaRPr lang="en-GB" noProof="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7342074"/>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8407995"/>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228583"/>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80047762"/>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rtlCol="0">
            <a:normAutofit/>
          </a:body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rtlCol="0"/>
          <a:lstStyle/>
          <a:p>
            <a:pPr rtl="0"/>
            <a:r>
              <a:rPr lang="en-US" noProof="0"/>
              <a:t>Click icon to add picture</a:t>
            </a:r>
            <a:endParaRPr lang="en-GB" noProof="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rtlCol="0">
            <a:normAutofit/>
          </a:bodyPr>
          <a:lstStyle/>
          <a:p>
            <a:pPr lvl="0" rtl="0"/>
            <a:r>
              <a:rPr lang="en-US" noProof="0"/>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2893289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rtlCol="0"/>
          <a:lstStyle>
            <a:lvl1pPr>
              <a:defRPr>
                <a:solidFill>
                  <a:schemeClr val="bg1"/>
                </a:solidFill>
              </a:defRPr>
            </a:lvl1pPr>
          </a:lstStyle>
          <a:p>
            <a:pPr rtl="0"/>
            <a:r>
              <a:rPr lang="en-GB" noProof="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rtlCol="0"/>
          <a:lstStyle/>
          <a:p>
            <a:pPr rtl="0"/>
            <a:r>
              <a:rPr lang="en-US" noProof="0"/>
              <a:t>Click icon to add picture</a:t>
            </a:r>
            <a:endParaRPr lang="en-GB" noProof="0"/>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rtlCol="0"/>
          <a:lstStyle/>
          <a:p>
            <a:pPr rtl="0"/>
            <a:r>
              <a:rPr lang="en-US" noProof="0"/>
              <a:t>Click icon to add picture</a:t>
            </a:r>
            <a:endParaRPr lang="en-GB" noProof="0"/>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rtlCol="0"/>
          <a:lstStyle/>
          <a:p>
            <a:pPr rtl="0"/>
            <a:r>
              <a:rPr lang="en-US" noProof="0"/>
              <a:t>Click icon to add picture</a:t>
            </a:r>
            <a:endParaRPr lang="en-GB" noProof="0"/>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rtlCol="0"/>
          <a:lstStyle/>
          <a:p>
            <a:pPr rtl="0"/>
            <a:r>
              <a:rPr lang="en-US" noProof="0"/>
              <a:t>Click icon to add picture</a:t>
            </a:r>
            <a:endParaRPr lang="en-GB" noProof="0"/>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525213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rtlCol="0">
            <a:normAutofit/>
          </a:bodyPr>
          <a:lstStyle>
            <a:lvl1pPr>
              <a:defRPr baseline="0">
                <a:solidFill>
                  <a:schemeClr val="bg1"/>
                </a:solidFill>
              </a:defRPr>
            </a:lvl1pPr>
          </a:lstStyle>
          <a:p>
            <a:pPr rtl="0"/>
            <a:r>
              <a:rPr lang="en-US" sz="3600" noProof="0">
                <a:solidFill>
                  <a:schemeClr val="tx1"/>
                </a:solidFill>
              </a:rPr>
              <a:t>Click to edit Master title style</a:t>
            </a:r>
            <a:endParaRPr lang="en-GB" sz="3600" noProof="0">
              <a:solidFill>
                <a:schemeClr val="tx1"/>
              </a:solidFill>
            </a:endParaRP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rtlCol="0">
            <a:normAutofit/>
          </a:bodyPr>
          <a:lstStyle>
            <a:lvl1pPr>
              <a:defRPr>
                <a:solidFill>
                  <a:schemeClr val="bg1"/>
                </a:solidFill>
              </a:defRPr>
            </a:lvl1pPr>
          </a:lstStyle>
          <a:p>
            <a:pPr marL="0" lvl="0" indent="0" rtl="0">
              <a:lnSpc>
                <a:spcPct val="100000"/>
              </a:lnSpc>
              <a:buNone/>
            </a:pPr>
            <a:r>
              <a:rPr lang="en-US" sz="1600" noProof="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rtlCol="0"/>
          <a:lstStyle/>
          <a:p>
            <a:pPr rtl="0"/>
            <a:r>
              <a:rPr lang="en-US" noProof="0"/>
              <a:t>Click icon to add picture</a:t>
            </a:r>
            <a:endParaRPr lang="en-GB" noProof="0"/>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4676274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rtlCol="0"/>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rtlCol="0" anchor="t" anchorCtr="0">
            <a:normAutofit/>
          </a:bodyPr>
          <a:lstStyle/>
          <a:p>
            <a:pPr rtl="0"/>
            <a:r>
              <a:rPr lang="en-US" sz="5400" noProof="0">
                <a:solidFill>
                  <a:schemeClr val="tx1"/>
                </a:solidFill>
              </a:rPr>
              <a:t>Click to edit Master title style</a:t>
            </a:r>
            <a:endParaRPr lang="en-GB" sz="5400" noProof="0">
              <a:solidFill>
                <a:schemeClr val="tx1"/>
              </a:solidFill>
            </a:endParaRP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rtlCol="0"/>
          <a:lstStyle/>
          <a:p>
            <a:pPr rtl="0"/>
            <a:r>
              <a:rPr lang="en-US" noProof="0">
                <a:solidFill>
                  <a:schemeClr val="tx1"/>
                </a:solidFill>
              </a:rPr>
              <a:t>Click to edit Master subtitle style</a:t>
            </a:r>
            <a:endParaRPr lang="en-GB" noProof="0">
              <a:solidFill>
                <a:schemeClr val="tx1"/>
              </a:solidFill>
            </a:endParaRPr>
          </a:p>
        </p:txBody>
      </p:sp>
    </p:spTree>
    <p:extLst>
      <p:ext uri="{BB962C8B-B14F-4D97-AF65-F5344CB8AC3E}">
        <p14:creationId xmlns:p14="http://schemas.microsoft.com/office/powerpoint/2010/main" val="485679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rtlCol="0"/>
          <a:lstStyle/>
          <a:p>
            <a:pPr lvl="0" rtl="0"/>
            <a:r>
              <a:rPr lang="en-US" noProof="0"/>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rtlCol="0"/>
          <a:lstStyle/>
          <a:p>
            <a:pPr rtl="0"/>
            <a:r>
              <a:rPr lang="en-US" noProof="0"/>
              <a:t>Click icon to add picture</a:t>
            </a:r>
            <a:endParaRPr lang="en-GB" noProof="0"/>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rtlCol="0"/>
          <a:lstStyle/>
          <a:p>
            <a:pPr rtl="0"/>
            <a:r>
              <a:rPr lang="en-US" noProof="0"/>
              <a:t>Click icon to add picture</a:t>
            </a:r>
            <a:endParaRPr lang="en-GB" noProof="0"/>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255243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rtlCol="0">
            <a:normAutofit/>
          </a:bodyPr>
          <a:lstStyle/>
          <a:p>
            <a:pPr rtl="0"/>
            <a:r>
              <a:rPr lang="en-US" noProof="0"/>
              <a:t>Click to edit Master title style</a:t>
            </a:r>
            <a:endParaRPr lang="en-GB" noProof="0"/>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rtlCol="0"/>
          <a:lstStyle/>
          <a:p>
            <a:pPr rtl="0"/>
            <a:r>
              <a:rPr lang="en-US" noProof="0"/>
              <a:t>Click to edit Master subtitle style</a:t>
            </a:r>
            <a:endParaRPr lang="en-GB" noProof="0"/>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rtlCol="0"/>
          <a:lstStyle/>
          <a:p>
            <a:pPr rtl="0"/>
            <a:r>
              <a:rPr lang="en-US" noProof="0"/>
              <a:t>Click icon to add picture</a:t>
            </a:r>
            <a:endParaRPr lang="en-GB" noProof="0"/>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946890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18872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88720" y="295827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4572000" y="2051331"/>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4572000" y="295220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GB" noProof="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233512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rtl="0"/>
            <a:r>
              <a:rPr lang="en-GB" noProof="0"/>
              <a:t>20XX</a:t>
            </a: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Sample Footer Text</a:t>
            </a: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97016461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 id="2147483764" r:id="rId18"/>
    <p:sldLayoutId id="2147483766" r:id="rId19"/>
    <p:sldLayoutId id="2147483732" r:id="rId20"/>
    <p:sldLayoutId id="2147483736" r:id="rId21"/>
    <p:sldLayoutId id="2147483734" r:id="rId22"/>
    <p:sldLayoutId id="2147483743" r:id="rId23"/>
  </p:sldLayoutIdLst>
  <p:hf hdr="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pn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9.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google.com/url?sa=i&amp;url=https%3A%2F%2Fwww.gorgias.com%2Fblog%2Fresolution-time&amp;psig=AOvVaw2OSOJWyeDt-SWQ3aZUVkTS&amp;ust=1760753834966000&amp;source=images&amp;cd=vfe&amp;opi=89978449&amp;ved=0CBkQjhxqFwoTCNif-LDarpADFQAAAAAdAAAAABAE" TargetMode="External"/><Relationship Id="rId13" Type="http://schemas.openxmlformats.org/officeDocument/2006/relationships/hyperlink" Target="https://www.google.com/url?sa=i&amp;url=https%3A%2F%2Fnam.edu%2Fperspectives%2Fan-equity-agenda-for-the-field-of-health-care-quality-improvement%2F&amp;psig=AOvVaw3rfwBXCvvmiNvcXC9_l5bf&amp;ust=1760694817182000&amp;source=images&amp;cd=vfe&amp;opi=89978449&amp;ved=0CBkQjhxqFwoTCNjD4sjhrpADFQAAAAAdAAAAABAE" TargetMode="External"/><Relationship Id="rId3" Type="http://schemas.openxmlformats.org/officeDocument/2006/relationships/hyperlink" Target="https://www.google.com/url?sa=i&amp;url=https%3A%2F%2Fwww.journalslibrary.nihr.ac.uk%2Fhsdr%2FHSDR06380&amp;psig=AOvVaw2tSz9yeKD724PbmdtpDn8K&amp;ust=1760761314211000&amp;source=images&amp;cd=vfe&amp;opi=89978449&amp;ved=0CBkQjhxqFwoTCNDXnNvXrpADFQAAAAAdAAAAABAJ" TargetMode="External"/><Relationship Id="rId7" Type="http://schemas.openxmlformats.org/officeDocument/2006/relationships/hyperlink" Target="https://www.google.com/url?sa=i&amp;url=https%3A%2F%2Fwww.theguardian.com%2Fsociety%2F2013%2Fjan%2F30%2Ffinal-report-mid-staffs-scandal-devastating-nhs&amp;psig=AOvVaw3oaKe4GLJc8YOQFp2sX_PR&amp;ust=1760754677354000&amp;source=images&amp;cd=vfe&amp;opi=89978449&amp;ved=0CBkQjhxqFwoTCICTs_LYrpADFQAAAAAdAAAAABAE" TargetMode="External"/><Relationship Id="rId12" Type="http://schemas.openxmlformats.org/officeDocument/2006/relationships/hyperlink" Target="https://www.google.com/url?sa=i&amp;url=https%3A%2F%2Fwww.linkedin.com%2Fpulse%2F6-reasons-benchmarking-behavioral-health-outcomes-horizon-health&amp;psig=AOvVaw0LKAH1iX8YLg0ZKwlYjXEm&amp;ust=1760753024042000&amp;source=images&amp;cd=vfe&amp;opi=89978449&amp;ved=0CBkQjhxqFwoTCIiAjfvgrpADFQAAAAAdAAAAABAE" TargetMode="External"/><Relationship Id="rId2" Type="http://schemas.openxmlformats.org/officeDocument/2006/relationships/hyperlink" Target="https://www.google.com/url?sa=i&amp;url=https%3A%2F%2Fwww.theguardian.com%2Fsociety%2F2013%2Ffeb%2F06%2Fmid-staffs-hospital-scandal-guide&amp;psig=AOvVaw2tSz9yeKD724PbmdtpDn8K&amp;ust=1760761314211000&amp;source=images&amp;cd=vfe&amp;opi=89978449&amp;ved=0CBkQjhxqFwoTCNDXnNvXrpADFQAAAAAdAAAAABAE" TargetMode="External"/><Relationship Id="rId1" Type="http://schemas.openxmlformats.org/officeDocument/2006/relationships/slideLayout" Target="../slideLayouts/slideLayout2.xml"/><Relationship Id="rId6" Type="http://schemas.openxmlformats.org/officeDocument/2006/relationships/hyperlink" Target="https://www.google.com/url?sa=i&amp;url=https%3A%2F%2Fwww.telegraph.co.uk%2Fnews%2Fhealth%2Fnews%2F10526559%2FScandal-hit-hospital-trust-to-be-dissolved.html&amp;psig=AOvVaw2tSz9yeKD724PbmdtpDn8K&amp;ust=1760761314211000&amp;source=images&amp;cd=vfe&amp;opi=89978449&amp;ved=0CBkQjhxqFwoTCNDXnNvXrpADFQAAAAAdAAAAABA0" TargetMode="External"/><Relationship Id="rId11" Type="http://schemas.openxmlformats.org/officeDocument/2006/relationships/hyperlink" Target="https://www.google.com/url?sa=i&amp;url=https%3A%2F%2Friskonnect.com%2Fhealthcare%2Fincident-reporting-healthcare-improve-patient-safety%2F&amp;psig=AOvVaw0BE8QbX1smG54aOKJksXMk&amp;ust=1760911346836000&amp;source=images&amp;cd=vfe&amp;opi=89978449&amp;ved=0CBkQjhxqFwoTCJiUoIzgrpADFQAAAAAdAAAAABAL" TargetMode="External"/><Relationship Id="rId5" Type="http://schemas.openxmlformats.org/officeDocument/2006/relationships/hyperlink" Target="https://www.google.com/url?sa=i&amp;url=https%3A%2F%2Fwww.theguardian.com%2Fsociety%2F2010%2Ffeb%2F24%2Fmid-staffordshire-hospital-inquiry&amp;psig=AOvVaw2tSz9yeKD724PbmdtpDn8K&amp;ust=1760761314211000&amp;source=images&amp;cd=vfe&amp;opi=89978449&amp;ved=0CBkQjhxqFwoTCNDXnNvXrpADFQAAAAAdAAAAABAs" TargetMode="External"/><Relationship Id="rId10" Type="http://schemas.openxmlformats.org/officeDocument/2006/relationships/hyperlink" Target="https://www.google.com/url?sa=i&amp;url=https%3A%2F%2Fwww.healthrecoverysolutions.com%2Fblog%2Fimprove-patient-satisfaction-with-these-six-scores&amp;psig=AOvVaw3booFwC9DT4r2W7LlkurHQ&amp;ust=1760753434956000&amp;source=images&amp;cd=vfe&amp;opi=89978449&amp;ved=0CBkQjhxqFwoTCMCvzebfrpADFQAAAAAdAAAAABAE" TargetMode="External"/><Relationship Id="rId4" Type="http://schemas.openxmlformats.org/officeDocument/2006/relationships/hyperlink" Target="https://www.google.com/url?sa=i&amp;url=https%3A%2F%2Fwww.patientsafety.com%2Fen%2Fblog%2Fstaffing-shortages-affects-patient-safety&amp;psig=AOvVaw2tSz9yeKD724PbmdtpDn8K&amp;ust=1760761314211000&amp;source=images&amp;cd=vfe&amp;opi=89978449&amp;ved=0CBkQjhxqFwoTCNDXnNvXrpADFQAAAAAdAAAAABAS" TargetMode="External"/><Relationship Id="rId9" Type="http://schemas.openxmlformats.org/officeDocument/2006/relationships/hyperlink" Target="https://www.google.com/url?sa=i&amp;url=https%3A%2F%2Fwww.shutterstock.com%2Fsearch%2Fmortal-symbol%3Fimage_type%3Dvector&amp;psig=AOvVaw058qYeqXbgpxdJ68PuPamK&amp;ust=1760753695773000&amp;source=images&amp;cd=vfe&amp;opi=89978449&amp;ved=0CBkQjhxqFwoTCLjYwtTarpADFQAAAAAdAAAAABAE" TargetMode="External"/><Relationship Id="rId14" Type="http://schemas.openxmlformats.org/officeDocument/2006/relationships/hyperlink" Target="https://www.google.com/url?sa=i&amp;url=https%3A%2F%2Fsdg.guide%2Fconclusion-b2c7f9eb6127&amp;psig=AOvVaw2XKrCLjQoCsec8Blvl6UTc&amp;ust=1760911719308000&amp;source=images&amp;cd=vfe&amp;opi=89978449&amp;ved=0CBkQjhxqFwoTCLC67tnhrpADFQAAAAAdAAAAABA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66" name="Group 365">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67"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68"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69"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70"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71"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72"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73"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74"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75"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76"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77"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78"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79" name="Group 378">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80"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81"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82"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83"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84"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85"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86"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87"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88"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89"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90"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1"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2" name="Rectangle 39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3"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Title 3">
            <a:extLst>
              <a:ext uri="{FF2B5EF4-FFF2-40B4-BE49-F238E27FC236}">
                <a16:creationId xmlns:a16="http://schemas.microsoft.com/office/drawing/2014/main" id="{D7559F58-E7E3-4312-BFB5-D3B5719E827E}"/>
              </a:ext>
            </a:extLst>
          </p:cNvPr>
          <p:cNvSpPr>
            <a:spLocks noGrp="1"/>
          </p:cNvSpPr>
          <p:nvPr>
            <p:ph type="title"/>
          </p:nvPr>
        </p:nvSpPr>
        <p:spPr>
          <a:xfrm>
            <a:off x="1584338" y="228600"/>
            <a:ext cx="10466148" cy="1242152"/>
          </a:xfrm>
        </p:spPr>
        <p:txBody>
          <a:bodyPr vert="horz" lIns="91440" tIns="45720" rIns="91440" bIns="45720" rtlCol="0" anchor="t">
            <a:normAutofit fontScale="90000"/>
          </a:bodyPr>
          <a:lstStyle/>
          <a:p>
            <a:pPr>
              <a:lnSpc>
                <a:spcPct val="90000"/>
              </a:lnSpc>
            </a:pPr>
            <a:r>
              <a:rPr lang="en-US" sz="4400" b="1" dirty="0">
                <a:solidFill>
                  <a:srgbClr val="C00000"/>
                </a:solidFill>
                <a:latin typeface="Arial" panose="020B0604020202020204" pitchFamily="34" charset="0"/>
                <a:cs typeface="Arial" panose="020B0604020202020204" pitchFamily="34" charset="0"/>
              </a:rPr>
              <a:t>Mid Staffordshire NHS Foundation Trust (UK)</a:t>
            </a:r>
            <a:br>
              <a:rPr lang="en-US" sz="2800" b="1" dirty="0"/>
            </a:br>
            <a:br>
              <a:rPr lang="en-US" sz="2800" dirty="0"/>
            </a:br>
            <a:endParaRPr lang="en-US" sz="2800" dirty="0"/>
          </a:p>
        </p:txBody>
      </p:sp>
      <p:pic>
        <p:nvPicPr>
          <p:cNvPr id="11" name="Picture 10" descr="A bulletin board with pictures and signs&#10;&#10;AI-generated content may be incorrect.">
            <a:extLst>
              <a:ext uri="{FF2B5EF4-FFF2-40B4-BE49-F238E27FC236}">
                <a16:creationId xmlns:a16="http://schemas.microsoft.com/office/drawing/2014/main" id="{3735A928-618B-B814-08C2-8728E5981115}"/>
              </a:ext>
            </a:extLst>
          </p:cNvPr>
          <p:cNvPicPr>
            <a:picLocks noChangeAspect="1"/>
          </p:cNvPicPr>
          <p:nvPr/>
        </p:nvPicPr>
        <p:blipFill>
          <a:blip r:embed="rId3"/>
          <a:stretch>
            <a:fillRect/>
          </a:stretch>
        </p:blipFill>
        <p:spPr>
          <a:xfrm>
            <a:off x="7657636" y="1673679"/>
            <a:ext cx="4327535" cy="4237543"/>
          </a:xfrm>
          <a:prstGeom prst="rect">
            <a:avLst/>
          </a:prstGeom>
        </p:spPr>
      </p:pic>
      <p:sp>
        <p:nvSpPr>
          <p:cNvPr id="13" name="Footer Placeholder 5">
            <a:extLst>
              <a:ext uri="{FF2B5EF4-FFF2-40B4-BE49-F238E27FC236}">
                <a16:creationId xmlns:a16="http://schemas.microsoft.com/office/drawing/2014/main" id="{9795C32C-DC7E-9C28-CCC6-397D85DF6052}"/>
              </a:ext>
            </a:extLst>
          </p:cNvPr>
          <p:cNvSpPr>
            <a:spLocks noGrp="1"/>
          </p:cNvSpPr>
          <p:nvPr>
            <p:ph type="ftr" sz="quarter" idx="11"/>
          </p:nvPr>
        </p:nvSpPr>
        <p:spPr>
          <a:xfrm>
            <a:off x="2589212" y="6135808"/>
            <a:ext cx="7619999" cy="365125"/>
          </a:xfrm>
        </p:spPr>
        <p:txBody>
          <a:bodyPr vert="horz" lIns="91440" tIns="45720" rIns="91440" bIns="45720" rtlCol="0" anchor="ctr">
            <a:normAutofit/>
          </a:bodyPr>
          <a:lstStyle/>
          <a:p>
            <a:pPr defTabSz="914400">
              <a:spcAft>
                <a:spcPts val="600"/>
              </a:spcAft>
            </a:pPr>
            <a:r>
              <a:rPr lang="en-US" kern="1200">
                <a:solidFill>
                  <a:schemeClr val="tx1">
                    <a:tint val="75000"/>
                  </a:schemeClr>
                </a:solidFill>
                <a:latin typeface="+mn-lt"/>
                <a:ea typeface="+mn-ea"/>
                <a:cs typeface="+mn-cs"/>
              </a:rPr>
              <a:t>Nomathemba Amanda Socikwa</a:t>
            </a:r>
            <a:endParaRPr lang="en-US" kern="1200" noProof="0">
              <a:solidFill>
                <a:schemeClr val="tx1">
                  <a:tint val="75000"/>
                </a:schemeClr>
              </a:solidFill>
              <a:latin typeface="+mn-lt"/>
              <a:ea typeface="+mn-ea"/>
              <a:cs typeface="+mn-cs"/>
            </a:endParaRPr>
          </a:p>
        </p:txBody>
      </p:sp>
      <p:sp>
        <p:nvSpPr>
          <p:cNvPr id="15" name="Date Placeholder 6">
            <a:extLst>
              <a:ext uri="{FF2B5EF4-FFF2-40B4-BE49-F238E27FC236}">
                <a16:creationId xmlns:a16="http://schemas.microsoft.com/office/drawing/2014/main" id="{D7156A24-8BD1-4E52-9EC0-995C0B94406D}"/>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noProof="0"/>
              <a:t>20XX</a:t>
            </a:r>
          </a:p>
        </p:txBody>
      </p:sp>
      <p:graphicFrame>
        <p:nvGraphicFramePr>
          <p:cNvPr id="86" name="Subtitle 4">
            <a:extLst>
              <a:ext uri="{FF2B5EF4-FFF2-40B4-BE49-F238E27FC236}">
                <a16:creationId xmlns:a16="http://schemas.microsoft.com/office/drawing/2014/main" id="{4456E1C2-F106-3E9F-246A-F8FD2AB9FAB0}"/>
              </a:ext>
            </a:extLst>
          </p:cNvPr>
          <p:cNvGraphicFramePr>
            <a:graphicFrameLocks noGrp="1"/>
          </p:cNvGraphicFramePr>
          <p:nvPr>
            <p:ph idx="1"/>
            <p:extLst>
              <p:ext uri="{D42A27DB-BD31-4B8C-83A1-F6EECF244321}">
                <p14:modId xmlns:p14="http://schemas.microsoft.com/office/powerpoint/2010/main" val="3108302570"/>
              </p:ext>
            </p:extLst>
          </p:nvPr>
        </p:nvGraphicFramePr>
        <p:xfrm>
          <a:off x="794487" y="1221672"/>
          <a:ext cx="6719447" cy="52116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9" name="Group 98">
            <a:extLst>
              <a:ext uri="{FF2B5EF4-FFF2-40B4-BE49-F238E27FC236}">
                <a16:creationId xmlns:a16="http://schemas.microsoft.com/office/drawing/2014/main" id="{65B378DD-3302-4E46-B933-A3A4720E2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0" name="Freeform 11">
              <a:extLst>
                <a:ext uri="{FF2B5EF4-FFF2-40B4-BE49-F238E27FC236}">
                  <a16:creationId xmlns:a16="http://schemas.microsoft.com/office/drawing/2014/main" id="{DFCBBDC3-1668-4E92-88DB-9D5F622F3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1" name="Freeform 12">
              <a:extLst>
                <a:ext uri="{FF2B5EF4-FFF2-40B4-BE49-F238E27FC236}">
                  <a16:creationId xmlns:a16="http://schemas.microsoft.com/office/drawing/2014/main" id="{31F8CDD4-C1DD-481E-AE1A-CECF28784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2" name="Freeform 13">
              <a:extLst>
                <a:ext uri="{FF2B5EF4-FFF2-40B4-BE49-F238E27FC236}">
                  <a16:creationId xmlns:a16="http://schemas.microsoft.com/office/drawing/2014/main" id="{EECE6682-CC9D-4055-B817-C485C0706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3" name="Freeform 14">
              <a:extLst>
                <a:ext uri="{FF2B5EF4-FFF2-40B4-BE49-F238E27FC236}">
                  <a16:creationId xmlns:a16="http://schemas.microsoft.com/office/drawing/2014/main" id="{270E295D-337F-4604-BA41-8AF78AB4B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4" name="Freeform 15">
              <a:extLst>
                <a:ext uri="{FF2B5EF4-FFF2-40B4-BE49-F238E27FC236}">
                  <a16:creationId xmlns:a16="http://schemas.microsoft.com/office/drawing/2014/main" id="{205B2E94-9D47-4E73-B43F-8C5DB94CC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5" name="Freeform 16">
              <a:extLst>
                <a:ext uri="{FF2B5EF4-FFF2-40B4-BE49-F238E27FC236}">
                  <a16:creationId xmlns:a16="http://schemas.microsoft.com/office/drawing/2014/main" id="{525A065C-3663-45A6-B19B-D4A4525C3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6" name="Freeform 17">
              <a:extLst>
                <a:ext uri="{FF2B5EF4-FFF2-40B4-BE49-F238E27FC236}">
                  <a16:creationId xmlns:a16="http://schemas.microsoft.com/office/drawing/2014/main" id="{B2453C32-1BD0-4AD5-9A40-A76B602713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 name="Freeform 18">
              <a:extLst>
                <a:ext uri="{FF2B5EF4-FFF2-40B4-BE49-F238E27FC236}">
                  <a16:creationId xmlns:a16="http://schemas.microsoft.com/office/drawing/2014/main" id="{09A9F5DF-D82E-49E5-B7B1-9CF50291A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 name="Freeform 19">
              <a:extLst>
                <a:ext uri="{FF2B5EF4-FFF2-40B4-BE49-F238E27FC236}">
                  <a16:creationId xmlns:a16="http://schemas.microsoft.com/office/drawing/2014/main" id="{F4E5C9FC-074A-4B8D-A737-4877EC56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9" name="Freeform 20">
              <a:extLst>
                <a:ext uri="{FF2B5EF4-FFF2-40B4-BE49-F238E27FC236}">
                  <a16:creationId xmlns:a16="http://schemas.microsoft.com/office/drawing/2014/main" id="{CEEA9B79-734E-412B-AC12-F59A37CBE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 name="Freeform 21">
              <a:extLst>
                <a:ext uri="{FF2B5EF4-FFF2-40B4-BE49-F238E27FC236}">
                  <a16:creationId xmlns:a16="http://schemas.microsoft.com/office/drawing/2014/main" id="{6680E6FE-1392-4677-96BA-2015ED508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1" name="Freeform 22">
              <a:extLst>
                <a:ext uri="{FF2B5EF4-FFF2-40B4-BE49-F238E27FC236}">
                  <a16:creationId xmlns:a16="http://schemas.microsoft.com/office/drawing/2014/main" id="{5A089533-9FE1-4EAC-90AA-A6E0423D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2" name="Group 111">
            <a:extLst>
              <a:ext uri="{FF2B5EF4-FFF2-40B4-BE49-F238E27FC236}">
                <a16:creationId xmlns:a16="http://schemas.microsoft.com/office/drawing/2014/main" id="{B96A5ECF-03BC-41D7-9EF2-7C9F3EBD48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3" name="Freeform 27">
              <a:extLst>
                <a:ext uri="{FF2B5EF4-FFF2-40B4-BE49-F238E27FC236}">
                  <a16:creationId xmlns:a16="http://schemas.microsoft.com/office/drawing/2014/main" id="{17FD984D-FF88-4F1E-A057-F87EDFB0E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4" name="Freeform 28">
              <a:extLst>
                <a:ext uri="{FF2B5EF4-FFF2-40B4-BE49-F238E27FC236}">
                  <a16:creationId xmlns:a16="http://schemas.microsoft.com/office/drawing/2014/main" id="{14512BF1-B700-4263-A407-558870DC9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5" name="Freeform 29">
              <a:extLst>
                <a:ext uri="{FF2B5EF4-FFF2-40B4-BE49-F238E27FC236}">
                  <a16:creationId xmlns:a16="http://schemas.microsoft.com/office/drawing/2014/main" id="{14B7DA2B-C0FD-4B76-9DE8-57B21ADECA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6" name="Freeform 30">
              <a:extLst>
                <a:ext uri="{FF2B5EF4-FFF2-40B4-BE49-F238E27FC236}">
                  <a16:creationId xmlns:a16="http://schemas.microsoft.com/office/drawing/2014/main" id="{3D539ACC-402B-41D7-AB55-2CA6D4AFBE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7" name="Freeform 31">
              <a:extLst>
                <a:ext uri="{FF2B5EF4-FFF2-40B4-BE49-F238E27FC236}">
                  <a16:creationId xmlns:a16="http://schemas.microsoft.com/office/drawing/2014/main" id="{29ABEBE4-C03A-4F8B-9552-BE7B0756E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8" name="Freeform 32">
              <a:extLst>
                <a:ext uri="{FF2B5EF4-FFF2-40B4-BE49-F238E27FC236}">
                  <a16:creationId xmlns:a16="http://schemas.microsoft.com/office/drawing/2014/main" id="{06F8AB47-16A6-4ACC-A359-8D11B80BAF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9" name="Freeform 33">
              <a:extLst>
                <a:ext uri="{FF2B5EF4-FFF2-40B4-BE49-F238E27FC236}">
                  <a16:creationId xmlns:a16="http://schemas.microsoft.com/office/drawing/2014/main" id="{E4EC0B00-F7F3-4124-988D-8D9355A7A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0" name="Freeform 34">
              <a:extLst>
                <a:ext uri="{FF2B5EF4-FFF2-40B4-BE49-F238E27FC236}">
                  <a16:creationId xmlns:a16="http://schemas.microsoft.com/office/drawing/2014/main" id="{9E168AD9-9552-4A31-A112-B9CBDC27B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1" name="Freeform 35">
              <a:extLst>
                <a:ext uri="{FF2B5EF4-FFF2-40B4-BE49-F238E27FC236}">
                  <a16:creationId xmlns:a16="http://schemas.microsoft.com/office/drawing/2014/main" id="{1239135D-B71A-4C3E-B5AF-69B712798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22" name="Freeform 36">
              <a:extLst>
                <a:ext uri="{FF2B5EF4-FFF2-40B4-BE49-F238E27FC236}">
                  <a16:creationId xmlns:a16="http://schemas.microsoft.com/office/drawing/2014/main" id="{FD1D2D40-4C02-4265-A8E1-99128A70E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3" name="Freeform 37">
              <a:extLst>
                <a:ext uri="{FF2B5EF4-FFF2-40B4-BE49-F238E27FC236}">
                  <a16:creationId xmlns:a16="http://schemas.microsoft.com/office/drawing/2014/main" id="{76630F5F-FA2F-49F1-8E43-2FCE32862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24" name="Freeform 38">
              <a:extLst>
                <a:ext uri="{FF2B5EF4-FFF2-40B4-BE49-F238E27FC236}">
                  <a16:creationId xmlns:a16="http://schemas.microsoft.com/office/drawing/2014/main" id="{086AF07B-F818-436B-ACB1-79BC976AF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25" name="Rectangle 124">
            <a:extLst>
              <a:ext uri="{FF2B5EF4-FFF2-40B4-BE49-F238E27FC236}">
                <a16:creationId xmlns:a16="http://schemas.microsoft.com/office/drawing/2014/main" id="{32414B5A-E45A-41FB-B0D4-F2041B8E6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6" name="Freeform 11">
            <a:extLst>
              <a:ext uri="{FF2B5EF4-FFF2-40B4-BE49-F238E27FC236}">
                <a16:creationId xmlns:a16="http://schemas.microsoft.com/office/drawing/2014/main" id="{F314F073-B3D5-4E5E-BC7E-560789B24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27" name="Rectangle 126">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Placeholder 6" descr="A sign with text on it&#10;&#10;AI-generated content may be incorrect.">
            <a:extLst>
              <a:ext uri="{FF2B5EF4-FFF2-40B4-BE49-F238E27FC236}">
                <a16:creationId xmlns:a16="http://schemas.microsoft.com/office/drawing/2014/main" id="{D3DF895F-4433-6E18-EB03-9D06587F0C13}"/>
              </a:ext>
            </a:extLst>
          </p:cNvPr>
          <p:cNvPicPr>
            <a:picLocks noGrp="1" noChangeAspect="1"/>
          </p:cNvPicPr>
          <p:nvPr>
            <p:ph type="pic" sz="quarter" idx="13"/>
          </p:nvPr>
        </p:nvPicPr>
        <p:blipFill>
          <a:blip r:embed="rId3">
            <a:alphaModFix amt="35000"/>
          </a:blip>
          <a:srcRect l="3238" r="3239" b="1"/>
          <a:stretch>
            <a:fillRect/>
          </a:stretch>
        </p:blipFill>
        <p:spPr>
          <a:xfrm>
            <a:off x="20" y="10"/>
            <a:ext cx="6099028" cy="3428990"/>
          </a:xfrm>
          <a:prstGeom prst="rect">
            <a:avLst/>
          </a:prstGeom>
        </p:spPr>
      </p:pic>
      <p:pic>
        <p:nvPicPr>
          <p:cNvPr id="24" name="Picture Placeholder 23" descr="A diagram of a company&#10;&#10;AI-generated content may be incorrect.">
            <a:extLst>
              <a:ext uri="{FF2B5EF4-FFF2-40B4-BE49-F238E27FC236}">
                <a16:creationId xmlns:a16="http://schemas.microsoft.com/office/drawing/2014/main" id="{2D42F0EC-5735-DB9B-14A6-5E0B164A1B0E}"/>
              </a:ext>
            </a:extLst>
          </p:cNvPr>
          <p:cNvPicPr>
            <a:picLocks noGrp="1" noChangeAspect="1"/>
          </p:cNvPicPr>
          <p:nvPr>
            <p:ph type="pic" sz="quarter" idx="16"/>
          </p:nvPr>
        </p:nvPicPr>
        <p:blipFill>
          <a:blip r:embed="rId4">
            <a:alphaModFix amt="35000"/>
          </a:blip>
          <a:srcRect t="26800" r="-1" b="11917"/>
          <a:stretch>
            <a:fillRect/>
          </a:stretch>
        </p:blipFill>
        <p:spPr>
          <a:xfrm>
            <a:off x="6102096" y="10"/>
            <a:ext cx="6089904" cy="3428990"/>
          </a:xfrm>
          <a:prstGeom prst="rect">
            <a:avLst/>
          </a:prstGeom>
        </p:spPr>
      </p:pic>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1717405" y="624110"/>
            <a:ext cx="9787208" cy="1280890"/>
          </a:xfrm>
        </p:spPr>
        <p:txBody>
          <a:bodyPr vert="horz" lIns="91440" tIns="45720" rIns="91440" bIns="45720" rtlCol="0" anchor="t">
            <a:normAutofit/>
          </a:bodyPr>
          <a:lstStyle/>
          <a:p>
            <a:r>
              <a:rPr lang="en-US" sz="4400" dirty="0">
                <a:solidFill>
                  <a:srgbClr val="C00000"/>
                </a:solidFill>
                <a:latin typeface="Arial" panose="020B0604020202020204" pitchFamily="34" charset="0"/>
                <a:cs typeface="Arial" panose="020B0604020202020204" pitchFamily="34" charset="0"/>
              </a:rPr>
              <a:t>Agenda</a:t>
            </a:r>
          </a:p>
        </p:txBody>
      </p:sp>
      <p:sp>
        <p:nvSpPr>
          <p:cNvPr id="18" name="Slide Number Placeholder 17">
            <a:extLst>
              <a:ext uri="{FF2B5EF4-FFF2-40B4-BE49-F238E27FC236}">
                <a16:creationId xmlns:a16="http://schemas.microsoft.com/office/drawing/2014/main" id="{D2077A5E-18AF-4957-9966-6DBE3C4A5A49}"/>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defTabSz="914400">
              <a:lnSpc>
                <a:spcPct val="90000"/>
              </a:lnSpc>
              <a:spcAft>
                <a:spcPts val="600"/>
              </a:spcAft>
            </a:pPr>
            <a:fld id="{3A98EE3D-8CD1-4C3F-BD1C-C98C9596463C}" type="slidenum">
              <a:rPr lang="en-US" sz="1900">
                <a:solidFill>
                  <a:srgbClr val="C00000"/>
                </a:solidFill>
              </a:rPr>
              <a:pPr defTabSz="914400">
                <a:lnSpc>
                  <a:spcPct val="90000"/>
                </a:lnSpc>
                <a:spcAft>
                  <a:spcPts val="600"/>
                </a:spcAft>
              </a:pPr>
              <a:t>2</a:t>
            </a:fld>
            <a:endParaRPr lang="en-US" sz="1900" dirty="0">
              <a:solidFill>
                <a:srgbClr val="C00000"/>
              </a:solidFill>
            </a:endParaRPr>
          </a:p>
        </p:txBody>
      </p:sp>
      <p:pic>
        <p:nvPicPr>
          <p:cNvPr id="21" name="Picture Placeholder 20" descr="Several women standing in front of a wall with posters&#10;&#10;AI-generated content may be incorrect.">
            <a:extLst>
              <a:ext uri="{FF2B5EF4-FFF2-40B4-BE49-F238E27FC236}">
                <a16:creationId xmlns:a16="http://schemas.microsoft.com/office/drawing/2014/main" id="{0662C03D-F83E-B498-3BC5-AF13D78D62BD}"/>
              </a:ext>
            </a:extLst>
          </p:cNvPr>
          <p:cNvPicPr>
            <a:picLocks noGrp="1" noChangeAspect="1"/>
          </p:cNvPicPr>
          <p:nvPr>
            <p:ph type="pic" sz="quarter" idx="15"/>
          </p:nvPr>
        </p:nvPicPr>
        <p:blipFill>
          <a:blip r:embed="rId5">
            <a:alphaModFix amt="35000"/>
          </a:blip>
          <a:srcRect l="6620" r="3" b="3"/>
          <a:stretch>
            <a:fillRect/>
          </a:stretch>
        </p:blipFill>
        <p:spPr>
          <a:xfrm>
            <a:off x="20" y="3429000"/>
            <a:ext cx="6099028" cy="3429000"/>
          </a:xfrm>
          <a:prstGeom prst="rect">
            <a:avLst/>
          </a:prstGeom>
        </p:spPr>
      </p:pic>
      <p:pic>
        <p:nvPicPr>
          <p:cNvPr id="14" name="Picture Placeholder 13" descr="A bulletin board with pictures and signs&#10;&#10;AI-generated content may be incorrect.">
            <a:extLst>
              <a:ext uri="{FF2B5EF4-FFF2-40B4-BE49-F238E27FC236}">
                <a16:creationId xmlns:a16="http://schemas.microsoft.com/office/drawing/2014/main" id="{C41807B4-F55D-4062-D514-4DCFE7F54235}"/>
              </a:ext>
            </a:extLst>
          </p:cNvPr>
          <p:cNvPicPr>
            <a:picLocks noGrp="1" noChangeAspect="1"/>
          </p:cNvPicPr>
          <p:nvPr>
            <p:ph type="pic" sz="quarter" idx="14"/>
          </p:nvPr>
        </p:nvPicPr>
        <p:blipFill>
          <a:blip r:embed="rId6">
            <a:alphaModFix amt="35000"/>
          </a:blip>
          <a:srcRect r="6618" b="1"/>
          <a:stretch>
            <a:fillRect/>
          </a:stretch>
        </p:blipFill>
        <p:spPr>
          <a:xfrm>
            <a:off x="6102096" y="3429000"/>
            <a:ext cx="6089904" cy="3429000"/>
          </a:xfrm>
          <a:prstGeom prst="rect">
            <a:avLst/>
          </a:prstGeom>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769734" y="1478479"/>
            <a:ext cx="10734878" cy="4556643"/>
          </a:xfrm>
        </p:spPr>
        <p:txBody>
          <a:bodyPr vert="horz" lIns="91440" tIns="45720" rIns="91440" bIns="45720" rtlCol="0">
            <a:normAutofit fontScale="92500" lnSpcReduction="20000"/>
          </a:bodyPr>
          <a:lstStyle/>
          <a:p>
            <a:pPr marL="0" indent="0">
              <a:buClr>
                <a:srgbClr val="E9E210"/>
              </a:buClr>
            </a:pPr>
            <a:endParaRPr lang="en-US" dirty="0"/>
          </a:p>
          <a:p>
            <a:pPr>
              <a:buClr>
                <a:srgbClr val="E9E210"/>
              </a:buClr>
            </a:pPr>
            <a:r>
              <a:rPr lang="en-US" sz="2100" b="1" dirty="0">
                <a:highlight>
                  <a:srgbClr val="C0C0C0"/>
                </a:highlight>
                <a:latin typeface="Arial" panose="020B0604020202020204" pitchFamily="34" charset="0"/>
                <a:cs typeface="Arial" panose="020B0604020202020204" pitchFamily="34" charset="0"/>
              </a:rPr>
              <a:t>Main issues</a:t>
            </a:r>
          </a:p>
          <a:p>
            <a:pPr>
              <a:buClr>
                <a:srgbClr val="E9E210"/>
              </a:buClr>
            </a:pPr>
            <a:r>
              <a:rPr lang="en-US" sz="2100" b="1" dirty="0">
                <a:highlight>
                  <a:srgbClr val="C0C0C0"/>
                </a:highlight>
                <a:latin typeface="Arial" panose="020B0604020202020204" pitchFamily="34" charset="0"/>
                <a:cs typeface="Arial" panose="020B0604020202020204" pitchFamily="34" charset="0"/>
              </a:rPr>
              <a:t>Swiss cheese model</a:t>
            </a:r>
          </a:p>
          <a:p>
            <a:pPr>
              <a:buClr>
                <a:srgbClr val="E9E210"/>
              </a:buClr>
            </a:pPr>
            <a:r>
              <a:rPr lang="en-US" sz="2100" b="1" dirty="0">
                <a:highlight>
                  <a:srgbClr val="C0C0C0"/>
                </a:highlight>
                <a:latin typeface="Arial" panose="020B0604020202020204" pitchFamily="34" charset="0"/>
                <a:cs typeface="Arial" panose="020B0604020202020204" pitchFamily="34" charset="0"/>
              </a:rPr>
              <a:t>Swiss cheese table</a:t>
            </a:r>
          </a:p>
          <a:p>
            <a:pPr>
              <a:buClr>
                <a:srgbClr val="E9E210"/>
              </a:buClr>
            </a:pPr>
            <a:r>
              <a:rPr lang="en-GB" sz="2100" b="1" dirty="0">
                <a:highlight>
                  <a:srgbClr val="C0C0C0"/>
                </a:highlight>
                <a:latin typeface="Arial" panose="020B0604020202020204" pitchFamily="34" charset="0"/>
                <a:cs typeface="Arial" panose="020B0604020202020204" pitchFamily="34" charset="0"/>
              </a:rPr>
              <a:t>Root Causes Using the Swiss Cheese Model</a:t>
            </a:r>
          </a:p>
          <a:p>
            <a:pPr>
              <a:buClr>
                <a:srgbClr val="E9E210"/>
              </a:buClr>
            </a:pPr>
            <a:r>
              <a:rPr lang="en-GB" sz="2100" b="1" dirty="0">
                <a:highlight>
                  <a:srgbClr val="C0C0C0"/>
                </a:highlight>
                <a:latin typeface="Arial" panose="020B0604020202020204" pitchFamily="34" charset="0"/>
                <a:cs typeface="Arial" panose="020B0604020202020204" pitchFamily="34" charset="0"/>
              </a:rPr>
              <a:t>Policy Issues Contributing to Root Causes</a:t>
            </a:r>
          </a:p>
          <a:p>
            <a:pPr>
              <a:buClr>
                <a:srgbClr val="E9E210"/>
              </a:buClr>
            </a:pPr>
            <a:r>
              <a:rPr lang="en-GB" sz="2100" b="1" dirty="0">
                <a:highlight>
                  <a:srgbClr val="C0C0C0"/>
                </a:highlight>
                <a:latin typeface="Arial" panose="020B0604020202020204" pitchFamily="34" charset="0"/>
                <a:cs typeface="Arial" panose="020B0604020202020204" pitchFamily="34" charset="0"/>
              </a:rPr>
              <a:t>Impact on Quality, Efficiency, and Equity of Health Services</a:t>
            </a:r>
          </a:p>
          <a:p>
            <a:pPr>
              <a:buClr>
                <a:srgbClr val="E9E210"/>
              </a:buClr>
            </a:pPr>
            <a:r>
              <a:rPr lang="en-GB" sz="2100" b="1" dirty="0">
                <a:highlight>
                  <a:srgbClr val="C0C0C0"/>
                </a:highlight>
                <a:latin typeface="Arial" panose="020B0604020202020204" pitchFamily="34" charset="0"/>
                <a:cs typeface="Arial" panose="020B0604020202020204" pitchFamily="34" charset="0"/>
              </a:rPr>
              <a:t>Benchmarking table </a:t>
            </a:r>
          </a:p>
          <a:p>
            <a:pPr>
              <a:buClr>
                <a:srgbClr val="E9E210"/>
              </a:buClr>
            </a:pPr>
            <a:r>
              <a:rPr lang="en-US" sz="2100" b="1" dirty="0">
                <a:highlight>
                  <a:srgbClr val="C0C0C0"/>
                </a:highlight>
                <a:latin typeface="Arial" panose="020B0604020202020204" pitchFamily="34" charset="0"/>
                <a:cs typeface="Arial" panose="020B0604020202020204" pitchFamily="34" charset="0"/>
              </a:rPr>
              <a:t>Theoretical Frameworks and Models</a:t>
            </a:r>
          </a:p>
          <a:p>
            <a:pPr>
              <a:buClr>
                <a:srgbClr val="E9E210"/>
              </a:buClr>
            </a:pPr>
            <a:r>
              <a:rPr lang="en-US" sz="2100" b="1" dirty="0">
                <a:highlight>
                  <a:srgbClr val="C0C0C0"/>
                </a:highlight>
                <a:latin typeface="Arial" panose="020B0604020202020204" pitchFamily="34" charset="0"/>
                <a:cs typeface="Arial" panose="020B0604020202020204" pitchFamily="34" charset="0"/>
              </a:rPr>
              <a:t>Conclusion</a:t>
            </a:r>
          </a:p>
          <a:p>
            <a:pPr>
              <a:buClr>
                <a:srgbClr val="E9E210"/>
              </a:buClr>
            </a:pPr>
            <a:r>
              <a:rPr lang="en-US" sz="2100" b="1" dirty="0">
                <a:highlight>
                  <a:srgbClr val="C0C0C0"/>
                </a:highlight>
                <a:latin typeface="Arial" panose="020B0604020202020204" pitchFamily="34" charset="0"/>
                <a:cs typeface="Arial" panose="020B0604020202020204" pitchFamily="34" charset="0"/>
              </a:rPr>
              <a:t>Introducing the report</a:t>
            </a:r>
          </a:p>
          <a:p>
            <a:pPr>
              <a:buClr>
                <a:srgbClr val="E9E210"/>
              </a:buClr>
            </a:pPr>
            <a:r>
              <a:rPr lang="en-US" sz="2100" b="1" dirty="0">
                <a:highlight>
                  <a:srgbClr val="C0C0C0"/>
                </a:highlight>
                <a:latin typeface="Arial" panose="020B0604020202020204" pitchFamily="34" charset="0"/>
                <a:cs typeface="Arial" panose="020B0604020202020204" pitchFamily="34" charset="0"/>
              </a:rPr>
              <a:t>References </a:t>
            </a:r>
          </a:p>
          <a:p>
            <a:pPr>
              <a:buClr>
                <a:srgbClr val="E9E210"/>
              </a:buClr>
            </a:pPr>
            <a:endParaRPr lang="en-US" dirty="0">
              <a:solidFill>
                <a:schemeClr val="tx1">
                  <a:lumMod val="75000"/>
                  <a:lumOff val="25000"/>
                </a:schemeClr>
              </a:solidFill>
            </a:endParaRPr>
          </a:p>
        </p:txBody>
      </p:sp>
      <p:sp>
        <p:nvSpPr>
          <p:cNvPr id="17" name="Footer Placeholder 16">
            <a:extLst>
              <a:ext uri="{FF2B5EF4-FFF2-40B4-BE49-F238E27FC236}">
                <a16:creationId xmlns:a16="http://schemas.microsoft.com/office/drawing/2014/main" id="{9011F41C-F343-402F-840A-70C98C309B5D}"/>
              </a:ext>
            </a:extLst>
          </p:cNvPr>
          <p:cNvSpPr>
            <a:spLocks noGrp="1"/>
          </p:cNvSpPr>
          <p:nvPr>
            <p:ph type="ftr" sz="quarter" idx="11"/>
          </p:nvPr>
        </p:nvSpPr>
        <p:spPr>
          <a:xfrm>
            <a:off x="2589212" y="6135808"/>
            <a:ext cx="7619999" cy="365125"/>
          </a:xfrm>
        </p:spPr>
        <p:txBody>
          <a:bodyPr vert="horz" lIns="91440" tIns="45720" rIns="91440" bIns="45720" rtlCol="0" anchor="ctr">
            <a:normAutofit/>
          </a:bodyPr>
          <a:lstStyle/>
          <a:p>
            <a:pPr defTabSz="914400">
              <a:spcAft>
                <a:spcPts val="600"/>
              </a:spcAft>
            </a:pPr>
            <a:r>
              <a:rPr lang="en-US" kern="1200">
                <a:solidFill>
                  <a:prstClr val="white">
                    <a:tint val="75000"/>
                  </a:prstClr>
                </a:solidFill>
                <a:latin typeface="+mn-lt"/>
                <a:ea typeface="+mn-ea"/>
                <a:cs typeface="+mn-cs"/>
              </a:rPr>
              <a:t>Nomathemba Amanda Socikwa</a:t>
            </a:r>
          </a:p>
          <a:p>
            <a:pPr defTabSz="914400">
              <a:spcAft>
                <a:spcPts val="600"/>
              </a:spcAft>
            </a:pPr>
            <a:endParaRPr lang="en-US" kern="1200">
              <a:solidFill>
                <a:prstClr val="white">
                  <a:tint val="75000"/>
                </a:prstClr>
              </a:solidFill>
              <a:latin typeface="+mn-lt"/>
              <a:ea typeface="+mn-ea"/>
              <a:cs typeface="+mn-cs"/>
            </a:endParaRPr>
          </a:p>
        </p:txBody>
      </p:sp>
      <p:sp>
        <p:nvSpPr>
          <p:cNvPr id="16" name="Date Placeholder 15">
            <a:extLst>
              <a:ext uri="{FF2B5EF4-FFF2-40B4-BE49-F238E27FC236}">
                <a16:creationId xmlns:a16="http://schemas.microsoft.com/office/drawing/2014/main" id="{95DF7CD3-0A75-4DF4-8D0D-D9476E843584}"/>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a:solidFill>
                  <a:prstClr val="white">
                    <a:tint val="75000"/>
                  </a:prstClr>
                </a:solidFill>
              </a:rPr>
              <a:t>20XX</a:t>
            </a:r>
          </a:p>
        </p:txBody>
      </p:sp>
    </p:spTree>
    <p:extLst>
      <p:ext uri="{BB962C8B-B14F-4D97-AF65-F5344CB8AC3E}">
        <p14:creationId xmlns:p14="http://schemas.microsoft.com/office/powerpoint/2010/main" val="22333910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911928" y="446088"/>
            <a:ext cx="3117272" cy="976312"/>
          </a:xfrm>
        </p:spPr>
        <p:txBody>
          <a:bodyPr rtlCol="0" anchor="b">
            <a:normAutofit/>
          </a:bodyPr>
          <a:lstStyle/>
          <a:p>
            <a:r>
              <a:rPr lang="en-GB" sz="3200" b="1" dirty="0">
                <a:solidFill>
                  <a:srgbClr val="C00000"/>
                </a:solidFill>
                <a:latin typeface="Arial" panose="020B0604020202020204" pitchFamily="34" charset="0"/>
                <a:cs typeface="Arial" panose="020B0604020202020204" pitchFamily="34" charset="0"/>
              </a:rPr>
              <a:t>Main Issues</a:t>
            </a:r>
            <a:br>
              <a:rPr lang="en-GB" dirty="0"/>
            </a:br>
            <a:endParaRPr lang="en-GB" dirty="0"/>
          </a:p>
        </p:txBody>
      </p:sp>
      <p:graphicFrame>
        <p:nvGraphicFramePr>
          <p:cNvPr id="17" name="Content Placeholder 2">
            <a:extLst>
              <a:ext uri="{FF2B5EF4-FFF2-40B4-BE49-F238E27FC236}">
                <a16:creationId xmlns:a16="http://schemas.microsoft.com/office/drawing/2014/main" id="{584FAC9F-739D-6BB2-FE2D-F8DC1DBB45E5}"/>
              </a:ext>
            </a:extLst>
          </p:cNvPr>
          <p:cNvGraphicFramePr>
            <a:graphicFrameLocks noGrp="1"/>
          </p:cNvGraphicFramePr>
          <p:nvPr>
            <p:ph idx="1"/>
            <p:extLst>
              <p:ext uri="{D42A27DB-BD31-4B8C-83A1-F6EECF244321}">
                <p14:modId xmlns:p14="http://schemas.microsoft.com/office/powerpoint/2010/main" val="2993576857"/>
              </p:ext>
            </p:extLst>
          </p:nvPr>
        </p:nvGraphicFramePr>
        <p:xfrm>
          <a:off x="4441180" y="446088"/>
          <a:ext cx="7063433" cy="59658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 Placeholder 3">
            <a:extLst>
              <a:ext uri="{FF2B5EF4-FFF2-40B4-BE49-F238E27FC236}">
                <a16:creationId xmlns:a16="http://schemas.microsoft.com/office/drawing/2014/main" id="{6F6B1A95-6A55-3679-897B-2C32EF25F11C}"/>
              </a:ext>
            </a:extLst>
          </p:cNvPr>
          <p:cNvSpPr>
            <a:spLocks noGrp="1"/>
          </p:cNvSpPr>
          <p:nvPr>
            <p:ph type="body" sz="half" idx="2"/>
          </p:nvPr>
        </p:nvSpPr>
        <p:spPr>
          <a:xfrm>
            <a:off x="950914" y="1697158"/>
            <a:ext cx="3337865" cy="4262436"/>
          </a:xfrm>
        </p:spPr>
        <p:txBody>
          <a:bodyPr/>
          <a:lstStyle/>
          <a:p>
            <a:endParaRPr lang="en-US" dirty="0"/>
          </a:p>
        </p:txBody>
      </p:sp>
      <p:sp>
        <p:nvSpPr>
          <p:cNvPr id="13" name="Date Placeholder 12">
            <a:extLst>
              <a:ext uri="{FF2B5EF4-FFF2-40B4-BE49-F238E27FC236}">
                <a16:creationId xmlns:a16="http://schemas.microsoft.com/office/drawing/2014/main" id="{E4173B87-9391-46E5-96E6-9D2A0772426B}"/>
              </a:ext>
            </a:extLst>
          </p:cNvPr>
          <p:cNvSpPr>
            <a:spLocks noGrp="1"/>
          </p:cNvSpPr>
          <p:nvPr>
            <p:ph type="dt" sz="half" idx="10"/>
          </p:nvPr>
        </p:nvSpPr>
        <p:spPr/>
        <p:txBody>
          <a:bodyPr rtlCol="0" anchor="ctr">
            <a:normAutofit/>
          </a:bodyPr>
          <a:lstStyle/>
          <a:p>
            <a:pPr rtl="0">
              <a:spcAft>
                <a:spcPts val="600"/>
              </a:spcAft>
            </a:pPr>
            <a:r>
              <a:rPr lang="en-GB"/>
              <a:t>20XX</a:t>
            </a:r>
          </a:p>
        </p:txBody>
      </p:sp>
      <p:sp>
        <p:nvSpPr>
          <p:cNvPr id="14" name="Footer Placeholder 13">
            <a:extLst>
              <a:ext uri="{FF2B5EF4-FFF2-40B4-BE49-F238E27FC236}">
                <a16:creationId xmlns:a16="http://schemas.microsoft.com/office/drawing/2014/main" id="{10BD52C4-306B-4FA3-8235-FAE3F72C064F}"/>
              </a:ext>
            </a:extLst>
          </p:cNvPr>
          <p:cNvSpPr>
            <a:spLocks noGrp="1"/>
          </p:cNvSpPr>
          <p:nvPr>
            <p:ph type="ftr" sz="quarter" idx="11"/>
          </p:nvPr>
        </p:nvSpPr>
        <p:spPr>
          <a:xfrm>
            <a:off x="2507163" y="6477135"/>
            <a:ext cx="7619999" cy="365125"/>
          </a:xfrm>
        </p:spPr>
        <p:txBody>
          <a:bodyPr rtlCol="0" anchor="ctr">
            <a:normAutofit/>
          </a:bodyPr>
          <a:lstStyle/>
          <a:p>
            <a:pPr>
              <a:spcAft>
                <a:spcPts val="600"/>
              </a:spcAft>
            </a:pPr>
            <a:r>
              <a:rPr lang="en-GB" dirty="0"/>
              <a:t>Nomathemba Amanda Socikwa</a:t>
            </a:r>
          </a:p>
          <a:p>
            <a:pPr rtl="0">
              <a:spcAft>
                <a:spcPts val="600"/>
              </a:spcAft>
            </a:pPr>
            <a:endParaRPr lang="en-GB" dirty="0"/>
          </a:p>
        </p:txBody>
      </p:sp>
      <p:sp>
        <p:nvSpPr>
          <p:cNvPr id="15" name="Slide Number Placeholder 14">
            <a:extLst>
              <a:ext uri="{FF2B5EF4-FFF2-40B4-BE49-F238E27FC236}">
                <a16:creationId xmlns:a16="http://schemas.microsoft.com/office/drawing/2014/main" id="{FAC43D02-FCA1-4880-8376-FFDCFB5A520F}"/>
              </a:ext>
            </a:extLst>
          </p:cNvPr>
          <p:cNvSpPr>
            <a:spLocks noGrp="1"/>
          </p:cNvSpPr>
          <p:nvPr>
            <p:ph type="sldNum" sz="quarter" idx="12"/>
          </p:nvPr>
        </p:nvSpPr>
        <p:spPr/>
        <p:txBody>
          <a:bodyPr rtlCol="0" anchor="ctr">
            <a:normAutofit fontScale="92500" lnSpcReduction="10000"/>
          </a:bodyPr>
          <a:lstStyle/>
          <a:p>
            <a:pPr rtl="0">
              <a:spcAft>
                <a:spcPts val="600"/>
              </a:spcAft>
            </a:pPr>
            <a:fld id="{3A98EE3D-8CD1-4C3F-BD1C-C98C9596463C}" type="slidenum">
              <a:rPr lang="en-GB" smtClean="0"/>
              <a:pPr rtl="0">
                <a:spcAft>
                  <a:spcPts val="600"/>
                </a:spcAft>
              </a:pPr>
              <a:t>3</a:t>
            </a:fld>
            <a:endParaRPr lang="en-GB"/>
          </a:p>
        </p:txBody>
      </p:sp>
      <p:pic>
        <p:nvPicPr>
          <p:cNvPr id="16" name="Picture 15">
            <a:extLst>
              <a:ext uri="{FF2B5EF4-FFF2-40B4-BE49-F238E27FC236}">
                <a16:creationId xmlns:a16="http://schemas.microsoft.com/office/drawing/2014/main" id="{8B8ED470-B427-BFC5-E9DB-247D4F2AD651}"/>
              </a:ext>
            </a:extLst>
          </p:cNvPr>
          <p:cNvPicPr>
            <a:picLocks noChangeAspect="1"/>
          </p:cNvPicPr>
          <p:nvPr/>
        </p:nvPicPr>
        <p:blipFill>
          <a:blip r:embed="rId8"/>
          <a:stretch>
            <a:fillRect/>
          </a:stretch>
        </p:blipFill>
        <p:spPr>
          <a:xfrm>
            <a:off x="725548" y="1598614"/>
            <a:ext cx="3563231" cy="4615377"/>
          </a:xfrm>
          <a:prstGeom prst="rect">
            <a:avLst/>
          </a:prstGeom>
        </p:spPr>
      </p:pic>
    </p:spTree>
    <p:extLst>
      <p:ext uri="{BB962C8B-B14F-4D97-AF65-F5344CB8AC3E}">
        <p14:creationId xmlns:p14="http://schemas.microsoft.com/office/powerpoint/2010/main" val="425008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05EF-9DE3-8FF4-4FF9-E9DF27635843}"/>
              </a:ext>
            </a:extLst>
          </p:cNvPr>
          <p:cNvSpPr>
            <a:spLocks noGrp="1"/>
          </p:cNvSpPr>
          <p:nvPr>
            <p:ph type="title"/>
          </p:nvPr>
        </p:nvSpPr>
        <p:spPr>
          <a:xfrm>
            <a:off x="2104557" y="492782"/>
            <a:ext cx="3505199" cy="976312"/>
          </a:xfrm>
        </p:spPr>
        <p:txBody>
          <a:bodyPr anchor="b">
            <a:normAutofit/>
          </a:bodyPr>
          <a:lstStyle/>
          <a:p>
            <a:r>
              <a:rPr lang="en-GB" sz="3200" b="1" dirty="0">
                <a:solidFill>
                  <a:srgbClr val="C00000"/>
                </a:solidFill>
                <a:latin typeface="Arial" panose="020B0604020202020204" pitchFamily="34" charset="0"/>
                <a:cs typeface="Arial" panose="020B0604020202020204" pitchFamily="34" charset="0"/>
              </a:rPr>
              <a:t>Main Issues</a:t>
            </a:r>
          </a:p>
        </p:txBody>
      </p:sp>
      <p:graphicFrame>
        <p:nvGraphicFramePr>
          <p:cNvPr id="8" name="Content Placeholder 2">
            <a:extLst>
              <a:ext uri="{FF2B5EF4-FFF2-40B4-BE49-F238E27FC236}">
                <a16:creationId xmlns:a16="http://schemas.microsoft.com/office/drawing/2014/main" id="{10CC84F2-0508-887A-85E7-72ED3D037603}"/>
              </a:ext>
            </a:extLst>
          </p:cNvPr>
          <p:cNvGraphicFramePr>
            <a:graphicFrameLocks noGrp="1"/>
          </p:cNvGraphicFramePr>
          <p:nvPr>
            <p:ph idx="1"/>
            <p:extLst>
              <p:ext uri="{D42A27DB-BD31-4B8C-83A1-F6EECF244321}">
                <p14:modId xmlns:p14="http://schemas.microsoft.com/office/powerpoint/2010/main" val="499924523"/>
              </p:ext>
            </p:extLst>
          </p:nvPr>
        </p:nvGraphicFramePr>
        <p:xfrm>
          <a:off x="4985564" y="0"/>
          <a:ext cx="6976451" cy="60042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 Placeholder 3">
            <a:extLst>
              <a:ext uri="{FF2B5EF4-FFF2-40B4-BE49-F238E27FC236}">
                <a16:creationId xmlns:a16="http://schemas.microsoft.com/office/drawing/2014/main" id="{6BDD50A5-E9D6-B127-6200-63F609E6168C}"/>
              </a:ext>
            </a:extLst>
          </p:cNvPr>
          <p:cNvSpPr>
            <a:spLocks noGrp="1"/>
          </p:cNvSpPr>
          <p:nvPr>
            <p:ph type="body" sz="half" idx="2"/>
          </p:nvPr>
        </p:nvSpPr>
        <p:spPr>
          <a:xfrm>
            <a:off x="1408015" y="2023009"/>
            <a:ext cx="3505200" cy="3026421"/>
          </a:xfrm>
        </p:spPr>
        <p:txBody>
          <a:bodyPr/>
          <a:lstStyle/>
          <a:p>
            <a:endParaRPr lang="en-US" dirty="0"/>
          </a:p>
        </p:txBody>
      </p:sp>
      <p:sp>
        <p:nvSpPr>
          <p:cNvPr id="5" name="Date Placeholder 4">
            <a:extLst>
              <a:ext uri="{FF2B5EF4-FFF2-40B4-BE49-F238E27FC236}">
                <a16:creationId xmlns:a16="http://schemas.microsoft.com/office/drawing/2014/main" id="{62D99574-7805-0503-8584-C2B529BDC2C0}"/>
              </a:ext>
            </a:extLst>
          </p:cNvPr>
          <p:cNvSpPr>
            <a:spLocks noGrp="1"/>
          </p:cNvSpPr>
          <p:nvPr>
            <p:ph type="dt" sz="half" idx="10"/>
          </p:nvPr>
        </p:nvSpPr>
        <p:spPr/>
        <p:txBody>
          <a:bodyPr anchor="ctr">
            <a:normAutofit/>
          </a:bodyPr>
          <a:lstStyle/>
          <a:p>
            <a:pPr rtl="0">
              <a:spcAft>
                <a:spcPts val="600"/>
              </a:spcAft>
            </a:pPr>
            <a:r>
              <a:rPr lang="en-GB" noProof="0"/>
              <a:t>20XX</a:t>
            </a:r>
          </a:p>
        </p:txBody>
      </p:sp>
      <p:sp>
        <p:nvSpPr>
          <p:cNvPr id="4" name="Footer Placeholder 3">
            <a:extLst>
              <a:ext uri="{FF2B5EF4-FFF2-40B4-BE49-F238E27FC236}">
                <a16:creationId xmlns:a16="http://schemas.microsoft.com/office/drawing/2014/main" id="{A5DC78DB-6925-97D8-E987-5E1E8D0685A5}"/>
              </a:ext>
            </a:extLst>
          </p:cNvPr>
          <p:cNvSpPr>
            <a:spLocks noGrp="1"/>
          </p:cNvSpPr>
          <p:nvPr>
            <p:ph type="ftr" sz="quarter" idx="11"/>
          </p:nvPr>
        </p:nvSpPr>
        <p:spPr/>
        <p:txBody>
          <a:bodyPr anchor="ctr">
            <a:normAutofit/>
          </a:bodyPr>
          <a:lstStyle/>
          <a:p>
            <a:pPr>
              <a:spcAft>
                <a:spcPts val="600"/>
              </a:spcAft>
            </a:pPr>
            <a:r>
              <a:rPr lang="en-GB" dirty="0"/>
              <a:t>Nomathemba Amanda Socikwa</a:t>
            </a:r>
          </a:p>
          <a:p>
            <a:pPr rtl="0">
              <a:spcAft>
                <a:spcPts val="600"/>
              </a:spcAft>
            </a:pPr>
            <a:endParaRPr lang="en-GB" noProof="0" dirty="0"/>
          </a:p>
        </p:txBody>
      </p:sp>
      <p:sp>
        <p:nvSpPr>
          <p:cNvPr id="6" name="Slide Number Placeholder 5">
            <a:extLst>
              <a:ext uri="{FF2B5EF4-FFF2-40B4-BE49-F238E27FC236}">
                <a16:creationId xmlns:a16="http://schemas.microsoft.com/office/drawing/2014/main" id="{F205AD82-8CFF-52B2-F8C2-8F1F5D58D811}"/>
              </a:ext>
            </a:extLst>
          </p:cNvPr>
          <p:cNvSpPr>
            <a:spLocks noGrp="1"/>
          </p:cNvSpPr>
          <p:nvPr>
            <p:ph type="sldNum" sz="quarter" idx="12"/>
          </p:nvPr>
        </p:nvSpPr>
        <p:spPr/>
        <p:txBody>
          <a:bodyPr anchor="ctr">
            <a:normAutofit fontScale="92500" lnSpcReduction="10000"/>
          </a:bodyPr>
          <a:lstStyle/>
          <a:p>
            <a:pPr rtl="0">
              <a:spcAft>
                <a:spcPts val="600"/>
              </a:spcAft>
            </a:pPr>
            <a:fld id="{3A98EE3D-8CD1-4C3F-BD1C-C98C9596463C}" type="slidenum">
              <a:rPr lang="en-GB" noProof="0" smtClean="0"/>
              <a:pPr rtl="0">
                <a:spcAft>
                  <a:spcPts val="600"/>
                </a:spcAft>
              </a:pPr>
              <a:t>4</a:t>
            </a:fld>
            <a:endParaRPr lang="en-GB" noProof="0"/>
          </a:p>
        </p:txBody>
      </p:sp>
      <p:pic>
        <p:nvPicPr>
          <p:cNvPr id="7" name="Picture 6">
            <a:extLst>
              <a:ext uri="{FF2B5EF4-FFF2-40B4-BE49-F238E27FC236}">
                <a16:creationId xmlns:a16="http://schemas.microsoft.com/office/drawing/2014/main" id="{9D85F986-8982-9C93-BAA9-BE4AAE4A4434}"/>
              </a:ext>
            </a:extLst>
          </p:cNvPr>
          <p:cNvPicPr>
            <a:picLocks noChangeAspect="1"/>
          </p:cNvPicPr>
          <p:nvPr/>
        </p:nvPicPr>
        <p:blipFill>
          <a:blip r:embed="rId7"/>
          <a:stretch>
            <a:fillRect/>
          </a:stretch>
        </p:blipFill>
        <p:spPr>
          <a:xfrm>
            <a:off x="687387" y="1690463"/>
            <a:ext cx="4298177" cy="3762686"/>
          </a:xfrm>
          <a:prstGeom prst="rect">
            <a:avLst/>
          </a:prstGeom>
        </p:spPr>
      </p:pic>
    </p:spTree>
    <p:extLst>
      <p:ext uri="{BB962C8B-B14F-4D97-AF65-F5344CB8AC3E}">
        <p14:creationId xmlns:p14="http://schemas.microsoft.com/office/powerpoint/2010/main" val="3561075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AEE67-203F-5AE9-3F51-690D3C749635}"/>
              </a:ext>
            </a:extLst>
          </p:cNvPr>
          <p:cNvSpPr>
            <a:spLocks noGrp="1"/>
          </p:cNvSpPr>
          <p:nvPr>
            <p:ph type="title"/>
          </p:nvPr>
        </p:nvSpPr>
        <p:spPr>
          <a:xfrm>
            <a:off x="618879" y="138029"/>
            <a:ext cx="5446776" cy="1259894"/>
          </a:xfrm>
        </p:spPr>
        <p:txBody>
          <a:bodyPr>
            <a:normAutofit/>
          </a:bodyPr>
          <a:lstStyle/>
          <a:p>
            <a:r>
              <a:rPr lang="en-GB" sz="3200" b="1" dirty="0">
                <a:solidFill>
                  <a:srgbClr val="C00000"/>
                </a:solidFill>
                <a:latin typeface="Arial" panose="020B0604020202020204" pitchFamily="34" charset="0"/>
                <a:cs typeface="Arial" panose="020B0604020202020204" pitchFamily="34" charset="0"/>
              </a:rPr>
              <a:t>Swiss Cheese Model </a:t>
            </a:r>
          </a:p>
        </p:txBody>
      </p:sp>
      <p:sp>
        <p:nvSpPr>
          <p:cNvPr id="26" name="Rectangle 25">
            <a:extLst>
              <a:ext uri="{FF2B5EF4-FFF2-40B4-BE49-F238E27FC236}">
                <a16:creationId xmlns:a16="http://schemas.microsoft.com/office/drawing/2014/main" id="{94543A62-A2AB-454A-878E-D3D9190D5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11">
            <a:extLst>
              <a:ext uri="{FF2B5EF4-FFF2-40B4-BE49-F238E27FC236}">
                <a16:creationId xmlns:a16="http://schemas.microsoft.com/office/drawing/2014/main" id="{50553464-41F1-4160-9D02-7C5EC7013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B54ED417-785A-A3FB-6993-950EC685FDCA}"/>
              </a:ext>
            </a:extLst>
          </p:cNvPr>
          <p:cNvSpPr>
            <a:spLocks noGrp="1"/>
          </p:cNvSpPr>
          <p:nvPr>
            <p:ph type="sldNum" sz="quarter" idx="12"/>
          </p:nvPr>
        </p:nvSpPr>
        <p:spPr>
          <a:xfrm>
            <a:off x="121514" y="6133610"/>
            <a:ext cx="779767" cy="365125"/>
          </a:xfrm>
        </p:spPr>
        <p:txBody>
          <a:bodyPr>
            <a:normAutofit/>
          </a:bodyPr>
          <a:lstStyle/>
          <a:p>
            <a:pPr rtl="0">
              <a:lnSpc>
                <a:spcPct val="90000"/>
              </a:lnSpc>
              <a:spcAft>
                <a:spcPts val="600"/>
              </a:spcAft>
            </a:pPr>
            <a:fld id="{3A98EE3D-8CD1-4C3F-BD1C-C98C9596463C}" type="slidenum">
              <a:rPr lang="en-GB" sz="1900" noProof="0" smtClean="0"/>
              <a:pPr rtl="0">
                <a:lnSpc>
                  <a:spcPct val="90000"/>
                </a:lnSpc>
                <a:spcAft>
                  <a:spcPts val="600"/>
                </a:spcAft>
              </a:pPr>
              <a:t>5</a:t>
            </a:fld>
            <a:endParaRPr lang="en-GB" sz="1900" noProof="0"/>
          </a:p>
        </p:txBody>
      </p:sp>
      <p:sp>
        <p:nvSpPr>
          <p:cNvPr id="4" name="Footer Placeholder 3">
            <a:extLst>
              <a:ext uri="{FF2B5EF4-FFF2-40B4-BE49-F238E27FC236}">
                <a16:creationId xmlns:a16="http://schemas.microsoft.com/office/drawing/2014/main" id="{5551A3AB-354D-F08C-33C8-01855FB8C7BA}"/>
              </a:ext>
            </a:extLst>
          </p:cNvPr>
          <p:cNvSpPr>
            <a:spLocks noGrp="1"/>
          </p:cNvSpPr>
          <p:nvPr>
            <p:ph type="ftr" sz="quarter" idx="11"/>
          </p:nvPr>
        </p:nvSpPr>
        <p:spPr>
          <a:xfrm>
            <a:off x="1220916" y="6135808"/>
            <a:ext cx="7619999" cy="365125"/>
          </a:xfrm>
        </p:spPr>
        <p:txBody>
          <a:bodyPr>
            <a:normAutofit/>
          </a:bodyPr>
          <a:lstStyle/>
          <a:p>
            <a:pPr>
              <a:spcAft>
                <a:spcPts val="600"/>
              </a:spcAft>
            </a:pPr>
            <a:r>
              <a:rPr lang="en-GB"/>
              <a:t>Nomathemba Amanda Socikwa</a:t>
            </a:r>
          </a:p>
          <a:p>
            <a:pPr rtl="0">
              <a:spcAft>
                <a:spcPts val="600"/>
              </a:spcAft>
            </a:pPr>
            <a:endParaRPr lang="en-GB" noProof="0" dirty="0"/>
          </a:p>
        </p:txBody>
      </p:sp>
      <p:sp>
        <p:nvSpPr>
          <p:cNvPr id="5" name="Date Placeholder 4">
            <a:extLst>
              <a:ext uri="{FF2B5EF4-FFF2-40B4-BE49-F238E27FC236}">
                <a16:creationId xmlns:a16="http://schemas.microsoft.com/office/drawing/2014/main" id="{BC5647F6-1C2D-FC7D-A5A0-2FB3B249591A}"/>
              </a:ext>
            </a:extLst>
          </p:cNvPr>
          <p:cNvSpPr>
            <a:spLocks noGrp="1"/>
          </p:cNvSpPr>
          <p:nvPr>
            <p:ph type="dt" sz="half" idx="10"/>
          </p:nvPr>
        </p:nvSpPr>
        <p:spPr>
          <a:xfrm>
            <a:off x="10361612" y="6130437"/>
            <a:ext cx="1146283" cy="370396"/>
          </a:xfrm>
        </p:spPr>
        <p:txBody>
          <a:bodyPr>
            <a:normAutofit/>
          </a:bodyPr>
          <a:lstStyle/>
          <a:p>
            <a:pPr rtl="0">
              <a:spcAft>
                <a:spcPts val="600"/>
              </a:spcAft>
            </a:pPr>
            <a:r>
              <a:rPr lang="en-GB" noProof="0"/>
              <a:t>20XX</a:t>
            </a:r>
          </a:p>
        </p:txBody>
      </p:sp>
      <p:pic>
        <p:nvPicPr>
          <p:cNvPr id="22" name="Picture 21">
            <a:extLst>
              <a:ext uri="{FF2B5EF4-FFF2-40B4-BE49-F238E27FC236}">
                <a16:creationId xmlns:a16="http://schemas.microsoft.com/office/drawing/2014/main" id="{C9E32CE4-5559-5FAF-1BD2-FCB09F730339}"/>
              </a:ext>
            </a:extLst>
          </p:cNvPr>
          <p:cNvPicPr>
            <a:picLocks noChangeAspect="1"/>
          </p:cNvPicPr>
          <p:nvPr/>
        </p:nvPicPr>
        <p:blipFill>
          <a:blip r:embed="rId2"/>
          <a:stretch>
            <a:fillRect/>
          </a:stretch>
        </p:blipFill>
        <p:spPr>
          <a:xfrm>
            <a:off x="684105" y="720090"/>
            <a:ext cx="10985925" cy="5413520"/>
          </a:xfrm>
          <a:prstGeom prst="rect">
            <a:avLst/>
          </a:prstGeom>
        </p:spPr>
      </p:pic>
    </p:spTree>
    <p:extLst>
      <p:ext uri="{BB962C8B-B14F-4D97-AF65-F5344CB8AC3E}">
        <p14:creationId xmlns:p14="http://schemas.microsoft.com/office/powerpoint/2010/main" val="2678137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CADF4631-3C8F-45EE-8D19-4D3E8426B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F291099C-17EE-4E0E-B096-C79975050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6" name="Freeform 11">
              <a:extLst>
                <a:ext uri="{FF2B5EF4-FFF2-40B4-BE49-F238E27FC236}">
                  <a16:creationId xmlns:a16="http://schemas.microsoft.com/office/drawing/2014/main" id="{E21C6221-3E1B-4ABD-8172-FAE995E65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D3EF5991-93EA-451F-BB82-1ABC4AC0D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136F96F7-16E6-48A1-A211-0B4A4D0C8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5C00D000-7FA5-40C4-AB6A-DE3A61AB8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5AAEB880-A03D-4743-9060-D7A846FA6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CC64DD68-0B96-4DE9-8FD5-3175E4A3F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69118400-C17B-4068-86D3-93CAE7702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117FA22F-CBA8-4CF5-B8CC-2D169B67E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8FB2D443-8598-4CEE-AED2-BEF49AA95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92593E33-68AF-485D-99D0-080CEA1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96A28427-575C-4904-AC4B-3DD62801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782FA736-DE89-4D13-B0A7-3906B32CE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60D6FACA-A4ED-5A01-8179-C8266FD4E4F3}"/>
              </a:ext>
            </a:extLst>
          </p:cNvPr>
          <p:cNvSpPr>
            <a:spLocks noGrp="1"/>
          </p:cNvSpPr>
          <p:nvPr>
            <p:ph type="title"/>
          </p:nvPr>
        </p:nvSpPr>
        <p:spPr>
          <a:xfrm>
            <a:off x="1744653" y="5491603"/>
            <a:ext cx="9835000" cy="620323"/>
          </a:xfrm>
        </p:spPr>
        <p:txBody>
          <a:bodyPr vert="horz" lIns="91440" tIns="45720" rIns="91440" bIns="45720" rtlCol="0" anchor="b">
            <a:noAutofit/>
          </a:bodyPr>
          <a:lstStyle/>
          <a:p>
            <a:r>
              <a:rPr lang="en-US" sz="3200" b="1" dirty="0">
                <a:solidFill>
                  <a:srgbClr val="C00000"/>
                </a:solidFill>
                <a:latin typeface="Arial" panose="020B0604020202020204" pitchFamily="34" charset="0"/>
                <a:cs typeface="Arial" panose="020B0604020202020204" pitchFamily="34" charset="0"/>
              </a:rPr>
              <a:t>Swiss Cheese</a:t>
            </a:r>
            <a:r>
              <a:rPr lang="en-GB" sz="3200" b="1" dirty="0">
                <a:solidFill>
                  <a:srgbClr val="C00000"/>
                </a:solidFill>
                <a:latin typeface="Arial" panose="020B0604020202020204" pitchFamily="34" charset="0"/>
                <a:cs typeface="Arial" panose="020B0604020202020204" pitchFamily="34" charset="0"/>
              </a:rPr>
              <a:t> (Reason, 2000)</a:t>
            </a:r>
            <a:r>
              <a:rPr lang="en-US" sz="3200" b="1" dirty="0">
                <a:solidFill>
                  <a:srgbClr val="C00000"/>
                </a:solidFill>
                <a:latin typeface="Arial" panose="020B0604020202020204" pitchFamily="34" charset="0"/>
                <a:cs typeface="Arial" panose="020B0604020202020204" pitchFamily="34" charset="0"/>
              </a:rPr>
              <a:t> Table</a:t>
            </a:r>
            <a:r>
              <a:rPr lang="en-US" sz="4400" dirty="0"/>
              <a:t>.</a:t>
            </a:r>
          </a:p>
        </p:txBody>
      </p:sp>
      <p:grpSp>
        <p:nvGrpSpPr>
          <p:cNvPr id="59" name="Group 58">
            <a:extLst>
              <a:ext uri="{FF2B5EF4-FFF2-40B4-BE49-F238E27FC236}">
                <a16:creationId xmlns:a16="http://schemas.microsoft.com/office/drawing/2014/main" id="{6A54B62D-FC5C-4E1A-8D8B-279576FE5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0" name="Freeform 27">
              <a:extLst>
                <a:ext uri="{FF2B5EF4-FFF2-40B4-BE49-F238E27FC236}">
                  <a16:creationId xmlns:a16="http://schemas.microsoft.com/office/drawing/2014/main" id="{4706D2CB-CE4C-4F40-B189-FD7BB4466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 name="Freeform 28">
              <a:extLst>
                <a:ext uri="{FF2B5EF4-FFF2-40B4-BE49-F238E27FC236}">
                  <a16:creationId xmlns:a16="http://schemas.microsoft.com/office/drawing/2014/main" id="{2714CF7E-2DF6-4F91-8BB2-D62E8B549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 name="Freeform 29">
              <a:extLst>
                <a:ext uri="{FF2B5EF4-FFF2-40B4-BE49-F238E27FC236}">
                  <a16:creationId xmlns:a16="http://schemas.microsoft.com/office/drawing/2014/main" id="{F30DCFE1-624D-4D3C-AC61-757C2FF35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3" name="Freeform 30">
              <a:extLst>
                <a:ext uri="{FF2B5EF4-FFF2-40B4-BE49-F238E27FC236}">
                  <a16:creationId xmlns:a16="http://schemas.microsoft.com/office/drawing/2014/main" id="{BF08ABFE-DD31-4F1F-9520-93CC613C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4" name="Freeform 31">
              <a:extLst>
                <a:ext uri="{FF2B5EF4-FFF2-40B4-BE49-F238E27FC236}">
                  <a16:creationId xmlns:a16="http://schemas.microsoft.com/office/drawing/2014/main" id="{ADFB2DBD-F00A-4820-876F-4E75F216B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5" name="Freeform 32">
              <a:extLst>
                <a:ext uri="{FF2B5EF4-FFF2-40B4-BE49-F238E27FC236}">
                  <a16:creationId xmlns:a16="http://schemas.microsoft.com/office/drawing/2014/main" id="{3F85387B-5668-4570-BC5C-AA89417C7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6" name="Freeform 33">
              <a:extLst>
                <a:ext uri="{FF2B5EF4-FFF2-40B4-BE49-F238E27FC236}">
                  <a16:creationId xmlns:a16="http://schemas.microsoft.com/office/drawing/2014/main" id="{FEA70EF6-623D-453D-8360-1B0C142A2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7" name="Freeform 34">
              <a:extLst>
                <a:ext uri="{FF2B5EF4-FFF2-40B4-BE49-F238E27FC236}">
                  <a16:creationId xmlns:a16="http://schemas.microsoft.com/office/drawing/2014/main" id="{FE3B449C-A5FE-44B9-A01C-A115C37D3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8" name="Freeform 35">
              <a:extLst>
                <a:ext uri="{FF2B5EF4-FFF2-40B4-BE49-F238E27FC236}">
                  <a16:creationId xmlns:a16="http://schemas.microsoft.com/office/drawing/2014/main" id="{BD672E89-DAB4-41AE-891D-6B6A52B0E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9" name="Freeform 36">
              <a:extLst>
                <a:ext uri="{FF2B5EF4-FFF2-40B4-BE49-F238E27FC236}">
                  <a16:creationId xmlns:a16="http://schemas.microsoft.com/office/drawing/2014/main" id="{C69123C3-F0F9-4AA7-BA7B-9E5E0AF27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0" name="Freeform 37">
              <a:extLst>
                <a:ext uri="{FF2B5EF4-FFF2-40B4-BE49-F238E27FC236}">
                  <a16:creationId xmlns:a16="http://schemas.microsoft.com/office/drawing/2014/main" id="{E10779C5-3DD9-489D-9A2D-EF45B7BE3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1" name="Freeform 38">
              <a:extLst>
                <a:ext uri="{FF2B5EF4-FFF2-40B4-BE49-F238E27FC236}">
                  <a16:creationId xmlns:a16="http://schemas.microsoft.com/office/drawing/2014/main" id="{1D3B4B35-2090-4DA8-ADBE-DD888B4E1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3" name="Rectangle 72">
            <a:extLst>
              <a:ext uri="{FF2B5EF4-FFF2-40B4-BE49-F238E27FC236}">
                <a16:creationId xmlns:a16="http://schemas.microsoft.com/office/drawing/2014/main" id="{46FA917F-43A3-4FA3-A085-59D0DC397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Freeform 33">
            <a:extLst>
              <a:ext uri="{FF2B5EF4-FFF2-40B4-BE49-F238E27FC236}">
                <a16:creationId xmlns:a16="http://schemas.microsoft.com/office/drawing/2014/main" id="{9CBF007B-8C8C-4F79-B037-9F4C61F9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5" name="Slide Number Placeholder 4">
            <a:extLst>
              <a:ext uri="{FF2B5EF4-FFF2-40B4-BE49-F238E27FC236}">
                <a16:creationId xmlns:a16="http://schemas.microsoft.com/office/drawing/2014/main" id="{2503E042-EE27-D1D1-6092-F26C9CA6AF35}"/>
              </a:ext>
            </a:extLst>
          </p:cNvPr>
          <p:cNvSpPr>
            <a:spLocks noGrp="1"/>
          </p:cNvSpPr>
          <p:nvPr>
            <p:ph type="sldNum" sz="quarter" idx="12"/>
          </p:nvPr>
        </p:nvSpPr>
        <p:spPr>
          <a:xfrm>
            <a:off x="531812" y="4959308"/>
            <a:ext cx="779767" cy="365125"/>
          </a:xfrm>
        </p:spPr>
        <p:txBody>
          <a:bodyPr vert="horz" lIns="91440" tIns="45720" rIns="91440" bIns="45720" rtlCol="0" anchor="ctr">
            <a:normAutofit/>
          </a:bodyPr>
          <a:lstStyle/>
          <a:p>
            <a:pPr defTabSz="914400">
              <a:lnSpc>
                <a:spcPct val="90000"/>
              </a:lnSpc>
              <a:spcAft>
                <a:spcPts val="600"/>
              </a:spcAft>
            </a:pPr>
            <a:fld id="{3A98EE3D-8CD1-4C3F-BD1C-C98C9596463C}" type="slidenum">
              <a:rPr lang="en-US" sz="1900" noProof="0" smtClean="0"/>
              <a:pPr defTabSz="914400">
                <a:lnSpc>
                  <a:spcPct val="90000"/>
                </a:lnSpc>
                <a:spcAft>
                  <a:spcPts val="600"/>
                </a:spcAft>
              </a:pPr>
              <a:t>6</a:t>
            </a:fld>
            <a:endParaRPr lang="en-US" sz="1900" noProof="0"/>
          </a:p>
        </p:txBody>
      </p:sp>
      <p:sp>
        <p:nvSpPr>
          <p:cNvPr id="4" name="Footer Placeholder 3">
            <a:extLst>
              <a:ext uri="{FF2B5EF4-FFF2-40B4-BE49-F238E27FC236}">
                <a16:creationId xmlns:a16="http://schemas.microsoft.com/office/drawing/2014/main" id="{B82A1BBA-6C92-1BD5-9784-DC2524894753}"/>
              </a:ext>
            </a:extLst>
          </p:cNvPr>
          <p:cNvSpPr>
            <a:spLocks noGrp="1"/>
          </p:cNvSpPr>
          <p:nvPr>
            <p:ph type="ftr" sz="quarter" idx="11"/>
          </p:nvPr>
        </p:nvSpPr>
        <p:spPr>
          <a:xfrm>
            <a:off x="2589212" y="6135808"/>
            <a:ext cx="7619999" cy="365125"/>
          </a:xfrm>
        </p:spPr>
        <p:txBody>
          <a:bodyPr vert="horz" lIns="91440" tIns="45720" rIns="91440" bIns="45720" rtlCol="0" anchor="ctr">
            <a:normAutofit/>
          </a:bodyPr>
          <a:lstStyle/>
          <a:p>
            <a:pPr defTabSz="914400">
              <a:spcAft>
                <a:spcPts val="600"/>
              </a:spcAft>
            </a:pPr>
            <a:r>
              <a:rPr lang="en-GB" dirty="0"/>
              <a:t>Nomathemba Amanda Socikwa</a:t>
            </a:r>
          </a:p>
          <a:p>
            <a:pPr defTabSz="914400">
              <a:spcAft>
                <a:spcPts val="600"/>
              </a:spcAft>
            </a:pPr>
            <a:endParaRPr lang="en-US" kern="1200" noProof="0" dirty="0">
              <a:solidFill>
                <a:schemeClr val="tx1">
                  <a:tint val="75000"/>
                </a:schemeClr>
              </a:solidFill>
              <a:latin typeface="+mn-lt"/>
              <a:ea typeface="+mn-ea"/>
              <a:cs typeface="+mn-cs"/>
            </a:endParaRPr>
          </a:p>
        </p:txBody>
      </p:sp>
      <p:sp>
        <p:nvSpPr>
          <p:cNvPr id="3" name="Date Placeholder 2">
            <a:extLst>
              <a:ext uri="{FF2B5EF4-FFF2-40B4-BE49-F238E27FC236}">
                <a16:creationId xmlns:a16="http://schemas.microsoft.com/office/drawing/2014/main" id="{612CB3F6-9707-5AA9-66C5-450C596B4320}"/>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noProof="0"/>
              <a:t>20XX</a:t>
            </a:r>
          </a:p>
        </p:txBody>
      </p:sp>
      <p:graphicFrame>
        <p:nvGraphicFramePr>
          <p:cNvPr id="6" name="Table 5">
            <a:extLst>
              <a:ext uri="{FF2B5EF4-FFF2-40B4-BE49-F238E27FC236}">
                <a16:creationId xmlns:a16="http://schemas.microsoft.com/office/drawing/2014/main" id="{F234FED9-A9BF-D2FD-F6C7-7A365D90F03D}"/>
              </a:ext>
            </a:extLst>
          </p:cNvPr>
          <p:cNvGraphicFramePr>
            <a:graphicFrameLocks noGrp="1"/>
          </p:cNvGraphicFramePr>
          <p:nvPr>
            <p:extLst>
              <p:ext uri="{D42A27DB-BD31-4B8C-83A1-F6EECF244321}">
                <p14:modId xmlns:p14="http://schemas.microsoft.com/office/powerpoint/2010/main" val="3167302967"/>
              </p:ext>
            </p:extLst>
          </p:nvPr>
        </p:nvGraphicFramePr>
        <p:xfrm>
          <a:off x="476074" y="257657"/>
          <a:ext cx="11075849" cy="5170886"/>
        </p:xfrm>
        <a:graphic>
          <a:graphicData uri="http://schemas.openxmlformats.org/drawingml/2006/table">
            <a:tbl>
              <a:tblPr firstRow="1" firstCol="1" bandRow="1">
                <a:tableStyleId>{8799B23B-EC83-4686-B30A-512413B5E67A}</a:tableStyleId>
              </a:tblPr>
              <a:tblGrid>
                <a:gridCol w="3081661">
                  <a:extLst>
                    <a:ext uri="{9D8B030D-6E8A-4147-A177-3AD203B41FA5}">
                      <a16:colId xmlns:a16="http://schemas.microsoft.com/office/drawing/2014/main" val="666356774"/>
                    </a:ext>
                  </a:extLst>
                </a:gridCol>
                <a:gridCol w="3892505">
                  <a:extLst>
                    <a:ext uri="{9D8B030D-6E8A-4147-A177-3AD203B41FA5}">
                      <a16:colId xmlns:a16="http://schemas.microsoft.com/office/drawing/2014/main" val="3388635430"/>
                    </a:ext>
                  </a:extLst>
                </a:gridCol>
                <a:gridCol w="4101683">
                  <a:extLst>
                    <a:ext uri="{9D8B030D-6E8A-4147-A177-3AD203B41FA5}">
                      <a16:colId xmlns:a16="http://schemas.microsoft.com/office/drawing/2014/main" val="3731336109"/>
                    </a:ext>
                  </a:extLst>
                </a:gridCol>
              </a:tblGrid>
              <a:tr h="492811">
                <a:tc>
                  <a:txBody>
                    <a:bodyPr/>
                    <a:lstStyle/>
                    <a:p>
                      <a:pPr>
                        <a:lnSpc>
                          <a:spcPct val="115000"/>
                        </a:lnSpc>
                        <a:spcAft>
                          <a:spcPts val="800"/>
                        </a:spcAft>
                        <a:buNone/>
                      </a:pPr>
                      <a:r>
                        <a:rPr lang="en-GB" sz="2400" kern="100" dirty="0">
                          <a:solidFill>
                            <a:srgbClr val="C00000"/>
                          </a:solidFill>
                          <a:effectLst/>
                          <a:latin typeface="Arial" panose="020B0604020202020204" pitchFamily="34" charset="0"/>
                          <a:cs typeface="Arial" panose="020B0604020202020204" pitchFamily="34" charset="0"/>
                        </a:rPr>
                        <a:t>Layer of Defence</a:t>
                      </a:r>
                      <a:endParaRPr lang="en-GB" sz="24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2400" kern="100" dirty="0">
                          <a:solidFill>
                            <a:srgbClr val="C00000"/>
                          </a:solidFill>
                          <a:effectLst/>
                          <a:latin typeface="Arial" panose="020B0604020202020204" pitchFamily="34" charset="0"/>
                          <a:cs typeface="Arial" panose="020B0604020202020204" pitchFamily="34" charset="0"/>
                        </a:rPr>
                        <a:t>Intended Function</a:t>
                      </a:r>
                      <a:endParaRPr lang="en-GB" sz="24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2400" kern="100" dirty="0">
                          <a:solidFill>
                            <a:srgbClr val="C00000"/>
                          </a:solidFill>
                          <a:effectLst/>
                          <a:latin typeface="Arial" panose="020B0604020202020204" pitchFamily="34" charset="0"/>
                          <a:cs typeface="Arial" panose="020B0604020202020204" pitchFamily="34" charset="0"/>
                        </a:rPr>
                        <a:t>Hole/Weakness </a:t>
                      </a:r>
                      <a:endParaRPr lang="en-GB" sz="24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extLst>
                  <a:ext uri="{0D108BD9-81ED-4DB2-BD59-A6C34878D82A}">
                    <a16:rowId xmlns:a16="http://schemas.microsoft.com/office/drawing/2014/main" val="769679105"/>
                  </a:ext>
                </a:extLst>
              </a:tr>
              <a:tr h="723158">
                <a:tc>
                  <a:txBody>
                    <a:bodyPr/>
                    <a:lstStyle/>
                    <a:p>
                      <a:pPr>
                        <a:lnSpc>
                          <a:spcPct val="115000"/>
                        </a:lnSpc>
                        <a:spcAft>
                          <a:spcPts val="800"/>
                        </a:spcAft>
                        <a:buNone/>
                      </a:pPr>
                      <a:r>
                        <a:rPr lang="en-GB" sz="1600" kern="100" dirty="0">
                          <a:solidFill>
                            <a:srgbClr val="C00000"/>
                          </a:solidFill>
                          <a:effectLst/>
                          <a:latin typeface="Arial" panose="020B0604020202020204" pitchFamily="34" charset="0"/>
                          <a:cs typeface="Arial" panose="020B0604020202020204" pitchFamily="34" charset="0"/>
                        </a:rPr>
                        <a:t>Organizational Culture</a:t>
                      </a:r>
                      <a:endParaRPr lang="en-GB" sz="16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Promote a culture of safety and transparency in care.</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Culture that discouraged reporting of errors and concerns</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extLst>
                  <a:ext uri="{0D108BD9-81ED-4DB2-BD59-A6C34878D82A}">
                    <a16:rowId xmlns:a16="http://schemas.microsoft.com/office/drawing/2014/main" val="576650085"/>
                  </a:ext>
                </a:extLst>
              </a:tr>
              <a:tr h="723158">
                <a:tc>
                  <a:txBody>
                    <a:bodyPr/>
                    <a:lstStyle/>
                    <a:p>
                      <a:pPr>
                        <a:lnSpc>
                          <a:spcPct val="115000"/>
                        </a:lnSpc>
                        <a:spcAft>
                          <a:spcPts val="800"/>
                        </a:spcAft>
                        <a:buNone/>
                      </a:pPr>
                      <a:r>
                        <a:rPr lang="en-GB" sz="1600" kern="100" dirty="0">
                          <a:solidFill>
                            <a:srgbClr val="C00000"/>
                          </a:solidFill>
                          <a:effectLst/>
                          <a:latin typeface="Arial" panose="020B0604020202020204" pitchFamily="34" charset="0"/>
                          <a:cs typeface="Arial" panose="020B0604020202020204" pitchFamily="34" charset="0"/>
                        </a:rPr>
                        <a:t>Leadership</a:t>
                      </a:r>
                      <a:endParaRPr lang="en-GB" sz="16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Provide direction, accountability, and support for staff.</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Ineffective leadership that failed to respond to safety warnings and concerns.</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extLst>
                  <a:ext uri="{0D108BD9-81ED-4DB2-BD59-A6C34878D82A}">
                    <a16:rowId xmlns:a16="http://schemas.microsoft.com/office/drawing/2014/main" val="143205529"/>
                  </a:ext>
                </a:extLst>
              </a:tr>
              <a:tr h="723158">
                <a:tc>
                  <a:txBody>
                    <a:bodyPr/>
                    <a:lstStyle/>
                    <a:p>
                      <a:pPr>
                        <a:lnSpc>
                          <a:spcPct val="115000"/>
                        </a:lnSpc>
                        <a:spcAft>
                          <a:spcPts val="800"/>
                        </a:spcAft>
                        <a:buNone/>
                      </a:pPr>
                      <a:r>
                        <a:rPr lang="en-GB" sz="1600" kern="100" dirty="0">
                          <a:solidFill>
                            <a:srgbClr val="C00000"/>
                          </a:solidFill>
                          <a:effectLst/>
                          <a:latin typeface="Arial" panose="020B0604020202020204" pitchFamily="34" charset="0"/>
                          <a:cs typeface="Arial" panose="020B0604020202020204" pitchFamily="34" charset="0"/>
                        </a:rPr>
                        <a:t>Staffing Levels</a:t>
                      </a:r>
                      <a:endParaRPr lang="en-GB" sz="16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a:effectLst/>
                          <a:latin typeface="Arial" panose="020B0604020202020204" pitchFamily="34" charset="0"/>
                          <a:cs typeface="Arial" panose="020B0604020202020204" pitchFamily="34" charset="0"/>
                        </a:rPr>
                        <a:t>Ensure adequate personnel are available for patient care.</a:t>
                      </a:r>
                      <a:endParaRPr lang="en-GB" sz="1300" kern="10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a:effectLst/>
                          <a:latin typeface="Arial" panose="020B0604020202020204" pitchFamily="34" charset="0"/>
                          <a:cs typeface="Arial" panose="020B0604020202020204" pitchFamily="34" charset="0"/>
                        </a:rPr>
                        <a:t>Chronic understaffing leading to burnout and reduced quality of care.</a:t>
                      </a:r>
                      <a:endParaRPr lang="en-GB" sz="1300" kern="10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extLst>
                  <a:ext uri="{0D108BD9-81ED-4DB2-BD59-A6C34878D82A}">
                    <a16:rowId xmlns:a16="http://schemas.microsoft.com/office/drawing/2014/main" val="2591022240"/>
                  </a:ext>
                </a:extLst>
              </a:tr>
              <a:tr h="723158">
                <a:tc>
                  <a:txBody>
                    <a:bodyPr/>
                    <a:lstStyle/>
                    <a:p>
                      <a:pPr>
                        <a:lnSpc>
                          <a:spcPct val="115000"/>
                        </a:lnSpc>
                        <a:spcAft>
                          <a:spcPts val="800"/>
                        </a:spcAft>
                        <a:buNone/>
                      </a:pPr>
                      <a:r>
                        <a:rPr lang="en-GB" sz="1600" kern="100" dirty="0">
                          <a:solidFill>
                            <a:srgbClr val="C00000"/>
                          </a:solidFill>
                          <a:effectLst/>
                          <a:latin typeface="Arial" panose="020B0604020202020204" pitchFamily="34" charset="0"/>
                          <a:cs typeface="Arial" panose="020B0604020202020204" pitchFamily="34" charset="0"/>
                        </a:rPr>
                        <a:t>Communication Channels</a:t>
                      </a:r>
                      <a:endParaRPr lang="en-GB" sz="16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Facilitate open dialogue between staff and management.</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Poor communication hindering the reporting of safety issues.</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extLst>
                  <a:ext uri="{0D108BD9-81ED-4DB2-BD59-A6C34878D82A}">
                    <a16:rowId xmlns:a16="http://schemas.microsoft.com/office/drawing/2014/main" val="1098745078"/>
                  </a:ext>
                </a:extLst>
              </a:tr>
              <a:tr h="1062285">
                <a:tc>
                  <a:txBody>
                    <a:bodyPr/>
                    <a:lstStyle/>
                    <a:p>
                      <a:pPr>
                        <a:lnSpc>
                          <a:spcPct val="115000"/>
                        </a:lnSpc>
                        <a:spcAft>
                          <a:spcPts val="800"/>
                        </a:spcAft>
                        <a:buNone/>
                      </a:pPr>
                      <a:r>
                        <a:rPr lang="en-GB" sz="1600" kern="100" dirty="0">
                          <a:solidFill>
                            <a:srgbClr val="C00000"/>
                          </a:solidFill>
                          <a:effectLst/>
                          <a:latin typeface="Arial" panose="020B0604020202020204" pitchFamily="34" charset="0"/>
                          <a:cs typeface="Arial" panose="020B0604020202020204" pitchFamily="34" charset="0"/>
                        </a:rPr>
                        <a:t>Quality Assurance Processes</a:t>
                      </a:r>
                      <a:endParaRPr lang="en-GB" sz="16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Monitor and improve care standards through regular oversight.</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Ineffective monitoring mechanisms and lack of responsiveness to performance indicators.</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extLst>
                  <a:ext uri="{0D108BD9-81ED-4DB2-BD59-A6C34878D82A}">
                    <a16:rowId xmlns:a16="http://schemas.microsoft.com/office/drawing/2014/main" val="225422615"/>
                  </a:ext>
                </a:extLst>
              </a:tr>
              <a:tr h="723158">
                <a:tc>
                  <a:txBody>
                    <a:bodyPr/>
                    <a:lstStyle/>
                    <a:p>
                      <a:pPr algn="r">
                        <a:lnSpc>
                          <a:spcPct val="115000"/>
                        </a:lnSpc>
                        <a:spcAft>
                          <a:spcPts val="800"/>
                        </a:spcAft>
                        <a:buNone/>
                      </a:pPr>
                      <a:r>
                        <a:rPr lang="en-GB" sz="1600" kern="100" dirty="0">
                          <a:solidFill>
                            <a:srgbClr val="C00000"/>
                          </a:solidFill>
                          <a:effectLst/>
                          <a:latin typeface="Arial" panose="020B0604020202020204" pitchFamily="34" charset="0"/>
                          <a:cs typeface="Arial" panose="020B0604020202020204" pitchFamily="34" charset="0"/>
                        </a:rPr>
                        <a:t>Regulatory Oversight</a:t>
                      </a:r>
                      <a:endParaRPr lang="en-GB" sz="16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Enforce standards and ensure compliance with care regulations.</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tc>
                  <a:txBody>
                    <a:bodyPr/>
                    <a:lstStyle/>
                    <a:p>
                      <a:pPr>
                        <a:lnSpc>
                          <a:spcPct val="115000"/>
                        </a:lnSpc>
                        <a:spcAft>
                          <a:spcPts val="800"/>
                        </a:spcAft>
                        <a:buNone/>
                      </a:pPr>
                      <a:r>
                        <a:rPr lang="en-GB" sz="1300" kern="100" dirty="0">
                          <a:effectLst/>
                          <a:latin typeface="Arial" panose="020B0604020202020204" pitchFamily="34" charset="0"/>
                          <a:cs typeface="Arial" panose="020B0604020202020204" pitchFamily="34" charset="0"/>
                        </a:rPr>
                        <a:t>Weak regulatory frameworks that failed to identify and rectify shortcomings.</a:t>
                      </a:r>
                      <a:endParaRPr lang="en-GB" sz="1300" kern="100" dirty="0">
                        <a:effectLst/>
                        <a:latin typeface="Arial" panose="020B0604020202020204" pitchFamily="34" charset="0"/>
                        <a:ea typeface="DengXian" panose="02010600030101010101" pitchFamily="2" charset="-122"/>
                        <a:cs typeface="Arial" panose="020B0604020202020204" pitchFamily="34" charset="0"/>
                      </a:endParaRPr>
                    </a:p>
                  </a:txBody>
                  <a:tcPr marL="74266" marR="74266" marT="0" marB="0"/>
                </a:tc>
                <a:extLst>
                  <a:ext uri="{0D108BD9-81ED-4DB2-BD59-A6C34878D82A}">
                    <a16:rowId xmlns:a16="http://schemas.microsoft.com/office/drawing/2014/main" val="2594121677"/>
                  </a:ext>
                </a:extLst>
              </a:tr>
            </a:tbl>
          </a:graphicData>
        </a:graphic>
      </p:graphicFrame>
    </p:spTree>
    <p:extLst>
      <p:ext uri="{BB962C8B-B14F-4D97-AF65-F5344CB8AC3E}">
        <p14:creationId xmlns:p14="http://schemas.microsoft.com/office/powerpoint/2010/main" val="155927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D7CB9-F2CE-06E7-72DF-CC17DD16C81D}"/>
              </a:ext>
            </a:extLst>
          </p:cNvPr>
          <p:cNvSpPr>
            <a:spLocks noGrp="1"/>
          </p:cNvSpPr>
          <p:nvPr>
            <p:ph type="title"/>
          </p:nvPr>
        </p:nvSpPr>
        <p:spPr>
          <a:xfrm>
            <a:off x="2592925" y="624110"/>
            <a:ext cx="8911687" cy="789054"/>
          </a:xfrm>
        </p:spPr>
        <p:txBody>
          <a:bodyPr anchor="b">
            <a:normAutofit fontScale="90000"/>
          </a:bodyPr>
          <a:lstStyle/>
          <a:p>
            <a:r>
              <a:rPr lang="en-GB" b="1" dirty="0">
                <a:solidFill>
                  <a:srgbClr val="C00000"/>
                </a:solidFill>
                <a:latin typeface="Arial" panose="020B0604020202020204" pitchFamily="34" charset="0"/>
                <a:cs typeface="Arial" panose="020B0604020202020204" pitchFamily="34" charset="0"/>
              </a:rPr>
              <a:t>Root Causes Using the Swiss Cheese Model</a:t>
            </a:r>
            <a:br>
              <a:rPr lang="en-GB" sz="4400" dirty="0"/>
            </a:br>
            <a:endParaRPr lang="en-GB" sz="4400" dirty="0"/>
          </a:p>
        </p:txBody>
      </p:sp>
      <p:graphicFrame>
        <p:nvGraphicFramePr>
          <p:cNvPr id="8" name="Content Placeholder 2">
            <a:extLst>
              <a:ext uri="{FF2B5EF4-FFF2-40B4-BE49-F238E27FC236}">
                <a16:creationId xmlns:a16="http://schemas.microsoft.com/office/drawing/2014/main" id="{BF379CAF-E3C9-E016-CF62-B0715BFD7879}"/>
              </a:ext>
            </a:extLst>
          </p:cNvPr>
          <p:cNvGraphicFramePr>
            <a:graphicFrameLocks noGrp="1"/>
          </p:cNvGraphicFramePr>
          <p:nvPr>
            <p:ph idx="1"/>
            <p:extLst>
              <p:ext uri="{D42A27DB-BD31-4B8C-83A1-F6EECF244321}">
                <p14:modId xmlns:p14="http://schemas.microsoft.com/office/powerpoint/2010/main" val="488892733"/>
              </p:ext>
            </p:extLst>
          </p:nvPr>
        </p:nvGraphicFramePr>
        <p:xfrm>
          <a:off x="1311579" y="1152908"/>
          <a:ext cx="10475867" cy="4717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Date Placeholder 4">
            <a:extLst>
              <a:ext uri="{FF2B5EF4-FFF2-40B4-BE49-F238E27FC236}">
                <a16:creationId xmlns:a16="http://schemas.microsoft.com/office/drawing/2014/main" id="{C47EF35C-BE5D-4C0C-D69B-34C3CBBCF61A}"/>
              </a:ext>
            </a:extLst>
          </p:cNvPr>
          <p:cNvSpPr>
            <a:spLocks noGrp="1"/>
          </p:cNvSpPr>
          <p:nvPr>
            <p:ph type="dt" sz="half" idx="10"/>
          </p:nvPr>
        </p:nvSpPr>
        <p:spPr/>
        <p:txBody>
          <a:bodyPr anchor="ctr">
            <a:normAutofit/>
          </a:bodyPr>
          <a:lstStyle/>
          <a:p>
            <a:pPr rtl="0">
              <a:spcAft>
                <a:spcPts val="600"/>
              </a:spcAft>
            </a:pPr>
            <a:r>
              <a:rPr lang="en-GB" noProof="0"/>
              <a:t>20XX</a:t>
            </a:r>
          </a:p>
        </p:txBody>
      </p:sp>
      <p:sp>
        <p:nvSpPr>
          <p:cNvPr id="4" name="Footer Placeholder 3">
            <a:extLst>
              <a:ext uri="{FF2B5EF4-FFF2-40B4-BE49-F238E27FC236}">
                <a16:creationId xmlns:a16="http://schemas.microsoft.com/office/drawing/2014/main" id="{43BA9A39-A66A-7ED7-012E-B6D635D4C7BC}"/>
              </a:ext>
            </a:extLst>
          </p:cNvPr>
          <p:cNvSpPr>
            <a:spLocks noGrp="1"/>
          </p:cNvSpPr>
          <p:nvPr>
            <p:ph type="ftr" sz="quarter" idx="11"/>
          </p:nvPr>
        </p:nvSpPr>
        <p:spPr/>
        <p:txBody>
          <a:bodyPr anchor="ctr">
            <a:normAutofit/>
          </a:bodyPr>
          <a:lstStyle/>
          <a:p>
            <a:pPr>
              <a:spcAft>
                <a:spcPts val="600"/>
              </a:spcAft>
            </a:pPr>
            <a:r>
              <a:rPr lang="en-GB" dirty="0"/>
              <a:t>Nomathemba Amanda Socikwa</a:t>
            </a:r>
          </a:p>
          <a:p>
            <a:pPr rtl="0">
              <a:spcAft>
                <a:spcPts val="600"/>
              </a:spcAft>
            </a:pPr>
            <a:endParaRPr lang="en-GB" noProof="0" dirty="0"/>
          </a:p>
        </p:txBody>
      </p:sp>
      <p:sp>
        <p:nvSpPr>
          <p:cNvPr id="6" name="Slide Number Placeholder 5">
            <a:extLst>
              <a:ext uri="{FF2B5EF4-FFF2-40B4-BE49-F238E27FC236}">
                <a16:creationId xmlns:a16="http://schemas.microsoft.com/office/drawing/2014/main" id="{BAC25318-985A-290F-EDCC-7D6FF47D3FAE}"/>
              </a:ext>
            </a:extLst>
          </p:cNvPr>
          <p:cNvSpPr>
            <a:spLocks noGrp="1"/>
          </p:cNvSpPr>
          <p:nvPr>
            <p:ph type="sldNum" sz="quarter" idx="12"/>
          </p:nvPr>
        </p:nvSpPr>
        <p:spPr/>
        <p:txBody>
          <a:bodyPr anchor="ctr">
            <a:normAutofit fontScale="92500" lnSpcReduction="10000"/>
          </a:bodyPr>
          <a:lstStyle/>
          <a:p>
            <a:pPr rtl="0">
              <a:spcAft>
                <a:spcPts val="600"/>
              </a:spcAft>
            </a:pPr>
            <a:fld id="{3A98EE3D-8CD1-4C3F-BD1C-C98C9596463C}" type="slidenum">
              <a:rPr lang="en-GB" noProof="0" smtClean="0"/>
              <a:pPr rtl="0">
                <a:spcAft>
                  <a:spcPts val="600"/>
                </a:spcAft>
              </a:pPr>
              <a:t>7</a:t>
            </a:fld>
            <a:endParaRPr lang="en-GB" noProof="0"/>
          </a:p>
        </p:txBody>
      </p:sp>
    </p:spTree>
    <p:extLst>
      <p:ext uri="{BB962C8B-B14F-4D97-AF65-F5344CB8AC3E}">
        <p14:creationId xmlns:p14="http://schemas.microsoft.com/office/powerpoint/2010/main" val="1816376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28690-FC7F-3820-B9A9-90F9359F19B3}"/>
              </a:ext>
            </a:extLst>
          </p:cNvPr>
          <p:cNvSpPr>
            <a:spLocks noGrp="1"/>
          </p:cNvSpPr>
          <p:nvPr>
            <p:ph type="title"/>
          </p:nvPr>
        </p:nvSpPr>
        <p:spPr/>
        <p:txBody>
          <a:bodyPr anchor="b">
            <a:normAutofit fontScale="90000"/>
          </a:bodyPr>
          <a:lstStyle/>
          <a:p>
            <a:br>
              <a:rPr lang="en-GB" sz="2300" dirty="0"/>
            </a:br>
            <a:br>
              <a:rPr lang="en-GB" sz="2300" dirty="0"/>
            </a:br>
            <a:r>
              <a:rPr lang="en-GB" sz="3600" b="1" dirty="0">
                <a:solidFill>
                  <a:srgbClr val="C00000"/>
                </a:solidFill>
                <a:latin typeface="Arial" panose="020B0604020202020204" pitchFamily="34" charset="0"/>
                <a:cs typeface="Arial" panose="020B0604020202020204" pitchFamily="34" charset="0"/>
              </a:rPr>
              <a:t>Policy Issues Contributing to Root Causes</a:t>
            </a:r>
            <a:br>
              <a:rPr lang="en-GB" sz="2300" dirty="0"/>
            </a:br>
            <a:endParaRPr lang="en-GB" sz="2300" dirty="0"/>
          </a:p>
        </p:txBody>
      </p:sp>
      <p:pic>
        <p:nvPicPr>
          <p:cNvPr id="9" name="Picture Placeholder 8" descr="A logo of a government issue&#10;&#10;AI-generated content may be incorrect.">
            <a:extLst>
              <a:ext uri="{FF2B5EF4-FFF2-40B4-BE49-F238E27FC236}">
                <a16:creationId xmlns:a16="http://schemas.microsoft.com/office/drawing/2014/main" id="{D404905B-8D0F-2E67-96C5-241CC9C3C02A}"/>
              </a:ext>
            </a:extLst>
          </p:cNvPr>
          <p:cNvPicPr>
            <a:picLocks noGrp="1" noChangeAspect="1"/>
          </p:cNvPicPr>
          <p:nvPr>
            <p:ph sz="half" idx="1"/>
          </p:nvPr>
        </p:nvPicPr>
        <p:blipFill>
          <a:blip r:embed="rId2"/>
          <a:stretch>
            <a:fillRect/>
          </a:stretch>
        </p:blipFill>
        <p:spPr>
          <a:xfrm>
            <a:off x="1188720" y="2195406"/>
            <a:ext cx="3574473" cy="3748194"/>
          </a:xfrm>
          <a:prstGeom prst="rect">
            <a:avLst/>
          </a:prstGeom>
          <a:noFill/>
        </p:spPr>
      </p:pic>
      <p:sp>
        <p:nvSpPr>
          <p:cNvPr id="14" name="Content Placeholder 2">
            <a:extLst>
              <a:ext uri="{FF2B5EF4-FFF2-40B4-BE49-F238E27FC236}">
                <a16:creationId xmlns:a16="http://schemas.microsoft.com/office/drawing/2014/main" id="{74B3620B-8E07-CD58-EDCC-EB7368BE7D99}"/>
              </a:ext>
            </a:extLst>
          </p:cNvPr>
          <p:cNvSpPr>
            <a:spLocks noGrp="1"/>
          </p:cNvSpPr>
          <p:nvPr>
            <p:ph sz="half" idx="2"/>
          </p:nvPr>
        </p:nvSpPr>
        <p:spPr>
          <a:xfrm>
            <a:off x="4912821" y="2120900"/>
            <a:ext cx="7082443" cy="4325938"/>
          </a:xfrm>
        </p:spPr>
        <p:txBody>
          <a:bodyPr>
            <a:normAutofit/>
          </a:bodyPr>
          <a:lstStyle/>
          <a:p>
            <a:pPr marL="0" indent="0">
              <a:lnSpc>
                <a:spcPct val="90000"/>
              </a:lnSpc>
              <a:buNone/>
            </a:pPr>
            <a:r>
              <a:rPr lang="en-GB" b="1" dirty="0">
                <a:solidFill>
                  <a:srgbClr val="C00000"/>
                </a:solidFill>
                <a:latin typeface="Arial" panose="020B0604020202020204" pitchFamily="34" charset="0"/>
                <a:cs typeface="Arial" panose="020B0604020202020204" pitchFamily="34" charset="0"/>
              </a:rPr>
              <a:t>Regulatory Oversight</a:t>
            </a:r>
          </a:p>
          <a:p>
            <a:pPr>
              <a:lnSpc>
                <a:spcPct val="90000"/>
              </a:lnSpc>
            </a:pPr>
            <a:r>
              <a:rPr lang="en-GB" sz="1600" dirty="0">
                <a:latin typeface="Arial" panose="020B0604020202020204" pitchFamily="34" charset="0"/>
                <a:cs typeface="Arial" panose="020B0604020202020204" pitchFamily="34" charset="0"/>
              </a:rPr>
              <a:t>Weak regulatory frameworks allowed the Trust to operate without sufficient scrutiny. The lack of robust oversight mechanisms contributed to the persistence of poor care standards (Francis, 2013).</a:t>
            </a:r>
          </a:p>
          <a:p>
            <a:pPr marL="0" indent="0">
              <a:lnSpc>
                <a:spcPct val="90000"/>
              </a:lnSpc>
              <a:buNone/>
            </a:pPr>
            <a:r>
              <a:rPr lang="en-GB" b="1" dirty="0">
                <a:solidFill>
                  <a:srgbClr val="C00000"/>
                </a:solidFill>
                <a:latin typeface="Arial" panose="020B0604020202020204" pitchFamily="34" charset="0"/>
                <a:cs typeface="Arial" panose="020B0604020202020204" pitchFamily="34" charset="0"/>
              </a:rPr>
              <a:t>Funding Constraints</a:t>
            </a:r>
          </a:p>
          <a:p>
            <a:pPr>
              <a:lnSpc>
                <a:spcPct val="90000"/>
              </a:lnSpc>
            </a:pPr>
            <a:r>
              <a:rPr lang="en-GB" sz="1600" dirty="0">
                <a:latin typeface="Arial" panose="020B0604020202020204" pitchFamily="34" charset="0"/>
                <a:cs typeface="Arial" panose="020B0604020202020204" pitchFamily="34" charset="0"/>
              </a:rPr>
              <a:t>Financial pressures led to cuts in staffing and resources, directly impacting service delivery and patient care quality (Francis, 2013).</a:t>
            </a:r>
          </a:p>
          <a:p>
            <a:pPr marL="0" indent="0">
              <a:lnSpc>
                <a:spcPct val="90000"/>
              </a:lnSpc>
              <a:buNone/>
            </a:pPr>
            <a:r>
              <a:rPr lang="en-GB" b="1" dirty="0">
                <a:solidFill>
                  <a:srgbClr val="C00000"/>
                </a:solidFill>
                <a:latin typeface="Arial" panose="020B0604020202020204" pitchFamily="34" charset="0"/>
                <a:cs typeface="Arial" panose="020B0604020202020204" pitchFamily="34" charset="0"/>
              </a:rPr>
              <a:t>Accountability Mechanisms</a:t>
            </a:r>
          </a:p>
          <a:p>
            <a:pPr>
              <a:lnSpc>
                <a:spcPct val="90000"/>
              </a:lnSpc>
            </a:pPr>
            <a:r>
              <a:rPr lang="en-GB" sz="1600" dirty="0">
                <a:latin typeface="Arial" panose="020B0604020202020204" pitchFamily="34" charset="0"/>
                <a:cs typeface="Arial" panose="020B0604020202020204" pitchFamily="34" charset="0"/>
              </a:rPr>
              <a:t>Insufficient accountability for leadership and management decisions meant that failures were not addressed, perpetuating a cycle of poor performance (Francis, 2013).</a:t>
            </a:r>
          </a:p>
          <a:p>
            <a:pPr>
              <a:lnSpc>
                <a:spcPct val="90000"/>
              </a:lnSpc>
            </a:pPr>
            <a:r>
              <a:rPr lang="en-GB" sz="1600" dirty="0">
                <a:latin typeface="Arial" panose="020B0604020202020204" pitchFamily="34" charset="0"/>
                <a:cs typeface="Arial" panose="020B0604020202020204" pitchFamily="34" charset="0"/>
              </a:rPr>
              <a:t>These policy issues influenced service delivery by creating an environment where patient safety was not prioritised, leading to systemic failures.</a:t>
            </a:r>
          </a:p>
          <a:p>
            <a:pPr>
              <a:lnSpc>
                <a:spcPct val="90000"/>
              </a:lnSpc>
            </a:pPr>
            <a:endParaRPr lang="en-GB" sz="1100" dirty="0"/>
          </a:p>
        </p:txBody>
      </p:sp>
      <p:sp>
        <p:nvSpPr>
          <p:cNvPr id="5" name="Date Placeholder 4">
            <a:extLst>
              <a:ext uri="{FF2B5EF4-FFF2-40B4-BE49-F238E27FC236}">
                <a16:creationId xmlns:a16="http://schemas.microsoft.com/office/drawing/2014/main" id="{6CA4D9C0-B891-12F0-D4AF-8B9D5A1138B7}"/>
              </a:ext>
            </a:extLst>
          </p:cNvPr>
          <p:cNvSpPr>
            <a:spLocks noGrp="1"/>
          </p:cNvSpPr>
          <p:nvPr>
            <p:ph type="dt" sz="half" idx="10"/>
          </p:nvPr>
        </p:nvSpPr>
        <p:spPr/>
        <p:txBody>
          <a:bodyPr anchor="ctr">
            <a:normAutofit/>
          </a:bodyPr>
          <a:lstStyle/>
          <a:p>
            <a:pPr rtl="0">
              <a:spcAft>
                <a:spcPts val="600"/>
              </a:spcAft>
            </a:pPr>
            <a:r>
              <a:rPr lang="en-GB" noProof="0"/>
              <a:t>20XX</a:t>
            </a:r>
          </a:p>
        </p:txBody>
      </p:sp>
      <p:sp>
        <p:nvSpPr>
          <p:cNvPr id="4" name="Footer Placeholder 3">
            <a:extLst>
              <a:ext uri="{FF2B5EF4-FFF2-40B4-BE49-F238E27FC236}">
                <a16:creationId xmlns:a16="http://schemas.microsoft.com/office/drawing/2014/main" id="{C18FB0AF-6A8B-EA44-C157-997147E472AC}"/>
              </a:ext>
            </a:extLst>
          </p:cNvPr>
          <p:cNvSpPr>
            <a:spLocks noGrp="1"/>
          </p:cNvSpPr>
          <p:nvPr>
            <p:ph type="ftr" sz="quarter" idx="11"/>
          </p:nvPr>
        </p:nvSpPr>
        <p:spPr/>
        <p:txBody>
          <a:bodyPr anchor="ctr">
            <a:normAutofit/>
          </a:bodyPr>
          <a:lstStyle/>
          <a:p>
            <a:pPr>
              <a:spcAft>
                <a:spcPts val="600"/>
              </a:spcAft>
            </a:pPr>
            <a:r>
              <a:rPr lang="en-GB" dirty="0"/>
              <a:t>Nomathemba Amanda Socikwa</a:t>
            </a:r>
          </a:p>
          <a:p>
            <a:pPr rtl="0">
              <a:spcAft>
                <a:spcPts val="600"/>
              </a:spcAft>
            </a:pPr>
            <a:endParaRPr lang="en-GB" noProof="0" dirty="0"/>
          </a:p>
        </p:txBody>
      </p:sp>
      <p:sp>
        <p:nvSpPr>
          <p:cNvPr id="6" name="Slide Number Placeholder 5">
            <a:extLst>
              <a:ext uri="{FF2B5EF4-FFF2-40B4-BE49-F238E27FC236}">
                <a16:creationId xmlns:a16="http://schemas.microsoft.com/office/drawing/2014/main" id="{4A95E1FA-C06D-09ED-B125-CB0EBE1BF5CF}"/>
              </a:ext>
            </a:extLst>
          </p:cNvPr>
          <p:cNvSpPr>
            <a:spLocks noGrp="1"/>
          </p:cNvSpPr>
          <p:nvPr>
            <p:ph type="sldNum" sz="quarter" idx="12"/>
          </p:nvPr>
        </p:nvSpPr>
        <p:spPr/>
        <p:txBody>
          <a:bodyPr anchor="ctr">
            <a:normAutofit fontScale="92500" lnSpcReduction="10000"/>
          </a:bodyPr>
          <a:lstStyle/>
          <a:p>
            <a:pPr rtl="0">
              <a:spcAft>
                <a:spcPts val="600"/>
              </a:spcAft>
            </a:pPr>
            <a:fld id="{3A98EE3D-8CD1-4C3F-BD1C-C98C9596463C}" type="slidenum">
              <a:rPr lang="en-GB" noProof="0" smtClean="0"/>
              <a:pPr rtl="0">
                <a:spcAft>
                  <a:spcPts val="600"/>
                </a:spcAft>
              </a:pPr>
              <a:t>8</a:t>
            </a:fld>
            <a:endParaRPr lang="en-GB" noProof="0"/>
          </a:p>
        </p:txBody>
      </p:sp>
    </p:spTree>
    <p:extLst>
      <p:ext uri="{BB962C8B-B14F-4D97-AF65-F5344CB8AC3E}">
        <p14:creationId xmlns:p14="http://schemas.microsoft.com/office/powerpoint/2010/main" val="456001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2C69C-CC10-52C9-99BF-B380122766D1}"/>
              </a:ext>
            </a:extLst>
          </p:cNvPr>
          <p:cNvSpPr>
            <a:spLocks noGrp="1"/>
          </p:cNvSpPr>
          <p:nvPr>
            <p:ph type="title"/>
          </p:nvPr>
        </p:nvSpPr>
        <p:spPr>
          <a:xfrm>
            <a:off x="2418358" y="233286"/>
            <a:ext cx="8911687" cy="1280890"/>
          </a:xfrm>
        </p:spPr>
        <p:txBody>
          <a:bodyPr anchor="b">
            <a:normAutofit fontScale="90000"/>
          </a:bodyPr>
          <a:lstStyle/>
          <a:p>
            <a:r>
              <a:rPr lang="en-GB" b="1" dirty="0">
                <a:solidFill>
                  <a:srgbClr val="C00000"/>
                </a:solidFill>
                <a:latin typeface="Arial" panose="020B0604020202020204" pitchFamily="34" charset="0"/>
                <a:cs typeface="Arial" panose="020B0604020202020204" pitchFamily="34" charset="0"/>
              </a:rPr>
              <a:t>Impact on Quality, Efficiency, and Equity of Health Services</a:t>
            </a:r>
            <a:br>
              <a:rPr lang="en-GB" sz="3400" dirty="0"/>
            </a:br>
            <a:endParaRPr lang="en-GB" sz="3400" dirty="0"/>
          </a:p>
        </p:txBody>
      </p:sp>
      <p:graphicFrame>
        <p:nvGraphicFramePr>
          <p:cNvPr id="10" name="Content Placeholder 2">
            <a:extLst>
              <a:ext uri="{FF2B5EF4-FFF2-40B4-BE49-F238E27FC236}">
                <a16:creationId xmlns:a16="http://schemas.microsoft.com/office/drawing/2014/main" id="{92521FFF-D644-5021-5061-35C759BE488C}"/>
              </a:ext>
            </a:extLst>
          </p:cNvPr>
          <p:cNvGraphicFramePr>
            <a:graphicFrameLocks noGrp="1"/>
          </p:cNvGraphicFramePr>
          <p:nvPr>
            <p:ph idx="1"/>
            <p:extLst>
              <p:ext uri="{D42A27DB-BD31-4B8C-83A1-F6EECF244321}">
                <p14:modId xmlns:p14="http://schemas.microsoft.com/office/powerpoint/2010/main" val="819536062"/>
              </p:ext>
            </p:extLst>
          </p:nvPr>
        </p:nvGraphicFramePr>
        <p:xfrm>
          <a:off x="2144683" y="939338"/>
          <a:ext cx="10341033" cy="51910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Date Placeholder 4">
            <a:extLst>
              <a:ext uri="{FF2B5EF4-FFF2-40B4-BE49-F238E27FC236}">
                <a16:creationId xmlns:a16="http://schemas.microsoft.com/office/drawing/2014/main" id="{558A335F-EACA-071E-C9D0-AA5356FE97EE}"/>
              </a:ext>
            </a:extLst>
          </p:cNvPr>
          <p:cNvSpPr>
            <a:spLocks noGrp="1"/>
          </p:cNvSpPr>
          <p:nvPr>
            <p:ph type="dt" sz="half" idx="10"/>
          </p:nvPr>
        </p:nvSpPr>
        <p:spPr/>
        <p:txBody>
          <a:bodyPr anchor="ctr">
            <a:normAutofit/>
          </a:bodyPr>
          <a:lstStyle/>
          <a:p>
            <a:pPr rtl="0">
              <a:spcAft>
                <a:spcPts val="600"/>
              </a:spcAft>
            </a:pPr>
            <a:r>
              <a:rPr lang="en-GB" noProof="0"/>
              <a:t>20XX</a:t>
            </a:r>
          </a:p>
        </p:txBody>
      </p:sp>
      <p:sp>
        <p:nvSpPr>
          <p:cNvPr id="4" name="Footer Placeholder 3">
            <a:extLst>
              <a:ext uri="{FF2B5EF4-FFF2-40B4-BE49-F238E27FC236}">
                <a16:creationId xmlns:a16="http://schemas.microsoft.com/office/drawing/2014/main" id="{43753555-0266-69AA-7786-F2D98E01766E}"/>
              </a:ext>
            </a:extLst>
          </p:cNvPr>
          <p:cNvSpPr>
            <a:spLocks noGrp="1"/>
          </p:cNvSpPr>
          <p:nvPr>
            <p:ph type="ftr" sz="quarter" idx="11"/>
          </p:nvPr>
        </p:nvSpPr>
        <p:spPr/>
        <p:txBody>
          <a:bodyPr anchor="ctr">
            <a:normAutofit/>
          </a:bodyPr>
          <a:lstStyle/>
          <a:p>
            <a:pPr>
              <a:spcAft>
                <a:spcPts val="600"/>
              </a:spcAft>
            </a:pPr>
            <a:r>
              <a:rPr lang="en-GB" dirty="0"/>
              <a:t>Nomathemba Amanda Socikwa</a:t>
            </a:r>
          </a:p>
          <a:p>
            <a:pPr rtl="0">
              <a:spcAft>
                <a:spcPts val="600"/>
              </a:spcAft>
            </a:pPr>
            <a:endParaRPr lang="en-GB" noProof="0" dirty="0"/>
          </a:p>
        </p:txBody>
      </p:sp>
      <p:sp>
        <p:nvSpPr>
          <p:cNvPr id="6" name="Slide Number Placeholder 5">
            <a:extLst>
              <a:ext uri="{FF2B5EF4-FFF2-40B4-BE49-F238E27FC236}">
                <a16:creationId xmlns:a16="http://schemas.microsoft.com/office/drawing/2014/main" id="{A76D5C5E-568B-8F65-EE7D-D35E86274084}"/>
              </a:ext>
            </a:extLst>
          </p:cNvPr>
          <p:cNvSpPr>
            <a:spLocks noGrp="1"/>
          </p:cNvSpPr>
          <p:nvPr>
            <p:ph type="sldNum" sz="quarter" idx="12"/>
          </p:nvPr>
        </p:nvSpPr>
        <p:spPr/>
        <p:txBody>
          <a:bodyPr anchor="ctr">
            <a:normAutofit fontScale="92500" lnSpcReduction="10000"/>
          </a:bodyPr>
          <a:lstStyle/>
          <a:p>
            <a:pPr rtl="0">
              <a:spcAft>
                <a:spcPts val="600"/>
              </a:spcAft>
            </a:pPr>
            <a:fld id="{3A98EE3D-8CD1-4C3F-BD1C-C98C9596463C}" type="slidenum">
              <a:rPr lang="en-GB" noProof="0" smtClean="0"/>
              <a:pPr rtl="0">
                <a:spcAft>
                  <a:spcPts val="600"/>
                </a:spcAft>
              </a:pPr>
              <a:t>9</a:t>
            </a:fld>
            <a:endParaRPr lang="en-GB" noProof="0"/>
          </a:p>
        </p:txBody>
      </p:sp>
      <p:pic>
        <p:nvPicPr>
          <p:cNvPr id="9" name="Picture 8" descr="A diagram of a diagram&#10;&#10;AI-generated content may be incorrect.">
            <a:extLst>
              <a:ext uri="{FF2B5EF4-FFF2-40B4-BE49-F238E27FC236}">
                <a16:creationId xmlns:a16="http://schemas.microsoft.com/office/drawing/2014/main" id="{8BAE1570-C70B-A4F0-2457-D05012502E2A}"/>
              </a:ext>
            </a:extLst>
          </p:cNvPr>
          <p:cNvPicPr>
            <a:picLocks noChangeAspect="1"/>
          </p:cNvPicPr>
          <p:nvPr/>
        </p:nvPicPr>
        <p:blipFill>
          <a:blip r:embed="rId7"/>
          <a:stretch>
            <a:fillRect/>
          </a:stretch>
        </p:blipFill>
        <p:spPr>
          <a:xfrm>
            <a:off x="290944" y="1762298"/>
            <a:ext cx="3616037" cy="4221971"/>
          </a:xfrm>
          <a:prstGeom prst="rect">
            <a:avLst/>
          </a:prstGeom>
        </p:spPr>
      </p:pic>
    </p:spTree>
    <p:extLst>
      <p:ext uri="{BB962C8B-B14F-4D97-AF65-F5344CB8AC3E}">
        <p14:creationId xmlns:p14="http://schemas.microsoft.com/office/powerpoint/2010/main" val="791662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9" name="Group 11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4"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6"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7"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8"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0"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1"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2"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3"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4"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20" name="Group 119">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7"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8"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9"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0"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2"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3"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4"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5"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6"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7"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8"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21" name="Rectangle 120">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2"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23" name="Rectangle 122">
            <a:extLst>
              <a:ext uri="{FF2B5EF4-FFF2-40B4-BE49-F238E27FC236}">
                <a16:creationId xmlns:a16="http://schemas.microsoft.com/office/drawing/2014/main" id="{F6167D22-B2B2-4469-BE4E-6B0DC972E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49C98-36C9-663B-F03F-E6CC7D763C41}"/>
              </a:ext>
            </a:extLst>
          </p:cNvPr>
          <p:cNvSpPr>
            <a:spLocks noGrp="1"/>
          </p:cNvSpPr>
          <p:nvPr>
            <p:ph type="title"/>
          </p:nvPr>
        </p:nvSpPr>
        <p:spPr>
          <a:xfrm>
            <a:off x="2525436" y="6624481"/>
            <a:ext cx="9952022" cy="578856"/>
          </a:xfrm>
        </p:spPr>
        <p:txBody>
          <a:bodyPr vert="horz" lIns="91440" tIns="45720" rIns="91440" bIns="45720" rtlCol="0" anchor="b">
            <a:normAutofit fontScale="90000"/>
          </a:bodyPr>
          <a:lstStyle/>
          <a:p>
            <a:pPr fontAlgn="base">
              <a:lnSpc>
                <a:spcPct val="115000"/>
              </a:lnSpc>
              <a:spcAft>
                <a:spcPts val="800"/>
              </a:spcAft>
              <a:buNone/>
            </a:pPr>
            <a:r>
              <a:rPr lang="en-US" dirty="0">
                <a:solidFill>
                  <a:srgbClr val="C00000"/>
                </a:solidFill>
                <a:latin typeface="Arial" panose="020B0604020202020204" pitchFamily="34" charset="0"/>
                <a:cs typeface="Arial" panose="020B0604020202020204" pitchFamily="34" charset="0"/>
              </a:rPr>
              <a:t>Benchmarking</a:t>
            </a:r>
            <a:r>
              <a:rPr lang="en-GB"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rPr>
              <a:t>(</a:t>
            </a:r>
            <a:r>
              <a:rPr lang="en-GB" kern="100" dirty="0" err="1">
                <a:solidFill>
                  <a:srgbClr val="C00000"/>
                </a:solidFill>
                <a:effectLst/>
                <a:latin typeface="Arial" panose="020B0604020202020204" pitchFamily="34" charset="0"/>
                <a:ea typeface="DengXian" panose="02010600030101010101" pitchFamily="2" charset="-122"/>
                <a:cs typeface="Arial" panose="020B0604020202020204" pitchFamily="34" charset="0"/>
              </a:rPr>
              <a:t>Willmington</a:t>
            </a:r>
            <a:r>
              <a:rPr lang="en-GB"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rPr>
              <a:t> et al., 2022)</a:t>
            </a:r>
            <a:br>
              <a:rPr lang="en-GB"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rPr>
            </a:br>
            <a:r>
              <a:rPr lang="en-US" sz="4400" dirty="0"/>
              <a:t> </a:t>
            </a:r>
          </a:p>
        </p:txBody>
      </p:sp>
      <p:sp>
        <p:nvSpPr>
          <p:cNvPr id="124" name="Rectangle 123">
            <a:extLst>
              <a:ext uri="{FF2B5EF4-FFF2-40B4-BE49-F238E27FC236}">
                <a16:creationId xmlns:a16="http://schemas.microsoft.com/office/drawing/2014/main" id="{E27E2F65-D0DD-4710-977A-873706F90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5" name="Freeform 33">
            <a:extLst>
              <a:ext uri="{FF2B5EF4-FFF2-40B4-BE49-F238E27FC236}">
                <a16:creationId xmlns:a16="http://schemas.microsoft.com/office/drawing/2014/main" id="{783A863A-BB4D-4ECD-8D75-B5B6F03D7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81489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5" name="Slide Number Placeholder 4">
            <a:extLst>
              <a:ext uri="{FF2B5EF4-FFF2-40B4-BE49-F238E27FC236}">
                <a16:creationId xmlns:a16="http://schemas.microsoft.com/office/drawing/2014/main" id="{E842B500-B7E1-0B0A-9800-0F5B38880423}"/>
              </a:ext>
            </a:extLst>
          </p:cNvPr>
          <p:cNvSpPr>
            <a:spLocks noGrp="1"/>
          </p:cNvSpPr>
          <p:nvPr>
            <p:ph type="sldNum" sz="quarter" idx="12"/>
          </p:nvPr>
        </p:nvSpPr>
        <p:spPr>
          <a:xfrm>
            <a:off x="531812" y="5020628"/>
            <a:ext cx="779767" cy="365125"/>
          </a:xfrm>
        </p:spPr>
        <p:txBody>
          <a:bodyPr vert="horz" lIns="91440" tIns="45720" rIns="91440" bIns="45720" rtlCol="0" anchor="ctr">
            <a:normAutofit/>
          </a:bodyPr>
          <a:lstStyle/>
          <a:p>
            <a:pPr defTabSz="914400">
              <a:lnSpc>
                <a:spcPct val="90000"/>
              </a:lnSpc>
              <a:spcAft>
                <a:spcPts val="600"/>
              </a:spcAft>
            </a:pPr>
            <a:fld id="{3A98EE3D-8CD1-4C3F-BD1C-C98C9596463C}" type="slidenum">
              <a:rPr lang="en-US" sz="1900" noProof="0" smtClean="0"/>
              <a:pPr defTabSz="914400">
                <a:lnSpc>
                  <a:spcPct val="90000"/>
                </a:lnSpc>
                <a:spcAft>
                  <a:spcPts val="600"/>
                </a:spcAft>
              </a:pPr>
              <a:t>10</a:t>
            </a:fld>
            <a:endParaRPr lang="en-US" sz="1900" noProof="0"/>
          </a:p>
        </p:txBody>
      </p:sp>
      <p:sp>
        <p:nvSpPr>
          <p:cNvPr id="4" name="Footer Placeholder 3">
            <a:extLst>
              <a:ext uri="{FF2B5EF4-FFF2-40B4-BE49-F238E27FC236}">
                <a16:creationId xmlns:a16="http://schemas.microsoft.com/office/drawing/2014/main" id="{51AD9A82-C3A2-3626-B097-0B7A98B6A811}"/>
              </a:ext>
            </a:extLst>
          </p:cNvPr>
          <p:cNvSpPr>
            <a:spLocks noGrp="1"/>
          </p:cNvSpPr>
          <p:nvPr>
            <p:ph type="ftr" sz="quarter" idx="11"/>
          </p:nvPr>
        </p:nvSpPr>
        <p:spPr>
          <a:xfrm>
            <a:off x="1110633" y="6357968"/>
            <a:ext cx="5360879" cy="365125"/>
          </a:xfrm>
        </p:spPr>
        <p:txBody>
          <a:bodyPr vert="horz" lIns="91440" tIns="45720" rIns="91440" bIns="45720" rtlCol="0" anchor="ctr">
            <a:normAutofit/>
          </a:bodyPr>
          <a:lstStyle/>
          <a:p>
            <a:pPr defTabSz="914400">
              <a:spcAft>
                <a:spcPts val="600"/>
              </a:spcAft>
            </a:pPr>
            <a:r>
              <a:rPr lang="en-GB" dirty="0"/>
              <a:t>Nomathemba Amanda Socikwa</a:t>
            </a:r>
          </a:p>
          <a:p>
            <a:pPr defTabSz="914400">
              <a:spcAft>
                <a:spcPts val="600"/>
              </a:spcAft>
            </a:pPr>
            <a:endParaRPr lang="en-US" kern="1200" noProof="0" dirty="0">
              <a:solidFill>
                <a:schemeClr val="tx1">
                  <a:tint val="75000"/>
                </a:schemeClr>
              </a:solidFill>
              <a:latin typeface="+mn-lt"/>
              <a:ea typeface="+mn-ea"/>
              <a:cs typeface="+mn-cs"/>
            </a:endParaRPr>
          </a:p>
        </p:txBody>
      </p:sp>
      <p:sp>
        <p:nvSpPr>
          <p:cNvPr id="3" name="Date Placeholder 2">
            <a:extLst>
              <a:ext uri="{FF2B5EF4-FFF2-40B4-BE49-F238E27FC236}">
                <a16:creationId xmlns:a16="http://schemas.microsoft.com/office/drawing/2014/main" id="{1B32BA06-3835-CD1B-B1F8-1267DAAB8E92}"/>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noProof="0"/>
              <a:t>20XX</a:t>
            </a:r>
          </a:p>
        </p:txBody>
      </p:sp>
      <p:sp>
        <p:nvSpPr>
          <p:cNvPr id="7" name="Rectangle 1">
            <a:extLst>
              <a:ext uri="{FF2B5EF4-FFF2-40B4-BE49-F238E27FC236}">
                <a16:creationId xmlns:a16="http://schemas.microsoft.com/office/drawing/2014/main" id="{E7D36F3C-8701-A133-EFE2-7E0180ED639B}"/>
              </a:ext>
            </a:extLst>
          </p:cNvPr>
          <p:cNvSpPr>
            <a:spLocks noChangeArrowheads="1"/>
          </p:cNvSpPr>
          <p:nvPr/>
        </p:nvSpPr>
        <p:spPr bwMode="auto">
          <a:xfrm>
            <a:off x="5713413" y="18335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6" name="Table 5">
            <a:extLst>
              <a:ext uri="{FF2B5EF4-FFF2-40B4-BE49-F238E27FC236}">
                <a16:creationId xmlns:a16="http://schemas.microsoft.com/office/drawing/2014/main" id="{DA79FFCA-B087-C53C-79CA-302DFFABB2AF}"/>
              </a:ext>
            </a:extLst>
          </p:cNvPr>
          <p:cNvGraphicFramePr>
            <a:graphicFrameLocks noGrp="1"/>
          </p:cNvGraphicFramePr>
          <p:nvPr>
            <p:extLst>
              <p:ext uri="{D42A27DB-BD31-4B8C-83A1-F6EECF244321}">
                <p14:modId xmlns:p14="http://schemas.microsoft.com/office/powerpoint/2010/main" val="246628290"/>
              </p:ext>
            </p:extLst>
          </p:nvPr>
        </p:nvGraphicFramePr>
        <p:xfrm>
          <a:off x="1147595" y="376538"/>
          <a:ext cx="10337121" cy="5673157"/>
        </p:xfrm>
        <a:graphic>
          <a:graphicData uri="http://schemas.openxmlformats.org/drawingml/2006/table">
            <a:tbl>
              <a:tblPr firstRow="1" firstCol="1" bandRow="1">
                <a:tableStyleId>{8799B23B-EC83-4686-B30A-512413B5E67A}</a:tableStyleId>
              </a:tblPr>
              <a:tblGrid>
                <a:gridCol w="2135448">
                  <a:extLst>
                    <a:ext uri="{9D8B030D-6E8A-4147-A177-3AD203B41FA5}">
                      <a16:colId xmlns:a16="http://schemas.microsoft.com/office/drawing/2014/main" val="1875171481"/>
                    </a:ext>
                  </a:extLst>
                </a:gridCol>
                <a:gridCol w="2755646">
                  <a:extLst>
                    <a:ext uri="{9D8B030D-6E8A-4147-A177-3AD203B41FA5}">
                      <a16:colId xmlns:a16="http://schemas.microsoft.com/office/drawing/2014/main" val="798650003"/>
                    </a:ext>
                  </a:extLst>
                </a:gridCol>
                <a:gridCol w="2762516">
                  <a:extLst>
                    <a:ext uri="{9D8B030D-6E8A-4147-A177-3AD203B41FA5}">
                      <a16:colId xmlns:a16="http://schemas.microsoft.com/office/drawing/2014/main" val="2704078369"/>
                    </a:ext>
                  </a:extLst>
                </a:gridCol>
                <a:gridCol w="2683511">
                  <a:extLst>
                    <a:ext uri="{9D8B030D-6E8A-4147-A177-3AD203B41FA5}">
                      <a16:colId xmlns:a16="http://schemas.microsoft.com/office/drawing/2014/main" val="2883011924"/>
                    </a:ext>
                  </a:extLst>
                </a:gridCol>
              </a:tblGrid>
              <a:tr h="677705">
                <a:tc>
                  <a:txBody>
                    <a:bodyPr/>
                    <a:lstStyle/>
                    <a:p>
                      <a:pPr>
                        <a:lnSpc>
                          <a:spcPct val="115000"/>
                        </a:lnSpc>
                        <a:spcAft>
                          <a:spcPts val="800"/>
                        </a:spcAft>
                        <a:buNone/>
                      </a:pPr>
                      <a:r>
                        <a:rPr lang="en-GB" sz="1800" kern="100" dirty="0">
                          <a:solidFill>
                            <a:srgbClr val="C00000"/>
                          </a:solidFill>
                          <a:effectLst/>
                          <a:latin typeface="Arial" panose="020B0604020202020204" pitchFamily="34" charset="0"/>
                          <a:cs typeface="Arial" panose="020B0604020202020204" pitchFamily="34" charset="0"/>
                        </a:rPr>
                        <a:t>Benchmark Indicator               </a:t>
                      </a:r>
                      <a:endParaRPr lang="en-GB" sz="18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800" kern="100" dirty="0">
                          <a:solidFill>
                            <a:srgbClr val="C00000"/>
                          </a:solidFill>
                          <a:effectLst/>
                          <a:latin typeface="Arial" panose="020B0604020202020204" pitchFamily="34" charset="0"/>
                          <a:cs typeface="Arial" panose="020B0604020202020204" pitchFamily="34" charset="0"/>
                        </a:rPr>
                        <a:t>National Standard                                </a:t>
                      </a:r>
                      <a:endParaRPr lang="en-GB" sz="18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800" kern="100" dirty="0">
                          <a:solidFill>
                            <a:srgbClr val="C00000"/>
                          </a:solidFill>
                          <a:effectLst/>
                          <a:latin typeface="Arial" panose="020B0604020202020204" pitchFamily="34" charset="0"/>
                          <a:cs typeface="Arial" panose="020B0604020202020204" pitchFamily="34" charset="0"/>
                        </a:rPr>
                        <a:t>Hospital Performance Before Improvement</a:t>
                      </a:r>
                      <a:endParaRPr lang="en-GB" sz="18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800" kern="100" dirty="0">
                          <a:solidFill>
                            <a:srgbClr val="C00000"/>
                          </a:solidFill>
                          <a:effectLst/>
                          <a:latin typeface="Arial" panose="020B0604020202020204" pitchFamily="34" charset="0"/>
                          <a:cs typeface="Arial" panose="020B0604020202020204" pitchFamily="34" charset="0"/>
                        </a:rPr>
                        <a:t>Hospital Performance After Improvement</a:t>
                      </a:r>
                      <a:endParaRPr lang="en-GB" sz="1800" kern="100" dirty="0">
                        <a:solidFill>
                          <a:srgbClr val="C00000"/>
                        </a:solidFill>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extLst>
                  <a:ext uri="{0D108BD9-81ED-4DB2-BD59-A6C34878D82A}">
                    <a16:rowId xmlns:a16="http://schemas.microsoft.com/office/drawing/2014/main" val="2902324761"/>
                  </a:ext>
                </a:extLst>
              </a:tr>
              <a:tr h="802291">
                <a:tc>
                  <a:txBody>
                    <a:bodyPr/>
                    <a:lstStyle/>
                    <a:p>
                      <a:pPr>
                        <a:lnSpc>
                          <a:spcPct val="115000"/>
                        </a:lnSpc>
                        <a:spcAft>
                          <a:spcPts val="800"/>
                        </a:spcAft>
                        <a:buNone/>
                      </a:pPr>
                      <a:r>
                        <a:rPr lang="en-GB" sz="1100" kern="100" dirty="0">
                          <a:effectLst/>
                          <a:latin typeface="Arial" panose="020B0604020202020204" pitchFamily="34" charset="0"/>
                          <a:cs typeface="Arial" panose="020B0604020202020204" pitchFamily="34" charset="0"/>
                        </a:rPr>
                        <a:t>Patient Safety Incident Reports</a:t>
                      </a:r>
                      <a:endParaRPr lang="en-GB" sz="11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Reduction targets for incidents and transparency in reporting. (NHS Improvement, 2020)</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a:effectLst/>
                          <a:latin typeface="Arial" panose="020B0604020202020204" pitchFamily="34" charset="0"/>
                          <a:cs typeface="Arial" panose="020B0604020202020204" pitchFamily="34" charset="0"/>
                        </a:rPr>
                        <a:t>High volume of unreported incidents leading to lack of accountability.</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a:effectLst/>
                          <a:latin typeface="Arial" panose="020B0604020202020204" pitchFamily="34" charset="0"/>
                          <a:cs typeface="Arial" panose="020B0604020202020204" pitchFamily="34" charset="0"/>
                        </a:rPr>
                        <a:t>Significant reduction in incidents reported due to improved safety culture and processes.</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extLst>
                  <a:ext uri="{0D108BD9-81ED-4DB2-BD59-A6C34878D82A}">
                    <a16:rowId xmlns:a16="http://schemas.microsoft.com/office/drawing/2014/main" val="4227699349"/>
                  </a:ext>
                </a:extLst>
              </a:tr>
              <a:tr h="802291">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Staffing Ratios</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a:effectLst/>
                          <a:latin typeface="Arial" panose="020B0604020202020204" pitchFamily="34" charset="0"/>
                          <a:cs typeface="Arial" panose="020B0604020202020204" pitchFamily="34" charset="0"/>
                        </a:rPr>
                        <a:t>Minimum staffing levels based on care needs (NHS England, 2019).</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a:effectLst/>
                          <a:latin typeface="Arial" panose="020B0604020202020204" pitchFamily="34" charset="0"/>
                          <a:cs typeface="Arial" panose="020B0604020202020204" pitchFamily="34" charset="0"/>
                        </a:rPr>
                        <a:t>Chronic understaffing with ratios of nurses to patients above national guidelines.</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Staffing levels improved to meet or exceed national ratios, enhancing care delivery </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Carroll, M. and Shaw, E. (2013). </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extLst>
                  <a:ext uri="{0D108BD9-81ED-4DB2-BD59-A6C34878D82A}">
                    <a16:rowId xmlns:a16="http://schemas.microsoft.com/office/drawing/2014/main" val="1052502848"/>
                  </a:ext>
                </a:extLst>
              </a:tr>
              <a:tr h="1077532">
                <a:tc>
                  <a:txBody>
                    <a:bodyPr/>
                    <a:lstStyle/>
                    <a:p>
                      <a:pPr>
                        <a:lnSpc>
                          <a:spcPct val="115000"/>
                        </a:lnSpc>
                        <a:spcAft>
                          <a:spcPts val="800"/>
                        </a:spcAft>
                        <a:buNone/>
                      </a:pPr>
                      <a:r>
                        <a:rPr lang="en-GB" sz="1200" kern="100" dirty="0">
                          <a:effectLst/>
                          <a:latin typeface="Arial" panose="020B0604020202020204" pitchFamily="34" charset="0"/>
                          <a:cs typeface="Arial" panose="020B0604020202020204" pitchFamily="34" charset="0"/>
                        </a:rPr>
                        <a:t>Patient Satisfaction Scores</a:t>
                      </a:r>
                      <a:endParaRPr lang="en-GB" sz="12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At least 85% satisfaction across core questions in the NHS Patient Survey. (NHS Digital, 2020)</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Patient satisfaction scores were significantly lower, with many indicating dissatisfaction with care.</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a:effectLst/>
                          <a:latin typeface="Arial" panose="020B0604020202020204" pitchFamily="34" charset="0"/>
                          <a:cs typeface="Arial" panose="020B0604020202020204" pitchFamily="34" charset="0"/>
                        </a:rPr>
                        <a:t>Increased satisfaction scores above 85% due to improvements in care and responsiveness.</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extLst>
                  <a:ext uri="{0D108BD9-81ED-4DB2-BD59-A6C34878D82A}">
                    <a16:rowId xmlns:a16="http://schemas.microsoft.com/office/drawing/2014/main" val="1750214643"/>
                  </a:ext>
                </a:extLst>
              </a:tr>
              <a:tr h="1077532">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Mortality Rates</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Aligning mortality rates with national averages (e.g., HSMR – Hospital Standardised Mortality Ratio) (NHS Digital, 2020)</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a:effectLst/>
                          <a:latin typeface="Arial" panose="020B0604020202020204" pitchFamily="34" charset="0"/>
                          <a:cs typeface="Arial" panose="020B0604020202020204" pitchFamily="34" charset="0"/>
                        </a:rPr>
                        <a:t>| Hospital Standardised Mortality Ratio (HSMR) significantly above the national average, indicating excessive mortality.</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a:effectLst/>
                          <a:latin typeface="Arial" panose="020B0604020202020204" pitchFamily="34" charset="0"/>
                          <a:cs typeface="Arial" panose="020B0604020202020204" pitchFamily="34" charset="0"/>
                        </a:rPr>
                        <a:t>HSMR reduced to align more closely with national averages following quality interventions.</a:t>
                      </a:r>
                      <a:endParaRPr lang="en-GB" sz="1400" kern="10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extLst>
                  <a:ext uri="{0D108BD9-81ED-4DB2-BD59-A6C34878D82A}">
                    <a16:rowId xmlns:a16="http://schemas.microsoft.com/office/drawing/2014/main" val="877517306"/>
                  </a:ext>
                </a:extLst>
              </a:tr>
              <a:tr h="1077532">
                <a:tc>
                  <a:txBody>
                    <a:bodyPr/>
                    <a:lstStyle/>
                    <a:p>
                      <a:pPr>
                        <a:lnSpc>
                          <a:spcPct val="115000"/>
                        </a:lnSpc>
                        <a:spcAft>
                          <a:spcPts val="800"/>
                        </a:spcAft>
                        <a:buNone/>
                      </a:pPr>
                      <a:r>
                        <a:rPr lang="en-GB" sz="1100" kern="100" dirty="0">
                          <a:effectLst/>
                          <a:latin typeface="Arial" panose="020B0604020202020204" pitchFamily="34" charset="0"/>
                          <a:cs typeface="Arial" panose="020B0604020202020204" pitchFamily="34" charset="0"/>
                        </a:rPr>
                        <a:t>Complaints Resolution Times</a:t>
                      </a:r>
                      <a:endParaRPr lang="en-GB" sz="11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Complaints to be resolved within set timescales as outlined by the Ombudsman (Health Service Ombudsman, 2020)</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Slow resolution times, often exceeding national guidelines, leading to increased patient frustration.</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tc>
                  <a:txBody>
                    <a:bodyPr/>
                    <a:lstStyle/>
                    <a:p>
                      <a:pPr>
                        <a:lnSpc>
                          <a:spcPct val="115000"/>
                        </a:lnSpc>
                        <a:spcAft>
                          <a:spcPts val="800"/>
                        </a:spcAft>
                        <a:buNone/>
                      </a:pPr>
                      <a:r>
                        <a:rPr lang="en-GB" sz="1400" kern="100" dirty="0">
                          <a:effectLst/>
                          <a:latin typeface="Arial" panose="020B0604020202020204" pitchFamily="34" charset="0"/>
                          <a:cs typeface="Arial" panose="020B0604020202020204" pitchFamily="34" charset="0"/>
                        </a:rPr>
                        <a:t>Resolution times significantly reduced, aligning with or exceeding national standards.</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txBody>
                  <a:tcPr marL="30239" marR="30239" marT="0" marB="0"/>
                </a:tc>
                <a:extLst>
                  <a:ext uri="{0D108BD9-81ED-4DB2-BD59-A6C34878D82A}">
                    <a16:rowId xmlns:a16="http://schemas.microsoft.com/office/drawing/2014/main" val="3183928045"/>
                  </a:ext>
                </a:extLst>
              </a:tr>
            </a:tbl>
          </a:graphicData>
        </a:graphic>
      </p:graphicFrame>
      <p:pic>
        <p:nvPicPr>
          <p:cNvPr id="9" name="Picture 8" descr="A group of medical professionals looking at a tablet&#10;&#10;AI-generated content may be incorrect.">
            <a:extLst>
              <a:ext uri="{FF2B5EF4-FFF2-40B4-BE49-F238E27FC236}">
                <a16:creationId xmlns:a16="http://schemas.microsoft.com/office/drawing/2014/main" id="{F1E78BF7-4F13-9240-3F81-73D335252FE4}"/>
              </a:ext>
            </a:extLst>
          </p:cNvPr>
          <p:cNvPicPr>
            <a:picLocks noChangeAspect="1"/>
          </p:cNvPicPr>
          <p:nvPr/>
        </p:nvPicPr>
        <p:blipFill>
          <a:blip r:embed="rId2"/>
          <a:stretch>
            <a:fillRect/>
          </a:stretch>
        </p:blipFill>
        <p:spPr>
          <a:xfrm>
            <a:off x="1147595" y="2065563"/>
            <a:ext cx="2076207" cy="649135"/>
          </a:xfrm>
          <a:prstGeom prst="rect">
            <a:avLst/>
          </a:prstGeom>
        </p:spPr>
      </p:pic>
      <p:pic>
        <p:nvPicPr>
          <p:cNvPr id="11" name="Picture 10" descr="A group of people wearing scrubs and surgical masks&#10;&#10;AI-generated content may be incorrect.">
            <a:extLst>
              <a:ext uri="{FF2B5EF4-FFF2-40B4-BE49-F238E27FC236}">
                <a16:creationId xmlns:a16="http://schemas.microsoft.com/office/drawing/2014/main" id="{E8324DBF-29A1-AB94-D58B-665281A9CD0D}"/>
              </a:ext>
            </a:extLst>
          </p:cNvPr>
          <p:cNvPicPr>
            <a:picLocks noChangeAspect="1"/>
          </p:cNvPicPr>
          <p:nvPr/>
        </p:nvPicPr>
        <p:blipFill>
          <a:blip r:embed="rId3"/>
          <a:stretch>
            <a:fillRect/>
          </a:stretch>
        </p:blipFill>
        <p:spPr>
          <a:xfrm>
            <a:off x="1147596" y="1252597"/>
            <a:ext cx="2134448" cy="649135"/>
          </a:xfrm>
          <a:prstGeom prst="rect">
            <a:avLst/>
          </a:prstGeom>
        </p:spPr>
      </p:pic>
      <p:pic>
        <p:nvPicPr>
          <p:cNvPr id="39" name="Picture 38" descr="A person's hand holding a red pencil&#10;&#10;AI-generated content may be incorrect.">
            <a:extLst>
              <a:ext uri="{FF2B5EF4-FFF2-40B4-BE49-F238E27FC236}">
                <a16:creationId xmlns:a16="http://schemas.microsoft.com/office/drawing/2014/main" id="{6E74BC5A-5CEB-C2F7-30DC-8DFEDFA6EA18}"/>
              </a:ext>
            </a:extLst>
          </p:cNvPr>
          <p:cNvPicPr>
            <a:picLocks noChangeAspect="1"/>
          </p:cNvPicPr>
          <p:nvPr/>
        </p:nvPicPr>
        <p:blipFill>
          <a:blip r:embed="rId4"/>
          <a:stretch>
            <a:fillRect/>
          </a:stretch>
        </p:blipFill>
        <p:spPr>
          <a:xfrm>
            <a:off x="1178738" y="3029477"/>
            <a:ext cx="2149329" cy="858657"/>
          </a:xfrm>
          <a:prstGeom prst="rect">
            <a:avLst/>
          </a:prstGeom>
        </p:spPr>
      </p:pic>
      <p:pic>
        <p:nvPicPr>
          <p:cNvPr id="47" name="Picture 46" descr="A black line drawing of a graph and a cross&#10;&#10;AI-generated content may be incorrect.">
            <a:extLst>
              <a:ext uri="{FF2B5EF4-FFF2-40B4-BE49-F238E27FC236}">
                <a16:creationId xmlns:a16="http://schemas.microsoft.com/office/drawing/2014/main" id="{B26602E1-3361-2540-5BAB-5D707F7DF7E2}"/>
              </a:ext>
            </a:extLst>
          </p:cNvPr>
          <p:cNvPicPr>
            <a:picLocks noChangeAspect="1"/>
          </p:cNvPicPr>
          <p:nvPr/>
        </p:nvPicPr>
        <p:blipFill>
          <a:blip r:embed="rId5"/>
          <a:stretch>
            <a:fillRect/>
          </a:stretch>
        </p:blipFill>
        <p:spPr>
          <a:xfrm>
            <a:off x="1147594" y="4098542"/>
            <a:ext cx="2057400" cy="810521"/>
          </a:xfrm>
          <a:prstGeom prst="rect">
            <a:avLst/>
          </a:prstGeom>
        </p:spPr>
      </p:pic>
      <p:pic>
        <p:nvPicPr>
          <p:cNvPr id="78" name="Picture 77" descr="A white and blue background with a sign and a clock&#10;&#10;AI-generated content may be incorrect.">
            <a:extLst>
              <a:ext uri="{FF2B5EF4-FFF2-40B4-BE49-F238E27FC236}">
                <a16:creationId xmlns:a16="http://schemas.microsoft.com/office/drawing/2014/main" id="{D1AA21C3-A42F-5351-2DEF-9597AD5A888F}"/>
              </a:ext>
            </a:extLst>
          </p:cNvPr>
          <p:cNvPicPr>
            <a:picLocks noChangeAspect="1"/>
          </p:cNvPicPr>
          <p:nvPr/>
        </p:nvPicPr>
        <p:blipFill>
          <a:blip r:embed="rId6"/>
          <a:stretch>
            <a:fillRect/>
          </a:stretch>
        </p:blipFill>
        <p:spPr>
          <a:xfrm>
            <a:off x="1208004" y="5173699"/>
            <a:ext cx="2057401" cy="877456"/>
          </a:xfrm>
          <a:prstGeom prst="rect">
            <a:avLst/>
          </a:prstGeom>
        </p:spPr>
      </p:pic>
    </p:spTree>
    <p:extLst>
      <p:ext uri="{BB962C8B-B14F-4D97-AF65-F5344CB8AC3E}">
        <p14:creationId xmlns:p14="http://schemas.microsoft.com/office/powerpoint/2010/main" val="1100050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A256CE-3EA6-C126-1C2E-E9CA57154439}"/>
              </a:ext>
            </a:extLst>
          </p:cNvPr>
          <p:cNvSpPr>
            <a:spLocks noGrp="1"/>
          </p:cNvSpPr>
          <p:nvPr>
            <p:ph type="title"/>
          </p:nvPr>
        </p:nvSpPr>
        <p:spPr>
          <a:xfrm>
            <a:off x="1794897" y="43333"/>
            <a:ext cx="9712998" cy="1280890"/>
          </a:xfrm>
        </p:spPr>
        <p:txBody>
          <a:bodyPr>
            <a:normAutofit/>
          </a:bodyPr>
          <a:lstStyle/>
          <a:p>
            <a:r>
              <a:rPr lang="en-GB" sz="3200" b="1" dirty="0">
                <a:solidFill>
                  <a:srgbClr val="C00000"/>
                </a:solidFill>
                <a:latin typeface="Arial" panose="020B0604020202020204" pitchFamily="34" charset="0"/>
                <a:cs typeface="Arial" panose="020B0604020202020204" pitchFamily="34" charset="0"/>
              </a:rPr>
              <a:t>Theoretical Frameworks and Models</a:t>
            </a:r>
            <a:br>
              <a:rPr lang="en-GB" dirty="0"/>
            </a:br>
            <a:endParaRPr lang="en-GB" dirty="0"/>
          </a:p>
        </p:txBody>
      </p:sp>
      <p:sp>
        <p:nvSpPr>
          <p:cNvPr id="47" name="Rectangle 46">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a:extLst>
              <a:ext uri="{FF2B5EF4-FFF2-40B4-BE49-F238E27FC236}">
                <a16:creationId xmlns:a16="http://schemas.microsoft.com/office/drawing/2014/main" id="{5166000D-14EB-689A-B222-41CE28D03C09}"/>
              </a:ext>
            </a:extLst>
          </p:cNvPr>
          <p:cNvSpPr>
            <a:spLocks noGrp="1"/>
          </p:cNvSpPr>
          <p:nvPr>
            <p:ph type="sldNum" sz="quarter" idx="12"/>
          </p:nvPr>
        </p:nvSpPr>
        <p:spPr>
          <a:xfrm>
            <a:off x="531812" y="787782"/>
            <a:ext cx="779767" cy="365125"/>
          </a:xfrm>
        </p:spPr>
        <p:txBody>
          <a:bodyPr>
            <a:normAutofit/>
          </a:bodyPr>
          <a:lstStyle/>
          <a:p>
            <a:pPr rtl="0">
              <a:lnSpc>
                <a:spcPct val="90000"/>
              </a:lnSpc>
              <a:spcAft>
                <a:spcPts val="600"/>
              </a:spcAft>
            </a:pPr>
            <a:fld id="{3A98EE3D-8CD1-4C3F-BD1C-C98C9596463C}" type="slidenum">
              <a:rPr lang="en-GB" sz="1900" noProof="0" smtClean="0"/>
              <a:pPr rtl="0">
                <a:lnSpc>
                  <a:spcPct val="90000"/>
                </a:lnSpc>
                <a:spcAft>
                  <a:spcPts val="600"/>
                </a:spcAft>
              </a:pPr>
              <a:t>11</a:t>
            </a:fld>
            <a:endParaRPr lang="en-GB" sz="1900" noProof="0"/>
          </a:p>
        </p:txBody>
      </p:sp>
      <p:sp>
        <p:nvSpPr>
          <p:cNvPr id="4" name="Footer Placeholder 3">
            <a:extLst>
              <a:ext uri="{FF2B5EF4-FFF2-40B4-BE49-F238E27FC236}">
                <a16:creationId xmlns:a16="http://schemas.microsoft.com/office/drawing/2014/main" id="{FD6DB006-0EF9-4B8C-1A9C-04D3E214086E}"/>
              </a:ext>
            </a:extLst>
          </p:cNvPr>
          <p:cNvSpPr>
            <a:spLocks noGrp="1"/>
          </p:cNvSpPr>
          <p:nvPr>
            <p:ph type="ftr" sz="quarter" idx="11"/>
          </p:nvPr>
        </p:nvSpPr>
        <p:spPr>
          <a:xfrm>
            <a:off x="1584338" y="6360056"/>
            <a:ext cx="8237536" cy="365125"/>
          </a:xfrm>
          <a:prstGeom prst="rect">
            <a:avLst/>
          </a:prstGeom>
        </p:spPr>
        <p:txBody>
          <a:bodyPr anchor="ctr">
            <a:normAutofit/>
          </a:bodyPr>
          <a:lstStyle/>
          <a:p>
            <a:pPr>
              <a:spcAft>
                <a:spcPts val="600"/>
              </a:spcAft>
            </a:pPr>
            <a:r>
              <a:rPr lang="en-GB" dirty="0"/>
              <a:t>Nomathemba Amanda Socikwa</a:t>
            </a:r>
          </a:p>
          <a:p>
            <a:pPr rtl="0">
              <a:spcAft>
                <a:spcPts val="600"/>
              </a:spcAft>
            </a:pPr>
            <a:endParaRPr lang="en-GB" noProof="0" dirty="0"/>
          </a:p>
        </p:txBody>
      </p:sp>
      <p:sp>
        <p:nvSpPr>
          <p:cNvPr id="5" name="Date Placeholder 4">
            <a:extLst>
              <a:ext uri="{FF2B5EF4-FFF2-40B4-BE49-F238E27FC236}">
                <a16:creationId xmlns:a16="http://schemas.microsoft.com/office/drawing/2014/main" id="{22C8FC9F-AE6F-573E-B935-2A6C5B78EAAB}"/>
              </a:ext>
            </a:extLst>
          </p:cNvPr>
          <p:cNvSpPr>
            <a:spLocks noGrp="1"/>
          </p:cNvSpPr>
          <p:nvPr>
            <p:ph type="dt" sz="half" idx="10"/>
          </p:nvPr>
        </p:nvSpPr>
        <p:spPr>
          <a:xfrm>
            <a:off x="10361612" y="6130437"/>
            <a:ext cx="1146283" cy="370396"/>
          </a:xfrm>
          <a:prstGeom prst="rect">
            <a:avLst/>
          </a:prstGeom>
        </p:spPr>
        <p:txBody>
          <a:bodyPr anchor="ctr">
            <a:normAutofit/>
          </a:bodyPr>
          <a:lstStyle/>
          <a:p>
            <a:pPr rtl="0">
              <a:spcAft>
                <a:spcPts val="600"/>
              </a:spcAft>
            </a:pPr>
            <a:r>
              <a:rPr lang="en-GB" noProof="0"/>
              <a:t>20XX</a:t>
            </a:r>
          </a:p>
        </p:txBody>
      </p:sp>
      <p:graphicFrame>
        <p:nvGraphicFramePr>
          <p:cNvPr id="8" name="Content Placeholder 2">
            <a:extLst>
              <a:ext uri="{FF2B5EF4-FFF2-40B4-BE49-F238E27FC236}">
                <a16:creationId xmlns:a16="http://schemas.microsoft.com/office/drawing/2014/main" id="{81ACED18-4551-F7D9-F8CC-7311BC3478A9}"/>
              </a:ext>
            </a:extLst>
          </p:cNvPr>
          <p:cNvGraphicFramePr>
            <a:graphicFrameLocks noGrp="1"/>
          </p:cNvGraphicFramePr>
          <p:nvPr>
            <p:ph idx="1"/>
            <p:extLst>
              <p:ext uri="{D42A27DB-BD31-4B8C-83A1-F6EECF244321}">
                <p14:modId xmlns:p14="http://schemas.microsoft.com/office/powerpoint/2010/main" val="1889100434"/>
              </p:ext>
            </p:extLst>
          </p:nvPr>
        </p:nvGraphicFramePr>
        <p:xfrm>
          <a:off x="282634" y="1067809"/>
          <a:ext cx="11740052" cy="56573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37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9"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0"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1"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2"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3"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4"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5"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6"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7"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8"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9"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0"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2" name="Group 31">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3"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4"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5"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6"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7"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8"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9"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40"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41"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42"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3"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4"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6" name="Rectangle 4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50" name="Rectangle 49">
            <a:extLst>
              <a:ext uri="{FF2B5EF4-FFF2-40B4-BE49-F238E27FC236}">
                <a16:creationId xmlns:a16="http://schemas.microsoft.com/office/drawing/2014/main" id="{2F21E579-4785-4A4E-8D09-42E5246D8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4E42C-2B5D-4037-AD45-0C89E167EDE7}"/>
              </a:ext>
            </a:extLst>
          </p:cNvPr>
          <p:cNvSpPr>
            <a:spLocks noGrp="1"/>
          </p:cNvSpPr>
          <p:nvPr>
            <p:ph type="title"/>
          </p:nvPr>
        </p:nvSpPr>
        <p:spPr>
          <a:xfrm>
            <a:off x="772012" y="45775"/>
            <a:ext cx="5122652" cy="1259894"/>
          </a:xfrm>
        </p:spPr>
        <p:txBody>
          <a:bodyPr vert="horz" lIns="91440" tIns="45720" rIns="91440" bIns="45720" rtlCol="0" anchor="t">
            <a:normAutofit/>
          </a:bodyPr>
          <a:lstStyle/>
          <a:p>
            <a:r>
              <a:rPr lang="en-US" sz="3200" b="1" dirty="0">
                <a:solidFill>
                  <a:srgbClr val="C00000"/>
                </a:solidFill>
                <a:latin typeface="Arial" panose="020B0604020202020204" pitchFamily="34" charset="0"/>
                <a:cs typeface="Arial" panose="020B0604020202020204" pitchFamily="34" charset="0"/>
              </a:rPr>
              <a:t>Conclusion</a:t>
            </a:r>
            <a:r>
              <a:rPr lang="en-US" b="1" dirty="0">
                <a:solidFill>
                  <a:srgbClr val="C00000"/>
                </a:solidFill>
              </a:rPr>
              <a:t> </a:t>
            </a:r>
          </a:p>
        </p:txBody>
      </p:sp>
      <p:sp>
        <p:nvSpPr>
          <p:cNvPr id="52" name="Rectangle 51">
            <a:extLst>
              <a:ext uri="{FF2B5EF4-FFF2-40B4-BE49-F238E27FC236}">
                <a16:creationId xmlns:a16="http://schemas.microsoft.com/office/drawing/2014/main" id="{3BE96D34-9D7C-4984-961D-7165FA216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05C2B0B-3B6F-4F09-9F9E-364F5540524E}"/>
              </a:ext>
            </a:extLst>
          </p:cNvPr>
          <p:cNvSpPr>
            <a:spLocks noGrp="1"/>
          </p:cNvSpPr>
          <p:nvPr>
            <p:ph idx="1"/>
          </p:nvPr>
        </p:nvSpPr>
        <p:spPr>
          <a:xfrm>
            <a:off x="283532" y="1276752"/>
            <a:ext cx="7217786" cy="4616102"/>
          </a:xfrm>
        </p:spPr>
        <p:txBody>
          <a:bodyPr vert="horz" lIns="91440" tIns="45720" rIns="91440" bIns="45720" rtlCol="0">
            <a:normAutofit lnSpcReduction="10000"/>
          </a:bodyPr>
          <a:lstStyle/>
          <a:p>
            <a:pPr>
              <a:lnSpc>
                <a:spcPct val="90000"/>
              </a:lnSpc>
            </a:pPr>
            <a:r>
              <a:rPr lang="en-US" dirty="0">
                <a:solidFill>
                  <a:schemeClr val="tx1">
                    <a:lumMod val="75000"/>
                    <a:lumOff val="25000"/>
                  </a:schemeClr>
                </a:solidFill>
                <a:latin typeface="Arial" panose="020B0604020202020204" pitchFamily="34" charset="0"/>
                <a:cs typeface="Arial" panose="020B0604020202020204" pitchFamily="34" charset="0"/>
              </a:rPr>
              <a:t>The case study underscores the need for robust governance, effective leadership, and a culture of safety to ensure that healthcare organizations can deliver high-quality patient care.</a:t>
            </a:r>
          </a:p>
          <a:p>
            <a:pPr>
              <a:lnSpc>
                <a:spcPct val="90000"/>
              </a:lnSpc>
            </a:pPr>
            <a:r>
              <a:rPr lang="en-GB" dirty="0">
                <a:solidFill>
                  <a:schemeClr val="tx1"/>
                </a:solidFill>
                <a:latin typeface="Arial" panose="020B0604020202020204" pitchFamily="34" charset="0"/>
                <a:cs typeface="Arial" panose="020B0604020202020204" pitchFamily="34" charset="0"/>
              </a:rPr>
              <a:t>The Swiss cheese table illustrates how each layer of defence within the organization had intended functions that were compromised by specific weaknesses, leading to significant failings in patient care at the Mid Staffordshire NHS Foundation Trust</a:t>
            </a:r>
            <a:r>
              <a:rPr lang="en-GB" dirty="0">
                <a:latin typeface="Arial" panose="020B0604020202020204" pitchFamily="34" charset="0"/>
                <a:cs typeface="Arial" panose="020B0604020202020204" pitchFamily="34" charset="0"/>
              </a:rPr>
              <a:t>.</a:t>
            </a:r>
          </a:p>
          <a:p>
            <a:pPr>
              <a:lnSpc>
                <a:spcPct val="90000"/>
              </a:lnSpc>
            </a:pPr>
            <a:r>
              <a:rPr lang="en-GB" dirty="0">
                <a:solidFill>
                  <a:schemeClr val="tx1"/>
                </a:solidFill>
                <a:latin typeface="Arial" panose="020B0604020202020204" pitchFamily="34" charset="0"/>
                <a:cs typeface="Arial" panose="020B0604020202020204" pitchFamily="34" charset="0"/>
              </a:rPr>
              <a:t>The benchmark table highlights the areas of concern, benchmarks against national standards, and showcases the improvements made in the hospital's performance after necessary changes were implemented.</a:t>
            </a:r>
            <a:endParaRPr lang="en-US"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US" dirty="0">
                <a:solidFill>
                  <a:schemeClr val="tx1">
                    <a:lumMod val="75000"/>
                    <a:lumOff val="25000"/>
                  </a:schemeClr>
                </a:solidFill>
                <a:latin typeface="Arial" panose="020B0604020202020204" pitchFamily="34" charset="0"/>
                <a:cs typeface="Arial" panose="020B0604020202020204" pitchFamily="34" charset="0"/>
              </a:rPr>
              <a:t>Theoretical frameworks like Root Cause Analysis, the Fishbone Diagram (Ishikawa, 1986), Systems Theory (Senge, 1990), and the Donabedian Model (Donabedian, 1988) provide valuable insights into understanding the systemic issues and complexities involved in healthcare delivery, helping guide improvements and enhance patient safety.</a:t>
            </a:r>
          </a:p>
          <a:p>
            <a:pPr>
              <a:lnSpc>
                <a:spcPct val="90000"/>
              </a:lnSpc>
            </a:pPr>
            <a:endParaRPr lang="en-US" dirty="0">
              <a:solidFill>
                <a:schemeClr val="tx1">
                  <a:lumMod val="75000"/>
                  <a:lumOff val="25000"/>
                </a:schemeClr>
              </a:solidFill>
            </a:endParaRPr>
          </a:p>
        </p:txBody>
      </p:sp>
      <p:pic>
        <p:nvPicPr>
          <p:cNvPr id="13" name="Picture Placeholder 12" descr="A group of colorful circles with black text&#10;&#10;AI-generated content may be incorrect.">
            <a:extLst>
              <a:ext uri="{FF2B5EF4-FFF2-40B4-BE49-F238E27FC236}">
                <a16:creationId xmlns:a16="http://schemas.microsoft.com/office/drawing/2014/main" id="{0D2DB4DB-07D0-C33B-6F77-3C40749D1118}"/>
              </a:ext>
            </a:extLst>
          </p:cNvPr>
          <p:cNvPicPr>
            <a:picLocks noGrp="1" noChangeAspect="1"/>
          </p:cNvPicPr>
          <p:nvPr>
            <p:ph type="pic" sz="quarter" idx="14"/>
          </p:nvPr>
        </p:nvPicPr>
        <p:blipFill>
          <a:blip r:embed="rId3"/>
          <a:srcRect l="7610" r="9199" b="-1"/>
          <a:stretch>
            <a:fillRect/>
          </a:stretch>
        </p:blipFill>
        <p:spPr>
          <a:xfrm>
            <a:off x="7596226" y="865848"/>
            <a:ext cx="3947317" cy="5027005"/>
          </a:xfrm>
          <a:prstGeom prst="rect">
            <a:avLst/>
          </a:prstGeom>
        </p:spPr>
      </p:pic>
      <p:sp>
        <p:nvSpPr>
          <p:cNvPr id="54" name="Freeform 12">
            <a:extLst>
              <a:ext uri="{FF2B5EF4-FFF2-40B4-BE49-F238E27FC236}">
                <a16:creationId xmlns:a16="http://schemas.microsoft.com/office/drawing/2014/main" id="{C8DE1BEC-DAE3-43F4-8D9F-384C3D694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lide Number Placeholder 11">
            <a:extLst>
              <a:ext uri="{FF2B5EF4-FFF2-40B4-BE49-F238E27FC236}">
                <a16:creationId xmlns:a16="http://schemas.microsoft.com/office/drawing/2014/main" id="{2CFFA23B-C98F-4AB6-831E-B3945469F306}"/>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defTabSz="914400">
              <a:lnSpc>
                <a:spcPct val="90000"/>
              </a:lnSpc>
              <a:spcAft>
                <a:spcPts val="600"/>
              </a:spcAft>
            </a:pPr>
            <a:fld id="{3A98EE3D-8CD1-4C3F-BD1C-C98C9596463C}" type="slidenum">
              <a:rPr lang="en-US" sz="1900" smtClean="0"/>
              <a:pPr defTabSz="914400">
                <a:lnSpc>
                  <a:spcPct val="90000"/>
                </a:lnSpc>
                <a:spcAft>
                  <a:spcPts val="600"/>
                </a:spcAft>
              </a:pPr>
              <a:t>12</a:t>
            </a:fld>
            <a:endParaRPr lang="en-US" sz="1900"/>
          </a:p>
        </p:txBody>
      </p:sp>
      <p:sp>
        <p:nvSpPr>
          <p:cNvPr id="11" name="Footer Placeholder 10">
            <a:extLst>
              <a:ext uri="{FF2B5EF4-FFF2-40B4-BE49-F238E27FC236}">
                <a16:creationId xmlns:a16="http://schemas.microsoft.com/office/drawing/2014/main" id="{DF153F50-8960-41C4-991C-DAA630B33A1F}"/>
              </a:ext>
            </a:extLst>
          </p:cNvPr>
          <p:cNvSpPr>
            <a:spLocks noGrp="1"/>
          </p:cNvSpPr>
          <p:nvPr>
            <p:ph type="ftr" sz="quarter" idx="11"/>
          </p:nvPr>
        </p:nvSpPr>
        <p:spPr>
          <a:xfrm>
            <a:off x="1220916" y="6135808"/>
            <a:ext cx="7619999" cy="365125"/>
          </a:xfrm>
        </p:spPr>
        <p:txBody>
          <a:bodyPr vert="horz" lIns="91440" tIns="45720" rIns="91440" bIns="45720" rtlCol="0" anchor="ctr">
            <a:normAutofit/>
          </a:bodyPr>
          <a:lstStyle/>
          <a:p>
            <a:pPr defTabSz="914400">
              <a:spcAft>
                <a:spcPts val="600"/>
              </a:spcAft>
            </a:pPr>
            <a:r>
              <a:rPr lang="en-GB" dirty="0"/>
              <a:t>Nomathemba Amanda Socikwa</a:t>
            </a:r>
          </a:p>
          <a:p>
            <a:pPr defTabSz="914400">
              <a:spcAft>
                <a:spcPts val="600"/>
              </a:spcAft>
            </a:pPr>
            <a:endParaRPr lang="en-US" kern="1200" dirty="0">
              <a:solidFill>
                <a:schemeClr val="tx1">
                  <a:tint val="75000"/>
                </a:schemeClr>
              </a:solidFill>
              <a:latin typeface="+mn-lt"/>
              <a:ea typeface="+mn-ea"/>
              <a:cs typeface="+mn-cs"/>
            </a:endParaRPr>
          </a:p>
        </p:txBody>
      </p:sp>
      <p:sp>
        <p:nvSpPr>
          <p:cNvPr id="10" name="Date Placeholder 9">
            <a:extLst>
              <a:ext uri="{FF2B5EF4-FFF2-40B4-BE49-F238E27FC236}">
                <a16:creationId xmlns:a16="http://schemas.microsoft.com/office/drawing/2014/main" id="{15AFF4E0-077F-4D73-BF45-F5AA8B42DFBD}"/>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a:t>20XX</a:t>
            </a:r>
          </a:p>
        </p:txBody>
      </p:sp>
    </p:spTree>
    <p:extLst>
      <p:ext uri="{BB962C8B-B14F-4D97-AF65-F5344CB8AC3E}">
        <p14:creationId xmlns:p14="http://schemas.microsoft.com/office/powerpoint/2010/main" val="1211995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F09ED-CE56-B1EA-2ED0-62C832221525}"/>
              </a:ext>
            </a:extLst>
          </p:cNvPr>
          <p:cNvSpPr>
            <a:spLocks noGrp="1"/>
          </p:cNvSpPr>
          <p:nvPr>
            <p:ph type="title"/>
          </p:nvPr>
        </p:nvSpPr>
        <p:spPr>
          <a:xfrm>
            <a:off x="2007806" y="0"/>
            <a:ext cx="4391405" cy="1005840"/>
          </a:xfrm>
        </p:spPr>
        <p:txBody>
          <a:bodyPr anchor="b">
            <a:normAutofit fontScale="90000"/>
          </a:bodyPr>
          <a:lstStyle/>
          <a:p>
            <a:r>
              <a:rPr lang="en-GB" sz="3200" b="1" dirty="0">
                <a:solidFill>
                  <a:srgbClr val="C00000"/>
                </a:solidFill>
                <a:latin typeface="Arial" panose="020B0604020202020204" pitchFamily="34" charset="0"/>
                <a:cs typeface="Arial" panose="020B0604020202020204" pitchFamily="34" charset="0"/>
              </a:rPr>
              <a:t>Introducing the report</a:t>
            </a:r>
          </a:p>
        </p:txBody>
      </p:sp>
      <p:sp>
        <p:nvSpPr>
          <p:cNvPr id="6" name="Slide Number Placeholder 5">
            <a:extLst>
              <a:ext uri="{FF2B5EF4-FFF2-40B4-BE49-F238E27FC236}">
                <a16:creationId xmlns:a16="http://schemas.microsoft.com/office/drawing/2014/main" id="{5CB25FB6-D227-85EF-A852-173DF402E8B4}"/>
              </a:ext>
            </a:extLst>
          </p:cNvPr>
          <p:cNvSpPr>
            <a:spLocks noGrp="1"/>
          </p:cNvSpPr>
          <p:nvPr>
            <p:ph type="sldNum" sz="quarter" idx="12"/>
          </p:nvPr>
        </p:nvSpPr>
        <p:spPr>
          <a:xfrm>
            <a:off x="531812" y="787782"/>
            <a:ext cx="779767" cy="365125"/>
          </a:xfrm>
        </p:spPr>
        <p:txBody>
          <a:bodyPr>
            <a:normAutofit/>
          </a:bodyPr>
          <a:lstStyle/>
          <a:p>
            <a:pPr rtl="0">
              <a:lnSpc>
                <a:spcPct val="90000"/>
              </a:lnSpc>
              <a:spcAft>
                <a:spcPts val="600"/>
              </a:spcAft>
            </a:pPr>
            <a:fld id="{3A98EE3D-8CD1-4C3F-BD1C-C98C9596463C}" type="slidenum">
              <a:rPr lang="en-GB" sz="1900" noProof="0" smtClean="0"/>
              <a:pPr rtl="0">
                <a:lnSpc>
                  <a:spcPct val="90000"/>
                </a:lnSpc>
                <a:spcAft>
                  <a:spcPts val="600"/>
                </a:spcAft>
              </a:pPr>
              <a:t>13</a:t>
            </a:fld>
            <a:endParaRPr lang="en-GB" sz="1900" noProof="0"/>
          </a:p>
        </p:txBody>
      </p:sp>
      <p:sp>
        <p:nvSpPr>
          <p:cNvPr id="31" name="Content Placeholder 2">
            <a:extLst>
              <a:ext uri="{FF2B5EF4-FFF2-40B4-BE49-F238E27FC236}">
                <a16:creationId xmlns:a16="http://schemas.microsoft.com/office/drawing/2014/main" id="{3225A559-C755-01BF-9F88-C0C9E93CA807}"/>
              </a:ext>
            </a:extLst>
          </p:cNvPr>
          <p:cNvSpPr>
            <a:spLocks noGrp="1"/>
          </p:cNvSpPr>
          <p:nvPr>
            <p:ph idx="1"/>
          </p:nvPr>
        </p:nvSpPr>
        <p:spPr>
          <a:xfrm>
            <a:off x="1005840" y="1232807"/>
            <a:ext cx="6508865" cy="4678415"/>
          </a:xfrm>
        </p:spPr>
        <p:txBody>
          <a:bodyPr>
            <a:normAutofit/>
          </a:bodyPr>
          <a:lstStyle/>
          <a:p>
            <a:pPr>
              <a:lnSpc>
                <a:spcPct val="90000"/>
              </a:lnSpc>
            </a:pPr>
            <a:r>
              <a:rPr lang="en-GB" sz="1400" dirty="0">
                <a:latin typeface="Arial" panose="020B0604020202020204" pitchFamily="34" charset="0"/>
                <a:cs typeface="Arial" panose="020B0604020202020204" pitchFamily="34" charset="0"/>
              </a:rPr>
              <a:t>The report aims to provide a service improvement analysis by examining theories and approaches related to quality management and the implementation of service enhancements in the context of the Mid Staffordshire NHS Foundation Trust (UK) as outlined in the Francis Report (2013).</a:t>
            </a:r>
          </a:p>
          <a:p>
            <a:pPr>
              <a:lnSpc>
                <a:spcPct val="90000"/>
              </a:lnSpc>
            </a:pPr>
            <a:r>
              <a:rPr lang="en-GB" sz="1400" dirty="0">
                <a:latin typeface="Arial" panose="020B0604020202020204" pitchFamily="34" charset="0"/>
                <a:cs typeface="Arial" panose="020B0604020202020204" pitchFamily="34" charset="0"/>
              </a:rPr>
              <a:t>Furthermore, the report will mention the significant deficiencies in care standards, ineffective leadership, and insufficient staffing resulted in elevated patient mortality rates from 2005 to 2009. </a:t>
            </a:r>
          </a:p>
          <a:p>
            <a:pPr>
              <a:lnSpc>
                <a:spcPct val="90000"/>
              </a:lnSpc>
            </a:pPr>
            <a:r>
              <a:rPr lang="en-GB" sz="1400" dirty="0">
                <a:latin typeface="Arial" panose="020B0604020202020204" pitchFamily="34" charset="0"/>
                <a:cs typeface="Arial" panose="020B0604020202020204" pitchFamily="34" charset="0"/>
              </a:rPr>
              <a:t>This report will expand on the case study by addressing a significant public health issue, specifically a quality concern identified within the case study. </a:t>
            </a:r>
          </a:p>
          <a:p>
            <a:pPr>
              <a:lnSpc>
                <a:spcPct val="90000"/>
              </a:lnSpc>
            </a:pPr>
            <a:r>
              <a:rPr lang="en-GB" sz="1400" dirty="0">
                <a:latin typeface="Arial" panose="020B0604020202020204" pitchFamily="34" charset="0"/>
                <a:cs typeface="Arial" panose="020B0604020202020204" pitchFamily="34" charset="0"/>
              </a:rPr>
              <a:t>The report will evaluate and analyse the root causes of this issue using the theoretical framework of the 5 Whys.</a:t>
            </a:r>
          </a:p>
          <a:p>
            <a:pPr>
              <a:lnSpc>
                <a:spcPct val="90000"/>
              </a:lnSpc>
            </a:pPr>
            <a:r>
              <a:rPr lang="en-GB" sz="1400" dirty="0">
                <a:latin typeface="Arial" panose="020B0604020202020204" pitchFamily="34" charset="0"/>
                <a:cs typeface="Arial" panose="020B0604020202020204" pitchFamily="34" charset="0"/>
              </a:rPr>
              <a:t>The SWOT analysis, an analytical tool, will be used to support strategic planning. The study will also include evidence from published studies and real-world organisational examples. </a:t>
            </a:r>
          </a:p>
          <a:p>
            <a:pPr>
              <a:lnSpc>
                <a:spcPct val="90000"/>
              </a:lnSpc>
            </a:pPr>
            <a:r>
              <a:rPr lang="en-GB" sz="1400" dirty="0">
                <a:latin typeface="Arial" panose="020B0604020202020204" pitchFamily="34" charset="0"/>
                <a:cs typeface="Arial" panose="020B0604020202020204" pitchFamily="34" charset="0"/>
              </a:rPr>
              <a:t>Finally, concrete recommendations will be presented, along with a planned implementation strategy that incorporates quality improvement the Six Sigma methodology.</a:t>
            </a:r>
          </a:p>
          <a:p>
            <a:pPr marL="0" indent="0">
              <a:lnSpc>
                <a:spcPct val="90000"/>
              </a:lnSpc>
              <a:buNone/>
            </a:pPr>
            <a:endParaRPr lang="en-GB" sz="1100" dirty="0"/>
          </a:p>
        </p:txBody>
      </p:sp>
      <p:pic>
        <p:nvPicPr>
          <p:cNvPr id="7" name="Picture 6" descr="A red binder with a white text&#10;&#10;AI-generated content may be incorrect.">
            <a:extLst>
              <a:ext uri="{FF2B5EF4-FFF2-40B4-BE49-F238E27FC236}">
                <a16:creationId xmlns:a16="http://schemas.microsoft.com/office/drawing/2014/main" id="{EBE49E22-0816-CAA0-38DD-79F1F1D71B06}"/>
              </a:ext>
            </a:extLst>
          </p:cNvPr>
          <p:cNvPicPr>
            <a:picLocks noChangeAspect="1"/>
          </p:cNvPicPr>
          <p:nvPr/>
        </p:nvPicPr>
        <p:blipFill>
          <a:blip r:embed="rId2"/>
          <a:stretch>
            <a:fillRect/>
          </a:stretch>
        </p:blipFill>
        <p:spPr>
          <a:xfrm>
            <a:off x="6915149" y="938892"/>
            <a:ext cx="4589463" cy="4821377"/>
          </a:xfrm>
          <a:prstGeom prst="rect">
            <a:avLst/>
          </a:prstGeom>
        </p:spPr>
      </p:pic>
      <p:sp>
        <p:nvSpPr>
          <p:cNvPr id="5" name="Footer Placeholder 4">
            <a:extLst>
              <a:ext uri="{FF2B5EF4-FFF2-40B4-BE49-F238E27FC236}">
                <a16:creationId xmlns:a16="http://schemas.microsoft.com/office/drawing/2014/main" id="{8F2B8003-7054-1D44-C5D8-7704964369BF}"/>
              </a:ext>
            </a:extLst>
          </p:cNvPr>
          <p:cNvSpPr>
            <a:spLocks noGrp="1"/>
          </p:cNvSpPr>
          <p:nvPr>
            <p:ph type="ftr" sz="quarter" idx="11"/>
          </p:nvPr>
        </p:nvSpPr>
        <p:spPr>
          <a:xfrm>
            <a:off x="2589212" y="6135808"/>
            <a:ext cx="7619999" cy="365125"/>
          </a:xfrm>
        </p:spPr>
        <p:txBody>
          <a:bodyPr>
            <a:normAutofit/>
          </a:bodyPr>
          <a:lstStyle/>
          <a:p>
            <a:pPr rtl="0">
              <a:spcAft>
                <a:spcPts val="600"/>
              </a:spcAft>
            </a:pPr>
            <a:r>
              <a:rPr lang="en-GB" noProof="0" dirty="0"/>
              <a:t>Nomathemba Amanda Socikwa</a:t>
            </a:r>
          </a:p>
          <a:p>
            <a:pPr rtl="0">
              <a:spcAft>
                <a:spcPts val="600"/>
              </a:spcAft>
            </a:pPr>
            <a:endParaRPr lang="en-GB" noProof="0" dirty="0"/>
          </a:p>
        </p:txBody>
      </p:sp>
      <p:sp>
        <p:nvSpPr>
          <p:cNvPr id="4" name="Date Placeholder 3">
            <a:extLst>
              <a:ext uri="{FF2B5EF4-FFF2-40B4-BE49-F238E27FC236}">
                <a16:creationId xmlns:a16="http://schemas.microsoft.com/office/drawing/2014/main" id="{7FEF4A70-5343-32D0-A0DE-92261B6EA33D}"/>
              </a:ext>
            </a:extLst>
          </p:cNvPr>
          <p:cNvSpPr>
            <a:spLocks noGrp="1"/>
          </p:cNvSpPr>
          <p:nvPr>
            <p:ph type="dt" sz="half" idx="10"/>
          </p:nvPr>
        </p:nvSpPr>
        <p:spPr>
          <a:xfrm>
            <a:off x="10361612" y="6130437"/>
            <a:ext cx="1146283" cy="370396"/>
          </a:xfrm>
        </p:spPr>
        <p:txBody>
          <a:bodyPr>
            <a:normAutofit/>
          </a:bodyPr>
          <a:lstStyle/>
          <a:p>
            <a:pPr rtl="0">
              <a:spcAft>
                <a:spcPts val="600"/>
              </a:spcAft>
            </a:pPr>
            <a:r>
              <a:rPr lang="en-GB" noProof="0"/>
              <a:t>20XX</a:t>
            </a:r>
          </a:p>
        </p:txBody>
      </p:sp>
    </p:spTree>
    <p:extLst>
      <p:ext uri="{BB962C8B-B14F-4D97-AF65-F5344CB8AC3E}">
        <p14:creationId xmlns:p14="http://schemas.microsoft.com/office/powerpoint/2010/main" val="3537494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167F8-D4CE-AF39-8FFC-55A7CECD3E02}"/>
              </a:ext>
            </a:extLst>
          </p:cNvPr>
          <p:cNvSpPr>
            <a:spLocks noGrp="1"/>
          </p:cNvSpPr>
          <p:nvPr>
            <p:ph type="title"/>
          </p:nvPr>
        </p:nvSpPr>
        <p:spPr/>
        <p:txBody>
          <a:bodyPr/>
          <a:lstStyle/>
          <a:p>
            <a:r>
              <a:rPr lang="en-GB" b="1" dirty="0">
                <a:solidFill>
                  <a:srgbClr val="C00000"/>
                </a:solidFill>
              </a:rPr>
              <a:t>References </a:t>
            </a:r>
          </a:p>
        </p:txBody>
      </p:sp>
      <p:sp>
        <p:nvSpPr>
          <p:cNvPr id="3" name="Content Placeholder 2">
            <a:extLst>
              <a:ext uri="{FF2B5EF4-FFF2-40B4-BE49-F238E27FC236}">
                <a16:creationId xmlns:a16="http://schemas.microsoft.com/office/drawing/2014/main" id="{CB9E9C46-1B03-3E08-E29F-FA63B20B4D3F}"/>
              </a:ext>
            </a:extLst>
          </p:cNvPr>
          <p:cNvSpPr>
            <a:spLocks noGrp="1"/>
          </p:cNvSpPr>
          <p:nvPr>
            <p:ph idx="1"/>
          </p:nvPr>
        </p:nvSpPr>
        <p:spPr>
          <a:xfrm>
            <a:off x="531812" y="1335186"/>
            <a:ext cx="10972800" cy="4898704"/>
          </a:xfrm>
        </p:spPr>
        <p:txBody>
          <a:bodyPr>
            <a:normAutofit/>
          </a:bodyPr>
          <a:lstStyle/>
          <a:p>
            <a:pPr>
              <a:lnSpc>
                <a:spcPts val="1800"/>
              </a:lnSpc>
              <a:spcAft>
                <a:spcPts val="1200"/>
              </a:spcAft>
              <a:buFont typeface="Wingdings" panose="05000000000000000000" pitchFamily="2" charset="2"/>
              <a:buChar char="Ø"/>
            </a:pPr>
            <a:r>
              <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Carroll, M. and Shaw, E. (2013). </a:t>
            </a:r>
            <a:r>
              <a:rPr lang="en-GB"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Ethical maturity in the helping professions : making difficult life and work decisions</a:t>
            </a:r>
            <a:r>
              <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London: Jessica Kingsley Publishers.</a:t>
            </a:r>
          </a:p>
          <a:p>
            <a:pPr algn="l">
              <a:lnSpc>
                <a:spcPct val="115000"/>
              </a:lnSpc>
              <a:spcAft>
                <a:spcPts val="800"/>
              </a:spcAft>
              <a:buFont typeface="Wingdings" panose="05000000000000000000" pitchFamily="2" charset="2"/>
              <a:buChar char="Ø"/>
            </a:pPr>
            <a:r>
              <a:rPr lang="en-GB" sz="16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Donabedian, A. (1988). The Quality of Care. How Can It Be Assessed? Journal of the American Medical Association, 260(12), 1743-1748.</a:t>
            </a:r>
            <a:endParaRPr lang="en-GB" sz="16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a:lnSpc>
                <a:spcPts val="1800"/>
              </a:lnSpc>
              <a:spcAft>
                <a:spcPts val="1200"/>
              </a:spcAft>
              <a:buFont typeface="Wingdings" panose="05000000000000000000" pitchFamily="2" charset="2"/>
              <a:buChar char="Ø"/>
            </a:pPr>
            <a:r>
              <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Francis, R. (2013). </a:t>
            </a:r>
            <a:r>
              <a:rPr lang="en-GB"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Report of the Mid Staffordshire NHS Foundation Trust Public Inquiry : executive summary.</a:t>
            </a:r>
            <a:r>
              <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London: Stationery Office.</a:t>
            </a:r>
          </a:p>
          <a:p>
            <a:pPr algn="l">
              <a:lnSpc>
                <a:spcPts val="1800"/>
              </a:lnSpc>
              <a:spcAft>
                <a:spcPts val="1200"/>
              </a:spcAft>
              <a:buFont typeface="Wingdings" panose="05000000000000000000" pitchFamily="2" charset="2"/>
              <a:buChar char="Ø"/>
            </a:pPr>
            <a:r>
              <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Groves, M. and </a:t>
            </a:r>
            <a:r>
              <a:rPr lang="en-GB" sz="16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Stuhmcke</a:t>
            </a:r>
            <a:r>
              <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 (2022). </a:t>
            </a:r>
            <a:r>
              <a:rPr lang="en-GB"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Ombudsman in the Modern State</a:t>
            </a:r>
            <a:r>
              <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Bloomsbury Publishing.</a:t>
            </a:r>
          </a:p>
          <a:p>
            <a:pPr algn="l">
              <a:lnSpc>
                <a:spcPct val="115000"/>
              </a:lnSpc>
              <a:spcAft>
                <a:spcPts val="800"/>
              </a:spcAft>
              <a:buFont typeface="Wingdings" panose="05000000000000000000" pitchFamily="2" charset="2"/>
              <a:buChar char="Ø"/>
            </a:pPr>
            <a:r>
              <a:rPr lang="en-GB" sz="16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Health Service Ombudsman. (2020). Principles of Good Complaint Handling. [online] Available at: [https://www.ombudsman.org.uk/] https://www.ombudsman.org.uk/ (Accessed: 10 Oct. 2025).</a:t>
            </a:r>
            <a:endParaRPr lang="en-GB" sz="16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buFont typeface="Wingdings" panose="05000000000000000000" pitchFamily="2" charset="2"/>
              <a:buChar char="Ø"/>
            </a:pPr>
            <a:r>
              <a:rPr lang="en-GB" sz="16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Healthcare Commission. (2009). Investigation into Mid Staffordshire NHS Foundation Trust. London: Healthcare Commission.</a:t>
            </a:r>
            <a:endParaRPr lang="en-GB" sz="16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buFont typeface="Wingdings" panose="05000000000000000000" pitchFamily="2" charset="2"/>
              <a:buChar char="Ø"/>
            </a:pPr>
            <a:r>
              <a:rPr lang="en-GB" sz="16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Ishikawa, K. (1986). Guide to Quality Control. Tokyo: Asian Productivity Organization.</a:t>
            </a:r>
            <a:endParaRPr lang="en-GB" sz="1600" kern="1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5" name="Date Placeholder 4">
            <a:extLst>
              <a:ext uri="{FF2B5EF4-FFF2-40B4-BE49-F238E27FC236}">
                <a16:creationId xmlns:a16="http://schemas.microsoft.com/office/drawing/2014/main" id="{80386501-E506-4D7D-3CB3-B2F52C45CB74}"/>
              </a:ext>
            </a:extLst>
          </p:cNvPr>
          <p:cNvSpPr>
            <a:spLocks noGrp="1"/>
          </p:cNvSpPr>
          <p:nvPr>
            <p:ph type="dt" sz="half" idx="10"/>
          </p:nvPr>
        </p:nvSpPr>
        <p:spPr/>
        <p:txBody>
          <a:bodyPr/>
          <a:lstStyle/>
          <a:p>
            <a:pPr rtl="0"/>
            <a:r>
              <a:rPr lang="en-GB" noProof="0"/>
              <a:t>20XX</a:t>
            </a:r>
          </a:p>
        </p:txBody>
      </p:sp>
      <p:sp>
        <p:nvSpPr>
          <p:cNvPr id="4" name="Footer Placeholder 3">
            <a:extLst>
              <a:ext uri="{FF2B5EF4-FFF2-40B4-BE49-F238E27FC236}">
                <a16:creationId xmlns:a16="http://schemas.microsoft.com/office/drawing/2014/main" id="{71401251-B2FC-B3CF-F957-71D80FB9ACD5}"/>
              </a:ext>
            </a:extLst>
          </p:cNvPr>
          <p:cNvSpPr>
            <a:spLocks noGrp="1"/>
          </p:cNvSpPr>
          <p:nvPr>
            <p:ph type="ftr" sz="quarter" idx="11"/>
          </p:nvPr>
        </p:nvSpPr>
        <p:spPr/>
        <p:txBody>
          <a:bodyPr/>
          <a:lstStyle/>
          <a:p>
            <a:r>
              <a:rPr lang="en-GB" dirty="0"/>
              <a:t>Nomathemba Amanda Socikwa</a:t>
            </a:r>
          </a:p>
          <a:p>
            <a:pPr rtl="0"/>
            <a:endParaRPr lang="en-GB" noProof="0" dirty="0"/>
          </a:p>
        </p:txBody>
      </p:sp>
      <p:sp>
        <p:nvSpPr>
          <p:cNvPr id="6" name="Slide Number Placeholder 5">
            <a:extLst>
              <a:ext uri="{FF2B5EF4-FFF2-40B4-BE49-F238E27FC236}">
                <a16:creationId xmlns:a16="http://schemas.microsoft.com/office/drawing/2014/main" id="{2BA20E77-7F48-A34A-C873-BEC25A8F62D7}"/>
              </a:ext>
            </a:extLst>
          </p:cNvPr>
          <p:cNvSpPr>
            <a:spLocks noGrp="1"/>
          </p:cNvSpPr>
          <p:nvPr>
            <p:ph type="sldNum" sz="quarter" idx="12"/>
          </p:nvPr>
        </p:nvSpPr>
        <p:spPr/>
        <p:txBody>
          <a:bodyPr/>
          <a:lstStyle/>
          <a:p>
            <a:pPr rtl="0"/>
            <a:fld id="{3A98EE3D-8CD1-4C3F-BD1C-C98C9596463C}" type="slidenum">
              <a:rPr lang="en-GB" noProof="0" smtClean="0"/>
              <a:t>14</a:t>
            </a:fld>
            <a:endParaRPr lang="en-GB" noProof="0"/>
          </a:p>
        </p:txBody>
      </p:sp>
    </p:spTree>
    <p:extLst>
      <p:ext uri="{BB962C8B-B14F-4D97-AF65-F5344CB8AC3E}">
        <p14:creationId xmlns:p14="http://schemas.microsoft.com/office/powerpoint/2010/main" val="685696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A8752-F5C9-3C98-156E-56C29EC53BB2}"/>
              </a:ext>
            </a:extLst>
          </p:cNvPr>
          <p:cNvSpPr>
            <a:spLocks noGrp="1"/>
          </p:cNvSpPr>
          <p:nvPr>
            <p:ph type="title"/>
          </p:nvPr>
        </p:nvSpPr>
        <p:spPr>
          <a:xfrm>
            <a:off x="2589212" y="0"/>
            <a:ext cx="8911687" cy="1280890"/>
          </a:xfrm>
        </p:spPr>
        <p:txBody>
          <a:bodyPr>
            <a:normAutofit/>
          </a:bodyPr>
          <a:lstStyle/>
          <a:p>
            <a:r>
              <a:rPr lang="en-GB" sz="3200" b="1" dirty="0">
                <a:solidFill>
                  <a:srgbClr val="C00000"/>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BF2A2B5-7E1A-2E9E-3B28-10A927B17F62}"/>
              </a:ext>
            </a:extLst>
          </p:cNvPr>
          <p:cNvSpPr>
            <a:spLocks noGrp="1"/>
          </p:cNvSpPr>
          <p:nvPr>
            <p:ph idx="1"/>
          </p:nvPr>
        </p:nvSpPr>
        <p:spPr>
          <a:xfrm>
            <a:off x="224443" y="1152906"/>
            <a:ext cx="11837323" cy="5114889"/>
          </a:xfrm>
        </p:spPr>
        <p:txBody>
          <a:bodyPr>
            <a:normAutofit/>
          </a:bodyPr>
          <a:lstStyle/>
          <a:p>
            <a:pPr marR="0" lvl="0" algn="l" defTabSz="457200" rtl="0" eaLnBrk="1" fontAlgn="auto" latinLnBrk="0" hangingPunct="1">
              <a:lnSpc>
                <a:spcPct val="115000"/>
              </a:lnSpc>
              <a:spcBef>
                <a:spcPts val="1000"/>
              </a:spcBef>
              <a:spcAft>
                <a:spcPts val="800"/>
              </a:spcAft>
              <a:buClr>
                <a:srgbClr val="A53010"/>
              </a:buClr>
              <a:buSzTx/>
              <a:buFont typeface="Wingdings" panose="05000000000000000000" pitchFamily="2" charset="2"/>
              <a:buChar char="Ø"/>
              <a:tabLst/>
              <a:defRPr/>
            </a:pPr>
            <a:r>
              <a:rPr kumimoji="0" lang="en-GB" sz="1600" b="0" i="0"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NHS Digital. (2020). NHS Patient Survey Programme. [online] Available at: [https://www.nhs.uk/] https://www.nhs.uk/ (Accessed 17: Oct. 2025).</a:t>
            </a:r>
            <a:endParaRPr kumimoji="0" lang="en-GB" sz="1600" b="0" i="0" u="none" strike="noStrike" kern="100" cap="none" spc="0" normalizeH="0" baseline="0" noProof="0" dirty="0">
              <a:ln>
                <a:noFill/>
              </a:ln>
              <a:solidFill>
                <a:schemeClr val="tx1"/>
              </a:solidFill>
              <a:effectLst/>
              <a:uLnTx/>
              <a:uFillTx/>
              <a:latin typeface="Arial" panose="020B0604020202020204" pitchFamily="34" charset="0"/>
              <a:ea typeface="DengXian" panose="02010600030101010101" pitchFamily="2" charset="-122"/>
              <a:cs typeface="Arial" panose="020B0604020202020204" pitchFamily="34" charset="0"/>
            </a:endParaRPr>
          </a:p>
          <a:p>
            <a:pPr marR="0" lvl="0" algn="l" defTabSz="457200" rtl="0" eaLnBrk="1" fontAlgn="auto" latinLnBrk="0" hangingPunct="1">
              <a:lnSpc>
                <a:spcPct val="115000"/>
              </a:lnSpc>
              <a:spcBef>
                <a:spcPts val="1000"/>
              </a:spcBef>
              <a:spcAft>
                <a:spcPts val="800"/>
              </a:spcAft>
              <a:buClr>
                <a:srgbClr val="A53010"/>
              </a:buClr>
              <a:buSzTx/>
              <a:buFont typeface="Wingdings" panose="05000000000000000000" pitchFamily="2" charset="2"/>
              <a:buChar char="Ø"/>
              <a:tabLst/>
              <a:defRPr/>
            </a:pPr>
            <a:r>
              <a:rPr kumimoji="0" lang="en-GB" sz="1600" b="0" i="0"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NHS England. (2019). National Health Service - Safe Staffing Levels. [online] Available at: [https://www.england.nhs.uk/] https://www.england.nhs.uk/ (Accessed 17 Oct. 2025).</a:t>
            </a:r>
            <a:endParaRPr kumimoji="0" lang="en-GB" sz="1600" b="0" i="0" u="none" strike="noStrike" kern="100" cap="none" spc="0" normalizeH="0" baseline="0" noProof="0" dirty="0">
              <a:ln>
                <a:noFill/>
              </a:ln>
              <a:solidFill>
                <a:schemeClr val="tx1"/>
              </a:solidFill>
              <a:effectLst/>
              <a:uLnTx/>
              <a:uFillTx/>
              <a:latin typeface="Arial" panose="020B0604020202020204" pitchFamily="34" charset="0"/>
              <a:ea typeface="DengXian" panose="02010600030101010101" pitchFamily="2" charset="-122"/>
              <a:cs typeface="Arial" panose="020B0604020202020204" pitchFamily="34" charset="0"/>
            </a:endParaRPr>
          </a:p>
          <a:p>
            <a:pPr marR="0" lvl="0" algn="l" defTabSz="457200" rtl="0" eaLnBrk="1" fontAlgn="auto" latinLnBrk="0" hangingPunct="1">
              <a:lnSpc>
                <a:spcPct val="115000"/>
              </a:lnSpc>
              <a:spcBef>
                <a:spcPts val="1000"/>
              </a:spcBef>
              <a:spcAft>
                <a:spcPts val="800"/>
              </a:spcAft>
              <a:buClr>
                <a:srgbClr val="A53010"/>
              </a:buClr>
              <a:buSzTx/>
              <a:buFont typeface="Wingdings" panose="05000000000000000000" pitchFamily="2" charset="2"/>
              <a:buChar char="Ø"/>
              <a:tabLst/>
              <a:defRPr/>
            </a:pPr>
            <a:r>
              <a:rPr kumimoji="0" lang="en-GB" sz="1600" b="0" i="0"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NHS Improvement. (2020). Patient Safety Alerts. [online] Available at: [https://improvement.nhs.uk/] https://improvement.nhs.uk/ (Accessed: 17 Oct. 2023).</a:t>
            </a:r>
            <a:endParaRPr kumimoji="0" lang="en-GB" sz="1600" b="0" i="0" u="none" strike="noStrike" kern="100" cap="none" spc="0" normalizeH="0" baseline="0" noProof="0" dirty="0">
              <a:ln>
                <a:noFill/>
              </a:ln>
              <a:solidFill>
                <a:schemeClr val="tx1"/>
              </a:solidFill>
              <a:effectLst/>
              <a:uLnTx/>
              <a:uFillTx/>
              <a:latin typeface="Arial" panose="020B0604020202020204" pitchFamily="34" charset="0"/>
              <a:ea typeface="DengXian" panose="02010600030101010101" pitchFamily="2" charset="-122"/>
              <a:cs typeface="Arial" panose="020B0604020202020204" pitchFamily="34" charset="0"/>
            </a:endParaRPr>
          </a:p>
          <a:p>
            <a:pPr marR="0" lvl="0" algn="l" defTabSz="457200" rtl="0" eaLnBrk="1" fontAlgn="auto" latinLnBrk="0" hangingPunct="1">
              <a:lnSpc>
                <a:spcPts val="1800"/>
              </a:lnSpc>
              <a:spcBef>
                <a:spcPts val="1000"/>
              </a:spcBef>
              <a:spcAft>
                <a:spcPts val="1200"/>
              </a:spcAft>
              <a:buClr>
                <a:srgbClr val="A53010"/>
              </a:buClr>
              <a:buSzTx/>
              <a:buFont typeface="Wingdings" panose="05000000000000000000" pitchFamily="2" charset="2"/>
              <a:buChar char="Ø"/>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Reason, J. (2000). Human Error: Models and Management.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British Medical Journal</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 320(7237), pp.768–770. </a:t>
            </a:r>
            <a:r>
              <a:rPr kumimoji="0" lang="en-GB" sz="1600" b="0" i="0" u="none" strike="noStrike" kern="1200" cap="none" spc="0" normalizeH="0" baseline="0" noProof="0" dirty="0" err="1">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doi:https</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://doi.org/10.1136/bmj.320.7237.768.</a:t>
            </a:r>
          </a:p>
          <a:p>
            <a:pPr marR="0" lvl="0" algn="l" defTabSz="457200" rtl="0" eaLnBrk="1" fontAlgn="auto" latinLnBrk="0" hangingPunct="1">
              <a:lnSpc>
                <a:spcPts val="1800"/>
              </a:lnSpc>
              <a:spcBef>
                <a:spcPts val="1000"/>
              </a:spcBef>
              <a:spcAft>
                <a:spcPts val="1200"/>
              </a:spcAft>
              <a:buClr>
                <a:srgbClr val="A53010"/>
              </a:buClr>
              <a:buSzTx/>
              <a:buFont typeface="Wingdings" panose="05000000000000000000" pitchFamily="2" charset="2"/>
              <a:buChar char="Ø"/>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Rublee, D.A. (1989). The Quality of Care: How Can It Be Assessed?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JAMA: The Journal of the American Medical Association</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 261(8), p.1151. </a:t>
            </a:r>
            <a:r>
              <a:rPr kumimoji="0" lang="en-GB" sz="1600" b="0" i="0" u="none" strike="noStrike" kern="1200" cap="none" spc="0" normalizeH="0" baseline="0" noProof="0" dirty="0" err="1">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doi:https</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://doi.org/10.1001/jama.1989.03420080065026.</a:t>
            </a:r>
          </a:p>
          <a:p>
            <a:pPr marR="0" lvl="0" algn="l" defTabSz="457200" rtl="0" eaLnBrk="1" fontAlgn="auto" latinLnBrk="0" hangingPunct="1">
              <a:lnSpc>
                <a:spcPts val="1800"/>
              </a:lnSpc>
              <a:spcBef>
                <a:spcPts val="1000"/>
              </a:spcBef>
              <a:spcAft>
                <a:spcPts val="1200"/>
              </a:spcAft>
              <a:buClr>
                <a:srgbClr val="A53010"/>
              </a:buClr>
              <a:buSzTx/>
              <a:buFont typeface="Wingdings" panose="05000000000000000000" pitchFamily="2" charset="2"/>
              <a:buChar char="Ø"/>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Senge, P.M. (1990).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The Fifth Discipline : the Art and Practice of the Learning Organization</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 New York: Currency Doubleday.</a:t>
            </a:r>
          </a:p>
          <a:p>
            <a:pPr marR="0" lvl="0" algn="l" defTabSz="457200" rtl="0" eaLnBrk="1" fontAlgn="auto" latinLnBrk="0" hangingPunct="1">
              <a:lnSpc>
                <a:spcPct val="115000"/>
              </a:lnSpc>
              <a:spcBef>
                <a:spcPts val="1000"/>
              </a:spcBef>
              <a:spcAft>
                <a:spcPts val="800"/>
              </a:spcAft>
              <a:buClr>
                <a:srgbClr val="A53010"/>
              </a:buClr>
              <a:buSzTx/>
              <a:buFont typeface="Wingdings" panose="05000000000000000000" pitchFamily="2" charset="2"/>
              <a:buChar char="Ø"/>
              <a:tabLst/>
              <a:defRPr/>
            </a:pPr>
            <a:r>
              <a:rPr kumimoji="0" lang="en-GB" sz="1600" b="0" i="0" u="none" strike="noStrike" kern="0" cap="none" spc="0" normalizeH="0" baseline="0" noProof="0" dirty="0" err="1">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Willmington</a:t>
            </a:r>
            <a:r>
              <a:rPr kumimoji="0" lang="en-GB" sz="1600" b="0" i="0"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 C., Belardi, P., Murante, A.M. and </a:t>
            </a:r>
            <a:r>
              <a:rPr kumimoji="0" lang="en-GB" sz="1600" b="0" i="0" u="none" strike="noStrike" kern="0" cap="none" spc="0" normalizeH="0" baseline="0" noProof="0" dirty="0" err="1">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Vainieri</a:t>
            </a:r>
            <a:r>
              <a:rPr kumimoji="0" lang="en-GB" sz="1600" b="0" i="0"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 M., 2022. The contribution of benchmarking to quality improvement in healthcare. </a:t>
            </a:r>
            <a:r>
              <a:rPr kumimoji="0" lang="en-GB" sz="1600" b="0" i="1"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A systematic literature review. BMC health services research</a:t>
            </a:r>
            <a:r>
              <a:rPr kumimoji="0" lang="en-GB" sz="1600" b="0" i="0"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 22(1), p.139.</a:t>
            </a:r>
            <a:endParaRPr kumimoji="0" lang="en-GB" sz="1600" b="0" i="0" u="none" strike="noStrike" kern="100" cap="none" spc="0" normalizeH="0" baseline="0" noProof="0" dirty="0">
              <a:ln>
                <a:noFill/>
              </a:ln>
              <a:solidFill>
                <a:schemeClr val="tx1"/>
              </a:solidFill>
              <a:effectLst/>
              <a:uLnTx/>
              <a:uFillTx/>
              <a:latin typeface="Arial" panose="020B0604020202020204" pitchFamily="34" charset="0"/>
              <a:ea typeface="DengXian" panose="02010600030101010101" pitchFamily="2" charset="-122"/>
              <a:cs typeface="Arial" panose="020B0604020202020204" pitchFamily="34" charset="0"/>
            </a:endParaRPr>
          </a:p>
          <a:p>
            <a:pPr marR="0" lvl="0" algn="l" defTabSz="457200" rtl="0" eaLnBrk="1" fontAlgn="base" latinLnBrk="0" hangingPunct="1">
              <a:lnSpc>
                <a:spcPct val="100000"/>
              </a:lnSpc>
              <a:spcBef>
                <a:spcPts val="1000"/>
              </a:spcBef>
              <a:spcAft>
                <a:spcPts val="0"/>
              </a:spcAft>
              <a:buClr>
                <a:srgbClr val="A53010"/>
              </a:buClr>
              <a:buSzTx/>
              <a:buFont typeface="Wingdings" panose="05000000000000000000" pitchFamily="2" charset="2"/>
              <a:buChar char="Ø"/>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09183E54-89B4-270D-E36F-1723B0D8EAEE}"/>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3BE8398E-DF44-9D15-B593-E2B2A0247ECF}"/>
              </a:ext>
            </a:extLst>
          </p:cNvPr>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tint val="75000"/>
                  </a:prstClr>
                </a:solidFill>
                <a:effectLst/>
                <a:uLnTx/>
                <a:uFillTx/>
                <a:latin typeface="Century Gothic" panose="020B0502020202020204"/>
                <a:ea typeface="+mn-ea"/>
                <a:cs typeface="+mn-cs"/>
              </a:rPr>
              <a:t>Nomathemba Amanda Socikwa</a:t>
            </a:r>
          </a:p>
          <a:p>
            <a:pPr rtl="0"/>
            <a:endParaRPr lang="en-GB" noProof="0" dirty="0"/>
          </a:p>
        </p:txBody>
      </p:sp>
      <p:sp>
        <p:nvSpPr>
          <p:cNvPr id="6" name="Slide Number Placeholder 5">
            <a:extLst>
              <a:ext uri="{FF2B5EF4-FFF2-40B4-BE49-F238E27FC236}">
                <a16:creationId xmlns:a16="http://schemas.microsoft.com/office/drawing/2014/main" id="{7BFFE25E-F6C3-5B1E-75DF-E63486A7EF96}"/>
              </a:ext>
            </a:extLst>
          </p:cNvPr>
          <p:cNvSpPr>
            <a:spLocks noGrp="1"/>
          </p:cNvSpPr>
          <p:nvPr>
            <p:ph type="sldNum" sz="quarter" idx="12"/>
          </p:nvPr>
        </p:nvSpPr>
        <p:spPr/>
        <p:txBody>
          <a:bodyPr/>
          <a:lstStyle/>
          <a:p>
            <a:pPr rtl="0"/>
            <a:fld id="{3A98EE3D-8CD1-4C3F-BD1C-C98C9596463C}" type="slidenum">
              <a:rPr lang="en-GB" noProof="0" smtClean="0"/>
              <a:t>15</a:t>
            </a:fld>
            <a:endParaRPr lang="en-GB" noProof="0"/>
          </a:p>
        </p:txBody>
      </p:sp>
    </p:spTree>
    <p:extLst>
      <p:ext uri="{BB962C8B-B14F-4D97-AF65-F5344CB8AC3E}">
        <p14:creationId xmlns:p14="http://schemas.microsoft.com/office/powerpoint/2010/main" val="3427773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F2B93-46F2-15AF-E2B7-7CCC95F29BC9}"/>
              </a:ext>
            </a:extLst>
          </p:cNvPr>
          <p:cNvSpPr>
            <a:spLocks noGrp="1"/>
          </p:cNvSpPr>
          <p:nvPr>
            <p:ph type="title"/>
          </p:nvPr>
        </p:nvSpPr>
        <p:spPr/>
        <p:txBody>
          <a:bodyPr>
            <a:normAutofit/>
          </a:bodyPr>
          <a:lstStyle/>
          <a:p>
            <a:r>
              <a:rPr lang="en-GB" sz="3200" b="1" dirty="0">
                <a:solidFill>
                  <a:srgbClr val="C00000"/>
                </a:solidFill>
                <a:latin typeface="Arial" panose="020B0604020202020204" pitchFamily="34" charset="0"/>
                <a:cs typeface="Arial" panose="020B0604020202020204" pitchFamily="34" charset="0"/>
              </a:rPr>
              <a:t>Image references</a:t>
            </a:r>
          </a:p>
        </p:txBody>
      </p:sp>
      <p:sp>
        <p:nvSpPr>
          <p:cNvPr id="3" name="Content Placeholder 2">
            <a:extLst>
              <a:ext uri="{FF2B5EF4-FFF2-40B4-BE49-F238E27FC236}">
                <a16:creationId xmlns:a16="http://schemas.microsoft.com/office/drawing/2014/main" id="{1D40F54F-4A2E-985C-F6C1-16C659EA03F9}"/>
              </a:ext>
            </a:extLst>
          </p:cNvPr>
          <p:cNvSpPr>
            <a:spLocks noGrp="1"/>
          </p:cNvSpPr>
          <p:nvPr>
            <p:ph idx="1"/>
          </p:nvPr>
        </p:nvSpPr>
        <p:spPr>
          <a:xfrm>
            <a:off x="531812" y="1271847"/>
            <a:ext cx="10972800" cy="4858590"/>
          </a:xfrm>
        </p:spPr>
        <p:txBody>
          <a:bodyPr>
            <a:normAutofit fontScale="47500" lnSpcReduction="20000"/>
          </a:bodyPr>
          <a:lstStyle/>
          <a:p>
            <a:r>
              <a:rPr lang="en-GB" u="sng" dirty="0">
                <a:hlinkClick r:id="rId2"/>
              </a:rPr>
              <a:t>https://www.google.com/url?sa=i&amp;url=https%3A%2F%2Fwww.theguardian.com%2Fsociety%2F2013%2Ffeb%2F06%2Fmid-staffs-hospital-scandal-guide&amp;psig=AOvVaw2tSz9yeKD724PbmdtpDn8K&amp;ust=1760761314211000&amp;source=images&amp;cd=vfe&amp;opi=89978449&amp;ved=0CBkQjhxqFwoTCNDXnNvXrpADFQAAAAAdAAAAABAE</a:t>
            </a:r>
            <a:endParaRPr lang="en-GB" dirty="0"/>
          </a:p>
          <a:p>
            <a:r>
              <a:rPr lang="en-GB" u="sng" dirty="0">
                <a:hlinkClick r:id="rId3"/>
              </a:rPr>
              <a:t>https://www.google.com/url?sa=i&amp;url=https%3A%2F%2Fwww.journalslibrary.nihr.ac.uk%2Fhsdr%2FHSDR06380&amp;psig=AOvVaw2tSz9yeKD724PbmdtpDn8K&amp;ust=1760761314211000&amp;source=images&amp;cd=vfe&amp;opi=89978449&amp;ved=0CBkQjhxqFwoTCNDXnNvXrpADFQAAAAAdAAAAABAJ</a:t>
            </a:r>
            <a:endParaRPr lang="en-GB" dirty="0"/>
          </a:p>
          <a:p>
            <a:r>
              <a:rPr lang="en-GB" u="sng" dirty="0">
                <a:hlinkClick r:id="rId4"/>
              </a:rPr>
              <a:t>https://www.google.com/url?sa=i&amp;url=https%3A%2F%2Fwww.patientsafety.com%2Fen%2Fblog%2Fstaffing-shortages-affects-patient-safety&amp;psig=AOvVaw2tSz9yeKD724PbmdtpDn8K&amp;ust=1760761314211000&amp;source=images&amp;cd=vfe&amp;opi=89978449&amp;ved=0CBkQjhxqFwoTCNDXnNvXrpADFQAAAAAdAAAAABAS</a:t>
            </a:r>
            <a:endParaRPr lang="en-GB" dirty="0"/>
          </a:p>
          <a:p>
            <a:r>
              <a:rPr lang="en-GB" u="sng" dirty="0">
                <a:hlinkClick r:id="rId5"/>
              </a:rPr>
              <a:t>https://www.google.com/url?sa=i&amp;url=https%3A%2F%2Fwww.theguardian.com%2Fsociety%2F2010%2Ffeb%2F24%2Fmid-staffordshire-hospital-inquiry&amp;psig=AOvVaw2tSz9yeKD724PbmdtpDn8K&amp;ust=1760761314211000&amp;source=images&amp;cd=vfe&amp;opi=89978449&amp;ved=0CBkQjhxqFwoTCNDXnNvXrpADFQAAAAAdAAAAABAs</a:t>
            </a:r>
            <a:endParaRPr lang="en-GB" dirty="0"/>
          </a:p>
          <a:p>
            <a:r>
              <a:rPr lang="en-GB" u="sng" dirty="0">
                <a:hlinkClick r:id="rId6"/>
              </a:rPr>
              <a:t>https://www.google.com/url?sa=i&amp;url=https%3A%2F%2Fwww.telegraph.co.uk%2Fnews%2Fhealth%2Fnews%2F10526559%2FScandal-hit-hospital-trust-to-be-dissolved.html&amp;psig=AOvVaw2tSz9yeKD724PbmdtpDn8K&amp;ust=1760761314211000&amp;source=images&amp;cd=vfe&amp;opi=89978449&amp;ved=0CBkQjhxqFwoTCNDXnNvXrpADFQAAAAAdAAAAABA0</a:t>
            </a:r>
            <a:endParaRPr lang="en-GB" dirty="0"/>
          </a:p>
          <a:p>
            <a:r>
              <a:rPr lang="en-GB" u="sng" dirty="0">
                <a:hlinkClick r:id="rId7"/>
              </a:rPr>
              <a:t>https://www.google.com/url?sa=i&amp;url=https%3A%2F%2Fwww.theguardian.com%2Fsociety%2F2013%2Fjan%2F30%2Ffinal-report-mid-staffs-scandal-devastating-nhs&amp;psig=AOvVaw3oaKe4GLJc8YOQFp2sX_PR&amp;ust=1760754677354000&amp;source=images&amp;cd=vfe&amp;opi=89978449&amp;ved=0CBkQjhxqFwoTCICTs_LYrpADFQAAAAAdAAAAABAE</a:t>
            </a:r>
            <a:endParaRPr lang="en-GB" dirty="0"/>
          </a:p>
          <a:p>
            <a:r>
              <a:rPr lang="en-GB" u="sng" dirty="0">
                <a:hlinkClick r:id="rId8"/>
              </a:rPr>
              <a:t>https://www.google.com/url?sa=i&amp;url=https%3A%2F%2Fwww.gorgias.com%2Fblog%2Fresolution-time&amp;psig=AOvVaw2OSOJWyeDt-SWQ3aZUVkTS&amp;ust=1760753834966000&amp;source=images&amp;cd=vfe&amp;opi=89978449&amp;ved=0CBkQjhxqFwoTCNif-LDarpADFQAAAAAdAAAAABAE</a:t>
            </a:r>
            <a:endParaRPr lang="en-GB" dirty="0"/>
          </a:p>
          <a:p>
            <a:r>
              <a:rPr lang="en-GB" u="sng" dirty="0">
                <a:hlinkClick r:id="rId9"/>
              </a:rPr>
              <a:t>https://www.google.com/url?sa=i&amp;url=https%3A%2F%2Fwww.shutterstock.com%2Fsearch%2Fmortal-symbol%3Fimage_type%3Dvector&amp;psig=AOvVaw058qYeqXbgpxdJ68PuPamK&amp;ust=1760753695773000&amp;source=images&amp;cd=vfe&amp;opi=89978449&amp;ved=0CBkQjhxqFwoTCLjYwtTarpADFQAAAAAdAAAAABAE</a:t>
            </a:r>
            <a:endParaRPr lang="en-GB" dirty="0"/>
          </a:p>
          <a:p>
            <a:r>
              <a:rPr lang="en-GB" u="sng" dirty="0">
                <a:hlinkClick r:id="rId10"/>
              </a:rPr>
              <a:t>https://www.google.com/url?sa=i&amp;url=https%3A%2F%2Fwww.healthrecoverysolutions.com%2Fblog%2Fimprove-patient-satisfaction-with-these-six-scores&amp;psig=AOvVaw3booFwC9DT4r2W7LlkurHQ&amp;ust=1760753434956000&amp;source=images&amp;cd=vfe&amp;opi=89978449&amp;ved=0CBkQjhxqFwoTCMCvzebfrpADFQAAAAAdAAAAABAE</a:t>
            </a:r>
            <a:endParaRPr lang="en-GB" dirty="0"/>
          </a:p>
          <a:p>
            <a:r>
              <a:rPr lang="en-GB" u="sng" dirty="0">
                <a:hlinkClick r:id="rId11"/>
              </a:rPr>
              <a:t>https://www.google.com/url?sa=i&amp;url=https%3A%2F%2Friskonnect.com%2Fhealthcare%2Fincident-reporting-healthcare-improve-patient-safety%2F&amp;psig=AOvVaw0BE8QbX1smG54aOKJksXMk&amp;ust=1760911346836000&amp;source=images&amp;cd=vfe&amp;opi=89978449&amp;ved=0CBkQjhxqFwoTCJiUoIzgrpADFQAAAAAdAAAAABAL</a:t>
            </a:r>
            <a:endParaRPr lang="en-GB" dirty="0"/>
          </a:p>
          <a:p>
            <a:r>
              <a:rPr lang="en-GB" u="sng" dirty="0">
                <a:hlinkClick r:id="rId12"/>
              </a:rPr>
              <a:t>https://www.google.com/url?sa=i&amp;url=https%3A%2F%2Fwww.linkedin.com%2Fpulse%2F6-reasons-benchmarking-behavioral-health-outcomes-horizon-health&amp;psig=AOvVaw0LKAH1iX8YLg0ZKwlYjXEm&amp;ust=1760753024042000&amp;source=images&amp;cd=vfe&amp;opi=89978449&amp;ved=0CBkQjhxqFwoTCIiAjfvgrpADFQAAAAAdAAAAABAE</a:t>
            </a:r>
            <a:endParaRPr lang="en-GB" dirty="0"/>
          </a:p>
          <a:p>
            <a:r>
              <a:rPr lang="en-GB" u="sng" dirty="0">
                <a:hlinkClick r:id="rId13"/>
              </a:rPr>
              <a:t>https://www.google.com/url?sa=i&amp;url=https%3A%2F%2Fnam.edu%2Fperspectives%2Fan-equity-agenda-for-the-field-of-health-care-quality-improvement%2F&amp;psig=AOvVaw3rfwBXCvvmiNvcXC9_l5bf&amp;ust=1760694817182000&amp;source=images&amp;cd=vfe&amp;opi=89978449&amp;ved=0CBkQjhxqFwoTCNjD4sjhrpADFQAAAAAdAAAAABAE</a:t>
            </a:r>
            <a:endParaRPr lang="en-GB" dirty="0"/>
          </a:p>
          <a:p>
            <a:r>
              <a:rPr lang="en-GB" u="sng" dirty="0">
                <a:hlinkClick r:id="rId14"/>
              </a:rPr>
              <a:t>https://www.google.com/url?sa=i&amp;url=https%3A%2F%2Fsdg.guide%2Fconclusion-b2c7f9eb6127&amp;psig=AOvVaw2XKrCLjQoCsec8Blvl6UTc&amp;ust=1760911719308000&amp;source=images&amp;cd=vfe&amp;opi=89978449&amp;ved=0CBkQjhxqFwoTCLC67tnhrpADFQAAAAAdAAAAABAE</a:t>
            </a:r>
            <a:endParaRPr lang="en-GB" dirty="0"/>
          </a:p>
          <a:p>
            <a:endParaRPr lang="en-GB" dirty="0"/>
          </a:p>
        </p:txBody>
      </p:sp>
      <p:sp>
        <p:nvSpPr>
          <p:cNvPr id="4" name="Date Placeholder 3">
            <a:extLst>
              <a:ext uri="{FF2B5EF4-FFF2-40B4-BE49-F238E27FC236}">
                <a16:creationId xmlns:a16="http://schemas.microsoft.com/office/drawing/2014/main" id="{9D51A627-4BC5-5BD2-457F-C8E5559A56E2}"/>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0621A863-8C60-69BE-DA29-DAADE9AC87BB}"/>
              </a:ext>
            </a:extLst>
          </p:cNvPr>
          <p:cNvSpPr>
            <a:spLocks noGrp="1"/>
          </p:cNvSpPr>
          <p:nvPr>
            <p:ph type="ftr" sz="quarter" idx="11"/>
          </p:nvPr>
        </p:nvSpPr>
        <p:spPr>
          <a:xfrm>
            <a:off x="2592925" y="6500833"/>
            <a:ext cx="7619999" cy="365125"/>
          </a:xfrm>
        </p:spPr>
        <p:txBody>
          <a:bodyPr/>
          <a:lstStyle/>
          <a:p>
            <a:r>
              <a:rPr lang="en-GB" dirty="0"/>
              <a:t>Nomathemba Amanda Socikwa</a:t>
            </a:r>
          </a:p>
          <a:p>
            <a:pPr rtl="0"/>
            <a:endParaRPr lang="en-GB" noProof="0" dirty="0"/>
          </a:p>
        </p:txBody>
      </p:sp>
      <p:sp>
        <p:nvSpPr>
          <p:cNvPr id="6" name="Slide Number Placeholder 5">
            <a:extLst>
              <a:ext uri="{FF2B5EF4-FFF2-40B4-BE49-F238E27FC236}">
                <a16:creationId xmlns:a16="http://schemas.microsoft.com/office/drawing/2014/main" id="{F3BEA0F4-1F9B-D7EA-2990-DC2C0BE48146}"/>
              </a:ext>
            </a:extLst>
          </p:cNvPr>
          <p:cNvSpPr>
            <a:spLocks noGrp="1"/>
          </p:cNvSpPr>
          <p:nvPr>
            <p:ph type="sldNum" sz="quarter" idx="12"/>
          </p:nvPr>
        </p:nvSpPr>
        <p:spPr/>
        <p:txBody>
          <a:bodyPr/>
          <a:lstStyle/>
          <a:p>
            <a:pPr rtl="0"/>
            <a:fld id="{3A98EE3D-8CD1-4C3F-BD1C-C98C9596463C}" type="slidenum">
              <a:rPr lang="en-GB" noProof="0" smtClean="0"/>
              <a:t>16</a:t>
            </a:fld>
            <a:endParaRPr lang="en-GB" noProof="0"/>
          </a:p>
        </p:txBody>
      </p:sp>
    </p:spTree>
    <p:extLst>
      <p:ext uri="{BB962C8B-B14F-4D97-AF65-F5344CB8AC3E}">
        <p14:creationId xmlns:p14="http://schemas.microsoft.com/office/powerpoint/2010/main" val="1609452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6" name="Group 195">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7"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9"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0"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1"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2"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3"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4"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5"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6"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7"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97" name="Group 196">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0"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1"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2"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3"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4"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5"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6"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7"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8"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9"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0"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1"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98" name="Rectangle 19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200" name="Rectangle 199">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Placeholder 9" descr="A black background with gold text&#10;&#10;AI-generated content may be incorrect.">
            <a:extLst>
              <a:ext uri="{FF2B5EF4-FFF2-40B4-BE49-F238E27FC236}">
                <a16:creationId xmlns:a16="http://schemas.microsoft.com/office/drawing/2014/main" id="{FC09E47E-AD3F-DB58-981D-893FCD919184}"/>
              </a:ext>
            </a:extLst>
          </p:cNvPr>
          <p:cNvPicPr>
            <a:picLocks noGrp="1" noChangeAspect="1"/>
          </p:cNvPicPr>
          <p:nvPr>
            <p:ph type="pic" sz="quarter" idx="13"/>
          </p:nvPr>
        </p:nvPicPr>
        <p:blipFill>
          <a:blip r:embed="rId3">
            <a:alphaModFix amt="35000"/>
          </a:blip>
          <a:srcRect/>
          <a:stretch>
            <a:fillRect/>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BBEC8C2A-D6A8-4036-9B23-884C344822B0}"/>
              </a:ext>
            </a:extLst>
          </p:cNvPr>
          <p:cNvSpPr>
            <a:spLocks noGrp="1"/>
          </p:cNvSpPr>
          <p:nvPr>
            <p:ph type="title"/>
          </p:nvPr>
        </p:nvSpPr>
        <p:spPr>
          <a:xfrm>
            <a:off x="1673270" y="108912"/>
            <a:ext cx="9695240" cy="1280890"/>
          </a:xfrm>
        </p:spPr>
        <p:txBody>
          <a:bodyPr vert="horz" lIns="91440" tIns="45720" rIns="91440" bIns="45720" rtlCol="0" anchor="t">
            <a:noAutofit/>
          </a:bodyPr>
          <a:lstStyle/>
          <a:p>
            <a:r>
              <a:rPr lang="en-US" sz="4000" dirty="0">
                <a:solidFill>
                  <a:schemeClr val="accent1">
                    <a:lumMod val="75000"/>
                  </a:schemeClr>
                </a:solidFill>
                <a:latin typeface="Arial" panose="020B0604020202020204" pitchFamily="34" charset="0"/>
                <a:cs typeface="Arial" panose="020B0604020202020204" pitchFamily="34" charset="0"/>
              </a:rPr>
              <a:t>Thank you </a:t>
            </a:r>
            <a:br>
              <a:rPr lang="en-US" sz="4000" dirty="0">
                <a:solidFill>
                  <a:schemeClr val="accent1">
                    <a:lumMod val="75000"/>
                  </a:schemeClr>
                </a:solidFill>
                <a:latin typeface="Arial" panose="020B0604020202020204" pitchFamily="34" charset="0"/>
                <a:cs typeface="Arial" panose="020B0604020202020204" pitchFamily="34" charset="0"/>
              </a:rPr>
            </a:br>
            <a:r>
              <a:rPr lang="en-US" sz="4000" dirty="0">
                <a:solidFill>
                  <a:schemeClr val="accent1">
                    <a:lumMod val="75000"/>
                  </a:schemeClr>
                </a:solidFill>
                <a:latin typeface="Arial" panose="020B0604020202020204" pitchFamily="34" charset="0"/>
                <a:cs typeface="Arial" panose="020B0604020202020204" pitchFamily="34" charset="0"/>
              </a:rPr>
              <a:t>Any Question?</a:t>
            </a:r>
          </a:p>
        </p:txBody>
      </p:sp>
      <p:sp>
        <p:nvSpPr>
          <p:cNvPr id="9" name="Slide Number Placeholder 8">
            <a:extLst>
              <a:ext uri="{FF2B5EF4-FFF2-40B4-BE49-F238E27FC236}">
                <a16:creationId xmlns:a16="http://schemas.microsoft.com/office/drawing/2014/main" id="{F962DDF6-E1BF-42A8-8AE8-2E826C47DE9E}"/>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defTabSz="914400">
              <a:lnSpc>
                <a:spcPct val="90000"/>
              </a:lnSpc>
              <a:spcAft>
                <a:spcPts val="600"/>
              </a:spcAft>
            </a:pPr>
            <a:fld id="{3A98EE3D-8CD1-4C3F-BD1C-C98C9596463C}" type="slidenum">
              <a:rPr lang="en-US" sz="1900" smtClean="0"/>
              <a:pPr defTabSz="914400">
                <a:lnSpc>
                  <a:spcPct val="90000"/>
                </a:lnSpc>
                <a:spcAft>
                  <a:spcPts val="600"/>
                </a:spcAft>
              </a:pPr>
              <a:t>17</a:t>
            </a:fld>
            <a:endParaRPr lang="en-US" sz="1900"/>
          </a:p>
        </p:txBody>
      </p:sp>
      <p:sp>
        <p:nvSpPr>
          <p:cNvPr id="3" name="Content Placeholder 2">
            <a:extLst>
              <a:ext uri="{FF2B5EF4-FFF2-40B4-BE49-F238E27FC236}">
                <a16:creationId xmlns:a16="http://schemas.microsoft.com/office/drawing/2014/main" id="{6E155294-59B0-43EB-94D1-0BF9E1754452}"/>
              </a:ext>
            </a:extLst>
          </p:cNvPr>
          <p:cNvSpPr>
            <a:spLocks noGrp="1"/>
          </p:cNvSpPr>
          <p:nvPr>
            <p:ph idx="1"/>
          </p:nvPr>
        </p:nvSpPr>
        <p:spPr>
          <a:xfrm>
            <a:off x="7656021" y="4728757"/>
            <a:ext cx="4322416" cy="1704982"/>
          </a:xfrm>
        </p:spPr>
        <p:txBody>
          <a:bodyPr vert="horz" lIns="91440" tIns="45720" rIns="91440" bIns="45720" rtlCol="0">
            <a:normAutofit/>
          </a:bodyPr>
          <a:lstStyle/>
          <a:p>
            <a:pPr>
              <a:buClr>
                <a:srgbClr val="F8F591"/>
              </a:buClr>
            </a:pPr>
            <a:r>
              <a:rPr lang="en-US" sz="2000" b="1" dirty="0">
                <a:solidFill>
                  <a:schemeClr val="accent1">
                    <a:lumMod val="75000"/>
                  </a:schemeClr>
                </a:solidFill>
                <a:latin typeface="Arial" panose="020B0604020202020204" pitchFamily="34" charset="0"/>
                <a:cs typeface="Arial" panose="020B0604020202020204" pitchFamily="34" charset="0"/>
              </a:rPr>
              <a:t>Nomathemba Amanda Socikwa</a:t>
            </a:r>
          </a:p>
          <a:p>
            <a:pPr>
              <a:buClr>
                <a:srgbClr val="F8F591"/>
              </a:buClr>
            </a:pPr>
            <a:r>
              <a:rPr lang="en-US" sz="2000" b="1" dirty="0">
                <a:solidFill>
                  <a:schemeClr val="accent1">
                    <a:lumMod val="75000"/>
                  </a:schemeClr>
                </a:solidFill>
                <a:latin typeface="Arial" panose="020B0604020202020204" pitchFamily="34" charset="0"/>
                <a:cs typeface="Arial" panose="020B0604020202020204" pitchFamily="34" charset="0"/>
              </a:rPr>
              <a:t>2128581@student.uwtsd.ac.uk</a:t>
            </a:r>
          </a:p>
        </p:txBody>
      </p:sp>
      <p:sp>
        <p:nvSpPr>
          <p:cNvPr id="8" name="Footer Placeholder 7">
            <a:extLst>
              <a:ext uri="{FF2B5EF4-FFF2-40B4-BE49-F238E27FC236}">
                <a16:creationId xmlns:a16="http://schemas.microsoft.com/office/drawing/2014/main" id="{E245DF86-2313-401C-B445-F7FC489983B7}"/>
              </a:ext>
            </a:extLst>
          </p:cNvPr>
          <p:cNvSpPr>
            <a:spLocks noGrp="1"/>
          </p:cNvSpPr>
          <p:nvPr>
            <p:ph type="ftr" sz="quarter" idx="11"/>
          </p:nvPr>
        </p:nvSpPr>
        <p:spPr>
          <a:xfrm>
            <a:off x="2589212" y="6135808"/>
            <a:ext cx="7619999" cy="365125"/>
          </a:xfrm>
        </p:spPr>
        <p:txBody>
          <a:bodyPr vert="horz" lIns="91440" tIns="45720" rIns="91440" bIns="45720" rtlCol="0" anchor="ctr">
            <a:normAutofit/>
          </a:bodyPr>
          <a:lstStyle/>
          <a:p>
            <a:pPr defTabSz="914400">
              <a:spcAft>
                <a:spcPts val="600"/>
              </a:spcAft>
            </a:pPr>
            <a:r>
              <a:rPr lang="en-US" kern="1200" dirty="0">
                <a:solidFill>
                  <a:schemeClr val="tx1">
                    <a:tint val="75000"/>
                  </a:schemeClr>
                </a:solidFill>
                <a:latin typeface="+mn-lt"/>
                <a:ea typeface="+mn-ea"/>
                <a:cs typeface="+mn-cs"/>
              </a:rPr>
              <a:t>Nomathemba Amanda Socikwa</a:t>
            </a:r>
          </a:p>
          <a:p>
            <a:pPr defTabSz="914400">
              <a:spcAft>
                <a:spcPts val="600"/>
              </a:spcAft>
            </a:pPr>
            <a:endParaRPr lang="en-US" kern="1200" dirty="0">
              <a:solidFill>
                <a:schemeClr val="tx1">
                  <a:tint val="75000"/>
                </a:schemeClr>
              </a:solidFill>
              <a:latin typeface="+mn-lt"/>
              <a:ea typeface="+mn-ea"/>
              <a:cs typeface="+mn-cs"/>
            </a:endParaRPr>
          </a:p>
        </p:txBody>
      </p:sp>
      <p:sp>
        <p:nvSpPr>
          <p:cNvPr id="7" name="Date Placeholder 6">
            <a:extLst>
              <a:ext uri="{FF2B5EF4-FFF2-40B4-BE49-F238E27FC236}">
                <a16:creationId xmlns:a16="http://schemas.microsoft.com/office/drawing/2014/main" id="{C3BFE555-2533-4F0C-BB39-9B41C67425E0}"/>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a:t>20XX</a:t>
            </a:r>
          </a:p>
        </p:txBody>
      </p:sp>
    </p:spTree>
    <p:extLst>
      <p:ext uri="{BB962C8B-B14F-4D97-AF65-F5344CB8AC3E}">
        <p14:creationId xmlns:p14="http://schemas.microsoft.com/office/powerpoint/2010/main" val="85074301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F71F79-8D13-4C55-9450-609041DE5A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4B1648-C213-44D3-9464-4287A4D41EE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296B531D-03AC-47F6-A16F-C6773C191BB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Wisp</Template>
  <TotalTime>1729</TotalTime>
  <Words>2979</Words>
  <Application>Microsoft Office PowerPoint</Application>
  <PresentationFormat>Widescreen</PresentationFormat>
  <Paragraphs>213</Paragraphs>
  <Slides>17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Wingdings</vt:lpstr>
      <vt:lpstr>Wingdings 3</vt:lpstr>
      <vt:lpstr>Wisp</vt:lpstr>
      <vt:lpstr>Mid Staffordshire NHS Foundation Trust (UK)  </vt:lpstr>
      <vt:lpstr>Agenda</vt:lpstr>
      <vt:lpstr>Main Issues </vt:lpstr>
      <vt:lpstr>Main Issues</vt:lpstr>
      <vt:lpstr>Swiss Cheese Model </vt:lpstr>
      <vt:lpstr>Swiss Cheese (Reason, 2000) Table.</vt:lpstr>
      <vt:lpstr>Root Causes Using the Swiss Cheese Model </vt:lpstr>
      <vt:lpstr>  Policy Issues Contributing to Root Causes </vt:lpstr>
      <vt:lpstr>Impact on Quality, Efficiency, and Equity of Health Services </vt:lpstr>
      <vt:lpstr>Benchmarking(Willmington et al., 2022)  </vt:lpstr>
      <vt:lpstr>Theoretical Frameworks and Models </vt:lpstr>
      <vt:lpstr>Conclusion </vt:lpstr>
      <vt:lpstr>Introducing the report</vt:lpstr>
      <vt:lpstr>References </vt:lpstr>
      <vt:lpstr>References </vt:lpstr>
      <vt:lpstr>Image references</vt:lpstr>
      <vt:lpstr>Thank you  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Nomathemba Socikwa (2128581)</dc:creator>
  <cp:lastModifiedBy>Nomathemba Socikwa (2128581)</cp:lastModifiedBy>
  <cp:revision>1</cp:revision>
  <dcterms:created xsi:type="dcterms:W3CDTF">2025-10-16T07:27:12Z</dcterms:created>
  <dcterms:modified xsi:type="dcterms:W3CDTF">2025-10-19T02:25:18Z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