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300" r:id="rId3"/>
    <p:sldId id="279" r:id="rId4"/>
    <p:sldId id="314" r:id="rId5"/>
    <p:sldId id="296" r:id="rId6"/>
    <p:sldId id="284" r:id="rId7"/>
    <p:sldId id="298" r:id="rId8"/>
    <p:sldId id="299" r:id="rId9"/>
    <p:sldId id="283" r:id="rId10"/>
    <p:sldId id="282" r:id="rId11"/>
    <p:sldId id="257" r:id="rId12"/>
    <p:sldId id="295" r:id="rId13"/>
    <p:sldId id="285" r:id="rId14"/>
    <p:sldId id="287" r:id="rId15"/>
    <p:sldId id="286" r:id="rId16"/>
    <p:sldId id="307" r:id="rId17"/>
    <p:sldId id="306" r:id="rId18"/>
    <p:sldId id="276" r:id="rId19"/>
    <p:sldId id="258" r:id="rId20"/>
    <p:sldId id="308" r:id="rId21"/>
    <p:sldId id="313" r:id="rId22"/>
    <p:sldId id="262" r:id="rId23"/>
    <p:sldId id="311" r:id="rId24"/>
    <p:sldId id="297" r:id="rId25"/>
    <p:sldId id="316" r:id="rId26"/>
    <p:sldId id="317" r:id="rId27"/>
    <p:sldId id="315" r:id="rId28"/>
    <p:sldId id="318" r:id="rId29"/>
    <p:sldId id="319" r:id="rId30"/>
    <p:sldId id="280" r:id="rId31"/>
    <p:sldId id="320" r:id="rId32"/>
    <p:sldId id="259" r:id="rId33"/>
    <p:sldId id="277" r:id="rId34"/>
    <p:sldId id="32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A876D8-34CF-46CC-9D1E-47F651BE8C70}" v="12" dt="2024-11-22T10:46:19.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061"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EEA876D8-34CF-46CC-9D1E-47F651BE8C70}"/>
    <pc:docChg chg="undo custSel addSld delSld modSld sldOrd">
      <pc:chgData name="Jane Davies" userId="ece06c1e-1fe5-4526-9740-3b5872e790df" providerId="ADAL" clId="{EEA876D8-34CF-46CC-9D1E-47F651BE8C70}" dt="2024-11-22T15:08:46.838" v="1859" actId="20577"/>
      <pc:docMkLst>
        <pc:docMk/>
      </pc:docMkLst>
      <pc:sldChg chg="modSp mod ord">
        <pc:chgData name="Jane Davies" userId="ece06c1e-1fe5-4526-9740-3b5872e790df" providerId="ADAL" clId="{EEA876D8-34CF-46CC-9D1E-47F651BE8C70}" dt="2024-11-22T10:43:01.435" v="1122" actId="20577"/>
        <pc:sldMkLst>
          <pc:docMk/>
          <pc:sldMk cId="1537134479" sldId="258"/>
        </pc:sldMkLst>
        <pc:spChg chg="mod">
          <ac:chgData name="Jane Davies" userId="ece06c1e-1fe5-4526-9740-3b5872e790df" providerId="ADAL" clId="{EEA876D8-34CF-46CC-9D1E-47F651BE8C70}" dt="2024-11-22T10:43:01.435" v="1122" actId="20577"/>
          <ac:spMkLst>
            <pc:docMk/>
            <pc:sldMk cId="1537134479" sldId="258"/>
            <ac:spMk id="2" creationId="{714217D8-23CC-D415-E2BB-957CE8FB1D59}"/>
          </ac:spMkLst>
        </pc:spChg>
        <pc:spChg chg="mod">
          <ac:chgData name="Jane Davies" userId="ece06c1e-1fe5-4526-9740-3b5872e790df" providerId="ADAL" clId="{EEA876D8-34CF-46CC-9D1E-47F651BE8C70}" dt="2024-11-22T10:25:53.552" v="1076" actId="20577"/>
          <ac:spMkLst>
            <pc:docMk/>
            <pc:sldMk cId="1537134479" sldId="258"/>
            <ac:spMk id="3" creationId="{96F5E8BE-C09C-BBBA-E1BC-53A2CD4D3791}"/>
          </ac:spMkLst>
        </pc:spChg>
      </pc:sldChg>
      <pc:sldChg chg="addSp modSp add mod setBg">
        <pc:chgData name="Jane Davies" userId="ece06c1e-1fe5-4526-9740-3b5872e790df" providerId="ADAL" clId="{EEA876D8-34CF-46CC-9D1E-47F651BE8C70}" dt="2024-11-22T13:58:38.204" v="1624" actId="26606"/>
        <pc:sldMkLst>
          <pc:docMk/>
          <pc:sldMk cId="3330635717" sldId="259"/>
        </pc:sldMkLst>
        <pc:spChg chg="mod">
          <ac:chgData name="Jane Davies" userId="ece06c1e-1fe5-4526-9740-3b5872e790df" providerId="ADAL" clId="{EEA876D8-34CF-46CC-9D1E-47F651BE8C70}" dt="2024-11-22T13:58:38.204" v="1624" actId="26606"/>
          <ac:spMkLst>
            <pc:docMk/>
            <pc:sldMk cId="3330635717" sldId="259"/>
            <ac:spMk id="2" creationId="{90064B87-05FD-1CF8-3181-01F2B2C0F371}"/>
          </ac:spMkLst>
        </pc:spChg>
        <pc:spChg chg="mod">
          <ac:chgData name="Jane Davies" userId="ece06c1e-1fe5-4526-9740-3b5872e790df" providerId="ADAL" clId="{EEA876D8-34CF-46CC-9D1E-47F651BE8C70}" dt="2024-11-22T13:58:38.204" v="1624" actId="26606"/>
          <ac:spMkLst>
            <pc:docMk/>
            <pc:sldMk cId="3330635717" sldId="259"/>
            <ac:spMk id="3" creationId="{47C47E08-1AEB-DADC-DB86-072FD06F1017}"/>
          </ac:spMkLst>
        </pc:spChg>
        <pc:spChg chg="add">
          <ac:chgData name="Jane Davies" userId="ece06c1e-1fe5-4526-9740-3b5872e790df" providerId="ADAL" clId="{EEA876D8-34CF-46CC-9D1E-47F651BE8C70}" dt="2024-11-22T13:58:38.204" v="1624" actId="26606"/>
          <ac:spMkLst>
            <pc:docMk/>
            <pc:sldMk cId="3330635717" sldId="259"/>
            <ac:spMk id="10" creationId="{45D37F4E-DDB4-456B-97E0-9937730A039F}"/>
          </ac:spMkLst>
        </pc:spChg>
        <pc:spChg chg="add">
          <ac:chgData name="Jane Davies" userId="ece06c1e-1fe5-4526-9740-3b5872e790df" providerId="ADAL" clId="{EEA876D8-34CF-46CC-9D1E-47F651BE8C70}" dt="2024-11-22T13:58:38.204" v="1624" actId="26606"/>
          <ac:spMkLst>
            <pc:docMk/>
            <pc:sldMk cId="3330635717" sldId="259"/>
            <ac:spMk id="12" creationId="{B2DD41CD-8F47-4F56-AD12-4E2FF7696987}"/>
          </ac:spMkLst>
        </pc:spChg>
        <pc:picChg chg="add mod">
          <ac:chgData name="Jane Davies" userId="ece06c1e-1fe5-4526-9740-3b5872e790df" providerId="ADAL" clId="{EEA876D8-34CF-46CC-9D1E-47F651BE8C70}" dt="2024-11-22T13:58:38.204" v="1624" actId="26606"/>
          <ac:picMkLst>
            <pc:docMk/>
            <pc:sldMk cId="3330635717" sldId="259"/>
            <ac:picMk id="5" creationId="{7C47DB3D-BC41-6A7A-A3BC-65BDEAF65CD2}"/>
          </ac:picMkLst>
        </pc:picChg>
      </pc:sldChg>
      <pc:sldChg chg="del">
        <pc:chgData name="Jane Davies" userId="ece06c1e-1fe5-4526-9740-3b5872e790df" providerId="ADAL" clId="{EEA876D8-34CF-46CC-9D1E-47F651BE8C70}" dt="2024-11-22T10:32:50.157" v="1102" actId="2696"/>
        <pc:sldMkLst>
          <pc:docMk/>
          <pc:sldMk cId="4261322969" sldId="259"/>
        </pc:sldMkLst>
      </pc:sldChg>
      <pc:sldChg chg="del ord">
        <pc:chgData name="Jane Davies" userId="ece06c1e-1fe5-4526-9740-3b5872e790df" providerId="ADAL" clId="{EEA876D8-34CF-46CC-9D1E-47F651BE8C70}" dt="2024-11-22T10:32:50.157" v="1102" actId="2696"/>
        <pc:sldMkLst>
          <pc:docMk/>
          <pc:sldMk cId="1557638840" sldId="260"/>
        </pc:sldMkLst>
      </pc:sldChg>
      <pc:sldChg chg="add del">
        <pc:chgData name="Jane Davies" userId="ece06c1e-1fe5-4526-9740-3b5872e790df" providerId="ADAL" clId="{EEA876D8-34CF-46CC-9D1E-47F651BE8C70}" dt="2024-11-22T12:56:32.507" v="1523" actId="47"/>
        <pc:sldMkLst>
          <pc:docMk/>
          <pc:sldMk cId="2172369357" sldId="260"/>
        </pc:sldMkLst>
      </pc:sldChg>
      <pc:sldChg chg="del">
        <pc:chgData name="Jane Davies" userId="ece06c1e-1fe5-4526-9740-3b5872e790df" providerId="ADAL" clId="{EEA876D8-34CF-46CC-9D1E-47F651BE8C70}" dt="2024-11-22T12:56:02.270" v="1520" actId="47"/>
        <pc:sldMkLst>
          <pc:docMk/>
          <pc:sldMk cId="2602783817" sldId="261"/>
        </pc:sldMkLst>
      </pc:sldChg>
      <pc:sldChg chg="del ord">
        <pc:chgData name="Jane Davies" userId="ece06c1e-1fe5-4526-9740-3b5872e790df" providerId="ADAL" clId="{EEA876D8-34CF-46CC-9D1E-47F651BE8C70}" dt="2024-11-22T07:59:50.698" v="549" actId="2696"/>
        <pc:sldMkLst>
          <pc:docMk/>
          <pc:sldMk cId="532192675" sldId="262"/>
        </pc:sldMkLst>
      </pc:sldChg>
      <pc:sldChg chg="add del ord">
        <pc:chgData name="Jane Davies" userId="ece06c1e-1fe5-4526-9740-3b5872e790df" providerId="ADAL" clId="{EEA876D8-34CF-46CC-9D1E-47F651BE8C70}" dt="2024-11-22T10:45:24.571" v="1129" actId="2696"/>
        <pc:sldMkLst>
          <pc:docMk/>
          <pc:sldMk cId="1234039958" sldId="262"/>
        </pc:sldMkLst>
      </pc:sldChg>
      <pc:sldChg chg="add del">
        <pc:chgData name="Jane Davies" userId="ece06c1e-1fe5-4526-9740-3b5872e790df" providerId="ADAL" clId="{EEA876D8-34CF-46CC-9D1E-47F651BE8C70}" dt="2024-11-22T10:45:43.398" v="1131" actId="2696"/>
        <pc:sldMkLst>
          <pc:docMk/>
          <pc:sldMk cId="1981141816" sldId="262"/>
        </pc:sldMkLst>
      </pc:sldChg>
      <pc:sldChg chg="add ord">
        <pc:chgData name="Jane Davies" userId="ece06c1e-1fe5-4526-9740-3b5872e790df" providerId="ADAL" clId="{EEA876D8-34CF-46CC-9D1E-47F651BE8C70}" dt="2024-11-22T10:46:39.859" v="1139"/>
        <pc:sldMkLst>
          <pc:docMk/>
          <pc:sldMk cId="3927022802" sldId="262"/>
        </pc:sldMkLst>
      </pc:sldChg>
      <pc:sldChg chg="del ord">
        <pc:chgData name="Jane Davies" userId="ece06c1e-1fe5-4526-9740-3b5872e790df" providerId="ADAL" clId="{EEA876D8-34CF-46CC-9D1E-47F651BE8C70}" dt="2024-11-22T12:56:03.782" v="1521" actId="47"/>
        <pc:sldMkLst>
          <pc:docMk/>
          <pc:sldMk cId="458776968" sldId="263"/>
        </pc:sldMkLst>
      </pc:sldChg>
      <pc:sldChg chg="del">
        <pc:chgData name="Jane Davies" userId="ece06c1e-1fe5-4526-9740-3b5872e790df" providerId="ADAL" clId="{EEA876D8-34CF-46CC-9D1E-47F651BE8C70}" dt="2024-11-22T12:12:43.756" v="1449" actId="47"/>
        <pc:sldMkLst>
          <pc:docMk/>
          <pc:sldMk cId="3454366979" sldId="264"/>
        </pc:sldMkLst>
      </pc:sldChg>
      <pc:sldChg chg="add ord">
        <pc:chgData name="Jane Davies" userId="ece06c1e-1fe5-4526-9740-3b5872e790df" providerId="ADAL" clId="{EEA876D8-34CF-46CC-9D1E-47F651BE8C70}" dt="2024-11-22T12:57:04.580" v="1529"/>
        <pc:sldMkLst>
          <pc:docMk/>
          <pc:sldMk cId="1943936132" sldId="276"/>
        </pc:sldMkLst>
      </pc:sldChg>
      <pc:sldChg chg="modSp add mod modNotesTx">
        <pc:chgData name="Jane Davies" userId="ece06c1e-1fe5-4526-9740-3b5872e790df" providerId="ADAL" clId="{EEA876D8-34CF-46CC-9D1E-47F651BE8C70}" dt="2024-11-22T15:05:06.897" v="1768"/>
        <pc:sldMkLst>
          <pc:docMk/>
          <pc:sldMk cId="3494226100" sldId="277"/>
        </pc:sldMkLst>
        <pc:spChg chg="mod">
          <ac:chgData name="Jane Davies" userId="ece06c1e-1fe5-4526-9740-3b5872e790df" providerId="ADAL" clId="{EEA876D8-34CF-46CC-9D1E-47F651BE8C70}" dt="2024-11-22T15:04:29.545" v="1764" actId="20577"/>
          <ac:spMkLst>
            <pc:docMk/>
            <pc:sldMk cId="3494226100" sldId="277"/>
            <ac:spMk id="3" creationId="{36C197B1-7070-46C1-B8CE-13CFD85AB255}"/>
          </ac:spMkLst>
        </pc:spChg>
      </pc:sldChg>
      <pc:sldChg chg="add del">
        <pc:chgData name="Jane Davies" userId="ece06c1e-1fe5-4526-9740-3b5872e790df" providerId="ADAL" clId="{EEA876D8-34CF-46CC-9D1E-47F651BE8C70}" dt="2024-11-22T14:43:51.009" v="1628" actId="47"/>
        <pc:sldMkLst>
          <pc:docMk/>
          <pc:sldMk cId="3473770740" sldId="278"/>
        </pc:sldMkLst>
      </pc:sldChg>
      <pc:sldChg chg="modSp mod ord">
        <pc:chgData name="Jane Davies" userId="ece06c1e-1fe5-4526-9740-3b5872e790df" providerId="ADAL" clId="{EEA876D8-34CF-46CC-9D1E-47F651BE8C70}" dt="2024-11-22T13:58:55.504" v="1626"/>
        <pc:sldMkLst>
          <pc:docMk/>
          <pc:sldMk cId="1867675293" sldId="280"/>
        </pc:sldMkLst>
        <pc:spChg chg="mod">
          <ac:chgData name="Jane Davies" userId="ece06c1e-1fe5-4526-9740-3b5872e790df" providerId="ADAL" clId="{EEA876D8-34CF-46CC-9D1E-47F651BE8C70}" dt="2024-11-21T16:48:15.979" v="130" actId="27636"/>
          <ac:spMkLst>
            <pc:docMk/>
            <pc:sldMk cId="1867675293" sldId="280"/>
            <ac:spMk id="2" creationId="{41268EA7-221B-4602-9A34-D57C67C0DBF4}"/>
          </ac:spMkLst>
        </pc:spChg>
      </pc:sldChg>
      <pc:sldChg chg="del">
        <pc:chgData name="Jane Davies" userId="ece06c1e-1fe5-4526-9740-3b5872e790df" providerId="ADAL" clId="{EEA876D8-34CF-46CC-9D1E-47F651BE8C70}" dt="2024-11-22T10:46:01.165" v="1133" actId="47"/>
        <pc:sldMkLst>
          <pc:docMk/>
          <pc:sldMk cId="2069494976" sldId="281"/>
        </pc:sldMkLst>
      </pc:sldChg>
      <pc:sldChg chg="modSp mod ord">
        <pc:chgData name="Jane Davies" userId="ece06c1e-1fe5-4526-9740-3b5872e790df" providerId="ADAL" clId="{EEA876D8-34CF-46CC-9D1E-47F651BE8C70}" dt="2024-11-21T16:29:34.978" v="102"/>
        <pc:sldMkLst>
          <pc:docMk/>
          <pc:sldMk cId="2429450210" sldId="282"/>
        </pc:sldMkLst>
        <pc:spChg chg="mod">
          <ac:chgData name="Jane Davies" userId="ece06c1e-1fe5-4526-9740-3b5872e790df" providerId="ADAL" clId="{EEA876D8-34CF-46CC-9D1E-47F651BE8C70}" dt="2024-11-21T16:29:26.935" v="100" actId="20577"/>
          <ac:spMkLst>
            <pc:docMk/>
            <pc:sldMk cId="2429450210" sldId="282"/>
            <ac:spMk id="3" creationId="{EED97009-C9A0-4E2B-AEBE-CDCE62D2A2EA}"/>
          </ac:spMkLst>
        </pc:spChg>
      </pc:sldChg>
      <pc:sldChg chg="del">
        <pc:chgData name="Jane Davies" userId="ece06c1e-1fe5-4526-9740-3b5872e790df" providerId="ADAL" clId="{EEA876D8-34CF-46CC-9D1E-47F651BE8C70}" dt="2024-11-22T10:44:59.245" v="1127" actId="2696"/>
        <pc:sldMkLst>
          <pc:docMk/>
          <pc:sldMk cId="967982279" sldId="283"/>
        </pc:sldMkLst>
      </pc:sldChg>
      <pc:sldChg chg="add">
        <pc:chgData name="Jane Davies" userId="ece06c1e-1fe5-4526-9740-3b5872e790df" providerId="ADAL" clId="{EEA876D8-34CF-46CC-9D1E-47F651BE8C70}" dt="2024-11-22T10:45:08.346" v="1128"/>
        <pc:sldMkLst>
          <pc:docMk/>
          <pc:sldMk cId="3063646882" sldId="283"/>
        </pc:sldMkLst>
      </pc:sldChg>
      <pc:sldChg chg="addSp delSp modSp mod setBg">
        <pc:chgData name="Jane Davies" userId="ece06c1e-1fe5-4526-9740-3b5872e790df" providerId="ADAL" clId="{EEA876D8-34CF-46CC-9D1E-47F651BE8C70}" dt="2024-11-21T15:57:39.431" v="20" actId="26606"/>
        <pc:sldMkLst>
          <pc:docMk/>
          <pc:sldMk cId="2116685601" sldId="284"/>
        </pc:sldMkLst>
        <pc:spChg chg="mod">
          <ac:chgData name="Jane Davies" userId="ece06c1e-1fe5-4526-9740-3b5872e790df" providerId="ADAL" clId="{EEA876D8-34CF-46CC-9D1E-47F651BE8C70}" dt="2024-11-21T15:57:39.431" v="20" actId="26606"/>
          <ac:spMkLst>
            <pc:docMk/>
            <pc:sldMk cId="2116685601" sldId="284"/>
            <ac:spMk id="2" creationId="{AF400067-F3C0-4C80-886B-7F95FFB157F6}"/>
          </ac:spMkLst>
        </pc:spChg>
        <pc:spChg chg="del mod">
          <ac:chgData name="Jane Davies" userId="ece06c1e-1fe5-4526-9740-3b5872e790df" providerId="ADAL" clId="{EEA876D8-34CF-46CC-9D1E-47F651BE8C70}" dt="2024-11-21T15:57:39.431" v="20" actId="26606"/>
          <ac:spMkLst>
            <pc:docMk/>
            <pc:sldMk cId="2116685601" sldId="284"/>
            <ac:spMk id="3" creationId="{EFA1F0E5-6055-4F30-807B-B22F2599FF66}"/>
          </ac:spMkLst>
        </pc:spChg>
        <pc:spChg chg="add">
          <ac:chgData name="Jane Davies" userId="ece06c1e-1fe5-4526-9740-3b5872e790df" providerId="ADAL" clId="{EEA876D8-34CF-46CC-9D1E-47F651BE8C70}" dt="2024-11-21T15:57:39.431" v="20" actId="26606"/>
          <ac:spMkLst>
            <pc:docMk/>
            <pc:sldMk cId="2116685601" sldId="284"/>
            <ac:spMk id="9" creationId="{2E442304-DDBD-4F7B-8017-36BCC863FB40}"/>
          </ac:spMkLst>
        </pc:spChg>
        <pc:spChg chg="add">
          <ac:chgData name="Jane Davies" userId="ece06c1e-1fe5-4526-9740-3b5872e790df" providerId="ADAL" clId="{EEA876D8-34CF-46CC-9D1E-47F651BE8C70}" dt="2024-11-21T15:57:39.431" v="20" actId="26606"/>
          <ac:spMkLst>
            <pc:docMk/>
            <pc:sldMk cId="2116685601" sldId="284"/>
            <ac:spMk id="11" creationId="{5E107275-3853-46FD-A241-DE4355A42675}"/>
          </ac:spMkLst>
        </pc:spChg>
        <pc:graphicFrameChg chg="add">
          <ac:chgData name="Jane Davies" userId="ece06c1e-1fe5-4526-9740-3b5872e790df" providerId="ADAL" clId="{EEA876D8-34CF-46CC-9D1E-47F651BE8C70}" dt="2024-11-21T15:57:39.431" v="20" actId="26606"/>
          <ac:graphicFrameMkLst>
            <pc:docMk/>
            <pc:sldMk cId="2116685601" sldId="284"/>
            <ac:graphicFrameMk id="5" creationId="{4D083232-34AD-6814-F11F-FC452BAC4342}"/>
          </ac:graphicFrameMkLst>
        </pc:graphicFrameChg>
      </pc:sldChg>
      <pc:sldChg chg="modSp mod ord">
        <pc:chgData name="Jane Davies" userId="ece06c1e-1fe5-4526-9740-3b5872e790df" providerId="ADAL" clId="{EEA876D8-34CF-46CC-9D1E-47F651BE8C70}" dt="2024-11-22T10:32:36.965" v="1099" actId="113"/>
        <pc:sldMkLst>
          <pc:docMk/>
          <pc:sldMk cId="140461700" sldId="285"/>
        </pc:sldMkLst>
        <pc:spChg chg="mod">
          <ac:chgData name="Jane Davies" userId="ece06c1e-1fe5-4526-9740-3b5872e790df" providerId="ADAL" clId="{EEA876D8-34CF-46CC-9D1E-47F651BE8C70}" dt="2024-11-22T10:32:36.965" v="1099" actId="113"/>
          <ac:spMkLst>
            <pc:docMk/>
            <pc:sldMk cId="140461700" sldId="285"/>
            <ac:spMk id="2" creationId="{40571832-6A5C-4CA6-9219-F95A8AF0C094}"/>
          </ac:spMkLst>
        </pc:spChg>
        <pc:spChg chg="mod">
          <ac:chgData name="Jane Davies" userId="ece06c1e-1fe5-4526-9740-3b5872e790df" providerId="ADAL" clId="{EEA876D8-34CF-46CC-9D1E-47F651BE8C70}" dt="2024-11-22T07:35:13.349" v="368" actId="20577"/>
          <ac:spMkLst>
            <pc:docMk/>
            <pc:sldMk cId="140461700" sldId="285"/>
            <ac:spMk id="3" creationId="{02C0C763-DAA9-4C67-8874-A27C935BCDAE}"/>
          </ac:spMkLst>
        </pc:spChg>
      </pc:sldChg>
      <pc:sldChg chg="add">
        <pc:chgData name="Jane Davies" userId="ece06c1e-1fe5-4526-9740-3b5872e790df" providerId="ADAL" clId="{EEA876D8-34CF-46CC-9D1E-47F651BE8C70}" dt="2024-11-22T10:40:15.556" v="1110"/>
        <pc:sldMkLst>
          <pc:docMk/>
          <pc:sldMk cId="3134014904" sldId="286"/>
        </pc:sldMkLst>
      </pc:sldChg>
      <pc:sldChg chg="del">
        <pc:chgData name="Jane Davies" userId="ece06c1e-1fe5-4526-9740-3b5872e790df" providerId="ADAL" clId="{EEA876D8-34CF-46CC-9D1E-47F651BE8C70}" dt="2024-11-22T10:40:11.621" v="1108" actId="2696"/>
        <pc:sldMkLst>
          <pc:docMk/>
          <pc:sldMk cId="3262694444" sldId="286"/>
        </pc:sldMkLst>
      </pc:sldChg>
      <pc:sldChg chg="add">
        <pc:chgData name="Jane Davies" userId="ece06c1e-1fe5-4526-9740-3b5872e790df" providerId="ADAL" clId="{EEA876D8-34CF-46CC-9D1E-47F651BE8C70}" dt="2024-11-22T10:40:15.556" v="1110"/>
        <pc:sldMkLst>
          <pc:docMk/>
          <pc:sldMk cId="502577984" sldId="287"/>
        </pc:sldMkLst>
      </pc:sldChg>
      <pc:sldChg chg="del">
        <pc:chgData name="Jane Davies" userId="ece06c1e-1fe5-4526-9740-3b5872e790df" providerId="ADAL" clId="{EEA876D8-34CF-46CC-9D1E-47F651BE8C70}" dt="2024-11-22T10:40:11.621" v="1108" actId="2696"/>
        <pc:sldMkLst>
          <pc:docMk/>
          <pc:sldMk cId="703575990" sldId="287"/>
        </pc:sldMkLst>
      </pc:sldChg>
      <pc:sldChg chg="modSp del mod">
        <pc:chgData name="Jane Davies" userId="ece06c1e-1fe5-4526-9740-3b5872e790df" providerId="ADAL" clId="{EEA876D8-34CF-46CC-9D1E-47F651BE8C70}" dt="2024-11-22T13:56:38.438" v="1609" actId="47"/>
        <pc:sldMkLst>
          <pc:docMk/>
          <pc:sldMk cId="2344753622" sldId="288"/>
        </pc:sldMkLst>
        <pc:spChg chg="mod">
          <ac:chgData name="Jane Davies" userId="ece06c1e-1fe5-4526-9740-3b5872e790df" providerId="ADAL" clId="{EEA876D8-34CF-46CC-9D1E-47F651BE8C70}" dt="2024-11-22T13:56:20.417" v="1606" actId="21"/>
          <ac:spMkLst>
            <pc:docMk/>
            <pc:sldMk cId="2344753622" sldId="288"/>
            <ac:spMk id="3" creationId="{FA5EC54F-BA06-46DF-8B8B-A18E790D10BB}"/>
          </ac:spMkLst>
        </pc:spChg>
      </pc:sldChg>
      <pc:sldChg chg="delSp modSp del mod ord">
        <pc:chgData name="Jane Davies" userId="ece06c1e-1fe5-4526-9740-3b5872e790df" providerId="ADAL" clId="{EEA876D8-34CF-46CC-9D1E-47F651BE8C70}" dt="2024-11-22T10:29:39.657" v="1093" actId="47"/>
        <pc:sldMkLst>
          <pc:docMk/>
          <pc:sldMk cId="156425968" sldId="289"/>
        </pc:sldMkLst>
        <pc:spChg chg="mod">
          <ac:chgData name="Jane Davies" userId="ece06c1e-1fe5-4526-9740-3b5872e790df" providerId="ADAL" clId="{EEA876D8-34CF-46CC-9D1E-47F651BE8C70}" dt="2024-11-22T10:29:12.151" v="1086" actId="21"/>
          <ac:spMkLst>
            <pc:docMk/>
            <pc:sldMk cId="156425968" sldId="289"/>
            <ac:spMk id="2" creationId="{B1052CDF-3F54-49D9-B874-5DAA476039BC}"/>
          </ac:spMkLst>
        </pc:spChg>
        <pc:picChg chg="del">
          <ac:chgData name="Jane Davies" userId="ece06c1e-1fe5-4526-9740-3b5872e790df" providerId="ADAL" clId="{EEA876D8-34CF-46CC-9D1E-47F651BE8C70}" dt="2024-11-22T10:29:18.066" v="1088" actId="21"/>
          <ac:picMkLst>
            <pc:docMk/>
            <pc:sldMk cId="156425968" sldId="289"/>
            <ac:picMk id="11266" creationId="{D1B40C75-9374-133C-2A6F-112520F44CDB}"/>
          </ac:picMkLst>
        </pc:picChg>
      </pc:sldChg>
      <pc:sldChg chg="del ord">
        <pc:chgData name="Jane Davies" userId="ece06c1e-1fe5-4526-9740-3b5872e790df" providerId="ADAL" clId="{EEA876D8-34CF-46CC-9D1E-47F651BE8C70}" dt="2024-11-22T07:52:13.587" v="387" actId="47"/>
        <pc:sldMkLst>
          <pc:docMk/>
          <pc:sldMk cId="2259058340" sldId="290"/>
        </pc:sldMkLst>
      </pc:sldChg>
      <pc:sldChg chg="del">
        <pc:chgData name="Jane Davies" userId="ece06c1e-1fe5-4526-9740-3b5872e790df" providerId="ADAL" clId="{EEA876D8-34CF-46CC-9D1E-47F651BE8C70}" dt="2024-11-22T10:44:39.792" v="1124" actId="47"/>
        <pc:sldMkLst>
          <pc:docMk/>
          <pc:sldMk cId="1946297750" sldId="291"/>
        </pc:sldMkLst>
      </pc:sldChg>
      <pc:sldChg chg="del">
        <pc:chgData name="Jane Davies" userId="ece06c1e-1fe5-4526-9740-3b5872e790df" providerId="ADAL" clId="{EEA876D8-34CF-46CC-9D1E-47F651BE8C70}" dt="2024-11-22T10:44:41.888" v="1125" actId="47"/>
        <pc:sldMkLst>
          <pc:docMk/>
          <pc:sldMk cId="47107888" sldId="292"/>
        </pc:sldMkLst>
      </pc:sldChg>
      <pc:sldChg chg="del">
        <pc:chgData name="Jane Davies" userId="ece06c1e-1fe5-4526-9740-3b5872e790df" providerId="ADAL" clId="{EEA876D8-34CF-46CC-9D1E-47F651BE8C70}" dt="2024-11-22T10:44:45.225" v="1126" actId="47"/>
        <pc:sldMkLst>
          <pc:docMk/>
          <pc:sldMk cId="375764229" sldId="293"/>
        </pc:sldMkLst>
      </pc:sldChg>
      <pc:sldChg chg="del">
        <pc:chgData name="Jane Davies" userId="ece06c1e-1fe5-4526-9740-3b5872e790df" providerId="ADAL" clId="{EEA876D8-34CF-46CC-9D1E-47F651BE8C70}" dt="2024-11-22T12:56:26.495" v="1522" actId="47"/>
        <pc:sldMkLst>
          <pc:docMk/>
          <pc:sldMk cId="2037940105" sldId="294"/>
        </pc:sldMkLst>
      </pc:sldChg>
      <pc:sldChg chg="addSp delSp modSp mod ord setBg">
        <pc:chgData name="Jane Davies" userId="ece06c1e-1fe5-4526-9740-3b5872e790df" providerId="ADAL" clId="{EEA876D8-34CF-46CC-9D1E-47F651BE8C70}" dt="2024-11-21T16:46:32.609" v="111" actId="26606"/>
        <pc:sldMkLst>
          <pc:docMk/>
          <pc:sldMk cId="2778677431" sldId="295"/>
        </pc:sldMkLst>
        <pc:spChg chg="mod">
          <ac:chgData name="Jane Davies" userId="ece06c1e-1fe5-4526-9740-3b5872e790df" providerId="ADAL" clId="{EEA876D8-34CF-46CC-9D1E-47F651BE8C70}" dt="2024-11-21T16:46:32.609" v="111" actId="26606"/>
          <ac:spMkLst>
            <pc:docMk/>
            <pc:sldMk cId="2778677431" sldId="295"/>
            <ac:spMk id="2" creationId="{F48ACF96-D2F1-4F6B-A923-38AFDE21E151}"/>
          </ac:spMkLst>
        </pc:spChg>
        <pc:spChg chg="del">
          <ac:chgData name="Jane Davies" userId="ece06c1e-1fe5-4526-9740-3b5872e790df" providerId="ADAL" clId="{EEA876D8-34CF-46CC-9D1E-47F651BE8C70}" dt="2024-11-21T16:46:32.609" v="111" actId="26606"/>
          <ac:spMkLst>
            <pc:docMk/>
            <pc:sldMk cId="2778677431" sldId="295"/>
            <ac:spMk id="3" creationId="{7395ECE5-226D-4013-B583-11048A64485E}"/>
          </ac:spMkLst>
        </pc:spChg>
        <pc:spChg chg="add">
          <ac:chgData name="Jane Davies" userId="ece06c1e-1fe5-4526-9740-3b5872e790df" providerId="ADAL" clId="{EEA876D8-34CF-46CC-9D1E-47F651BE8C70}" dt="2024-11-21T16:46:32.609" v="111" actId="26606"/>
          <ac:spMkLst>
            <pc:docMk/>
            <pc:sldMk cId="2778677431" sldId="295"/>
            <ac:spMk id="9" creationId="{56E9B3E6-E277-4D68-BA48-9CB43FFBD6E2}"/>
          </ac:spMkLst>
        </pc:spChg>
        <pc:spChg chg="add">
          <ac:chgData name="Jane Davies" userId="ece06c1e-1fe5-4526-9740-3b5872e790df" providerId="ADAL" clId="{EEA876D8-34CF-46CC-9D1E-47F651BE8C70}" dt="2024-11-21T16:46:32.609" v="111" actId="26606"/>
          <ac:spMkLst>
            <pc:docMk/>
            <pc:sldMk cId="2778677431" sldId="295"/>
            <ac:spMk id="16" creationId="{D5B0017B-2ECA-49AF-B397-DC140825DF8D}"/>
          </ac:spMkLst>
        </pc:spChg>
        <pc:grpChg chg="add">
          <ac:chgData name="Jane Davies" userId="ece06c1e-1fe5-4526-9740-3b5872e790df" providerId="ADAL" clId="{EEA876D8-34CF-46CC-9D1E-47F651BE8C70}" dt="2024-11-21T16:46:32.609" v="111" actId="26606"/>
          <ac:grpSpMkLst>
            <pc:docMk/>
            <pc:sldMk cId="2778677431" sldId="295"/>
            <ac:grpSpMk id="11" creationId="{AE1C45F0-260A-458C-96ED-C1F6D2151219}"/>
          </ac:grpSpMkLst>
        </pc:grpChg>
        <pc:graphicFrameChg chg="add">
          <ac:chgData name="Jane Davies" userId="ece06c1e-1fe5-4526-9740-3b5872e790df" providerId="ADAL" clId="{EEA876D8-34CF-46CC-9D1E-47F651BE8C70}" dt="2024-11-21T16:46:32.609" v="111" actId="26606"/>
          <ac:graphicFrameMkLst>
            <pc:docMk/>
            <pc:sldMk cId="2778677431" sldId="295"/>
            <ac:graphicFrameMk id="5" creationId="{2F2AB9DF-A59A-DDAC-BBF5-1136DE2F39C8}"/>
          </ac:graphicFrameMkLst>
        </pc:graphicFrameChg>
        <pc:cxnChg chg="add">
          <ac:chgData name="Jane Davies" userId="ece06c1e-1fe5-4526-9740-3b5872e790df" providerId="ADAL" clId="{EEA876D8-34CF-46CC-9D1E-47F651BE8C70}" dt="2024-11-21T16:46:32.609" v="111" actId="26606"/>
          <ac:cxnSpMkLst>
            <pc:docMk/>
            <pc:sldMk cId="2778677431" sldId="295"/>
            <ac:cxnSpMk id="18" creationId="{6CF1BAF6-AD41-4082-B212-8A1F9A2E8779}"/>
          </ac:cxnSpMkLst>
        </pc:cxnChg>
      </pc:sldChg>
      <pc:sldChg chg="add ord">
        <pc:chgData name="Jane Davies" userId="ece06c1e-1fe5-4526-9740-3b5872e790df" providerId="ADAL" clId="{EEA876D8-34CF-46CC-9D1E-47F651BE8C70}" dt="2024-11-22T10:32:16.669" v="1097"/>
        <pc:sldMkLst>
          <pc:docMk/>
          <pc:sldMk cId="1401858460" sldId="296"/>
        </pc:sldMkLst>
      </pc:sldChg>
      <pc:sldChg chg="modSp del mod ord">
        <pc:chgData name="Jane Davies" userId="ece06c1e-1fe5-4526-9740-3b5872e790df" providerId="ADAL" clId="{EEA876D8-34CF-46CC-9D1E-47F651BE8C70}" dt="2024-11-22T07:59:50.698" v="549" actId="2696"/>
        <pc:sldMkLst>
          <pc:docMk/>
          <pc:sldMk cId="2696991838" sldId="296"/>
        </pc:sldMkLst>
        <pc:spChg chg="mod">
          <ac:chgData name="Jane Davies" userId="ece06c1e-1fe5-4526-9740-3b5872e790df" providerId="ADAL" clId="{EEA876D8-34CF-46CC-9D1E-47F651BE8C70}" dt="2024-11-22T07:52:06.447" v="385"/>
          <ac:spMkLst>
            <pc:docMk/>
            <pc:sldMk cId="2696991838" sldId="296"/>
            <ac:spMk id="2" creationId="{04E8429A-06BF-EE59-324C-EA7848DD572F}"/>
          </ac:spMkLst>
        </pc:spChg>
        <pc:spChg chg="mod">
          <ac:chgData name="Jane Davies" userId="ece06c1e-1fe5-4526-9740-3b5872e790df" providerId="ADAL" clId="{EEA876D8-34CF-46CC-9D1E-47F651BE8C70}" dt="2024-11-22T07:52:11.737" v="386"/>
          <ac:spMkLst>
            <pc:docMk/>
            <pc:sldMk cId="2696991838" sldId="296"/>
            <ac:spMk id="3" creationId="{9DD456AF-78D8-B974-669D-0855ED4725C3}"/>
          </ac:spMkLst>
        </pc:spChg>
      </pc:sldChg>
      <pc:sldChg chg="modSp mod ord">
        <pc:chgData name="Jane Davies" userId="ece06c1e-1fe5-4526-9740-3b5872e790df" providerId="ADAL" clId="{EEA876D8-34CF-46CC-9D1E-47F651BE8C70}" dt="2024-11-22T10:52:34.329" v="1210" actId="27636"/>
        <pc:sldMkLst>
          <pc:docMk/>
          <pc:sldMk cId="1294683704" sldId="297"/>
        </pc:sldMkLst>
        <pc:spChg chg="mod">
          <ac:chgData name="Jane Davies" userId="ece06c1e-1fe5-4526-9740-3b5872e790df" providerId="ADAL" clId="{EEA876D8-34CF-46CC-9D1E-47F651BE8C70}" dt="2024-11-22T10:51:06.123" v="1145" actId="20577"/>
          <ac:spMkLst>
            <pc:docMk/>
            <pc:sldMk cId="1294683704" sldId="297"/>
            <ac:spMk id="2" creationId="{A92835C1-E2AE-A249-119F-1C6F797A0921}"/>
          </ac:spMkLst>
        </pc:spChg>
        <pc:spChg chg="mod">
          <ac:chgData name="Jane Davies" userId="ece06c1e-1fe5-4526-9740-3b5872e790df" providerId="ADAL" clId="{EEA876D8-34CF-46CC-9D1E-47F651BE8C70}" dt="2024-11-22T10:52:34.329" v="1210" actId="27636"/>
          <ac:spMkLst>
            <pc:docMk/>
            <pc:sldMk cId="1294683704" sldId="297"/>
            <ac:spMk id="3" creationId="{EB662D4F-3390-9159-4FF2-D4F84CC4C7F0}"/>
          </ac:spMkLst>
        </pc:spChg>
      </pc:sldChg>
      <pc:sldChg chg="addSp delSp modSp mod setBg">
        <pc:chgData name="Jane Davies" userId="ece06c1e-1fe5-4526-9740-3b5872e790df" providerId="ADAL" clId="{EEA876D8-34CF-46CC-9D1E-47F651BE8C70}" dt="2024-11-21T15:57:44.764" v="21" actId="26606"/>
        <pc:sldMkLst>
          <pc:docMk/>
          <pc:sldMk cId="3498511502" sldId="298"/>
        </pc:sldMkLst>
        <pc:spChg chg="mod">
          <ac:chgData name="Jane Davies" userId="ece06c1e-1fe5-4526-9740-3b5872e790df" providerId="ADAL" clId="{EEA876D8-34CF-46CC-9D1E-47F651BE8C70}" dt="2024-11-21T15:57:44.764" v="21" actId="26606"/>
          <ac:spMkLst>
            <pc:docMk/>
            <pc:sldMk cId="3498511502" sldId="298"/>
            <ac:spMk id="2" creationId="{88D98EA5-0BDA-97D0-D95A-90681DBF7B2F}"/>
          </ac:spMkLst>
        </pc:spChg>
        <pc:spChg chg="del mod">
          <ac:chgData name="Jane Davies" userId="ece06c1e-1fe5-4526-9740-3b5872e790df" providerId="ADAL" clId="{EEA876D8-34CF-46CC-9D1E-47F651BE8C70}" dt="2024-11-21T15:57:44.764" v="21" actId="26606"/>
          <ac:spMkLst>
            <pc:docMk/>
            <pc:sldMk cId="3498511502" sldId="298"/>
            <ac:spMk id="3" creationId="{DE34A4C0-0D62-7831-CD32-31DB01DB4F16}"/>
          </ac:spMkLst>
        </pc:spChg>
        <pc:spChg chg="add">
          <ac:chgData name="Jane Davies" userId="ece06c1e-1fe5-4526-9740-3b5872e790df" providerId="ADAL" clId="{EEA876D8-34CF-46CC-9D1E-47F651BE8C70}" dt="2024-11-21T15:57:44.764" v="21" actId="26606"/>
          <ac:spMkLst>
            <pc:docMk/>
            <pc:sldMk cId="3498511502" sldId="298"/>
            <ac:spMk id="9" creationId="{2E442304-DDBD-4F7B-8017-36BCC863FB40}"/>
          </ac:spMkLst>
        </pc:spChg>
        <pc:spChg chg="add">
          <ac:chgData name="Jane Davies" userId="ece06c1e-1fe5-4526-9740-3b5872e790df" providerId="ADAL" clId="{EEA876D8-34CF-46CC-9D1E-47F651BE8C70}" dt="2024-11-21T15:57:44.764" v="21" actId="26606"/>
          <ac:spMkLst>
            <pc:docMk/>
            <pc:sldMk cId="3498511502" sldId="298"/>
            <ac:spMk id="11" creationId="{5E107275-3853-46FD-A241-DE4355A42675}"/>
          </ac:spMkLst>
        </pc:spChg>
        <pc:graphicFrameChg chg="add">
          <ac:chgData name="Jane Davies" userId="ece06c1e-1fe5-4526-9740-3b5872e790df" providerId="ADAL" clId="{EEA876D8-34CF-46CC-9D1E-47F651BE8C70}" dt="2024-11-21T15:57:44.764" v="21" actId="26606"/>
          <ac:graphicFrameMkLst>
            <pc:docMk/>
            <pc:sldMk cId="3498511502" sldId="298"/>
            <ac:graphicFrameMk id="5" creationId="{E0FB8B81-D99C-5B8F-A5A0-7C99A24864FA}"/>
          </ac:graphicFrameMkLst>
        </pc:graphicFrameChg>
      </pc:sldChg>
      <pc:sldChg chg="addSp delSp modSp new mod setBg">
        <pc:chgData name="Jane Davies" userId="ece06c1e-1fe5-4526-9740-3b5872e790df" providerId="ADAL" clId="{EEA876D8-34CF-46CC-9D1E-47F651BE8C70}" dt="2024-11-21T15:57:49.151" v="22" actId="26606"/>
        <pc:sldMkLst>
          <pc:docMk/>
          <pc:sldMk cId="1446088736" sldId="299"/>
        </pc:sldMkLst>
        <pc:spChg chg="mod">
          <ac:chgData name="Jane Davies" userId="ece06c1e-1fe5-4526-9740-3b5872e790df" providerId="ADAL" clId="{EEA876D8-34CF-46CC-9D1E-47F651BE8C70}" dt="2024-11-21T15:57:49.151" v="22" actId="26606"/>
          <ac:spMkLst>
            <pc:docMk/>
            <pc:sldMk cId="1446088736" sldId="299"/>
            <ac:spMk id="2" creationId="{F2B2CA3E-55E4-4992-7CE9-8627E5279D57}"/>
          </ac:spMkLst>
        </pc:spChg>
        <pc:spChg chg="del mod">
          <ac:chgData name="Jane Davies" userId="ece06c1e-1fe5-4526-9740-3b5872e790df" providerId="ADAL" clId="{EEA876D8-34CF-46CC-9D1E-47F651BE8C70}" dt="2024-11-21T15:57:49.151" v="22" actId="26606"/>
          <ac:spMkLst>
            <pc:docMk/>
            <pc:sldMk cId="1446088736" sldId="299"/>
            <ac:spMk id="3" creationId="{779978B5-2A2C-B873-93C6-5D6ACA3A785C}"/>
          </ac:spMkLst>
        </pc:spChg>
        <pc:spChg chg="add">
          <ac:chgData name="Jane Davies" userId="ece06c1e-1fe5-4526-9740-3b5872e790df" providerId="ADAL" clId="{EEA876D8-34CF-46CC-9D1E-47F651BE8C70}" dt="2024-11-21T15:57:49.151" v="22" actId="26606"/>
          <ac:spMkLst>
            <pc:docMk/>
            <pc:sldMk cId="1446088736" sldId="299"/>
            <ac:spMk id="9" creationId="{2E442304-DDBD-4F7B-8017-36BCC863FB40}"/>
          </ac:spMkLst>
        </pc:spChg>
        <pc:spChg chg="add">
          <ac:chgData name="Jane Davies" userId="ece06c1e-1fe5-4526-9740-3b5872e790df" providerId="ADAL" clId="{EEA876D8-34CF-46CC-9D1E-47F651BE8C70}" dt="2024-11-21T15:57:49.151" v="22" actId="26606"/>
          <ac:spMkLst>
            <pc:docMk/>
            <pc:sldMk cId="1446088736" sldId="299"/>
            <ac:spMk id="11" creationId="{5E107275-3853-46FD-A241-DE4355A42675}"/>
          </ac:spMkLst>
        </pc:spChg>
        <pc:graphicFrameChg chg="add">
          <ac:chgData name="Jane Davies" userId="ece06c1e-1fe5-4526-9740-3b5872e790df" providerId="ADAL" clId="{EEA876D8-34CF-46CC-9D1E-47F651BE8C70}" dt="2024-11-21T15:57:49.151" v="22" actId="26606"/>
          <ac:graphicFrameMkLst>
            <pc:docMk/>
            <pc:sldMk cId="1446088736" sldId="299"/>
            <ac:graphicFrameMk id="5" creationId="{17687AC4-06F5-0F44-1211-72CBBED3B4F5}"/>
          </ac:graphicFrameMkLst>
        </pc:graphicFrameChg>
      </pc:sldChg>
      <pc:sldChg chg="new del">
        <pc:chgData name="Jane Davies" userId="ece06c1e-1fe5-4526-9740-3b5872e790df" providerId="ADAL" clId="{EEA876D8-34CF-46CC-9D1E-47F651BE8C70}" dt="2024-11-21T15:57:58.774" v="24" actId="47"/>
        <pc:sldMkLst>
          <pc:docMk/>
          <pc:sldMk cId="534521744" sldId="300"/>
        </pc:sldMkLst>
      </pc:sldChg>
      <pc:sldChg chg="modSp new mod ord">
        <pc:chgData name="Jane Davies" userId="ece06c1e-1fe5-4526-9740-3b5872e790df" providerId="ADAL" clId="{EEA876D8-34CF-46CC-9D1E-47F651BE8C70}" dt="2024-11-22T10:28:45.738" v="1083" actId="2711"/>
        <pc:sldMkLst>
          <pc:docMk/>
          <pc:sldMk cId="1797287744" sldId="300"/>
        </pc:sldMkLst>
        <pc:spChg chg="mod">
          <ac:chgData name="Jane Davies" userId="ece06c1e-1fe5-4526-9740-3b5872e790df" providerId="ADAL" clId="{EEA876D8-34CF-46CC-9D1E-47F651BE8C70}" dt="2024-11-21T16:01:10.424" v="78" actId="14100"/>
          <ac:spMkLst>
            <pc:docMk/>
            <pc:sldMk cId="1797287744" sldId="300"/>
            <ac:spMk id="2" creationId="{E3AE2E2A-446A-FFC6-9279-EA0EEC1A0C25}"/>
          </ac:spMkLst>
        </pc:spChg>
        <pc:spChg chg="mod">
          <ac:chgData name="Jane Davies" userId="ece06c1e-1fe5-4526-9740-3b5872e790df" providerId="ADAL" clId="{EEA876D8-34CF-46CC-9D1E-47F651BE8C70}" dt="2024-11-22T10:28:45.738" v="1083" actId="2711"/>
          <ac:spMkLst>
            <pc:docMk/>
            <pc:sldMk cId="1797287744" sldId="300"/>
            <ac:spMk id="3" creationId="{3202FBE1-6267-BECB-B421-19154460B65B}"/>
          </ac:spMkLst>
        </pc:spChg>
      </pc:sldChg>
      <pc:sldChg chg="add del">
        <pc:chgData name="Jane Davies" userId="ece06c1e-1fe5-4526-9740-3b5872e790df" providerId="ADAL" clId="{EEA876D8-34CF-46CC-9D1E-47F651BE8C70}" dt="2024-11-22T15:07:36.403" v="1844" actId="47"/>
        <pc:sldMkLst>
          <pc:docMk/>
          <pc:sldMk cId="3079252083" sldId="301"/>
        </pc:sldMkLst>
      </pc:sldChg>
      <pc:sldChg chg="add del">
        <pc:chgData name="Jane Davies" userId="ece06c1e-1fe5-4526-9740-3b5872e790df" providerId="ADAL" clId="{EEA876D8-34CF-46CC-9D1E-47F651BE8C70}" dt="2024-11-22T15:07:34.407" v="1843" actId="47"/>
        <pc:sldMkLst>
          <pc:docMk/>
          <pc:sldMk cId="117568019" sldId="302"/>
        </pc:sldMkLst>
      </pc:sldChg>
      <pc:sldChg chg="add del">
        <pc:chgData name="Jane Davies" userId="ece06c1e-1fe5-4526-9740-3b5872e790df" providerId="ADAL" clId="{EEA876D8-34CF-46CC-9D1E-47F651BE8C70}" dt="2024-11-22T15:07:37.873" v="1845" actId="47"/>
        <pc:sldMkLst>
          <pc:docMk/>
          <pc:sldMk cId="314048619" sldId="303"/>
        </pc:sldMkLst>
      </pc:sldChg>
      <pc:sldChg chg="add del">
        <pc:chgData name="Jane Davies" userId="ece06c1e-1fe5-4526-9740-3b5872e790df" providerId="ADAL" clId="{EEA876D8-34CF-46CC-9D1E-47F651BE8C70}" dt="2024-11-22T15:07:38.958" v="1846" actId="47"/>
        <pc:sldMkLst>
          <pc:docMk/>
          <pc:sldMk cId="3975999321" sldId="304"/>
        </pc:sldMkLst>
      </pc:sldChg>
      <pc:sldChg chg="add del">
        <pc:chgData name="Jane Davies" userId="ece06c1e-1fe5-4526-9740-3b5872e790df" providerId="ADAL" clId="{EEA876D8-34CF-46CC-9D1E-47F651BE8C70}" dt="2024-11-22T15:07:39.870" v="1847" actId="47"/>
        <pc:sldMkLst>
          <pc:docMk/>
          <pc:sldMk cId="747686407" sldId="305"/>
        </pc:sldMkLst>
      </pc:sldChg>
      <pc:sldChg chg="modSp new mod ord">
        <pc:chgData name="Jane Davies" userId="ece06c1e-1fe5-4526-9740-3b5872e790df" providerId="ADAL" clId="{EEA876D8-34CF-46CC-9D1E-47F651BE8C70}" dt="2024-11-22T10:40:36.969" v="1113"/>
        <pc:sldMkLst>
          <pc:docMk/>
          <pc:sldMk cId="2830048637" sldId="306"/>
        </pc:sldMkLst>
        <pc:spChg chg="mod">
          <ac:chgData name="Jane Davies" userId="ece06c1e-1fe5-4526-9740-3b5872e790df" providerId="ADAL" clId="{EEA876D8-34CF-46CC-9D1E-47F651BE8C70}" dt="2024-11-22T07:08:34.545" v="176" actId="20577"/>
          <ac:spMkLst>
            <pc:docMk/>
            <pc:sldMk cId="2830048637" sldId="306"/>
            <ac:spMk id="2" creationId="{AAEDAF76-47CD-DD28-CDE5-042AC9004708}"/>
          </ac:spMkLst>
        </pc:spChg>
        <pc:spChg chg="mod">
          <ac:chgData name="Jane Davies" userId="ece06c1e-1fe5-4526-9740-3b5872e790df" providerId="ADAL" clId="{EEA876D8-34CF-46CC-9D1E-47F651BE8C70}" dt="2024-11-22T07:10:37.401" v="348" actId="27636"/>
          <ac:spMkLst>
            <pc:docMk/>
            <pc:sldMk cId="2830048637" sldId="306"/>
            <ac:spMk id="3" creationId="{9E5EB5F0-9FF6-1C97-A012-EB648EFB5C59}"/>
          </ac:spMkLst>
        </pc:spChg>
      </pc:sldChg>
      <pc:sldChg chg="addSp delSp modSp add mod setBg delDesignElem">
        <pc:chgData name="Jane Davies" userId="ece06c1e-1fe5-4526-9740-3b5872e790df" providerId="ADAL" clId="{EEA876D8-34CF-46CC-9D1E-47F651BE8C70}" dt="2024-11-22T10:40:24.160" v="1111" actId="26606"/>
        <pc:sldMkLst>
          <pc:docMk/>
          <pc:sldMk cId="291284449" sldId="307"/>
        </pc:sldMkLst>
        <pc:spChg chg="mod">
          <ac:chgData name="Jane Davies" userId="ece06c1e-1fe5-4526-9740-3b5872e790df" providerId="ADAL" clId="{EEA876D8-34CF-46CC-9D1E-47F651BE8C70}" dt="2024-11-22T10:40:24.160" v="1111" actId="26606"/>
          <ac:spMkLst>
            <pc:docMk/>
            <pc:sldMk cId="291284449" sldId="307"/>
            <ac:spMk id="2" creationId="{004EDFDF-1128-BD82-CF8B-BED8169D266C}"/>
          </ac:spMkLst>
        </pc:spChg>
        <pc:spChg chg="add">
          <ac:chgData name="Jane Davies" userId="ece06c1e-1fe5-4526-9740-3b5872e790df" providerId="ADAL" clId="{EEA876D8-34CF-46CC-9D1E-47F651BE8C70}" dt="2024-11-22T10:40:24.160" v="1111" actId="26606"/>
          <ac:spMkLst>
            <pc:docMk/>
            <pc:sldMk cId="291284449" sldId="307"/>
            <ac:spMk id="18" creationId="{928F64C6-FE22-4FC1-A763-DFCC514811BD}"/>
          </ac:spMkLst>
        </pc:spChg>
        <pc:spChg chg="del">
          <ac:chgData name="Jane Davies" userId="ece06c1e-1fe5-4526-9740-3b5872e790df" providerId="ADAL" clId="{EEA876D8-34CF-46CC-9D1E-47F651BE8C70}" dt="2024-11-22T10:40:15.556" v="1110"/>
          <ac:spMkLst>
            <pc:docMk/>
            <pc:sldMk cId="291284449" sldId="307"/>
            <ac:spMk id="19" creationId="{7C98A213-5994-475E-B327-DC6EC27FBA8B}"/>
          </ac:spMkLst>
        </pc:spChg>
        <pc:spChg chg="del">
          <ac:chgData name="Jane Davies" userId="ece06c1e-1fe5-4526-9740-3b5872e790df" providerId="ADAL" clId="{EEA876D8-34CF-46CC-9D1E-47F651BE8C70}" dt="2024-11-22T10:40:15.556" v="1110"/>
          <ac:spMkLst>
            <pc:docMk/>
            <pc:sldMk cId="291284449" sldId="307"/>
            <ac:spMk id="20" creationId="{4B030A0D-0DAD-4A99-89BB-419527D6A64B}"/>
          </ac:spMkLst>
        </pc:spChg>
        <pc:picChg chg="mod">
          <ac:chgData name="Jane Davies" userId="ece06c1e-1fe5-4526-9740-3b5872e790df" providerId="ADAL" clId="{EEA876D8-34CF-46CC-9D1E-47F651BE8C70}" dt="2024-11-22T10:40:24.160" v="1111" actId="26606"/>
          <ac:picMkLst>
            <pc:docMk/>
            <pc:sldMk cId="291284449" sldId="307"/>
            <ac:picMk id="5" creationId="{2A2FE367-103B-34F1-28FD-13E32DCCB1E0}"/>
          </ac:picMkLst>
        </pc:picChg>
        <pc:picChg chg="mod ord">
          <ac:chgData name="Jane Davies" userId="ece06c1e-1fe5-4526-9740-3b5872e790df" providerId="ADAL" clId="{EEA876D8-34CF-46CC-9D1E-47F651BE8C70}" dt="2024-11-22T10:40:24.160" v="1111" actId="26606"/>
          <ac:picMkLst>
            <pc:docMk/>
            <pc:sldMk cId="291284449" sldId="307"/>
            <ac:picMk id="7" creationId="{81250572-E426-8CAD-DAE5-5ED08E59EF71}"/>
          </ac:picMkLst>
        </pc:picChg>
        <pc:picChg chg="mod">
          <ac:chgData name="Jane Davies" userId="ece06c1e-1fe5-4526-9740-3b5872e790df" providerId="ADAL" clId="{EEA876D8-34CF-46CC-9D1E-47F651BE8C70}" dt="2024-11-22T10:40:24.160" v="1111" actId="26606"/>
          <ac:picMkLst>
            <pc:docMk/>
            <pc:sldMk cId="291284449" sldId="307"/>
            <ac:picMk id="9" creationId="{04CE8CD6-E822-BC76-3B56-F828A359F552}"/>
          </ac:picMkLst>
        </pc:picChg>
        <pc:picChg chg="mod">
          <ac:chgData name="Jane Davies" userId="ece06c1e-1fe5-4526-9740-3b5872e790df" providerId="ADAL" clId="{EEA876D8-34CF-46CC-9D1E-47F651BE8C70}" dt="2024-11-22T10:40:24.160" v="1111" actId="26606"/>
          <ac:picMkLst>
            <pc:docMk/>
            <pc:sldMk cId="291284449" sldId="307"/>
            <ac:picMk id="11" creationId="{97B112ED-9FF9-21C6-F52F-D77ABE23FB67}"/>
          </ac:picMkLst>
        </pc:picChg>
        <pc:picChg chg="mod">
          <ac:chgData name="Jane Davies" userId="ece06c1e-1fe5-4526-9740-3b5872e790df" providerId="ADAL" clId="{EEA876D8-34CF-46CC-9D1E-47F651BE8C70}" dt="2024-11-22T10:40:24.160" v="1111" actId="26606"/>
          <ac:picMkLst>
            <pc:docMk/>
            <pc:sldMk cId="291284449" sldId="307"/>
            <ac:picMk id="13" creationId="{CE9E83FF-D6A0-CD9C-FCAA-197A29C18ED1}"/>
          </ac:picMkLst>
        </pc:picChg>
        <pc:cxnChg chg="add">
          <ac:chgData name="Jane Davies" userId="ece06c1e-1fe5-4526-9740-3b5872e790df" providerId="ADAL" clId="{EEA876D8-34CF-46CC-9D1E-47F651BE8C70}" dt="2024-11-22T10:40:24.160" v="1111" actId="26606"/>
          <ac:cxnSpMkLst>
            <pc:docMk/>
            <pc:sldMk cId="291284449" sldId="307"/>
            <ac:cxnSpMk id="15" creationId="{5C34627B-48E6-4F4D-B843-97717A86B490}"/>
          </ac:cxnSpMkLst>
        </pc:cxnChg>
      </pc:sldChg>
      <pc:sldChg chg="addSp delSp modSp new del mod setBg">
        <pc:chgData name="Jane Davies" userId="ece06c1e-1fe5-4526-9740-3b5872e790df" providerId="ADAL" clId="{EEA876D8-34CF-46CC-9D1E-47F651BE8C70}" dt="2024-11-22T10:40:11.621" v="1108" actId="2696"/>
        <pc:sldMkLst>
          <pc:docMk/>
          <pc:sldMk cId="931584198" sldId="307"/>
        </pc:sldMkLst>
        <pc:spChg chg="mod">
          <ac:chgData name="Jane Davies" userId="ece06c1e-1fe5-4526-9740-3b5872e790df" providerId="ADAL" clId="{EEA876D8-34CF-46CC-9D1E-47F651BE8C70}" dt="2024-11-22T07:47:29.955" v="375" actId="26606"/>
          <ac:spMkLst>
            <pc:docMk/>
            <pc:sldMk cId="931584198" sldId="307"/>
            <ac:spMk id="2" creationId="{004EDFDF-1128-BD82-CF8B-BED8169D266C}"/>
          </ac:spMkLst>
        </pc:spChg>
        <pc:spChg chg="del">
          <ac:chgData name="Jane Davies" userId="ece06c1e-1fe5-4526-9740-3b5872e790df" providerId="ADAL" clId="{EEA876D8-34CF-46CC-9D1E-47F651BE8C70}" dt="2024-11-22T07:42:09.974" v="370" actId="22"/>
          <ac:spMkLst>
            <pc:docMk/>
            <pc:sldMk cId="931584198" sldId="307"/>
            <ac:spMk id="3" creationId="{73402E0D-D6C4-2FA2-6FEA-3EF82897A424}"/>
          </ac:spMkLst>
        </pc:spChg>
        <pc:spChg chg="add">
          <ac:chgData name="Jane Davies" userId="ece06c1e-1fe5-4526-9740-3b5872e790df" providerId="ADAL" clId="{EEA876D8-34CF-46CC-9D1E-47F651BE8C70}" dt="2024-11-22T07:47:29.955" v="375" actId="26606"/>
          <ac:spMkLst>
            <pc:docMk/>
            <pc:sldMk cId="931584198" sldId="307"/>
            <ac:spMk id="19" creationId="{7C98A213-5994-475E-B327-DC6EC27FBA8B}"/>
          </ac:spMkLst>
        </pc:spChg>
        <pc:spChg chg="add">
          <ac:chgData name="Jane Davies" userId="ece06c1e-1fe5-4526-9740-3b5872e790df" providerId="ADAL" clId="{EEA876D8-34CF-46CC-9D1E-47F651BE8C70}" dt="2024-11-22T07:47:29.955" v="375" actId="26606"/>
          <ac:spMkLst>
            <pc:docMk/>
            <pc:sldMk cId="931584198" sldId="307"/>
            <ac:spMk id="20" creationId="{4B030A0D-0DAD-4A99-89BB-419527D6A64B}"/>
          </ac:spMkLst>
        </pc:spChg>
        <pc:grpChg chg="add del">
          <ac:chgData name="Jane Davies" userId="ece06c1e-1fe5-4526-9740-3b5872e790df" providerId="ADAL" clId="{EEA876D8-34CF-46CC-9D1E-47F651BE8C70}" dt="2024-11-22T07:47:29.936" v="374" actId="26606"/>
          <ac:grpSpMkLst>
            <pc:docMk/>
            <pc:sldMk cId="931584198" sldId="307"/>
            <ac:grpSpMk id="14" creationId="{C552714D-0746-516F-8E04-8CD9710DDD4A}"/>
          </ac:grpSpMkLst>
        </pc:grpChg>
        <pc:picChg chg="add mod ord">
          <ac:chgData name="Jane Davies" userId="ece06c1e-1fe5-4526-9740-3b5872e790df" providerId="ADAL" clId="{EEA876D8-34CF-46CC-9D1E-47F651BE8C70}" dt="2024-11-22T07:47:29.955" v="375" actId="26606"/>
          <ac:picMkLst>
            <pc:docMk/>
            <pc:sldMk cId="931584198" sldId="307"/>
            <ac:picMk id="5" creationId="{2A2FE367-103B-34F1-28FD-13E32DCCB1E0}"/>
          </ac:picMkLst>
        </pc:picChg>
        <pc:picChg chg="add mod ord">
          <ac:chgData name="Jane Davies" userId="ece06c1e-1fe5-4526-9740-3b5872e790df" providerId="ADAL" clId="{EEA876D8-34CF-46CC-9D1E-47F651BE8C70}" dt="2024-11-22T07:47:41.119" v="376" actId="14100"/>
          <ac:picMkLst>
            <pc:docMk/>
            <pc:sldMk cId="931584198" sldId="307"/>
            <ac:picMk id="7" creationId="{81250572-E426-8CAD-DAE5-5ED08E59EF71}"/>
          </ac:picMkLst>
        </pc:picChg>
        <pc:picChg chg="add mod">
          <ac:chgData name="Jane Davies" userId="ece06c1e-1fe5-4526-9740-3b5872e790df" providerId="ADAL" clId="{EEA876D8-34CF-46CC-9D1E-47F651BE8C70}" dt="2024-11-22T07:47:29.955" v="375" actId="26606"/>
          <ac:picMkLst>
            <pc:docMk/>
            <pc:sldMk cId="931584198" sldId="307"/>
            <ac:picMk id="9" creationId="{04CE8CD6-E822-BC76-3B56-F828A359F552}"/>
          </ac:picMkLst>
        </pc:picChg>
        <pc:picChg chg="add">
          <ac:chgData name="Jane Davies" userId="ece06c1e-1fe5-4526-9740-3b5872e790df" providerId="ADAL" clId="{EEA876D8-34CF-46CC-9D1E-47F651BE8C70}" dt="2024-11-22T07:49:05.622" v="377" actId="22"/>
          <ac:picMkLst>
            <pc:docMk/>
            <pc:sldMk cId="931584198" sldId="307"/>
            <ac:picMk id="11" creationId="{97B112ED-9FF9-21C6-F52F-D77ABE23FB67}"/>
          </ac:picMkLst>
        </pc:picChg>
        <pc:picChg chg="add">
          <ac:chgData name="Jane Davies" userId="ece06c1e-1fe5-4526-9740-3b5872e790df" providerId="ADAL" clId="{EEA876D8-34CF-46CC-9D1E-47F651BE8C70}" dt="2024-11-22T07:51:16.934" v="378" actId="22"/>
          <ac:picMkLst>
            <pc:docMk/>
            <pc:sldMk cId="931584198" sldId="307"/>
            <ac:picMk id="13" creationId="{CE9E83FF-D6A0-CD9C-FCAA-197A29C18ED1}"/>
          </ac:picMkLst>
        </pc:picChg>
      </pc:sldChg>
      <pc:sldChg chg="add">
        <pc:chgData name="Jane Davies" userId="ece06c1e-1fe5-4526-9740-3b5872e790df" providerId="ADAL" clId="{EEA876D8-34CF-46CC-9D1E-47F651BE8C70}" dt="2024-11-22T10:46:19.393" v="1135"/>
        <pc:sldMkLst>
          <pc:docMk/>
          <pc:sldMk cId="142588874" sldId="308"/>
        </pc:sldMkLst>
      </pc:sldChg>
      <pc:sldChg chg="modSp new del mod">
        <pc:chgData name="Jane Davies" userId="ece06c1e-1fe5-4526-9740-3b5872e790df" providerId="ADAL" clId="{EEA876D8-34CF-46CC-9D1E-47F651BE8C70}" dt="2024-11-22T10:46:12.078" v="1134" actId="2696"/>
        <pc:sldMkLst>
          <pc:docMk/>
          <pc:sldMk cId="3092239317" sldId="308"/>
        </pc:sldMkLst>
        <pc:spChg chg="mod">
          <ac:chgData name="Jane Davies" userId="ece06c1e-1fe5-4526-9740-3b5872e790df" providerId="ADAL" clId="{EEA876D8-34CF-46CC-9D1E-47F651BE8C70}" dt="2024-11-22T07:54:02.750" v="434" actId="20577"/>
          <ac:spMkLst>
            <pc:docMk/>
            <pc:sldMk cId="3092239317" sldId="308"/>
            <ac:spMk id="2" creationId="{AA6F6F20-CDC7-CCA6-1045-E5F7AB6738A8}"/>
          </ac:spMkLst>
        </pc:spChg>
        <pc:spChg chg="mod">
          <ac:chgData name="Jane Davies" userId="ece06c1e-1fe5-4526-9740-3b5872e790df" providerId="ADAL" clId="{EEA876D8-34CF-46CC-9D1E-47F651BE8C70}" dt="2024-11-22T07:54:43.300" v="440" actId="6549"/>
          <ac:spMkLst>
            <pc:docMk/>
            <pc:sldMk cId="3092239317" sldId="308"/>
            <ac:spMk id="3" creationId="{94952841-69F1-120F-BBD4-B85A5DA0F8F8}"/>
          </ac:spMkLst>
        </pc:spChg>
      </pc:sldChg>
      <pc:sldChg chg="modSp new del mod">
        <pc:chgData name="Jane Davies" userId="ece06c1e-1fe5-4526-9740-3b5872e790df" providerId="ADAL" clId="{EEA876D8-34CF-46CC-9D1E-47F651BE8C70}" dt="2024-11-22T12:56:33.829" v="1524" actId="47"/>
        <pc:sldMkLst>
          <pc:docMk/>
          <pc:sldMk cId="1010506787" sldId="309"/>
        </pc:sldMkLst>
        <pc:spChg chg="mod">
          <ac:chgData name="Jane Davies" userId="ece06c1e-1fe5-4526-9740-3b5872e790df" providerId="ADAL" clId="{EEA876D8-34CF-46CC-9D1E-47F651BE8C70}" dt="2024-11-22T08:29:47.927" v="1069" actId="6549"/>
          <ac:spMkLst>
            <pc:docMk/>
            <pc:sldMk cId="1010506787" sldId="309"/>
            <ac:spMk id="3" creationId="{EE2804E2-03AC-DA2C-6389-4368408897E7}"/>
          </ac:spMkLst>
        </pc:spChg>
      </pc:sldChg>
      <pc:sldChg chg="add del">
        <pc:chgData name="Jane Davies" userId="ece06c1e-1fe5-4526-9740-3b5872e790df" providerId="ADAL" clId="{EEA876D8-34CF-46CC-9D1E-47F651BE8C70}" dt="2024-11-22T10:46:52.978" v="1140" actId="47"/>
        <pc:sldMkLst>
          <pc:docMk/>
          <pc:sldMk cId="2101313964" sldId="310"/>
        </pc:sldMkLst>
      </pc:sldChg>
      <pc:sldChg chg="modSp new del mod ord">
        <pc:chgData name="Jane Davies" userId="ece06c1e-1fe5-4526-9740-3b5872e790df" providerId="ADAL" clId="{EEA876D8-34CF-46CC-9D1E-47F651BE8C70}" dt="2024-11-22T10:46:12.078" v="1134" actId="2696"/>
        <pc:sldMkLst>
          <pc:docMk/>
          <pc:sldMk cId="2336475573" sldId="310"/>
        </pc:sldMkLst>
        <pc:spChg chg="mod">
          <ac:chgData name="Jane Davies" userId="ece06c1e-1fe5-4526-9740-3b5872e790df" providerId="ADAL" clId="{EEA876D8-34CF-46CC-9D1E-47F651BE8C70}" dt="2024-11-22T08:14:26.909" v="844" actId="21"/>
          <ac:spMkLst>
            <pc:docMk/>
            <pc:sldMk cId="2336475573" sldId="310"/>
            <ac:spMk id="3" creationId="{B4C796B1-1C0B-F598-22A2-6580F2C5585A}"/>
          </ac:spMkLst>
        </pc:spChg>
      </pc:sldChg>
      <pc:sldChg chg="modSp new del mod">
        <pc:chgData name="Jane Davies" userId="ece06c1e-1fe5-4526-9740-3b5872e790df" providerId="ADAL" clId="{EEA876D8-34CF-46CC-9D1E-47F651BE8C70}" dt="2024-11-22T07:59:50.698" v="549" actId="2696"/>
        <pc:sldMkLst>
          <pc:docMk/>
          <pc:sldMk cId="945403956" sldId="311"/>
        </pc:sldMkLst>
        <pc:spChg chg="mod">
          <ac:chgData name="Jane Davies" userId="ece06c1e-1fe5-4526-9740-3b5872e790df" providerId="ADAL" clId="{EEA876D8-34CF-46CC-9D1E-47F651BE8C70}" dt="2024-11-22T07:58:42.071" v="467" actId="20577"/>
          <ac:spMkLst>
            <pc:docMk/>
            <pc:sldMk cId="945403956" sldId="311"/>
            <ac:spMk id="2" creationId="{86DF37C8-1DC7-7EC8-4D9D-3C3681DDCC8E}"/>
          </ac:spMkLst>
        </pc:spChg>
        <pc:spChg chg="mod">
          <ac:chgData name="Jane Davies" userId="ece06c1e-1fe5-4526-9740-3b5872e790df" providerId="ADAL" clId="{EEA876D8-34CF-46CC-9D1E-47F651BE8C70}" dt="2024-11-22T07:59:38.634" v="548" actId="20577"/>
          <ac:spMkLst>
            <pc:docMk/>
            <pc:sldMk cId="945403956" sldId="311"/>
            <ac:spMk id="3" creationId="{83498320-2C66-1EF8-F132-1072B7C6F751}"/>
          </ac:spMkLst>
        </pc:spChg>
      </pc:sldChg>
      <pc:sldChg chg="modSp add del mod">
        <pc:chgData name="Jane Davies" userId="ece06c1e-1fe5-4526-9740-3b5872e790df" providerId="ADAL" clId="{EEA876D8-34CF-46CC-9D1E-47F651BE8C70}" dt="2024-11-22T10:46:12.078" v="1134" actId="2696"/>
        <pc:sldMkLst>
          <pc:docMk/>
          <pc:sldMk cId="1405340277" sldId="311"/>
        </pc:sldMkLst>
        <pc:spChg chg="mod">
          <ac:chgData name="Jane Davies" userId="ece06c1e-1fe5-4526-9740-3b5872e790df" providerId="ADAL" clId="{EEA876D8-34CF-46CC-9D1E-47F651BE8C70}" dt="2024-11-22T08:15:28.475" v="881" actId="27636"/>
          <ac:spMkLst>
            <pc:docMk/>
            <pc:sldMk cId="1405340277" sldId="311"/>
            <ac:spMk id="2" creationId="{86DF37C8-1DC7-7EC8-4D9D-3C3681DDCC8E}"/>
          </ac:spMkLst>
        </pc:spChg>
        <pc:spChg chg="mod">
          <ac:chgData name="Jane Davies" userId="ece06c1e-1fe5-4526-9740-3b5872e790df" providerId="ADAL" clId="{EEA876D8-34CF-46CC-9D1E-47F651BE8C70}" dt="2024-11-22T08:29:39.745" v="1068" actId="6549"/>
          <ac:spMkLst>
            <pc:docMk/>
            <pc:sldMk cId="1405340277" sldId="311"/>
            <ac:spMk id="3" creationId="{83498320-2C66-1EF8-F132-1072B7C6F751}"/>
          </ac:spMkLst>
        </pc:spChg>
      </pc:sldChg>
      <pc:sldChg chg="add">
        <pc:chgData name="Jane Davies" userId="ece06c1e-1fe5-4526-9740-3b5872e790df" providerId="ADAL" clId="{EEA876D8-34CF-46CC-9D1E-47F651BE8C70}" dt="2024-11-22T10:46:19.393" v="1135"/>
        <pc:sldMkLst>
          <pc:docMk/>
          <pc:sldMk cId="3375549312" sldId="311"/>
        </pc:sldMkLst>
      </pc:sldChg>
      <pc:sldChg chg="new del">
        <pc:chgData name="Jane Davies" userId="ece06c1e-1fe5-4526-9740-3b5872e790df" providerId="ADAL" clId="{EEA876D8-34CF-46CC-9D1E-47F651BE8C70}" dt="2024-11-22T12:56:34.905" v="1525" actId="47"/>
        <pc:sldMkLst>
          <pc:docMk/>
          <pc:sldMk cId="4210912868" sldId="312"/>
        </pc:sldMkLst>
      </pc:sldChg>
      <pc:sldChg chg="modSp new del mod ord">
        <pc:chgData name="Jane Davies" userId="ece06c1e-1fe5-4526-9740-3b5872e790df" providerId="ADAL" clId="{EEA876D8-34CF-46CC-9D1E-47F651BE8C70}" dt="2024-11-22T10:46:12.078" v="1134" actId="2696"/>
        <pc:sldMkLst>
          <pc:docMk/>
          <pc:sldMk cId="1846710316" sldId="313"/>
        </pc:sldMkLst>
        <pc:spChg chg="mod">
          <ac:chgData name="Jane Davies" userId="ece06c1e-1fe5-4526-9740-3b5872e790df" providerId="ADAL" clId="{EEA876D8-34CF-46CC-9D1E-47F651BE8C70}" dt="2024-11-22T08:02:27.278" v="573" actId="20577"/>
          <ac:spMkLst>
            <pc:docMk/>
            <pc:sldMk cId="1846710316" sldId="313"/>
            <ac:spMk id="2" creationId="{1F706723-DCC4-3FA8-1DAF-462951132F5E}"/>
          </ac:spMkLst>
        </pc:spChg>
        <pc:spChg chg="mod">
          <ac:chgData name="Jane Davies" userId="ece06c1e-1fe5-4526-9740-3b5872e790df" providerId="ADAL" clId="{EEA876D8-34CF-46CC-9D1E-47F651BE8C70}" dt="2024-11-22T08:12:22.255" v="795" actId="5793"/>
          <ac:spMkLst>
            <pc:docMk/>
            <pc:sldMk cId="1846710316" sldId="313"/>
            <ac:spMk id="3" creationId="{43848D77-A452-FF21-B5AE-52BDA825BBDF}"/>
          </ac:spMkLst>
        </pc:spChg>
      </pc:sldChg>
      <pc:sldChg chg="add">
        <pc:chgData name="Jane Davies" userId="ece06c1e-1fe5-4526-9740-3b5872e790df" providerId="ADAL" clId="{EEA876D8-34CF-46CC-9D1E-47F651BE8C70}" dt="2024-11-22T10:46:19.393" v="1135"/>
        <pc:sldMkLst>
          <pc:docMk/>
          <pc:sldMk cId="3827728547" sldId="313"/>
        </pc:sldMkLst>
      </pc:sldChg>
      <pc:sldChg chg="addSp modSp new mod setBg">
        <pc:chgData name="Jane Davies" userId="ece06c1e-1fe5-4526-9740-3b5872e790df" providerId="ADAL" clId="{EEA876D8-34CF-46CC-9D1E-47F651BE8C70}" dt="2024-11-22T10:29:36.831" v="1092" actId="26606"/>
        <pc:sldMkLst>
          <pc:docMk/>
          <pc:sldMk cId="2089163720" sldId="314"/>
        </pc:sldMkLst>
        <pc:spChg chg="mod">
          <ac:chgData name="Jane Davies" userId="ece06c1e-1fe5-4526-9740-3b5872e790df" providerId="ADAL" clId="{EEA876D8-34CF-46CC-9D1E-47F651BE8C70}" dt="2024-11-22T10:29:36.831" v="1092" actId="26606"/>
          <ac:spMkLst>
            <pc:docMk/>
            <pc:sldMk cId="2089163720" sldId="314"/>
            <ac:spMk id="2" creationId="{25B904EF-9FF0-AB57-C7E8-61C927ECF890}"/>
          </ac:spMkLst>
        </pc:spChg>
        <pc:spChg chg="mod ord">
          <ac:chgData name="Jane Davies" userId="ece06c1e-1fe5-4526-9740-3b5872e790df" providerId="ADAL" clId="{EEA876D8-34CF-46CC-9D1E-47F651BE8C70}" dt="2024-11-22T10:29:36.831" v="1092" actId="26606"/>
          <ac:spMkLst>
            <pc:docMk/>
            <pc:sldMk cId="2089163720" sldId="314"/>
            <ac:spMk id="3" creationId="{2E70B416-A18F-128F-E046-406F9BB3B66F}"/>
          </ac:spMkLst>
        </pc:spChg>
        <pc:spChg chg="add">
          <ac:chgData name="Jane Davies" userId="ece06c1e-1fe5-4526-9740-3b5872e790df" providerId="ADAL" clId="{EEA876D8-34CF-46CC-9D1E-47F651BE8C70}" dt="2024-11-22T10:29:36.831" v="1092" actId="26606"/>
          <ac:spMkLst>
            <pc:docMk/>
            <pc:sldMk cId="2089163720" sldId="314"/>
            <ac:spMk id="11271" creationId="{0D7B6173-1D58-48E2-83CF-37350F315F75}"/>
          </ac:spMkLst>
        </pc:spChg>
        <pc:spChg chg="add">
          <ac:chgData name="Jane Davies" userId="ece06c1e-1fe5-4526-9740-3b5872e790df" providerId="ADAL" clId="{EEA876D8-34CF-46CC-9D1E-47F651BE8C70}" dt="2024-11-22T10:29:36.831" v="1092" actId="26606"/>
          <ac:spMkLst>
            <pc:docMk/>
            <pc:sldMk cId="2089163720" sldId="314"/>
            <ac:spMk id="11273" creationId="{02EBFA83-D4DB-4CA0-B229-9E44634D7FE9}"/>
          </ac:spMkLst>
        </pc:spChg>
        <pc:spChg chg="add">
          <ac:chgData name="Jane Davies" userId="ece06c1e-1fe5-4526-9740-3b5872e790df" providerId="ADAL" clId="{EEA876D8-34CF-46CC-9D1E-47F651BE8C70}" dt="2024-11-22T10:29:36.831" v="1092" actId="26606"/>
          <ac:spMkLst>
            <pc:docMk/>
            <pc:sldMk cId="2089163720" sldId="314"/>
            <ac:spMk id="11277" creationId="{21BDEC81-16A7-4451-B893-C15000083B77}"/>
          </ac:spMkLst>
        </pc:spChg>
        <pc:spChg chg="add">
          <ac:chgData name="Jane Davies" userId="ece06c1e-1fe5-4526-9740-3b5872e790df" providerId="ADAL" clId="{EEA876D8-34CF-46CC-9D1E-47F651BE8C70}" dt="2024-11-22T10:29:36.831" v="1092" actId="26606"/>
          <ac:spMkLst>
            <pc:docMk/>
            <pc:sldMk cId="2089163720" sldId="314"/>
            <ac:spMk id="11279" creationId="{26A515A1-4D80-430E-BE0A-71A290516A82}"/>
          </ac:spMkLst>
        </pc:spChg>
        <pc:picChg chg="add mod">
          <ac:chgData name="Jane Davies" userId="ece06c1e-1fe5-4526-9740-3b5872e790df" providerId="ADAL" clId="{EEA876D8-34CF-46CC-9D1E-47F651BE8C70}" dt="2024-11-22T10:29:36.831" v="1092" actId="26606"/>
          <ac:picMkLst>
            <pc:docMk/>
            <pc:sldMk cId="2089163720" sldId="314"/>
            <ac:picMk id="11266" creationId="{D1B40C75-9374-133C-2A6F-112520F44CDB}"/>
          </ac:picMkLst>
        </pc:picChg>
        <pc:picChg chg="add">
          <ac:chgData name="Jane Davies" userId="ece06c1e-1fe5-4526-9740-3b5872e790df" providerId="ADAL" clId="{EEA876D8-34CF-46CC-9D1E-47F651BE8C70}" dt="2024-11-22T10:29:36.831" v="1092" actId="26606"/>
          <ac:picMkLst>
            <pc:docMk/>
            <pc:sldMk cId="2089163720" sldId="314"/>
            <ac:picMk id="11275" creationId="{B0DAC8FB-A162-44E3-A606-C855A03A5B09}"/>
          </ac:picMkLst>
        </pc:picChg>
      </pc:sldChg>
      <pc:sldChg chg="modSp new mod ord">
        <pc:chgData name="Jane Davies" userId="ece06c1e-1fe5-4526-9740-3b5872e790df" providerId="ADAL" clId="{EEA876D8-34CF-46CC-9D1E-47F651BE8C70}" dt="2024-11-22T12:54:13.662" v="1498"/>
        <pc:sldMkLst>
          <pc:docMk/>
          <pc:sldMk cId="705466864" sldId="315"/>
        </pc:sldMkLst>
        <pc:spChg chg="mod">
          <ac:chgData name="Jane Davies" userId="ece06c1e-1fe5-4526-9740-3b5872e790df" providerId="ADAL" clId="{EEA876D8-34CF-46CC-9D1E-47F651BE8C70}" dt="2024-11-22T12:50:32.153" v="1478" actId="20577"/>
          <ac:spMkLst>
            <pc:docMk/>
            <pc:sldMk cId="705466864" sldId="315"/>
            <ac:spMk id="2" creationId="{0AE5621C-E101-1243-D0FD-B1774A7864FE}"/>
          </ac:spMkLst>
        </pc:spChg>
        <pc:spChg chg="mod">
          <ac:chgData name="Jane Davies" userId="ece06c1e-1fe5-4526-9740-3b5872e790df" providerId="ADAL" clId="{EEA876D8-34CF-46CC-9D1E-47F651BE8C70}" dt="2024-11-22T12:54:13.662" v="1498"/>
          <ac:spMkLst>
            <pc:docMk/>
            <pc:sldMk cId="705466864" sldId="315"/>
            <ac:spMk id="3" creationId="{6066540D-CDC2-D744-C81E-B7796C9FE21D}"/>
          </ac:spMkLst>
        </pc:spChg>
      </pc:sldChg>
      <pc:sldChg chg="modSp new mod">
        <pc:chgData name="Jane Davies" userId="ece06c1e-1fe5-4526-9740-3b5872e790df" providerId="ADAL" clId="{EEA876D8-34CF-46CC-9D1E-47F651BE8C70}" dt="2024-11-22T11:38:24.956" v="1375" actId="20577"/>
        <pc:sldMkLst>
          <pc:docMk/>
          <pc:sldMk cId="1696011299" sldId="316"/>
        </pc:sldMkLst>
        <pc:spChg chg="mod">
          <ac:chgData name="Jane Davies" userId="ece06c1e-1fe5-4526-9740-3b5872e790df" providerId="ADAL" clId="{EEA876D8-34CF-46CC-9D1E-47F651BE8C70}" dt="2024-11-22T11:36:00.640" v="1238" actId="20577"/>
          <ac:spMkLst>
            <pc:docMk/>
            <pc:sldMk cId="1696011299" sldId="316"/>
            <ac:spMk id="2" creationId="{245D7088-1198-4914-69C5-727E37D094F7}"/>
          </ac:spMkLst>
        </pc:spChg>
        <pc:spChg chg="mod">
          <ac:chgData name="Jane Davies" userId="ece06c1e-1fe5-4526-9740-3b5872e790df" providerId="ADAL" clId="{EEA876D8-34CF-46CC-9D1E-47F651BE8C70}" dt="2024-11-22T11:38:24.956" v="1375" actId="20577"/>
          <ac:spMkLst>
            <pc:docMk/>
            <pc:sldMk cId="1696011299" sldId="316"/>
            <ac:spMk id="3" creationId="{F4B3AE19-95B6-7444-D61B-EE2AB24C799E}"/>
          </ac:spMkLst>
        </pc:spChg>
      </pc:sldChg>
      <pc:sldChg chg="modSp new mod">
        <pc:chgData name="Jane Davies" userId="ece06c1e-1fe5-4526-9740-3b5872e790df" providerId="ADAL" clId="{EEA876D8-34CF-46CC-9D1E-47F651BE8C70}" dt="2024-11-22T12:12:35.643" v="1448" actId="14100"/>
        <pc:sldMkLst>
          <pc:docMk/>
          <pc:sldMk cId="3175120373" sldId="317"/>
        </pc:sldMkLst>
        <pc:spChg chg="mod">
          <ac:chgData name="Jane Davies" userId="ece06c1e-1fe5-4526-9740-3b5872e790df" providerId="ADAL" clId="{EEA876D8-34CF-46CC-9D1E-47F651BE8C70}" dt="2024-11-22T12:00:36.573" v="1414" actId="14100"/>
          <ac:spMkLst>
            <pc:docMk/>
            <pc:sldMk cId="3175120373" sldId="317"/>
            <ac:spMk id="2" creationId="{6B4F284F-975E-E484-430D-99FE67E5FF62}"/>
          </ac:spMkLst>
        </pc:spChg>
        <pc:spChg chg="mod">
          <ac:chgData name="Jane Davies" userId="ece06c1e-1fe5-4526-9740-3b5872e790df" providerId="ADAL" clId="{EEA876D8-34CF-46CC-9D1E-47F651BE8C70}" dt="2024-11-22T12:12:35.643" v="1448" actId="14100"/>
          <ac:spMkLst>
            <pc:docMk/>
            <pc:sldMk cId="3175120373" sldId="317"/>
            <ac:spMk id="3" creationId="{1FA411B7-96BD-1206-2169-86F62EB66192}"/>
          </ac:spMkLst>
        </pc:spChg>
      </pc:sldChg>
      <pc:sldChg chg="modSp new mod modNotesTx">
        <pc:chgData name="Jane Davies" userId="ece06c1e-1fe5-4526-9740-3b5872e790df" providerId="ADAL" clId="{EEA876D8-34CF-46CC-9D1E-47F651BE8C70}" dt="2024-11-22T13:51:58.828" v="1605" actId="255"/>
        <pc:sldMkLst>
          <pc:docMk/>
          <pc:sldMk cId="3907591009" sldId="318"/>
        </pc:sldMkLst>
        <pc:spChg chg="mod">
          <ac:chgData name="Jane Davies" userId="ece06c1e-1fe5-4526-9740-3b5872e790df" providerId="ADAL" clId="{EEA876D8-34CF-46CC-9D1E-47F651BE8C70}" dt="2024-11-22T13:49:34.785" v="1558" actId="313"/>
          <ac:spMkLst>
            <pc:docMk/>
            <pc:sldMk cId="3907591009" sldId="318"/>
            <ac:spMk id="2" creationId="{9FC753DC-035D-E10C-FB16-16FEE0D58340}"/>
          </ac:spMkLst>
        </pc:spChg>
        <pc:spChg chg="mod">
          <ac:chgData name="Jane Davies" userId="ece06c1e-1fe5-4526-9740-3b5872e790df" providerId="ADAL" clId="{EEA876D8-34CF-46CC-9D1E-47F651BE8C70}" dt="2024-11-22T13:51:58.828" v="1605" actId="255"/>
          <ac:spMkLst>
            <pc:docMk/>
            <pc:sldMk cId="3907591009" sldId="318"/>
            <ac:spMk id="3" creationId="{6DF11CCF-FEB5-65DD-C522-801CB47200A0}"/>
          </ac:spMkLst>
        </pc:spChg>
      </pc:sldChg>
      <pc:sldChg chg="addSp modSp new mod setBg modNotesTx">
        <pc:chgData name="Jane Davies" userId="ece06c1e-1fe5-4526-9740-3b5872e790df" providerId="ADAL" clId="{EEA876D8-34CF-46CC-9D1E-47F651BE8C70}" dt="2024-11-22T13:57:03.908" v="1622" actId="255"/>
        <pc:sldMkLst>
          <pc:docMk/>
          <pc:sldMk cId="2953705089" sldId="319"/>
        </pc:sldMkLst>
        <pc:spChg chg="mod">
          <ac:chgData name="Jane Davies" userId="ece06c1e-1fe5-4526-9740-3b5872e790df" providerId="ADAL" clId="{EEA876D8-34CF-46CC-9D1E-47F651BE8C70}" dt="2024-11-22T13:56:58.492" v="1621" actId="26606"/>
          <ac:spMkLst>
            <pc:docMk/>
            <pc:sldMk cId="2953705089" sldId="319"/>
            <ac:spMk id="2" creationId="{741BEBF8-E83E-F3B6-9234-BBBD2514832E}"/>
          </ac:spMkLst>
        </pc:spChg>
        <pc:spChg chg="mod">
          <ac:chgData name="Jane Davies" userId="ece06c1e-1fe5-4526-9740-3b5872e790df" providerId="ADAL" clId="{EEA876D8-34CF-46CC-9D1E-47F651BE8C70}" dt="2024-11-22T13:57:03.908" v="1622" actId="255"/>
          <ac:spMkLst>
            <pc:docMk/>
            <pc:sldMk cId="2953705089" sldId="319"/>
            <ac:spMk id="3" creationId="{40BE2043-F566-C298-7718-0350DDE45286}"/>
          </ac:spMkLst>
        </pc:spChg>
        <pc:spChg chg="add">
          <ac:chgData name="Jane Davies" userId="ece06c1e-1fe5-4526-9740-3b5872e790df" providerId="ADAL" clId="{EEA876D8-34CF-46CC-9D1E-47F651BE8C70}" dt="2024-11-22T13:56:58.492" v="1621" actId="26606"/>
          <ac:spMkLst>
            <pc:docMk/>
            <pc:sldMk cId="2953705089" sldId="319"/>
            <ac:spMk id="8" creationId="{100EDD19-6802-4EC3-95CE-CFFAB042CFD6}"/>
          </ac:spMkLst>
        </pc:spChg>
        <pc:spChg chg="add">
          <ac:chgData name="Jane Davies" userId="ece06c1e-1fe5-4526-9740-3b5872e790df" providerId="ADAL" clId="{EEA876D8-34CF-46CC-9D1E-47F651BE8C70}" dt="2024-11-22T13:56:58.492" v="1621" actId="26606"/>
          <ac:spMkLst>
            <pc:docMk/>
            <pc:sldMk cId="2953705089" sldId="319"/>
            <ac:spMk id="10" creationId="{DB17E863-922E-4C26-BD64-E8FD41D28661}"/>
          </ac:spMkLst>
        </pc:spChg>
      </pc:sldChg>
      <pc:sldChg chg="modSp new mod">
        <pc:chgData name="Jane Davies" userId="ece06c1e-1fe5-4526-9740-3b5872e790df" providerId="ADAL" clId="{EEA876D8-34CF-46CC-9D1E-47F651BE8C70}" dt="2024-11-22T15:08:46.838" v="1859" actId="20577"/>
        <pc:sldMkLst>
          <pc:docMk/>
          <pc:sldMk cId="544768093" sldId="320"/>
        </pc:sldMkLst>
        <pc:spChg chg="mod">
          <ac:chgData name="Jane Davies" userId="ece06c1e-1fe5-4526-9740-3b5872e790df" providerId="ADAL" clId="{EEA876D8-34CF-46CC-9D1E-47F651BE8C70}" dt="2024-11-22T14:56:54.810" v="1636" actId="20577"/>
          <ac:spMkLst>
            <pc:docMk/>
            <pc:sldMk cId="544768093" sldId="320"/>
            <ac:spMk id="2" creationId="{37173553-8B31-54F5-5618-5ADE88AD1E5A}"/>
          </ac:spMkLst>
        </pc:spChg>
        <pc:spChg chg="mod">
          <ac:chgData name="Jane Davies" userId="ece06c1e-1fe5-4526-9740-3b5872e790df" providerId="ADAL" clId="{EEA876D8-34CF-46CC-9D1E-47F651BE8C70}" dt="2024-11-22T15:08:46.838" v="1859" actId="20577"/>
          <ac:spMkLst>
            <pc:docMk/>
            <pc:sldMk cId="544768093" sldId="320"/>
            <ac:spMk id="3" creationId="{63847754-5910-52FD-00B2-E622BF18FB23}"/>
          </ac:spMkLst>
        </pc:spChg>
      </pc:sldChg>
      <pc:sldChg chg="new del">
        <pc:chgData name="Jane Davies" userId="ece06c1e-1fe5-4526-9740-3b5872e790df" providerId="ADAL" clId="{EEA876D8-34CF-46CC-9D1E-47F651BE8C70}" dt="2024-11-22T15:04:47.916" v="1767" actId="47"/>
        <pc:sldMkLst>
          <pc:docMk/>
          <pc:sldMk cId="2356858305" sldId="321"/>
        </pc:sldMkLst>
      </pc:sldChg>
      <pc:sldChg chg="addSp modSp new mod setBg">
        <pc:chgData name="Jane Davies" userId="ece06c1e-1fe5-4526-9740-3b5872e790df" providerId="ADAL" clId="{EEA876D8-34CF-46CC-9D1E-47F651BE8C70}" dt="2024-11-22T15:07:03.827" v="1842" actId="20577"/>
        <pc:sldMkLst>
          <pc:docMk/>
          <pc:sldMk cId="3664204222" sldId="322"/>
        </pc:sldMkLst>
        <pc:spChg chg="mod">
          <ac:chgData name="Jane Davies" userId="ece06c1e-1fe5-4526-9740-3b5872e790df" providerId="ADAL" clId="{EEA876D8-34CF-46CC-9D1E-47F651BE8C70}" dt="2024-11-22T15:07:03.827" v="1842" actId="20577"/>
          <ac:spMkLst>
            <pc:docMk/>
            <pc:sldMk cId="3664204222" sldId="322"/>
            <ac:spMk id="2" creationId="{62D00BFB-E5DC-314C-4DED-07E18616184E}"/>
          </ac:spMkLst>
        </pc:spChg>
        <pc:spChg chg="mod">
          <ac:chgData name="Jane Davies" userId="ece06c1e-1fe5-4526-9740-3b5872e790df" providerId="ADAL" clId="{EEA876D8-34CF-46CC-9D1E-47F651BE8C70}" dt="2024-11-22T15:07:00.219" v="1840" actId="20577"/>
          <ac:spMkLst>
            <pc:docMk/>
            <pc:sldMk cId="3664204222" sldId="322"/>
            <ac:spMk id="3" creationId="{C027125A-3A5A-E9A2-6960-09C02115DB5F}"/>
          </ac:spMkLst>
        </pc:spChg>
        <pc:spChg chg="add">
          <ac:chgData name="Jane Davies" userId="ece06c1e-1fe5-4526-9740-3b5872e790df" providerId="ADAL" clId="{EEA876D8-34CF-46CC-9D1E-47F651BE8C70}" dt="2024-11-22T15:06:35.892" v="1787" actId="26606"/>
          <ac:spMkLst>
            <pc:docMk/>
            <pc:sldMk cId="3664204222" sldId="322"/>
            <ac:spMk id="10" creationId="{45D37F4E-DDB4-456B-97E0-9937730A039F}"/>
          </ac:spMkLst>
        </pc:spChg>
        <pc:spChg chg="add">
          <ac:chgData name="Jane Davies" userId="ece06c1e-1fe5-4526-9740-3b5872e790df" providerId="ADAL" clId="{EEA876D8-34CF-46CC-9D1E-47F651BE8C70}" dt="2024-11-22T15:06:35.892" v="1787" actId="26606"/>
          <ac:spMkLst>
            <pc:docMk/>
            <pc:sldMk cId="3664204222" sldId="322"/>
            <ac:spMk id="12" creationId="{B2DD41CD-8F47-4F56-AD12-4E2FF7696987}"/>
          </ac:spMkLst>
        </pc:spChg>
        <pc:picChg chg="add mod">
          <ac:chgData name="Jane Davies" userId="ece06c1e-1fe5-4526-9740-3b5872e790df" providerId="ADAL" clId="{EEA876D8-34CF-46CC-9D1E-47F651BE8C70}" dt="2024-11-22T15:06:35.892" v="1787" actId="26606"/>
          <ac:picMkLst>
            <pc:docMk/>
            <pc:sldMk cId="3664204222" sldId="322"/>
            <ac:picMk id="5" creationId="{5B88D06A-4280-62F0-0E3D-4924F21A98F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887331-2881-4147-951F-3CB5B1F2598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4E90843-5CB2-4FD6-859A-5B1A341DA591}">
      <dgm:prSet/>
      <dgm:spPr/>
      <dgm:t>
        <a:bodyPr/>
        <a:lstStyle/>
        <a:p>
          <a:r>
            <a:rPr lang="en-GB" b="1"/>
            <a:t>Threshold</a:t>
          </a:r>
          <a:r>
            <a:rPr lang="en-GB"/>
            <a:t> – events have to meet a certain level of importance to be considered newsworthy</a:t>
          </a:r>
          <a:endParaRPr lang="en-US"/>
        </a:p>
      </dgm:t>
    </dgm:pt>
    <dgm:pt modelId="{F7C6D479-EDC4-459D-B0DE-902678C85C93}" type="parTrans" cxnId="{B5957CEE-C974-4A71-8691-EB27F913D8D0}">
      <dgm:prSet/>
      <dgm:spPr/>
      <dgm:t>
        <a:bodyPr/>
        <a:lstStyle/>
        <a:p>
          <a:endParaRPr lang="en-US"/>
        </a:p>
      </dgm:t>
    </dgm:pt>
    <dgm:pt modelId="{BA5D5458-5B0D-42B9-8056-1DA32EDE2D0B}" type="sibTrans" cxnId="{B5957CEE-C974-4A71-8691-EB27F913D8D0}">
      <dgm:prSet/>
      <dgm:spPr/>
      <dgm:t>
        <a:bodyPr/>
        <a:lstStyle/>
        <a:p>
          <a:endParaRPr lang="en-US"/>
        </a:p>
      </dgm:t>
    </dgm:pt>
    <dgm:pt modelId="{4F2002C5-54EF-4ACA-9D5E-264311A24177}">
      <dgm:prSet/>
      <dgm:spPr/>
      <dgm:t>
        <a:bodyPr/>
        <a:lstStyle/>
        <a:p>
          <a:r>
            <a:rPr lang="en-GB" b="1"/>
            <a:t>Predictability </a:t>
          </a:r>
          <a:r>
            <a:rPr lang="en-GB"/>
            <a:t>–</a:t>
          </a:r>
          <a:r>
            <a:rPr lang="en-GB" b="1"/>
            <a:t> </a:t>
          </a:r>
          <a:r>
            <a:rPr lang="en-GB"/>
            <a:t>an event that is rare or unexpected</a:t>
          </a:r>
          <a:endParaRPr lang="en-US"/>
        </a:p>
      </dgm:t>
    </dgm:pt>
    <dgm:pt modelId="{E4FDC9D9-BFF7-460D-9F7B-3FF54647301B}" type="parTrans" cxnId="{730177A7-5899-4016-8920-BD9485DEACF2}">
      <dgm:prSet/>
      <dgm:spPr/>
      <dgm:t>
        <a:bodyPr/>
        <a:lstStyle/>
        <a:p>
          <a:endParaRPr lang="en-US"/>
        </a:p>
      </dgm:t>
    </dgm:pt>
    <dgm:pt modelId="{6C7054DB-0645-49F0-BE68-FF33A6896AF7}" type="sibTrans" cxnId="{730177A7-5899-4016-8920-BD9485DEACF2}">
      <dgm:prSet/>
      <dgm:spPr/>
      <dgm:t>
        <a:bodyPr/>
        <a:lstStyle/>
        <a:p>
          <a:endParaRPr lang="en-US"/>
        </a:p>
      </dgm:t>
    </dgm:pt>
    <dgm:pt modelId="{D48E9295-96BF-49AD-A56F-A7A2E13C7F5C}">
      <dgm:prSet/>
      <dgm:spPr/>
      <dgm:t>
        <a:bodyPr/>
        <a:lstStyle/>
        <a:p>
          <a:r>
            <a:rPr lang="en-GB" b="1"/>
            <a:t>Risk</a:t>
          </a:r>
          <a:r>
            <a:rPr lang="en-GB"/>
            <a:t> – modern life characterised by risk, a story meets the risk threshold if the offender is still at large</a:t>
          </a:r>
          <a:endParaRPr lang="en-US"/>
        </a:p>
      </dgm:t>
    </dgm:pt>
    <dgm:pt modelId="{BE39E2F2-64ED-48E5-BACC-55E8A99BA65F}" type="parTrans" cxnId="{2E00E448-4B42-4482-8EA6-8A6D097C32D6}">
      <dgm:prSet/>
      <dgm:spPr/>
      <dgm:t>
        <a:bodyPr/>
        <a:lstStyle/>
        <a:p>
          <a:endParaRPr lang="en-US"/>
        </a:p>
      </dgm:t>
    </dgm:pt>
    <dgm:pt modelId="{247435DA-A2FF-4DC4-BCAC-055AA2B04E4E}" type="sibTrans" cxnId="{2E00E448-4B42-4482-8EA6-8A6D097C32D6}">
      <dgm:prSet/>
      <dgm:spPr/>
      <dgm:t>
        <a:bodyPr/>
        <a:lstStyle/>
        <a:p>
          <a:endParaRPr lang="en-US"/>
        </a:p>
      </dgm:t>
    </dgm:pt>
    <dgm:pt modelId="{2614F796-3C8E-4ECB-B544-606A4A9247D6}" type="pres">
      <dgm:prSet presAssocID="{41887331-2881-4147-951F-3CB5B1F25981}" presName="vert0" presStyleCnt="0">
        <dgm:presLayoutVars>
          <dgm:dir/>
          <dgm:animOne val="branch"/>
          <dgm:animLvl val="lvl"/>
        </dgm:presLayoutVars>
      </dgm:prSet>
      <dgm:spPr/>
    </dgm:pt>
    <dgm:pt modelId="{2313C490-D7F7-426D-BEB0-35F5E603E908}" type="pres">
      <dgm:prSet presAssocID="{54E90843-5CB2-4FD6-859A-5B1A341DA591}" presName="thickLine" presStyleLbl="alignNode1" presStyleIdx="0" presStyleCnt="3"/>
      <dgm:spPr/>
    </dgm:pt>
    <dgm:pt modelId="{997F68B7-8636-4308-8A0C-85B56DC3D597}" type="pres">
      <dgm:prSet presAssocID="{54E90843-5CB2-4FD6-859A-5B1A341DA591}" presName="horz1" presStyleCnt="0"/>
      <dgm:spPr/>
    </dgm:pt>
    <dgm:pt modelId="{5FBA4E68-C450-4DA0-B72C-8D07B5506303}" type="pres">
      <dgm:prSet presAssocID="{54E90843-5CB2-4FD6-859A-5B1A341DA591}" presName="tx1" presStyleLbl="revTx" presStyleIdx="0" presStyleCnt="3"/>
      <dgm:spPr/>
    </dgm:pt>
    <dgm:pt modelId="{3926EF0D-1DF7-475F-BCF0-6A5470124F00}" type="pres">
      <dgm:prSet presAssocID="{54E90843-5CB2-4FD6-859A-5B1A341DA591}" presName="vert1" presStyleCnt="0"/>
      <dgm:spPr/>
    </dgm:pt>
    <dgm:pt modelId="{28E2C475-F1BF-46E6-816D-02BF9BBAAAEF}" type="pres">
      <dgm:prSet presAssocID="{4F2002C5-54EF-4ACA-9D5E-264311A24177}" presName="thickLine" presStyleLbl="alignNode1" presStyleIdx="1" presStyleCnt="3"/>
      <dgm:spPr/>
    </dgm:pt>
    <dgm:pt modelId="{C70BB48A-8AA8-4AB9-BF6F-0D1B55C34DFC}" type="pres">
      <dgm:prSet presAssocID="{4F2002C5-54EF-4ACA-9D5E-264311A24177}" presName="horz1" presStyleCnt="0"/>
      <dgm:spPr/>
    </dgm:pt>
    <dgm:pt modelId="{A871240A-D030-49FE-9E8C-E6CBF2DE0B20}" type="pres">
      <dgm:prSet presAssocID="{4F2002C5-54EF-4ACA-9D5E-264311A24177}" presName="tx1" presStyleLbl="revTx" presStyleIdx="1" presStyleCnt="3"/>
      <dgm:spPr/>
    </dgm:pt>
    <dgm:pt modelId="{DCC95B6F-E44A-4F05-ACDD-91727DA66DC2}" type="pres">
      <dgm:prSet presAssocID="{4F2002C5-54EF-4ACA-9D5E-264311A24177}" presName="vert1" presStyleCnt="0"/>
      <dgm:spPr/>
    </dgm:pt>
    <dgm:pt modelId="{481FBDD7-6695-4D1C-88FE-C66BB5FBC842}" type="pres">
      <dgm:prSet presAssocID="{D48E9295-96BF-49AD-A56F-A7A2E13C7F5C}" presName="thickLine" presStyleLbl="alignNode1" presStyleIdx="2" presStyleCnt="3"/>
      <dgm:spPr/>
    </dgm:pt>
    <dgm:pt modelId="{0E9E4DAE-4EE8-4A78-B34E-17341F61A766}" type="pres">
      <dgm:prSet presAssocID="{D48E9295-96BF-49AD-A56F-A7A2E13C7F5C}" presName="horz1" presStyleCnt="0"/>
      <dgm:spPr/>
    </dgm:pt>
    <dgm:pt modelId="{34031FE1-6A34-43B9-84DD-6D3AF6564178}" type="pres">
      <dgm:prSet presAssocID="{D48E9295-96BF-49AD-A56F-A7A2E13C7F5C}" presName="tx1" presStyleLbl="revTx" presStyleIdx="2" presStyleCnt="3"/>
      <dgm:spPr/>
    </dgm:pt>
    <dgm:pt modelId="{1C12290F-9E3D-4248-95DB-8E51690AA713}" type="pres">
      <dgm:prSet presAssocID="{D48E9295-96BF-49AD-A56F-A7A2E13C7F5C}" presName="vert1" presStyleCnt="0"/>
      <dgm:spPr/>
    </dgm:pt>
  </dgm:ptLst>
  <dgm:cxnLst>
    <dgm:cxn modelId="{E0E1CD01-222E-43A3-9DA3-A83351CD0D02}" type="presOf" srcId="{41887331-2881-4147-951F-3CB5B1F25981}" destId="{2614F796-3C8E-4ECB-B544-606A4A9247D6}" srcOrd="0" destOrd="0" presId="urn:microsoft.com/office/officeart/2008/layout/LinedList"/>
    <dgm:cxn modelId="{2E00E448-4B42-4482-8EA6-8A6D097C32D6}" srcId="{41887331-2881-4147-951F-3CB5B1F25981}" destId="{D48E9295-96BF-49AD-A56F-A7A2E13C7F5C}" srcOrd="2" destOrd="0" parTransId="{BE39E2F2-64ED-48E5-BACC-55E8A99BA65F}" sibTransId="{247435DA-A2FF-4DC4-BCAC-055AA2B04E4E}"/>
    <dgm:cxn modelId="{6379F668-B031-4CD9-A7AA-AA13CEEFD63E}" type="presOf" srcId="{54E90843-5CB2-4FD6-859A-5B1A341DA591}" destId="{5FBA4E68-C450-4DA0-B72C-8D07B5506303}" srcOrd="0" destOrd="0" presId="urn:microsoft.com/office/officeart/2008/layout/LinedList"/>
    <dgm:cxn modelId="{6FB10D98-3E5C-4825-A38B-B423C7C47CD3}" type="presOf" srcId="{D48E9295-96BF-49AD-A56F-A7A2E13C7F5C}" destId="{34031FE1-6A34-43B9-84DD-6D3AF6564178}" srcOrd="0" destOrd="0" presId="urn:microsoft.com/office/officeart/2008/layout/LinedList"/>
    <dgm:cxn modelId="{730177A7-5899-4016-8920-BD9485DEACF2}" srcId="{41887331-2881-4147-951F-3CB5B1F25981}" destId="{4F2002C5-54EF-4ACA-9D5E-264311A24177}" srcOrd="1" destOrd="0" parTransId="{E4FDC9D9-BFF7-460D-9F7B-3FF54647301B}" sibTransId="{6C7054DB-0645-49F0-BE68-FF33A6896AF7}"/>
    <dgm:cxn modelId="{66FC23C6-8B32-4FF5-AFE5-A05FB3968634}" type="presOf" srcId="{4F2002C5-54EF-4ACA-9D5E-264311A24177}" destId="{A871240A-D030-49FE-9E8C-E6CBF2DE0B20}" srcOrd="0" destOrd="0" presId="urn:microsoft.com/office/officeart/2008/layout/LinedList"/>
    <dgm:cxn modelId="{B5957CEE-C974-4A71-8691-EB27F913D8D0}" srcId="{41887331-2881-4147-951F-3CB5B1F25981}" destId="{54E90843-5CB2-4FD6-859A-5B1A341DA591}" srcOrd="0" destOrd="0" parTransId="{F7C6D479-EDC4-459D-B0DE-902678C85C93}" sibTransId="{BA5D5458-5B0D-42B9-8056-1DA32EDE2D0B}"/>
    <dgm:cxn modelId="{DAABCC17-D80A-4128-9C84-A24EA3BF0991}" type="presParOf" srcId="{2614F796-3C8E-4ECB-B544-606A4A9247D6}" destId="{2313C490-D7F7-426D-BEB0-35F5E603E908}" srcOrd="0" destOrd="0" presId="urn:microsoft.com/office/officeart/2008/layout/LinedList"/>
    <dgm:cxn modelId="{28CAF4F0-509A-49CE-88F2-DB191B8B7592}" type="presParOf" srcId="{2614F796-3C8E-4ECB-B544-606A4A9247D6}" destId="{997F68B7-8636-4308-8A0C-85B56DC3D597}" srcOrd="1" destOrd="0" presId="urn:microsoft.com/office/officeart/2008/layout/LinedList"/>
    <dgm:cxn modelId="{000A4744-CED9-4D70-9F2C-207C601A875F}" type="presParOf" srcId="{997F68B7-8636-4308-8A0C-85B56DC3D597}" destId="{5FBA4E68-C450-4DA0-B72C-8D07B5506303}" srcOrd="0" destOrd="0" presId="urn:microsoft.com/office/officeart/2008/layout/LinedList"/>
    <dgm:cxn modelId="{4D52022E-4614-4FFF-8480-A9819D946111}" type="presParOf" srcId="{997F68B7-8636-4308-8A0C-85B56DC3D597}" destId="{3926EF0D-1DF7-475F-BCF0-6A5470124F00}" srcOrd="1" destOrd="0" presId="urn:microsoft.com/office/officeart/2008/layout/LinedList"/>
    <dgm:cxn modelId="{576E236C-7D34-41CC-9F03-1C46EC8E8631}" type="presParOf" srcId="{2614F796-3C8E-4ECB-B544-606A4A9247D6}" destId="{28E2C475-F1BF-46E6-816D-02BF9BBAAAEF}" srcOrd="2" destOrd="0" presId="urn:microsoft.com/office/officeart/2008/layout/LinedList"/>
    <dgm:cxn modelId="{A5FA81A9-7694-4BD3-AB8B-B7A170D84A67}" type="presParOf" srcId="{2614F796-3C8E-4ECB-B544-606A4A9247D6}" destId="{C70BB48A-8AA8-4AB9-BF6F-0D1B55C34DFC}" srcOrd="3" destOrd="0" presId="urn:microsoft.com/office/officeart/2008/layout/LinedList"/>
    <dgm:cxn modelId="{8E86733D-C323-4412-BAE7-377FED58E6C8}" type="presParOf" srcId="{C70BB48A-8AA8-4AB9-BF6F-0D1B55C34DFC}" destId="{A871240A-D030-49FE-9E8C-E6CBF2DE0B20}" srcOrd="0" destOrd="0" presId="urn:microsoft.com/office/officeart/2008/layout/LinedList"/>
    <dgm:cxn modelId="{B7945B09-70F2-49B4-876F-E2DE2D4255B1}" type="presParOf" srcId="{C70BB48A-8AA8-4AB9-BF6F-0D1B55C34DFC}" destId="{DCC95B6F-E44A-4F05-ACDD-91727DA66DC2}" srcOrd="1" destOrd="0" presId="urn:microsoft.com/office/officeart/2008/layout/LinedList"/>
    <dgm:cxn modelId="{58C319DD-8E67-44F7-9B3A-F63442C43E2B}" type="presParOf" srcId="{2614F796-3C8E-4ECB-B544-606A4A9247D6}" destId="{481FBDD7-6695-4D1C-88FE-C66BB5FBC842}" srcOrd="4" destOrd="0" presId="urn:microsoft.com/office/officeart/2008/layout/LinedList"/>
    <dgm:cxn modelId="{E5473CB3-3925-4029-B526-2717DB0DAA7F}" type="presParOf" srcId="{2614F796-3C8E-4ECB-B544-606A4A9247D6}" destId="{0E9E4DAE-4EE8-4A78-B34E-17341F61A766}" srcOrd="5" destOrd="0" presId="urn:microsoft.com/office/officeart/2008/layout/LinedList"/>
    <dgm:cxn modelId="{C4DCB4C9-3A4B-40B1-9DA6-1504D7487306}" type="presParOf" srcId="{0E9E4DAE-4EE8-4A78-B34E-17341F61A766}" destId="{34031FE1-6A34-43B9-84DD-6D3AF6564178}" srcOrd="0" destOrd="0" presId="urn:microsoft.com/office/officeart/2008/layout/LinedList"/>
    <dgm:cxn modelId="{1AA4D085-BB7A-4580-8151-01B0811C4578}" type="presParOf" srcId="{0E9E4DAE-4EE8-4A78-B34E-17341F61A766}" destId="{1C12290F-9E3D-4248-95DB-8E51690AA7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803701-9A9A-4E8A-B9CF-0D8A8DC7A3E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EFBEEF4-8832-4B4D-9E6B-2E4C9892FF66}">
      <dgm:prSet/>
      <dgm:spPr/>
      <dgm:t>
        <a:bodyPr/>
        <a:lstStyle/>
        <a:p>
          <a:r>
            <a:rPr lang="en-GB" b="1"/>
            <a:t>Sex</a:t>
          </a:r>
          <a:r>
            <a:rPr lang="en-GB"/>
            <a:t> – one of the more salient news values is sex. Crimes of a sexual nature are over-reported distorting the picture the public receive</a:t>
          </a:r>
          <a:endParaRPr lang="en-US"/>
        </a:p>
      </dgm:t>
    </dgm:pt>
    <dgm:pt modelId="{D71AAA87-B5F3-4BCA-8571-07B5F8979BE2}" type="parTrans" cxnId="{98CE16E3-C015-4341-A8D2-974AF404AF17}">
      <dgm:prSet/>
      <dgm:spPr/>
      <dgm:t>
        <a:bodyPr/>
        <a:lstStyle/>
        <a:p>
          <a:endParaRPr lang="en-US"/>
        </a:p>
      </dgm:t>
    </dgm:pt>
    <dgm:pt modelId="{4DC88EF9-A3BE-4BA5-8A07-F063359DAFD6}" type="sibTrans" cxnId="{98CE16E3-C015-4341-A8D2-974AF404AF17}">
      <dgm:prSet/>
      <dgm:spPr/>
      <dgm:t>
        <a:bodyPr/>
        <a:lstStyle/>
        <a:p>
          <a:endParaRPr lang="en-US"/>
        </a:p>
      </dgm:t>
    </dgm:pt>
    <dgm:pt modelId="{629113FD-0451-462E-9228-C5EA6C43247C}">
      <dgm:prSet/>
      <dgm:spPr/>
      <dgm:t>
        <a:bodyPr/>
        <a:lstStyle/>
        <a:p>
          <a:r>
            <a:rPr lang="en-GB" b="1"/>
            <a:t>Celebrity or high-status persons </a:t>
          </a:r>
          <a:r>
            <a:rPr lang="en-GB"/>
            <a:t>– a story is more likely to reach the news if it has a well-known name attached to it</a:t>
          </a:r>
          <a:endParaRPr lang="en-US"/>
        </a:p>
      </dgm:t>
    </dgm:pt>
    <dgm:pt modelId="{386E8D25-BA46-4E02-BB8D-40B33E936D9D}" type="parTrans" cxnId="{49772DF7-97A3-465D-9A94-5E5359FA70ED}">
      <dgm:prSet/>
      <dgm:spPr/>
      <dgm:t>
        <a:bodyPr/>
        <a:lstStyle/>
        <a:p>
          <a:endParaRPr lang="en-US"/>
        </a:p>
      </dgm:t>
    </dgm:pt>
    <dgm:pt modelId="{43540A9B-0472-486F-8D82-FAAA93FC6BEE}" type="sibTrans" cxnId="{49772DF7-97A3-465D-9A94-5E5359FA70ED}">
      <dgm:prSet/>
      <dgm:spPr/>
      <dgm:t>
        <a:bodyPr/>
        <a:lstStyle/>
        <a:p>
          <a:endParaRPr lang="en-US"/>
        </a:p>
      </dgm:t>
    </dgm:pt>
    <dgm:pt modelId="{72073407-3402-4BDA-9891-BBD58BCB41CE}">
      <dgm:prSet/>
      <dgm:spPr/>
      <dgm:t>
        <a:bodyPr/>
        <a:lstStyle/>
        <a:p>
          <a:r>
            <a:rPr lang="en-GB" b="1"/>
            <a:t>Proximity</a:t>
          </a:r>
          <a:r>
            <a:rPr lang="en-GB"/>
            <a:t> – has both spatial and cultural dynamics. Spatial, refers to the geographical ‘nearness’ of an event, cultural to the ‘relevance’ of an event to an audience</a:t>
          </a:r>
          <a:endParaRPr lang="en-US"/>
        </a:p>
      </dgm:t>
    </dgm:pt>
    <dgm:pt modelId="{A86D2FFD-E9C8-41AF-8E1F-8F85A0D24395}" type="parTrans" cxnId="{7D4D1274-82BF-4C8D-9631-71DC62AB381F}">
      <dgm:prSet/>
      <dgm:spPr/>
      <dgm:t>
        <a:bodyPr/>
        <a:lstStyle/>
        <a:p>
          <a:endParaRPr lang="en-US"/>
        </a:p>
      </dgm:t>
    </dgm:pt>
    <dgm:pt modelId="{B1BB2AD6-E986-4B9E-87F7-CF07905CF1FB}" type="sibTrans" cxnId="{7D4D1274-82BF-4C8D-9631-71DC62AB381F}">
      <dgm:prSet/>
      <dgm:spPr/>
      <dgm:t>
        <a:bodyPr/>
        <a:lstStyle/>
        <a:p>
          <a:endParaRPr lang="en-US"/>
        </a:p>
      </dgm:t>
    </dgm:pt>
    <dgm:pt modelId="{C18FED07-3AE0-450A-B5A3-8925D6D28DEF}">
      <dgm:prSet/>
      <dgm:spPr/>
      <dgm:t>
        <a:bodyPr/>
        <a:lstStyle/>
        <a:p>
          <a:r>
            <a:rPr lang="en-GB" b="1"/>
            <a:t>Violence or conflict </a:t>
          </a:r>
          <a:r>
            <a:rPr lang="en-GB"/>
            <a:t>– this value is most common to all media as it fulfils the media’s desire to present dramatic events in a graphic way</a:t>
          </a:r>
          <a:endParaRPr lang="en-US"/>
        </a:p>
      </dgm:t>
    </dgm:pt>
    <dgm:pt modelId="{8A11F51E-04A9-4697-885C-3BDB4733B0B1}" type="parTrans" cxnId="{9D2A76B2-7DA6-48B9-A37F-3A9D8F493C41}">
      <dgm:prSet/>
      <dgm:spPr/>
      <dgm:t>
        <a:bodyPr/>
        <a:lstStyle/>
        <a:p>
          <a:endParaRPr lang="en-US"/>
        </a:p>
      </dgm:t>
    </dgm:pt>
    <dgm:pt modelId="{A7916DA2-DEBC-4810-AD34-20E79F120E24}" type="sibTrans" cxnId="{9D2A76B2-7DA6-48B9-A37F-3A9D8F493C41}">
      <dgm:prSet/>
      <dgm:spPr/>
      <dgm:t>
        <a:bodyPr/>
        <a:lstStyle/>
        <a:p>
          <a:endParaRPr lang="en-US"/>
        </a:p>
      </dgm:t>
    </dgm:pt>
    <dgm:pt modelId="{1D4A8777-4C46-4FC7-8DD4-6C7714EFD9B6}" type="pres">
      <dgm:prSet presAssocID="{81803701-9A9A-4E8A-B9CF-0D8A8DC7A3E0}" presName="vert0" presStyleCnt="0">
        <dgm:presLayoutVars>
          <dgm:dir/>
          <dgm:animOne val="branch"/>
          <dgm:animLvl val="lvl"/>
        </dgm:presLayoutVars>
      </dgm:prSet>
      <dgm:spPr/>
    </dgm:pt>
    <dgm:pt modelId="{8F87A1BD-F39A-4B4A-8604-8B6D6D7AD206}" type="pres">
      <dgm:prSet presAssocID="{AEFBEEF4-8832-4B4D-9E6B-2E4C9892FF66}" presName="thickLine" presStyleLbl="alignNode1" presStyleIdx="0" presStyleCnt="4"/>
      <dgm:spPr/>
    </dgm:pt>
    <dgm:pt modelId="{F0D1E750-EF7D-468F-9864-C02D49519E09}" type="pres">
      <dgm:prSet presAssocID="{AEFBEEF4-8832-4B4D-9E6B-2E4C9892FF66}" presName="horz1" presStyleCnt="0"/>
      <dgm:spPr/>
    </dgm:pt>
    <dgm:pt modelId="{EBD7D42B-77D7-468D-AF80-6C2C057ECAA7}" type="pres">
      <dgm:prSet presAssocID="{AEFBEEF4-8832-4B4D-9E6B-2E4C9892FF66}" presName="tx1" presStyleLbl="revTx" presStyleIdx="0" presStyleCnt="4"/>
      <dgm:spPr/>
    </dgm:pt>
    <dgm:pt modelId="{016C8E57-5DE6-41FB-AA14-9A3117557288}" type="pres">
      <dgm:prSet presAssocID="{AEFBEEF4-8832-4B4D-9E6B-2E4C9892FF66}" presName="vert1" presStyleCnt="0"/>
      <dgm:spPr/>
    </dgm:pt>
    <dgm:pt modelId="{588C94A8-1544-432E-80F1-196BF4B1C0C3}" type="pres">
      <dgm:prSet presAssocID="{629113FD-0451-462E-9228-C5EA6C43247C}" presName="thickLine" presStyleLbl="alignNode1" presStyleIdx="1" presStyleCnt="4"/>
      <dgm:spPr/>
    </dgm:pt>
    <dgm:pt modelId="{B63EE739-3B72-4378-A982-FF53F14B3CDF}" type="pres">
      <dgm:prSet presAssocID="{629113FD-0451-462E-9228-C5EA6C43247C}" presName="horz1" presStyleCnt="0"/>
      <dgm:spPr/>
    </dgm:pt>
    <dgm:pt modelId="{D6B07C10-7D81-48ED-804A-DDF6E4DFD1C0}" type="pres">
      <dgm:prSet presAssocID="{629113FD-0451-462E-9228-C5EA6C43247C}" presName="tx1" presStyleLbl="revTx" presStyleIdx="1" presStyleCnt="4"/>
      <dgm:spPr/>
    </dgm:pt>
    <dgm:pt modelId="{0FE9014E-4442-4EF7-9247-6E06AB2DCBF1}" type="pres">
      <dgm:prSet presAssocID="{629113FD-0451-462E-9228-C5EA6C43247C}" presName="vert1" presStyleCnt="0"/>
      <dgm:spPr/>
    </dgm:pt>
    <dgm:pt modelId="{83B3B2CA-F176-4356-85D9-B765277FECBB}" type="pres">
      <dgm:prSet presAssocID="{72073407-3402-4BDA-9891-BBD58BCB41CE}" presName="thickLine" presStyleLbl="alignNode1" presStyleIdx="2" presStyleCnt="4"/>
      <dgm:spPr/>
    </dgm:pt>
    <dgm:pt modelId="{9BD0B63F-70A0-463E-AA2B-97BC33DE23F5}" type="pres">
      <dgm:prSet presAssocID="{72073407-3402-4BDA-9891-BBD58BCB41CE}" presName="horz1" presStyleCnt="0"/>
      <dgm:spPr/>
    </dgm:pt>
    <dgm:pt modelId="{DA007951-E1D9-4FFD-8D0C-568C1338C79B}" type="pres">
      <dgm:prSet presAssocID="{72073407-3402-4BDA-9891-BBD58BCB41CE}" presName="tx1" presStyleLbl="revTx" presStyleIdx="2" presStyleCnt="4"/>
      <dgm:spPr/>
    </dgm:pt>
    <dgm:pt modelId="{C295791A-EEBA-4D1B-9B56-18A0E426D185}" type="pres">
      <dgm:prSet presAssocID="{72073407-3402-4BDA-9891-BBD58BCB41CE}" presName="vert1" presStyleCnt="0"/>
      <dgm:spPr/>
    </dgm:pt>
    <dgm:pt modelId="{32703C9F-8A41-40EB-81CA-E7366AE78AB4}" type="pres">
      <dgm:prSet presAssocID="{C18FED07-3AE0-450A-B5A3-8925D6D28DEF}" presName="thickLine" presStyleLbl="alignNode1" presStyleIdx="3" presStyleCnt="4"/>
      <dgm:spPr/>
    </dgm:pt>
    <dgm:pt modelId="{D748F0EC-CCCD-4429-A309-168DE0F045B9}" type="pres">
      <dgm:prSet presAssocID="{C18FED07-3AE0-450A-B5A3-8925D6D28DEF}" presName="horz1" presStyleCnt="0"/>
      <dgm:spPr/>
    </dgm:pt>
    <dgm:pt modelId="{2D33C011-3F4D-4632-BADC-6B7CEAF97298}" type="pres">
      <dgm:prSet presAssocID="{C18FED07-3AE0-450A-B5A3-8925D6D28DEF}" presName="tx1" presStyleLbl="revTx" presStyleIdx="3" presStyleCnt="4"/>
      <dgm:spPr/>
    </dgm:pt>
    <dgm:pt modelId="{B4BEDEB7-C302-472B-BCA9-59055BADA5B6}" type="pres">
      <dgm:prSet presAssocID="{C18FED07-3AE0-450A-B5A3-8925D6D28DEF}" presName="vert1" presStyleCnt="0"/>
      <dgm:spPr/>
    </dgm:pt>
  </dgm:ptLst>
  <dgm:cxnLst>
    <dgm:cxn modelId="{90B4BB04-DCDB-46CB-9635-1EE42A8B4C78}" type="presOf" srcId="{629113FD-0451-462E-9228-C5EA6C43247C}" destId="{D6B07C10-7D81-48ED-804A-DDF6E4DFD1C0}" srcOrd="0" destOrd="0" presId="urn:microsoft.com/office/officeart/2008/layout/LinedList"/>
    <dgm:cxn modelId="{12B0D23F-E8EF-49BE-A4E2-668FA527B2E3}" type="presOf" srcId="{72073407-3402-4BDA-9891-BBD58BCB41CE}" destId="{DA007951-E1D9-4FFD-8D0C-568C1338C79B}" srcOrd="0" destOrd="0" presId="urn:microsoft.com/office/officeart/2008/layout/LinedList"/>
    <dgm:cxn modelId="{287E3262-588F-4801-BAD3-2E5E3FB58A0A}" type="presOf" srcId="{AEFBEEF4-8832-4B4D-9E6B-2E4C9892FF66}" destId="{EBD7D42B-77D7-468D-AF80-6C2C057ECAA7}" srcOrd="0" destOrd="0" presId="urn:microsoft.com/office/officeart/2008/layout/LinedList"/>
    <dgm:cxn modelId="{7D4D1274-82BF-4C8D-9631-71DC62AB381F}" srcId="{81803701-9A9A-4E8A-B9CF-0D8A8DC7A3E0}" destId="{72073407-3402-4BDA-9891-BBD58BCB41CE}" srcOrd="2" destOrd="0" parTransId="{A86D2FFD-E9C8-41AF-8E1F-8F85A0D24395}" sibTransId="{B1BB2AD6-E986-4B9E-87F7-CF07905CF1FB}"/>
    <dgm:cxn modelId="{F6A91FA2-8211-4488-B952-9ACE5858A853}" type="presOf" srcId="{81803701-9A9A-4E8A-B9CF-0D8A8DC7A3E0}" destId="{1D4A8777-4C46-4FC7-8DD4-6C7714EFD9B6}" srcOrd="0" destOrd="0" presId="urn:microsoft.com/office/officeart/2008/layout/LinedList"/>
    <dgm:cxn modelId="{9D2A76B2-7DA6-48B9-A37F-3A9D8F493C41}" srcId="{81803701-9A9A-4E8A-B9CF-0D8A8DC7A3E0}" destId="{C18FED07-3AE0-450A-B5A3-8925D6D28DEF}" srcOrd="3" destOrd="0" parTransId="{8A11F51E-04A9-4697-885C-3BDB4733B0B1}" sibTransId="{A7916DA2-DEBC-4810-AD34-20E79F120E24}"/>
    <dgm:cxn modelId="{2F1B32D2-C738-480F-9785-385BA3137EEE}" type="presOf" srcId="{C18FED07-3AE0-450A-B5A3-8925D6D28DEF}" destId="{2D33C011-3F4D-4632-BADC-6B7CEAF97298}" srcOrd="0" destOrd="0" presId="urn:microsoft.com/office/officeart/2008/layout/LinedList"/>
    <dgm:cxn modelId="{98CE16E3-C015-4341-A8D2-974AF404AF17}" srcId="{81803701-9A9A-4E8A-B9CF-0D8A8DC7A3E0}" destId="{AEFBEEF4-8832-4B4D-9E6B-2E4C9892FF66}" srcOrd="0" destOrd="0" parTransId="{D71AAA87-B5F3-4BCA-8571-07B5F8979BE2}" sibTransId="{4DC88EF9-A3BE-4BA5-8A07-F063359DAFD6}"/>
    <dgm:cxn modelId="{49772DF7-97A3-465D-9A94-5E5359FA70ED}" srcId="{81803701-9A9A-4E8A-B9CF-0D8A8DC7A3E0}" destId="{629113FD-0451-462E-9228-C5EA6C43247C}" srcOrd="1" destOrd="0" parTransId="{386E8D25-BA46-4E02-BB8D-40B33E936D9D}" sibTransId="{43540A9B-0472-486F-8D82-FAAA93FC6BEE}"/>
    <dgm:cxn modelId="{018AD237-7A8F-46A7-B767-99057CABC6E1}" type="presParOf" srcId="{1D4A8777-4C46-4FC7-8DD4-6C7714EFD9B6}" destId="{8F87A1BD-F39A-4B4A-8604-8B6D6D7AD206}" srcOrd="0" destOrd="0" presId="urn:microsoft.com/office/officeart/2008/layout/LinedList"/>
    <dgm:cxn modelId="{716DD5CC-DDFF-42F1-8314-66832D36B703}" type="presParOf" srcId="{1D4A8777-4C46-4FC7-8DD4-6C7714EFD9B6}" destId="{F0D1E750-EF7D-468F-9864-C02D49519E09}" srcOrd="1" destOrd="0" presId="urn:microsoft.com/office/officeart/2008/layout/LinedList"/>
    <dgm:cxn modelId="{FA1B8B84-BE97-4182-95B3-418891380102}" type="presParOf" srcId="{F0D1E750-EF7D-468F-9864-C02D49519E09}" destId="{EBD7D42B-77D7-468D-AF80-6C2C057ECAA7}" srcOrd="0" destOrd="0" presId="urn:microsoft.com/office/officeart/2008/layout/LinedList"/>
    <dgm:cxn modelId="{13A4AD0C-0E68-418F-86F5-8A5E189B9DD8}" type="presParOf" srcId="{F0D1E750-EF7D-468F-9864-C02D49519E09}" destId="{016C8E57-5DE6-41FB-AA14-9A3117557288}" srcOrd="1" destOrd="0" presId="urn:microsoft.com/office/officeart/2008/layout/LinedList"/>
    <dgm:cxn modelId="{2F5B31CA-44C4-4043-BD24-1B107B111EDA}" type="presParOf" srcId="{1D4A8777-4C46-4FC7-8DD4-6C7714EFD9B6}" destId="{588C94A8-1544-432E-80F1-196BF4B1C0C3}" srcOrd="2" destOrd="0" presId="urn:microsoft.com/office/officeart/2008/layout/LinedList"/>
    <dgm:cxn modelId="{B96A57F1-0D2A-48CA-A909-99352E2C2594}" type="presParOf" srcId="{1D4A8777-4C46-4FC7-8DD4-6C7714EFD9B6}" destId="{B63EE739-3B72-4378-A982-FF53F14B3CDF}" srcOrd="3" destOrd="0" presId="urn:microsoft.com/office/officeart/2008/layout/LinedList"/>
    <dgm:cxn modelId="{9B150A06-A39F-4FEA-8F44-891F7A654ED9}" type="presParOf" srcId="{B63EE739-3B72-4378-A982-FF53F14B3CDF}" destId="{D6B07C10-7D81-48ED-804A-DDF6E4DFD1C0}" srcOrd="0" destOrd="0" presId="urn:microsoft.com/office/officeart/2008/layout/LinedList"/>
    <dgm:cxn modelId="{8C1B657E-4942-4905-94A7-4F98C03279B8}" type="presParOf" srcId="{B63EE739-3B72-4378-A982-FF53F14B3CDF}" destId="{0FE9014E-4442-4EF7-9247-6E06AB2DCBF1}" srcOrd="1" destOrd="0" presId="urn:microsoft.com/office/officeart/2008/layout/LinedList"/>
    <dgm:cxn modelId="{C978115E-2EC6-44F0-B4C2-79937FEE8116}" type="presParOf" srcId="{1D4A8777-4C46-4FC7-8DD4-6C7714EFD9B6}" destId="{83B3B2CA-F176-4356-85D9-B765277FECBB}" srcOrd="4" destOrd="0" presId="urn:microsoft.com/office/officeart/2008/layout/LinedList"/>
    <dgm:cxn modelId="{011D1299-FAB5-4C43-B317-9664B98ADE7B}" type="presParOf" srcId="{1D4A8777-4C46-4FC7-8DD4-6C7714EFD9B6}" destId="{9BD0B63F-70A0-463E-AA2B-97BC33DE23F5}" srcOrd="5" destOrd="0" presId="urn:microsoft.com/office/officeart/2008/layout/LinedList"/>
    <dgm:cxn modelId="{D6B05A77-45F5-4D6C-882F-E221301A94CD}" type="presParOf" srcId="{9BD0B63F-70A0-463E-AA2B-97BC33DE23F5}" destId="{DA007951-E1D9-4FFD-8D0C-568C1338C79B}" srcOrd="0" destOrd="0" presId="urn:microsoft.com/office/officeart/2008/layout/LinedList"/>
    <dgm:cxn modelId="{EC3F6D88-CF29-4CE0-A4A0-34CFAFC6C187}" type="presParOf" srcId="{9BD0B63F-70A0-463E-AA2B-97BC33DE23F5}" destId="{C295791A-EEBA-4D1B-9B56-18A0E426D185}" srcOrd="1" destOrd="0" presId="urn:microsoft.com/office/officeart/2008/layout/LinedList"/>
    <dgm:cxn modelId="{3D80384E-A805-460F-8AFF-254D2B5F647F}" type="presParOf" srcId="{1D4A8777-4C46-4FC7-8DD4-6C7714EFD9B6}" destId="{32703C9F-8A41-40EB-81CA-E7366AE78AB4}" srcOrd="6" destOrd="0" presId="urn:microsoft.com/office/officeart/2008/layout/LinedList"/>
    <dgm:cxn modelId="{658EE678-D4B8-4230-A54F-C34FCF5E4B49}" type="presParOf" srcId="{1D4A8777-4C46-4FC7-8DD4-6C7714EFD9B6}" destId="{D748F0EC-CCCD-4429-A309-168DE0F045B9}" srcOrd="7" destOrd="0" presId="urn:microsoft.com/office/officeart/2008/layout/LinedList"/>
    <dgm:cxn modelId="{DF250CCE-0F0C-42E0-860B-62D1700DF4AD}" type="presParOf" srcId="{D748F0EC-CCCD-4429-A309-168DE0F045B9}" destId="{2D33C011-3F4D-4632-BADC-6B7CEAF97298}" srcOrd="0" destOrd="0" presId="urn:microsoft.com/office/officeart/2008/layout/LinedList"/>
    <dgm:cxn modelId="{C16718E4-0E60-4953-ACE8-6B59C9BBE3A4}" type="presParOf" srcId="{D748F0EC-CCCD-4429-A309-168DE0F045B9}" destId="{B4BEDEB7-C302-472B-BCA9-59055BADA5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342EBD-29EB-4795-A1D7-DD88C648671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E89F6F6-849F-456C-ABB6-457B0571669E}">
      <dgm:prSet/>
      <dgm:spPr/>
      <dgm:t>
        <a:bodyPr/>
        <a:lstStyle/>
        <a:p>
          <a:r>
            <a:rPr lang="en-GB" b="1"/>
            <a:t>Visual spectacle and graphic imagery </a:t>
          </a:r>
          <a:r>
            <a:rPr lang="en-GB"/>
            <a:t>– TV news offers high quality (moving) images. Potential news stories are only likely to make the news if they can be portrayed in images as well as words</a:t>
          </a:r>
          <a:endParaRPr lang="en-US"/>
        </a:p>
      </dgm:t>
    </dgm:pt>
    <dgm:pt modelId="{A86AE871-A031-4344-90CF-016ADE0C9BD3}" type="parTrans" cxnId="{2F50219E-CE20-4F42-8E68-851D8F9EA382}">
      <dgm:prSet/>
      <dgm:spPr/>
      <dgm:t>
        <a:bodyPr/>
        <a:lstStyle/>
        <a:p>
          <a:endParaRPr lang="en-US"/>
        </a:p>
      </dgm:t>
    </dgm:pt>
    <dgm:pt modelId="{746B44E3-2FB0-4B2F-A6E7-8BF911B58CA1}" type="sibTrans" cxnId="{2F50219E-CE20-4F42-8E68-851D8F9EA382}">
      <dgm:prSet/>
      <dgm:spPr/>
      <dgm:t>
        <a:bodyPr/>
        <a:lstStyle/>
        <a:p>
          <a:endParaRPr lang="en-US"/>
        </a:p>
      </dgm:t>
    </dgm:pt>
    <dgm:pt modelId="{9C38F56C-6A78-43E7-9CBD-FDB99DC0DBE4}">
      <dgm:prSet/>
      <dgm:spPr/>
      <dgm:t>
        <a:bodyPr/>
        <a:lstStyle/>
        <a:p>
          <a:r>
            <a:rPr lang="en-GB" b="1"/>
            <a:t>Children</a:t>
          </a:r>
          <a:r>
            <a:rPr lang="en-GB"/>
            <a:t> – any crime can be lifted into news visibility if children are associated with it – whether as victims or offenders</a:t>
          </a:r>
          <a:endParaRPr lang="en-US"/>
        </a:p>
      </dgm:t>
    </dgm:pt>
    <dgm:pt modelId="{832BA26A-6A28-4C8C-AF66-03AD018B1C67}" type="parTrans" cxnId="{E26EC28B-DD9C-4D31-9986-3F820DBC12C5}">
      <dgm:prSet/>
      <dgm:spPr/>
      <dgm:t>
        <a:bodyPr/>
        <a:lstStyle/>
        <a:p>
          <a:endParaRPr lang="en-US"/>
        </a:p>
      </dgm:t>
    </dgm:pt>
    <dgm:pt modelId="{3296FDD5-4DEA-42D6-B536-2661AF68994C}" type="sibTrans" cxnId="{E26EC28B-DD9C-4D31-9986-3F820DBC12C5}">
      <dgm:prSet/>
      <dgm:spPr/>
      <dgm:t>
        <a:bodyPr/>
        <a:lstStyle/>
        <a:p>
          <a:endParaRPr lang="en-US"/>
        </a:p>
      </dgm:t>
    </dgm:pt>
    <dgm:pt modelId="{2FBFB304-5AAD-4253-B902-71BB2919A752}">
      <dgm:prSet/>
      <dgm:spPr/>
      <dgm:t>
        <a:bodyPr/>
        <a:lstStyle/>
        <a:p>
          <a:r>
            <a:rPr lang="en-GB" b="1"/>
            <a:t>Conservative ideology and political diversion </a:t>
          </a:r>
          <a:r>
            <a:rPr lang="en-GB"/>
            <a:t>- all news values have in common their broadly right wing consensus. This agenda emphasises and voices support for the police, more prisons and a tougher criminal justice system</a:t>
          </a:r>
          <a:endParaRPr lang="en-US"/>
        </a:p>
      </dgm:t>
    </dgm:pt>
    <dgm:pt modelId="{372B2B3D-F3EC-44A0-977C-9BC19203DE3C}" type="parTrans" cxnId="{E080D330-74DE-4D97-9D20-F975C76CB7A3}">
      <dgm:prSet/>
      <dgm:spPr/>
      <dgm:t>
        <a:bodyPr/>
        <a:lstStyle/>
        <a:p>
          <a:endParaRPr lang="en-US"/>
        </a:p>
      </dgm:t>
    </dgm:pt>
    <dgm:pt modelId="{D9CA4B11-8A11-49A0-B5AE-11CE48168285}" type="sibTrans" cxnId="{E080D330-74DE-4D97-9D20-F975C76CB7A3}">
      <dgm:prSet/>
      <dgm:spPr/>
      <dgm:t>
        <a:bodyPr/>
        <a:lstStyle/>
        <a:p>
          <a:endParaRPr lang="en-US"/>
        </a:p>
      </dgm:t>
    </dgm:pt>
    <dgm:pt modelId="{30D17AB1-ED53-4817-9832-BE51E698BD01}" type="pres">
      <dgm:prSet presAssocID="{5C342EBD-29EB-4795-A1D7-DD88C648671D}" presName="vert0" presStyleCnt="0">
        <dgm:presLayoutVars>
          <dgm:dir/>
          <dgm:animOne val="branch"/>
          <dgm:animLvl val="lvl"/>
        </dgm:presLayoutVars>
      </dgm:prSet>
      <dgm:spPr/>
    </dgm:pt>
    <dgm:pt modelId="{78BAEF35-2E8E-4D25-ADC8-A9D14F8296B7}" type="pres">
      <dgm:prSet presAssocID="{AE89F6F6-849F-456C-ABB6-457B0571669E}" presName="thickLine" presStyleLbl="alignNode1" presStyleIdx="0" presStyleCnt="3"/>
      <dgm:spPr/>
    </dgm:pt>
    <dgm:pt modelId="{CB8B59ED-4CCD-428C-8127-C0FC60C3BDC0}" type="pres">
      <dgm:prSet presAssocID="{AE89F6F6-849F-456C-ABB6-457B0571669E}" presName="horz1" presStyleCnt="0"/>
      <dgm:spPr/>
    </dgm:pt>
    <dgm:pt modelId="{B2A2D4D8-56FC-4B0C-946E-55C31C943EAA}" type="pres">
      <dgm:prSet presAssocID="{AE89F6F6-849F-456C-ABB6-457B0571669E}" presName="tx1" presStyleLbl="revTx" presStyleIdx="0" presStyleCnt="3"/>
      <dgm:spPr/>
    </dgm:pt>
    <dgm:pt modelId="{AF2DB107-404A-4BB5-A3CC-0A27F7068BC9}" type="pres">
      <dgm:prSet presAssocID="{AE89F6F6-849F-456C-ABB6-457B0571669E}" presName="vert1" presStyleCnt="0"/>
      <dgm:spPr/>
    </dgm:pt>
    <dgm:pt modelId="{FB0E6E2D-E8D8-43CE-8130-F979DE167B5B}" type="pres">
      <dgm:prSet presAssocID="{9C38F56C-6A78-43E7-9CBD-FDB99DC0DBE4}" presName="thickLine" presStyleLbl="alignNode1" presStyleIdx="1" presStyleCnt="3"/>
      <dgm:spPr/>
    </dgm:pt>
    <dgm:pt modelId="{51D96403-F54D-4826-989F-64144B673BA6}" type="pres">
      <dgm:prSet presAssocID="{9C38F56C-6A78-43E7-9CBD-FDB99DC0DBE4}" presName="horz1" presStyleCnt="0"/>
      <dgm:spPr/>
    </dgm:pt>
    <dgm:pt modelId="{E1F8E58B-1B17-4F52-803A-51BFB5A545FD}" type="pres">
      <dgm:prSet presAssocID="{9C38F56C-6A78-43E7-9CBD-FDB99DC0DBE4}" presName="tx1" presStyleLbl="revTx" presStyleIdx="1" presStyleCnt="3"/>
      <dgm:spPr/>
    </dgm:pt>
    <dgm:pt modelId="{E60B24C2-71E8-4B33-9576-B1F8A120C1EC}" type="pres">
      <dgm:prSet presAssocID="{9C38F56C-6A78-43E7-9CBD-FDB99DC0DBE4}" presName="vert1" presStyleCnt="0"/>
      <dgm:spPr/>
    </dgm:pt>
    <dgm:pt modelId="{5A0D9C50-A5FA-4A03-A050-605BD3602355}" type="pres">
      <dgm:prSet presAssocID="{2FBFB304-5AAD-4253-B902-71BB2919A752}" presName="thickLine" presStyleLbl="alignNode1" presStyleIdx="2" presStyleCnt="3"/>
      <dgm:spPr/>
    </dgm:pt>
    <dgm:pt modelId="{18C097E1-4FFE-4FE7-BE9A-34C2DDC8C602}" type="pres">
      <dgm:prSet presAssocID="{2FBFB304-5AAD-4253-B902-71BB2919A752}" presName="horz1" presStyleCnt="0"/>
      <dgm:spPr/>
    </dgm:pt>
    <dgm:pt modelId="{210E25B0-85A5-499A-B87D-198E46CA5333}" type="pres">
      <dgm:prSet presAssocID="{2FBFB304-5AAD-4253-B902-71BB2919A752}" presName="tx1" presStyleLbl="revTx" presStyleIdx="2" presStyleCnt="3"/>
      <dgm:spPr/>
    </dgm:pt>
    <dgm:pt modelId="{E8E04097-4980-424E-B5B6-11A3F70B181D}" type="pres">
      <dgm:prSet presAssocID="{2FBFB304-5AAD-4253-B902-71BB2919A752}" presName="vert1" presStyleCnt="0"/>
      <dgm:spPr/>
    </dgm:pt>
  </dgm:ptLst>
  <dgm:cxnLst>
    <dgm:cxn modelId="{E080D330-74DE-4D97-9D20-F975C76CB7A3}" srcId="{5C342EBD-29EB-4795-A1D7-DD88C648671D}" destId="{2FBFB304-5AAD-4253-B902-71BB2919A752}" srcOrd="2" destOrd="0" parTransId="{372B2B3D-F3EC-44A0-977C-9BC19203DE3C}" sibTransId="{D9CA4B11-8A11-49A0-B5AE-11CE48168285}"/>
    <dgm:cxn modelId="{B7CD4832-E5CE-4BDE-8D24-9716BB4C846E}" type="presOf" srcId="{5C342EBD-29EB-4795-A1D7-DD88C648671D}" destId="{30D17AB1-ED53-4817-9832-BE51E698BD01}" srcOrd="0" destOrd="0" presId="urn:microsoft.com/office/officeart/2008/layout/LinedList"/>
    <dgm:cxn modelId="{ED1ADA5E-C651-4B62-A0EA-DD8D3CFB187C}" type="presOf" srcId="{2FBFB304-5AAD-4253-B902-71BB2919A752}" destId="{210E25B0-85A5-499A-B87D-198E46CA5333}" srcOrd="0" destOrd="0" presId="urn:microsoft.com/office/officeart/2008/layout/LinedList"/>
    <dgm:cxn modelId="{6BB07479-7F12-455B-9527-8C2045B5D24B}" type="presOf" srcId="{AE89F6F6-849F-456C-ABB6-457B0571669E}" destId="{B2A2D4D8-56FC-4B0C-946E-55C31C943EAA}" srcOrd="0" destOrd="0" presId="urn:microsoft.com/office/officeart/2008/layout/LinedList"/>
    <dgm:cxn modelId="{E26EC28B-DD9C-4D31-9986-3F820DBC12C5}" srcId="{5C342EBD-29EB-4795-A1D7-DD88C648671D}" destId="{9C38F56C-6A78-43E7-9CBD-FDB99DC0DBE4}" srcOrd="1" destOrd="0" parTransId="{832BA26A-6A28-4C8C-AF66-03AD018B1C67}" sibTransId="{3296FDD5-4DEA-42D6-B536-2661AF68994C}"/>
    <dgm:cxn modelId="{2F50219E-CE20-4F42-8E68-851D8F9EA382}" srcId="{5C342EBD-29EB-4795-A1D7-DD88C648671D}" destId="{AE89F6F6-849F-456C-ABB6-457B0571669E}" srcOrd="0" destOrd="0" parTransId="{A86AE871-A031-4344-90CF-016ADE0C9BD3}" sibTransId="{746B44E3-2FB0-4B2F-A6E7-8BF911B58CA1}"/>
    <dgm:cxn modelId="{EEFD46D2-1BC3-4578-95F1-0350D63CEE0D}" type="presOf" srcId="{9C38F56C-6A78-43E7-9CBD-FDB99DC0DBE4}" destId="{E1F8E58B-1B17-4F52-803A-51BFB5A545FD}" srcOrd="0" destOrd="0" presId="urn:microsoft.com/office/officeart/2008/layout/LinedList"/>
    <dgm:cxn modelId="{EAF57D14-D5E9-4CEF-B67E-9009D56B8C0D}" type="presParOf" srcId="{30D17AB1-ED53-4817-9832-BE51E698BD01}" destId="{78BAEF35-2E8E-4D25-ADC8-A9D14F8296B7}" srcOrd="0" destOrd="0" presId="urn:microsoft.com/office/officeart/2008/layout/LinedList"/>
    <dgm:cxn modelId="{68754301-7F8F-43AC-B532-1413665C3EB3}" type="presParOf" srcId="{30D17AB1-ED53-4817-9832-BE51E698BD01}" destId="{CB8B59ED-4CCD-428C-8127-C0FC60C3BDC0}" srcOrd="1" destOrd="0" presId="urn:microsoft.com/office/officeart/2008/layout/LinedList"/>
    <dgm:cxn modelId="{1778FC49-CE61-4020-9DAE-D98C96438130}" type="presParOf" srcId="{CB8B59ED-4CCD-428C-8127-C0FC60C3BDC0}" destId="{B2A2D4D8-56FC-4B0C-946E-55C31C943EAA}" srcOrd="0" destOrd="0" presId="urn:microsoft.com/office/officeart/2008/layout/LinedList"/>
    <dgm:cxn modelId="{FD185E76-6A18-4D60-B2FF-AF699763DF5D}" type="presParOf" srcId="{CB8B59ED-4CCD-428C-8127-C0FC60C3BDC0}" destId="{AF2DB107-404A-4BB5-A3CC-0A27F7068BC9}" srcOrd="1" destOrd="0" presId="urn:microsoft.com/office/officeart/2008/layout/LinedList"/>
    <dgm:cxn modelId="{9F52C2B2-DACC-4013-AEE0-F34AFFD5ED40}" type="presParOf" srcId="{30D17AB1-ED53-4817-9832-BE51E698BD01}" destId="{FB0E6E2D-E8D8-43CE-8130-F979DE167B5B}" srcOrd="2" destOrd="0" presId="urn:microsoft.com/office/officeart/2008/layout/LinedList"/>
    <dgm:cxn modelId="{7D2DF52D-C649-461D-9CEB-47CBB0822D12}" type="presParOf" srcId="{30D17AB1-ED53-4817-9832-BE51E698BD01}" destId="{51D96403-F54D-4826-989F-64144B673BA6}" srcOrd="3" destOrd="0" presId="urn:microsoft.com/office/officeart/2008/layout/LinedList"/>
    <dgm:cxn modelId="{912DA6D7-C601-44A8-952C-6E58CC972781}" type="presParOf" srcId="{51D96403-F54D-4826-989F-64144B673BA6}" destId="{E1F8E58B-1B17-4F52-803A-51BFB5A545FD}" srcOrd="0" destOrd="0" presId="urn:microsoft.com/office/officeart/2008/layout/LinedList"/>
    <dgm:cxn modelId="{3FA4770E-52AC-4963-94F5-8C77B829B55B}" type="presParOf" srcId="{51D96403-F54D-4826-989F-64144B673BA6}" destId="{E60B24C2-71E8-4B33-9576-B1F8A120C1EC}" srcOrd="1" destOrd="0" presId="urn:microsoft.com/office/officeart/2008/layout/LinedList"/>
    <dgm:cxn modelId="{6030D2DE-833D-422C-B365-4D270CFF3AA9}" type="presParOf" srcId="{30D17AB1-ED53-4817-9832-BE51E698BD01}" destId="{5A0D9C50-A5FA-4A03-A050-605BD3602355}" srcOrd="4" destOrd="0" presId="urn:microsoft.com/office/officeart/2008/layout/LinedList"/>
    <dgm:cxn modelId="{0F32DA3D-1C1A-4724-910E-19965D29E15A}" type="presParOf" srcId="{30D17AB1-ED53-4817-9832-BE51E698BD01}" destId="{18C097E1-4FFE-4FE7-BE9A-34C2DDC8C602}" srcOrd="5" destOrd="0" presId="urn:microsoft.com/office/officeart/2008/layout/LinedList"/>
    <dgm:cxn modelId="{C836F003-D066-44DF-880E-6666B143964E}" type="presParOf" srcId="{18C097E1-4FFE-4FE7-BE9A-34C2DDC8C602}" destId="{210E25B0-85A5-499A-B87D-198E46CA5333}" srcOrd="0" destOrd="0" presId="urn:microsoft.com/office/officeart/2008/layout/LinedList"/>
    <dgm:cxn modelId="{0718C719-CAF1-4450-9D61-772DF69D36B4}" type="presParOf" srcId="{18C097E1-4FFE-4FE7-BE9A-34C2DDC8C602}" destId="{E8E04097-4980-424E-B5B6-11A3F70B18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BC6C8D-C82B-4D7E-99A9-80FEEF04133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3D687B1-942C-49E5-92B8-2902CFE13ADE}">
      <dgm:prSet/>
      <dgm:spPr/>
      <dgm:t>
        <a:bodyPr/>
        <a:lstStyle/>
        <a:p>
          <a:r>
            <a:rPr lang="en-GB"/>
            <a:t>Recent cultural and media theorists reject reports that the public cannot tell when they are being manipulated</a:t>
          </a:r>
          <a:endParaRPr lang="en-US"/>
        </a:p>
      </dgm:t>
    </dgm:pt>
    <dgm:pt modelId="{3E705607-BC01-4F38-9532-6F964FF1E0B3}" type="parTrans" cxnId="{55BFE202-7DB6-45AD-BE00-20A12DE50580}">
      <dgm:prSet/>
      <dgm:spPr/>
      <dgm:t>
        <a:bodyPr/>
        <a:lstStyle/>
        <a:p>
          <a:endParaRPr lang="en-US"/>
        </a:p>
      </dgm:t>
    </dgm:pt>
    <dgm:pt modelId="{01CCD65F-C249-4A3D-B5EC-5584F04466EF}" type="sibTrans" cxnId="{55BFE202-7DB6-45AD-BE00-20A12DE50580}">
      <dgm:prSet/>
      <dgm:spPr/>
      <dgm:t>
        <a:bodyPr/>
        <a:lstStyle/>
        <a:p>
          <a:endParaRPr lang="en-US"/>
        </a:p>
      </dgm:t>
    </dgm:pt>
    <dgm:pt modelId="{EBB5A2DB-9D8B-4CC1-A1C2-8C8C5A9D47DA}">
      <dgm:prSet/>
      <dgm:spPr/>
      <dgm:t>
        <a:bodyPr/>
        <a:lstStyle/>
        <a:p>
          <a:r>
            <a:rPr lang="en-GB"/>
            <a:t>Nowadays the demonization of those whose lifestyle and beliefs exist outside political, legal, or social norms does not guarantee public or media support</a:t>
          </a:r>
          <a:endParaRPr lang="en-US"/>
        </a:p>
      </dgm:t>
    </dgm:pt>
    <dgm:pt modelId="{26E02DDE-A264-4351-97E0-5BA66015A160}" type="parTrans" cxnId="{C2C308A2-94C5-4E8B-97BF-FF1E1D035A80}">
      <dgm:prSet/>
      <dgm:spPr/>
      <dgm:t>
        <a:bodyPr/>
        <a:lstStyle/>
        <a:p>
          <a:endParaRPr lang="en-US"/>
        </a:p>
      </dgm:t>
    </dgm:pt>
    <dgm:pt modelId="{BB5C2353-F1F8-4065-95B7-69700F03235E}" type="sibTrans" cxnId="{C2C308A2-94C5-4E8B-97BF-FF1E1D035A80}">
      <dgm:prSet/>
      <dgm:spPr/>
      <dgm:t>
        <a:bodyPr/>
        <a:lstStyle/>
        <a:p>
          <a:endParaRPr lang="en-US"/>
        </a:p>
      </dgm:t>
    </dgm:pt>
    <dgm:pt modelId="{2AE898C7-5EA5-43AF-939B-91B5EF820287}" type="pres">
      <dgm:prSet presAssocID="{33BC6C8D-C82B-4D7E-99A9-80FEEF041336}" presName="hierChild1" presStyleCnt="0">
        <dgm:presLayoutVars>
          <dgm:chPref val="1"/>
          <dgm:dir/>
          <dgm:animOne val="branch"/>
          <dgm:animLvl val="lvl"/>
          <dgm:resizeHandles/>
        </dgm:presLayoutVars>
      </dgm:prSet>
      <dgm:spPr/>
    </dgm:pt>
    <dgm:pt modelId="{DABD862B-4C8C-4883-994E-F3BEF6CA1A7F}" type="pres">
      <dgm:prSet presAssocID="{B3D687B1-942C-49E5-92B8-2902CFE13ADE}" presName="hierRoot1" presStyleCnt="0"/>
      <dgm:spPr/>
    </dgm:pt>
    <dgm:pt modelId="{B5EC94AE-9F10-4BAD-AFDA-FF9658E34F96}" type="pres">
      <dgm:prSet presAssocID="{B3D687B1-942C-49E5-92B8-2902CFE13ADE}" presName="composite" presStyleCnt="0"/>
      <dgm:spPr/>
    </dgm:pt>
    <dgm:pt modelId="{932E26F5-38AB-43A9-8BB7-5366C3452E83}" type="pres">
      <dgm:prSet presAssocID="{B3D687B1-942C-49E5-92B8-2902CFE13ADE}" presName="background" presStyleLbl="node0" presStyleIdx="0" presStyleCnt="2"/>
      <dgm:spPr/>
    </dgm:pt>
    <dgm:pt modelId="{CCD24301-73C8-4102-9376-D9FDAD75623E}" type="pres">
      <dgm:prSet presAssocID="{B3D687B1-942C-49E5-92B8-2902CFE13ADE}" presName="text" presStyleLbl="fgAcc0" presStyleIdx="0" presStyleCnt="2">
        <dgm:presLayoutVars>
          <dgm:chPref val="3"/>
        </dgm:presLayoutVars>
      </dgm:prSet>
      <dgm:spPr/>
    </dgm:pt>
    <dgm:pt modelId="{7C7F2A30-1C7B-4288-B6F8-C16B6D9FBC8F}" type="pres">
      <dgm:prSet presAssocID="{B3D687B1-942C-49E5-92B8-2902CFE13ADE}" presName="hierChild2" presStyleCnt="0"/>
      <dgm:spPr/>
    </dgm:pt>
    <dgm:pt modelId="{764AAD2A-7EEC-4E4C-ADE7-B97E38AD0338}" type="pres">
      <dgm:prSet presAssocID="{EBB5A2DB-9D8B-4CC1-A1C2-8C8C5A9D47DA}" presName="hierRoot1" presStyleCnt="0"/>
      <dgm:spPr/>
    </dgm:pt>
    <dgm:pt modelId="{B7BC82AE-5264-4EB0-8C8C-67EFF292A2E7}" type="pres">
      <dgm:prSet presAssocID="{EBB5A2DB-9D8B-4CC1-A1C2-8C8C5A9D47DA}" presName="composite" presStyleCnt="0"/>
      <dgm:spPr/>
    </dgm:pt>
    <dgm:pt modelId="{6C317DBC-4DE9-4CBF-B329-CF60591BACE8}" type="pres">
      <dgm:prSet presAssocID="{EBB5A2DB-9D8B-4CC1-A1C2-8C8C5A9D47DA}" presName="background" presStyleLbl="node0" presStyleIdx="1" presStyleCnt="2"/>
      <dgm:spPr/>
    </dgm:pt>
    <dgm:pt modelId="{43C40A7C-E4EE-4811-9CCA-31D719AF70E9}" type="pres">
      <dgm:prSet presAssocID="{EBB5A2DB-9D8B-4CC1-A1C2-8C8C5A9D47DA}" presName="text" presStyleLbl="fgAcc0" presStyleIdx="1" presStyleCnt="2">
        <dgm:presLayoutVars>
          <dgm:chPref val="3"/>
        </dgm:presLayoutVars>
      </dgm:prSet>
      <dgm:spPr/>
    </dgm:pt>
    <dgm:pt modelId="{D4669E84-AE86-4229-8CBC-110CE8D154C0}" type="pres">
      <dgm:prSet presAssocID="{EBB5A2DB-9D8B-4CC1-A1C2-8C8C5A9D47DA}" presName="hierChild2" presStyleCnt="0"/>
      <dgm:spPr/>
    </dgm:pt>
  </dgm:ptLst>
  <dgm:cxnLst>
    <dgm:cxn modelId="{55BFE202-7DB6-45AD-BE00-20A12DE50580}" srcId="{33BC6C8D-C82B-4D7E-99A9-80FEEF041336}" destId="{B3D687B1-942C-49E5-92B8-2902CFE13ADE}" srcOrd="0" destOrd="0" parTransId="{3E705607-BC01-4F38-9532-6F964FF1E0B3}" sibTransId="{01CCD65F-C249-4A3D-B5EC-5584F04466EF}"/>
    <dgm:cxn modelId="{2762425D-EC1A-428D-8206-4A66D2FFF969}" type="presOf" srcId="{33BC6C8D-C82B-4D7E-99A9-80FEEF041336}" destId="{2AE898C7-5EA5-43AF-939B-91B5EF820287}" srcOrd="0" destOrd="0" presId="urn:microsoft.com/office/officeart/2005/8/layout/hierarchy1"/>
    <dgm:cxn modelId="{B1674982-1A8D-4C4A-AC8D-59C1D427DC1F}" type="presOf" srcId="{B3D687B1-942C-49E5-92B8-2902CFE13ADE}" destId="{CCD24301-73C8-4102-9376-D9FDAD75623E}" srcOrd="0" destOrd="0" presId="urn:microsoft.com/office/officeart/2005/8/layout/hierarchy1"/>
    <dgm:cxn modelId="{C2C308A2-94C5-4E8B-97BF-FF1E1D035A80}" srcId="{33BC6C8D-C82B-4D7E-99A9-80FEEF041336}" destId="{EBB5A2DB-9D8B-4CC1-A1C2-8C8C5A9D47DA}" srcOrd="1" destOrd="0" parTransId="{26E02DDE-A264-4351-97E0-5BA66015A160}" sibTransId="{BB5C2353-F1F8-4065-95B7-69700F03235E}"/>
    <dgm:cxn modelId="{73010AD3-235F-43CE-8D4D-44A0511D431F}" type="presOf" srcId="{EBB5A2DB-9D8B-4CC1-A1C2-8C8C5A9D47DA}" destId="{43C40A7C-E4EE-4811-9CCA-31D719AF70E9}" srcOrd="0" destOrd="0" presId="urn:microsoft.com/office/officeart/2005/8/layout/hierarchy1"/>
    <dgm:cxn modelId="{8AF6ED2B-E92B-463A-90D2-FC6A8090C445}" type="presParOf" srcId="{2AE898C7-5EA5-43AF-939B-91B5EF820287}" destId="{DABD862B-4C8C-4883-994E-F3BEF6CA1A7F}" srcOrd="0" destOrd="0" presId="urn:microsoft.com/office/officeart/2005/8/layout/hierarchy1"/>
    <dgm:cxn modelId="{7A22CB84-1461-48B1-A2F2-9204AC6A5839}" type="presParOf" srcId="{DABD862B-4C8C-4883-994E-F3BEF6CA1A7F}" destId="{B5EC94AE-9F10-4BAD-AFDA-FF9658E34F96}" srcOrd="0" destOrd="0" presId="urn:microsoft.com/office/officeart/2005/8/layout/hierarchy1"/>
    <dgm:cxn modelId="{707021EC-8230-45DB-9202-7F7FBEA27194}" type="presParOf" srcId="{B5EC94AE-9F10-4BAD-AFDA-FF9658E34F96}" destId="{932E26F5-38AB-43A9-8BB7-5366C3452E83}" srcOrd="0" destOrd="0" presId="urn:microsoft.com/office/officeart/2005/8/layout/hierarchy1"/>
    <dgm:cxn modelId="{4675093B-9DB0-4E25-B873-29D20E625E81}" type="presParOf" srcId="{B5EC94AE-9F10-4BAD-AFDA-FF9658E34F96}" destId="{CCD24301-73C8-4102-9376-D9FDAD75623E}" srcOrd="1" destOrd="0" presId="urn:microsoft.com/office/officeart/2005/8/layout/hierarchy1"/>
    <dgm:cxn modelId="{0545A17C-CFE3-4D0A-BD85-75478E8A27E8}" type="presParOf" srcId="{DABD862B-4C8C-4883-994E-F3BEF6CA1A7F}" destId="{7C7F2A30-1C7B-4288-B6F8-C16B6D9FBC8F}" srcOrd="1" destOrd="0" presId="urn:microsoft.com/office/officeart/2005/8/layout/hierarchy1"/>
    <dgm:cxn modelId="{4F81E283-384B-4059-A328-819FB1E1C70C}" type="presParOf" srcId="{2AE898C7-5EA5-43AF-939B-91B5EF820287}" destId="{764AAD2A-7EEC-4E4C-ADE7-B97E38AD0338}" srcOrd="1" destOrd="0" presId="urn:microsoft.com/office/officeart/2005/8/layout/hierarchy1"/>
    <dgm:cxn modelId="{738811A6-928C-454F-8EBA-56A096AEDF2F}" type="presParOf" srcId="{764AAD2A-7EEC-4E4C-ADE7-B97E38AD0338}" destId="{B7BC82AE-5264-4EB0-8C8C-67EFF292A2E7}" srcOrd="0" destOrd="0" presId="urn:microsoft.com/office/officeart/2005/8/layout/hierarchy1"/>
    <dgm:cxn modelId="{C6D5058C-D701-409A-B362-99B5A0F37B25}" type="presParOf" srcId="{B7BC82AE-5264-4EB0-8C8C-67EFF292A2E7}" destId="{6C317DBC-4DE9-4CBF-B329-CF60591BACE8}" srcOrd="0" destOrd="0" presId="urn:microsoft.com/office/officeart/2005/8/layout/hierarchy1"/>
    <dgm:cxn modelId="{102EBC2A-4250-412A-877D-5F88E447A968}" type="presParOf" srcId="{B7BC82AE-5264-4EB0-8C8C-67EFF292A2E7}" destId="{43C40A7C-E4EE-4811-9CCA-31D719AF70E9}" srcOrd="1" destOrd="0" presId="urn:microsoft.com/office/officeart/2005/8/layout/hierarchy1"/>
    <dgm:cxn modelId="{41F911AD-C1EC-4AA8-9C82-E9671D2B1973}" type="presParOf" srcId="{764AAD2A-7EEC-4E4C-ADE7-B97E38AD0338}" destId="{D4669E84-AE86-4229-8CBC-110CE8D154C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490-D7F7-426D-BEB0-35F5E603E90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A4E68-C450-4DA0-B72C-8D07B550630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Threshold</a:t>
          </a:r>
          <a:r>
            <a:rPr lang="en-GB" sz="3300" kern="1200"/>
            <a:t> – events have to meet a certain level of importance to be considered newsworthy</a:t>
          </a:r>
          <a:endParaRPr lang="en-US" sz="3300" kern="1200"/>
        </a:p>
      </dsp:txBody>
      <dsp:txXfrm>
        <a:off x="0" y="2703"/>
        <a:ext cx="6900512" cy="1843578"/>
      </dsp:txXfrm>
    </dsp:sp>
    <dsp:sp modelId="{28E2C475-F1BF-46E6-816D-02BF9BBAAAEF}">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1240A-D030-49FE-9E8C-E6CBF2DE0B20}">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Predictability </a:t>
          </a:r>
          <a:r>
            <a:rPr lang="en-GB" sz="3300" kern="1200"/>
            <a:t>–</a:t>
          </a:r>
          <a:r>
            <a:rPr lang="en-GB" sz="3300" b="1" kern="1200"/>
            <a:t> </a:t>
          </a:r>
          <a:r>
            <a:rPr lang="en-GB" sz="3300" kern="1200"/>
            <a:t>an event that is rare or unexpected</a:t>
          </a:r>
          <a:endParaRPr lang="en-US" sz="3300" kern="1200"/>
        </a:p>
      </dsp:txBody>
      <dsp:txXfrm>
        <a:off x="0" y="1846281"/>
        <a:ext cx="6900512" cy="1843578"/>
      </dsp:txXfrm>
    </dsp:sp>
    <dsp:sp modelId="{481FBDD7-6695-4D1C-88FE-C66BB5FBC842}">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031FE1-6A34-43B9-84DD-6D3AF656417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Risk</a:t>
          </a:r>
          <a:r>
            <a:rPr lang="en-GB" sz="3300" kern="1200"/>
            <a:t> – modern life characterised by risk, a story meets the risk threshold if the offender is still at large</a:t>
          </a:r>
          <a:endParaRPr lang="en-US" sz="33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7A1BD-F39A-4B4A-8604-8B6D6D7AD206}">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D7D42B-77D7-468D-AF80-6C2C057ECAA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Sex</a:t>
          </a:r>
          <a:r>
            <a:rPr lang="en-GB" sz="2100" kern="1200"/>
            <a:t> – one of the more salient news values is sex. Crimes of a sexual nature are over-reported distorting the picture the public receive</a:t>
          </a:r>
          <a:endParaRPr lang="en-US" sz="2100" kern="1200"/>
        </a:p>
      </dsp:txBody>
      <dsp:txXfrm>
        <a:off x="0" y="0"/>
        <a:ext cx="6900512" cy="1384035"/>
      </dsp:txXfrm>
    </dsp:sp>
    <dsp:sp modelId="{588C94A8-1544-432E-80F1-196BF4B1C0C3}">
      <dsp:nvSpPr>
        <dsp:cNvPr id="0" name=""/>
        <dsp:cNvSpPr/>
      </dsp:nvSpPr>
      <dsp:spPr>
        <a:xfrm>
          <a:off x="0" y="13840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07C10-7D81-48ED-804A-DDF6E4DFD1C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Celebrity or high-status persons </a:t>
          </a:r>
          <a:r>
            <a:rPr lang="en-GB" sz="2100" kern="1200"/>
            <a:t>– a story is more likely to reach the news if it has a well-known name attached to it</a:t>
          </a:r>
          <a:endParaRPr lang="en-US" sz="2100" kern="1200"/>
        </a:p>
      </dsp:txBody>
      <dsp:txXfrm>
        <a:off x="0" y="1384035"/>
        <a:ext cx="6900512" cy="1384035"/>
      </dsp:txXfrm>
    </dsp:sp>
    <dsp:sp modelId="{83B3B2CA-F176-4356-85D9-B765277FECBB}">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007951-E1D9-4FFD-8D0C-568C1338C79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Proximity</a:t>
          </a:r>
          <a:r>
            <a:rPr lang="en-GB" sz="2100" kern="1200"/>
            <a:t> – has both spatial and cultural dynamics. Spatial, refers to the geographical ‘nearness’ of an event, cultural to the ‘relevance’ of an event to an audience</a:t>
          </a:r>
          <a:endParaRPr lang="en-US" sz="2100" kern="1200"/>
        </a:p>
      </dsp:txBody>
      <dsp:txXfrm>
        <a:off x="0" y="2768070"/>
        <a:ext cx="6900512" cy="1384035"/>
      </dsp:txXfrm>
    </dsp:sp>
    <dsp:sp modelId="{32703C9F-8A41-40EB-81CA-E7366AE78AB4}">
      <dsp:nvSpPr>
        <dsp:cNvPr id="0" name=""/>
        <dsp:cNvSpPr/>
      </dsp:nvSpPr>
      <dsp:spPr>
        <a:xfrm>
          <a:off x="0" y="41521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3C011-3F4D-4632-BADC-6B7CEAF9729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Violence or conflict </a:t>
          </a:r>
          <a:r>
            <a:rPr lang="en-GB" sz="2100" kern="1200"/>
            <a:t>– this value is most common to all media as it fulfils the media’s desire to present dramatic events in a graphic way</a:t>
          </a:r>
          <a:endParaRPr lang="en-US" sz="2100" kern="1200"/>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AEF35-2E8E-4D25-ADC8-A9D14F8296B7}">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2D4D8-56FC-4B0C-946E-55C31C943EA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Visual spectacle and graphic imagery </a:t>
          </a:r>
          <a:r>
            <a:rPr lang="en-GB" sz="2300" kern="1200"/>
            <a:t>– TV news offers high quality (moving) images. Potential news stories are only likely to make the news if they can be portrayed in images as well as words</a:t>
          </a:r>
          <a:endParaRPr lang="en-US" sz="2300" kern="1200"/>
        </a:p>
      </dsp:txBody>
      <dsp:txXfrm>
        <a:off x="0" y="2703"/>
        <a:ext cx="6900512" cy="1843578"/>
      </dsp:txXfrm>
    </dsp:sp>
    <dsp:sp modelId="{FB0E6E2D-E8D8-43CE-8130-F979DE167B5B}">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F8E58B-1B17-4F52-803A-51BFB5A545FD}">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Children</a:t>
          </a:r>
          <a:r>
            <a:rPr lang="en-GB" sz="2300" kern="1200"/>
            <a:t> – any crime can be lifted into news visibility if children are associated with it – whether as victims or offenders</a:t>
          </a:r>
          <a:endParaRPr lang="en-US" sz="2300" kern="1200"/>
        </a:p>
      </dsp:txBody>
      <dsp:txXfrm>
        <a:off x="0" y="1846281"/>
        <a:ext cx="6900512" cy="1843578"/>
      </dsp:txXfrm>
    </dsp:sp>
    <dsp:sp modelId="{5A0D9C50-A5FA-4A03-A050-605BD3602355}">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E25B0-85A5-499A-B87D-198E46CA5333}">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Conservative ideology and political diversion </a:t>
          </a:r>
          <a:r>
            <a:rPr lang="en-GB" sz="2300" kern="1200"/>
            <a:t>- all news values have in common their broadly right wing consensus. This agenda emphasises and voices support for the police, more prisons and a tougher criminal justice system</a:t>
          </a:r>
          <a:endParaRPr lang="en-US" sz="23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E26F5-38AB-43A9-8BB7-5366C3452E83}">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24301-73C8-4102-9376-D9FDAD75623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Recent cultural and media theorists reject reports that the public cannot tell when they are being manipulated</a:t>
          </a:r>
          <a:endParaRPr lang="en-US" sz="2500" kern="1200"/>
        </a:p>
      </dsp:txBody>
      <dsp:txXfrm>
        <a:off x="696297" y="538547"/>
        <a:ext cx="4171627" cy="2590157"/>
      </dsp:txXfrm>
    </dsp:sp>
    <dsp:sp modelId="{6C317DBC-4DE9-4CBF-B329-CF60591BACE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40A7C-E4EE-4811-9CCA-31D719AF70E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Nowadays the demonization of those whose lifestyle and beliefs exist outside political, legal, or social norms does not guarantee public or media support</a:t>
          </a:r>
          <a:endParaRPr lang="en-US" sz="25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D2076-0D06-465A-A51D-C8A741250341}" type="datetimeFigureOut">
              <a:rPr lang="en-GB" smtClean="0"/>
              <a:t>21/11/2024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372BE-B4B8-49D8-BC9A-20B874455A88}" type="slidenum">
              <a:rPr lang="en-GB" smtClean="0"/>
              <a:t>‹#›</a:t>
            </a:fld>
            <a:endParaRPr lang="en-GB"/>
          </a:p>
        </p:txBody>
      </p:sp>
    </p:spTree>
    <p:extLst>
      <p:ext uri="{BB962C8B-B14F-4D97-AF65-F5344CB8AC3E}">
        <p14:creationId xmlns:p14="http://schemas.microsoft.com/office/powerpoint/2010/main" val="3113706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TIBlHJwAh5I"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logs.fcdo.gov.uk/petermillett/2012/02/13/the-responsibility-of-the-press/#:~:text=The%20backbone%20of%20any%20democracy,inform%2C%20criticise%20and%20stimulate%20debat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ollege.police.uk/app/engagement-and-communication/engagemen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hmicfrs.justiceinspectorates.gov.uk/uploads/a-review-of-police-relationships-20111213.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moodle.uwtsd.ac.uk/pluginfile.php/390759/mod_resource/content/1/Baby%20P%20and%20the%20Media.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Because we're owned by our members, we put members first.</a:t>
            </a:r>
            <a:endParaRPr lang="en-GB" dirty="0"/>
          </a:p>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 is a subfield within criminology that focuses on the cultural aspects of crime, the public's fascination with criminality, and the idea that crime can be seen as a form of resistance or a participatory performance.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associated with scholars like Jeff Ferrell, emerged as a theoretical perspective in the 1990s. It seeks to understand the cultural, symbolic, and social dimensions of crime and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goes beyond traditional criminological theories that focus solely on the legal and sociological aspects of crime. Instead, Cultural Criminology examines how crime is represented, consumed, and experienced in culture and society.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Public Fascination with Violence and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acknowledges that there is a widespread fascination with violence and crime in society, as evidenced by the popularity of crime-related media, such as true crime documentaries, crime fiction, and reality TV shows.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explores why crime narratives and images hold such appeal for the public and how this fascination shapes perceptions of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Pleasure: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also delves into the idea that some individuals may derive pleasure or excitement from engaging in or consuming crime-related activities, whether it's through participation in deviant subcultures or the consumption of transgressive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Resistance to Authority: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 key element of Cultural Criminology is its alignment with critical criminology, particularly the perspective that criminal acts can be seen as forms of resistance to authority and social norms.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suggests that some acts of deviance or crime can be interpreted as acts of defiance or rebellion against oppressive structures or cultural norms.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a Participatory Performance: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views crime as a form of participatory performance or a "carnival." This means that criminal acts can be symbolic, expressive, and a way for individuals or groups to challenge dominant cultural narratives.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streets and urban spaces are seen as settings where these performances take place, challenging conventional views of crime as merely a threat to social order.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Link to Left 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There is a connection between Cultural Criminology and the left realist approach, as both perspectives emphasize the importance of understanding crime within its cultural and social context.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which we discussed earlier, also highlights the class-bound nature of crime and the impact of social and economic inequalities on criminal behaviour.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Cultural Criminology, associated with scholars like Jeff Ferrell, offers a unique perspective within criminology that focuses on the cultural dimensions of crime, public fascination with criminality, and the idea that crime can be a form of resistance and performance. It seeks to explore the complex interplay between crime, culture, and society, challenging traditional criminological paradigms.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a:t>
            </a:fld>
            <a:endParaRPr lang="en-US"/>
          </a:p>
        </p:txBody>
      </p:sp>
    </p:spTree>
    <p:extLst>
      <p:ext uri="{BB962C8B-B14F-4D97-AF65-F5344CB8AC3E}">
        <p14:creationId xmlns:p14="http://schemas.microsoft.com/office/powerpoint/2010/main" val="48460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6</a:t>
            </a:fld>
            <a:endParaRPr lang="en-US"/>
          </a:p>
        </p:txBody>
      </p:sp>
    </p:spTree>
    <p:extLst>
      <p:ext uri="{BB962C8B-B14F-4D97-AF65-F5344CB8AC3E}">
        <p14:creationId xmlns:p14="http://schemas.microsoft.com/office/powerpoint/2010/main" val="1516303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Newsworthiness and Ideological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Newsworthiness refers to the criteria or values that journalists use to determine which stories are considered suitable for news coverage. These values influence the selection, framing, and presentation of news stories.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journalists share the same ideological values as their audience, it can lead to the normalization of certain interests, perspectives, and values in news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alignment can result in stories that resonate with the majority of their audience, but it may also reinforce existing biases or perspectives within the news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Galtung and </a:t>
            </a:r>
            <a:r>
              <a:rPr lang="en-GB" b="1" i="0" u="none" strike="noStrike" dirty="0" err="1">
                <a:solidFill>
                  <a:srgbClr val="374151"/>
                </a:solidFill>
                <a:effectLst/>
                <a:latin typeface="Arial" panose="020B0604020202020204" pitchFamily="34" charset="0"/>
                <a:cs typeface="Arial" panose="020B0604020202020204" pitchFamily="34" charset="0"/>
              </a:rPr>
              <a:t>Ruge's</a:t>
            </a:r>
            <a:r>
              <a:rPr lang="en-GB" b="1" i="0" u="none" strike="noStrike" dirty="0">
                <a:solidFill>
                  <a:srgbClr val="374151"/>
                </a:solidFill>
                <a:effectLst/>
                <a:latin typeface="Arial" panose="020B0604020202020204" pitchFamily="34" charset="0"/>
                <a:cs typeface="Arial" panose="020B0604020202020204" pitchFamily="34" charset="0"/>
              </a:rPr>
              <a:t> Categorization of News Values (1965/1973):</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Johan Galtung and Mari </a:t>
            </a:r>
            <a:r>
              <a:rPr lang="en-GB" b="0" i="0" u="none" strike="noStrike" dirty="0" err="1">
                <a:solidFill>
                  <a:srgbClr val="374151"/>
                </a:solidFill>
                <a:effectLst/>
                <a:latin typeface="Arial" panose="020B0604020202020204" pitchFamily="34" charset="0"/>
                <a:cs typeface="Arial" panose="020B0604020202020204" pitchFamily="34" charset="0"/>
              </a:rPr>
              <a:t>Holmboe</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Ruge</a:t>
            </a:r>
            <a:r>
              <a:rPr lang="en-GB" b="0" i="0" u="none" strike="noStrike" dirty="0">
                <a:solidFill>
                  <a:srgbClr val="374151"/>
                </a:solidFill>
                <a:effectLst/>
                <a:latin typeface="Arial" panose="020B0604020202020204" pitchFamily="34" charset="0"/>
                <a:cs typeface="Arial" panose="020B0604020202020204" pitchFamily="34" charset="0"/>
              </a:rPr>
              <a:t> were among the first to systematically categorize news values in their influential research. They identified factors that make an event newsworthy, including: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Frequency:</a:t>
            </a:r>
            <a:r>
              <a:rPr lang="en-GB" b="0" i="0" u="none" strike="noStrike" dirty="0">
                <a:solidFill>
                  <a:srgbClr val="374151"/>
                </a:solidFill>
                <a:effectLst/>
                <a:latin typeface="Arial" panose="020B0604020202020204" pitchFamily="34" charset="0"/>
                <a:cs typeface="Arial" panose="020B0604020202020204" pitchFamily="34" charset="0"/>
              </a:rPr>
              <a:t> Rare events are more likely to be considered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Threshold:</a:t>
            </a:r>
            <a:r>
              <a:rPr lang="en-GB" b="0" i="0" u="none" strike="noStrike" dirty="0">
                <a:solidFill>
                  <a:srgbClr val="374151"/>
                </a:solidFill>
                <a:effectLst/>
                <a:latin typeface="Arial" panose="020B0604020202020204" pitchFamily="34" charset="0"/>
                <a:cs typeface="Arial" panose="020B0604020202020204" pitchFamily="34" charset="0"/>
              </a:rPr>
              <a:t> The event must exceed a certain threshold of significance to be covered.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Unambiguity:</a:t>
            </a:r>
            <a:r>
              <a:rPr lang="en-GB" b="0" i="0" u="none" strike="noStrike" dirty="0">
                <a:solidFill>
                  <a:srgbClr val="374151"/>
                </a:solidFill>
                <a:effectLst/>
                <a:latin typeface="Arial" panose="020B0604020202020204" pitchFamily="34" charset="0"/>
                <a:cs typeface="Arial" panose="020B0604020202020204" pitchFamily="34" charset="0"/>
              </a:rPr>
              <a:t> Clear and easily understandable events are preferred.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Negativity:</a:t>
            </a:r>
            <a:r>
              <a:rPr lang="en-GB" b="0" i="0" u="none" strike="noStrike" dirty="0">
                <a:solidFill>
                  <a:srgbClr val="374151"/>
                </a:solidFill>
                <a:effectLst/>
                <a:latin typeface="Arial" panose="020B0604020202020204" pitchFamily="34" charset="0"/>
                <a:cs typeface="Arial" panose="020B0604020202020204" pitchFamily="34" charset="0"/>
              </a:rPr>
              <a:t> Negative events tend to attract more attention.</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Continuity:</a:t>
            </a:r>
            <a:r>
              <a:rPr lang="en-GB" b="0" i="0" u="none" strike="noStrike" dirty="0">
                <a:solidFill>
                  <a:srgbClr val="374151"/>
                </a:solidFill>
                <a:effectLst/>
                <a:latin typeface="Arial" panose="020B0604020202020204" pitchFamily="34" charset="0"/>
                <a:cs typeface="Arial" panose="020B0604020202020204" pitchFamily="34" charset="0"/>
              </a:rPr>
              <a:t> Ongoing stories or developments are more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Relevance:</a:t>
            </a:r>
            <a:r>
              <a:rPr lang="en-GB" b="0" i="0" u="none" strike="noStrike" dirty="0">
                <a:solidFill>
                  <a:srgbClr val="374151"/>
                </a:solidFill>
                <a:effectLst/>
                <a:latin typeface="Arial" panose="020B0604020202020204" pitchFamily="34" charset="0"/>
                <a:cs typeface="Arial" panose="020B0604020202020204" pitchFamily="34" charset="0"/>
              </a:rPr>
              <a:t> Events that are relevant to the audience's interests are prioritized.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Elite Nations/People:</a:t>
            </a:r>
            <a:r>
              <a:rPr lang="en-GB" b="0" i="0" u="none" strike="noStrike" dirty="0">
                <a:solidFill>
                  <a:srgbClr val="374151"/>
                </a:solidFill>
                <a:effectLst/>
                <a:latin typeface="Arial" panose="020B0604020202020204" pitchFamily="34" charset="0"/>
                <a:cs typeface="Arial" panose="020B0604020202020204" pitchFamily="34" charset="0"/>
              </a:rPr>
              <a:t> News about powerful or prominent individuals and nations receives more coverage.</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Steve Chibnall's "Law and Order News" (1975):</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Steve Chibnall's work, "Law and Order News," examined the news values and patterns in crime reporting. He argued that crime stories often align with specific news values, such as negativity, conflict, and elite nations/people.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Chibnall's research highlighted how the portrayal of crime in the media can contribute to public perceptions and attitudes towards crime and criminal justice.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Evolution of News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values are not static and can evolve over time. Societal changes, technological advancements, and shifts in cultural norms can influence what is considered newsworthy.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society changes, news organizations may adapt their criteria for newsworthiness to better align with the interests and concerns of their audience.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Not Meeting All Values for News: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note that a story does not have to meet all news values to make it into the news. Instead, news values serve as guidelines for editors and journalists to make editorial decisions about which stories to cover and how to prioritize them.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newsworthiness is influenced by a set of criteria or values that guide editorial decisions in journalism. Galtung and </a:t>
            </a:r>
            <a:r>
              <a:rPr lang="en-GB" b="0" i="0" u="none" strike="noStrike" dirty="0" err="1">
                <a:solidFill>
                  <a:srgbClr val="374151"/>
                </a:solidFill>
                <a:effectLst/>
                <a:latin typeface="Arial" panose="020B0604020202020204" pitchFamily="34" charset="0"/>
                <a:cs typeface="Arial" panose="020B0604020202020204" pitchFamily="34" charset="0"/>
              </a:rPr>
              <a:t>Ruge's</a:t>
            </a:r>
            <a:r>
              <a:rPr lang="en-GB" b="0" i="0" u="none" strike="noStrike" dirty="0">
                <a:solidFill>
                  <a:srgbClr val="374151"/>
                </a:solidFill>
                <a:effectLst/>
                <a:latin typeface="Arial" panose="020B0604020202020204" pitchFamily="34" charset="0"/>
                <a:cs typeface="Arial" panose="020B0604020202020204" pitchFamily="34" charset="0"/>
              </a:rPr>
              <a:t> categorization of news values and subsequent research, such as Steve Chibnall's work on crime news, have provided valuable insights into the factors that shape news content. These values can evolve over time, and news organizations may prioritize certain values based on their audience's interests and societal changes.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9</a:t>
            </a:fld>
            <a:endParaRPr lang="en-US"/>
          </a:p>
        </p:txBody>
      </p:sp>
    </p:spTree>
    <p:extLst>
      <p:ext uri="{BB962C8B-B14F-4D97-AF65-F5344CB8AC3E}">
        <p14:creationId xmlns:p14="http://schemas.microsoft.com/office/powerpoint/2010/main" val="1724315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10</a:t>
            </a:fld>
            <a:endParaRPr lang="en-US"/>
          </a:p>
        </p:txBody>
      </p:sp>
    </p:spTree>
    <p:extLst>
      <p:ext uri="{BB962C8B-B14F-4D97-AF65-F5344CB8AC3E}">
        <p14:creationId xmlns:p14="http://schemas.microsoft.com/office/powerpoint/2010/main" val="2306661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Rejection of Audience Manipulation: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Recent cultural and media theorists have emphasized that the public is not always passive and easily manipulated by media narratives. These theorists argue that audiences are often more discerning and critical than previously assumed.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and increased access to diverse sources of information have empowered individuals to question, challenge, and interpret media messages for themselves.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Demonization and Public Support: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demonization of individuals or groups whose lifestyles and beliefs fall outside political, legal, or social norms does not guarantee public or media support as it may have in the past.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Society's attitudes and values are evolving, and there is growing recognition of the importance of diversity, inclusivity, and respect for different lifestyles and perspectives.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public reactions to individuals or groups deemed deviant can vary widely, and demonization may not lead to widespread condemnation or negative portrayals in all cases.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and Public Engagement: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relationship between media, the public, and deviance is increasingly complex. While media can influence public perceptions, individuals also actively engage with media content and can critically assess its accuracy, fairness, and bias.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and online communities have provided spaces for diverse voices and alternative narratives, challenging traditional media representations.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Literacy and Critical Thinking:</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education has gained prominence as a means to empower individuals to critically evaluate media content and discern between reliable and unreliable sources of information.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thinking skills enable audiences to question stereotypes, challenge stigmatization, and engage in more informed discussions about deviance and societal norms.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contemporary discussions around the "audience" in the context of deviance and media influence emphasize the agency of individuals in interpreting media messages. There is a growing recognition that audiences are not passive recipients of information and can actively engage with media content, challenge stereotypes, and reject manipulation. Additionally, evolving societal attitudes and values play a significant role in shaping public and media reactions to individuals or groups who exist outside established norms.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12</a:t>
            </a:fld>
            <a:endParaRPr lang="en-US"/>
          </a:p>
        </p:txBody>
      </p:sp>
    </p:spTree>
    <p:extLst>
      <p:ext uri="{BB962C8B-B14F-4D97-AF65-F5344CB8AC3E}">
        <p14:creationId xmlns:p14="http://schemas.microsoft.com/office/powerpoint/2010/main" val="805637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Consumption in the Digital Global Marketplace: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advent of the internet and digital technologies has transformed the way news is produced, distributed, and consumed. Many people now access news online through websites, news apps, and social media platforms.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global marketplace allows individuals to access news from around the world, providing a broader range of perspectives and sources.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Role of Twitter, Blogs, and User-Generated Content (UGC):</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like Twitter, along with blogs and user-generated content, have become influential sources of news. These platforms enable individuals to share real-time updates, eyewitness accounts, and personal opinions on various topics, including crime and justice.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Twitter, in particular, has played a significant role in breaking news stories and facilitating discussions on important issues.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Technologically Savvy Journalists and Online Fodder:</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Journalists have adapted to the digital age by leveraging online sources, including social media and user-generated content, to gather information, verify facts, and report news.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Technologically savvy journalists use online resources to complement their traditional reporting methods and access a broader range of perspectives and eyewitness accounts.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Dilemmas Over Freedom of Speech:</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era has brought about dilemmas related to freedom of speech and content moderation. Online platforms must grapple with issues like misinformation, hate speech, and the spread of extremist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Balancing the principles of free expression with the need to curb harmful content is an ongoing challenge for online platforms and policymakers.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Audience and Advertiser Attraction: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digital age, news organizations face increased competition for audience attention and advertising revenue. This has led to strategies aimed at attracting and retaining audiences.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Some news organizations may prioritise sensational or crime-related stories that are more likely to generate clicks and engagement, potentially skewing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Crime Coverage in the Digital Era:</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landscape has altered the way crime is covered and reported. Crime stories, particularly those with sensational elements or strong visuals, tend to attract attention online.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need to capture audience interest and generate revenue can sometimes result in a focus on certain types of crime stories at the expense of others, potentially distorting the perception of the crime problem.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digital global marketplace has revolutionized news production and consumption. Online platforms, including social media and user-generated content, play a significant role in shaping the news ecosystem. While this has expanded access to diverse information sources, it has also raised challenges related to freedom of speech, content moderation, and the need for news organizations to attract audiences and advertisers in a competitive digital landscape. These dynamics can influence the focus and framing of crime news.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13</a:t>
            </a:fld>
            <a:endParaRPr lang="en-US"/>
          </a:p>
        </p:txBody>
      </p:sp>
    </p:spTree>
    <p:extLst>
      <p:ext uri="{BB962C8B-B14F-4D97-AF65-F5344CB8AC3E}">
        <p14:creationId xmlns:p14="http://schemas.microsoft.com/office/powerpoint/2010/main" val="1599536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Responsibility of the Press | Foreign, Commonwealth &amp; Development Office Blogs</a:t>
            </a:r>
            <a:endParaRPr lang="en-GB" dirty="0"/>
          </a:p>
        </p:txBody>
      </p:sp>
      <p:sp>
        <p:nvSpPr>
          <p:cNvPr id="4" name="Slide Number Placeholder 3"/>
          <p:cNvSpPr>
            <a:spLocks noGrp="1"/>
          </p:cNvSpPr>
          <p:nvPr>
            <p:ph type="sldNum" sz="quarter" idx="5"/>
          </p:nvPr>
        </p:nvSpPr>
        <p:spPr/>
        <p:txBody>
          <a:bodyPr/>
          <a:lstStyle/>
          <a:p>
            <a:fld id="{2F0372BE-B4B8-49D8-BC9A-20B874455A88}" type="slidenum">
              <a:rPr lang="en-GB" smtClean="0"/>
              <a:t>19</a:t>
            </a:fld>
            <a:endParaRPr lang="en-GB"/>
          </a:p>
        </p:txBody>
      </p:sp>
    </p:spTree>
    <p:extLst>
      <p:ext uri="{BB962C8B-B14F-4D97-AF65-F5344CB8AC3E}">
        <p14:creationId xmlns:p14="http://schemas.microsoft.com/office/powerpoint/2010/main" val="2222120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a:t>
            </a:r>
            <a:r>
              <a:rPr lang="en-GB" dirty="0">
                <a:hlinkClick r:id="rId3"/>
              </a:rPr>
              <a:t>Engagement | College of Policing</a:t>
            </a:r>
            <a:endParaRPr lang="en-GB" dirty="0"/>
          </a:p>
          <a:p>
            <a:endParaRPr lang="en-GB" dirty="0"/>
          </a:p>
          <a:p>
            <a:r>
              <a:rPr lang="en-GB" dirty="0"/>
              <a:t>https://www.college.police.uk/app/engagement-and-communication/engagement</a:t>
            </a:r>
          </a:p>
        </p:txBody>
      </p:sp>
      <p:sp>
        <p:nvSpPr>
          <p:cNvPr id="4" name="Slide Number Placeholder 3"/>
          <p:cNvSpPr>
            <a:spLocks noGrp="1"/>
          </p:cNvSpPr>
          <p:nvPr>
            <p:ph type="sldNum" sz="quarter" idx="5"/>
          </p:nvPr>
        </p:nvSpPr>
        <p:spPr/>
        <p:txBody>
          <a:bodyPr/>
          <a:lstStyle/>
          <a:p>
            <a:fld id="{DD2AC2AC-2950-4D90-B1C3-9F02DDF64041}" type="slidenum">
              <a:rPr lang="en-GB" smtClean="0"/>
              <a:t>22</a:t>
            </a:fld>
            <a:endParaRPr lang="en-GB"/>
          </a:p>
        </p:txBody>
      </p:sp>
    </p:spTree>
    <p:extLst>
      <p:ext uri="{BB962C8B-B14F-4D97-AF65-F5344CB8AC3E}">
        <p14:creationId xmlns:p14="http://schemas.microsoft.com/office/powerpoint/2010/main" val="853691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HMIC Formal Document</a:t>
            </a:r>
            <a:endParaRPr lang="en-GB" dirty="0"/>
          </a:p>
        </p:txBody>
      </p:sp>
      <p:sp>
        <p:nvSpPr>
          <p:cNvPr id="4" name="Slide Number Placeholder 3"/>
          <p:cNvSpPr>
            <a:spLocks noGrp="1"/>
          </p:cNvSpPr>
          <p:nvPr>
            <p:ph type="sldNum" sz="quarter" idx="5"/>
          </p:nvPr>
        </p:nvSpPr>
        <p:spPr/>
        <p:txBody>
          <a:bodyPr/>
          <a:lstStyle/>
          <a:p>
            <a:fld id="{2F0372BE-B4B8-49D8-BC9A-20B874455A88}" type="slidenum">
              <a:rPr lang="en-GB" smtClean="0"/>
              <a:t>28</a:t>
            </a:fld>
            <a:endParaRPr lang="en-GB"/>
          </a:p>
        </p:txBody>
      </p:sp>
    </p:spTree>
    <p:extLst>
      <p:ext uri="{BB962C8B-B14F-4D97-AF65-F5344CB8AC3E}">
        <p14:creationId xmlns:p14="http://schemas.microsoft.com/office/powerpoint/2010/main" val="1189261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statement suggests that judgments about the viability of a news story have always been inherent in journalism, but there is a growing concern, particularly since the 1980s, that British media have been "dumbing down" their news coverage by prioritizing stories that amuse the audience.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Judgments in News Storytelling:</a:t>
            </a:r>
            <a:r>
              <a:rPr lang="en-GB" b="0" i="0" u="none" strike="noStrike" dirty="0">
                <a:solidFill>
                  <a:srgbClr val="374151"/>
                </a:solidFill>
                <a:effectLst/>
                <a:latin typeface="Arial" panose="020B0604020202020204" pitchFamily="34" charset="0"/>
                <a:cs typeface="Arial" panose="020B0604020202020204" pitchFamily="34" charset="0"/>
              </a:rPr>
              <a:t> It is accurate to say that journalism involves editorial judgments about what stories to cover, how to frame them, and their significance. Journalists, editors, and news organizations make choices based on perceived newsworthiness, relevance, and audience interest.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Concerns About Dumbing Down:</a:t>
            </a:r>
            <a:r>
              <a:rPr lang="en-GB" b="0" i="0" u="none" strike="noStrike" dirty="0">
                <a:solidFill>
                  <a:srgbClr val="374151"/>
                </a:solidFill>
                <a:effectLst/>
                <a:latin typeface="Arial" panose="020B0604020202020204" pitchFamily="34" charset="0"/>
                <a:cs typeface="Arial" panose="020B0604020202020204" pitchFamily="34" charset="0"/>
              </a:rPr>
              <a:t> The term "dumbing down" in media refers to the criticism that news outlets are prioritizing stories that are sensational, trivial, or designed primarily for entertainment value, often at the expense of more serious or informative content.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Measuring Newsworthiness by Amusement:</a:t>
            </a:r>
            <a:r>
              <a:rPr lang="en-GB" b="0" i="0" u="none" strike="noStrike" dirty="0">
                <a:solidFill>
                  <a:srgbClr val="374151"/>
                </a:solidFill>
                <a:effectLst/>
                <a:latin typeface="Arial" panose="020B0604020202020204" pitchFamily="34" charset="0"/>
                <a:cs typeface="Arial" panose="020B0604020202020204" pitchFamily="34" charset="0"/>
              </a:rPr>
              <a:t> The statement suggests that in recent decades, there has been a trend in British media where newsworthiness is evaluated based on the degree of amusement a story provokes in the audience. This implies that the media may prioritize "clickbait" or entertainment-focused stories to capture audience attention.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this statement reflects a perspective or criticism regarding media practices, and opinions on this matter may vary. Some arguments in favour of such practices may include the need to attract audiences in an increasingly competitive media landscape or to address changing audience preferences. Critics, on the other hand, may argue that a focus on sensational or trivial stories can diminish the quality of news and its ability to inform the public about important issues.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Ultimately, whether one agrees with the statement depends on their perspective on media practices and the evolving role of journalism in the digital age. Media scholars, journalists, and the public often engage in debates about the balance between entertainment and informative news content in contemporary media.</a:t>
            </a:r>
          </a:p>
          <a:p>
            <a:endParaRPr lang="en-GB" dirty="0"/>
          </a:p>
        </p:txBody>
      </p:sp>
      <p:sp>
        <p:nvSpPr>
          <p:cNvPr id="4" name="Slide Number Placeholder 3"/>
          <p:cNvSpPr>
            <a:spLocks noGrp="1"/>
          </p:cNvSpPr>
          <p:nvPr>
            <p:ph type="sldNum" sz="quarter" idx="5"/>
          </p:nvPr>
        </p:nvSpPr>
        <p:spPr/>
        <p:txBody>
          <a:bodyPr/>
          <a:lstStyle/>
          <a:p>
            <a:fld id="{2F0372BE-B4B8-49D8-BC9A-20B874455A88}" type="slidenum">
              <a:rPr lang="en-GB" smtClean="0"/>
              <a:t>29</a:t>
            </a:fld>
            <a:endParaRPr lang="en-GB"/>
          </a:p>
        </p:txBody>
      </p:sp>
    </p:spTree>
    <p:extLst>
      <p:ext uri="{BB962C8B-B14F-4D97-AF65-F5344CB8AC3E}">
        <p14:creationId xmlns:p14="http://schemas.microsoft.com/office/powerpoint/2010/main" val="1677280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F0F0F"/>
                </a:solidFill>
                <a:effectLst/>
                <a:latin typeface="Arial" panose="020B0604020202020204" pitchFamily="34" charset="0"/>
                <a:cs typeface="Arial" panose="020B0604020202020204" pitchFamily="34" charset="0"/>
              </a:rPr>
              <a:t>Top 10 Real-Life Crimes Inspired by Movies and TV – 6min 38sec </a:t>
            </a:r>
          </a:p>
          <a:p>
            <a:endParaRPr lang="en-US" dirty="0"/>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30</a:t>
            </a:fld>
            <a:endParaRPr lang="en-US"/>
          </a:p>
        </p:txBody>
      </p:sp>
    </p:spTree>
    <p:extLst>
      <p:ext uri="{BB962C8B-B14F-4D97-AF65-F5344CB8AC3E}">
        <p14:creationId xmlns:p14="http://schemas.microsoft.com/office/powerpoint/2010/main" val="1667125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Briefing 8 - Media and Child Deaths</a:t>
            </a:r>
            <a:endParaRPr lang="en-GB" dirty="0"/>
          </a:p>
        </p:txBody>
      </p:sp>
      <p:sp>
        <p:nvSpPr>
          <p:cNvPr id="4" name="Slide Number Placeholder 3"/>
          <p:cNvSpPr>
            <a:spLocks noGrp="1"/>
          </p:cNvSpPr>
          <p:nvPr>
            <p:ph type="sldNum" sz="quarter" idx="5"/>
          </p:nvPr>
        </p:nvSpPr>
        <p:spPr/>
        <p:txBody>
          <a:bodyPr/>
          <a:lstStyle/>
          <a:p>
            <a:fld id="{2F0372BE-B4B8-49D8-BC9A-20B874455A88}" type="slidenum">
              <a:rPr lang="en-GB" smtClean="0"/>
              <a:t>33</a:t>
            </a:fld>
            <a:endParaRPr lang="en-GB"/>
          </a:p>
        </p:txBody>
      </p:sp>
    </p:spTree>
    <p:extLst>
      <p:ext uri="{BB962C8B-B14F-4D97-AF65-F5344CB8AC3E}">
        <p14:creationId xmlns:p14="http://schemas.microsoft.com/office/powerpoint/2010/main" val="2037238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F9F1F-1540-3878-9E02-DF9A5DCE29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BAAEA6-70CA-6E96-F3EF-2D76F60F5E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029D7-A3B5-0C69-AC94-6033267F4A58}"/>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0E3D217A-1986-A391-9D16-889BC5C05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11EB2-88F9-47E2-4F0D-E8F436321C41}"/>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3588761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96481-9508-4545-8325-6BCD72334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1A9819-FF47-2966-AE2D-4B9C60ACCF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BBC99D-56FB-93DB-0B94-2F099FA0F227}"/>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A3BEE023-8E14-F7E8-4B85-56E5047E49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4A7EFC-F582-3980-3B5E-4B5417E64F1F}"/>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1867189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EE8A-4948-1EA9-461D-5145D50ED6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E9B486-9193-D00C-A173-3993F37184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D03254-E69B-853E-8B4D-DA486887A585}"/>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A7C26857-2EB8-92EB-2168-C6FB21839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5AE23-7FD4-2A1A-D49E-FACA5A42BA30}"/>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4259601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CD9E-A227-5273-F84E-E6096DE9C9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5D6D2-62D5-0D95-1678-7F66415102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3EACD1-57CE-1E3B-CAFA-316B6AE83B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D36FA1-6795-99D5-185E-412FE8B1F5C3}"/>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6" name="Footer Placeholder 5">
            <a:extLst>
              <a:ext uri="{FF2B5EF4-FFF2-40B4-BE49-F238E27FC236}">
                <a16:creationId xmlns:a16="http://schemas.microsoft.com/office/drawing/2014/main" id="{2D6D4B6A-5F99-A270-76E0-82FA7DFBBC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6A0967-FB4C-1B49-A821-CD1D36CDBCF2}"/>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1579522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2A620-FA5A-553E-106B-143D35FD4D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BE0D24-0157-03D9-23F7-736965E4A9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D79F58-E0B5-E803-D71F-1AB46D2562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2DE48A-94D4-8DBB-E7F5-A1E37CA79E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7212EB-2238-6DBD-6933-17FC2D473D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73E7B8-AD7D-AABC-9586-F9803173B39F}"/>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8" name="Footer Placeholder 7">
            <a:extLst>
              <a:ext uri="{FF2B5EF4-FFF2-40B4-BE49-F238E27FC236}">
                <a16:creationId xmlns:a16="http://schemas.microsoft.com/office/drawing/2014/main" id="{41B03D73-43C7-57B5-29CE-8855BAF98F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34B0AF8-E992-AEC7-4DB7-B13A9A4CC678}"/>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3521216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CD42-CB46-BE13-0FC0-9B7BA533FB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03DAAD-3FD1-5F94-1E80-2C86C2247722}"/>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4" name="Footer Placeholder 3">
            <a:extLst>
              <a:ext uri="{FF2B5EF4-FFF2-40B4-BE49-F238E27FC236}">
                <a16:creationId xmlns:a16="http://schemas.microsoft.com/office/drawing/2014/main" id="{2904C56C-C558-0F40-50E8-D55199E31C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5B40D6-9D81-7322-C459-24BD92620EB4}"/>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153330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83F776-D6EC-DF5C-3C94-CDF12E103F63}"/>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3" name="Footer Placeholder 2">
            <a:extLst>
              <a:ext uri="{FF2B5EF4-FFF2-40B4-BE49-F238E27FC236}">
                <a16:creationId xmlns:a16="http://schemas.microsoft.com/office/drawing/2014/main" id="{11E055D2-8D9B-78E9-9E41-603C58B250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25D908-FEC9-41C9-0E97-C1CB4851A303}"/>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3092416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D87D-2E2D-7888-E481-74C114E8BE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432C44-79D6-8231-4C43-6C4ED3173A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EDA480-8C76-C487-92BD-D7520A192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A7D41A-B51D-DABC-023D-76B6D4686D70}"/>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6" name="Footer Placeholder 5">
            <a:extLst>
              <a:ext uri="{FF2B5EF4-FFF2-40B4-BE49-F238E27FC236}">
                <a16:creationId xmlns:a16="http://schemas.microsoft.com/office/drawing/2014/main" id="{23D54D6A-839A-A194-358A-FFED540FAD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29C82-15B5-E2CA-67F1-8F200F54DEA2}"/>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144226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D102B-52B1-1C3A-5B15-41097AF9F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48D03F-14C2-7566-4684-ED23A483A9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C5A910-4C45-95D7-8A55-A08B31296E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47A56C-7BA2-8B77-CA62-5B09553CF1EF}"/>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6" name="Footer Placeholder 5">
            <a:extLst>
              <a:ext uri="{FF2B5EF4-FFF2-40B4-BE49-F238E27FC236}">
                <a16:creationId xmlns:a16="http://schemas.microsoft.com/office/drawing/2014/main" id="{F4BE9A61-6255-A4B3-5217-E7F5CD6BD7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16AF8-081C-9387-F02C-9CD16D860B24}"/>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221683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A6B1-31D1-0CA9-9EC7-7FB28D7A17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774DDE-2AF2-867F-2864-706276F0D1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5FE13-6DA1-6D65-0E63-D2104B1D5014}"/>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58892BD1-DFEC-E071-D907-8CDCF63A1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20E8B-7BD8-0EDE-CBD6-0705FE9A4E10}"/>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2390346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FBD5D-62D8-58D3-F812-05EFDB15C1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0437A6-C94C-6F60-DFA9-4DD1F15F3D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A2185E-1C97-5E8B-3162-F6D95176AF00}"/>
              </a:ext>
            </a:extLst>
          </p:cNvPr>
          <p:cNvSpPr>
            <a:spLocks noGrp="1"/>
          </p:cNvSpPr>
          <p:nvPr>
            <p:ph type="dt" sz="half" idx="10"/>
          </p:nvPr>
        </p:nvSpPr>
        <p:spPr/>
        <p:txBody>
          <a:body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299C06F9-1969-75B4-D0CE-FA3688FF5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CC236-6F4C-D5D4-08AA-196DD6520112}"/>
              </a:ext>
            </a:extLst>
          </p:cNvPr>
          <p:cNvSpPr>
            <a:spLocks noGrp="1"/>
          </p:cNvSpPr>
          <p:nvPr>
            <p:ph type="sldNum" sz="quarter" idx="12"/>
          </p:nvPr>
        </p:nvSpPr>
        <p:spPr/>
        <p:txBody>
          <a:bodyPr/>
          <a:lstStyle/>
          <a:p>
            <a:fld id="{AC7AECCD-AAC4-43FE-826C-F219F27F3552}" type="slidenum">
              <a:rPr lang="en-GB" smtClean="0"/>
              <a:t>‹#›</a:t>
            </a:fld>
            <a:endParaRPr lang="en-GB"/>
          </a:p>
        </p:txBody>
      </p:sp>
    </p:spTree>
    <p:extLst>
      <p:ext uri="{BB962C8B-B14F-4D97-AF65-F5344CB8AC3E}">
        <p14:creationId xmlns:p14="http://schemas.microsoft.com/office/powerpoint/2010/main" val="4109487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657029-366C-61CF-7F54-D6D89391FA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6262C0-9881-643C-186F-876004D6D4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AED97-FE36-2A85-F711-1F40D8A15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1300F2-3574-437A-9981-CE45D3F2BEE1}" type="datetimeFigureOut">
              <a:rPr lang="en-GB" smtClean="0"/>
              <a:t>21/11/2024</a:t>
            </a:fld>
            <a:endParaRPr lang="en-GB"/>
          </a:p>
        </p:txBody>
      </p:sp>
      <p:sp>
        <p:nvSpPr>
          <p:cNvPr id="5" name="Footer Placeholder 4">
            <a:extLst>
              <a:ext uri="{FF2B5EF4-FFF2-40B4-BE49-F238E27FC236}">
                <a16:creationId xmlns:a16="http://schemas.microsoft.com/office/drawing/2014/main" id="{51402690-1B91-C21A-13C1-5B683B8DB7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1C143F8-7433-9DAC-2CED-402FF99BA6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7AECCD-AAC4-43FE-826C-F219F27F3552}" type="slidenum">
              <a:rPr lang="en-GB" smtClean="0"/>
              <a:t>‹#›</a:t>
            </a:fld>
            <a:endParaRPr lang="en-GB"/>
          </a:p>
        </p:txBody>
      </p:sp>
    </p:spTree>
    <p:extLst>
      <p:ext uri="{BB962C8B-B14F-4D97-AF65-F5344CB8AC3E}">
        <p14:creationId xmlns:p14="http://schemas.microsoft.com/office/powerpoint/2010/main" val="4257981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ameeribrahim.com/2014/08/11/the-paparazzi-circus/" TargetMode="External"/><Relationship Id="rId2" Type="http://schemas.openxmlformats.org/officeDocument/2006/relationships/image" Target="../media/image20.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jonkepa.wordpress.com/2008/11/16/el-caso-de-baby-p-conmociona-reino-unido/"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policeconduct.gov.uk/news/investigation-report-offensive-whatsapp-messages-officers-linked-wayne-couze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3DFB-E68D-6DE9-E50D-182D56387F97}"/>
              </a:ext>
            </a:extLst>
          </p:cNvPr>
          <p:cNvSpPr>
            <a:spLocks noGrp="1"/>
          </p:cNvSpPr>
          <p:nvPr>
            <p:ph type="ctrTitle"/>
          </p:nvPr>
        </p:nvSpPr>
        <p:spPr>
          <a:xfrm>
            <a:off x="804672" y="4267832"/>
            <a:ext cx="4805996" cy="1297115"/>
          </a:xfrm>
        </p:spPr>
        <p:txBody>
          <a:bodyPr anchor="t">
            <a:normAutofit/>
          </a:bodyPr>
          <a:lstStyle/>
          <a:p>
            <a:pPr algn="l"/>
            <a:r>
              <a:rPr lang="en-GB" sz="4000">
                <a:solidFill>
                  <a:schemeClr val="tx2"/>
                </a:solidFill>
              </a:rPr>
              <a:t>Public Protection &amp; Media</a:t>
            </a:r>
          </a:p>
        </p:txBody>
      </p:sp>
      <p:sp>
        <p:nvSpPr>
          <p:cNvPr id="3" name="Subtitle 2">
            <a:extLst>
              <a:ext uri="{FF2B5EF4-FFF2-40B4-BE49-F238E27FC236}">
                <a16:creationId xmlns:a16="http://schemas.microsoft.com/office/drawing/2014/main" id="{D21E388F-0C18-442E-1D67-9FDCF7B2ED72}"/>
              </a:ext>
            </a:extLst>
          </p:cNvPr>
          <p:cNvSpPr>
            <a:spLocks noGrp="1"/>
          </p:cNvSpPr>
          <p:nvPr>
            <p:ph type="subTitle" idx="1"/>
          </p:nvPr>
        </p:nvSpPr>
        <p:spPr>
          <a:xfrm>
            <a:off x="804672" y="3428999"/>
            <a:ext cx="4805691" cy="838831"/>
          </a:xfrm>
        </p:spPr>
        <p:txBody>
          <a:bodyPr anchor="b">
            <a:normAutofit/>
          </a:bodyPr>
          <a:lstStyle/>
          <a:p>
            <a:pPr algn="l"/>
            <a:r>
              <a:rPr lang="en-GB" sz="2000" dirty="0">
                <a:solidFill>
                  <a:schemeClr val="tx2"/>
                </a:solidFill>
              </a:rPr>
              <a:t>Week 8</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Newspaper">
            <a:extLst>
              <a:ext uri="{FF2B5EF4-FFF2-40B4-BE49-F238E27FC236}">
                <a16:creationId xmlns:a16="http://schemas.microsoft.com/office/drawing/2014/main" id="{597DBCCD-F3DD-684D-0BF2-E0DBA13A6D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1622445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2E2A-446A-FFC6-9279-EA0EEC1A0C25}"/>
              </a:ext>
            </a:extLst>
          </p:cNvPr>
          <p:cNvSpPr>
            <a:spLocks noGrp="1"/>
          </p:cNvSpPr>
          <p:nvPr>
            <p:ph type="title"/>
          </p:nvPr>
        </p:nvSpPr>
        <p:spPr>
          <a:xfrm>
            <a:off x="838200" y="365126"/>
            <a:ext cx="10515600" cy="713048"/>
          </a:xfrm>
        </p:spPr>
        <p:txBody>
          <a:bodyPr/>
          <a:lstStyle/>
          <a:p>
            <a:r>
              <a:rPr lang="en-GB" dirty="0"/>
              <a:t>Assignment 2</a:t>
            </a:r>
          </a:p>
        </p:txBody>
      </p:sp>
      <p:sp>
        <p:nvSpPr>
          <p:cNvPr id="3" name="Content Placeholder 2">
            <a:extLst>
              <a:ext uri="{FF2B5EF4-FFF2-40B4-BE49-F238E27FC236}">
                <a16:creationId xmlns:a16="http://schemas.microsoft.com/office/drawing/2014/main" id="{3202FBE1-6267-BECB-B421-19154460B65B}"/>
              </a:ext>
            </a:extLst>
          </p:cNvPr>
          <p:cNvSpPr>
            <a:spLocks noGrp="1"/>
          </p:cNvSpPr>
          <p:nvPr>
            <p:ph idx="1"/>
          </p:nvPr>
        </p:nvSpPr>
        <p:spPr>
          <a:xfrm>
            <a:off x="838200" y="1310185"/>
            <a:ext cx="10515600" cy="4866778"/>
          </a:xfrm>
        </p:spPr>
        <p:txBody>
          <a:bodyPr>
            <a:normAutofit/>
          </a:bodyPr>
          <a:lstStyle/>
          <a:p>
            <a:pPr>
              <a:lnSpc>
                <a:spcPct val="115000"/>
              </a:lnSpc>
            </a:pPr>
            <a:r>
              <a:rPr lang="en-GB" sz="2000" dirty="0">
                <a:solidFill>
                  <a:srgbClr val="111111"/>
                </a:solidFill>
                <a:effectLst/>
                <a:latin typeface="Calibri" panose="020F0502020204030204" pitchFamily="34" charset="0"/>
                <a:ea typeface="MS Gothic" panose="020B0609070205080204" pitchFamily="49" charset="-128"/>
                <a:cs typeface="Calibri" panose="020F0502020204030204" pitchFamily="34" charset="0"/>
              </a:rPr>
              <a:t>What are the ethical implications of surveillance in counter-terrorism efforts?</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15000"/>
              </a:lnSpc>
            </a:pPr>
            <a:r>
              <a:rPr lang="en-GB" sz="2000" dirty="0">
                <a:solidFill>
                  <a:srgbClr val="111111"/>
                </a:solidFill>
                <a:effectLst/>
                <a:latin typeface="Calibri" panose="020F0502020204030204" pitchFamily="34" charset="0"/>
                <a:ea typeface="MS Gothic" panose="020B0609070205080204" pitchFamily="49" charset="-128"/>
                <a:cs typeface="Calibri" panose="020F0502020204030204" pitchFamily="34" charset="0"/>
              </a:rPr>
              <a:t>Investigate comprehensively a real-life case of abuse and analyse the victim's journey, the support they received or not and the outcomes of the case.</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15000"/>
              </a:lnSpc>
            </a:pPr>
            <a:r>
              <a:rPr lang="en-GB" sz="2000" dirty="0">
                <a:effectLst/>
                <a:latin typeface="Calibri" panose="020F0502020204030204" pitchFamily="34" charset="0"/>
                <a:ea typeface="MS Gothic" panose="020B0609070205080204" pitchFamily="49" charset="-128"/>
                <a:cs typeface="Calibri" panose="020F0502020204030204" pitchFamily="34" charset="0"/>
              </a:rPr>
              <a:t>The Role of Media in Public Protection. Evaluate if media outlets have a responsibility on the impact of public safety and perception?</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15000"/>
              </a:lnSpc>
            </a:pPr>
            <a:r>
              <a:rPr lang="en-GB" sz="2000" dirty="0">
                <a:solidFill>
                  <a:srgbClr val="000000"/>
                </a:solidFill>
                <a:effectLst/>
                <a:latin typeface="Calibri" panose="020F0502020204030204" pitchFamily="34" charset="0"/>
                <a:ea typeface="MS Gothic" panose="020B0609070205080204" pitchFamily="49" charset="-128"/>
                <a:cs typeface="Calibri" panose="020F0502020204030204" pitchFamily="34" charset="0"/>
              </a:rPr>
              <a:t>Critically evaluate why public protection is a critical component of counter-terrorism efforts.</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15000"/>
              </a:lnSpc>
            </a:pPr>
            <a:r>
              <a:rPr lang="en-GB" sz="2000" dirty="0">
                <a:solidFill>
                  <a:srgbClr val="000000"/>
                </a:solidFill>
                <a:effectLst/>
                <a:latin typeface="Calibri" panose="020F0502020204030204" pitchFamily="34" charset="0"/>
                <a:ea typeface="MS Gothic" panose="020B0609070205080204" pitchFamily="49" charset="-128"/>
                <a:cs typeface="Calibri" panose="020F0502020204030204" pitchFamily="34" charset="0"/>
              </a:rPr>
              <a:t>Critically assess the impact of counter-terrorism laws on minority communities. </a:t>
            </a:r>
          </a:p>
          <a:p>
            <a:pPr>
              <a:lnSpc>
                <a:spcPct val="115000"/>
              </a:lnSpc>
            </a:pPr>
            <a:r>
              <a:rPr lang="en-GB" sz="2000" dirty="0">
                <a:solidFill>
                  <a:srgbClr val="000000"/>
                </a:solidFill>
                <a:latin typeface="Calibri" panose="020F0502020204030204" pitchFamily="34" charset="0"/>
                <a:ea typeface="MS Gothic" panose="020B0609070205080204" pitchFamily="49" charset="-128"/>
                <a:cs typeface="Calibri" panose="020F0502020204030204" pitchFamily="34" charset="0"/>
              </a:rPr>
              <a:t>G</a:t>
            </a:r>
            <a:r>
              <a:rPr lang="en-GB" sz="2000" dirty="0">
                <a:effectLst/>
                <a:latin typeface="Calibri" panose="020F0502020204030204" pitchFamily="34" charset="0"/>
                <a:ea typeface="MS Gothic" panose="020B0609070205080204" pitchFamily="49" charset="-128"/>
                <a:cs typeface="Calibri" panose="020F0502020204030204" pitchFamily="34" charset="0"/>
              </a:rPr>
              <a:t>roup presentation which will be 10-minute per person presenting on ONE of the questions above.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457200"/>
            <a:r>
              <a:rPr lang="en-GB" sz="2000" dirty="0">
                <a:effectLst/>
                <a:latin typeface="Calibri" panose="020F0502020204030204" pitchFamily="34" charset="0"/>
                <a:ea typeface="MS Gothic" panose="020B0609070205080204" pitchFamily="49" charset="-128"/>
                <a:cs typeface="Calibri" panose="020F0502020204030204" pitchFamily="34" charset="0"/>
              </a:rPr>
              <a:t>Up to 4 people per-group only.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15000"/>
              </a:lnSpc>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97287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8F104-145E-46E0-9FA0-1BBBC3F1DA7B}"/>
              </a:ext>
            </a:extLst>
          </p:cNvPr>
          <p:cNvSpPr>
            <a:spLocks noGrp="1"/>
          </p:cNvSpPr>
          <p:nvPr>
            <p:ph type="title"/>
          </p:nvPr>
        </p:nvSpPr>
        <p:spPr>
          <a:xfrm>
            <a:off x="640080" y="329184"/>
            <a:ext cx="6894576" cy="1783080"/>
          </a:xfrm>
        </p:spPr>
        <p:txBody>
          <a:bodyPr anchor="b">
            <a:normAutofit/>
          </a:bodyPr>
          <a:lstStyle/>
          <a:p>
            <a:r>
              <a:rPr lang="en-GB" sz="5400" b="1"/>
              <a:t>Cultural Criminology</a:t>
            </a:r>
            <a:endParaRPr lang="en-GB" sz="5400"/>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C389A4-B7B2-4F1E-9EC2-61B37B8AD051}"/>
              </a:ext>
            </a:extLst>
          </p:cNvPr>
          <p:cNvSpPr>
            <a:spLocks noGrp="1"/>
          </p:cNvSpPr>
          <p:nvPr>
            <p:ph idx="1"/>
          </p:nvPr>
        </p:nvSpPr>
        <p:spPr>
          <a:xfrm>
            <a:off x="640080" y="2706624"/>
            <a:ext cx="6894576" cy="3483864"/>
          </a:xfrm>
        </p:spPr>
        <p:txBody>
          <a:bodyPr>
            <a:normAutofit/>
          </a:bodyPr>
          <a:lstStyle/>
          <a:p>
            <a:r>
              <a:rPr lang="en-GB" sz="2200" dirty="0">
                <a:latin typeface="Arial" panose="020B0604020202020204" pitchFamily="34" charset="0"/>
                <a:cs typeface="Arial" panose="020B0604020202020204" pitchFamily="34" charset="0"/>
              </a:rPr>
              <a:t>Associated with works of Jeff Ferrell (1995) – seeks to understand public fascination with violence and crime </a:t>
            </a:r>
            <a:r>
              <a:rPr lang="en-GB" sz="2200" b="1" dirty="0">
                <a:latin typeface="Arial" panose="020B0604020202020204" pitchFamily="34" charset="0"/>
                <a:cs typeface="Arial" panose="020B0604020202020204" pitchFamily="34" charset="0"/>
              </a:rPr>
              <a:t>AND</a:t>
            </a:r>
            <a:r>
              <a:rPr lang="en-GB" sz="2200" dirty="0">
                <a:latin typeface="Arial" panose="020B0604020202020204" pitchFamily="34" charset="0"/>
                <a:cs typeface="Arial" panose="020B0604020202020204" pitchFamily="34" charset="0"/>
              </a:rPr>
              <a:t> crime as pleasure</a:t>
            </a:r>
            <a:endParaRPr lang="en-GB" sz="220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Crime becomes a participatory performance or a ‘carnival’ – the streets become the theatre</a:t>
            </a:r>
            <a:endParaRPr lang="en-GB"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a:p>
            <a:pPr marL="0" indent="0">
              <a:buNone/>
            </a:pPr>
            <a:endParaRPr lang="en-GB" sz="2200"/>
          </a:p>
        </p:txBody>
      </p:sp>
      <p:pic>
        <p:nvPicPr>
          <p:cNvPr id="7" name="Picture 6">
            <a:extLst>
              <a:ext uri="{FF2B5EF4-FFF2-40B4-BE49-F238E27FC236}">
                <a16:creationId xmlns:a16="http://schemas.microsoft.com/office/drawing/2014/main" id="{EC14231F-D3F1-5017-762F-F02B1A475C43}"/>
              </a:ext>
            </a:extLst>
          </p:cNvPr>
          <p:cNvPicPr>
            <a:picLocks noChangeAspect="1"/>
          </p:cNvPicPr>
          <p:nvPr/>
        </p:nvPicPr>
        <p:blipFill>
          <a:blip r:embed="rId3"/>
          <a:stretch>
            <a:fillRect/>
          </a:stretch>
        </p:blipFill>
        <p:spPr>
          <a:xfrm>
            <a:off x="7863840" y="875027"/>
            <a:ext cx="4014216" cy="2338280"/>
          </a:xfrm>
          <a:prstGeom prst="rect">
            <a:avLst/>
          </a:prstGeom>
        </p:spPr>
      </p:pic>
      <p:pic>
        <p:nvPicPr>
          <p:cNvPr id="5" name="Picture 4">
            <a:extLst>
              <a:ext uri="{FF2B5EF4-FFF2-40B4-BE49-F238E27FC236}">
                <a16:creationId xmlns:a16="http://schemas.microsoft.com/office/drawing/2014/main" id="{3546F3F1-A636-4376-CB9C-A57D0AD1EA84}"/>
              </a:ext>
            </a:extLst>
          </p:cNvPr>
          <p:cNvPicPr>
            <a:picLocks noChangeAspect="1"/>
          </p:cNvPicPr>
          <p:nvPr/>
        </p:nvPicPr>
        <p:blipFill>
          <a:blip r:embed="rId4"/>
          <a:stretch>
            <a:fillRect/>
          </a:stretch>
        </p:blipFill>
        <p:spPr>
          <a:xfrm>
            <a:off x="7909991" y="4079193"/>
            <a:ext cx="3903626" cy="2176272"/>
          </a:xfrm>
          <a:prstGeom prst="rect">
            <a:avLst/>
          </a:prstGeom>
        </p:spPr>
      </p:pic>
    </p:spTree>
    <p:extLst>
      <p:ext uri="{BB962C8B-B14F-4D97-AF65-F5344CB8AC3E}">
        <p14:creationId xmlns:p14="http://schemas.microsoft.com/office/powerpoint/2010/main" val="1267976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275" name="Picture 1127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1277" name="Rectangle 1127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79" name="Rectangle 1127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5B904EF-9FF0-AB57-C7E8-61C927ECF890}"/>
              </a:ext>
            </a:extLst>
          </p:cNvPr>
          <p:cNvSpPr>
            <a:spLocks noGrp="1"/>
          </p:cNvSpPr>
          <p:nvPr>
            <p:ph type="title"/>
          </p:nvPr>
        </p:nvSpPr>
        <p:spPr>
          <a:xfrm>
            <a:off x="6597016" y="905011"/>
            <a:ext cx="4589328" cy="1889135"/>
          </a:xfrm>
        </p:spPr>
        <p:txBody>
          <a:bodyPr anchor="b">
            <a:normAutofit/>
          </a:bodyPr>
          <a:lstStyle/>
          <a:p>
            <a:r>
              <a:rPr lang="en-GB" sz="4800"/>
              <a:t>Moral Panic</a:t>
            </a:r>
          </a:p>
        </p:txBody>
      </p:sp>
      <p:pic>
        <p:nvPicPr>
          <p:cNvPr id="11266" name="Picture 2" descr="Zombie data, racial moral panic and the professional managerial classes in  British Universities">
            <a:extLst>
              <a:ext uri="{FF2B5EF4-FFF2-40B4-BE49-F238E27FC236}">
                <a16:creationId xmlns:a16="http://schemas.microsoft.com/office/drawing/2014/main" id="{D1B40C75-9374-133C-2A6F-112520F44C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807" y="1471639"/>
            <a:ext cx="5468347" cy="39059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70B416-A18F-128F-E046-406F9BB3B66F}"/>
              </a:ext>
            </a:extLst>
          </p:cNvPr>
          <p:cNvSpPr>
            <a:spLocks noGrp="1"/>
          </p:cNvSpPr>
          <p:nvPr>
            <p:ph idx="1"/>
          </p:nvPr>
        </p:nvSpPr>
        <p:spPr>
          <a:xfrm>
            <a:off x="6597016" y="2965592"/>
            <a:ext cx="4589328" cy="2987397"/>
          </a:xfrm>
        </p:spPr>
        <p:txBody>
          <a:bodyPr>
            <a:normAutofit/>
          </a:bodyPr>
          <a:lstStyle/>
          <a:p>
            <a:pPr marL="0" indent="0">
              <a:buNone/>
            </a:pPr>
            <a:r>
              <a:rPr lang="en-GB" sz="1800">
                <a:latin typeface="Arial" panose="020B0604020202020204" pitchFamily="34" charset="0"/>
                <a:cs typeface="Arial" panose="020B0604020202020204" pitchFamily="34" charset="0"/>
              </a:rPr>
              <a:t>“Societies appear to be subject, every now and then, to periods of moral panic. A condition, episode, person or group of persons emerges to become defined as a threat to societal values and interests; it’s nature is presented in a stylised and stereotypical fashion by the mass media...”</a:t>
            </a:r>
          </a:p>
          <a:p>
            <a:pPr marL="0" indent="0">
              <a:buNone/>
            </a:pPr>
            <a:r>
              <a:rPr lang="en-GB" sz="1800">
                <a:latin typeface="Arial" panose="020B0604020202020204" pitchFamily="34" charset="0"/>
                <a:cs typeface="Arial" panose="020B0604020202020204" pitchFamily="34" charset="0"/>
              </a:rPr>
              <a:t> (Cohen, 1972: 9)</a:t>
            </a:r>
          </a:p>
          <a:p>
            <a:endParaRPr lang="en-GB" sz="1800"/>
          </a:p>
        </p:txBody>
      </p:sp>
    </p:spTree>
    <p:extLst>
      <p:ext uri="{BB962C8B-B14F-4D97-AF65-F5344CB8AC3E}">
        <p14:creationId xmlns:p14="http://schemas.microsoft.com/office/powerpoint/2010/main" val="208916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429A-06BF-EE59-324C-EA7848DD572F}"/>
              </a:ext>
            </a:extLst>
          </p:cNvPr>
          <p:cNvSpPr>
            <a:spLocks noGrp="1"/>
          </p:cNvSpPr>
          <p:nvPr>
            <p:ph type="title"/>
          </p:nvPr>
        </p:nvSpPr>
        <p:spPr/>
        <p:txBody>
          <a:bodyPr/>
          <a:lstStyle/>
          <a:p>
            <a:r>
              <a:rPr lang="en-GB" dirty="0"/>
              <a:t>Moral Panic – 5 Key Features</a:t>
            </a:r>
          </a:p>
        </p:txBody>
      </p:sp>
      <p:sp>
        <p:nvSpPr>
          <p:cNvPr id="3" name="Content Placeholder 2">
            <a:extLst>
              <a:ext uri="{FF2B5EF4-FFF2-40B4-BE49-F238E27FC236}">
                <a16:creationId xmlns:a16="http://schemas.microsoft.com/office/drawing/2014/main" id="{9DD456AF-78D8-B974-669D-0855ED4725C3}"/>
              </a:ext>
            </a:extLst>
          </p:cNvPr>
          <p:cNvSpPr>
            <a:spLocks noGrp="1"/>
          </p:cNvSpPr>
          <p:nvPr>
            <p:ph idx="1"/>
          </p:nvPr>
        </p:nvSpPr>
        <p:spPr/>
        <p:txBody>
          <a:bodyPr/>
          <a:lstStyle/>
          <a:p>
            <a:pPr marL="514350" indent="-514350">
              <a:buFont typeface="+mj-lt"/>
              <a:buAutoNum type="arabicParenR"/>
            </a:pPr>
            <a:r>
              <a:rPr lang="en-GB" sz="2800" dirty="0">
                <a:latin typeface="Arial" panose="020B0604020202020204" pitchFamily="34" charset="0"/>
                <a:cs typeface="Arial" panose="020B0604020202020204" pitchFamily="34" charset="0"/>
              </a:rPr>
              <a:t>Media take an ordinary event and present it as something extraordinary </a:t>
            </a:r>
          </a:p>
          <a:p>
            <a:pPr marL="514350" indent="-514350">
              <a:buFont typeface="+mj-lt"/>
              <a:buAutoNum type="arabicParenR"/>
            </a:pPr>
            <a:r>
              <a:rPr lang="en-GB" sz="2800" dirty="0">
                <a:latin typeface="Arial" panose="020B0604020202020204" pitchFamily="34" charset="0"/>
                <a:cs typeface="Arial" panose="020B0604020202020204" pitchFamily="34" charset="0"/>
              </a:rPr>
              <a:t>Deviance amplification occurs when ‘authorities’ demonise these perceived wrong-doers</a:t>
            </a:r>
          </a:p>
          <a:p>
            <a:pPr marL="514350" indent="-514350">
              <a:buFont typeface="+mj-lt"/>
              <a:buAutoNum type="arabicParenR"/>
            </a:pPr>
            <a:r>
              <a:rPr lang="en-GB" sz="2800" dirty="0">
                <a:latin typeface="Arial" panose="020B0604020202020204" pitchFamily="34" charset="0"/>
                <a:cs typeface="Arial" panose="020B0604020202020204" pitchFamily="34" charset="0"/>
              </a:rPr>
              <a:t>They clarify moral boundaries in society, creating consensus and concern</a:t>
            </a:r>
          </a:p>
          <a:p>
            <a:pPr marL="514350" indent="-514350">
              <a:buFont typeface="+mj-lt"/>
              <a:buAutoNum type="arabicParenR"/>
            </a:pPr>
            <a:r>
              <a:rPr lang="en-GB" sz="2800" dirty="0">
                <a:latin typeface="Arial" panose="020B0604020202020204" pitchFamily="34" charset="0"/>
                <a:cs typeface="Arial" panose="020B0604020202020204" pitchFamily="34" charset="0"/>
              </a:rPr>
              <a:t>They occur during periods of rapid social change</a:t>
            </a:r>
          </a:p>
          <a:p>
            <a:pPr marL="514350" indent="-514350">
              <a:buFont typeface="+mj-lt"/>
              <a:buAutoNum type="arabicParenR"/>
            </a:pPr>
            <a:r>
              <a:rPr lang="en-GB" sz="2800" dirty="0">
                <a:latin typeface="Arial" panose="020B0604020202020204" pitchFamily="34" charset="0"/>
                <a:cs typeface="Arial" panose="020B0604020202020204" pitchFamily="34" charset="0"/>
              </a:rPr>
              <a:t>Usually young people are targeted as they symbolise the future of society</a:t>
            </a:r>
          </a:p>
          <a:p>
            <a:endParaRPr lang="en-GB" dirty="0"/>
          </a:p>
        </p:txBody>
      </p:sp>
    </p:spTree>
    <p:extLst>
      <p:ext uri="{BB962C8B-B14F-4D97-AF65-F5344CB8AC3E}">
        <p14:creationId xmlns:p14="http://schemas.microsoft.com/office/powerpoint/2010/main" val="1401858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00067-F3C0-4C80-886B-7F95FFB157F6}"/>
              </a:ext>
            </a:extLst>
          </p:cNvPr>
          <p:cNvSpPr>
            <a:spLocks noGrp="1"/>
          </p:cNvSpPr>
          <p:nvPr>
            <p:ph type="title"/>
          </p:nvPr>
        </p:nvSpPr>
        <p:spPr>
          <a:xfrm>
            <a:off x="635000" y="640823"/>
            <a:ext cx="3418659" cy="5583148"/>
          </a:xfrm>
        </p:spPr>
        <p:txBody>
          <a:bodyPr anchor="ctr">
            <a:normAutofit/>
          </a:bodyPr>
          <a:lstStyle/>
          <a:p>
            <a:r>
              <a:rPr lang="en-GB" sz="3400"/>
              <a:t>Newsworthiness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083232-34AD-6814-F11F-FC452BAC4342}"/>
              </a:ext>
            </a:extLst>
          </p:cNvPr>
          <p:cNvGraphicFramePr>
            <a:graphicFrameLocks noGrp="1"/>
          </p:cNvGraphicFramePr>
          <p:nvPr>
            <p:ph idx="1"/>
            <p:extLst>
              <p:ext uri="{D42A27DB-BD31-4B8C-83A1-F6EECF244321}">
                <p14:modId xmlns:p14="http://schemas.microsoft.com/office/powerpoint/2010/main" val="14073168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6685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98EA5-0BDA-97D0-D95A-90681DBF7B2F}"/>
              </a:ext>
            </a:extLst>
          </p:cNvPr>
          <p:cNvSpPr>
            <a:spLocks noGrp="1"/>
          </p:cNvSpPr>
          <p:nvPr>
            <p:ph type="title"/>
          </p:nvPr>
        </p:nvSpPr>
        <p:spPr>
          <a:xfrm>
            <a:off x="635000" y="640823"/>
            <a:ext cx="3418659" cy="5583148"/>
          </a:xfrm>
        </p:spPr>
        <p:txBody>
          <a:bodyPr anchor="ctr">
            <a:normAutofit/>
          </a:bodyPr>
          <a:lstStyle/>
          <a:p>
            <a:r>
              <a:rPr lang="en-GB" sz="3400"/>
              <a:t>Newsworthiness</a:t>
            </a:r>
            <a:endParaRPr lang="en-GB" sz="3400" b="1"/>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FB8B81-D99C-5B8F-A5A0-7C99A24864FA}"/>
              </a:ext>
            </a:extLst>
          </p:cNvPr>
          <p:cNvGraphicFramePr>
            <a:graphicFrameLocks noGrp="1"/>
          </p:cNvGraphicFramePr>
          <p:nvPr>
            <p:ph idx="1"/>
            <p:extLst>
              <p:ext uri="{D42A27DB-BD31-4B8C-83A1-F6EECF244321}">
                <p14:modId xmlns:p14="http://schemas.microsoft.com/office/powerpoint/2010/main" val="392260665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8511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2CA3E-55E4-4992-7CE9-8627E5279D57}"/>
              </a:ext>
            </a:extLst>
          </p:cNvPr>
          <p:cNvSpPr>
            <a:spLocks noGrp="1"/>
          </p:cNvSpPr>
          <p:nvPr>
            <p:ph type="title"/>
          </p:nvPr>
        </p:nvSpPr>
        <p:spPr>
          <a:xfrm>
            <a:off x="635000" y="640823"/>
            <a:ext cx="3418659" cy="5583148"/>
          </a:xfrm>
        </p:spPr>
        <p:txBody>
          <a:bodyPr anchor="ctr">
            <a:normAutofit/>
          </a:bodyPr>
          <a:lstStyle/>
          <a:p>
            <a:r>
              <a:rPr lang="en-GB" sz="3400"/>
              <a:t>Newsworthiness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687AC4-06F5-0F44-1211-72CBBED3B4F5}"/>
              </a:ext>
            </a:extLst>
          </p:cNvPr>
          <p:cNvGraphicFramePr>
            <a:graphicFrameLocks noGrp="1"/>
          </p:cNvGraphicFramePr>
          <p:nvPr>
            <p:ph idx="1"/>
            <p:extLst>
              <p:ext uri="{D42A27DB-BD31-4B8C-83A1-F6EECF244321}">
                <p14:modId xmlns:p14="http://schemas.microsoft.com/office/powerpoint/2010/main" val="19332965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6088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CC74D-B546-46C0-B3F7-D005DBEC5898}"/>
              </a:ext>
            </a:extLst>
          </p:cNvPr>
          <p:cNvSpPr>
            <a:spLocks noGrp="1"/>
          </p:cNvSpPr>
          <p:nvPr>
            <p:ph type="title"/>
          </p:nvPr>
        </p:nvSpPr>
        <p:spPr>
          <a:xfrm>
            <a:off x="1077362" y="720435"/>
            <a:ext cx="3348588" cy="789711"/>
          </a:xfrm>
        </p:spPr>
        <p:txBody>
          <a:bodyPr anchor="t">
            <a:normAutofit/>
          </a:bodyPr>
          <a:lstStyle/>
          <a:p>
            <a:r>
              <a:rPr lang="en-GB" sz="3000" dirty="0"/>
              <a:t>Newsworthiness</a:t>
            </a:r>
          </a:p>
        </p:txBody>
      </p:sp>
      <p:sp>
        <p:nvSpPr>
          <p:cNvPr id="3" name="Content Placeholder 2">
            <a:extLst>
              <a:ext uri="{FF2B5EF4-FFF2-40B4-BE49-F238E27FC236}">
                <a16:creationId xmlns:a16="http://schemas.microsoft.com/office/drawing/2014/main" id="{69D982A5-E7B2-45B6-A85E-AEA14F3473B6}"/>
              </a:ext>
            </a:extLst>
          </p:cNvPr>
          <p:cNvSpPr>
            <a:spLocks noGrp="1"/>
          </p:cNvSpPr>
          <p:nvPr>
            <p:ph idx="1"/>
          </p:nvPr>
        </p:nvSpPr>
        <p:spPr>
          <a:xfrm>
            <a:off x="488731" y="1705809"/>
            <a:ext cx="4382814" cy="4431755"/>
          </a:xfrm>
        </p:spPr>
        <p:txBody>
          <a:bodyPr>
            <a:noAutofit/>
          </a:bodyPr>
          <a:lstStyle/>
          <a:p>
            <a:pPr>
              <a:lnSpc>
                <a:spcPct val="110000"/>
              </a:lnSpc>
            </a:pPr>
            <a:r>
              <a:rPr lang="en-GB" dirty="0">
                <a:latin typeface="Arial" panose="020B0604020202020204" pitchFamily="34" charset="0"/>
                <a:cs typeface="Arial" panose="020B0604020202020204" pitchFamily="34" charset="0"/>
              </a:rPr>
              <a:t>Journalists sharing the same ideological values as the majority of their audience results in the normalisation of certain interests and values</a:t>
            </a:r>
          </a:p>
          <a:p>
            <a:pPr>
              <a:lnSpc>
                <a:spcPct val="110000"/>
              </a:lnSpc>
            </a:pPr>
            <a:r>
              <a:rPr lang="en-GB" dirty="0">
                <a:latin typeface="Arial" panose="020B0604020202020204" pitchFamily="34" charset="0"/>
                <a:cs typeface="Arial" panose="020B0604020202020204" pitchFamily="34" charset="0"/>
              </a:rPr>
              <a:t>Galtung and </a:t>
            </a:r>
            <a:r>
              <a:rPr lang="en-GB" dirty="0" err="1">
                <a:latin typeface="Arial" panose="020B0604020202020204" pitchFamily="34" charset="0"/>
                <a:cs typeface="Arial" panose="020B0604020202020204" pitchFamily="34" charset="0"/>
              </a:rPr>
              <a:t>Ruge</a:t>
            </a:r>
            <a:r>
              <a:rPr lang="en-GB" dirty="0">
                <a:latin typeface="Arial" panose="020B0604020202020204" pitchFamily="34" charset="0"/>
                <a:cs typeface="Arial" panose="020B0604020202020204" pitchFamily="34" charset="0"/>
              </a:rPr>
              <a:t> (1965/1973) were the first to categorise news values </a:t>
            </a:r>
          </a:p>
          <a:p>
            <a:pPr>
              <a:lnSpc>
                <a:spcPct val="110000"/>
              </a:lnSpc>
            </a:pPr>
            <a:r>
              <a:rPr lang="en-GB" dirty="0">
                <a:latin typeface="Arial" panose="020B0604020202020204" pitchFamily="34" charset="0"/>
                <a:cs typeface="Arial" panose="020B0604020202020204" pitchFamily="34" charset="0"/>
              </a:rPr>
              <a:t>This was followed by Steve Chibnall’s (1975) </a:t>
            </a:r>
            <a:r>
              <a:rPr lang="en-GB" i="1" dirty="0">
                <a:latin typeface="Arial" panose="020B0604020202020204" pitchFamily="34" charset="0"/>
                <a:cs typeface="Arial" panose="020B0604020202020204" pitchFamily="34" charset="0"/>
              </a:rPr>
              <a:t>Law and Order News</a:t>
            </a:r>
          </a:p>
          <a:p>
            <a:pPr>
              <a:lnSpc>
                <a:spcPct val="110000"/>
              </a:lnSpc>
            </a:pPr>
            <a:r>
              <a:rPr lang="en-GB" dirty="0">
                <a:latin typeface="Arial" panose="020B0604020202020204" pitchFamily="34" charset="0"/>
                <a:cs typeface="Arial" panose="020B0604020202020204" pitchFamily="34" charset="0"/>
              </a:rPr>
              <a:t>News values are subject to change over time and a story does not have to meet all values to make the news</a:t>
            </a:r>
            <a:r>
              <a:rPr lang="en-GB" i="1" dirty="0">
                <a:latin typeface="Arial" panose="020B0604020202020204" pitchFamily="34" charset="0"/>
                <a:cs typeface="Arial" panose="020B0604020202020204" pitchFamily="34" charset="0"/>
              </a:rPr>
              <a:t> </a:t>
            </a:r>
          </a:p>
        </p:txBody>
      </p:sp>
      <p:pic>
        <p:nvPicPr>
          <p:cNvPr id="9218" name="Picture 2" descr="12,760 Newsworthiness Images, Stock Photos, 3D objects, &amp; Vectors |  Shutterstock">
            <a:extLst>
              <a:ext uri="{FF2B5EF4-FFF2-40B4-BE49-F238E27FC236}">
                <a16:creationId xmlns:a16="http://schemas.microsoft.com/office/drawing/2014/main" id="{6C1DDEBA-CA89-0EBF-6A45-FBA6767EF6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766" r="-1" b="21551"/>
          <a:stretch/>
        </p:blipFill>
        <p:spPr bwMode="auto">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646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E9510-4F99-4E5D-A606-8662BC6A290E}"/>
              </a:ext>
            </a:extLst>
          </p:cNvPr>
          <p:cNvSpPr>
            <a:spLocks noGrp="1"/>
          </p:cNvSpPr>
          <p:nvPr>
            <p:ph type="title"/>
          </p:nvPr>
        </p:nvSpPr>
        <p:spPr>
          <a:xfrm>
            <a:off x="1077363" y="4084869"/>
            <a:ext cx="3439876" cy="2005151"/>
          </a:xfrm>
        </p:spPr>
        <p:txBody>
          <a:bodyPr anchor="ctr">
            <a:normAutofit/>
          </a:bodyPr>
          <a:lstStyle/>
          <a:p>
            <a:pPr algn="ctr"/>
            <a:r>
              <a:rPr lang="en-GB" sz="3600" dirty="0"/>
              <a:t>Crime News</a:t>
            </a:r>
          </a:p>
        </p:txBody>
      </p:sp>
      <p:pic>
        <p:nvPicPr>
          <p:cNvPr id="8194" name="Picture 2" descr="Newspaper Title Crime News Handcuffs Stock Photo 626281394 | Shutterstock">
            <a:extLst>
              <a:ext uri="{FF2B5EF4-FFF2-40B4-BE49-F238E27FC236}">
                <a16:creationId xmlns:a16="http://schemas.microsoft.com/office/drawing/2014/main" id="{C9C2A24D-9E14-48FD-4A83-48B4BC04D4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59" b="18675"/>
          <a:stretch/>
        </p:blipFill>
        <p:spPr bwMode="auto">
          <a:xfrm>
            <a:off x="5216651" y="-155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D97009-C9A0-4E2B-AEBE-CDCE62D2A2EA}"/>
              </a:ext>
            </a:extLst>
          </p:cNvPr>
          <p:cNvSpPr>
            <a:spLocks noGrp="1"/>
          </p:cNvSpPr>
          <p:nvPr>
            <p:ph idx="1"/>
          </p:nvPr>
        </p:nvSpPr>
        <p:spPr>
          <a:xfrm>
            <a:off x="5223348" y="3627617"/>
            <a:ext cx="6586831" cy="2791112"/>
          </a:xfrm>
        </p:spPr>
        <p:txBody>
          <a:bodyPr>
            <a:normAutofit/>
          </a:bodyPr>
          <a:lstStyle/>
          <a:p>
            <a:pPr>
              <a:lnSpc>
                <a:spcPct val="110000"/>
              </a:lnSpc>
            </a:pPr>
            <a:r>
              <a:rPr lang="en-GB" sz="1600" dirty="0">
                <a:latin typeface="Arial" panose="020B0604020202020204" pitchFamily="34" charset="0"/>
                <a:cs typeface="Arial" panose="020B0604020202020204" pitchFamily="34" charset="0"/>
              </a:rPr>
              <a:t>Arguable, the media subtly distorting the view of the world it projects</a:t>
            </a:r>
          </a:p>
          <a:p>
            <a:pPr>
              <a:lnSpc>
                <a:spcPct val="110000"/>
              </a:lnSpc>
            </a:pPr>
            <a:r>
              <a:rPr lang="en-GB" sz="1600" dirty="0">
                <a:latin typeface="Arial" panose="020B0604020202020204" pitchFamily="34" charset="0"/>
                <a:cs typeface="Arial" panose="020B0604020202020204" pitchFamily="34" charset="0"/>
              </a:rPr>
              <a:t>Mediated reality shaped by production processes of news organisations and structural determinants of news-making</a:t>
            </a:r>
          </a:p>
          <a:p>
            <a:pPr>
              <a:lnSpc>
                <a:spcPct val="110000"/>
              </a:lnSpc>
            </a:pPr>
            <a:r>
              <a:rPr lang="en-GB" sz="1600" dirty="0">
                <a:latin typeface="Arial" panose="020B0604020202020204" pitchFamily="34" charset="0"/>
                <a:cs typeface="Arial" panose="020B0604020202020204" pitchFamily="34" charset="0"/>
              </a:rPr>
              <a:t>Assumptions also made about the audience </a:t>
            </a:r>
          </a:p>
          <a:p>
            <a:pPr>
              <a:lnSpc>
                <a:spcPct val="110000"/>
              </a:lnSpc>
            </a:pPr>
            <a:r>
              <a:rPr lang="en-GB" sz="1600" dirty="0">
                <a:latin typeface="Arial" panose="020B0604020202020204" pitchFamily="34" charset="0"/>
                <a:cs typeface="Arial" panose="020B0604020202020204" pitchFamily="34" charset="0"/>
              </a:rPr>
              <a:t>News is not random, rather stories are selected due to their perceived </a:t>
            </a:r>
            <a:r>
              <a:rPr lang="en-GB" sz="1600" i="1" dirty="0">
                <a:latin typeface="Arial" panose="020B0604020202020204" pitchFamily="34" charset="0"/>
                <a:cs typeface="Arial" panose="020B0604020202020204" pitchFamily="34" charset="0"/>
              </a:rPr>
              <a:t>newsworthiness</a:t>
            </a:r>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2429450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CB02B-9994-1FEB-B975-50CD22024E12}"/>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Role of the Media</a:t>
            </a:r>
          </a:p>
        </p:txBody>
      </p:sp>
      <p:pic>
        <p:nvPicPr>
          <p:cNvPr id="7" name="Graphic 6" descr="Target Audience">
            <a:extLst>
              <a:ext uri="{FF2B5EF4-FFF2-40B4-BE49-F238E27FC236}">
                <a16:creationId xmlns:a16="http://schemas.microsoft.com/office/drawing/2014/main" id="{9EC39424-69CF-A69F-FB2B-30BA978579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399C47A-915E-5231-DEA4-2F95F86961C6}"/>
              </a:ext>
            </a:extLst>
          </p:cNvPr>
          <p:cNvSpPr>
            <a:spLocks noGrp="1"/>
          </p:cNvSpPr>
          <p:nvPr>
            <p:ph idx="1"/>
          </p:nvPr>
        </p:nvSpPr>
        <p:spPr>
          <a:xfrm>
            <a:off x="6090574" y="1943100"/>
            <a:ext cx="4977578" cy="4117871"/>
          </a:xfrm>
        </p:spPr>
        <p:txBody>
          <a:bodyPr anchor="ctr">
            <a:normAutofit/>
          </a:bodyPr>
          <a:lstStyle/>
          <a:p>
            <a:r>
              <a:rPr lang="en-GB" sz="2400" b="0" i="0" dirty="0">
                <a:effectLst/>
                <a:latin typeface="-apple-system"/>
              </a:rPr>
              <a:t>Communication Channels:</a:t>
            </a:r>
          </a:p>
          <a:p>
            <a:r>
              <a:rPr lang="en-GB" sz="2400" b="0" i="0" dirty="0">
                <a:effectLst/>
                <a:latin typeface="-apple-system"/>
              </a:rPr>
              <a:t>New media provides a wide array of communication through different  channels - target audience. </a:t>
            </a:r>
          </a:p>
          <a:p>
            <a:r>
              <a:rPr lang="en-GB" sz="2400" b="0" i="0" dirty="0">
                <a:effectLst/>
                <a:latin typeface="-apple-system"/>
              </a:rPr>
              <a:t>This includes social media platforms, blogs, podcasts, video-sharing.</a:t>
            </a:r>
          </a:p>
          <a:p>
            <a:r>
              <a:rPr lang="en-GB" sz="2400" b="0" i="0" dirty="0">
                <a:effectLst/>
                <a:latin typeface="-apple-system"/>
              </a:rPr>
              <a:t> These channels enable the Media to disseminate information, share updates, and interact directly with the public.</a:t>
            </a:r>
            <a:endParaRPr lang="en-GB" sz="2400" dirty="0"/>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70705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ACF96-D2F1-4F6B-A923-38AFDE21E151}"/>
              </a:ext>
            </a:extLst>
          </p:cNvPr>
          <p:cNvSpPr>
            <a:spLocks noGrp="1"/>
          </p:cNvSpPr>
          <p:nvPr>
            <p:ph type="title"/>
          </p:nvPr>
        </p:nvSpPr>
        <p:spPr>
          <a:xfrm>
            <a:off x="1043631" y="809898"/>
            <a:ext cx="10173010" cy="1554480"/>
          </a:xfrm>
        </p:spPr>
        <p:txBody>
          <a:bodyPr anchor="ctr">
            <a:normAutofit/>
          </a:bodyPr>
          <a:lstStyle/>
          <a:p>
            <a:r>
              <a:rPr lang="en-GB" sz="4800" b="1" dirty="0"/>
              <a:t>A problem with “Audience”</a:t>
            </a:r>
            <a:endParaRPr lang="en-GB" sz="48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2AB9DF-A59A-DDAC-BBF5-1136DE2F39C8}"/>
              </a:ext>
            </a:extLst>
          </p:cNvPr>
          <p:cNvGraphicFramePr>
            <a:graphicFrameLocks noGrp="1"/>
          </p:cNvGraphicFramePr>
          <p:nvPr>
            <p:ph idx="1"/>
            <p:extLst>
              <p:ext uri="{D42A27DB-BD31-4B8C-83A1-F6EECF244321}">
                <p14:modId xmlns:p14="http://schemas.microsoft.com/office/powerpoint/2010/main" val="160595837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8677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1832-6A5C-4CA6-9219-F95A8AF0C094}"/>
              </a:ext>
            </a:extLst>
          </p:cNvPr>
          <p:cNvSpPr>
            <a:spLocks noGrp="1"/>
          </p:cNvSpPr>
          <p:nvPr>
            <p:ph type="title"/>
          </p:nvPr>
        </p:nvSpPr>
        <p:spPr>
          <a:xfrm>
            <a:off x="441434" y="720435"/>
            <a:ext cx="4445876" cy="1507375"/>
          </a:xfrm>
        </p:spPr>
        <p:txBody>
          <a:bodyPr anchor="ctr">
            <a:normAutofit/>
          </a:bodyPr>
          <a:lstStyle/>
          <a:p>
            <a:pPr algn="ctr">
              <a:lnSpc>
                <a:spcPct val="100000"/>
              </a:lnSpc>
            </a:pPr>
            <a:r>
              <a:rPr lang="en-GB" sz="2200" b="1" dirty="0"/>
              <a:t>News Production and Consumption in a Digital Global Marketplace </a:t>
            </a:r>
          </a:p>
        </p:txBody>
      </p:sp>
      <p:sp>
        <p:nvSpPr>
          <p:cNvPr id="3" name="Content Placeholder 2">
            <a:extLst>
              <a:ext uri="{FF2B5EF4-FFF2-40B4-BE49-F238E27FC236}">
                <a16:creationId xmlns:a16="http://schemas.microsoft.com/office/drawing/2014/main" id="{02C0C763-DAA9-4C67-8874-A27C935BCDAE}"/>
              </a:ext>
            </a:extLst>
          </p:cNvPr>
          <p:cNvSpPr>
            <a:spLocks noGrp="1"/>
          </p:cNvSpPr>
          <p:nvPr>
            <p:ph idx="1"/>
          </p:nvPr>
        </p:nvSpPr>
        <p:spPr>
          <a:xfrm>
            <a:off x="441434" y="2434974"/>
            <a:ext cx="4445876" cy="3918529"/>
          </a:xfrm>
        </p:spPr>
        <p:txBody>
          <a:bodyPr>
            <a:noAutofit/>
          </a:bodyPr>
          <a:lstStyle/>
          <a:p>
            <a:pPr>
              <a:lnSpc>
                <a:spcPct val="110000"/>
              </a:lnSpc>
            </a:pPr>
            <a:r>
              <a:rPr lang="en-GB" sz="1600" dirty="0">
                <a:latin typeface="Arial" panose="020B0604020202020204" pitchFamily="34" charset="0"/>
                <a:cs typeface="Arial" panose="020B0604020202020204" pitchFamily="34" charset="0"/>
              </a:rPr>
              <a:t>Much news today is consumed online</a:t>
            </a:r>
          </a:p>
          <a:p>
            <a:pPr>
              <a:lnSpc>
                <a:spcPct val="110000"/>
              </a:lnSpc>
            </a:pPr>
            <a:r>
              <a:rPr lang="en-GB" sz="1600" dirty="0">
                <a:latin typeface="Arial" panose="020B0604020202020204" pitchFamily="34" charset="0"/>
                <a:cs typeface="Arial" panose="020B0604020202020204" pitchFamily="34" charset="0"/>
              </a:rPr>
              <a:t>The role of X (Twitter) and blogs, or user generated content (UGC)</a:t>
            </a:r>
          </a:p>
          <a:p>
            <a:pPr>
              <a:lnSpc>
                <a:spcPct val="110000"/>
              </a:lnSpc>
            </a:pPr>
            <a:r>
              <a:rPr lang="en-GB" sz="1600" dirty="0">
                <a:latin typeface="Arial" panose="020B0604020202020204" pitchFamily="34" charset="0"/>
                <a:cs typeface="Arial" panose="020B0604020202020204" pitchFamily="34" charset="0"/>
              </a:rPr>
              <a:t>Increasing numbers of technologically savvy journalists access this online fodder</a:t>
            </a:r>
          </a:p>
          <a:p>
            <a:pPr>
              <a:lnSpc>
                <a:spcPct val="110000"/>
              </a:lnSpc>
            </a:pPr>
            <a:r>
              <a:rPr lang="en-GB" sz="1600" dirty="0">
                <a:latin typeface="Arial" panose="020B0604020202020204" pitchFamily="34" charset="0"/>
                <a:cs typeface="Arial" panose="020B0604020202020204" pitchFamily="34" charset="0"/>
              </a:rPr>
              <a:t>Dilemmas however emerge over freedom of speech</a:t>
            </a:r>
          </a:p>
          <a:p>
            <a:pPr>
              <a:lnSpc>
                <a:spcPct val="110000"/>
              </a:lnSpc>
            </a:pPr>
            <a:r>
              <a:rPr lang="en-GB" sz="1600" dirty="0">
                <a:latin typeface="Arial" panose="020B0604020202020204" pitchFamily="34" charset="0"/>
                <a:cs typeface="Arial" panose="020B0604020202020204" pitchFamily="34" charset="0"/>
              </a:rPr>
              <a:t>News organisations more than ever before need to attract audiences (and advertisers) which has resulted in the crime problem being more skewed than it ever has before</a:t>
            </a:r>
          </a:p>
        </p:txBody>
      </p:sp>
      <p:pic>
        <p:nvPicPr>
          <p:cNvPr id="10242" name="Picture 2" descr="Measuring News Consumption in a Digital Era | Pew Research Center">
            <a:extLst>
              <a:ext uri="{FF2B5EF4-FFF2-40B4-BE49-F238E27FC236}">
                <a16:creationId xmlns:a16="http://schemas.microsoft.com/office/drawing/2014/main" id="{9B2C2F55-A3CC-B2A6-CAC5-47EA4A284F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1688" y="4130711"/>
            <a:ext cx="3682523" cy="206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1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1DDB-388F-4C2A-956A-C8FEF69AA458}"/>
              </a:ext>
            </a:extLst>
          </p:cNvPr>
          <p:cNvSpPr>
            <a:spLocks noGrp="1"/>
          </p:cNvSpPr>
          <p:nvPr>
            <p:ph type="title"/>
          </p:nvPr>
        </p:nvSpPr>
        <p:spPr>
          <a:xfrm>
            <a:off x="505575" y="1577958"/>
            <a:ext cx="3639837" cy="3170775"/>
          </a:xfrm>
        </p:spPr>
        <p:txBody>
          <a:bodyPr vert="horz" lIns="91440" tIns="45720" rIns="91440" bIns="45720" rtlCol="0" anchor="ctr">
            <a:normAutofit/>
          </a:bodyPr>
          <a:lstStyle/>
          <a:p>
            <a:pPr algn="ctr"/>
            <a:r>
              <a:rPr lang="en-US" sz="3200" dirty="0"/>
              <a:t>The Power of Media and Freedom of Speech</a:t>
            </a:r>
            <a:endParaRPr lang="en-US" dirty="0"/>
          </a:p>
        </p:txBody>
      </p:sp>
      <p:pic>
        <p:nvPicPr>
          <p:cNvPr id="2052" name="Picture 4" descr="Trump&amp;amp;#39;s &amp;amp;#39;haters and losers&amp;amp;#39; Sept. 11 tweet vanishes- POLITICO">
            <a:extLst>
              <a:ext uri="{FF2B5EF4-FFF2-40B4-BE49-F238E27FC236}">
                <a16:creationId xmlns:a16="http://schemas.microsoft.com/office/drawing/2014/main" id="{2DD6F4D0-2220-4076-9C3F-45FB830DEC2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0986" y="326802"/>
            <a:ext cx="5668759" cy="307530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Donald Trump&amp;amp;#39;s 11 Best Tweets (and 7,000 Losers) - Crowdbabble">
            <a:extLst>
              <a:ext uri="{FF2B5EF4-FFF2-40B4-BE49-F238E27FC236}">
                <a16:creationId xmlns:a16="http://schemas.microsoft.com/office/drawing/2014/main" id="{9250A783-D3B3-4175-8D30-E72E18942D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6636" y="3402104"/>
            <a:ext cx="5668759" cy="3046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577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C65F6-CF76-42A0-A321-668954DB23B3}"/>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dirty="0"/>
              <a:t>The Power of Media and Freedom of Speech</a:t>
            </a:r>
          </a:p>
        </p:txBody>
      </p:sp>
      <p:pic>
        <p:nvPicPr>
          <p:cNvPr id="1026" name="Picture 2">
            <a:extLst>
              <a:ext uri="{FF2B5EF4-FFF2-40B4-BE49-F238E27FC236}">
                <a16:creationId xmlns:a16="http://schemas.microsoft.com/office/drawing/2014/main" id="{4B967B4B-68CB-4625-B6F2-C6D07BB45C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01599" y="763061"/>
            <a:ext cx="8305673" cy="5544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014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4EDFDF-1128-BD82-CF8B-BED8169D266C}"/>
              </a:ext>
            </a:extLst>
          </p:cNvPr>
          <p:cNvSpPr>
            <a:spLocks noGrp="1"/>
          </p:cNvSpPr>
          <p:nvPr>
            <p:ph type="title"/>
          </p:nvPr>
        </p:nvSpPr>
        <p:spPr>
          <a:xfrm>
            <a:off x="4603468" y="4741948"/>
            <a:ext cx="6829520" cy="862031"/>
          </a:xfrm>
        </p:spPr>
        <p:txBody>
          <a:bodyPr vert="horz" lIns="91440" tIns="45720" rIns="91440" bIns="45720" rtlCol="0" anchor="b">
            <a:normAutofit/>
          </a:bodyPr>
          <a:lstStyle/>
          <a:p>
            <a:endParaRPr lang="en-US" sz="4000" kern="120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04CE8CD6-E822-BC76-3B56-F828A359F552}"/>
              </a:ext>
            </a:extLst>
          </p:cNvPr>
          <p:cNvPicPr>
            <a:picLocks noChangeAspect="1"/>
          </p:cNvPicPr>
          <p:nvPr/>
        </p:nvPicPr>
        <p:blipFill>
          <a:blip r:embed="rId2"/>
          <a:stretch>
            <a:fillRect/>
          </a:stretch>
        </p:blipFill>
        <p:spPr>
          <a:xfrm>
            <a:off x="307840" y="516194"/>
            <a:ext cx="3793472" cy="3722399"/>
          </a:xfrm>
          <a:prstGeom prst="rect">
            <a:avLst/>
          </a:prstGeom>
        </p:spPr>
      </p:pic>
      <p:pic>
        <p:nvPicPr>
          <p:cNvPr id="5" name="Content Placeholder 4">
            <a:extLst>
              <a:ext uri="{FF2B5EF4-FFF2-40B4-BE49-F238E27FC236}">
                <a16:creationId xmlns:a16="http://schemas.microsoft.com/office/drawing/2014/main" id="{2A2FE367-103B-34F1-28FD-13E32DCCB1E0}"/>
              </a:ext>
            </a:extLst>
          </p:cNvPr>
          <p:cNvPicPr>
            <a:picLocks noGrp="1" noChangeAspect="1"/>
          </p:cNvPicPr>
          <p:nvPr>
            <p:ph idx="1"/>
          </p:nvPr>
        </p:nvPicPr>
        <p:blipFill>
          <a:blip r:embed="rId3"/>
          <a:stretch>
            <a:fillRect/>
          </a:stretch>
        </p:blipFill>
        <p:spPr>
          <a:xfrm>
            <a:off x="4194959" y="602696"/>
            <a:ext cx="3797570" cy="1448627"/>
          </a:xfrm>
          <a:prstGeom prst="rect">
            <a:avLst/>
          </a:prstGeom>
        </p:spPr>
      </p:pic>
      <p:pic>
        <p:nvPicPr>
          <p:cNvPr id="7" name="Picture 6">
            <a:extLst>
              <a:ext uri="{FF2B5EF4-FFF2-40B4-BE49-F238E27FC236}">
                <a16:creationId xmlns:a16="http://schemas.microsoft.com/office/drawing/2014/main" id="{81250572-E426-8CAD-DAE5-5ED08E59EF71}"/>
              </a:ext>
            </a:extLst>
          </p:cNvPr>
          <p:cNvPicPr>
            <a:picLocks noChangeAspect="1"/>
          </p:cNvPicPr>
          <p:nvPr/>
        </p:nvPicPr>
        <p:blipFill>
          <a:blip r:embed="rId4"/>
          <a:stretch>
            <a:fillRect/>
          </a:stretch>
        </p:blipFill>
        <p:spPr>
          <a:xfrm>
            <a:off x="4814791" y="2422097"/>
            <a:ext cx="2545538" cy="2013804"/>
          </a:xfrm>
          <a:prstGeom prst="rect">
            <a:avLst/>
          </a:prstGeom>
        </p:spPr>
      </p:pic>
      <p:pic>
        <p:nvPicPr>
          <p:cNvPr id="11" name="Picture 10">
            <a:extLst>
              <a:ext uri="{FF2B5EF4-FFF2-40B4-BE49-F238E27FC236}">
                <a16:creationId xmlns:a16="http://schemas.microsoft.com/office/drawing/2014/main" id="{97B112ED-9FF9-21C6-F52F-D77ABE23FB67}"/>
              </a:ext>
            </a:extLst>
          </p:cNvPr>
          <p:cNvPicPr>
            <a:picLocks noChangeAspect="1"/>
          </p:cNvPicPr>
          <p:nvPr/>
        </p:nvPicPr>
        <p:blipFill>
          <a:blip r:embed="rId5"/>
          <a:stretch>
            <a:fillRect/>
          </a:stretch>
        </p:blipFill>
        <p:spPr>
          <a:xfrm>
            <a:off x="8086176" y="852099"/>
            <a:ext cx="3797984" cy="3050589"/>
          </a:xfrm>
          <a:prstGeom prst="rect">
            <a:avLst/>
          </a:prstGeom>
        </p:spPr>
      </p:pic>
      <p:cxnSp>
        <p:nvCxnSpPr>
          <p:cNvPr id="15" name="Straight Connector 1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CE9E83FF-D6A0-CD9C-FCAA-197A29C18ED1}"/>
              </a:ext>
            </a:extLst>
          </p:cNvPr>
          <p:cNvPicPr>
            <a:picLocks noChangeAspect="1"/>
          </p:cNvPicPr>
          <p:nvPr/>
        </p:nvPicPr>
        <p:blipFill>
          <a:blip r:embed="rId6"/>
          <a:stretch>
            <a:fillRect/>
          </a:stretch>
        </p:blipFill>
        <p:spPr>
          <a:xfrm>
            <a:off x="307840" y="4558583"/>
            <a:ext cx="3794760" cy="1944814"/>
          </a:xfrm>
          <a:prstGeom prst="rect">
            <a:avLst/>
          </a:prstGeom>
        </p:spPr>
      </p:pic>
    </p:spTree>
    <p:extLst>
      <p:ext uri="{BB962C8B-B14F-4D97-AF65-F5344CB8AC3E}">
        <p14:creationId xmlns:p14="http://schemas.microsoft.com/office/powerpoint/2010/main" val="291284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AF76-47CD-DD28-CDE5-042AC9004708}"/>
              </a:ext>
            </a:extLst>
          </p:cNvPr>
          <p:cNvSpPr>
            <a:spLocks noGrp="1"/>
          </p:cNvSpPr>
          <p:nvPr>
            <p:ph type="title"/>
          </p:nvPr>
        </p:nvSpPr>
        <p:spPr/>
        <p:txBody>
          <a:bodyPr/>
          <a:lstStyle/>
          <a:p>
            <a:r>
              <a:rPr lang="en-GB" dirty="0"/>
              <a:t>President Elect Donald Trump Nov 2024</a:t>
            </a:r>
          </a:p>
        </p:txBody>
      </p:sp>
      <p:sp>
        <p:nvSpPr>
          <p:cNvPr id="3" name="Content Placeholder 2">
            <a:extLst>
              <a:ext uri="{FF2B5EF4-FFF2-40B4-BE49-F238E27FC236}">
                <a16:creationId xmlns:a16="http://schemas.microsoft.com/office/drawing/2014/main" id="{9E5EB5F0-9FF6-1C97-A012-EB648EFB5C59}"/>
              </a:ext>
            </a:extLst>
          </p:cNvPr>
          <p:cNvSpPr>
            <a:spLocks noGrp="1"/>
          </p:cNvSpPr>
          <p:nvPr>
            <p:ph idx="1"/>
          </p:nvPr>
        </p:nvSpPr>
        <p:spPr/>
        <p:txBody>
          <a:bodyPr>
            <a:normAutofit/>
          </a:bodyPr>
          <a:lstStyle/>
          <a:p>
            <a:pPr algn="l"/>
            <a:r>
              <a:rPr lang="en-GB" b="1" i="0" dirty="0">
                <a:solidFill>
                  <a:srgbClr val="000000"/>
                </a:solidFill>
                <a:effectLst/>
                <a:latin typeface="cnn_sans_display"/>
              </a:rPr>
              <a:t>CNN — </a:t>
            </a:r>
          </a:p>
          <a:p>
            <a:pPr algn="l"/>
            <a:r>
              <a:rPr lang="en-GB" b="0" i="0" dirty="0">
                <a:effectLst/>
                <a:latin typeface="cnn_sans_display"/>
              </a:rPr>
              <a:t>Press freedom groups - Reporters Without Borders / Freedom of the Pr</a:t>
            </a:r>
            <a:r>
              <a:rPr lang="en-GB" dirty="0">
                <a:latin typeface="cnn_sans_display"/>
              </a:rPr>
              <a:t>ess</a:t>
            </a:r>
          </a:p>
          <a:p>
            <a:pPr algn="l"/>
            <a:r>
              <a:rPr lang="en-GB" dirty="0">
                <a:latin typeface="cnn_sans_display"/>
              </a:rPr>
              <a:t>Have raised concerns on po</a:t>
            </a:r>
            <a:r>
              <a:rPr lang="en-GB" b="0" i="0" dirty="0">
                <a:effectLst/>
                <a:latin typeface="cnn_sans_display"/>
              </a:rPr>
              <a:t>tential dangers facing journalists under a second Trump administration</a:t>
            </a:r>
          </a:p>
          <a:p>
            <a:pPr algn="l"/>
            <a:r>
              <a:rPr lang="en-GB" dirty="0">
                <a:latin typeface="cnn_sans_display"/>
              </a:rPr>
              <a:t>Trump during his second term </a:t>
            </a:r>
            <a:r>
              <a:rPr lang="en-GB" b="0" i="0" dirty="0">
                <a:solidFill>
                  <a:srgbClr val="0C0C0C"/>
                </a:solidFill>
                <a:effectLst/>
                <a:latin typeface="cnn_sans_display"/>
              </a:rPr>
              <a:t>campaign trail has frequently deployed violent language and threats against the media</a:t>
            </a:r>
            <a:endParaRPr lang="en-GB" dirty="0">
              <a:latin typeface="cnn_sans_display"/>
            </a:endParaRPr>
          </a:p>
          <a:p>
            <a:endParaRPr lang="en-GB" dirty="0"/>
          </a:p>
        </p:txBody>
      </p:sp>
    </p:spTree>
    <p:extLst>
      <p:ext uri="{BB962C8B-B14F-4D97-AF65-F5344CB8AC3E}">
        <p14:creationId xmlns:p14="http://schemas.microsoft.com/office/powerpoint/2010/main" val="2830048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4AB1-BBF7-4941-8A79-CA37670A13C8}"/>
              </a:ext>
            </a:extLst>
          </p:cNvPr>
          <p:cNvSpPr>
            <a:spLocks noGrp="1"/>
          </p:cNvSpPr>
          <p:nvPr>
            <p:ph type="title"/>
          </p:nvPr>
        </p:nvSpPr>
        <p:spPr>
          <a:xfrm>
            <a:off x="609600" y="274638"/>
            <a:ext cx="10972800" cy="1143000"/>
          </a:xfrm>
        </p:spPr>
        <p:txBody>
          <a:bodyPr anchor="ctr">
            <a:normAutofit/>
          </a:bodyPr>
          <a:lstStyle/>
          <a:p>
            <a:r>
              <a:rPr lang="en-GB" dirty="0"/>
              <a:t>Public Protection and the Media</a:t>
            </a:r>
          </a:p>
        </p:txBody>
      </p:sp>
      <p:sp>
        <p:nvSpPr>
          <p:cNvPr id="3" name="Content Placeholder 2">
            <a:extLst>
              <a:ext uri="{FF2B5EF4-FFF2-40B4-BE49-F238E27FC236}">
                <a16:creationId xmlns:a16="http://schemas.microsoft.com/office/drawing/2014/main" id="{AE24CCD7-B066-4B94-90E0-D2846DDF0AA3}"/>
              </a:ext>
            </a:extLst>
          </p:cNvPr>
          <p:cNvSpPr>
            <a:spLocks noGrp="1"/>
          </p:cNvSpPr>
          <p:nvPr>
            <p:ph sz="half" idx="1"/>
          </p:nvPr>
        </p:nvSpPr>
        <p:spPr>
          <a:xfrm>
            <a:off x="609600" y="1600201"/>
            <a:ext cx="5384800" cy="3989040"/>
          </a:xfrm>
        </p:spPr>
        <p:txBody>
          <a:bodyPr>
            <a:normAutofit/>
          </a:bodyPr>
          <a:lstStyle/>
          <a:p>
            <a:pPr>
              <a:lnSpc>
                <a:spcPct val="90000"/>
              </a:lnSpc>
            </a:pPr>
            <a:r>
              <a:rPr lang="en-GB" sz="2200" b="0" i="0" dirty="0">
                <a:effectLst/>
              </a:rPr>
              <a:t>Like many areas of policing Public protection cases, particularly in relation to sexual offenders, attracts high levels of  media attention. </a:t>
            </a:r>
          </a:p>
          <a:p>
            <a:pPr>
              <a:lnSpc>
                <a:spcPct val="90000"/>
              </a:lnSpc>
            </a:pPr>
            <a:endParaRPr lang="en-GB" sz="2200" b="0" i="0" dirty="0">
              <a:effectLst/>
            </a:endParaRPr>
          </a:p>
          <a:p>
            <a:pPr>
              <a:lnSpc>
                <a:spcPct val="90000"/>
              </a:lnSpc>
            </a:pPr>
            <a:r>
              <a:rPr lang="en-GB" sz="2200" b="0" i="0" dirty="0">
                <a:effectLst/>
              </a:rPr>
              <a:t>This can cause public alarm and distress and lead to public disorder. </a:t>
            </a:r>
          </a:p>
          <a:p>
            <a:pPr>
              <a:lnSpc>
                <a:spcPct val="90000"/>
              </a:lnSpc>
            </a:pPr>
            <a:endParaRPr lang="en-GB" sz="2200" dirty="0"/>
          </a:p>
          <a:p>
            <a:pPr>
              <a:lnSpc>
                <a:spcPct val="90000"/>
              </a:lnSpc>
            </a:pPr>
            <a:r>
              <a:rPr lang="en-GB" sz="2200" b="0" i="0" dirty="0">
                <a:effectLst/>
              </a:rPr>
              <a:t>Consequently it is vitally important that forces implement a media strategy in consultation with the other agencies. </a:t>
            </a:r>
          </a:p>
          <a:p>
            <a:pPr>
              <a:lnSpc>
                <a:spcPct val="90000"/>
              </a:lnSpc>
            </a:pPr>
            <a:endParaRPr lang="en-GB" sz="2200" b="0" i="0" dirty="0">
              <a:effectLst/>
            </a:endParaRPr>
          </a:p>
          <a:p>
            <a:pPr>
              <a:lnSpc>
                <a:spcPct val="90000"/>
              </a:lnSpc>
            </a:pPr>
            <a:endParaRPr lang="en-GB" sz="2200" dirty="0"/>
          </a:p>
        </p:txBody>
      </p:sp>
      <p:pic>
        <p:nvPicPr>
          <p:cNvPr id="6" name="Content Placeholder 5" descr="A group of people on a stage in front of a crowd&#10;&#10;Description automatically generated">
            <a:extLst>
              <a:ext uri="{FF2B5EF4-FFF2-40B4-BE49-F238E27FC236}">
                <a16:creationId xmlns:a16="http://schemas.microsoft.com/office/drawing/2014/main" id="{9A2C2770-1457-4754-81BB-644D57A505B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35" r="8859" b="-2"/>
          <a:stretch/>
        </p:blipFill>
        <p:spPr>
          <a:xfrm>
            <a:off x="6197600" y="1600201"/>
            <a:ext cx="5384800" cy="3989040"/>
          </a:xfrm>
          <a:noFill/>
        </p:spPr>
      </p:pic>
      <p:sp>
        <p:nvSpPr>
          <p:cNvPr id="7" name="TextBox 6">
            <a:extLst>
              <a:ext uri="{FF2B5EF4-FFF2-40B4-BE49-F238E27FC236}">
                <a16:creationId xmlns:a16="http://schemas.microsoft.com/office/drawing/2014/main" id="{A3A10526-DE65-4E3F-8CC7-75F7B68EA123}"/>
              </a:ext>
            </a:extLst>
          </p:cNvPr>
          <p:cNvSpPr txBox="1"/>
          <p:nvPr/>
        </p:nvSpPr>
        <p:spPr>
          <a:xfrm>
            <a:off x="8885829" y="5389186"/>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ameeribrahim.com/2014/08/11/the-paparazzi-circu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943936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17D8-23CC-D415-E2BB-957CE8FB1D59}"/>
              </a:ext>
            </a:extLst>
          </p:cNvPr>
          <p:cNvSpPr>
            <a:spLocks noGrp="1"/>
          </p:cNvSpPr>
          <p:nvPr>
            <p:ph type="title"/>
          </p:nvPr>
        </p:nvSpPr>
        <p:spPr/>
        <p:txBody>
          <a:bodyPr/>
          <a:lstStyle/>
          <a:p>
            <a:r>
              <a:rPr lang="en-GB" dirty="0"/>
              <a:t>Press Responsibility &amp; Police </a:t>
            </a:r>
          </a:p>
        </p:txBody>
      </p:sp>
      <p:sp>
        <p:nvSpPr>
          <p:cNvPr id="3" name="Content Placeholder 2">
            <a:extLst>
              <a:ext uri="{FF2B5EF4-FFF2-40B4-BE49-F238E27FC236}">
                <a16:creationId xmlns:a16="http://schemas.microsoft.com/office/drawing/2014/main" id="{96F5E8BE-C09C-BBBA-E1BC-53A2CD4D3791}"/>
              </a:ext>
            </a:extLst>
          </p:cNvPr>
          <p:cNvSpPr>
            <a:spLocks noGrp="1"/>
          </p:cNvSpPr>
          <p:nvPr>
            <p:ph idx="1"/>
          </p:nvPr>
        </p:nvSpPr>
        <p:spPr/>
        <p:txBody>
          <a:bodyPr>
            <a:normAutofit fontScale="92500" lnSpcReduction="10000"/>
          </a:bodyPr>
          <a:lstStyle/>
          <a:p>
            <a:pPr algn="l"/>
            <a:r>
              <a:rPr lang="en-GB" b="0" i="0" dirty="0">
                <a:solidFill>
                  <a:srgbClr val="000000"/>
                </a:solidFill>
                <a:effectLst/>
                <a:latin typeface="Gotham"/>
              </a:rPr>
              <a:t>A successful working relationship between the police service and the media is vital. </a:t>
            </a:r>
          </a:p>
          <a:p>
            <a:pPr algn="l"/>
            <a:r>
              <a:rPr lang="en-GB" b="0" i="0" dirty="0">
                <a:solidFill>
                  <a:srgbClr val="000000"/>
                </a:solidFill>
                <a:effectLst/>
                <a:latin typeface="Gotham"/>
              </a:rPr>
              <a:t>Working with the media to communicate to the public can help solve crimes, bring offenders to justice and keep communities safe.</a:t>
            </a:r>
          </a:p>
          <a:p>
            <a:pPr algn="l"/>
            <a:r>
              <a:rPr lang="en-GB" b="0" i="0" dirty="0">
                <a:solidFill>
                  <a:srgbClr val="000000"/>
                </a:solidFill>
                <a:effectLst/>
                <a:latin typeface="Gotham"/>
              </a:rPr>
              <a:t>It can also give the public insight into what the police are doing and why they are doing it.</a:t>
            </a:r>
          </a:p>
          <a:p>
            <a:pPr algn="l"/>
            <a:r>
              <a:rPr lang="en-GB" b="0" i="0" dirty="0">
                <a:solidFill>
                  <a:srgbClr val="000000"/>
                </a:solidFill>
                <a:effectLst/>
                <a:latin typeface="Gotham"/>
              </a:rPr>
              <a:t>The context in which the media and police engage with each other continues to change quickly as new technologies, crimes and threats emerge. This engagement is routinely positive and professional. In some instances, it involves decisions that can be subject to challenge and scrutiny. This highlights the value of guidance to assist decision making.</a:t>
            </a:r>
          </a:p>
          <a:p>
            <a:endParaRPr lang="en-GB" dirty="0"/>
          </a:p>
        </p:txBody>
      </p:sp>
    </p:spTree>
    <p:extLst>
      <p:ext uri="{BB962C8B-B14F-4D97-AF65-F5344CB8AC3E}">
        <p14:creationId xmlns:p14="http://schemas.microsoft.com/office/powerpoint/2010/main" val="1537134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6F20-CDC7-CCA6-1045-E5F7AB6738A8}"/>
              </a:ext>
            </a:extLst>
          </p:cNvPr>
          <p:cNvSpPr>
            <a:spLocks noGrp="1"/>
          </p:cNvSpPr>
          <p:nvPr>
            <p:ph type="title"/>
          </p:nvPr>
        </p:nvSpPr>
        <p:spPr/>
        <p:txBody>
          <a:bodyPr/>
          <a:lstStyle/>
          <a:p>
            <a:r>
              <a:rPr lang="en-GB" dirty="0"/>
              <a:t>Policing and Media</a:t>
            </a:r>
          </a:p>
        </p:txBody>
      </p:sp>
      <p:sp>
        <p:nvSpPr>
          <p:cNvPr id="3" name="Content Placeholder 2">
            <a:extLst>
              <a:ext uri="{FF2B5EF4-FFF2-40B4-BE49-F238E27FC236}">
                <a16:creationId xmlns:a16="http://schemas.microsoft.com/office/drawing/2014/main" id="{94952841-69F1-120F-BBD4-B85A5DA0F8F8}"/>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Successful policing depends on engaging and communicating effectively with the communities each force serves. </a:t>
            </a:r>
          </a:p>
          <a:p>
            <a:pPr algn="l"/>
            <a:r>
              <a:rPr lang="en-GB" b="0" i="0" dirty="0">
                <a:solidFill>
                  <a:srgbClr val="000000"/>
                </a:solidFill>
                <a:effectLst/>
                <a:latin typeface="Gotham"/>
              </a:rPr>
              <a:t>Developing and maintaining positive relationships is an essential part of policing</a:t>
            </a:r>
          </a:p>
          <a:p>
            <a:pPr algn="l"/>
            <a:r>
              <a:rPr lang="en-GB" b="0" i="0" dirty="0">
                <a:solidFill>
                  <a:srgbClr val="000000"/>
                </a:solidFill>
                <a:effectLst/>
                <a:latin typeface="Gotham"/>
              </a:rPr>
              <a:t>proactive collaboration between all </a:t>
            </a:r>
          </a:p>
          <a:p>
            <a:pPr algn="l"/>
            <a:r>
              <a:rPr lang="en-GB" b="0" i="0" dirty="0">
                <a:solidFill>
                  <a:srgbClr val="000000"/>
                </a:solidFill>
                <a:effectLst/>
                <a:latin typeface="Gotham"/>
              </a:rPr>
              <a:t>Successful police engagement and communication with communities can help to:</a:t>
            </a:r>
          </a:p>
          <a:p>
            <a:pPr algn="l">
              <a:buFont typeface="Arial" panose="020B0604020202020204" pitchFamily="34" charset="0"/>
              <a:buChar char="•"/>
            </a:pPr>
            <a:r>
              <a:rPr lang="en-GB" b="0" i="0" dirty="0">
                <a:solidFill>
                  <a:srgbClr val="000000"/>
                </a:solidFill>
                <a:effectLst/>
                <a:latin typeface="Gotham"/>
              </a:rPr>
              <a:t>prevent crime and anti-social behaviour</a:t>
            </a:r>
          </a:p>
          <a:p>
            <a:pPr algn="l">
              <a:buFont typeface="Arial" panose="020B0604020202020204" pitchFamily="34" charset="0"/>
              <a:buChar char="•"/>
            </a:pPr>
            <a:r>
              <a:rPr lang="en-GB" b="0" i="0" dirty="0">
                <a:solidFill>
                  <a:srgbClr val="000000"/>
                </a:solidFill>
                <a:effectLst/>
                <a:latin typeface="Gotham"/>
              </a:rPr>
              <a:t>reduce crime and the fear of crime</a:t>
            </a:r>
          </a:p>
          <a:p>
            <a:pPr algn="l">
              <a:buFont typeface="Arial" panose="020B0604020202020204" pitchFamily="34" charset="0"/>
              <a:buChar char="•"/>
            </a:pPr>
            <a:r>
              <a:rPr lang="en-GB" b="0" i="0" dirty="0">
                <a:solidFill>
                  <a:srgbClr val="000000"/>
                </a:solidFill>
                <a:effectLst/>
                <a:latin typeface="Gotham"/>
              </a:rPr>
              <a:t>bring offenders to justice</a:t>
            </a:r>
          </a:p>
          <a:p>
            <a:pPr algn="l">
              <a:buFont typeface="Arial" panose="020B0604020202020204" pitchFamily="34" charset="0"/>
              <a:buChar char="•"/>
            </a:pPr>
            <a:r>
              <a:rPr lang="en-GB" b="0" i="0" dirty="0">
                <a:solidFill>
                  <a:srgbClr val="000000"/>
                </a:solidFill>
                <a:effectLst/>
                <a:latin typeface="Gotham"/>
              </a:rPr>
              <a:t>deliver a good service that keeps communities safe</a:t>
            </a:r>
          </a:p>
          <a:p>
            <a:endParaRPr lang="en-GB" dirty="0"/>
          </a:p>
        </p:txBody>
      </p:sp>
    </p:spTree>
    <p:extLst>
      <p:ext uri="{BB962C8B-B14F-4D97-AF65-F5344CB8AC3E}">
        <p14:creationId xmlns:p14="http://schemas.microsoft.com/office/powerpoint/2010/main" val="142588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6723-DCC4-3FA8-1DAF-462951132F5E}"/>
              </a:ext>
            </a:extLst>
          </p:cNvPr>
          <p:cNvSpPr>
            <a:spLocks noGrp="1"/>
          </p:cNvSpPr>
          <p:nvPr>
            <p:ph type="title"/>
          </p:nvPr>
        </p:nvSpPr>
        <p:spPr/>
        <p:txBody>
          <a:bodyPr/>
          <a:lstStyle/>
          <a:p>
            <a:r>
              <a:rPr lang="en-GB" dirty="0"/>
              <a:t>Encounters</a:t>
            </a:r>
          </a:p>
        </p:txBody>
      </p:sp>
      <p:sp>
        <p:nvSpPr>
          <p:cNvPr id="3" name="Content Placeholder 2">
            <a:extLst>
              <a:ext uri="{FF2B5EF4-FFF2-40B4-BE49-F238E27FC236}">
                <a16:creationId xmlns:a16="http://schemas.microsoft.com/office/drawing/2014/main" id="{43848D77-A452-FF21-B5AE-52BDA825BBDF}"/>
              </a:ext>
            </a:extLst>
          </p:cNvPr>
          <p:cNvSpPr>
            <a:spLocks noGrp="1"/>
          </p:cNvSpPr>
          <p:nvPr>
            <p:ph idx="1"/>
          </p:nvPr>
        </p:nvSpPr>
        <p:spPr/>
        <p:txBody>
          <a:bodyPr>
            <a:normAutofit/>
          </a:bodyPr>
          <a:lstStyle/>
          <a:p>
            <a:r>
              <a:rPr lang="en-GB" b="0" i="0" dirty="0">
                <a:solidFill>
                  <a:srgbClr val="000000"/>
                </a:solidFill>
                <a:effectLst/>
                <a:latin typeface="Gotham"/>
              </a:rPr>
              <a:t>The treatment received is more important than the objective outcome (CoP, 2024)</a:t>
            </a:r>
          </a:p>
          <a:p>
            <a:r>
              <a:rPr lang="en-GB" dirty="0">
                <a:solidFill>
                  <a:srgbClr val="000000"/>
                </a:solidFill>
                <a:latin typeface="Gotham"/>
              </a:rPr>
              <a:t>P</a:t>
            </a:r>
            <a:r>
              <a:rPr lang="en-GB" b="0" i="0" dirty="0">
                <a:solidFill>
                  <a:srgbClr val="000000"/>
                </a:solidFill>
                <a:effectLst/>
                <a:latin typeface="Gotham"/>
              </a:rPr>
              <a:t>ersonal treatment has value over criminal justice outcomes</a:t>
            </a:r>
          </a:p>
          <a:p>
            <a:r>
              <a:rPr lang="en-GB" dirty="0">
                <a:solidFill>
                  <a:srgbClr val="000000"/>
                </a:solidFill>
                <a:latin typeface="Gotham"/>
              </a:rPr>
              <a:t>I</a:t>
            </a:r>
            <a:r>
              <a:rPr lang="en-GB" b="0" i="0" dirty="0">
                <a:solidFill>
                  <a:srgbClr val="000000"/>
                </a:solidFill>
                <a:effectLst/>
                <a:latin typeface="Gotham"/>
              </a:rPr>
              <a:t>nadequate police response to an incident may have a significant impact on the confidence of the community. </a:t>
            </a:r>
          </a:p>
          <a:p>
            <a:pPr algn="l"/>
            <a:r>
              <a:rPr lang="en-GB" b="0" i="0" dirty="0">
                <a:solidFill>
                  <a:srgbClr val="000000"/>
                </a:solidFill>
                <a:effectLst/>
                <a:latin typeface="Gotham"/>
              </a:rPr>
              <a:t>The ways in which the police engage and interact with the community - negative and positive experiences (including victims witnesses and offenders), can influence the legitimacy and confidence in the police.</a:t>
            </a:r>
          </a:p>
          <a:p>
            <a:pPr marL="0" indent="0">
              <a:buNone/>
            </a:pPr>
            <a:endParaRPr lang="en-GB" dirty="0"/>
          </a:p>
        </p:txBody>
      </p:sp>
    </p:spTree>
    <p:extLst>
      <p:ext uri="{BB962C8B-B14F-4D97-AF65-F5344CB8AC3E}">
        <p14:creationId xmlns:p14="http://schemas.microsoft.com/office/powerpoint/2010/main" val="38277285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BD4F-A90B-5516-86CD-C353DB47F82F}"/>
              </a:ext>
            </a:extLst>
          </p:cNvPr>
          <p:cNvSpPr>
            <a:spLocks noGrp="1"/>
          </p:cNvSpPr>
          <p:nvPr>
            <p:ph type="title"/>
          </p:nvPr>
        </p:nvSpPr>
        <p:spPr>
          <a:xfrm>
            <a:off x="638882" y="578233"/>
            <a:ext cx="3571810" cy="3573516"/>
          </a:xfrm>
        </p:spPr>
        <p:txBody>
          <a:bodyPr vert="horz" lIns="91440" tIns="45720" rIns="91440" bIns="45720" rtlCol="0" anchor="b">
            <a:normAutofit fontScale="90000"/>
          </a:bodyPr>
          <a:lstStyle/>
          <a:p>
            <a:pPr algn="ctr"/>
            <a:r>
              <a:rPr lang="en-US" sz="3100" kern="1200" dirty="0">
                <a:solidFill>
                  <a:schemeClr val="tx1"/>
                </a:solidFill>
                <a:latin typeface="+mj-lt"/>
                <a:ea typeface="+mj-ea"/>
                <a:cs typeface="+mj-cs"/>
              </a:rPr>
              <a:t>The Confidence Cycle</a:t>
            </a:r>
            <a:br>
              <a:rPr lang="en-US" sz="3100" kern="1200" dirty="0">
                <a:solidFill>
                  <a:schemeClr val="tx1"/>
                </a:solidFill>
                <a:latin typeface="+mj-lt"/>
                <a:ea typeface="+mj-ea"/>
                <a:cs typeface="+mj-cs"/>
              </a:rPr>
            </a:br>
            <a:br>
              <a:rPr lang="en-US" sz="3100" kern="1200" dirty="0">
                <a:solidFill>
                  <a:schemeClr val="tx1"/>
                </a:solidFill>
                <a:latin typeface="+mj-lt"/>
                <a:ea typeface="+mj-ea"/>
                <a:cs typeface="+mj-cs"/>
              </a:rPr>
            </a:br>
            <a:r>
              <a:rPr lang="en-US" sz="3100" kern="1200" dirty="0">
                <a:solidFill>
                  <a:schemeClr val="tx1"/>
                </a:solidFill>
                <a:latin typeface="+mj-lt"/>
                <a:ea typeface="+mj-ea"/>
                <a:cs typeface="+mj-cs"/>
              </a:rPr>
              <a:t>How perceptions of, and confidence in, the police service are enhanced by effective communication</a:t>
            </a:r>
          </a:p>
        </p:txBody>
      </p:sp>
      <p:pic>
        <p:nvPicPr>
          <p:cNvPr id="4" name="Content Placeholder 3">
            <a:extLst>
              <a:ext uri="{FF2B5EF4-FFF2-40B4-BE49-F238E27FC236}">
                <a16:creationId xmlns:a16="http://schemas.microsoft.com/office/drawing/2014/main" id="{392E8BBD-4700-54E2-0F7D-E89430AF83F6}"/>
              </a:ext>
            </a:extLst>
          </p:cNvPr>
          <p:cNvPicPr>
            <a:picLocks noGrp="1" noChangeAspect="1"/>
          </p:cNvPicPr>
          <p:nvPr>
            <p:ph idx="1"/>
          </p:nvPr>
        </p:nvPicPr>
        <p:blipFill>
          <a:blip r:embed="rId3"/>
          <a:stretch>
            <a:fillRect/>
          </a:stretch>
        </p:blipFill>
        <p:spPr>
          <a:xfrm>
            <a:off x="4654296" y="1056486"/>
            <a:ext cx="7214616" cy="3986075"/>
          </a:xfrm>
          <a:prstGeom prst="rect">
            <a:avLst/>
          </a:prstGeom>
        </p:spPr>
      </p:pic>
      <p:sp>
        <p:nvSpPr>
          <p:cNvPr id="5" name="TextBox 4">
            <a:extLst>
              <a:ext uri="{FF2B5EF4-FFF2-40B4-BE49-F238E27FC236}">
                <a16:creationId xmlns:a16="http://schemas.microsoft.com/office/drawing/2014/main" id="{955C1767-22A4-6AF4-31E8-D6488240CE95}"/>
              </a:ext>
            </a:extLst>
          </p:cNvPr>
          <p:cNvSpPr txBox="1"/>
          <p:nvPr/>
        </p:nvSpPr>
        <p:spPr>
          <a:xfrm>
            <a:off x="9099587" y="5396282"/>
            <a:ext cx="2769325" cy="369332"/>
          </a:xfrm>
          <a:prstGeom prst="rect">
            <a:avLst/>
          </a:prstGeom>
          <a:noFill/>
        </p:spPr>
        <p:txBody>
          <a:bodyPr wrap="square" rtlCol="0">
            <a:spAutoFit/>
          </a:bodyPr>
          <a:lstStyle/>
          <a:p>
            <a:r>
              <a:rPr lang="en-GB" dirty="0"/>
              <a:t>(College of policing, 2022)</a:t>
            </a:r>
          </a:p>
        </p:txBody>
      </p:sp>
    </p:spTree>
    <p:extLst>
      <p:ext uri="{BB962C8B-B14F-4D97-AF65-F5344CB8AC3E}">
        <p14:creationId xmlns:p14="http://schemas.microsoft.com/office/powerpoint/2010/main" val="3927022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F37C8-1DC7-7EC8-4D9D-3C3681DDCC8E}"/>
              </a:ext>
            </a:extLst>
          </p:cNvPr>
          <p:cNvSpPr>
            <a:spLocks noGrp="1"/>
          </p:cNvSpPr>
          <p:nvPr>
            <p:ph type="title"/>
          </p:nvPr>
        </p:nvSpPr>
        <p:spPr>
          <a:xfrm>
            <a:off x="838200" y="365125"/>
            <a:ext cx="10515600" cy="685753"/>
          </a:xfrm>
        </p:spPr>
        <p:txBody>
          <a:bodyPr>
            <a:normAutofit fontScale="90000"/>
          </a:bodyPr>
          <a:lstStyle/>
          <a:p>
            <a:r>
              <a:rPr lang="en-GB" b="1" i="0" dirty="0">
                <a:effectLst/>
                <a:latin typeface="Gotham"/>
              </a:rPr>
              <a:t>Fail to Engage</a:t>
            </a:r>
            <a:endParaRPr lang="en-GB" dirty="0"/>
          </a:p>
        </p:txBody>
      </p:sp>
      <p:sp>
        <p:nvSpPr>
          <p:cNvPr id="3" name="Content Placeholder 2">
            <a:extLst>
              <a:ext uri="{FF2B5EF4-FFF2-40B4-BE49-F238E27FC236}">
                <a16:creationId xmlns:a16="http://schemas.microsoft.com/office/drawing/2014/main" id="{83498320-2C66-1EF8-F132-1072B7C6F751}"/>
              </a:ext>
            </a:extLst>
          </p:cNvPr>
          <p:cNvSpPr>
            <a:spLocks noGrp="1"/>
          </p:cNvSpPr>
          <p:nvPr>
            <p:ph idx="1"/>
          </p:nvPr>
        </p:nvSpPr>
        <p:spPr>
          <a:xfrm>
            <a:off x="838200" y="1392072"/>
            <a:ext cx="10515600" cy="4784891"/>
          </a:xfrm>
        </p:spPr>
        <p:txBody>
          <a:bodyPr>
            <a:normAutofit fontScale="92500" lnSpcReduction="10000"/>
          </a:bodyPr>
          <a:lstStyle/>
          <a:p>
            <a:r>
              <a:rPr lang="en-GB" b="0" i="0" dirty="0">
                <a:solidFill>
                  <a:srgbClr val="000000"/>
                </a:solidFill>
                <a:effectLst/>
                <a:latin typeface="Gotham"/>
              </a:rPr>
              <a:t>The impact of poor police and community relations on public perceptions should not be underestimated.</a:t>
            </a:r>
          </a:p>
          <a:p>
            <a:r>
              <a:rPr lang="en-GB" b="0" i="0" dirty="0">
                <a:solidFill>
                  <a:srgbClr val="000000"/>
                </a:solidFill>
                <a:effectLst/>
                <a:latin typeface="Gotham"/>
              </a:rPr>
              <a:t>Negative pre-existing opinions of the police can still be raw</a:t>
            </a:r>
            <a:endParaRPr lang="en-GB" dirty="0"/>
          </a:p>
          <a:p>
            <a:r>
              <a:rPr lang="en-GB" dirty="0"/>
              <a:t>1980’s Riots Brixton</a:t>
            </a:r>
          </a:p>
          <a:p>
            <a:r>
              <a:rPr lang="en-GB" dirty="0"/>
              <a:t>One sided? </a:t>
            </a:r>
          </a:p>
          <a:p>
            <a:pPr lvl="1"/>
            <a:r>
              <a:rPr lang="en-GB" dirty="0"/>
              <a:t>TV / news papers no social media</a:t>
            </a:r>
          </a:p>
          <a:p>
            <a:r>
              <a:rPr lang="en-GB" b="0" i="0" dirty="0">
                <a:solidFill>
                  <a:srgbClr val="000000"/>
                </a:solidFill>
                <a:effectLst/>
                <a:latin typeface="Gotham"/>
              </a:rPr>
              <a:t>Lack of engagement can contribute to an intelligence void in high-profile incidents or critical incidents – as seen in the 2011 disorders that broke out across the UK.</a:t>
            </a:r>
          </a:p>
          <a:p>
            <a:r>
              <a:rPr lang="en-GB" b="0" i="0" dirty="0">
                <a:solidFill>
                  <a:srgbClr val="000000"/>
                </a:solidFill>
                <a:effectLst/>
                <a:latin typeface="Gotham"/>
              </a:rPr>
              <a:t>Negative information about the police shared through the media which effects community confidence. </a:t>
            </a:r>
          </a:p>
          <a:p>
            <a:r>
              <a:rPr lang="en-GB" dirty="0">
                <a:solidFill>
                  <a:srgbClr val="000000"/>
                </a:solidFill>
                <a:latin typeface="Gotham"/>
              </a:rPr>
              <a:t>S</a:t>
            </a:r>
            <a:r>
              <a:rPr lang="en-GB" b="0" i="0" dirty="0">
                <a:solidFill>
                  <a:srgbClr val="000000"/>
                </a:solidFill>
                <a:effectLst/>
                <a:latin typeface="Gotham"/>
              </a:rPr>
              <a:t>ocial media by the public means that this can happen very quickly</a:t>
            </a:r>
            <a:endParaRPr lang="en-GB" dirty="0"/>
          </a:p>
        </p:txBody>
      </p:sp>
    </p:spTree>
    <p:extLst>
      <p:ext uri="{BB962C8B-B14F-4D97-AF65-F5344CB8AC3E}">
        <p14:creationId xmlns:p14="http://schemas.microsoft.com/office/powerpoint/2010/main" val="3375549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835C1-E2AE-A249-119F-1C6F797A0921}"/>
              </a:ext>
            </a:extLst>
          </p:cNvPr>
          <p:cNvSpPr>
            <a:spLocks noGrp="1"/>
          </p:cNvSpPr>
          <p:nvPr>
            <p:ph type="title"/>
          </p:nvPr>
        </p:nvSpPr>
        <p:spPr/>
        <p:txBody>
          <a:bodyPr/>
          <a:lstStyle/>
          <a:p>
            <a:r>
              <a:rPr lang="en-GB" dirty="0"/>
              <a:t>CoP</a:t>
            </a:r>
          </a:p>
        </p:txBody>
      </p:sp>
      <p:sp>
        <p:nvSpPr>
          <p:cNvPr id="3" name="Content Placeholder 2">
            <a:extLst>
              <a:ext uri="{FF2B5EF4-FFF2-40B4-BE49-F238E27FC236}">
                <a16:creationId xmlns:a16="http://schemas.microsoft.com/office/drawing/2014/main" id="{EB662D4F-3390-9159-4FF2-D4F84CC4C7F0}"/>
              </a:ext>
            </a:extLst>
          </p:cNvPr>
          <p:cNvSpPr>
            <a:spLocks noGrp="1"/>
          </p:cNvSpPr>
          <p:nvPr>
            <p:ph idx="1"/>
          </p:nvPr>
        </p:nvSpPr>
        <p:spPr>
          <a:xfrm>
            <a:off x="838200" y="1801504"/>
            <a:ext cx="10515600" cy="4375459"/>
          </a:xfrm>
        </p:spPr>
        <p:txBody>
          <a:bodyPr>
            <a:normAutofit/>
          </a:bodyPr>
          <a:lstStyle/>
          <a:p>
            <a:pPr algn="l"/>
            <a:r>
              <a:rPr lang="en-GB" b="0" i="0" dirty="0">
                <a:solidFill>
                  <a:srgbClr val="000000"/>
                </a:solidFill>
                <a:effectLst/>
                <a:latin typeface="Gotham"/>
              </a:rPr>
              <a:t>A successful working relationship between the police service and the media is vital. </a:t>
            </a:r>
          </a:p>
          <a:p>
            <a:pPr algn="l"/>
            <a:r>
              <a:rPr lang="en-GB" b="0" i="0" dirty="0">
                <a:solidFill>
                  <a:srgbClr val="000000"/>
                </a:solidFill>
                <a:effectLst/>
                <a:latin typeface="Gotham"/>
              </a:rPr>
              <a:t>Working with the media to communicate to the public can help solve crimes, bring offenders to justice and keep communities safe.</a:t>
            </a:r>
          </a:p>
          <a:p>
            <a:pPr algn="l"/>
            <a:r>
              <a:rPr lang="en-GB" b="0" i="0" dirty="0">
                <a:solidFill>
                  <a:srgbClr val="000000"/>
                </a:solidFill>
                <a:effectLst/>
                <a:latin typeface="Gotham"/>
              </a:rPr>
              <a:t>It can also give the public insight into what the police are doing and why they are doing it.</a:t>
            </a:r>
          </a:p>
          <a:p>
            <a:pPr algn="l"/>
            <a:r>
              <a:rPr lang="en-GB" b="0" i="0" dirty="0">
                <a:solidFill>
                  <a:srgbClr val="000000"/>
                </a:solidFill>
                <a:effectLst/>
                <a:latin typeface="Gotham"/>
              </a:rPr>
              <a:t>New technologies, crime threats the media and police engage with each other continues to change quickly</a:t>
            </a:r>
          </a:p>
          <a:p>
            <a:pPr algn="l"/>
            <a:r>
              <a:rPr lang="en-GB" b="0" i="0" dirty="0">
                <a:solidFill>
                  <a:srgbClr val="000000"/>
                </a:solidFill>
                <a:effectLst/>
                <a:latin typeface="Gotham"/>
              </a:rPr>
              <a:t>This engagement is routinely positive and professional.</a:t>
            </a:r>
          </a:p>
          <a:p>
            <a:endParaRPr lang="en-GB" dirty="0"/>
          </a:p>
        </p:txBody>
      </p:sp>
    </p:spTree>
    <p:extLst>
      <p:ext uri="{BB962C8B-B14F-4D97-AF65-F5344CB8AC3E}">
        <p14:creationId xmlns:p14="http://schemas.microsoft.com/office/powerpoint/2010/main" val="1294683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D7088-1198-4914-69C5-727E37D094F7}"/>
              </a:ext>
            </a:extLst>
          </p:cNvPr>
          <p:cNvSpPr>
            <a:spLocks noGrp="1"/>
          </p:cNvSpPr>
          <p:nvPr>
            <p:ph type="title"/>
          </p:nvPr>
        </p:nvSpPr>
        <p:spPr>
          <a:xfrm>
            <a:off x="838200" y="365125"/>
            <a:ext cx="10515600" cy="685753"/>
          </a:xfrm>
        </p:spPr>
        <p:txBody>
          <a:bodyPr>
            <a:normAutofit/>
          </a:bodyPr>
          <a:lstStyle/>
          <a:p>
            <a:r>
              <a:rPr lang="en-GB" sz="3200" b="0" i="0" dirty="0">
                <a:solidFill>
                  <a:srgbClr val="242424"/>
                </a:solidFill>
                <a:effectLst/>
                <a:latin typeface="Segoe UI" panose="020B0502040204020203" pitchFamily="34" charset="0"/>
              </a:rPr>
              <a:t>The 2010 Communications Advisory Group</a:t>
            </a:r>
            <a:endParaRPr lang="en-GB" sz="3200" dirty="0"/>
          </a:p>
        </p:txBody>
      </p:sp>
      <p:sp>
        <p:nvSpPr>
          <p:cNvPr id="3" name="Content Placeholder 2">
            <a:extLst>
              <a:ext uri="{FF2B5EF4-FFF2-40B4-BE49-F238E27FC236}">
                <a16:creationId xmlns:a16="http://schemas.microsoft.com/office/drawing/2014/main" id="{F4B3AE19-95B6-7444-D61B-EE2AB24C799E}"/>
              </a:ext>
            </a:extLst>
          </p:cNvPr>
          <p:cNvSpPr>
            <a:spLocks noGrp="1"/>
          </p:cNvSpPr>
          <p:nvPr>
            <p:ph idx="1"/>
          </p:nvPr>
        </p:nvSpPr>
        <p:spPr>
          <a:xfrm>
            <a:off x="838200" y="1282890"/>
            <a:ext cx="10515600" cy="4894073"/>
          </a:xfrm>
        </p:spPr>
        <p:txBody>
          <a:bodyPr>
            <a:normAutofit fontScale="77500" lnSpcReduction="20000"/>
          </a:bodyPr>
          <a:lstStyle/>
          <a:p>
            <a:pPr marL="0" indent="0" algn="l">
              <a:buNone/>
            </a:pPr>
            <a:r>
              <a:rPr lang="en-GB" b="0" i="0" dirty="0">
                <a:solidFill>
                  <a:srgbClr val="242424"/>
                </a:solidFill>
                <a:effectLst/>
                <a:latin typeface="Calibri" panose="020F0502020204030204" pitchFamily="34" charset="0"/>
                <a:cs typeface="Calibri" panose="020F0502020204030204" pitchFamily="34" charset="0"/>
              </a:rPr>
              <a:t>Gives guidance for policing to enhance the relationship between the police and the media. </a:t>
            </a:r>
          </a:p>
          <a:p>
            <a:pPr marL="0" indent="0" algn="l">
              <a:buNone/>
            </a:pPr>
            <a:r>
              <a:rPr lang="en-GB" b="0" i="0" dirty="0">
                <a:solidFill>
                  <a:srgbClr val="242424"/>
                </a:solidFill>
                <a:effectLst/>
                <a:latin typeface="Calibri" panose="020F0502020204030204" pitchFamily="34" charset="0"/>
                <a:cs typeface="Calibri" panose="020F0502020204030204" pitchFamily="34" charset="0"/>
              </a:rPr>
              <a:t>This guidance emphasized the importance of transparency, openness, and professionalism in police communications. </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Openness and Transparency</a:t>
            </a:r>
            <a:r>
              <a:rPr lang="en-GB" b="0" i="0" dirty="0">
                <a:solidFill>
                  <a:srgbClr val="242424"/>
                </a:solidFill>
                <a:effectLst/>
                <a:latin typeface="Calibri" panose="020F0502020204030204" pitchFamily="34" charset="0"/>
                <a:cs typeface="Calibri" panose="020F0502020204030204" pitchFamily="34" charset="0"/>
              </a:rPr>
              <a:t>: Police officers are encouraged to be open and transparent in their communications with the media to build public trust and legitimacy</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Ethical Standards</a:t>
            </a:r>
            <a:r>
              <a:rPr lang="en-GB" b="0" i="0" dirty="0">
                <a:solidFill>
                  <a:srgbClr val="242424"/>
                </a:solidFill>
                <a:effectLst/>
                <a:latin typeface="Calibri" panose="020F0502020204030204" pitchFamily="34" charset="0"/>
                <a:cs typeface="Calibri" panose="020F0502020204030204" pitchFamily="34" charset="0"/>
              </a:rPr>
              <a:t>: The guidance aligned with the Code of Ethics, which set out principles such as integrity, fairness, and respect – no accepting gifts or hospitality that could compromise police impartiality</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Media Engagement</a:t>
            </a:r>
            <a:r>
              <a:rPr lang="en-GB" b="0" i="0" dirty="0">
                <a:solidFill>
                  <a:srgbClr val="242424"/>
                </a:solidFill>
                <a:effectLst/>
                <a:latin typeface="Calibri" panose="020F0502020204030204" pitchFamily="34" charset="0"/>
                <a:cs typeface="Calibri" panose="020F0502020204030204" pitchFamily="34" charset="0"/>
              </a:rPr>
              <a:t>: A framework for engaging with the media, encouraging officers of all ranks to communicate - factual information about operational incidents or investigations</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Confidentiality</a:t>
            </a:r>
            <a:r>
              <a:rPr lang="en-GB" b="0" i="0" dirty="0">
                <a:solidFill>
                  <a:srgbClr val="242424"/>
                </a:solidFill>
                <a:effectLst/>
                <a:latin typeface="Calibri" panose="020F0502020204030204" pitchFamily="34" charset="0"/>
                <a:cs typeface="Calibri" panose="020F0502020204030204" pitchFamily="34" charset="0"/>
              </a:rPr>
              <a:t>: While promoting openness, the guidance also stressed the importance of maintaining confidentiality and respecting individuals' privacy rights</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Professional Practice</a:t>
            </a:r>
            <a:r>
              <a:rPr lang="en-GB" b="0" i="0" dirty="0">
                <a:solidFill>
                  <a:srgbClr val="242424"/>
                </a:solidFill>
                <a:effectLst/>
                <a:latin typeface="Calibri" panose="020F0502020204030204" pitchFamily="34" charset="0"/>
                <a:cs typeface="Calibri" panose="020F0502020204030204" pitchFamily="34" charset="0"/>
              </a:rPr>
              <a:t>: The guidance was updated to reflect recommendations from the Leveson Inquiry and other reports, ensuring it remained relevant and effective in guiding police-media interactions</a:t>
            </a:r>
          </a:p>
        </p:txBody>
      </p:sp>
    </p:spTree>
    <p:extLst>
      <p:ext uri="{BB962C8B-B14F-4D97-AF65-F5344CB8AC3E}">
        <p14:creationId xmlns:p14="http://schemas.microsoft.com/office/powerpoint/2010/main" val="1696011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F284F-975E-E484-430D-99FE67E5FF62}"/>
              </a:ext>
            </a:extLst>
          </p:cNvPr>
          <p:cNvSpPr>
            <a:spLocks noGrp="1"/>
          </p:cNvSpPr>
          <p:nvPr>
            <p:ph type="title"/>
          </p:nvPr>
        </p:nvSpPr>
        <p:spPr>
          <a:xfrm>
            <a:off x="838200" y="365126"/>
            <a:ext cx="10515600" cy="685752"/>
          </a:xfrm>
        </p:spPr>
        <p:txBody>
          <a:bodyPr>
            <a:normAutofit/>
          </a:bodyPr>
          <a:lstStyle/>
          <a:p>
            <a:r>
              <a:rPr lang="en-GB" sz="4000" b="0" i="0" dirty="0">
                <a:solidFill>
                  <a:srgbClr val="242424"/>
                </a:solidFill>
                <a:effectLst/>
                <a:latin typeface="Calibri" panose="020F0502020204030204" pitchFamily="34" charset="0"/>
                <a:cs typeface="Calibri" panose="020F0502020204030204" pitchFamily="34" charset="0"/>
              </a:rPr>
              <a:t>Leveson Inquiry</a:t>
            </a:r>
            <a:endParaRPr lang="en-GB" sz="4000" dirty="0"/>
          </a:p>
        </p:txBody>
      </p:sp>
      <p:sp>
        <p:nvSpPr>
          <p:cNvPr id="3" name="Content Placeholder 2">
            <a:extLst>
              <a:ext uri="{FF2B5EF4-FFF2-40B4-BE49-F238E27FC236}">
                <a16:creationId xmlns:a16="http://schemas.microsoft.com/office/drawing/2014/main" id="{1FA411B7-96BD-1206-2169-86F62EB66192}"/>
              </a:ext>
            </a:extLst>
          </p:cNvPr>
          <p:cNvSpPr>
            <a:spLocks noGrp="1"/>
          </p:cNvSpPr>
          <p:nvPr>
            <p:ph idx="1"/>
          </p:nvPr>
        </p:nvSpPr>
        <p:spPr>
          <a:xfrm>
            <a:off x="409433" y="1050878"/>
            <a:ext cx="11341289" cy="5441996"/>
          </a:xfrm>
        </p:spPr>
        <p:txBody>
          <a:bodyPr>
            <a:normAutofit fontScale="55000" lnSpcReduction="20000"/>
          </a:bodyPr>
          <a:lstStyle/>
          <a:p>
            <a:pPr algn="l"/>
            <a:r>
              <a:rPr lang="en-GB" b="0" i="0" dirty="0">
                <a:solidFill>
                  <a:srgbClr val="242424"/>
                </a:solidFill>
                <a:effectLst/>
                <a:latin typeface="Segoe UI" panose="020B0502040204020203" pitchFamily="34" charset="0"/>
              </a:rPr>
              <a:t>The Leveson Inquiry was a judicial public inquiry into the culture, practices, and ethics of the British press, prompted by the News International phone hacking scandal. Here’s a breakdown of its key aspects: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Trigger</a:t>
            </a:r>
            <a:r>
              <a:rPr lang="en-GB" b="0" i="0" dirty="0">
                <a:solidFill>
                  <a:srgbClr val="242424"/>
                </a:solidFill>
                <a:effectLst/>
                <a:latin typeface="Segoe UI" panose="020B0502040204020203" pitchFamily="34" charset="0"/>
              </a:rPr>
              <a:t>: The inquiry was initiated after it was revealed that journalists at the </a:t>
            </a:r>
            <a:r>
              <a:rPr lang="en-GB" b="0" i="1" dirty="0">
                <a:solidFill>
                  <a:srgbClr val="242424"/>
                </a:solidFill>
                <a:effectLst/>
                <a:latin typeface="Segoe UI" panose="020B0502040204020203" pitchFamily="34" charset="0"/>
              </a:rPr>
              <a:t>News of the World</a:t>
            </a:r>
            <a:r>
              <a:rPr lang="en-GB" b="0" i="0" dirty="0">
                <a:solidFill>
                  <a:srgbClr val="242424"/>
                </a:solidFill>
                <a:effectLst/>
                <a:latin typeface="Segoe UI" panose="020B0502040204020203" pitchFamily="34" charset="0"/>
              </a:rPr>
              <a:t> had hacked the voicemail of Milly Dowler, a murder victim</a:t>
            </a:r>
          </a:p>
          <a:p>
            <a:pPr marL="0" indent="0" algn="l">
              <a:buNone/>
            </a:pPr>
            <a:r>
              <a:rPr lang="en-GB" b="1" i="0" dirty="0">
                <a:solidFill>
                  <a:srgbClr val="242424"/>
                </a:solidFill>
                <a:effectLst/>
                <a:latin typeface="Segoe UI" panose="020B0502040204020203" pitchFamily="34" charset="0"/>
              </a:rPr>
              <a:t>Part 1</a:t>
            </a:r>
            <a:r>
              <a:rPr lang="en-GB" b="0" i="0" dirty="0">
                <a:solidFill>
                  <a:srgbClr val="242424"/>
                </a:solidFill>
                <a:effectLst/>
                <a:latin typeface="Segoe UI" panose="020B0502040204020203" pitchFamily="34" charset="0"/>
              </a:rPr>
              <a:t>: Focused on the culture, practices, and ethics of the press, including the relationships between the press, the public, the police, and politicians</a:t>
            </a:r>
            <a:endParaRPr lang="en-GB" b="0" i="0" u="none" strike="noStrike" dirty="0">
              <a:solidFill>
                <a:srgbClr val="242424"/>
              </a:solidFill>
              <a:effectLst/>
              <a:latin typeface="var(--fontFamilyBase)"/>
            </a:endParaRPr>
          </a:p>
          <a:p>
            <a:pPr marL="0" indent="0" algn="l">
              <a:buNone/>
            </a:pPr>
            <a:r>
              <a:rPr lang="en-GB" b="1" i="0" dirty="0">
                <a:solidFill>
                  <a:srgbClr val="242424"/>
                </a:solidFill>
                <a:effectLst/>
                <a:latin typeface="Segoe UI" panose="020B0502040204020203" pitchFamily="34" charset="0"/>
              </a:rPr>
              <a:t>Part 2</a:t>
            </a:r>
            <a:r>
              <a:rPr lang="en-GB" b="0" i="0" dirty="0">
                <a:solidFill>
                  <a:srgbClr val="242424"/>
                </a:solidFill>
                <a:effectLst/>
                <a:latin typeface="Segoe UI" panose="020B0502040204020203" pitchFamily="34" charset="0"/>
              </a:rPr>
              <a:t>: Intended to investigate the extent of unlawful conduct within media organisations</a:t>
            </a:r>
          </a:p>
          <a:p>
            <a:pPr algn="l"/>
            <a:r>
              <a:rPr lang="en-GB" b="1" i="0" dirty="0">
                <a:solidFill>
                  <a:srgbClr val="242424"/>
                </a:solidFill>
                <a:effectLst/>
                <a:latin typeface="Segoe UI" panose="020B0502040204020203" pitchFamily="34" charset="0"/>
              </a:rPr>
              <a:t>Key Findings and Recommendations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Press Regulation</a:t>
            </a:r>
            <a:r>
              <a:rPr lang="en-GB" b="0" i="0" dirty="0">
                <a:solidFill>
                  <a:srgbClr val="242424"/>
                </a:solidFill>
                <a:effectLst/>
                <a:latin typeface="Segoe UI" panose="020B0502040204020203" pitchFamily="34" charset="0"/>
              </a:rPr>
              <a:t>: The existing Press Complaints Commission was deemed inadequate. Leveson recommended a new, independent regulatory body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Legal Framework</a:t>
            </a:r>
            <a:r>
              <a:rPr lang="en-GB" b="0" i="0" dirty="0">
                <a:solidFill>
                  <a:srgbClr val="242424"/>
                </a:solidFill>
                <a:effectLst/>
                <a:latin typeface="Segoe UI" panose="020B0502040204020203" pitchFamily="34" charset="0"/>
              </a:rPr>
              <a:t>: Suggested that the new body should be recognised by the state through legislation, although this was met with resistance from some political leaders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Data Protection</a:t>
            </a:r>
            <a:r>
              <a:rPr lang="en-GB" b="0" i="0" dirty="0">
                <a:solidFill>
                  <a:srgbClr val="242424"/>
                </a:solidFill>
                <a:effectLst/>
                <a:latin typeface="Segoe UI" panose="020B0502040204020203" pitchFamily="34" charset="0"/>
              </a:rPr>
              <a:t>: Recommended changes to the Data Protection Act to better protect individuals' privacy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Relationships</a:t>
            </a:r>
            <a:r>
              <a:rPr lang="en-GB" b="0" i="0" dirty="0">
                <a:solidFill>
                  <a:srgbClr val="242424"/>
                </a:solidFill>
                <a:effectLst/>
                <a:latin typeface="Segoe UI" panose="020B0502040204020203" pitchFamily="34" charset="0"/>
              </a:rPr>
              <a:t>: Highlighted the need for clearer boundaries between the press, police, and politicians to prevent undue influence and corruption</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Pubic Reaction</a:t>
            </a:r>
            <a:r>
              <a:rPr lang="en-GB" b="0" i="0" dirty="0">
                <a:solidFill>
                  <a:srgbClr val="242424"/>
                </a:solidFill>
                <a:effectLst/>
                <a:latin typeface="Segoe UI" panose="020B0502040204020203" pitchFamily="34" charset="0"/>
              </a:rPr>
              <a:t>: The report received mixed reactions. Some praised its thoroughness and the call for stronger regulation, while others feared it might lead to excessive state control over the press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Implementation</a:t>
            </a:r>
            <a:r>
              <a:rPr lang="en-GB" b="0" i="0" dirty="0">
                <a:solidFill>
                  <a:srgbClr val="242424"/>
                </a:solidFill>
                <a:effectLst/>
                <a:latin typeface="Segoe UI" panose="020B0502040204020203" pitchFamily="34" charset="0"/>
              </a:rPr>
              <a:t>: While some recommendations were adopted, the full legislative framework proposed by Leveson was not implemented</a:t>
            </a:r>
          </a:p>
          <a:p>
            <a:endParaRPr lang="en-GB" dirty="0"/>
          </a:p>
        </p:txBody>
      </p:sp>
    </p:spTree>
    <p:extLst>
      <p:ext uri="{BB962C8B-B14F-4D97-AF65-F5344CB8AC3E}">
        <p14:creationId xmlns:p14="http://schemas.microsoft.com/office/powerpoint/2010/main" val="31751203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621C-E101-1243-D0FD-B1774A7864FE}"/>
              </a:ext>
            </a:extLst>
          </p:cNvPr>
          <p:cNvSpPr>
            <a:spLocks noGrp="1"/>
          </p:cNvSpPr>
          <p:nvPr>
            <p:ph type="title"/>
          </p:nvPr>
        </p:nvSpPr>
        <p:spPr/>
        <p:txBody>
          <a:bodyPr/>
          <a:lstStyle/>
          <a:p>
            <a:r>
              <a:rPr lang="en-GB" dirty="0"/>
              <a:t>Engaging with the media</a:t>
            </a:r>
          </a:p>
        </p:txBody>
      </p:sp>
      <p:sp>
        <p:nvSpPr>
          <p:cNvPr id="3" name="Content Placeholder 2">
            <a:extLst>
              <a:ext uri="{FF2B5EF4-FFF2-40B4-BE49-F238E27FC236}">
                <a16:creationId xmlns:a16="http://schemas.microsoft.com/office/drawing/2014/main" id="{6066540D-CDC2-D744-C81E-B7796C9FE21D}"/>
              </a:ext>
            </a:extLst>
          </p:cNvPr>
          <p:cNvSpPr>
            <a:spLocks noGrp="1"/>
          </p:cNvSpPr>
          <p:nvPr>
            <p:ph idx="1"/>
          </p:nvPr>
        </p:nvSpPr>
        <p:spPr/>
        <p:txBody>
          <a:bodyPr/>
          <a:lstStyle/>
          <a:p>
            <a:pPr algn="l"/>
            <a:r>
              <a:rPr lang="en-GB" dirty="0">
                <a:solidFill>
                  <a:srgbClr val="000000"/>
                </a:solidFill>
                <a:latin typeface="Gotham"/>
              </a:rPr>
              <a:t>S</a:t>
            </a:r>
            <a:r>
              <a:rPr lang="en-GB" b="0" i="0" dirty="0">
                <a:solidFill>
                  <a:srgbClr val="000000"/>
                </a:solidFill>
                <a:effectLst/>
                <a:latin typeface="Gotham"/>
              </a:rPr>
              <a:t>imple rule police officers and staff should ask:</a:t>
            </a:r>
          </a:p>
          <a:p>
            <a:pPr algn="l"/>
            <a:r>
              <a:rPr lang="en-GB" b="0" i="0" dirty="0">
                <a:solidFill>
                  <a:srgbClr val="000000"/>
                </a:solidFill>
                <a:effectLst/>
                <a:latin typeface="Gotham"/>
              </a:rPr>
              <a:t>‘Am I the person responsible for communicating about this issue and is there a policing purpose for doing so?’ </a:t>
            </a:r>
          </a:p>
          <a:p>
            <a:r>
              <a:rPr lang="en-GB" b="0" i="0" dirty="0">
                <a:solidFill>
                  <a:srgbClr val="000000"/>
                </a:solidFill>
                <a:effectLst/>
                <a:latin typeface="Gotham"/>
              </a:rPr>
              <a:t>Avoid the term ‘off the record’</a:t>
            </a:r>
          </a:p>
          <a:p>
            <a:r>
              <a:rPr lang="en-GB" b="0" i="0" dirty="0">
                <a:solidFill>
                  <a:srgbClr val="000000"/>
                </a:solidFill>
                <a:effectLst/>
                <a:latin typeface="Gotham"/>
              </a:rPr>
              <a:t>Suspects should not be identified to the media</a:t>
            </a:r>
            <a:endParaRPr lang="en-GB" dirty="0">
              <a:solidFill>
                <a:srgbClr val="000000"/>
              </a:solidFill>
              <a:latin typeface="Gotham"/>
            </a:endParaRPr>
          </a:p>
          <a:p>
            <a:r>
              <a:rPr lang="en-GB" b="0" i="0" dirty="0">
                <a:solidFill>
                  <a:srgbClr val="000000"/>
                </a:solidFill>
                <a:effectLst/>
                <a:latin typeface="Gotham"/>
              </a:rPr>
              <a:t>Corporate communications departments (CCDs)</a:t>
            </a:r>
            <a:endParaRPr lang="en-GB" dirty="0"/>
          </a:p>
        </p:txBody>
      </p:sp>
    </p:spTree>
    <p:extLst>
      <p:ext uri="{BB962C8B-B14F-4D97-AF65-F5344CB8AC3E}">
        <p14:creationId xmlns:p14="http://schemas.microsoft.com/office/powerpoint/2010/main" val="7054668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753DC-035D-E10C-FB16-16FEE0D58340}"/>
              </a:ext>
            </a:extLst>
          </p:cNvPr>
          <p:cNvSpPr>
            <a:spLocks noGrp="1"/>
          </p:cNvSpPr>
          <p:nvPr>
            <p:ph type="title"/>
          </p:nvPr>
        </p:nvSpPr>
        <p:spPr/>
        <p:txBody>
          <a:bodyPr/>
          <a:lstStyle/>
          <a:p>
            <a:r>
              <a:rPr lang="en-GB" dirty="0"/>
              <a:t>Without Fear or Favor </a:t>
            </a:r>
          </a:p>
        </p:txBody>
      </p:sp>
      <p:sp>
        <p:nvSpPr>
          <p:cNvPr id="3" name="Content Placeholder 2">
            <a:extLst>
              <a:ext uri="{FF2B5EF4-FFF2-40B4-BE49-F238E27FC236}">
                <a16:creationId xmlns:a16="http://schemas.microsoft.com/office/drawing/2014/main" id="{6DF11CCF-FEB5-65DD-C522-801CB47200A0}"/>
              </a:ext>
            </a:extLst>
          </p:cNvPr>
          <p:cNvSpPr>
            <a:spLocks noGrp="1"/>
          </p:cNvSpPr>
          <p:nvPr>
            <p:ph idx="1"/>
          </p:nvPr>
        </p:nvSpPr>
        <p:spPr>
          <a:xfrm>
            <a:off x="838200" y="1460090"/>
            <a:ext cx="10515600" cy="4716873"/>
          </a:xfrm>
        </p:spPr>
        <p:txBody>
          <a:bodyPr>
            <a:normAutofit fontScale="55000" lnSpcReduction="20000"/>
          </a:bodyPr>
          <a:lstStyle/>
          <a:p>
            <a:pPr marL="0" indent="0" algn="l">
              <a:buNone/>
            </a:pPr>
            <a:r>
              <a:rPr lang="en-GB" sz="2900" b="0" i="0" dirty="0">
                <a:solidFill>
                  <a:srgbClr val="242424"/>
                </a:solidFill>
                <a:effectLst/>
                <a:latin typeface="Calibri" panose="020F0502020204030204" pitchFamily="34" charset="0"/>
                <a:cs typeface="Calibri" panose="020F0502020204030204" pitchFamily="34" charset="0"/>
              </a:rPr>
              <a:t>Is crucial in both policing and journalism, emphasizing impartiality and integrity. Links to the relationship between the police and the media:</a:t>
            </a:r>
          </a:p>
          <a:p>
            <a:pPr algn="l"/>
            <a:r>
              <a:rPr lang="en-GB" sz="2900" b="1" i="0" dirty="0">
                <a:solidFill>
                  <a:srgbClr val="242424"/>
                </a:solidFill>
                <a:effectLst/>
                <a:latin typeface="Calibri" panose="020F0502020204030204" pitchFamily="34" charset="0"/>
                <a:cs typeface="Calibri" panose="020F0502020204030204" pitchFamily="34" charset="0"/>
              </a:rPr>
              <a:t>Police Perspective</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Impartiality</a:t>
            </a:r>
            <a:r>
              <a:rPr lang="en-GB" sz="2900" b="0" i="0" dirty="0">
                <a:solidFill>
                  <a:srgbClr val="242424"/>
                </a:solidFill>
                <a:effectLst/>
                <a:latin typeface="Calibri" panose="020F0502020204030204" pitchFamily="34" charset="0"/>
                <a:cs typeface="Calibri" panose="020F0502020204030204" pitchFamily="34" charset="0"/>
              </a:rPr>
              <a:t>: Police officers are expected to enforce the law without bias, ensuring that their actions are not influenced by personal feelings, external pressures, or media scrutiny</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Transparency</a:t>
            </a:r>
            <a:r>
              <a:rPr lang="en-GB" sz="2900" b="0" i="0" dirty="0">
                <a:solidFill>
                  <a:srgbClr val="242424"/>
                </a:solidFill>
                <a:effectLst/>
                <a:latin typeface="Calibri" panose="020F0502020204030204" pitchFamily="34" charset="0"/>
                <a:cs typeface="Calibri" panose="020F0502020204030204" pitchFamily="34" charset="0"/>
              </a:rPr>
              <a:t>: While maintaining confidentiality where necessary, police are encouraged to be transparent in their communications with the media. This openness helps build public trust and ensures that the media can accurately inform the public about police activities</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Accountability</a:t>
            </a:r>
            <a:r>
              <a:rPr lang="en-GB" sz="2900" b="0" i="0" dirty="0">
                <a:solidFill>
                  <a:srgbClr val="242424"/>
                </a:solidFill>
                <a:effectLst/>
                <a:latin typeface="Calibri" panose="020F0502020204030204" pitchFamily="34" charset="0"/>
                <a:cs typeface="Calibri" panose="020F0502020204030204" pitchFamily="34" charset="0"/>
              </a:rPr>
              <a:t>: Police officers must be accountable for their actions, and media scrutiny plays a vital role in this. By reporting on police activities, the media helps ensure that officers adhere to ethical standards and legal requirements</a:t>
            </a:r>
          </a:p>
          <a:p>
            <a:pPr algn="l"/>
            <a:r>
              <a:rPr lang="en-GB" sz="2900" b="1" i="0" dirty="0">
                <a:solidFill>
                  <a:srgbClr val="242424"/>
                </a:solidFill>
                <a:effectLst/>
                <a:latin typeface="Calibri" panose="020F0502020204030204" pitchFamily="34" charset="0"/>
                <a:cs typeface="Calibri" panose="020F0502020204030204" pitchFamily="34" charset="0"/>
              </a:rPr>
              <a:t>Media Perspective</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Independence</a:t>
            </a:r>
            <a:r>
              <a:rPr lang="en-GB" sz="2900" b="0" i="0" dirty="0">
                <a:solidFill>
                  <a:srgbClr val="242424"/>
                </a:solidFill>
                <a:effectLst/>
                <a:latin typeface="Calibri" panose="020F0502020204030204" pitchFamily="34" charset="0"/>
                <a:cs typeface="Calibri" panose="020F0502020204030204" pitchFamily="34" charset="0"/>
              </a:rPr>
              <a:t>: Journalists are expected to report the news without being influenced by external pressures, including those from the police. This independence is essential for maintaining the credibility and trustworthiness of the media</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Ethical Reporting</a:t>
            </a:r>
            <a:r>
              <a:rPr lang="en-GB" sz="2900" b="0" i="0" dirty="0">
                <a:solidFill>
                  <a:srgbClr val="242424"/>
                </a:solidFill>
                <a:effectLst/>
                <a:latin typeface="Calibri" panose="020F0502020204030204" pitchFamily="34" charset="0"/>
                <a:cs typeface="Calibri" panose="020F0502020204030204" pitchFamily="34" charset="0"/>
              </a:rPr>
              <a:t>: The media has a responsibility to report accurately and fairly, without sensationalism or bias. This includes respecting the privacy and rights of individuals involved in police investigations</a:t>
            </a:r>
          </a:p>
          <a:p>
            <a:pPr algn="l">
              <a:spcBef>
                <a:spcPts val="750"/>
              </a:spcBef>
              <a:spcAft>
                <a:spcPts val="750"/>
              </a:spcAft>
              <a:buFont typeface="Arial" panose="020B0604020202020204" pitchFamily="34" charset="0"/>
              <a:buChar char="•"/>
            </a:pPr>
            <a:r>
              <a:rPr lang="en-GB" sz="2900" b="1" i="0" dirty="0">
                <a:solidFill>
                  <a:srgbClr val="242424"/>
                </a:solidFill>
                <a:effectLst/>
                <a:latin typeface="Calibri" panose="020F0502020204030204" pitchFamily="34" charset="0"/>
                <a:cs typeface="Calibri" panose="020F0502020204030204" pitchFamily="34" charset="0"/>
              </a:rPr>
              <a:t>Watchdog Role</a:t>
            </a:r>
            <a:r>
              <a:rPr lang="en-GB" sz="2900" b="0" i="0" dirty="0">
                <a:solidFill>
                  <a:srgbClr val="242424"/>
                </a:solidFill>
                <a:effectLst/>
                <a:latin typeface="Calibri" panose="020F0502020204030204" pitchFamily="34" charset="0"/>
                <a:cs typeface="Calibri" panose="020F0502020204030204" pitchFamily="34" charset="0"/>
              </a:rPr>
              <a:t>: The media serves as a watchdog, holding the police accountable for their actions. By investigating and reporting on police misconduct or corruption, the media helps ensure that the police operate within the bounds of the law and ethical standards</a:t>
            </a:r>
          </a:p>
          <a:p>
            <a:pPr marL="0" indent="0" algn="l">
              <a:spcBef>
                <a:spcPts val="750"/>
              </a:spcBef>
              <a:spcAft>
                <a:spcPts val="750"/>
              </a:spcAft>
              <a:buNone/>
            </a:pPr>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39075910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BEBF8-E83E-F3B6-9234-BBBD2514832E}"/>
              </a:ext>
            </a:extLst>
          </p:cNvPr>
          <p:cNvSpPr>
            <a:spLocks noGrp="1"/>
          </p:cNvSpPr>
          <p:nvPr>
            <p:ph type="title"/>
          </p:nvPr>
        </p:nvSpPr>
        <p:spPr>
          <a:xfrm>
            <a:off x="838200" y="365125"/>
            <a:ext cx="10515600" cy="1325563"/>
          </a:xfrm>
        </p:spPr>
        <p:txBody>
          <a:bodyPr>
            <a:normAutofit/>
          </a:bodyPr>
          <a:lstStyle/>
          <a:p>
            <a:r>
              <a:rPr lang="en-GB" sz="5400" dirty="0"/>
              <a:t>Thoughts?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E2043-F566-C298-7718-0350DDE45286}"/>
              </a:ext>
            </a:extLst>
          </p:cNvPr>
          <p:cNvSpPr>
            <a:spLocks noGrp="1"/>
          </p:cNvSpPr>
          <p:nvPr>
            <p:ph idx="1"/>
          </p:nvPr>
        </p:nvSpPr>
        <p:spPr>
          <a:xfrm>
            <a:off x="838200" y="1929384"/>
            <a:ext cx="10515600" cy="4251960"/>
          </a:xfrm>
        </p:spPr>
        <p:txBody>
          <a:bodyPr>
            <a:normAutofit/>
          </a:bodyPr>
          <a:lstStyle/>
          <a:p>
            <a:r>
              <a:rPr lang="en-GB" sz="3600" dirty="0">
                <a:latin typeface="Arial" panose="020B0604020202020204" pitchFamily="34" charset="0"/>
                <a:cs typeface="Arial" panose="020B0604020202020204" pitchFamily="34" charset="0"/>
              </a:rPr>
              <a:t>No story can be told without judgments being made about the viability of it. However, since the 1980s  criticism has intensified that the British media are ‘dumbing down’ their news coverage and measuring newsworthiness by the degree of amusement a story provokes in its audience</a:t>
            </a:r>
          </a:p>
          <a:p>
            <a:endParaRPr lang="en-GB" sz="2200" dirty="0"/>
          </a:p>
        </p:txBody>
      </p:sp>
    </p:spTree>
    <p:extLst>
      <p:ext uri="{BB962C8B-B14F-4D97-AF65-F5344CB8AC3E}">
        <p14:creationId xmlns:p14="http://schemas.microsoft.com/office/powerpoint/2010/main" val="2953705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8EA7-221B-4602-9A34-D57C67C0DBF4}"/>
              </a:ext>
            </a:extLst>
          </p:cNvPr>
          <p:cNvSpPr>
            <a:spLocks noGrp="1"/>
          </p:cNvSpPr>
          <p:nvPr>
            <p:ph type="title"/>
          </p:nvPr>
        </p:nvSpPr>
        <p:spPr>
          <a:xfrm>
            <a:off x="1084728" y="300251"/>
            <a:ext cx="3343837" cy="4460010"/>
          </a:xfrm>
        </p:spPr>
        <p:txBody>
          <a:bodyPr vert="horz" lIns="91440" tIns="45720" rIns="91440" bIns="45720" rtlCol="0" anchor="ctr">
            <a:normAutofit fontScale="90000"/>
          </a:bodyPr>
          <a:lstStyle/>
          <a:p>
            <a:pPr algn="ctr"/>
            <a:r>
              <a:rPr lang="en-US" dirty="0">
                <a:latin typeface="Arial" panose="020B0604020202020204" pitchFamily="34" charset="0"/>
                <a:cs typeface="Arial" panose="020B0604020202020204" pitchFamily="34" charset="0"/>
              </a:rPr>
              <a:t>The Construction of Crime News</a:t>
            </a:r>
            <a:br>
              <a:rPr lang="en-US" dirty="0">
                <a:latin typeface="Arial" panose="020B0604020202020204" pitchFamily="34" charset="0"/>
                <a:cs typeface="Arial" panose="020B0604020202020204" pitchFamily="34" charset="0"/>
              </a:rPr>
            </a:br>
            <a:r>
              <a:rPr lang="en-GB" sz="2200" b="1" i="0" dirty="0">
                <a:solidFill>
                  <a:srgbClr val="0F0F0F"/>
                </a:solidFill>
                <a:effectLst/>
                <a:latin typeface="Roboto" panose="02000000000000000000" pitchFamily="2" charset="0"/>
              </a:rPr>
              <a:t>Real-Life Crimes Inspired by Movies and TV</a:t>
            </a:r>
            <a:br>
              <a:rPr lang="en-GB" sz="2200" b="1" i="0" dirty="0">
                <a:solidFill>
                  <a:srgbClr val="0F0F0F"/>
                </a:solidFill>
                <a:effectLst/>
                <a:latin typeface="Roboto" panose="02000000000000000000" pitchFamily="2" charset="0"/>
              </a:rPr>
            </a:b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162584-6AC6-47F2-82A2-97CA918F43E3}"/>
              </a:ext>
            </a:extLst>
          </p:cNvPr>
          <p:cNvSpPr>
            <a:spLocks noGrp="1"/>
          </p:cNvSpPr>
          <p:nvPr>
            <p:ph idx="1"/>
          </p:nvPr>
        </p:nvSpPr>
        <p:spPr>
          <a:xfrm>
            <a:off x="3450964" y="5260039"/>
            <a:ext cx="6302636" cy="847113"/>
          </a:xfrm>
        </p:spPr>
        <p:txBody>
          <a:bodyPr vert="horz" lIns="91440" tIns="45720" rIns="91440" bIns="45720" rtlCol="0" anchor="b">
            <a:normAutofit/>
          </a:bodyPr>
          <a:lstStyle/>
          <a:p>
            <a:pPr marL="0" indent="0">
              <a:buNone/>
            </a:pPr>
            <a:r>
              <a:rPr lang="en-US" sz="2000" dirty="0"/>
              <a:t>https://</a:t>
            </a:r>
            <a:r>
              <a:rPr lang="en-US" sz="2000" dirty="0" err="1"/>
              <a:t>www.youtube.com</a:t>
            </a:r>
            <a:r>
              <a:rPr lang="en-US" sz="2000" dirty="0"/>
              <a:t>/</a:t>
            </a:r>
            <a:r>
              <a:rPr lang="en-US" sz="2000" dirty="0" err="1"/>
              <a:t>watch?v</a:t>
            </a:r>
            <a:r>
              <a:rPr lang="en-US" sz="2000" dirty="0"/>
              <a:t>=D0u5zQNtQE0</a:t>
            </a:r>
          </a:p>
        </p:txBody>
      </p:sp>
      <p:pic>
        <p:nvPicPr>
          <p:cNvPr id="6146" name="Picture 2" descr="50 best true crime documentaries on Netflix, HBO Max, Hulu, more - Los  Angeles Times">
            <a:extLst>
              <a:ext uri="{FF2B5EF4-FFF2-40B4-BE49-F238E27FC236}">
                <a16:creationId xmlns:a16="http://schemas.microsoft.com/office/drawing/2014/main" id="{13C8C32E-F8C1-F568-DB11-B53AFEFE42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88296" y="1597961"/>
            <a:ext cx="5794212" cy="3244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6752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3553-8B31-54F5-5618-5ADE88AD1E5A}"/>
              </a:ext>
            </a:extLst>
          </p:cNvPr>
          <p:cNvSpPr>
            <a:spLocks noGrp="1"/>
          </p:cNvSpPr>
          <p:nvPr>
            <p:ph type="title"/>
          </p:nvPr>
        </p:nvSpPr>
        <p:spPr/>
        <p:txBody>
          <a:bodyPr/>
          <a:lstStyle/>
          <a:p>
            <a:r>
              <a:rPr lang="en-GB" dirty="0"/>
              <a:t>Tomorrow</a:t>
            </a:r>
          </a:p>
        </p:txBody>
      </p:sp>
      <p:sp>
        <p:nvSpPr>
          <p:cNvPr id="3" name="Content Placeholder 2">
            <a:extLst>
              <a:ext uri="{FF2B5EF4-FFF2-40B4-BE49-F238E27FC236}">
                <a16:creationId xmlns:a16="http://schemas.microsoft.com/office/drawing/2014/main" id="{63847754-5910-52FD-00B2-E622BF18FB23}"/>
              </a:ext>
            </a:extLst>
          </p:cNvPr>
          <p:cNvSpPr>
            <a:spLocks noGrp="1"/>
          </p:cNvSpPr>
          <p:nvPr>
            <p:ph idx="1"/>
          </p:nvPr>
        </p:nvSpPr>
        <p:spPr/>
        <p:txBody>
          <a:bodyPr/>
          <a:lstStyle/>
          <a:p>
            <a:r>
              <a:rPr lang="en-GB" dirty="0"/>
              <a:t>Bring a discussion - MAPPA Case or any other sensitive case where Police and the Media have done wrong </a:t>
            </a:r>
          </a:p>
          <a:p>
            <a:endParaRPr lang="en-GB" dirty="0"/>
          </a:p>
          <a:p>
            <a:r>
              <a:rPr lang="en-GB" b="0" i="0" dirty="0">
                <a:solidFill>
                  <a:srgbClr val="111111"/>
                </a:solidFill>
                <a:effectLst/>
                <a:latin typeface="-apple-system"/>
              </a:rPr>
              <a:t>analyse the actions taken, identify what went wrong, and suggest improvements.</a:t>
            </a:r>
            <a:endParaRPr lang="en-GB" dirty="0"/>
          </a:p>
        </p:txBody>
      </p:sp>
    </p:spTree>
    <p:extLst>
      <p:ext uri="{BB962C8B-B14F-4D97-AF65-F5344CB8AC3E}">
        <p14:creationId xmlns:p14="http://schemas.microsoft.com/office/powerpoint/2010/main" val="5447680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64B87-05FD-1CF8-3181-01F2B2C0F371}"/>
              </a:ext>
            </a:extLst>
          </p:cNvPr>
          <p:cNvSpPr>
            <a:spLocks noGrp="1"/>
          </p:cNvSpPr>
          <p:nvPr>
            <p:ph type="title"/>
          </p:nvPr>
        </p:nvSpPr>
        <p:spPr>
          <a:xfrm>
            <a:off x="572493" y="238539"/>
            <a:ext cx="11018520" cy="1434415"/>
          </a:xfrm>
        </p:spPr>
        <p:txBody>
          <a:bodyPr anchor="b">
            <a:normAutofit/>
          </a:bodyPr>
          <a:lstStyle/>
          <a:p>
            <a:pPr fontAlgn="base"/>
            <a:r>
              <a:rPr lang="en-GB" sz="5400" b="0" i="0" dirty="0">
                <a:effectLst/>
                <a:latin typeface="GH Guardian Headline"/>
              </a:rPr>
              <a:t>Nicola Bulley</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C47E08-1AEB-DADC-DB86-072FD06F1017}"/>
              </a:ext>
            </a:extLst>
          </p:cNvPr>
          <p:cNvSpPr>
            <a:spLocks noGrp="1"/>
          </p:cNvSpPr>
          <p:nvPr>
            <p:ph idx="1"/>
          </p:nvPr>
        </p:nvSpPr>
        <p:spPr>
          <a:xfrm>
            <a:off x="572493" y="2071316"/>
            <a:ext cx="6713552" cy="4119172"/>
          </a:xfrm>
        </p:spPr>
        <p:txBody>
          <a:bodyPr anchor="t">
            <a:normAutofit/>
          </a:bodyPr>
          <a:lstStyle/>
          <a:p>
            <a:r>
              <a:rPr lang="en-GB" sz="2200" b="0" i="0" dirty="0">
                <a:effectLst/>
                <a:latin typeface="GuardianTextEgyptian"/>
              </a:rPr>
              <a:t>Bulley went missing on 27 January 2023</a:t>
            </a:r>
          </a:p>
          <a:p>
            <a:r>
              <a:rPr lang="en-GB" sz="2200" b="0" i="0" dirty="0">
                <a:effectLst/>
                <a:latin typeface="GuardianTextEgyptian"/>
              </a:rPr>
              <a:t>Her phone, still connected to a Teams work call </a:t>
            </a:r>
          </a:p>
          <a:p>
            <a:r>
              <a:rPr lang="en-GB" sz="2200" b="0" i="0" dirty="0">
                <a:effectLst/>
                <a:latin typeface="Google Sans"/>
              </a:rPr>
              <a:t>River Wyre</a:t>
            </a:r>
            <a:endParaRPr lang="en-GB" sz="2200" dirty="0">
              <a:latin typeface="GuardianTextEgyptian"/>
            </a:endParaRPr>
          </a:p>
          <a:p>
            <a:r>
              <a:rPr lang="en-GB" sz="2200" b="0" i="0" dirty="0">
                <a:effectLst/>
                <a:latin typeface="Google Sans"/>
              </a:rPr>
              <a:t>A coroner recorded Ms Bulley's death as accidental, saying she had fallen into the river and suffered "cold water shock", and there was "no evidence" to suggest suicide</a:t>
            </a:r>
          </a:p>
          <a:p>
            <a:r>
              <a:rPr lang="en-GB" sz="2200" dirty="0">
                <a:latin typeface="Google Sans"/>
              </a:rPr>
              <a:t>Missing Person </a:t>
            </a:r>
            <a:r>
              <a:rPr lang="en-GB" sz="2200" b="0" i="0" dirty="0">
                <a:effectLst/>
                <a:latin typeface="Google Sans"/>
              </a:rPr>
              <a:t>February 19 </a:t>
            </a:r>
            <a:r>
              <a:rPr lang="en-GB" sz="2200" dirty="0">
                <a:latin typeface="Google Sans"/>
              </a:rPr>
              <a:t>body found in river</a:t>
            </a:r>
            <a:endParaRPr lang="en-GB" sz="2200" dirty="0"/>
          </a:p>
        </p:txBody>
      </p:sp>
      <p:pic>
        <p:nvPicPr>
          <p:cNvPr id="5" name="Picture 4">
            <a:extLst>
              <a:ext uri="{FF2B5EF4-FFF2-40B4-BE49-F238E27FC236}">
                <a16:creationId xmlns:a16="http://schemas.microsoft.com/office/drawing/2014/main" id="{7C47DB3D-BC41-6A7A-A3BC-65BDEAF65CD2}"/>
              </a:ext>
            </a:extLst>
          </p:cNvPr>
          <p:cNvPicPr>
            <a:picLocks noChangeAspect="1"/>
          </p:cNvPicPr>
          <p:nvPr/>
        </p:nvPicPr>
        <p:blipFill>
          <a:blip r:embed="rId2"/>
          <a:srcRect l="3991" r="19829" b="2"/>
          <a:stretch/>
        </p:blipFill>
        <p:spPr>
          <a:xfrm>
            <a:off x="7675658" y="2093976"/>
            <a:ext cx="3941064" cy="4096512"/>
          </a:xfrm>
          <a:prstGeom prst="rect">
            <a:avLst/>
          </a:prstGeom>
        </p:spPr>
      </p:pic>
    </p:spTree>
    <p:extLst>
      <p:ext uri="{BB962C8B-B14F-4D97-AF65-F5344CB8AC3E}">
        <p14:creationId xmlns:p14="http://schemas.microsoft.com/office/powerpoint/2010/main" val="3330635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FF9C-356E-469F-A08A-837FE47B35A3}"/>
              </a:ext>
            </a:extLst>
          </p:cNvPr>
          <p:cNvSpPr>
            <a:spLocks noGrp="1"/>
          </p:cNvSpPr>
          <p:nvPr>
            <p:ph type="title"/>
          </p:nvPr>
        </p:nvSpPr>
        <p:spPr>
          <a:xfrm>
            <a:off x="609600" y="274638"/>
            <a:ext cx="10972800" cy="1143000"/>
          </a:xfrm>
        </p:spPr>
        <p:txBody>
          <a:bodyPr anchor="ctr">
            <a:normAutofit/>
          </a:bodyPr>
          <a:lstStyle/>
          <a:p>
            <a:r>
              <a:rPr lang="en-GB" dirty="0"/>
              <a:t>Baby P and the Media</a:t>
            </a:r>
          </a:p>
        </p:txBody>
      </p:sp>
      <p:pic>
        <p:nvPicPr>
          <p:cNvPr id="6" name="Content Placeholder 5" descr="A picture containing indoor, boy, object, person&#10;&#10;Description automatically generated">
            <a:extLst>
              <a:ext uri="{FF2B5EF4-FFF2-40B4-BE49-F238E27FC236}">
                <a16:creationId xmlns:a16="http://schemas.microsoft.com/office/drawing/2014/main" id="{22625E79-5B6C-4421-BE2B-44E1A3F7D57D}"/>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43" r="-1" b="-1"/>
          <a:stretch/>
        </p:blipFill>
        <p:spPr>
          <a:xfrm>
            <a:off x="609600" y="1600201"/>
            <a:ext cx="5384800" cy="3989040"/>
          </a:xfrm>
          <a:noFill/>
        </p:spPr>
      </p:pic>
      <p:sp>
        <p:nvSpPr>
          <p:cNvPr id="3" name="Content Placeholder 2">
            <a:extLst>
              <a:ext uri="{FF2B5EF4-FFF2-40B4-BE49-F238E27FC236}">
                <a16:creationId xmlns:a16="http://schemas.microsoft.com/office/drawing/2014/main" id="{36C197B1-7070-46C1-B8CE-13CFD85AB255}"/>
              </a:ext>
            </a:extLst>
          </p:cNvPr>
          <p:cNvSpPr>
            <a:spLocks noGrp="1"/>
          </p:cNvSpPr>
          <p:nvPr>
            <p:ph sz="half" idx="2"/>
          </p:nvPr>
        </p:nvSpPr>
        <p:spPr>
          <a:xfrm>
            <a:off x="6197600" y="1600201"/>
            <a:ext cx="5384800" cy="3989040"/>
          </a:xfrm>
        </p:spPr>
        <p:txBody>
          <a:bodyPr>
            <a:normAutofit/>
          </a:bodyPr>
          <a:lstStyle/>
          <a:p>
            <a:pPr marL="0" marR="37465" indent="0">
              <a:spcAft>
                <a:spcPts val="0"/>
              </a:spcAft>
              <a:buNone/>
            </a:pPr>
            <a:r>
              <a:rPr lang="en-US" sz="2600" dirty="0"/>
              <a:t>the </a:t>
            </a:r>
            <a:r>
              <a:rPr lang="en-US" sz="2600" dirty="0">
                <a:effectLst/>
              </a:rPr>
              <a:t>media</a:t>
            </a:r>
            <a:r>
              <a:rPr lang="en-US" sz="2600" spc="-65" dirty="0">
                <a:effectLst/>
              </a:rPr>
              <a:t> </a:t>
            </a:r>
            <a:r>
              <a:rPr lang="en-US" sz="2600" dirty="0">
                <a:effectLst/>
              </a:rPr>
              <a:t>coverage</a:t>
            </a:r>
            <a:r>
              <a:rPr lang="en-US" sz="2600" spc="-70" dirty="0">
                <a:effectLst/>
              </a:rPr>
              <a:t> </a:t>
            </a:r>
            <a:r>
              <a:rPr lang="en-US" sz="2600" dirty="0">
                <a:effectLst/>
              </a:rPr>
              <a:t>of</a:t>
            </a:r>
            <a:r>
              <a:rPr lang="en-US" sz="2600" spc="-65" dirty="0">
                <a:effectLst/>
              </a:rPr>
              <a:t> </a:t>
            </a:r>
            <a:r>
              <a:rPr lang="en-US" sz="2600" dirty="0">
                <a:effectLst/>
              </a:rPr>
              <a:t>Baby</a:t>
            </a:r>
            <a:r>
              <a:rPr lang="en-US" sz="2600" spc="-75" dirty="0">
                <a:effectLst/>
              </a:rPr>
              <a:t> </a:t>
            </a:r>
            <a:r>
              <a:rPr lang="en-US" sz="2600" dirty="0">
                <a:effectLst/>
              </a:rPr>
              <a:t>P</a:t>
            </a:r>
            <a:r>
              <a:rPr lang="en-US" sz="2600" spc="-70" dirty="0">
                <a:effectLst/>
              </a:rPr>
              <a:t> </a:t>
            </a:r>
            <a:r>
              <a:rPr lang="en-US" sz="2600" dirty="0">
                <a:effectLst/>
              </a:rPr>
              <a:t>exposed the</a:t>
            </a:r>
            <a:r>
              <a:rPr lang="en-US" sz="2600" spc="-110" dirty="0">
                <a:effectLst/>
              </a:rPr>
              <a:t> </a:t>
            </a:r>
            <a:r>
              <a:rPr lang="en-US" sz="2600" dirty="0">
                <a:effectLst/>
              </a:rPr>
              <a:t>very</a:t>
            </a:r>
            <a:r>
              <a:rPr lang="en-US" sz="2600" spc="-115" dirty="0">
                <a:effectLst/>
              </a:rPr>
              <a:t> </a:t>
            </a:r>
            <a:r>
              <a:rPr lang="en-US" sz="2600" dirty="0">
                <a:effectLst/>
              </a:rPr>
              <a:t>public</a:t>
            </a:r>
            <a:r>
              <a:rPr lang="en-US" sz="2600" spc="-105" dirty="0">
                <a:effectLst/>
              </a:rPr>
              <a:t> </a:t>
            </a:r>
            <a:r>
              <a:rPr lang="en-US" sz="2600" dirty="0">
                <a:effectLst/>
              </a:rPr>
              <a:t>nature</a:t>
            </a:r>
            <a:r>
              <a:rPr lang="en-US" sz="2600" spc="-100" dirty="0">
                <a:effectLst/>
              </a:rPr>
              <a:t> </a:t>
            </a:r>
            <a:r>
              <a:rPr lang="en-US" sz="2600" dirty="0">
                <a:effectLst/>
              </a:rPr>
              <a:t>of</a:t>
            </a:r>
            <a:r>
              <a:rPr lang="en-US" sz="2600" spc="-110" dirty="0">
                <a:effectLst/>
              </a:rPr>
              <a:t> </a:t>
            </a:r>
            <a:r>
              <a:rPr lang="en-US" sz="2600" dirty="0">
                <a:effectLst/>
              </a:rPr>
              <a:t>safeguarding and</a:t>
            </a:r>
            <a:r>
              <a:rPr lang="en-US" sz="2600" spc="-70" dirty="0">
                <a:effectLst/>
              </a:rPr>
              <a:t> </a:t>
            </a:r>
            <a:r>
              <a:rPr lang="en-US" sz="2600" dirty="0">
                <a:effectLst/>
              </a:rPr>
              <a:t>child</a:t>
            </a:r>
            <a:r>
              <a:rPr lang="en-US" sz="2600" spc="-65" dirty="0">
                <a:effectLst/>
              </a:rPr>
              <a:t> </a:t>
            </a:r>
            <a:r>
              <a:rPr lang="en-US" sz="2600" dirty="0">
                <a:effectLst/>
              </a:rPr>
              <a:t>protection.</a:t>
            </a:r>
          </a:p>
          <a:p>
            <a:pPr marL="0" marR="37465" indent="0">
              <a:spcAft>
                <a:spcPts val="0"/>
              </a:spcAft>
              <a:buNone/>
            </a:pPr>
            <a:r>
              <a:rPr lang="en-US" sz="2600" spc="60" dirty="0"/>
              <a:t>Media reporting identified numerous failings on the part of all agencies involved in the child protection process. </a:t>
            </a:r>
            <a:endParaRPr lang="en-US" sz="2600" spc="60" dirty="0">
              <a:effectLst/>
            </a:endParaRPr>
          </a:p>
          <a:p>
            <a:endParaRPr lang="en-GB" sz="2600" dirty="0"/>
          </a:p>
        </p:txBody>
      </p:sp>
      <p:sp>
        <p:nvSpPr>
          <p:cNvPr id="7" name="TextBox 6">
            <a:extLst>
              <a:ext uri="{FF2B5EF4-FFF2-40B4-BE49-F238E27FC236}">
                <a16:creationId xmlns:a16="http://schemas.microsoft.com/office/drawing/2014/main" id="{F9934D67-34F2-46FB-985C-6A74C5794FF4}"/>
              </a:ext>
            </a:extLst>
          </p:cNvPr>
          <p:cNvSpPr txBox="1"/>
          <p:nvPr/>
        </p:nvSpPr>
        <p:spPr>
          <a:xfrm>
            <a:off x="3297829" y="5389186"/>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jonkepa.wordpress.com/2008/11/16/el-caso-de-baby-p-conmociona-reino-unid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94226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00BFB-E5DC-314C-4DED-07E18616184E}"/>
              </a:ext>
            </a:extLst>
          </p:cNvPr>
          <p:cNvSpPr>
            <a:spLocks noGrp="1"/>
          </p:cNvSpPr>
          <p:nvPr>
            <p:ph type="title"/>
          </p:nvPr>
        </p:nvSpPr>
        <p:spPr>
          <a:xfrm>
            <a:off x="572493" y="238539"/>
            <a:ext cx="11018520" cy="1434415"/>
          </a:xfrm>
        </p:spPr>
        <p:txBody>
          <a:bodyPr anchor="b">
            <a:normAutofit/>
          </a:bodyPr>
          <a:lstStyle/>
          <a:p>
            <a:r>
              <a:rPr lang="en-GB" sz="5400" dirty="0"/>
              <a:t>Wayne Couzens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27125A-3A5A-E9A2-6960-09C02115DB5F}"/>
              </a:ext>
            </a:extLst>
          </p:cNvPr>
          <p:cNvSpPr>
            <a:spLocks noGrp="1"/>
          </p:cNvSpPr>
          <p:nvPr>
            <p:ph idx="1"/>
          </p:nvPr>
        </p:nvSpPr>
        <p:spPr>
          <a:xfrm>
            <a:off x="572493" y="2071316"/>
            <a:ext cx="6713552" cy="4119172"/>
          </a:xfrm>
        </p:spPr>
        <p:txBody>
          <a:bodyPr anchor="t">
            <a:normAutofit/>
          </a:bodyPr>
          <a:lstStyle/>
          <a:p>
            <a:r>
              <a:rPr lang="en-GB" sz="2200" dirty="0">
                <a:hlinkClick r:id="rId2"/>
              </a:rPr>
              <a:t>Investigation report into offensive </a:t>
            </a:r>
            <a:r>
              <a:rPr lang="en-GB" sz="2200" dirty="0" err="1">
                <a:hlinkClick r:id="rId2"/>
              </a:rPr>
              <a:t>Whatsapp</a:t>
            </a:r>
            <a:r>
              <a:rPr lang="en-GB" sz="2200" dirty="0">
                <a:hlinkClick r:id="rId2"/>
              </a:rPr>
              <a:t> messages by officers linked to Wayne Couzens | Independent Office for Police Conduct (IOPC)</a:t>
            </a:r>
            <a:endParaRPr lang="en-GB" sz="2200" dirty="0"/>
          </a:p>
          <a:p>
            <a:endParaRPr lang="en-GB" sz="2200" dirty="0"/>
          </a:p>
          <a:p>
            <a:r>
              <a:rPr lang="en-GB" sz="2200" dirty="0"/>
              <a:t>WARNING - REPORT CONTAINS VERY OFFENSIVE MATERIAL</a:t>
            </a:r>
          </a:p>
        </p:txBody>
      </p:sp>
      <p:pic>
        <p:nvPicPr>
          <p:cNvPr id="5" name="Picture 4">
            <a:extLst>
              <a:ext uri="{FF2B5EF4-FFF2-40B4-BE49-F238E27FC236}">
                <a16:creationId xmlns:a16="http://schemas.microsoft.com/office/drawing/2014/main" id="{5B88D06A-4280-62F0-0E3D-4924F21A98F3}"/>
              </a:ext>
            </a:extLst>
          </p:cNvPr>
          <p:cNvPicPr>
            <a:picLocks noChangeAspect="1"/>
          </p:cNvPicPr>
          <p:nvPr/>
        </p:nvPicPr>
        <p:blipFill>
          <a:blip r:embed="rId3"/>
          <a:srcRect l="8517" r="24272" b="2"/>
          <a:stretch/>
        </p:blipFill>
        <p:spPr>
          <a:xfrm>
            <a:off x="7675658" y="2093976"/>
            <a:ext cx="3941064" cy="4096512"/>
          </a:xfrm>
          <a:prstGeom prst="rect">
            <a:avLst/>
          </a:prstGeom>
        </p:spPr>
      </p:pic>
    </p:spTree>
    <p:extLst>
      <p:ext uri="{BB962C8B-B14F-4D97-AF65-F5344CB8AC3E}">
        <p14:creationId xmlns:p14="http://schemas.microsoft.com/office/powerpoint/2010/main" val="3664204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2147</TotalTime>
  <Words>4689</Words>
  <Application>Microsoft Office PowerPoint</Application>
  <PresentationFormat>Widescreen</PresentationFormat>
  <Paragraphs>289</Paragraphs>
  <Slides>34</Slides>
  <Notes>12</Notes>
  <HiddenSlides>1</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34</vt:i4>
      </vt:variant>
    </vt:vector>
  </HeadingPairs>
  <TitlesOfParts>
    <vt:vector size="49" baseType="lpstr">
      <vt:lpstr>-apple-system</vt:lpstr>
      <vt:lpstr>cnn_sans_display</vt:lpstr>
      <vt:lpstr>GH Guardian Headline</vt:lpstr>
      <vt:lpstr>Google Sans</vt:lpstr>
      <vt:lpstr>Gotham</vt:lpstr>
      <vt:lpstr>GuardianTextEgyptian</vt:lpstr>
      <vt:lpstr>var(--fontFamilyBase)</vt:lpstr>
      <vt:lpstr>Aptos</vt:lpstr>
      <vt:lpstr>Aptos Display</vt:lpstr>
      <vt:lpstr>Arial</vt:lpstr>
      <vt:lpstr>Calibri</vt:lpstr>
      <vt:lpstr>Roboto</vt:lpstr>
      <vt:lpstr>Segoe UI</vt:lpstr>
      <vt:lpstr>Times New Roman</vt:lpstr>
      <vt:lpstr>Office Theme</vt:lpstr>
      <vt:lpstr>Public Protection &amp; Media</vt:lpstr>
      <vt:lpstr>Assignment 2</vt:lpstr>
      <vt:lpstr>Cultural Criminology</vt:lpstr>
      <vt:lpstr>Moral Panic</vt:lpstr>
      <vt:lpstr>Moral Panic – 5 Key Features</vt:lpstr>
      <vt:lpstr>Newsworthiness</vt:lpstr>
      <vt:lpstr>Newsworthiness</vt:lpstr>
      <vt:lpstr>Newsworthiness</vt:lpstr>
      <vt:lpstr>Newsworthiness</vt:lpstr>
      <vt:lpstr>Crime News</vt:lpstr>
      <vt:lpstr>Role of the Media</vt:lpstr>
      <vt:lpstr>A problem with “Audience”</vt:lpstr>
      <vt:lpstr>News Production and Consumption in a Digital Global Marketplace </vt:lpstr>
      <vt:lpstr>The Power of Media and Freedom of Speech</vt:lpstr>
      <vt:lpstr>The Power of Media and Freedom of Speech</vt:lpstr>
      <vt:lpstr>PowerPoint Presentation</vt:lpstr>
      <vt:lpstr>President Elect Donald Trump Nov 2024</vt:lpstr>
      <vt:lpstr>Public Protection and the Media</vt:lpstr>
      <vt:lpstr>Press Responsibility &amp; Police </vt:lpstr>
      <vt:lpstr>Policing and Media</vt:lpstr>
      <vt:lpstr>Encounters</vt:lpstr>
      <vt:lpstr>The Confidence Cycle  How perceptions of, and confidence in, the police service are enhanced by effective communication</vt:lpstr>
      <vt:lpstr>Fail to Engage</vt:lpstr>
      <vt:lpstr>CoP</vt:lpstr>
      <vt:lpstr>The 2010 Communications Advisory Group</vt:lpstr>
      <vt:lpstr>Leveson Inquiry</vt:lpstr>
      <vt:lpstr>Engaging with the media</vt:lpstr>
      <vt:lpstr>Without Fear or Favor </vt:lpstr>
      <vt:lpstr>Thoughts?</vt:lpstr>
      <vt:lpstr>The Construction of Crime News Real-Life Crimes Inspired by Movies and TV  </vt:lpstr>
      <vt:lpstr>Tomorrow</vt:lpstr>
      <vt:lpstr>Nicola Bulley</vt:lpstr>
      <vt:lpstr>Baby P and the Media</vt:lpstr>
      <vt:lpstr>Wayne Couzens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Jane Davies</cp:lastModifiedBy>
  <cp:revision>1</cp:revision>
  <dcterms:created xsi:type="dcterms:W3CDTF">2024-11-19T10:12:32Z</dcterms:created>
  <dcterms:modified xsi:type="dcterms:W3CDTF">2024-11-22T15:08:56Z</dcterms:modified>
</cp:coreProperties>
</file>