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9" r:id="rId4"/>
    <p:sldId id="264" r:id="rId5"/>
    <p:sldId id="306" r:id="rId6"/>
    <p:sldId id="319" r:id="rId7"/>
    <p:sldId id="318" r:id="rId8"/>
    <p:sldId id="304" r:id="rId9"/>
    <p:sldId id="317" r:id="rId10"/>
    <p:sldId id="316" r:id="rId11"/>
    <p:sldId id="315" r:id="rId12"/>
    <p:sldId id="314" r:id="rId13"/>
    <p:sldId id="313" r:id="rId14"/>
    <p:sldId id="312" r:id="rId15"/>
    <p:sldId id="311" r:id="rId16"/>
    <p:sldId id="310" r:id="rId17"/>
    <p:sldId id="309" r:id="rId18"/>
    <p:sldId id="308" r:id="rId19"/>
    <p:sldId id="307" r:id="rId20"/>
    <p:sldId id="30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9934CF-78D9-C0E5-F1CD-8249B4935FEF}" v="514" dt="2020-10-13T08:50:46.671"/>
    <p1510:client id="{1520487F-4178-4B4C-D88B-11796E57B505}" v="330" dt="2020-10-13T08:51:33.907"/>
    <p1510:client id="{16AACA55-7B58-4203-EDBA-F86FC36995DB}" v="434" dt="2020-10-13T10:52:52.305"/>
    <p1510:client id="{2B9FE42F-E061-2F36-F577-CDE356310F2F}" v="354" dt="2020-10-13T10:56:56.089"/>
    <p1510:client id="{2BBE92E4-DB49-41C2-B804-E83A72930F4C}" v="881" dt="2020-10-13T08:54:12.537"/>
    <p1510:client id="{35BEED11-42F5-ED12-04C5-6F773F0C5F7A}" v="641" dt="2020-10-13T08:50:09.001"/>
    <p1510:client id="{39EBD2E8-EAA8-3275-3D3D-6E2B69769FAC}" v="390" dt="2020-10-13T09:03:44.806"/>
    <p1510:client id="{40B73502-B5E6-7631-36AA-87B9962F21B0}" v="321" dt="2020-10-13T08:49:47.159"/>
    <p1510:client id="{415C60EA-CC77-AD1D-D630-08247E638DCD}" v="58" dt="2020-10-13T08:36:42.413"/>
    <p1510:client id="{435BFBA4-EE4B-103D-775F-8AAA7891EB39}" v="893" dt="2020-10-13T11:13:06.180"/>
    <p1510:client id="{4B4CCA87-C4F1-358F-4B8B-19AE84D6F194}" v="412" dt="2020-10-13T10:57:08.746"/>
    <p1510:client id="{56E3B27C-7904-437B-B2A4-AC4B62550CE1}" v="744" dt="2020-10-13T08:52:04.278"/>
    <p1510:client id="{5AECE4F7-B2A5-D378-A19F-27C444BE09E3}" v="751" dt="2020-10-13T08:51:06.857"/>
    <p1510:client id="{638B1CEE-7C75-C148-98AD-B49E9EB9FD02}" v="16" dt="2020-10-13T09:05:58.196"/>
    <p1510:client id="{755DE394-227D-2252-9EE8-FDE1599D4CFC}" v="492" dt="2020-10-13T08:44:53.861"/>
    <p1510:client id="{7648A5C7-F4E3-6E41-5E6F-0A947213E756}" v="898" dt="2020-10-13T09:01:55.681"/>
    <p1510:client id="{7F6D7B25-DDA0-FABE-1E87-54B7094FA52B}" v="130" dt="2020-10-13T11:03:48.448"/>
    <p1510:client id="{81D0EBD2-58D8-2899-AE47-967DC8836153}" v="1319" dt="2020-10-13T10:45:13.216"/>
    <p1510:client id="{8298EB41-12D8-467D-ACC9-6E574F313631}" v="72" dt="2020-10-13T08:43:27.489"/>
    <p1510:client id="{858DF03F-C6EC-27F3-8590-CB23A8533E95}" v="630" dt="2020-10-13T11:08:14.638"/>
    <p1510:client id="{8B431D35-1508-B60C-B64C-9E723EBE7C04}" v="953" dt="2020-10-13T10:54:40.087"/>
    <p1510:client id="{8F1FF669-8DE3-FD1A-A5B2-91C3D613A226}" v="484" dt="2020-10-13T10:59:54.387"/>
    <p1510:client id="{916142F3-C13B-1735-B8CA-3D9AA59E0567}" v="1053" dt="2020-10-13T10:55:03.912"/>
    <p1510:client id="{97215FDC-29F9-47BA-8B77-43F98C75E9AA}" v="686" dt="2020-10-13T08:44:00.245"/>
    <p1510:client id="{97DD8964-B6B7-ED4D-8C42-F1E8D478F3C1}" v="2" dt="2020-10-13T08:34:35.791"/>
    <p1510:client id="{A0BF009E-3335-0253-A556-D27078D9C3CF}" v="844" dt="2020-10-13T08:51:53.904"/>
    <p1510:client id="{A3434E41-1002-8BE2-9061-795B5A0F28D5}" v="698" dt="2020-10-13T08:50:30.671"/>
    <p1510:client id="{A427D011-61F9-7EF5-FC82-79000D64D1B8}" v="972" dt="2020-10-13T10:53:21.908"/>
    <p1510:client id="{AA4AAACB-9AFC-4FE6-AE19-74D99B0A4F0A}" v="584" dt="2020-10-13T09:00:20.795"/>
    <p1510:client id="{AA683BF1-C684-616A-DAB2-CA343380B864}" v="805" dt="2020-10-13T08:51:42.769"/>
    <p1510:client id="{AC1C7F2D-E0FA-C325-8B69-3CF32A95A508}" v="826" dt="2020-10-13T10:57:21.586"/>
    <p1510:client id="{B17ECE8E-D96B-99D6-8A1E-39E4D864B32B}" v="794" dt="2020-10-13T11:02:34.829"/>
    <p1510:client id="{BA8EDB9D-CD1B-E025-CF2C-8950223F49BB}" v="485" dt="2020-10-13T08:56:15.492"/>
    <p1510:client id="{BAF2206D-AEF0-F0F2-8C1C-B7E56ABBF3F2}" v="1016" dt="2020-10-13T08:52:04.251"/>
    <p1510:client id="{BDD81E4A-6209-DF1C-4AE9-68C9FBAF77D6}" v="360" dt="2020-10-13T10:57:22.769"/>
    <p1510:client id="{CA924495-BEEA-0F73-950D-3AEEA8A3C1AD}" v="439" dt="2020-10-13T09:18:08.638"/>
    <p1510:client id="{D37647E8-CB36-4AD1-AF8D-A50CDBEC171F}" v="692" dt="2020-10-13T10:55:23.875"/>
    <p1510:client id="{D7D8CC33-1EEF-3307-2916-6DB54DA7C9AF}" v="587" dt="2020-10-13T08:44:38.059"/>
    <p1510:client id="{E147438D-F5F6-C5B6-0727-5DE9263DF111}" v="802" dt="2020-10-13T08:49:54.077"/>
    <p1510:client id="{E3839B1A-5795-47D0-B21B-6EB8ACD6E45A}" v="992" dt="2020-10-13T08:50:31.731"/>
    <p1510:client id="{E46A450B-81BF-6ADC-8C7E-5F21152720AF}" v="897" dt="2020-10-13T08:48:00.922"/>
    <p1510:client id="{E6F1240C-F2F3-6673-78A4-EA07069D6D15}" v="682" dt="2020-10-13T10:56:16.207"/>
    <p1510:client id="{E7072DFF-9A4F-94BE-DE9E-B29AC6306070}" v="747" dt="2020-10-13T08:49:21.885"/>
    <p1510:client id="{EDB6FC27-7311-7431-0FA4-0B6FAABDB16C}" v="84" dt="2023-10-11T10:19:36.431"/>
    <p1510:client id="{FA881C79-0399-5E67-E481-BFA847949ACF}" v="564" dt="2020-10-13T08:45:28.445"/>
    <p1510:client id="{FB6481B1-D467-402F-8F58-2E1C9C969FC7}" v="726" dt="2020-10-13T10:56:55.7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Martha Davies (2009199)" userId="S::2009199@student.uwtsd.ac.uk::68c081df-581b-4429-8f13-5e5f0cf4a656" providerId="AD" clId="Web-{39EBD2E8-EAA8-3275-3D3D-6E2B69769FAC}"/>
    <pc:docChg chg="modSld">
      <pc:chgData name="Sioned Martha Davies (2009199)" userId="S::2009199@student.uwtsd.ac.uk::68c081df-581b-4429-8f13-5e5f0cf4a656" providerId="AD" clId="Web-{39EBD2E8-EAA8-3275-3D3D-6E2B69769FAC}" dt="2020-10-13T08:43:58.240" v="345"/>
      <pc:docMkLst>
        <pc:docMk/>
      </pc:docMkLst>
      <pc:sldChg chg="modSp">
        <pc:chgData name="Sioned Martha Davies (2009199)" userId="S::2009199@student.uwtsd.ac.uk::68c081df-581b-4429-8f13-5e5f0cf4a656" providerId="AD" clId="Web-{39EBD2E8-EAA8-3275-3D3D-6E2B69769FAC}" dt="2020-10-13T08:43:58.240" v="345"/>
        <pc:sldMkLst>
          <pc:docMk/>
          <pc:sldMk cId="2483552040" sldId="285"/>
        </pc:sldMkLst>
        <pc:graphicFrameChg chg="mod modGraphic">
          <ac:chgData name="Sioned Martha Davies (2009199)" userId="S::2009199@student.uwtsd.ac.uk::68c081df-581b-4429-8f13-5e5f0cf4a656" providerId="AD" clId="Web-{39EBD2E8-EAA8-3275-3D3D-6E2B69769FAC}" dt="2020-10-13T08:43:58.240" v="345"/>
          <ac:graphicFrameMkLst>
            <pc:docMk/>
            <pc:sldMk cId="2483552040" sldId="285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8298EB41-12D8-467D-ACC9-6E574F313631}"/>
    <pc:docChg chg="modSld">
      <pc:chgData name="Guest User" userId="S::urn:spo:anon#54823ffb6acf41af1fad39dc23960324de0e819ca85dea6e609dcf676f66a662::" providerId="AD" clId="Web-{8298EB41-12D8-467D-ACC9-6E574F313631}" dt="2020-10-13T08:43:27.489" v="71"/>
      <pc:docMkLst>
        <pc:docMk/>
      </pc:docMkLst>
      <pc:sldChg chg="modSp">
        <pc:chgData name="Guest User" userId="S::urn:spo:anon#54823ffb6acf41af1fad39dc23960324de0e819ca85dea6e609dcf676f66a662::" providerId="AD" clId="Web-{8298EB41-12D8-467D-ACC9-6E574F313631}" dt="2020-10-13T08:43:27.489" v="71"/>
        <pc:sldMkLst>
          <pc:docMk/>
          <pc:sldMk cId="3833838416" sldId="261"/>
        </pc:sldMkLst>
        <pc:graphicFrameChg chg="mod modGraphic">
          <ac:chgData name="Guest User" userId="S::urn:spo:anon#54823ffb6acf41af1fad39dc23960324de0e819ca85dea6e609dcf676f66a662::" providerId="AD" clId="Web-{8298EB41-12D8-467D-ACC9-6E574F313631}" dt="2020-10-13T08:43:27.489" v="71"/>
          <ac:graphicFrameMkLst>
            <pc:docMk/>
            <pc:sldMk cId="3833838416" sldId="261"/>
            <ac:graphicFrameMk id="4" creationId="{00000000-0000-0000-0000-000000000000}"/>
          </ac:graphicFrameMkLst>
        </pc:graphicFrameChg>
      </pc:sldChg>
    </pc:docChg>
  </pc:docChgLst>
  <pc:docChgLst>
    <pc:chgData name="Catrin Rhiannon Clarke (2003624)" userId="S::2003624@student.uwtsd.ac.uk::7d351dbd-6ecd-4f5f-90f9-99a2c33235d2" providerId="AD" clId="Web-{40B73502-B5E6-7631-36AA-87B9962F21B0}"/>
    <pc:docChg chg="modSld">
      <pc:chgData name="Catrin Rhiannon Clarke (2003624)" userId="S::2003624@student.uwtsd.ac.uk::7d351dbd-6ecd-4f5f-90f9-99a2c33235d2" providerId="AD" clId="Web-{40B73502-B5E6-7631-36AA-87B9962F21B0}" dt="2020-10-13T08:49:38.159" v="285"/>
      <pc:docMkLst>
        <pc:docMk/>
      </pc:docMkLst>
      <pc:sldChg chg="modSp">
        <pc:chgData name="Catrin Rhiannon Clarke (2003624)" userId="S::2003624@student.uwtsd.ac.uk::7d351dbd-6ecd-4f5f-90f9-99a2c33235d2" providerId="AD" clId="Web-{40B73502-B5E6-7631-36AA-87B9962F21B0}" dt="2020-10-13T08:46:56.195" v="177"/>
        <pc:sldMkLst>
          <pc:docMk/>
          <pc:sldMk cId="218253752" sldId="265"/>
        </pc:sldMkLst>
        <pc:graphicFrameChg chg="mod modGraphic">
          <ac:chgData name="Catrin Rhiannon Clarke (2003624)" userId="S::2003624@student.uwtsd.ac.uk::7d351dbd-6ecd-4f5f-90f9-99a2c33235d2" providerId="AD" clId="Web-{40B73502-B5E6-7631-36AA-87B9962F21B0}" dt="2020-10-13T08:46:56.195" v="177"/>
          <ac:graphicFrameMkLst>
            <pc:docMk/>
            <pc:sldMk cId="218253752" sldId="265"/>
            <ac:graphicFrameMk id="4" creationId="{00000000-0000-0000-0000-000000000000}"/>
          </ac:graphicFrameMkLst>
        </pc:graphicFrameChg>
      </pc:sldChg>
      <pc:sldChg chg="modSp">
        <pc:chgData name="Catrin Rhiannon Clarke (2003624)" userId="S::2003624@student.uwtsd.ac.uk::7d351dbd-6ecd-4f5f-90f9-99a2c33235d2" providerId="AD" clId="Web-{40B73502-B5E6-7631-36AA-87B9962F21B0}" dt="2020-10-13T08:49:38.159" v="285"/>
        <pc:sldMkLst>
          <pc:docMk/>
          <pc:sldMk cId="4019302080" sldId="266"/>
        </pc:sldMkLst>
        <pc:graphicFrameChg chg="mod modGraphic">
          <ac:chgData name="Catrin Rhiannon Clarke (2003624)" userId="S::2003624@student.uwtsd.ac.uk::7d351dbd-6ecd-4f5f-90f9-99a2c33235d2" providerId="AD" clId="Web-{40B73502-B5E6-7631-36AA-87B9962F21B0}" dt="2020-10-13T08:49:38.159" v="285"/>
          <ac:graphicFrameMkLst>
            <pc:docMk/>
            <pc:sldMk cId="4019302080" sldId="266"/>
            <ac:graphicFrameMk id="4" creationId="{00000000-0000-0000-0000-000000000000}"/>
          </ac:graphicFrameMkLst>
        </pc:graphicFrameChg>
      </pc:sldChg>
    </pc:docChg>
  </pc:docChgLst>
  <pc:docChgLst>
    <pc:chgData name="Rebeka Louise Nicholls (2005561)" userId="S::2005561@student.uwtsd.ac.uk::ba9f69b2-097f-49f9-9d75-f6a2531397d9" providerId="AD" clId="Web-{916142F3-C13B-1735-B8CA-3D9AA59E0567}"/>
    <pc:docChg chg="modSld">
      <pc:chgData name="Rebeka Louise Nicholls (2005561)" userId="S::2005561@student.uwtsd.ac.uk::ba9f69b2-097f-49f9-9d75-f6a2531397d9" providerId="AD" clId="Web-{916142F3-C13B-1735-B8CA-3D9AA59E0567}" dt="2020-10-13T10:55:02.490" v="990"/>
      <pc:docMkLst>
        <pc:docMk/>
      </pc:docMkLst>
      <pc:sldChg chg="modSp">
        <pc:chgData name="Rebeka Louise Nicholls (2005561)" userId="S::2005561@student.uwtsd.ac.uk::ba9f69b2-097f-49f9-9d75-f6a2531397d9" providerId="AD" clId="Web-{916142F3-C13B-1735-B8CA-3D9AA59E0567}" dt="2020-10-13T10:55:02.490" v="990"/>
        <pc:sldMkLst>
          <pc:docMk/>
          <pc:sldMk cId="3352422247" sldId="295"/>
        </pc:sldMkLst>
        <pc:graphicFrameChg chg="mod modGraphic">
          <ac:chgData name="Rebeka Louise Nicholls (2005561)" userId="S::2005561@student.uwtsd.ac.uk::ba9f69b2-097f-49f9-9d75-f6a2531397d9" providerId="AD" clId="Web-{916142F3-C13B-1735-B8CA-3D9AA59E0567}" dt="2020-10-13T10:55:02.490" v="990"/>
          <ac:graphicFrameMkLst>
            <pc:docMk/>
            <pc:sldMk cId="3352422247" sldId="295"/>
            <ac:graphicFrameMk id="4" creationId="{00000000-0000-0000-0000-000000000000}"/>
          </ac:graphicFrameMkLst>
        </pc:graphicFrameChg>
      </pc:sldChg>
      <pc:sldChg chg="modSp">
        <pc:chgData name="Rebeka Louise Nicholls (2005561)" userId="S::2005561@student.uwtsd.ac.uk::ba9f69b2-097f-49f9-9d75-f6a2531397d9" providerId="AD" clId="Web-{916142F3-C13B-1735-B8CA-3D9AA59E0567}" dt="2020-10-13T10:52:41.997" v="866"/>
        <pc:sldMkLst>
          <pc:docMk/>
          <pc:sldMk cId="37710415" sldId="301"/>
        </pc:sldMkLst>
        <pc:graphicFrameChg chg="mod modGraphic">
          <ac:chgData name="Rebeka Louise Nicholls (2005561)" userId="S::2005561@student.uwtsd.ac.uk::ba9f69b2-097f-49f9-9d75-f6a2531397d9" providerId="AD" clId="Web-{916142F3-C13B-1735-B8CA-3D9AA59E0567}" dt="2020-10-13T10:52:41.997" v="866"/>
          <ac:graphicFrameMkLst>
            <pc:docMk/>
            <pc:sldMk cId="37710415" sldId="301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1520487F-4178-4B4C-D88B-11796E57B505}"/>
    <pc:docChg chg="modSld">
      <pc:chgData name="Guest User" userId="S::urn:spo:anon#54823ffb6acf41af1fad39dc23960324de0e819ca85dea6e609dcf676f66a662::" providerId="AD" clId="Web-{1520487F-4178-4B4C-D88B-11796E57B505}" dt="2020-10-13T08:51:27.235" v="281"/>
      <pc:docMkLst>
        <pc:docMk/>
      </pc:docMkLst>
      <pc:sldChg chg="modSp">
        <pc:chgData name="Guest User" userId="S::urn:spo:anon#54823ffb6acf41af1fad39dc23960324de0e819ca85dea6e609dcf676f66a662::" providerId="AD" clId="Web-{1520487F-4178-4B4C-D88B-11796E57B505}" dt="2020-10-13T08:45:40.382" v="179"/>
        <pc:sldMkLst>
          <pc:docMk/>
          <pc:sldMk cId="4088502238" sldId="275"/>
        </pc:sldMkLst>
        <pc:graphicFrameChg chg="mod modGraphic">
          <ac:chgData name="Guest User" userId="S::urn:spo:anon#54823ffb6acf41af1fad39dc23960324de0e819ca85dea6e609dcf676f66a662::" providerId="AD" clId="Web-{1520487F-4178-4B4C-D88B-11796E57B505}" dt="2020-10-13T08:45:40.382" v="179"/>
          <ac:graphicFrameMkLst>
            <pc:docMk/>
            <pc:sldMk cId="4088502238" sldId="275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1520487F-4178-4B4C-D88B-11796E57B505}" dt="2020-10-13T08:51:27.235" v="281"/>
        <pc:sldMkLst>
          <pc:docMk/>
          <pc:sldMk cId="370844263" sldId="288"/>
        </pc:sldMkLst>
        <pc:graphicFrameChg chg="mod modGraphic">
          <ac:chgData name="Guest User" userId="S::urn:spo:anon#54823ffb6acf41af1fad39dc23960324de0e819ca85dea6e609dcf676f66a662::" providerId="AD" clId="Web-{1520487F-4178-4B4C-D88B-11796E57B505}" dt="2020-10-13T08:51:27.235" v="281"/>
          <ac:graphicFrameMkLst>
            <pc:docMk/>
            <pc:sldMk cId="370844263" sldId="288"/>
            <ac:graphicFrameMk id="4" creationId="{00000000-0000-0000-0000-000000000000}"/>
          </ac:graphicFrameMkLst>
        </pc:graphicFrameChg>
      </pc:sldChg>
    </pc:docChg>
  </pc:docChgLst>
  <pc:docChgLst>
    <pc:chgData name="Alys Catrin Humphreys (2006437)" userId="S::2006437@student.uwtsd.ac.uk::5fbadb5b-dbfb-4093-ad20-3afd5d61f2bb" providerId="AD" clId="Web-{FA881C79-0399-5E67-E481-BFA847949ACF}"/>
    <pc:docChg chg="modSld">
      <pc:chgData name="Alys Catrin Humphreys (2006437)" userId="S::2006437@student.uwtsd.ac.uk::5fbadb5b-dbfb-4093-ad20-3afd5d61f2bb" providerId="AD" clId="Web-{FA881C79-0399-5E67-E481-BFA847949ACF}" dt="2020-10-13T08:45:18.554" v="507"/>
      <pc:docMkLst>
        <pc:docMk/>
      </pc:docMkLst>
      <pc:sldChg chg="modSp">
        <pc:chgData name="Alys Catrin Humphreys (2006437)" userId="S::2006437@student.uwtsd.ac.uk::5fbadb5b-dbfb-4093-ad20-3afd5d61f2bb" providerId="AD" clId="Web-{FA881C79-0399-5E67-E481-BFA847949ACF}" dt="2020-10-13T08:40:41.975" v="369"/>
        <pc:sldMkLst>
          <pc:docMk/>
          <pc:sldMk cId="2941054772" sldId="260"/>
        </pc:sldMkLst>
        <pc:graphicFrameChg chg="mod modGraphic">
          <ac:chgData name="Alys Catrin Humphreys (2006437)" userId="S::2006437@student.uwtsd.ac.uk::5fbadb5b-dbfb-4093-ad20-3afd5d61f2bb" providerId="AD" clId="Web-{FA881C79-0399-5E67-E481-BFA847949ACF}" dt="2020-10-13T08:40:41.975" v="369"/>
          <ac:graphicFrameMkLst>
            <pc:docMk/>
            <pc:sldMk cId="2941054772" sldId="260"/>
            <ac:graphicFrameMk id="4" creationId="{00000000-0000-0000-0000-000000000000}"/>
          </ac:graphicFrameMkLst>
        </pc:graphicFrameChg>
      </pc:sldChg>
      <pc:sldChg chg="modSp">
        <pc:chgData name="Alys Catrin Humphreys (2006437)" userId="S::2006437@student.uwtsd.ac.uk::5fbadb5b-dbfb-4093-ad20-3afd5d61f2bb" providerId="AD" clId="Web-{FA881C79-0399-5E67-E481-BFA847949ACF}" dt="2020-10-13T08:45:18.554" v="507"/>
        <pc:sldMkLst>
          <pc:docMk/>
          <pc:sldMk cId="4049504053" sldId="268"/>
        </pc:sldMkLst>
        <pc:graphicFrameChg chg="mod modGraphic">
          <ac:chgData name="Alys Catrin Humphreys (2006437)" userId="S::2006437@student.uwtsd.ac.uk::5fbadb5b-dbfb-4093-ad20-3afd5d61f2bb" providerId="AD" clId="Web-{FA881C79-0399-5E67-E481-BFA847949ACF}" dt="2020-10-13T08:45:18.554" v="507"/>
          <ac:graphicFrameMkLst>
            <pc:docMk/>
            <pc:sldMk cId="4049504053" sldId="268"/>
            <ac:graphicFrameMk id="4" creationId="{00000000-0000-0000-0000-000000000000}"/>
          </ac:graphicFrameMkLst>
        </pc:graphicFrameChg>
      </pc:sldChg>
    </pc:docChg>
  </pc:docChgLst>
  <pc:docChgLst>
    <pc:chgData name="Aled P Williams" userId="S::aled.p.williams@pcydds.ac.uk::45415874-acc2-48ed-8104-88073fd63d73" providerId="AD" clId="Web-{EDB6FC27-7311-7431-0FA4-0B6FAABDB16C}"/>
    <pc:docChg chg="addSld delSld modSld">
      <pc:chgData name="Aled P Williams" userId="S::aled.p.williams@pcydds.ac.uk::45415874-acc2-48ed-8104-88073fd63d73" providerId="AD" clId="Web-{EDB6FC27-7311-7431-0FA4-0B6FAABDB16C}" dt="2023-10-11T10:19:36.431" v="69"/>
      <pc:docMkLst>
        <pc:docMk/>
      </pc:docMkLst>
      <pc:sldChg chg="del">
        <pc:chgData name="Aled P Williams" userId="S::aled.p.williams@pcydds.ac.uk::45415874-acc2-48ed-8104-88073fd63d73" providerId="AD" clId="Web-{EDB6FC27-7311-7431-0FA4-0B6FAABDB16C}" dt="2023-10-11T10:17:46.676" v="0"/>
        <pc:sldMkLst>
          <pc:docMk/>
          <pc:sldMk cId="2105922582" sldId="257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47.583" v="1"/>
        <pc:sldMkLst>
          <pc:docMk/>
          <pc:sldMk cId="2941054772" sldId="260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48.692" v="2"/>
        <pc:sldMkLst>
          <pc:docMk/>
          <pc:sldMk cId="3833838416" sldId="261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49.395" v="3"/>
        <pc:sldMkLst>
          <pc:docMk/>
          <pc:sldMk cId="2980032280" sldId="262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49.848" v="4"/>
        <pc:sldMkLst>
          <pc:docMk/>
          <pc:sldMk cId="1167966317" sldId="263"/>
        </pc:sldMkLst>
      </pc:sldChg>
      <pc:sldChg chg="modSp">
        <pc:chgData name="Aled P Williams" userId="S::aled.p.williams@pcydds.ac.uk::45415874-acc2-48ed-8104-88073fd63d73" providerId="AD" clId="Web-{EDB6FC27-7311-7431-0FA4-0B6FAABDB16C}" dt="2023-10-11T10:17:56.630" v="8" actId="20577"/>
        <pc:sldMkLst>
          <pc:docMk/>
          <pc:sldMk cId="3230258390" sldId="264"/>
        </pc:sldMkLst>
        <pc:spChg chg="mod">
          <ac:chgData name="Aled P Williams" userId="S::aled.p.williams@pcydds.ac.uk::45415874-acc2-48ed-8104-88073fd63d73" providerId="AD" clId="Web-{EDB6FC27-7311-7431-0FA4-0B6FAABDB16C}" dt="2023-10-11T10:17:56.630" v="8" actId="20577"/>
          <ac:spMkLst>
            <pc:docMk/>
            <pc:sldMk cId="3230258390" sldId="264"/>
            <ac:spMk id="2" creationId="{00000000-0000-0000-0000-000000000000}"/>
          </ac:spMkLst>
        </pc:spChg>
      </pc:sldChg>
      <pc:sldChg chg="del">
        <pc:chgData name="Aled P Williams" userId="S::aled.p.williams@pcydds.ac.uk::45415874-acc2-48ed-8104-88073fd63d73" providerId="AD" clId="Web-{EDB6FC27-7311-7431-0FA4-0B6FAABDB16C}" dt="2023-10-11T10:17:57.005" v="9"/>
        <pc:sldMkLst>
          <pc:docMk/>
          <pc:sldMk cId="218253752" sldId="265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57.583" v="10"/>
        <pc:sldMkLst>
          <pc:docMk/>
          <pc:sldMk cId="4019302080" sldId="266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58.114" v="11"/>
        <pc:sldMkLst>
          <pc:docMk/>
          <pc:sldMk cId="274624762" sldId="267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58.630" v="12"/>
        <pc:sldMkLst>
          <pc:docMk/>
          <pc:sldMk cId="4049504053" sldId="268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59.193" v="13"/>
        <pc:sldMkLst>
          <pc:docMk/>
          <pc:sldMk cId="1255775979" sldId="269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7:59.911" v="14"/>
        <pc:sldMkLst>
          <pc:docMk/>
          <pc:sldMk cId="697709015" sldId="270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0.458" v="15"/>
        <pc:sldMkLst>
          <pc:docMk/>
          <pc:sldMk cId="2402640925" sldId="271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0.865" v="16"/>
        <pc:sldMkLst>
          <pc:docMk/>
          <pc:sldMk cId="3940805331" sldId="272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1.505" v="17"/>
        <pc:sldMkLst>
          <pc:docMk/>
          <pc:sldMk cId="283453255" sldId="273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1.880" v="18"/>
        <pc:sldMkLst>
          <pc:docMk/>
          <pc:sldMk cId="3511298972" sldId="274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2.849" v="19"/>
        <pc:sldMkLst>
          <pc:docMk/>
          <pc:sldMk cId="4088502238" sldId="275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4.271" v="20"/>
        <pc:sldMkLst>
          <pc:docMk/>
          <pc:sldMk cId="1793115198" sldId="276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5.349" v="21"/>
        <pc:sldMkLst>
          <pc:docMk/>
          <pc:sldMk cId="2752507886" sldId="277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6.662" v="22"/>
        <pc:sldMkLst>
          <pc:docMk/>
          <pc:sldMk cId="4040526883" sldId="278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7.505" v="23"/>
        <pc:sldMkLst>
          <pc:docMk/>
          <pc:sldMk cId="3040598067" sldId="279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8.552" v="24"/>
        <pc:sldMkLst>
          <pc:docMk/>
          <pc:sldMk cId="894787442" sldId="280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09.990" v="25"/>
        <pc:sldMkLst>
          <pc:docMk/>
          <pc:sldMk cId="1214741160" sldId="281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0.943" v="26"/>
        <pc:sldMkLst>
          <pc:docMk/>
          <pc:sldMk cId="2095669133" sldId="282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1.724" v="27"/>
        <pc:sldMkLst>
          <pc:docMk/>
          <pc:sldMk cId="3803159947" sldId="283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2.443" v="28"/>
        <pc:sldMkLst>
          <pc:docMk/>
          <pc:sldMk cId="1757215492" sldId="284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3.115" v="29"/>
        <pc:sldMkLst>
          <pc:docMk/>
          <pc:sldMk cId="2483552040" sldId="285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3.756" v="30"/>
        <pc:sldMkLst>
          <pc:docMk/>
          <pc:sldMk cId="3766124306" sldId="286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4.631" v="31"/>
        <pc:sldMkLst>
          <pc:docMk/>
          <pc:sldMk cId="3749863144" sldId="287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5.709" v="32"/>
        <pc:sldMkLst>
          <pc:docMk/>
          <pc:sldMk cId="370844263" sldId="288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16.928" v="33"/>
        <pc:sldMkLst>
          <pc:docMk/>
          <pc:sldMk cId="3031533173" sldId="289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7"/>
        <pc:sldMkLst>
          <pc:docMk/>
          <pc:sldMk cId="3828136723" sldId="290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6"/>
        <pc:sldMkLst>
          <pc:docMk/>
          <pc:sldMk cId="2955205419" sldId="291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5"/>
        <pc:sldMkLst>
          <pc:docMk/>
          <pc:sldMk cId="2606582386" sldId="292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4"/>
        <pc:sldMkLst>
          <pc:docMk/>
          <pc:sldMk cId="1922924447" sldId="293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3"/>
        <pc:sldMkLst>
          <pc:docMk/>
          <pc:sldMk cId="3806206348" sldId="294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2"/>
        <pc:sldMkLst>
          <pc:docMk/>
          <pc:sldMk cId="3352422247" sldId="295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1"/>
        <pc:sldMkLst>
          <pc:docMk/>
          <pc:sldMk cId="2889049815" sldId="296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40"/>
        <pc:sldMkLst>
          <pc:docMk/>
          <pc:sldMk cId="2741101436" sldId="297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66" v="39"/>
        <pc:sldMkLst>
          <pc:docMk/>
          <pc:sldMk cId="1388807599" sldId="298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50" v="38"/>
        <pc:sldMkLst>
          <pc:docMk/>
          <pc:sldMk cId="2550497560" sldId="299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50" v="37"/>
        <pc:sldMkLst>
          <pc:docMk/>
          <pc:sldMk cId="3205990677" sldId="300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50" v="36"/>
        <pc:sldMkLst>
          <pc:docMk/>
          <pc:sldMk cId="37710415" sldId="301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50" v="35"/>
        <pc:sldMkLst>
          <pc:docMk/>
          <pc:sldMk cId="3005840836" sldId="302"/>
        </pc:sldMkLst>
      </pc:sldChg>
      <pc:sldChg chg="del">
        <pc:chgData name="Aled P Williams" userId="S::aled.p.williams@pcydds.ac.uk::45415874-acc2-48ed-8104-88073fd63d73" providerId="AD" clId="Web-{EDB6FC27-7311-7431-0FA4-0B6FAABDB16C}" dt="2023-10-11T10:18:36.850" v="34"/>
        <pc:sldMkLst>
          <pc:docMk/>
          <pc:sldMk cId="3526235834" sldId="303"/>
        </pc:sldMkLst>
      </pc:sldChg>
      <pc:sldChg chg="addSp delSp modSp add replId">
        <pc:chgData name="Aled P Williams" userId="S::aled.p.williams@pcydds.ac.uk::45415874-acc2-48ed-8104-88073fd63d73" providerId="AD" clId="Web-{EDB6FC27-7311-7431-0FA4-0B6FAABDB16C}" dt="2023-10-11T10:19:13.930" v="62"/>
        <pc:sldMkLst>
          <pc:docMk/>
          <pc:sldMk cId="3130183803" sldId="306"/>
        </pc:sldMkLst>
        <pc:spChg chg="add del mod">
          <ac:chgData name="Aled P Williams" userId="S::aled.p.williams@pcydds.ac.uk::45415874-acc2-48ed-8104-88073fd63d73" providerId="AD" clId="Web-{EDB6FC27-7311-7431-0FA4-0B6FAABDB16C}" dt="2023-10-11T10:19:13.930" v="62"/>
          <ac:spMkLst>
            <pc:docMk/>
            <pc:sldMk cId="3130183803" sldId="306"/>
            <ac:spMk id="3" creationId="{307B825E-8AD5-0FB9-416A-3E85729E6546}"/>
          </ac:spMkLst>
        </pc:spChg>
      </pc:sldChg>
      <pc:sldChg chg="add replId">
        <pc:chgData name="Aled P Williams" userId="S::aled.p.williams@pcydds.ac.uk::45415874-acc2-48ed-8104-88073fd63d73" providerId="AD" clId="Web-{EDB6FC27-7311-7431-0FA4-0B6FAABDB16C}" dt="2023-10-11T10:18:51.226" v="49"/>
        <pc:sldMkLst>
          <pc:docMk/>
          <pc:sldMk cId="2113531693" sldId="307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8:51.429" v="50"/>
        <pc:sldMkLst>
          <pc:docMk/>
          <pc:sldMk cId="2349990026" sldId="308"/>
        </pc:sldMkLst>
      </pc:sldChg>
      <pc:sldChg chg="addSp delSp modSp add replId">
        <pc:chgData name="Aled P Williams" userId="S::aled.p.williams@pcydds.ac.uk::45415874-acc2-48ed-8104-88073fd63d73" providerId="AD" clId="Web-{EDB6FC27-7311-7431-0FA4-0B6FAABDB16C}" dt="2023-10-11T10:18:57.007" v="55"/>
        <pc:sldMkLst>
          <pc:docMk/>
          <pc:sldMk cId="3376914725" sldId="309"/>
        </pc:sldMkLst>
        <pc:spChg chg="add del mod">
          <ac:chgData name="Aled P Williams" userId="S::aled.p.williams@pcydds.ac.uk::45415874-acc2-48ed-8104-88073fd63d73" providerId="AD" clId="Web-{EDB6FC27-7311-7431-0FA4-0B6FAABDB16C}" dt="2023-10-11T10:18:57.007" v="55"/>
          <ac:spMkLst>
            <pc:docMk/>
            <pc:sldMk cId="3376914725" sldId="309"/>
            <ac:spMk id="3" creationId="{6921B5C5-7DAD-E75E-9537-1B64EC34D473}"/>
          </ac:spMkLst>
        </pc:spChg>
      </pc:sldChg>
      <pc:sldChg chg="add replId">
        <pc:chgData name="Aled P Williams" userId="S::aled.p.williams@pcydds.ac.uk::45415874-acc2-48ed-8104-88073fd63d73" providerId="AD" clId="Web-{EDB6FC27-7311-7431-0FA4-0B6FAABDB16C}" dt="2023-10-11T10:19:07.180" v="56"/>
        <pc:sldMkLst>
          <pc:docMk/>
          <pc:sldMk cId="1325078673" sldId="310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07.242" v="57"/>
        <pc:sldMkLst>
          <pc:docMk/>
          <pc:sldMk cId="694957980" sldId="311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07.305" v="58"/>
        <pc:sldMkLst>
          <pc:docMk/>
          <pc:sldMk cId="1375664620" sldId="312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22.836" v="63"/>
        <pc:sldMkLst>
          <pc:docMk/>
          <pc:sldMk cId="2078780656" sldId="313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22.899" v="64"/>
        <pc:sldMkLst>
          <pc:docMk/>
          <pc:sldMk cId="3517865439" sldId="314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22.961" v="65"/>
        <pc:sldMkLst>
          <pc:docMk/>
          <pc:sldMk cId="3430892265" sldId="315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30.884" v="66"/>
        <pc:sldMkLst>
          <pc:docMk/>
          <pc:sldMk cId="2979880603" sldId="316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30.962" v="67"/>
        <pc:sldMkLst>
          <pc:docMk/>
          <pc:sldMk cId="744967336" sldId="317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36.368" v="68"/>
        <pc:sldMkLst>
          <pc:docMk/>
          <pc:sldMk cId="2031052539" sldId="318"/>
        </pc:sldMkLst>
      </pc:sldChg>
      <pc:sldChg chg="add replId">
        <pc:chgData name="Aled P Williams" userId="S::aled.p.williams@pcydds.ac.uk::45415874-acc2-48ed-8104-88073fd63d73" providerId="AD" clId="Web-{EDB6FC27-7311-7431-0FA4-0B6FAABDB16C}" dt="2023-10-11T10:19:36.431" v="69"/>
        <pc:sldMkLst>
          <pc:docMk/>
          <pc:sldMk cId="3629964152" sldId="319"/>
        </pc:sldMkLst>
      </pc:sldChg>
    </pc:docChg>
  </pc:docChgLst>
  <pc:docChgLst>
    <pc:chgData name="Guest User" userId="S::urn:spo:anon#54823ffb6acf41af1fad39dc23960324de0e819ca85dea6e609dcf676f66a662::" providerId="AD" clId="Web-{AA683BF1-C684-616A-DAB2-CA343380B864}"/>
    <pc:docChg chg="modSld">
      <pc:chgData name="Guest User" userId="S::urn:spo:anon#54823ffb6acf41af1fad39dc23960324de0e819ca85dea6e609dcf676f66a662::" providerId="AD" clId="Web-{AA683BF1-C684-616A-DAB2-CA343380B864}" dt="2020-10-13T08:51:42.769" v="738"/>
      <pc:docMkLst>
        <pc:docMk/>
      </pc:docMkLst>
      <pc:sldChg chg="modSp">
        <pc:chgData name="Guest User" userId="S::urn:spo:anon#54823ffb6acf41af1fad39dc23960324de0e819ca85dea6e609dcf676f66a662::" providerId="AD" clId="Web-{AA683BF1-C684-616A-DAB2-CA343380B864}" dt="2020-10-13T08:51:42.769" v="738"/>
        <pc:sldMkLst>
          <pc:docMk/>
          <pc:sldMk cId="3511298972" sldId="274"/>
        </pc:sldMkLst>
        <pc:graphicFrameChg chg="mod modGraphic">
          <ac:chgData name="Guest User" userId="S::urn:spo:anon#54823ffb6acf41af1fad39dc23960324de0e819ca85dea6e609dcf676f66a662::" providerId="AD" clId="Web-{AA683BF1-C684-616A-DAB2-CA343380B864}" dt="2020-10-13T08:51:42.769" v="738"/>
          <ac:graphicFrameMkLst>
            <pc:docMk/>
            <pc:sldMk cId="3511298972" sldId="274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AA683BF1-C684-616A-DAB2-CA343380B864}" dt="2020-10-13T08:47:35.733" v="694"/>
        <pc:sldMkLst>
          <pc:docMk/>
          <pc:sldMk cId="2752507886" sldId="277"/>
        </pc:sldMkLst>
        <pc:graphicFrameChg chg="mod modGraphic">
          <ac:chgData name="Guest User" userId="S::urn:spo:anon#54823ffb6acf41af1fad39dc23960324de0e819ca85dea6e609dcf676f66a662::" providerId="AD" clId="Web-{AA683BF1-C684-616A-DAB2-CA343380B864}" dt="2020-10-13T08:47:35.733" v="694"/>
          <ac:graphicFrameMkLst>
            <pc:docMk/>
            <pc:sldMk cId="2752507886" sldId="277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AA683BF1-C684-616A-DAB2-CA343380B864}" dt="2020-10-13T08:40:34.020" v="461"/>
        <pc:sldMkLst>
          <pc:docMk/>
          <pc:sldMk cId="894787442" sldId="280"/>
        </pc:sldMkLst>
        <pc:graphicFrameChg chg="mod modGraphic">
          <ac:chgData name="Guest User" userId="S::urn:spo:anon#54823ffb6acf41af1fad39dc23960324de0e819ca85dea6e609dcf676f66a662::" providerId="AD" clId="Web-{AA683BF1-C684-616A-DAB2-CA343380B864}" dt="2020-10-13T08:40:34.020" v="461"/>
          <ac:graphicFrameMkLst>
            <pc:docMk/>
            <pc:sldMk cId="894787442" sldId="280"/>
            <ac:graphicFrameMk id="4" creationId="{00000000-0000-0000-0000-000000000000}"/>
          </ac:graphicFrameMkLst>
        </pc:graphicFrameChg>
      </pc:sldChg>
    </pc:docChg>
  </pc:docChgLst>
  <pc:docChgLst>
    <pc:chgData name="Mariesa Thomas (2005832)" userId="S::2005832@student.uwtsd.ac.uk::0c78ace5-a75c-4497-a1c6-fa7002df721b" providerId="AD" clId="Web-{E6F1240C-F2F3-6673-78A4-EA07069D6D15}"/>
    <pc:docChg chg="modSld">
      <pc:chgData name="Mariesa Thomas (2005832)" userId="S::2005832@student.uwtsd.ac.uk::0c78ace5-a75c-4497-a1c6-fa7002df721b" providerId="AD" clId="Web-{E6F1240C-F2F3-6673-78A4-EA07069D6D15}" dt="2020-10-13T10:56:11.238" v="617"/>
      <pc:docMkLst>
        <pc:docMk/>
      </pc:docMkLst>
      <pc:sldChg chg="modSp">
        <pc:chgData name="Mariesa Thomas (2005832)" userId="S::2005832@student.uwtsd.ac.uk::0c78ace5-a75c-4497-a1c6-fa7002df721b" providerId="AD" clId="Web-{E6F1240C-F2F3-6673-78A4-EA07069D6D15}" dt="2020-10-13T10:56:11.238" v="617"/>
        <pc:sldMkLst>
          <pc:docMk/>
          <pc:sldMk cId="2889049815" sldId="296"/>
        </pc:sldMkLst>
        <pc:graphicFrameChg chg="mod modGraphic">
          <ac:chgData name="Mariesa Thomas (2005832)" userId="S::2005832@student.uwtsd.ac.uk::0c78ace5-a75c-4497-a1c6-fa7002df721b" providerId="AD" clId="Web-{E6F1240C-F2F3-6673-78A4-EA07069D6D15}" dt="2020-10-13T10:56:11.238" v="617"/>
          <ac:graphicFrameMkLst>
            <pc:docMk/>
            <pc:sldMk cId="2889049815" sldId="296"/>
            <ac:graphicFrameMk id="4" creationId="{00000000-0000-0000-0000-000000000000}"/>
          </ac:graphicFrameMkLst>
        </pc:graphicFrameChg>
      </pc:sldChg>
      <pc:sldChg chg="modSp">
        <pc:chgData name="Mariesa Thomas (2005832)" userId="S::2005832@student.uwtsd.ac.uk::0c78ace5-a75c-4497-a1c6-fa7002df721b" providerId="AD" clId="Web-{E6F1240C-F2F3-6673-78A4-EA07069D6D15}" dt="2020-10-13T10:54:24.302" v="441"/>
        <pc:sldMkLst>
          <pc:docMk/>
          <pc:sldMk cId="2550497560" sldId="299"/>
        </pc:sldMkLst>
        <pc:graphicFrameChg chg="mod modGraphic">
          <ac:chgData name="Mariesa Thomas (2005832)" userId="S::2005832@student.uwtsd.ac.uk::0c78ace5-a75c-4497-a1c6-fa7002df721b" providerId="AD" clId="Web-{E6F1240C-F2F3-6673-78A4-EA07069D6D15}" dt="2020-10-13T10:54:24.302" v="441"/>
          <ac:graphicFrameMkLst>
            <pc:docMk/>
            <pc:sldMk cId="2550497560" sldId="299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7F6D7B25-DDA0-FABE-1E87-54B7094FA52B}"/>
    <pc:docChg chg="modSld">
      <pc:chgData name="Guest User" userId="S::urn:spo:anon#54823ffb6acf41af1fad39dc23960324de0e819ca85dea6e609dcf676f66a662::" providerId="AD" clId="Web-{7F6D7B25-DDA0-FABE-1E87-54B7094FA52B}" dt="2020-10-13T11:03:40.495" v="65"/>
      <pc:docMkLst>
        <pc:docMk/>
      </pc:docMkLst>
      <pc:sldChg chg="modSp">
        <pc:chgData name="Guest User" userId="S::urn:spo:anon#54823ffb6acf41af1fad39dc23960324de0e819ca85dea6e609dcf676f66a662::" providerId="AD" clId="Web-{7F6D7B25-DDA0-FABE-1E87-54B7094FA52B}" dt="2020-10-13T11:03:40.495" v="65"/>
        <pc:sldMkLst>
          <pc:docMk/>
          <pc:sldMk cId="2606582386" sldId="292"/>
        </pc:sldMkLst>
        <pc:graphicFrameChg chg="mod modGraphic">
          <ac:chgData name="Guest User" userId="S::urn:spo:anon#54823ffb6acf41af1fad39dc23960324de0e819ca85dea6e609dcf676f66a662::" providerId="AD" clId="Web-{7F6D7B25-DDA0-FABE-1E87-54B7094FA52B}" dt="2020-10-13T11:03:40.495" v="65"/>
          <ac:graphicFrameMkLst>
            <pc:docMk/>
            <pc:sldMk cId="2606582386" sldId="292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7F6D7B25-DDA0-FABE-1E87-54B7094FA52B}" dt="2020-10-13T11:02:35.384" v="27"/>
        <pc:sldMkLst>
          <pc:docMk/>
          <pc:sldMk cId="37710415" sldId="301"/>
        </pc:sldMkLst>
        <pc:graphicFrameChg chg="mod modGraphic">
          <ac:chgData name="Guest User" userId="S::urn:spo:anon#54823ffb6acf41af1fad39dc23960324de0e819ca85dea6e609dcf676f66a662::" providerId="AD" clId="Web-{7F6D7B25-DDA0-FABE-1E87-54B7094FA52B}" dt="2020-10-13T11:02:35.384" v="27"/>
          <ac:graphicFrameMkLst>
            <pc:docMk/>
            <pc:sldMk cId="37710415" sldId="301"/>
            <ac:graphicFrameMk id="4" creationId="{00000000-0000-0000-0000-000000000000}"/>
          </ac:graphicFrameMkLst>
        </pc:graphicFrameChg>
      </pc:sldChg>
    </pc:docChg>
  </pc:docChgLst>
  <pc:docChgLst>
    <pc:chgData name="Calum Evans-williams (1604226)" userId="S::1604226@student.uwtsd.ac.uk::1bbab051-6114-41e5-9b6a-6ac3f5bafc86" providerId="AD" clId="Web-{FB6481B1-D467-402F-8F58-2E1C9C969FC7}"/>
    <pc:docChg chg="modSld">
      <pc:chgData name="Calum Evans-williams (1604226)" userId="S::1604226@student.uwtsd.ac.uk::1bbab051-6114-41e5-9b6a-6ac3f5bafc86" providerId="AD" clId="Web-{FB6481B1-D467-402F-8F58-2E1C9C969FC7}" dt="2020-10-13T10:56:49.440" v="659"/>
      <pc:docMkLst>
        <pc:docMk/>
      </pc:docMkLst>
      <pc:sldChg chg="modSp">
        <pc:chgData name="Calum Evans-williams (1604226)" userId="S::1604226@student.uwtsd.ac.uk::1bbab051-6114-41e5-9b6a-6ac3f5bafc86" providerId="AD" clId="Web-{FB6481B1-D467-402F-8F58-2E1C9C969FC7}" dt="2020-10-13T10:53:04.062" v="413"/>
        <pc:sldMkLst>
          <pc:docMk/>
          <pc:sldMk cId="3828136723" sldId="290"/>
        </pc:sldMkLst>
        <pc:graphicFrameChg chg="mod modGraphic">
          <ac:chgData name="Calum Evans-williams (1604226)" userId="S::1604226@student.uwtsd.ac.uk::1bbab051-6114-41e5-9b6a-6ac3f5bafc86" providerId="AD" clId="Web-{FB6481B1-D467-402F-8F58-2E1C9C969FC7}" dt="2020-10-13T10:53:04.062" v="413"/>
          <ac:graphicFrameMkLst>
            <pc:docMk/>
            <pc:sldMk cId="3828136723" sldId="290"/>
            <ac:graphicFrameMk id="4" creationId="{00000000-0000-0000-0000-000000000000}"/>
          </ac:graphicFrameMkLst>
        </pc:graphicFrameChg>
      </pc:sldChg>
      <pc:sldChg chg="modSp">
        <pc:chgData name="Calum Evans-williams (1604226)" userId="S::1604226@student.uwtsd.ac.uk::1bbab051-6114-41e5-9b6a-6ac3f5bafc86" providerId="AD" clId="Web-{FB6481B1-D467-402F-8F58-2E1C9C969FC7}" dt="2020-10-13T10:56:49.440" v="659"/>
        <pc:sldMkLst>
          <pc:docMk/>
          <pc:sldMk cId="3205990677" sldId="300"/>
        </pc:sldMkLst>
        <pc:graphicFrameChg chg="mod modGraphic">
          <ac:chgData name="Calum Evans-williams (1604226)" userId="S::1604226@student.uwtsd.ac.uk::1bbab051-6114-41e5-9b6a-6ac3f5bafc86" providerId="AD" clId="Web-{FB6481B1-D467-402F-8F58-2E1C9C969FC7}" dt="2020-10-13T10:56:49.440" v="659"/>
          <ac:graphicFrameMkLst>
            <pc:docMk/>
            <pc:sldMk cId="3205990677" sldId="300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E3839B1A-5795-47D0-B21B-6EB8ACD6E45A}"/>
    <pc:docChg chg="modSld">
      <pc:chgData name="Guest User" userId="S::urn:spo:anon#54823ffb6acf41af1fad39dc23960324de0e819ca85dea6e609dcf676f66a662::" providerId="AD" clId="Web-{E3839B1A-5795-47D0-B21B-6EB8ACD6E45A}" dt="2020-10-13T08:50:29.746" v="888"/>
      <pc:docMkLst>
        <pc:docMk/>
      </pc:docMkLst>
      <pc:sldChg chg="modSp">
        <pc:chgData name="Guest User" userId="S::urn:spo:anon#54823ffb6acf41af1fad39dc23960324de0e819ca85dea6e609dcf676f66a662::" providerId="AD" clId="Web-{E3839B1A-5795-47D0-B21B-6EB8ACD6E45A}" dt="2020-10-13T08:50:29.746" v="888"/>
        <pc:sldMkLst>
          <pc:docMk/>
          <pc:sldMk cId="894787442" sldId="280"/>
        </pc:sldMkLst>
        <pc:graphicFrameChg chg="mod modGraphic">
          <ac:chgData name="Guest User" userId="S::urn:spo:anon#54823ffb6acf41af1fad39dc23960324de0e819ca85dea6e609dcf676f66a662::" providerId="AD" clId="Web-{E3839B1A-5795-47D0-B21B-6EB8ACD6E45A}" dt="2020-10-13T08:50:29.746" v="888"/>
          <ac:graphicFrameMkLst>
            <pc:docMk/>
            <pc:sldMk cId="894787442" sldId="280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E3839B1A-5795-47D0-B21B-6EB8ACD6E45A}" dt="2020-10-13T08:46:17.230" v="624"/>
        <pc:sldMkLst>
          <pc:docMk/>
          <pc:sldMk cId="1214741160" sldId="281"/>
        </pc:sldMkLst>
        <pc:graphicFrameChg chg="mod modGraphic">
          <ac:chgData name="Guest User" userId="S::urn:spo:anon#54823ffb6acf41af1fad39dc23960324de0e819ca85dea6e609dcf676f66a662::" providerId="AD" clId="Web-{E3839B1A-5795-47D0-B21B-6EB8ACD6E45A}" dt="2020-10-13T08:46:17.230" v="624"/>
          <ac:graphicFrameMkLst>
            <pc:docMk/>
            <pc:sldMk cId="1214741160" sldId="281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E3839B1A-5795-47D0-B21B-6EB8ACD6E45A}" dt="2020-10-13T08:49:38.965" v="872"/>
        <pc:sldMkLst>
          <pc:docMk/>
          <pc:sldMk cId="3803159947" sldId="283"/>
        </pc:sldMkLst>
        <pc:graphicFrameChg chg="mod modGraphic">
          <ac:chgData name="Guest User" userId="S::urn:spo:anon#54823ffb6acf41af1fad39dc23960324de0e819ca85dea6e609dcf676f66a662::" providerId="AD" clId="Web-{E3839B1A-5795-47D0-B21B-6EB8ACD6E45A}" dt="2020-10-13T08:49:38.965" v="872"/>
          <ac:graphicFrameMkLst>
            <pc:docMk/>
            <pc:sldMk cId="3803159947" sldId="283"/>
            <ac:graphicFrameMk id="4" creationId="{00000000-0000-0000-0000-000000000000}"/>
          </ac:graphicFrameMkLst>
        </pc:graphicFrameChg>
      </pc:sldChg>
    </pc:docChg>
  </pc:docChgLst>
  <pc:docChgLst>
    <pc:chgData name="Laura Paige Keeble (2000130)" userId="S::2000130@student.uwtsd.ac.uk::304d1e6c-a4c3-420d-bae1-457557dc2c71" providerId="AD" clId="Web-{BDD81E4A-6209-DF1C-4AE9-68C9FBAF77D6}"/>
    <pc:docChg chg="modSld">
      <pc:chgData name="Laura Paige Keeble (2000130)" userId="S::2000130@student.uwtsd.ac.uk::304d1e6c-a4c3-420d-bae1-457557dc2c71" providerId="AD" clId="Web-{BDD81E4A-6209-DF1C-4AE9-68C9FBAF77D6}" dt="2020-10-13T10:57:09.487" v="299"/>
      <pc:docMkLst>
        <pc:docMk/>
      </pc:docMkLst>
      <pc:sldChg chg="modSp">
        <pc:chgData name="Laura Paige Keeble (2000130)" userId="S::2000130@student.uwtsd.ac.uk::304d1e6c-a4c3-420d-bae1-457557dc2c71" providerId="AD" clId="Web-{BDD81E4A-6209-DF1C-4AE9-68C9FBAF77D6}" dt="2020-10-13T10:50:52.103" v="197"/>
        <pc:sldMkLst>
          <pc:docMk/>
          <pc:sldMk cId="2741101436" sldId="297"/>
        </pc:sldMkLst>
        <pc:graphicFrameChg chg="mod modGraphic">
          <ac:chgData name="Laura Paige Keeble (2000130)" userId="S::2000130@student.uwtsd.ac.uk::304d1e6c-a4c3-420d-bae1-457557dc2c71" providerId="AD" clId="Web-{BDD81E4A-6209-DF1C-4AE9-68C9FBAF77D6}" dt="2020-10-13T10:50:52.103" v="197"/>
          <ac:graphicFrameMkLst>
            <pc:docMk/>
            <pc:sldMk cId="2741101436" sldId="297"/>
            <ac:graphicFrameMk id="4" creationId="{00000000-0000-0000-0000-000000000000}"/>
          </ac:graphicFrameMkLst>
        </pc:graphicFrameChg>
      </pc:sldChg>
      <pc:sldChg chg="modSp">
        <pc:chgData name="Laura Paige Keeble (2000130)" userId="S::2000130@student.uwtsd.ac.uk::304d1e6c-a4c3-420d-bae1-457557dc2c71" providerId="AD" clId="Web-{BDD81E4A-6209-DF1C-4AE9-68C9FBAF77D6}" dt="2020-10-13T10:57:09.487" v="299"/>
        <pc:sldMkLst>
          <pc:docMk/>
          <pc:sldMk cId="37710415" sldId="301"/>
        </pc:sldMkLst>
        <pc:graphicFrameChg chg="mod modGraphic">
          <ac:chgData name="Laura Paige Keeble (2000130)" userId="S::2000130@student.uwtsd.ac.uk::304d1e6c-a4c3-420d-bae1-457557dc2c71" providerId="AD" clId="Web-{BDD81E4A-6209-DF1C-4AE9-68C9FBAF77D6}" dt="2020-10-13T10:57:09.487" v="299"/>
          <ac:graphicFrameMkLst>
            <pc:docMk/>
            <pc:sldMk cId="37710415" sldId="301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A0BF009E-3335-0253-A556-D27078D9C3CF}"/>
    <pc:docChg chg="modSld">
      <pc:chgData name="Guest User" userId="S::urn:spo:anon#54823ffb6acf41af1fad39dc23960324de0e819ca85dea6e609dcf676f66a662::" providerId="AD" clId="Web-{A0BF009E-3335-0253-A556-D27078D9C3CF}" dt="2020-10-13T08:51:53.904" v="787"/>
      <pc:docMkLst>
        <pc:docMk/>
      </pc:docMkLst>
      <pc:sldChg chg="modSp">
        <pc:chgData name="Guest User" userId="S::urn:spo:anon#54823ffb6acf41af1fad39dc23960324de0e819ca85dea6e609dcf676f66a662::" providerId="AD" clId="Web-{A0BF009E-3335-0253-A556-D27078D9C3CF}" dt="2020-10-13T08:51:53.904" v="787"/>
        <pc:sldMkLst>
          <pc:docMk/>
          <pc:sldMk cId="1167966317" sldId="263"/>
        </pc:sldMkLst>
        <pc:graphicFrameChg chg="mod modGraphic">
          <ac:chgData name="Guest User" userId="S::urn:spo:anon#54823ffb6acf41af1fad39dc23960324de0e819ca85dea6e609dcf676f66a662::" providerId="AD" clId="Web-{A0BF009E-3335-0253-A556-D27078D9C3CF}" dt="2020-10-13T08:51:53.904" v="787"/>
          <ac:graphicFrameMkLst>
            <pc:docMk/>
            <pc:sldMk cId="1167966317" sldId="263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A0BF009E-3335-0253-A556-D27078D9C3CF}" dt="2020-10-13T08:48:48.905" v="503"/>
        <pc:sldMkLst>
          <pc:docMk/>
          <pc:sldMk cId="3766124306" sldId="286"/>
        </pc:sldMkLst>
        <pc:graphicFrameChg chg="mod modGraphic">
          <ac:chgData name="Guest User" userId="S::urn:spo:anon#54823ffb6acf41af1fad39dc23960324de0e819ca85dea6e609dcf676f66a662::" providerId="AD" clId="Web-{A0BF009E-3335-0253-A556-D27078D9C3CF}" dt="2020-10-13T08:48:48.905" v="503"/>
          <ac:graphicFrameMkLst>
            <pc:docMk/>
            <pc:sldMk cId="3766124306" sldId="286"/>
            <ac:graphicFrameMk id="4" creationId="{00000000-0000-0000-0000-000000000000}"/>
          </ac:graphicFrameMkLst>
        </pc:graphicFrameChg>
      </pc:sldChg>
    </pc:docChg>
  </pc:docChgLst>
  <pc:docChgLst>
    <pc:chgData name="James Hancock-Evans (2009028)" userId="S::2009028@student.uwtsd.ac.uk::662026f7-20ee-4710-8297-2cbf03ffb33a" providerId="AD" clId="Web-{B17ECE8E-D96B-99D6-8A1E-39E4D864B32B}"/>
    <pc:docChg chg="modSld">
      <pc:chgData name="James Hancock-Evans (2009028)" userId="S::2009028@student.uwtsd.ac.uk::662026f7-20ee-4710-8297-2cbf03ffb33a" providerId="AD" clId="Web-{B17ECE8E-D96B-99D6-8A1E-39E4D864B32B}" dt="2020-10-13T11:02:32.345" v="733"/>
      <pc:docMkLst>
        <pc:docMk/>
      </pc:docMkLst>
      <pc:sldChg chg="modSp">
        <pc:chgData name="James Hancock-Evans (2009028)" userId="S::2009028@student.uwtsd.ac.uk::662026f7-20ee-4710-8297-2cbf03ffb33a" providerId="AD" clId="Web-{B17ECE8E-D96B-99D6-8A1E-39E4D864B32B}" dt="2020-10-13T10:57:09.172" v="460"/>
        <pc:sldMkLst>
          <pc:docMk/>
          <pc:sldMk cId="1793115198" sldId="276"/>
        </pc:sldMkLst>
        <pc:graphicFrameChg chg="mod modGraphic">
          <ac:chgData name="James Hancock-Evans (2009028)" userId="S::2009028@student.uwtsd.ac.uk::662026f7-20ee-4710-8297-2cbf03ffb33a" providerId="AD" clId="Web-{B17ECE8E-D96B-99D6-8A1E-39E4D864B32B}" dt="2020-10-13T10:57:09.172" v="460"/>
          <ac:graphicFrameMkLst>
            <pc:docMk/>
            <pc:sldMk cId="1793115198" sldId="276"/>
            <ac:graphicFrameMk id="4" creationId="{00000000-0000-0000-0000-000000000000}"/>
          </ac:graphicFrameMkLst>
        </pc:graphicFrameChg>
      </pc:sldChg>
      <pc:sldChg chg="modSp">
        <pc:chgData name="James Hancock-Evans (2009028)" userId="S::2009028@student.uwtsd.ac.uk::662026f7-20ee-4710-8297-2cbf03ffb33a" providerId="AD" clId="Web-{B17ECE8E-D96B-99D6-8A1E-39E4D864B32B}" dt="2020-10-13T11:02:32.345" v="733"/>
        <pc:sldMkLst>
          <pc:docMk/>
          <pc:sldMk cId="3806206348" sldId="294"/>
        </pc:sldMkLst>
        <pc:graphicFrameChg chg="mod modGraphic">
          <ac:chgData name="James Hancock-Evans (2009028)" userId="S::2009028@student.uwtsd.ac.uk::662026f7-20ee-4710-8297-2cbf03ffb33a" providerId="AD" clId="Web-{B17ECE8E-D96B-99D6-8A1E-39E4D864B32B}" dt="2020-10-13T11:02:32.345" v="733"/>
          <ac:graphicFrameMkLst>
            <pc:docMk/>
            <pc:sldMk cId="3806206348" sldId="294"/>
            <ac:graphicFrameMk id="4" creationId="{00000000-0000-0000-0000-000000000000}"/>
          </ac:graphicFrameMkLst>
        </pc:graphicFrameChg>
      </pc:sldChg>
    </pc:docChg>
  </pc:docChgLst>
  <pc:docChgLst>
    <pc:chgData name="Emily Locke (2005315)" userId="S::2005315@student.uwtsd.ac.uk::aa32a852-07cd-4f9d-abe1-5798772dad51" providerId="AD" clId="Web-{2B9FE42F-E061-2F36-F577-CDE356310F2F}"/>
    <pc:docChg chg="modSld">
      <pc:chgData name="Emily Locke (2005315)" userId="S::2005315@student.uwtsd.ac.uk::aa32a852-07cd-4f9d-abe1-5798772dad51" providerId="AD" clId="Web-{2B9FE42F-E061-2F36-F577-CDE356310F2F}" dt="2020-10-13T10:52:20.958" v="311"/>
      <pc:docMkLst>
        <pc:docMk/>
      </pc:docMkLst>
      <pc:sldChg chg="modSp">
        <pc:chgData name="Emily Locke (2005315)" userId="S::2005315@student.uwtsd.ac.uk::aa32a852-07cd-4f9d-abe1-5798772dad51" providerId="AD" clId="Web-{2B9FE42F-E061-2F36-F577-CDE356310F2F}" dt="2020-10-13T10:52:20.958" v="311"/>
        <pc:sldMkLst>
          <pc:docMk/>
          <pc:sldMk cId="2955205419" sldId="291"/>
        </pc:sldMkLst>
        <pc:graphicFrameChg chg="mod modGraphic">
          <ac:chgData name="Emily Locke (2005315)" userId="S::2005315@student.uwtsd.ac.uk::aa32a852-07cd-4f9d-abe1-5798772dad51" providerId="AD" clId="Web-{2B9FE42F-E061-2F36-F577-CDE356310F2F}" dt="2020-10-13T10:52:20.958" v="311"/>
          <ac:graphicFrameMkLst>
            <pc:docMk/>
            <pc:sldMk cId="2955205419" sldId="291"/>
            <ac:graphicFrameMk id="4" creationId="{00000000-0000-0000-0000-000000000000}"/>
          </ac:graphicFrameMkLst>
        </pc:graphicFrameChg>
      </pc:sldChg>
    </pc:docChg>
  </pc:docChgLst>
  <pc:docChgLst>
    <pc:chgData name="Fflur Haf Mathias (1304462)" userId="S::1304462@student.uwtsd.ac.uk::bdd4f3d2-e115-46df-aae7-3fabd0a0ae24" providerId="AD" clId="Web-{E46A450B-81BF-6ADC-8C7E-5F21152720AF}"/>
    <pc:docChg chg="modSld">
      <pc:chgData name="Fflur Haf Mathias (1304462)" userId="S::1304462@student.uwtsd.ac.uk::bdd4f3d2-e115-46df-aae7-3fabd0a0ae24" providerId="AD" clId="Web-{E46A450B-81BF-6ADC-8C7E-5F21152720AF}" dt="2020-10-13T08:47:58.329" v="837"/>
      <pc:docMkLst>
        <pc:docMk/>
      </pc:docMkLst>
      <pc:sldChg chg="modSp">
        <pc:chgData name="Fflur Haf Mathias (1304462)" userId="S::1304462@student.uwtsd.ac.uk::bdd4f3d2-e115-46df-aae7-3fabd0a0ae24" providerId="AD" clId="Web-{E46A450B-81BF-6ADC-8C7E-5F21152720AF}" dt="2020-10-13T08:46:18.658" v="833"/>
        <pc:sldMkLst>
          <pc:docMk/>
          <pc:sldMk cId="1255775979" sldId="269"/>
        </pc:sldMkLst>
        <pc:graphicFrameChg chg="mod modGraphic">
          <ac:chgData name="Fflur Haf Mathias (1304462)" userId="S::1304462@student.uwtsd.ac.uk::bdd4f3d2-e115-46df-aae7-3fabd0a0ae24" providerId="AD" clId="Web-{E46A450B-81BF-6ADC-8C7E-5F21152720AF}" dt="2020-10-13T08:46:18.658" v="833"/>
          <ac:graphicFrameMkLst>
            <pc:docMk/>
            <pc:sldMk cId="1255775979" sldId="269"/>
            <ac:graphicFrameMk id="4" creationId="{00000000-0000-0000-0000-000000000000}"/>
          </ac:graphicFrameMkLst>
        </pc:graphicFrameChg>
      </pc:sldChg>
      <pc:sldChg chg="modSp">
        <pc:chgData name="Fflur Haf Mathias (1304462)" userId="S::1304462@student.uwtsd.ac.uk::bdd4f3d2-e115-46df-aae7-3fabd0a0ae24" providerId="AD" clId="Web-{E46A450B-81BF-6ADC-8C7E-5F21152720AF}" dt="2020-10-13T08:47:58.329" v="837"/>
        <pc:sldMkLst>
          <pc:docMk/>
          <pc:sldMk cId="697709015" sldId="270"/>
        </pc:sldMkLst>
        <pc:graphicFrameChg chg="mod modGraphic">
          <ac:chgData name="Fflur Haf Mathias (1304462)" userId="S::1304462@student.uwtsd.ac.uk::bdd4f3d2-e115-46df-aae7-3fabd0a0ae24" providerId="AD" clId="Web-{E46A450B-81BF-6ADC-8C7E-5F21152720AF}" dt="2020-10-13T08:47:58.329" v="837"/>
          <ac:graphicFrameMkLst>
            <pc:docMk/>
            <pc:sldMk cId="697709015" sldId="270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A3434E41-1002-8BE2-9061-795B5A0F28D5}"/>
    <pc:docChg chg="modSld">
      <pc:chgData name="Guest User" userId="S::urn:spo:anon#54823ffb6acf41af1fad39dc23960324de0e819ca85dea6e609dcf676f66a662::" providerId="AD" clId="Web-{A3434E41-1002-8BE2-9061-795B5A0F28D5}" dt="2020-10-13T08:50:22.671" v="661"/>
      <pc:docMkLst>
        <pc:docMk/>
      </pc:docMkLst>
      <pc:sldChg chg="modSp">
        <pc:chgData name="Guest User" userId="S::urn:spo:anon#54823ffb6acf41af1fad39dc23960324de0e819ca85dea6e609dcf676f66a662::" providerId="AD" clId="Web-{A3434E41-1002-8BE2-9061-795B5A0F28D5}" dt="2020-10-13T08:50:22.671" v="661"/>
        <pc:sldMkLst>
          <pc:docMk/>
          <pc:sldMk cId="2980032280" sldId="262"/>
        </pc:sldMkLst>
        <pc:graphicFrameChg chg="mod modGraphic">
          <ac:chgData name="Guest User" userId="S::urn:spo:anon#54823ffb6acf41af1fad39dc23960324de0e819ca85dea6e609dcf676f66a662::" providerId="AD" clId="Web-{A3434E41-1002-8BE2-9061-795B5A0F28D5}" dt="2020-10-13T08:50:22.671" v="661"/>
          <ac:graphicFrameMkLst>
            <pc:docMk/>
            <pc:sldMk cId="2980032280" sldId="262"/>
            <ac:graphicFrameMk id="4" creationId="{00000000-0000-0000-0000-000000000000}"/>
          </ac:graphicFrameMkLst>
        </pc:graphicFrameChg>
      </pc:sldChg>
    </pc:docChg>
  </pc:docChgLst>
  <pc:docChgLst>
    <pc:chgData name="Jessica Alice Lewis (1301649)" userId="S::1301649@student.uwtsd.ac.uk::87bd00fd-d36a-483e-a5c3-aa12fb59ad1c" providerId="AD" clId="Web-{AC1C7F2D-E0FA-C325-8B69-3CF32A95A508}"/>
    <pc:docChg chg="modSld">
      <pc:chgData name="Jessica Alice Lewis (1301649)" userId="S::1301649@student.uwtsd.ac.uk::87bd00fd-d36a-483e-a5c3-aa12fb59ad1c" providerId="AD" clId="Web-{AC1C7F2D-E0FA-C325-8B69-3CF32A95A508}" dt="2020-10-13T10:57:21.586" v="819"/>
      <pc:docMkLst>
        <pc:docMk/>
      </pc:docMkLst>
      <pc:sldChg chg="modSp">
        <pc:chgData name="Jessica Alice Lewis (1301649)" userId="S::1301649@student.uwtsd.ac.uk::87bd00fd-d36a-483e-a5c3-aa12fb59ad1c" providerId="AD" clId="Web-{AC1C7F2D-E0FA-C325-8B69-3CF32A95A508}" dt="2020-10-13T10:57:21.586" v="819"/>
        <pc:sldMkLst>
          <pc:docMk/>
          <pc:sldMk cId="3828136723" sldId="290"/>
        </pc:sldMkLst>
        <pc:graphicFrameChg chg="mod modGraphic">
          <ac:chgData name="Jessica Alice Lewis (1301649)" userId="S::1301649@student.uwtsd.ac.uk::87bd00fd-d36a-483e-a5c3-aa12fb59ad1c" providerId="AD" clId="Web-{AC1C7F2D-E0FA-C325-8B69-3CF32A95A508}" dt="2020-10-13T10:57:21.586" v="819"/>
          <ac:graphicFrameMkLst>
            <pc:docMk/>
            <pc:sldMk cId="3828136723" sldId="290"/>
            <ac:graphicFrameMk id="4" creationId="{00000000-0000-0000-0000-000000000000}"/>
          </ac:graphicFrameMkLst>
        </pc:graphicFrameChg>
      </pc:sldChg>
      <pc:sldChg chg="modSp">
        <pc:chgData name="Jessica Alice Lewis (1301649)" userId="S::1301649@student.uwtsd.ac.uk::87bd00fd-d36a-483e-a5c3-aa12fb59ad1c" providerId="AD" clId="Web-{AC1C7F2D-E0FA-C325-8B69-3CF32A95A508}" dt="2020-10-13T10:52:07.755" v="573"/>
        <pc:sldMkLst>
          <pc:docMk/>
          <pc:sldMk cId="3352422247" sldId="295"/>
        </pc:sldMkLst>
        <pc:graphicFrameChg chg="mod modGraphic">
          <ac:chgData name="Jessica Alice Lewis (1301649)" userId="S::1301649@student.uwtsd.ac.uk::87bd00fd-d36a-483e-a5c3-aa12fb59ad1c" providerId="AD" clId="Web-{AC1C7F2D-E0FA-C325-8B69-3CF32A95A508}" dt="2020-10-13T10:52:07.755" v="573"/>
          <ac:graphicFrameMkLst>
            <pc:docMk/>
            <pc:sldMk cId="3352422247" sldId="295"/>
            <ac:graphicFrameMk id="4" creationId="{00000000-0000-0000-0000-000000000000}"/>
          </ac:graphicFrameMkLst>
        </pc:graphicFrameChg>
      </pc:sldChg>
    </pc:docChg>
  </pc:docChgLst>
  <pc:docChgLst>
    <pc:chgData name="Ryan James Job (1907800)" userId="3261e21d-7531-4a56-b2e4-364b0a238b08" providerId="ADAL" clId="{97DD8964-B6B7-ED4D-8C42-F1E8D478F3C1}"/>
    <pc:docChg chg="custSel modSld">
      <pc:chgData name="Ryan James Job (1907800)" userId="3261e21d-7531-4a56-b2e4-364b0a238b08" providerId="ADAL" clId="{97DD8964-B6B7-ED4D-8C42-F1E8D478F3C1}" dt="2020-10-13T08:34:35.792" v="1" actId="2164"/>
      <pc:docMkLst>
        <pc:docMk/>
      </pc:docMkLst>
      <pc:sldChg chg="modSp">
        <pc:chgData name="Ryan James Job (1907800)" userId="3261e21d-7531-4a56-b2e4-364b0a238b08" providerId="ADAL" clId="{97DD8964-B6B7-ED4D-8C42-F1E8D478F3C1}" dt="2020-10-13T08:34:35.792" v="1" actId="2164"/>
        <pc:sldMkLst>
          <pc:docMk/>
          <pc:sldMk cId="3803159947" sldId="283"/>
        </pc:sldMkLst>
        <pc:graphicFrameChg chg="modGraphic">
          <ac:chgData name="Ryan James Job (1907800)" userId="3261e21d-7531-4a56-b2e4-364b0a238b08" providerId="ADAL" clId="{97DD8964-B6B7-ED4D-8C42-F1E8D478F3C1}" dt="2020-10-13T08:34:35.792" v="1" actId="2164"/>
          <ac:graphicFrameMkLst>
            <pc:docMk/>
            <pc:sldMk cId="3803159947" sldId="283"/>
            <ac:graphicFrameMk id="4" creationId="{00000000-0000-0000-0000-000000000000}"/>
          </ac:graphicFrameMkLst>
        </pc:graphicFrameChg>
      </pc:sldChg>
    </pc:docChg>
  </pc:docChgLst>
  <pc:docChgLst>
    <pc:chgData name="Amy Louise James (2010854)" userId="S::2010854@student.uwtsd.ac.uk::4766e45c-79e7-42fd-b1b9-35b50ff57c07" providerId="AD" clId="Web-{8B431D35-1508-B60C-B64C-9E723EBE7C04}"/>
    <pc:docChg chg="modSld">
      <pc:chgData name="Amy Louise James (2010854)" userId="S::2010854@student.uwtsd.ac.uk::4766e45c-79e7-42fd-b1b9-35b50ff57c07" providerId="AD" clId="Web-{8B431D35-1508-B60C-B64C-9E723EBE7C04}" dt="2020-10-13T10:54:27.337" v="874"/>
      <pc:docMkLst>
        <pc:docMk/>
      </pc:docMkLst>
      <pc:sldChg chg="modSp">
        <pc:chgData name="Amy Louise James (2010854)" userId="S::2010854@student.uwtsd.ac.uk::4766e45c-79e7-42fd-b1b9-35b50ff57c07" providerId="AD" clId="Web-{8B431D35-1508-B60C-B64C-9E723EBE7C04}" dt="2020-10-13T10:49:30.788" v="672"/>
        <pc:sldMkLst>
          <pc:docMk/>
          <pc:sldMk cId="3031533173" sldId="289"/>
        </pc:sldMkLst>
        <pc:graphicFrameChg chg="mod modGraphic">
          <ac:chgData name="Amy Louise James (2010854)" userId="S::2010854@student.uwtsd.ac.uk::4766e45c-79e7-42fd-b1b9-35b50ff57c07" providerId="AD" clId="Web-{8B431D35-1508-B60C-B64C-9E723EBE7C04}" dt="2020-10-13T10:49:30.788" v="672"/>
          <ac:graphicFrameMkLst>
            <pc:docMk/>
            <pc:sldMk cId="3031533173" sldId="289"/>
            <ac:graphicFrameMk id="4" creationId="{00000000-0000-0000-0000-000000000000}"/>
          </ac:graphicFrameMkLst>
        </pc:graphicFrameChg>
      </pc:sldChg>
      <pc:sldChg chg="modSp">
        <pc:chgData name="Amy Louise James (2010854)" userId="S::2010854@student.uwtsd.ac.uk::4766e45c-79e7-42fd-b1b9-35b50ff57c07" providerId="AD" clId="Web-{8B431D35-1508-B60C-B64C-9E723EBE7C04}" dt="2020-10-13T10:51:02.070" v="682"/>
        <pc:sldMkLst>
          <pc:docMk/>
          <pc:sldMk cId="2955205419" sldId="291"/>
        </pc:sldMkLst>
        <pc:graphicFrameChg chg="mod modGraphic">
          <ac:chgData name="Amy Louise James (2010854)" userId="S::2010854@student.uwtsd.ac.uk::4766e45c-79e7-42fd-b1b9-35b50ff57c07" providerId="AD" clId="Web-{8B431D35-1508-B60C-B64C-9E723EBE7C04}" dt="2020-10-13T10:51:02.070" v="682"/>
          <ac:graphicFrameMkLst>
            <pc:docMk/>
            <pc:sldMk cId="2955205419" sldId="291"/>
            <ac:graphicFrameMk id="4" creationId="{00000000-0000-0000-0000-000000000000}"/>
          </ac:graphicFrameMkLst>
        </pc:graphicFrameChg>
      </pc:sldChg>
      <pc:sldChg chg="modSp">
        <pc:chgData name="Amy Louise James (2010854)" userId="S::2010854@student.uwtsd.ac.uk::4766e45c-79e7-42fd-b1b9-35b50ff57c07" providerId="AD" clId="Web-{8B431D35-1508-B60C-B64C-9E723EBE7C04}" dt="2020-10-13T10:54:27.337" v="874"/>
        <pc:sldMkLst>
          <pc:docMk/>
          <pc:sldMk cId="3005840836" sldId="302"/>
        </pc:sldMkLst>
        <pc:graphicFrameChg chg="mod modGraphic">
          <ac:chgData name="Amy Louise James (2010854)" userId="S::2010854@student.uwtsd.ac.uk::4766e45c-79e7-42fd-b1b9-35b50ff57c07" providerId="AD" clId="Web-{8B431D35-1508-B60C-B64C-9E723EBE7C04}" dt="2020-10-13T10:54:27.337" v="874"/>
          <ac:graphicFrameMkLst>
            <pc:docMk/>
            <pc:sldMk cId="3005840836" sldId="302"/>
            <ac:graphicFrameMk id="4" creationId="{00000000-0000-0000-0000-000000000000}"/>
          </ac:graphicFrameMkLst>
        </pc:graphicFrameChg>
      </pc:sldChg>
    </pc:docChg>
  </pc:docChgLst>
  <pc:docChgLst>
    <pc:chgData name="Holly Roberts (1702001)" userId="S::1702001@student.uwtsd.ac.uk::bf696e91-f84b-48aa-a260-957920707478" providerId="AD" clId="Web-{AA4AAACB-9AFC-4FE6-AE19-74D99B0A4F0A}"/>
    <pc:docChg chg="modSld">
      <pc:chgData name="Holly Roberts (1702001)" userId="S::1702001@student.uwtsd.ac.uk::bf696e91-f84b-48aa-a260-957920707478" providerId="AD" clId="Web-{AA4AAACB-9AFC-4FE6-AE19-74D99B0A4F0A}" dt="2020-10-13T09:00:10.951" v="513"/>
      <pc:docMkLst>
        <pc:docMk/>
      </pc:docMkLst>
      <pc:sldChg chg="modSp">
        <pc:chgData name="Holly Roberts (1702001)" userId="S::1702001@student.uwtsd.ac.uk::bf696e91-f84b-48aa-a260-957920707478" providerId="AD" clId="Web-{AA4AAACB-9AFC-4FE6-AE19-74D99B0A4F0A}" dt="2020-10-13T08:45:41.055" v="253"/>
        <pc:sldMkLst>
          <pc:docMk/>
          <pc:sldMk cId="3511298972" sldId="274"/>
        </pc:sldMkLst>
        <pc:graphicFrameChg chg="mod modGraphic">
          <ac:chgData name="Holly Roberts (1702001)" userId="S::1702001@student.uwtsd.ac.uk::bf696e91-f84b-48aa-a260-957920707478" providerId="AD" clId="Web-{AA4AAACB-9AFC-4FE6-AE19-74D99B0A4F0A}" dt="2020-10-13T08:45:41.055" v="253"/>
          <ac:graphicFrameMkLst>
            <pc:docMk/>
            <pc:sldMk cId="3511298972" sldId="274"/>
            <ac:graphicFrameMk id="4" creationId="{00000000-0000-0000-0000-000000000000}"/>
          </ac:graphicFrameMkLst>
        </pc:graphicFrameChg>
      </pc:sldChg>
      <pc:sldChg chg="modSp">
        <pc:chgData name="Holly Roberts (1702001)" userId="S::1702001@student.uwtsd.ac.uk::bf696e91-f84b-48aa-a260-957920707478" providerId="AD" clId="Web-{AA4AAACB-9AFC-4FE6-AE19-74D99B0A4F0A}" dt="2020-10-13T09:00:10.951" v="513"/>
        <pc:sldMkLst>
          <pc:docMk/>
          <pc:sldMk cId="3040598067" sldId="279"/>
        </pc:sldMkLst>
        <pc:graphicFrameChg chg="mod modGraphic">
          <ac:chgData name="Holly Roberts (1702001)" userId="S::1702001@student.uwtsd.ac.uk::bf696e91-f84b-48aa-a260-957920707478" providerId="AD" clId="Web-{AA4AAACB-9AFC-4FE6-AE19-74D99B0A4F0A}" dt="2020-10-13T09:00:10.951" v="513"/>
          <ac:graphicFrameMkLst>
            <pc:docMk/>
            <pc:sldMk cId="3040598067" sldId="279"/>
            <ac:graphicFrameMk id="4" creationId="{00000000-0000-0000-0000-000000000000}"/>
          </ac:graphicFrameMkLst>
        </pc:graphicFrameChg>
      </pc:sldChg>
    </pc:docChg>
  </pc:docChgLst>
  <pc:docChgLst>
    <pc:chgData name="Gabrielle Warne-Thomas (1702398)" userId="S::1702398@student.uwtsd.ac.uk::3f225d41-ca07-4730-95e3-de858a7e6afd" providerId="AD" clId="Web-{16AACA55-7B58-4203-EDBA-F86FC36995DB}"/>
    <pc:docChg chg="modSld">
      <pc:chgData name="Gabrielle Warne-Thomas (1702398)" userId="S::1702398@student.uwtsd.ac.uk::3f225d41-ca07-4730-95e3-de858a7e6afd" providerId="AD" clId="Web-{16AACA55-7B58-4203-EDBA-F86FC36995DB}" dt="2020-10-13T10:52:52.305" v="409"/>
      <pc:docMkLst>
        <pc:docMk/>
      </pc:docMkLst>
      <pc:sldChg chg="modSp">
        <pc:chgData name="Gabrielle Warne-Thomas (1702398)" userId="S::1702398@student.uwtsd.ac.uk::3f225d41-ca07-4730-95e3-de858a7e6afd" providerId="AD" clId="Web-{16AACA55-7B58-4203-EDBA-F86FC36995DB}" dt="2020-10-13T10:52:52.305" v="409"/>
        <pc:sldMkLst>
          <pc:docMk/>
          <pc:sldMk cId="2606582386" sldId="292"/>
        </pc:sldMkLst>
        <pc:graphicFrameChg chg="mod modGraphic">
          <ac:chgData name="Gabrielle Warne-Thomas (1702398)" userId="S::1702398@student.uwtsd.ac.uk::3f225d41-ca07-4730-95e3-de858a7e6afd" providerId="AD" clId="Web-{16AACA55-7B58-4203-EDBA-F86FC36995DB}" dt="2020-10-13T10:52:52.305" v="409"/>
          <ac:graphicFrameMkLst>
            <pc:docMk/>
            <pc:sldMk cId="2606582386" sldId="292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97215FDC-29F9-47BA-8B77-43F98C75E9AA}"/>
    <pc:docChg chg="modSld">
      <pc:chgData name="Guest User" userId="S::urn:spo:anon#54823ffb6acf41af1fad39dc23960324de0e819ca85dea6e609dcf676f66a662::" providerId="AD" clId="Web-{97215FDC-29F9-47BA-8B77-43F98C75E9AA}" dt="2020-10-13T08:43:43.120" v="645"/>
      <pc:docMkLst>
        <pc:docMk/>
      </pc:docMkLst>
      <pc:sldChg chg="modSp">
        <pc:chgData name="Guest User" userId="S::urn:spo:anon#54823ffb6acf41af1fad39dc23960324de0e819ca85dea6e609dcf676f66a662::" providerId="AD" clId="Web-{97215FDC-29F9-47BA-8B77-43F98C75E9AA}" dt="2020-10-13T08:41:03.073" v="531"/>
        <pc:sldMkLst>
          <pc:docMk/>
          <pc:sldMk cId="1255775979" sldId="269"/>
        </pc:sldMkLst>
        <pc:graphicFrameChg chg="mod modGraphic">
          <ac:chgData name="Guest User" userId="S::urn:spo:anon#54823ffb6acf41af1fad39dc23960324de0e819ca85dea6e609dcf676f66a662::" providerId="AD" clId="Web-{97215FDC-29F9-47BA-8B77-43F98C75E9AA}" dt="2020-10-13T08:41:03.073" v="531"/>
          <ac:graphicFrameMkLst>
            <pc:docMk/>
            <pc:sldMk cId="1255775979" sldId="269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97215FDC-29F9-47BA-8B77-43F98C75E9AA}" dt="2020-10-13T08:43:43.120" v="645"/>
        <pc:sldMkLst>
          <pc:docMk/>
          <pc:sldMk cId="2483552040" sldId="285"/>
        </pc:sldMkLst>
        <pc:graphicFrameChg chg="mod modGraphic">
          <ac:chgData name="Guest User" userId="S::urn:spo:anon#54823ffb6acf41af1fad39dc23960324de0e819ca85dea6e609dcf676f66a662::" providerId="AD" clId="Web-{97215FDC-29F9-47BA-8B77-43F98C75E9AA}" dt="2020-10-13T08:43:43.120" v="645"/>
          <ac:graphicFrameMkLst>
            <pc:docMk/>
            <pc:sldMk cId="2483552040" sldId="285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BA8EDB9D-CD1B-E025-CF2C-8950223F49BB}"/>
    <pc:docChg chg="modSld">
      <pc:chgData name="Guest User" userId="S::urn:spo:anon#54823ffb6acf41af1fad39dc23960324de0e819ca85dea6e609dcf676f66a662::" providerId="AD" clId="Web-{BA8EDB9D-CD1B-E025-CF2C-8950223F49BB}" dt="2020-10-13T08:56:15.492" v="393"/>
      <pc:docMkLst>
        <pc:docMk/>
      </pc:docMkLst>
      <pc:sldChg chg="modSp">
        <pc:chgData name="Guest User" userId="S::urn:spo:anon#54823ffb6acf41af1fad39dc23960324de0e819ca85dea6e609dcf676f66a662::" providerId="AD" clId="Web-{BA8EDB9D-CD1B-E025-CF2C-8950223F49BB}" dt="2020-10-13T08:51:30.913" v="333"/>
        <pc:sldMkLst>
          <pc:docMk/>
          <pc:sldMk cId="2402640925" sldId="271"/>
        </pc:sldMkLst>
        <pc:graphicFrameChg chg="mod modGraphic">
          <ac:chgData name="Guest User" userId="S::urn:spo:anon#54823ffb6acf41af1fad39dc23960324de0e819ca85dea6e609dcf676f66a662::" providerId="AD" clId="Web-{BA8EDB9D-CD1B-E025-CF2C-8950223F49BB}" dt="2020-10-13T08:51:30.913" v="333"/>
          <ac:graphicFrameMkLst>
            <pc:docMk/>
            <pc:sldMk cId="2402640925" sldId="271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BA8EDB9D-CD1B-E025-CF2C-8950223F49BB}" dt="2020-10-13T08:56:15.492" v="393"/>
        <pc:sldMkLst>
          <pc:docMk/>
          <pc:sldMk cId="1214741160" sldId="281"/>
        </pc:sldMkLst>
        <pc:graphicFrameChg chg="mod modGraphic">
          <ac:chgData name="Guest User" userId="S::urn:spo:anon#54823ffb6acf41af1fad39dc23960324de0e819ca85dea6e609dcf676f66a662::" providerId="AD" clId="Web-{BA8EDB9D-CD1B-E025-CF2C-8950223F49BB}" dt="2020-10-13T08:56:15.492" v="393"/>
          <ac:graphicFrameMkLst>
            <pc:docMk/>
            <pc:sldMk cId="1214741160" sldId="281"/>
            <ac:graphicFrameMk id="4" creationId="{00000000-0000-0000-0000-000000000000}"/>
          </ac:graphicFrameMkLst>
        </pc:graphicFrameChg>
      </pc:sldChg>
    </pc:docChg>
  </pc:docChgLst>
  <pc:docChgLst>
    <pc:chgData name="Tomos Iwan Davies (1402630)" userId="S::1402630@student.uwtsd.ac.uk::14b55861-09e5-4b95-bb8c-b2254a47f203" providerId="AD" clId="Web-{858DF03F-C6EC-27F3-8590-CB23A8533E95}"/>
    <pc:docChg chg="modSld">
      <pc:chgData name="Tomos Iwan Davies (1402630)" userId="S::1402630@student.uwtsd.ac.uk::14b55861-09e5-4b95-bb8c-b2254a47f203" providerId="AD" clId="Web-{858DF03F-C6EC-27F3-8590-CB23A8533E95}" dt="2020-10-13T11:08:07.670" v="559"/>
      <pc:docMkLst>
        <pc:docMk/>
      </pc:docMkLst>
      <pc:sldChg chg="modSp">
        <pc:chgData name="Tomos Iwan Davies (1402630)" userId="S::1402630@student.uwtsd.ac.uk::14b55861-09e5-4b95-bb8c-b2254a47f203" providerId="AD" clId="Web-{858DF03F-C6EC-27F3-8590-CB23A8533E95}" dt="2020-10-13T10:57:40.758" v="515"/>
        <pc:sldMkLst>
          <pc:docMk/>
          <pc:sldMk cId="2606582386" sldId="292"/>
        </pc:sldMkLst>
        <pc:graphicFrameChg chg="mod modGraphic">
          <ac:chgData name="Tomos Iwan Davies (1402630)" userId="S::1402630@student.uwtsd.ac.uk::14b55861-09e5-4b95-bb8c-b2254a47f203" providerId="AD" clId="Web-{858DF03F-C6EC-27F3-8590-CB23A8533E95}" dt="2020-10-13T10:57:40.758" v="515"/>
          <ac:graphicFrameMkLst>
            <pc:docMk/>
            <pc:sldMk cId="2606582386" sldId="292"/>
            <ac:graphicFrameMk id="4" creationId="{00000000-0000-0000-0000-000000000000}"/>
          </ac:graphicFrameMkLst>
        </pc:graphicFrameChg>
      </pc:sldChg>
      <pc:sldChg chg="modSp">
        <pc:chgData name="Tomos Iwan Davies (1402630)" userId="S::1402630@student.uwtsd.ac.uk::14b55861-09e5-4b95-bb8c-b2254a47f203" providerId="AD" clId="Web-{858DF03F-C6EC-27F3-8590-CB23A8533E95}" dt="2020-10-13T11:08:07.670" v="559"/>
        <pc:sldMkLst>
          <pc:docMk/>
          <pc:sldMk cId="3526235834" sldId="303"/>
        </pc:sldMkLst>
        <pc:graphicFrameChg chg="mod modGraphic">
          <ac:chgData name="Tomos Iwan Davies (1402630)" userId="S::1402630@student.uwtsd.ac.uk::14b55861-09e5-4b95-bb8c-b2254a47f203" providerId="AD" clId="Web-{858DF03F-C6EC-27F3-8590-CB23A8533E95}" dt="2020-10-13T11:08:07.670" v="559"/>
          <ac:graphicFrameMkLst>
            <pc:docMk/>
            <pc:sldMk cId="3526235834" sldId="303"/>
            <ac:graphicFrameMk id="4" creationId="{00000000-0000-0000-0000-000000000000}"/>
          </ac:graphicFrameMkLst>
        </pc:graphicFrameChg>
      </pc:sldChg>
    </pc:docChg>
  </pc:docChgLst>
  <pc:docChgLst>
    <pc:chgData name="Jade Dawe (2007372)" userId="S::2007372@student.uwtsd.ac.uk::a22bc81d-089b-4d4b-829b-485a876d3168" providerId="AD" clId="Web-{2BBE92E4-DB49-41C2-B804-E83A72930F4C}"/>
    <pc:docChg chg="modSld">
      <pc:chgData name="Jade Dawe (2007372)" userId="S::2007372@student.uwtsd.ac.uk::a22bc81d-089b-4d4b-829b-485a876d3168" providerId="AD" clId="Web-{2BBE92E4-DB49-41C2-B804-E83A72930F4C}" dt="2020-10-13T08:54:10.927" v="807"/>
      <pc:docMkLst>
        <pc:docMk/>
      </pc:docMkLst>
      <pc:sldChg chg="modSp">
        <pc:chgData name="Jade Dawe (2007372)" userId="S::2007372@student.uwtsd.ac.uk::a22bc81d-089b-4d4b-829b-485a876d3168" providerId="AD" clId="Web-{2BBE92E4-DB49-41C2-B804-E83A72930F4C}" dt="2020-10-13T08:54:10.927" v="807"/>
        <pc:sldMkLst>
          <pc:docMk/>
          <pc:sldMk cId="3766124306" sldId="286"/>
        </pc:sldMkLst>
        <pc:graphicFrameChg chg="mod modGraphic">
          <ac:chgData name="Jade Dawe (2007372)" userId="S::2007372@student.uwtsd.ac.uk::a22bc81d-089b-4d4b-829b-485a876d3168" providerId="AD" clId="Web-{2BBE92E4-DB49-41C2-B804-E83A72930F4C}" dt="2020-10-13T08:54:10.927" v="807"/>
          <ac:graphicFrameMkLst>
            <pc:docMk/>
            <pc:sldMk cId="3766124306" sldId="286"/>
            <ac:graphicFrameMk id="4" creationId="{00000000-0000-0000-0000-000000000000}"/>
          </ac:graphicFrameMkLst>
        </pc:graphicFrameChg>
      </pc:sldChg>
      <pc:sldChg chg="modSp">
        <pc:chgData name="Jade Dawe (2007372)" userId="S::2007372@student.uwtsd.ac.uk::a22bc81d-089b-4d4b-829b-485a876d3168" providerId="AD" clId="Web-{2BBE92E4-DB49-41C2-B804-E83A72930F4C}" dt="2020-10-13T08:49:34.341" v="563"/>
        <pc:sldMkLst>
          <pc:docMk/>
          <pc:sldMk cId="370844263" sldId="288"/>
        </pc:sldMkLst>
        <pc:spChg chg="mod">
          <ac:chgData name="Jade Dawe (2007372)" userId="S::2007372@student.uwtsd.ac.uk::a22bc81d-089b-4d4b-829b-485a876d3168" providerId="AD" clId="Web-{2BBE92E4-DB49-41C2-B804-E83A72930F4C}" dt="2020-10-13T08:34:26.837" v="6" actId="20577"/>
          <ac:spMkLst>
            <pc:docMk/>
            <pc:sldMk cId="370844263" sldId="288"/>
            <ac:spMk id="2" creationId="{00000000-0000-0000-0000-000000000000}"/>
          </ac:spMkLst>
        </pc:spChg>
        <pc:graphicFrameChg chg="mod modGraphic">
          <ac:chgData name="Jade Dawe (2007372)" userId="S::2007372@student.uwtsd.ac.uk::a22bc81d-089b-4d4b-829b-485a876d3168" providerId="AD" clId="Web-{2BBE92E4-DB49-41C2-B804-E83A72930F4C}" dt="2020-10-13T08:49:34.341" v="563"/>
          <ac:graphicFrameMkLst>
            <pc:docMk/>
            <pc:sldMk cId="370844263" sldId="288"/>
            <ac:graphicFrameMk id="4" creationId="{00000000-0000-0000-0000-000000000000}"/>
          </ac:graphicFrameMkLst>
        </pc:graphicFrameChg>
      </pc:sldChg>
    </pc:docChg>
  </pc:docChgLst>
  <pc:docChgLst>
    <pc:chgData name="Guest User" userId="S::urn:spo:anon#54823ffb6acf41af1fad39dc23960324de0e819ca85dea6e609dcf676f66a662::" providerId="AD" clId="Web-{0F9934CF-78D9-C0E5-F1CD-8249B4935FEF}"/>
    <pc:docChg chg="modSld">
      <pc:chgData name="Guest User" userId="S::urn:spo:anon#54823ffb6acf41af1fad39dc23960324de0e819ca85dea6e609dcf676f66a662::" providerId="AD" clId="Web-{0F9934CF-78D9-C0E5-F1CD-8249B4935FEF}" dt="2020-10-13T08:50:32.140" v="477"/>
      <pc:docMkLst>
        <pc:docMk/>
      </pc:docMkLst>
      <pc:sldChg chg="modSp">
        <pc:chgData name="Guest User" userId="S::urn:spo:anon#54823ffb6acf41af1fad39dc23960324de0e819ca85dea6e609dcf676f66a662::" providerId="AD" clId="Web-{0F9934CF-78D9-C0E5-F1CD-8249B4935FEF}" dt="2020-10-13T08:50:32.140" v="477"/>
        <pc:sldMkLst>
          <pc:docMk/>
          <pc:sldMk cId="4088502238" sldId="275"/>
        </pc:sldMkLst>
        <pc:graphicFrameChg chg="mod modGraphic">
          <ac:chgData name="Guest User" userId="S::urn:spo:anon#54823ffb6acf41af1fad39dc23960324de0e819ca85dea6e609dcf676f66a662::" providerId="AD" clId="Web-{0F9934CF-78D9-C0E5-F1CD-8249B4935FEF}" dt="2020-10-13T08:50:32.140" v="477"/>
          <ac:graphicFrameMkLst>
            <pc:docMk/>
            <pc:sldMk cId="4088502238" sldId="275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0F9934CF-78D9-C0E5-F1CD-8249B4935FEF}" dt="2020-10-13T08:48:23.421" v="327"/>
        <pc:sldMkLst>
          <pc:docMk/>
          <pc:sldMk cId="3040598067" sldId="279"/>
        </pc:sldMkLst>
        <pc:graphicFrameChg chg="mod modGraphic">
          <ac:chgData name="Guest User" userId="S::urn:spo:anon#54823ffb6acf41af1fad39dc23960324de0e819ca85dea6e609dcf676f66a662::" providerId="AD" clId="Web-{0F9934CF-78D9-C0E5-F1CD-8249B4935FEF}" dt="2020-10-13T08:48:23.421" v="327"/>
          <ac:graphicFrameMkLst>
            <pc:docMk/>
            <pc:sldMk cId="3040598067" sldId="279"/>
            <ac:graphicFrameMk id="4" creationId="{00000000-0000-0000-0000-000000000000}"/>
          </ac:graphicFrameMkLst>
        </pc:graphicFrameChg>
      </pc:sldChg>
    </pc:docChg>
  </pc:docChgLst>
  <pc:docChgLst>
    <pc:chgData name="Joe Chucas (2009357)" userId="S::2009357@student.uwtsd.ac.uk::1510e74a-f8e7-48e0-92e7-456b144bdafc" providerId="AD" clId="Web-{CA924495-BEEA-0F73-950D-3AEEA8A3C1AD}"/>
    <pc:docChg chg="modSld">
      <pc:chgData name="Joe Chucas (2009357)" userId="S::2009357@student.uwtsd.ac.uk::1510e74a-f8e7-48e0-92e7-456b144bdafc" providerId="AD" clId="Web-{CA924495-BEEA-0F73-950D-3AEEA8A3C1AD}" dt="2020-10-13T09:05:27.573" v="389"/>
      <pc:docMkLst>
        <pc:docMk/>
      </pc:docMkLst>
      <pc:sldChg chg="modSp">
        <pc:chgData name="Joe Chucas (2009357)" userId="S::2009357@student.uwtsd.ac.uk::1510e74a-f8e7-48e0-92e7-456b144bdafc" providerId="AD" clId="Web-{CA924495-BEEA-0F73-950D-3AEEA8A3C1AD}" dt="2020-10-13T09:05:27.573" v="389"/>
        <pc:sldMkLst>
          <pc:docMk/>
          <pc:sldMk cId="3833838416" sldId="261"/>
        </pc:sldMkLst>
        <pc:graphicFrameChg chg="mod modGraphic">
          <ac:chgData name="Joe Chucas (2009357)" userId="S::2009357@student.uwtsd.ac.uk::1510e74a-f8e7-48e0-92e7-456b144bdafc" providerId="AD" clId="Web-{CA924495-BEEA-0F73-950D-3AEEA8A3C1AD}" dt="2020-10-13T09:05:27.573" v="389"/>
          <ac:graphicFrameMkLst>
            <pc:docMk/>
            <pc:sldMk cId="3833838416" sldId="261"/>
            <ac:graphicFrameMk id="4" creationId="{00000000-0000-0000-0000-000000000000}"/>
          </ac:graphicFrameMkLst>
        </pc:graphicFrameChg>
      </pc:sldChg>
      <pc:sldChg chg="modSp">
        <pc:chgData name="Joe Chucas (2009357)" userId="S::2009357@student.uwtsd.ac.uk::1510e74a-f8e7-48e0-92e7-456b144bdafc" providerId="AD" clId="Web-{CA924495-BEEA-0F73-950D-3AEEA8A3C1AD}" dt="2020-10-13T08:38:15.739" v="361"/>
        <pc:sldMkLst>
          <pc:docMk/>
          <pc:sldMk cId="2752507886" sldId="277"/>
        </pc:sldMkLst>
        <pc:graphicFrameChg chg="mod modGraphic">
          <ac:chgData name="Joe Chucas (2009357)" userId="S::2009357@student.uwtsd.ac.uk::1510e74a-f8e7-48e0-92e7-456b144bdafc" providerId="AD" clId="Web-{CA924495-BEEA-0F73-950D-3AEEA8A3C1AD}" dt="2020-10-13T08:38:15.739" v="361"/>
          <ac:graphicFrameMkLst>
            <pc:docMk/>
            <pc:sldMk cId="2752507886" sldId="277"/>
            <ac:graphicFrameMk id="4" creationId="{00000000-0000-0000-0000-000000000000}"/>
          </ac:graphicFrameMkLst>
        </pc:graphicFrameChg>
      </pc:sldChg>
      <pc:sldChg chg="modSp">
        <pc:chgData name="Joe Chucas (2009357)" userId="S::2009357@student.uwtsd.ac.uk::1510e74a-f8e7-48e0-92e7-456b144bdafc" providerId="AD" clId="Web-{CA924495-BEEA-0F73-950D-3AEEA8A3C1AD}" dt="2020-10-13T08:50:17.396" v="379"/>
        <pc:sldMkLst>
          <pc:docMk/>
          <pc:sldMk cId="3040598067" sldId="279"/>
        </pc:sldMkLst>
        <pc:graphicFrameChg chg="mod modGraphic">
          <ac:chgData name="Joe Chucas (2009357)" userId="S::2009357@student.uwtsd.ac.uk::1510e74a-f8e7-48e0-92e7-456b144bdafc" providerId="AD" clId="Web-{CA924495-BEEA-0F73-950D-3AEEA8A3C1AD}" dt="2020-10-13T08:50:17.396" v="379"/>
          <ac:graphicFrameMkLst>
            <pc:docMk/>
            <pc:sldMk cId="3040598067" sldId="279"/>
            <ac:graphicFrameMk id="4" creationId="{00000000-0000-0000-0000-000000000000}"/>
          </ac:graphicFrameMkLst>
        </pc:graphicFrameChg>
      </pc:sldChg>
    </pc:docChg>
  </pc:docChgLst>
  <pc:docChgLst>
    <pc:chgData name="Hannah Bryant (2005647)" userId="S::2005647@student.uwtsd.ac.uk::50815010-dcdf-476e-8462-764da081d6dd" providerId="AD" clId="Web-{BAF2206D-AEF0-F0F2-8C1C-B7E56ABBF3F2}"/>
    <pc:docChg chg="modSld">
      <pc:chgData name="Hannah Bryant (2005647)" userId="S::2005647@student.uwtsd.ac.uk::50815010-dcdf-476e-8462-764da081d6dd" providerId="AD" clId="Web-{BAF2206D-AEF0-F0F2-8C1C-B7E56ABBF3F2}" dt="2020-10-13T08:51:52.110" v="945"/>
      <pc:docMkLst>
        <pc:docMk/>
      </pc:docMkLst>
      <pc:sldChg chg="modSp">
        <pc:chgData name="Hannah Bryant (2005647)" userId="S::2005647@student.uwtsd.ac.uk::50815010-dcdf-476e-8462-764da081d6dd" providerId="AD" clId="Web-{BAF2206D-AEF0-F0F2-8C1C-B7E56ABBF3F2}" dt="2020-10-13T08:46:48.265" v="823"/>
        <pc:sldMkLst>
          <pc:docMk/>
          <pc:sldMk cId="697709015" sldId="270"/>
        </pc:sldMkLst>
        <pc:graphicFrameChg chg="mod modGraphic">
          <ac:chgData name="Hannah Bryant (2005647)" userId="S::2005647@student.uwtsd.ac.uk::50815010-dcdf-476e-8462-764da081d6dd" providerId="AD" clId="Web-{BAF2206D-AEF0-F0F2-8C1C-B7E56ABBF3F2}" dt="2020-10-13T08:46:48.265" v="823"/>
          <ac:graphicFrameMkLst>
            <pc:docMk/>
            <pc:sldMk cId="697709015" sldId="270"/>
            <ac:graphicFrameMk id="4" creationId="{00000000-0000-0000-0000-000000000000}"/>
          </ac:graphicFrameMkLst>
        </pc:graphicFrameChg>
      </pc:sldChg>
      <pc:sldChg chg="modSp">
        <pc:chgData name="Hannah Bryant (2005647)" userId="S::2005647@student.uwtsd.ac.uk::50815010-dcdf-476e-8462-764da081d6dd" providerId="AD" clId="Web-{BAF2206D-AEF0-F0F2-8C1C-B7E56ABBF3F2}" dt="2020-10-13T08:49:32.040" v="831"/>
        <pc:sldMkLst>
          <pc:docMk/>
          <pc:sldMk cId="283453255" sldId="273"/>
        </pc:sldMkLst>
        <pc:graphicFrameChg chg="mod modGraphic">
          <ac:chgData name="Hannah Bryant (2005647)" userId="S::2005647@student.uwtsd.ac.uk::50815010-dcdf-476e-8462-764da081d6dd" providerId="AD" clId="Web-{BAF2206D-AEF0-F0F2-8C1C-B7E56ABBF3F2}" dt="2020-10-13T08:49:32.040" v="831"/>
          <ac:graphicFrameMkLst>
            <pc:docMk/>
            <pc:sldMk cId="283453255" sldId="273"/>
            <ac:graphicFrameMk id="4" creationId="{00000000-0000-0000-0000-000000000000}"/>
          </ac:graphicFrameMkLst>
        </pc:graphicFrameChg>
      </pc:sldChg>
      <pc:sldChg chg="modSp">
        <pc:chgData name="Hannah Bryant (2005647)" userId="S::2005647@student.uwtsd.ac.uk::50815010-dcdf-476e-8462-764da081d6dd" providerId="AD" clId="Web-{BAF2206D-AEF0-F0F2-8C1C-B7E56ABBF3F2}" dt="2020-10-13T08:51:52.110" v="945"/>
        <pc:sldMkLst>
          <pc:docMk/>
          <pc:sldMk cId="3511298972" sldId="274"/>
        </pc:sldMkLst>
        <pc:graphicFrameChg chg="mod modGraphic">
          <ac:chgData name="Hannah Bryant (2005647)" userId="S::2005647@student.uwtsd.ac.uk::50815010-dcdf-476e-8462-764da081d6dd" providerId="AD" clId="Web-{BAF2206D-AEF0-F0F2-8C1C-B7E56ABBF3F2}" dt="2020-10-13T08:51:52.110" v="945"/>
          <ac:graphicFrameMkLst>
            <pc:docMk/>
            <pc:sldMk cId="3511298972" sldId="274"/>
            <ac:graphicFrameMk id="4" creationId="{00000000-0000-0000-0000-000000000000}"/>
          </ac:graphicFrameMkLst>
        </pc:graphicFrameChg>
      </pc:sldChg>
    </pc:docChg>
  </pc:docChgLst>
  <pc:docChgLst>
    <pc:chgData name="Alistair O'mahoney (2007235)" userId="S::2007235@student.uwtsd.ac.uk::3ef4b904-b819-4ab2-8f53-5c725ae29b4d" providerId="AD" clId="Web-{E7072DFF-9A4F-94BE-DE9E-B29AC6306070}"/>
    <pc:docChg chg="modSld">
      <pc:chgData name="Alistair O'mahoney (2007235)" userId="S::2007235@student.uwtsd.ac.uk::3ef4b904-b819-4ab2-8f53-5c725ae29b4d" providerId="AD" clId="Web-{E7072DFF-9A4F-94BE-DE9E-B29AC6306070}" dt="2020-10-13T08:49:14.479" v="653"/>
      <pc:docMkLst>
        <pc:docMk/>
      </pc:docMkLst>
      <pc:sldChg chg="modSp">
        <pc:chgData name="Alistair O'mahoney (2007235)" userId="S::2007235@student.uwtsd.ac.uk::3ef4b904-b819-4ab2-8f53-5c725ae29b4d" providerId="AD" clId="Web-{E7072DFF-9A4F-94BE-DE9E-B29AC6306070}" dt="2020-10-13T08:49:14.479" v="653"/>
        <pc:sldMkLst>
          <pc:docMk/>
          <pc:sldMk cId="2105922582" sldId="257"/>
        </pc:sldMkLst>
        <pc:graphicFrameChg chg="mod modGraphic">
          <ac:chgData name="Alistair O'mahoney (2007235)" userId="S::2007235@student.uwtsd.ac.uk::3ef4b904-b819-4ab2-8f53-5c725ae29b4d" providerId="AD" clId="Web-{E7072DFF-9A4F-94BE-DE9E-B29AC6306070}" dt="2020-10-13T08:49:14.479" v="653"/>
          <ac:graphicFrameMkLst>
            <pc:docMk/>
            <pc:sldMk cId="2105922582" sldId="257"/>
            <ac:graphicFrameMk id="4" creationId="{00000000-0000-0000-0000-000000000000}"/>
          </ac:graphicFrameMkLst>
        </pc:graphicFrameChg>
      </pc:sldChg>
      <pc:sldChg chg="modSp">
        <pc:chgData name="Alistair O'mahoney (2007235)" userId="S::2007235@student.uwtsd.ac.uk::3ef4b904-b819-4ab2-8f53-5c725ae29b4d" providerId="AD" clId="Web-{E7072DFF-9A4F-94BE-DE9E-B29AC6306070}" dt="2020-10-13T08:48:50.229" v="645"/>
        <pc:sldMkLst>
          <pc:docMk/>
          <pc:sldMk cId="3940805331" sldId="272"/>
        </pc:sldMkLst>
        <pc:graphicFrameChg chg="mod modGraphic">
          <ac:chgData name="Alistair O'mahoney (2007235)" userId="S::2007235@student.uwtsd.ac.uk::3ef4b904-b819-4ab2-8f53-5c725ae29b4d" providerId="AD" clId="Web-{E7072DFF-9A4F-94BE-DE9E-B29AC6306070}" dt="2020-10-13T08:48:50.229" v="645"/>
          <ac:graphicFrameMkLst>
            <pc:docMk/>
            <pc:sldMk cId="3940805331" sldId="272"/>
            <ac:graphicFrameMk id="4" creationId="{00000000-0000-0000-0000-000000000000}"/>
          </ac:graphicFrameMkLst>
        </pc:graphicFrameChg>
      </pc:sldChg>
    </pc:docChg>
  </pc:docChgLst>
  <pc:docChgLst>
    <pc:chgData name="David Ieuan Darbyshire (2011511)" userId="S::2011511@student.uwtsd.ac.uk::a6ae5e31-8269-4cab-b998-cff1a3ed2879" providerId="AD" clId="Web-{5AECE4F7-B2A5-D378-A19F-27C444BE09E3}"/>
    <pc:docChg chg="modSld">
      <pc:chgData name="David Ieuan Darbyshire (2011511)" userId="S::2011511@student.uwtsd.ac.uk::a6ae5e31-8269-4cab-b998-cff1a3ed2879" providerId="AD" clId="Web-{5AECE4F7-B2A5-D378-A19F-27C444BE09E3}" dt="2020-10-13T08:50:59.170" v="677"/>
      <pc:docMkLst>
        <pc:docMk/>
      </pc:docMkLst>
      <pc:sldChg chg="modSp">
        <pc:chgData name="David Ieuan Darbyshire (2011511)" userId="S::2011511@student.uwtsd.ac.uk::a6ae5e31-8269-4cab-b998-cff1a3ed2879" providerId="AD" clId="Web-{5AECE4F7-B2A5-D378-A19F-27C444BE09E3}" dt="2020-10-13T08:41:31.500" v="389"/>
        <pc:sldMkLst>
          <pc:docMk/>
          <pc:sldMk cId="4049504053" sldId="268"/>
        </pc:sldMkLst>
        <pc:graphicFrameChg chg="mod modGraphic">
          <ac:chgData name="David Ieuan Darbyshire (2011511)" userId="S::2011511@student.uwtsd.ac.uk::a6ae5e31-8269-4cab-b998-cff1a3ed2879" providerId="AD" clId="Web-{5AECE4F7-B2A5-D378-A19F-27C444BE09E3}" dt="2020-10-13T08:41:31.500" v="389"/>
          <ac:graphicFrameMkLst>
            <pc:docMk/>
            <pc:sldMk cId="4049504053" sldId="268"/>
            <ac:graphicFrameMk id="4" creationId="{00000000-0000-0000-0000-000000000000}"/>
          </ac:graphicFrameMkLst>
        </pc:graphicFrameChg>
      </pc:sldChg>
      <pc:sldChg chg="modSp">
        <pc:chgData name="David Ieuan Darbyshire (2011511)" userId="S::2011511@student.uwtsd.ac.uk::a6ae5e31-8269-4cab-b998-cff1a3ed2879" providerId="AD" clId="Web-{5AECE4F7-B2A5-D378-A19F-27C444BE09E3}" dt="2020-10-13T08:50:57.138" v="669"/>
        <pc:sldMkLst>
          <pc:docMk/>
          <pc:sldMk cId="283453255" sldId="273"/>
        </pc:sldMkLst>
        <pc:graphicFrameChg chg="mod modGraphic">
          <ac:chgData name="David Ieuan Darbyshire (2011511)" userId="S::2011511@student.uwtsd.ac.uk::a6ae5e31-8269-4cab-b998-cff1a3ed2879" providerId="AD" clId="Web-{5AECE4F7-B2A5-D378-A19F-27C444BE09E3}" dt="2020-10-13T08:50:57.138" v="669"/>
          <ac:graphicFrameMkLst>
            <pc:docMk/>
            <pc:sldMk cId="283453255" sldId="273"/>
            <ac:graphicFrameMk id="4" creationId="{00000000-0000-0000-0000-000000000000}"/>
          </ac:graphicFrameMkLst>
        </pc:graphicFrameChg>
      </pc:sldChg>
      <pc:sldChg chg="modSp">
        <pc:chgData name="David Ieuan Darbyshire (2011511)" userId="S::2011511@student.uwtsd.ac.uk::a6ae5e31-8269-4cab-b998-cff1a3ed2879" providerId="AD" clId="Web-{5AECE4F7-B2A5-D378-A19F-27C444BE09E3}" dt="2020-10-13T08:50:59.170" v="677"/>
        <pc:sldMkLst>
          <pc:docMk/>
          <pc:sldMk cId="370844263" sldId="288"/>
        </pc:sldMkLst>
        <pc:graphicFrameChg chg="mod modGraphic">
          <ac:chgData name="David Ieuan Darbyshire (2011511)" userId="S::2011511@student.uwtsd.ac.uk::a6ae5e31-8269-4cab-b998-cff1a3ed2879" providerId="AD" clId="Web-{5AECE4F7-B2A5-D378-A19F-27C444BE09E3}" dt="2020-10-13T08:50:59.170" v="677"/>
          <ac:graphicFrameMkLst>
            <pc:docMk/>
            <pc:sldMk cId="370844263" sldId="288"/>
            <ac:graphicFrameMk id="4" creationId="{00000000-0000-0000-0000-000000000000}"/>
          </ac:graphicFrameMkLst>
        </pc:graphicFrameChg>
      </pc:sldChg>
    </pc:docChg>
  </pc:docChgLst>
  <pc:docChgLst>
    <pc:chgData name="Lauren Jade Williams (1602617)" userId="S::1602617@student.uwtsd.ac.uk::a35c4672-e047-4c2c-9132-ca1ff6038b29" providerId="AD" clId="Web-{435BFBA4-EE4B-103D-775F-8AAA7891EB39}"/>
    <pc:docChg chg="modSld">
      <pc:chgData name="Lauren Jade Williams (1602617)" userId="S::1602617@student.uwtsd.ac.uk::a35c4672-e047-4c2c-9132-ca1ff6038b29" providerId="AD" clId="Web-{435BFBA4-EE4B-103D-775F-8AAA7891EB39}" dt="2020-10-13T11:00:06.669" v="785"/>
      <pc:docMkLst>
        <pc:docMk/>
      </pc:docMkLst>
      <pc:sldChg chg="modSp">
        <pc:chgData name="Lauren Jade Williams (1602617)" userId="S::1602617@student.uwtsd.ac.uk::a35c4672-e047-4c2c-9132-ca1ff6038b29" providerId="AD" clId="Web-{435BFBA4-EE4B-103D-775F-8AAA7891EB39}" dt="2020-10-13T10:53:47.280" v="639"/>
        <pc:sldMkLst>
          <pc:docMk/>
          <pc:sldMk cId="1388807599" sldId="298"/>
        </pc:sldMkLst>
        <pc:graphicFrameChg chg="mod modGraphic">
          <ac:chgData name="Lauren Jade Williams (1602617)" userId="S::1602617@student.uwtsd.ac.uk::a35c4672-e047-4c2c-9132-ca1ff6038b29" providerId="AD" clId="Web-{435BFBA4-EE4B-103D-775F-8AAA7891EB39}" dt="2020-10-13T10:53:47.280" v="639"/>
          <ac:graphicFrameMkLst>
            <pc:docMk/>
            <pc:sldMk cId="1388807599" sldId="298"/>
            <ac:graphicFrameMk id="4" creationId="{00000000-0000-0000-0000-000000000000}"/>
          </ac:graphicFrameMkLst>
        </pc:graphicFrameChg>
      </pc:sldChg>
      <pc:sldChg chg="modSp">
        <pc:chgData name="Lauren Jade Williams (1602617)" userId="S::1602617@student.uwtsd.ac.uk::a35c4672-e047-4c2c-9132-ca1ff6038b29" providerId="AD" clId="Web-{435BFBA4-EE4B-103D-775F-8AAA7891EB39}" dt="2020-10-13T10:55:37.811" v="651"/>
        <pc:sldMkLst>
          <pc:docMk/>
          <pc:sldMk cId="2550497560" sldId="299"/>
        </pc:sldMkLst>
        <pc:graphicFrameChg chg="mod modGraphic">
          <ac:chgData name="Lauren Jade Williams (1602617)" userId="S::1602617@student.uwtsd.ac.uk::a35c4672-e047-4c2c-9132-ca1ff6038b29" providerId="AD" clId="Web-{435BFBA4-EE4B-103D-775F-8AAA7891EB39}" dt="2020-10-13T10:55:37.811" v="651"/>
          <ac:graphicFrameMkLst>
            <pc:docMk/>
            <pc:sldMk cId="2550497560" sldId="299"/>
            <ac:graphicFrameMk id="4" creationId="{00000000-0000-0000-0000-000000000000}"/>
          </ac:graphicFrameMkLst>
        </pc:graphicFrameChg>
      </pc:sldChg>
      <pc:sldChg chg="modSp">
        <pc:chgData name="Lauren Jade Williams (1602617)" userId="S::1602617@student.uwtsd.ac.uk::a35c4672-e047-4c2c-9132-ca1ff6038b29" providerId="AD" clId="Web-{435BFBA4-EE4B-103D-775F-8AAA7891EB39}" dt="2020-10-13T11:00:06.669" v="785"/>
        <pc:sldMkLst>
          <pc:docMk/>
          <pc:sldMk cId="3526235834" sldId="303"/>
        </pc:sldMkLst>
        <pc:graphicFrameChg chg="mod modGraphic">
          <ac:chgData name="Lauren Jade Williams (1602617)" userId="S::1602617@student.uwtsd.ac.uk::a35c4672-e047-4c2c-9132-ca1ff6038b29" providerId="AD" clId="Web-{435BFBA4-EE4B-103D-775F-8AAA7891EB39}" dt="2020-10-13T11:00:06.669" v="785"/>
          <ac:graphicFrameMkLst>
            <pc:docMk/>
            <pc:sldMk cId="3526235834" sldId="303"/>
            <ac:graphicFrameMk id="4" creationId="{00000000-0000-0000-0000-000000000000}"/>
          </ac:graphicFrameMkLst>
        </pc:graphicFrameChg>
      </pc:sldChg>
    </pc:docChg>
  </pc:docChgLst>
  <pc:docChgLst>
    <pc:chgData name="Aled P Williams" userId="S::aled.p.williams@uwtsd.ac.uk::45415874-acc2-48ed-8104-88073fd63d73" providerId="AD" clId="Web-{81D0EBD2-58D8-2899-AE47-967DC8836153}"/>
    <pc:docChg chg="modSld">
      <pc:chgData name="Aled P Williams" userId="S::aled.p.williams@uwtsd.ac.uk::45415874-acc2-48ed-8104-88073fd63d73" providerId="AD" clId="Web-{81D0EBD2-58D8-2899-AE47-967DC8836153}" dt="2020-10-13T10:44:47.246" v="1253"/>
      <pc:docMkLst>
        <pc:docMk/>
      </pc:docMkLst>
      <pc:sldChg chg="modSp">
        <pc:chgData name="Aled P Williams" userId="S::aled.p.williams@uwtsd.ac.uk::45415874-acc2-48ed-8104-88073fd63d73" providerId="AD" clId="Web-{81D0EBD2-58D8-2899-AE47-967DC8836153}" dt="2020-10-13T08:07:50.825" v="12" actId="20577"/>
        <pc:sldMkLst>
          <pc:docMk/>
          <pc:sldMk cId="2105922582" sldId="257"/>
        </pc:sldMkLst>
        <pc:spChg chg="mod">
          <ac:chgData name="Aled P Williams" userId="S::aled.p.williams@uwtsd.ac.uk::45415874-acc2-48ed-8104-88073fd63d73" providerId="AD" clId="Web-{81D0EBD2-58D8-2899-AE47-967DC8836153}" dt="2020-10-13T08:07:50.825" v="12" actId="20577"/>
          <ac:spMkLst>
            <pc:docMk/>
            <pc:sldMk cId="2105922582" sldId="257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07:54.310" v="15" actId="20577"/>
        <pc:sldMkLst>
          <pc:docMk/>
          <pc:sldMk cId="2941054772" sldId="260"/>
        </pc:sldMkLst>
        <pc:spChg chg="mod">
          <ac:chgData name="Aled P Williams" userId="S::aled.p.williams@uwtsd.ac.uk::45415874-acc2-48ed-8104-88073fd63d73" providerId="AD" clId="Web-{81D0EBD2-58D8-2899-AE47-967DC8836153}" dt="2020-10-13T08:07:54.310" v="15" actId="20577"/>
          <ac:spMkLst>
            <pc:docMk/>
            <pc:sldMk cId="2941054772" sldId="260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08:00.892" v="20" actId="20577"/>
        <pc:sldMkLst>
          <pc:docMk/>
          <pc:sldMk cId="3833838416" sldId="261"/>
        </pc:sldMkLst>
        <pc:spChg chg="mod">
          <ac:chgData name="Aled P Williams" userId="S::aled.p.williams@uwtsd.ac.uk::45415874-acc2-48ed-8104-88073fd63d73" providerId="AD" clId="Web-{81D0EBD2-58D8-2899-AE47-967DC8836153}" dt="2020-10-13T08:08:00.892" v="20" actId="20577"/>
          <ac:spMkLst>
            <pc:docMk/>
            <pc:sldMk cId="3833838416" sldId="261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43:04.981" v="580"/>
        <pc:sldMkLst>
          <pc:docMk/>
          <pc:sldMk cId="2980032280" sldId="262"/>
        </pc:sldMkLst>
        <pc:spChg chg="mod">
          <ac:chgData name="Aled P Williams" userId="S::aled.p.williams@uwtsd.ac.uk::45415874-acc2-48ed-8104-88073fd63d73" providerId="AD" clId="Web-{81D0EBD2-58D8-2899-AE47-967DC8836153}" dt="2020-10-13T08:08:06.893" v="48" actId="20577"/>
          <ac:spMkLst>
            <pc:docMk/>
            <pc:sldMk cId="2980032280" sldId="262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43:04.981" v="580"/>
          <ac:graphicFrameMkLst>
            <pc:docMk/>
            <pc:sldMk cId="2980032280" sldId="262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08:14.467" v="65" actId="20577"/>
        <pc:sldMkLst>
          <pc:docMk/>
          <pc:sldMk cId="1167966317" sldId="263"/>
        </pc:sldMkLst>
        <pc:spChg chg="mod">
          <ac:chgData name="Aled P Williams" userId="S::aled.p.williams@uwtsd.ac.uk::45415874-acc2-48ed-8104-88073fd63d73" providerId="AD" clId="Web-{81D0EBD2-58D8-2899-AE47-967DC8836153}" dt="2020-10-13T08:08:14.467" v="65" actId="20577"/>
          <ac:spMkLst>
            <pc:docMk/>
            <pc:sldMk cId="1167966317" sldId="263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08:20.169" v="71" actId="20577"/>
        <pc:sldMkLst>
          <pc:docMk/>
          <pc:sldMk cId="3230258390" sldId="264"/>
        </pc:sldMkLst>
        <pc:spChg chg="mod">
          <ac:chgData name="Aled P Williams" userId="S::aled.p.williams@uwtsd.ac.uk::45415874-acc2-48ed-8104-88073fd63d73" providerId="AD" clId="Web-{81D0EBD2-58D8-2899-AE47-967DC8836153}" dt="2020-10-13T08:08:20.169" v="71" actId="20577"/>
          <ac:spMkLst>
            <pc:docMk/>
            <pc:sldMk cId="3230258390" sldId="264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08:26.736" v="83" actId="20577"/>
        <pc:sldMkLst>
          <pc:docMk/>
          <pc:sldMk cId="218253752" sldId="265"/>
        </pc:sldMkLst>
        <pc:spChg chg="mod">
          <ac:chgData name="Aled P Williams" userId="S::aled.p.williams@uwtsd.ac.uk::45415874-acc2-48ed-8104-88073fd63d73" providerId="AD" clId="Web-{81D0EBD2-58D8-2899-AE47-967DC8836153}" dt="2020-10-13T08:08:26.736" v="83" actId="20577"/>
          <ac:spMkLst>
            <pc:docMk/>
            <pc:sldMk cId="218253752" sldId="265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08:30.996" v="87" actId="20577"/>
        <pc:sldMkLst>
          <pc:docMk/>
          <pc:sldMk cId="4019302080" sldId="266"/>
        </pc:sldMkLst>
        <pc:spChg chg="mod">
          <ac:chgData name="Aled P Williams" userId="S::aled.p.williams@uwtsd.ac.uk::45415874-acc2-48ed-8104-88073fd63d73" providerId="AD" clId="Web-{81D0EBD2-58D8-2899-AE47-967DC8836153}" dt="2020-10-13T08:08:30.996" v="87" actId="20577"/>
          <ac:spMkLst>
            <pc:docMk/>
            <pc:sldMk cId="4019302080" sldId="266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59:56.429" v="1094"/>
        <pc:sldMkLst>
          <pc:docMk/>
          <pc:sldMk cId="274624762" sldId="267"/>
        </pc:sldMkLst>
        <pc:spChg chg="mod">
          <ac:chgData name="Aled P Williams" userId="S::aled.p.williams@uwtsd.ac.uk::45415874-acc2-48ed-8104-88073fd63d73" providerId="AD" clId="Web-{81D0EBD2-58D8-2899-AE47-967DC8836153}" dt="2020-10-13T08:08:36.055" v="95" actId="20577"/>
          <ac:spMkLst>
            <pc:docMk/>
            <pc:sldMk cId="274624762" sldId="267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9:56.429" v="1094"/>
          <ac:graphicFrameMkLst>
            <pc:docMk/>
            <pc:sldMk cId="274624762" sldId="267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41:50.417" v="546"/>
        <pc:sldMkLst>
          <pc:docMk/>
          <pc:sldMk cId="4049504053" sldId="268"/>
        </pc:sldMkLst>
        <pc:spChg chg="mod">
          <ac:chgData name="Aled P Williams" userId="S::aled.p.williams@uwtsd.ac.uk::45415874-acc2-48ed-8104-88073fd63d73" providerId="AD" clId="Web-{81D0EBD2-58D8-2899-AE47-967DC8836153}" dt="2020-10-13T08:08:42.262" v="107" actId="20577"/>
          <ac:spMkLst>
            <pc:docMk/>
            <pc:sldMk cId="4049504053" sldId="268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41:50.417" v="546"/>
          <ac:graphicFrameMkLst>
            <pc:docMk/>
            <pc:sldMk cId="4049504053" sldId="268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41:32.151" v="522"/>
        <pc:sldMkLst>
          <pc:docMk/>
          <pc:sldMk cId="1255775979" sldId="269"/>
        </pc:sldMkLst>
        <pc:spChg chg="mod">
          <ac:chgData name="Aled P Williams" userId="S::aled.p.williams@uwtsd.ac.uk::45415874-acc2-48ed-8104-88073fd63d73" providerId="AD" clId="Web-{81D0EBD2-58D8-2899-AE47-967DC8836153}" dt="2020-10-13T08:08:48.694" v="115" actId="20577"/>
          <ac:spMkLst>
            <pc:docMk/>
            <pc:sldMk cId="1255775979" sldId="269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41:32.151" v="522"/>
          <ac:graphicFrameMkLst>
            <pc:docMk/>
            <pc:sldMk cId="1255775979" sldId="269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8:15.020" v="968"/>
        <pc:sldMkLst>
          <pc:docMk/>
          <pc:sldMk cId="697709015" sldId="270"/>
        </pc:sldMkLst>
        <pc:spChg chg="mod">
          <ac:chgData name="Aled P Williams" userId="S::aled.p.williams@uwtsd.ac.uk::45415874-acc2-48ed-8104-88073fd63d73" providerId="AD" clId="Web-{81D0EBD2-58D8-2899-AE47-967DC8836153}" dt="2020-10-13T08:08:56.476" v="127" actId="20577"/>
          <ac:spMkLst>
            <pc:docMk/>
            <pc:sldMk cId="697709015" sldId="270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8:15.020" v="968"/>
          <ac:graphicFrameMkLst>
            <pc:docMk/>
            <pc:sldMk cId="697709015" sldId="270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7:59.191" v="936"/>
        <pc:sldMkLst>
          <pc:docMk/>
          <pc:sldMk cId="2402640925" sldId="271"/>
        </pc:sldMkLst>
        <pc:spChg chg="mod">
          <ac:chgData name="Aled P Williams" userId="S::aled.p.williams@uwtsd.ac.uk::45415874-acc2-48ed-8104-88073fd63d73" providerId="AD" clId="Web-{81D0EBD2-58D8-2899-AE47-967DC8836153}" dt="2020-10-13T08:08:59.178" v="129" actId="20577"/>
          <ac:spMkLst>
            <pc:docMk/>
            <pc:sldMk cId="2402640925" sldId="271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7:59.191" v="936"/>
          <ac:graphicFrameMkLst>
            <pc:docMk/>
            <pc:sldMk cId="2402640925" sldId="271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6:31.408" v="796"/>
        <pc:sldMkLst>
          <pc:docMk/>
          <pc:sldMk cId="3940805331" sldId="272"/>
        </pc:sldMkLst>
        <pc:spChg chg="mod">
          <ac:chgData name="Aled P Williams" userId="S::aled.p.williams@uwtsd.ac.uk::45415874-acc2-48ed-8104-88073fd63d73" providerId="AD" clId="Web-{81D0EBD2-58D8-2899-AE47-967DC8836153}" dt="2020-10-13T08:09:05.306" v="147" actId="20577"/>
          <ac:spMkLst>
            <pc:docMk/>
            <pc:sldMk cId="3940805331" sldId="272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6:31.408" v="796"/>
          <ac:graphicFrameMkLst>
            <pc:docMk/>
            <pc:sldMk cId="3940805331" sldId="272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6:25.470" v="792"/>
        <pc:sldMkLst>
          <pc:docMk/>
          <pc:sldMk cId="283453255" sldId="273"/>
        </pc:sldMkLst>
        <pc:spChg chg="mod">
          <ac:chgData name="Aled P Williams" userId="S::aled.p.williams@uwtsd.ac.uk::45415874-acc2-48ed-8104-88073fd63d73" providerId="AD" clId="Web-{81D0EBD2-58D8-2899-AE47-967DC8836153}" dt="2020-10-13T08:09:10.336" v="161" actId="20577"/>
          <ac:spMkLst>
            <pc:docMk/>
            <pc:sldMk cId="283453255" sldId="273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6:25.470" v="792"/>
          <ac:graphicFrameMkLst>
            <pc:docMk/>
            <pc:sldMk cId="283453255" sldId="273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6:15.548" v="784"/>
        <pc:sldMkLst>
          <pc:docMk/>
          <pc:sldMk cId="3511298972" sldId="274"/>
        </pc:sldMkLst>
        <pc:spChg chg="mod">
          <ac:chgData name="Aled P Williams" userId="S::aled.p.williams@uwtsd.ac.uk::45415874-acc2-48ed-8104-88073fd63d73" providerId="AD" clId="Web-{81D0EBD2-58D8-2899-AE47-967DC8836153}" dt="2020-10-13T08:09:15.168" v="173" actId="20577"/>
          <ac:spMkLst>
            <pc:docMk/>
            <pc:sldMk cId="3511298972" sldId="274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6:15.548" v="784"/>
          <ac:graphicFrameMkLst>
            <pc:docMk/>
            <pc:sldMk cId="3511298972" sldId="274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5:49.188" v="760"/>
        <pc:sldMkLst>
          <pc:docMk/>
          <pc:sldMk cId="4088502238" sldId="275"/>
        </pc:sldMkLst>
        <pc:spChg chg="mod">
          <ac:chgData name="Aled P Williams" userId="S::aled.p.williams@uwtsd.ac.uk::45415874-acc2-48ed-8104-88073fd63d73" providerId="AD" clId="Web-{81D0EBD2-58D8-2899-AE47-967DC8836153}" dt="2020-10-13T08:09:20.899" v="181" actId="20577"/>
          <ac:spMkLst>
            <pc:docMk/>
            <pc:sldMk cId="4088502238" sldId="275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5:49.188" v="760"/>
          <ac:graphicFrameMkLst>
            <pc:docMk/>
            <pc:sldMk cId="4088502238" sldId="275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09:26.259" v="191" actId="20577"/>
        <pc:sldMkLst>
          <pc:docMk/>
          <pc:sldMk cId="1793115198" sldId="276"/>
        </pc:sldMkLst>
        <pc:spChg chg="mod">
          <ac:chgData name="Aled P Williams" userId="S::aled.p.williams@uwtsd.ac.uk::45415874-acc2-48ed-8104-88073fd63d73" providerId="AD" clId="Web-{81D0EBD2-58D8-2899-AE47-967DC8836153}" dt="2020-10-13T08:09:26.259" v="191" actId="20577"/>
          <ac:spMkLst>
            <pc:docMk/>
            <pc:sldMk cId="1793115198" sldId="276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39:34.195" v="421"/>
        <pc:sldMkLst>
          <pc:docMk/>
          <pc:sldMk cId="2752507886" sldId="277"/>
        </pc:sldMkLst>
        <pc:spChg chg="mod">
          <ac:chgData name="Aled P Williams" userId="S::aled.p.williams@uwtsd.ac.uk::45415874-acc2-48ed-8104-88073fd63d73" providerId="AD" clId="Web-{81D0EBD2-58D8-2899-AE47-967DC8836153}" dt="2020-10-13T08:09:32.718" v="199" actId="20577"/>
          <ac:spMkLst>
            <pc:docMk/>
            <pc:sldMk cId="2752507886" sldId="277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39:34.195" v="421"/>
          <ac:graphicFrameMkLst>
            <pc:docMk/>
            <pc:sldMk cId="2752507886" sldId="277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09:39.297" v="212" actId="20577"/>
        <pc:sldMkLst>
          <pc:docMk/>
          <pc:sldMk cId="4040526883" sldId="278"/>
        </pc:sldMkLst>
        <pc:spChg chg="mod">
          <ac:chgData name="Aled P Williams" userId="S::aled.p.williams@uwtsd.ac.uk::45415874-acc2-48ed-8104-88073fd63d73" providerId="AD" clId="Web-{81D0EBD2-58D8-2899-AE47-967DC8836153}" dt="2020-10-13T08:09:39.297" v="212" actId="20577"/>
          <ac:spMkLst>
            <pc:docMk/>
            <pc:sldMk cId="4040526883" sldId="278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39:11.491" v="391"/>
        <pc:sldMkLst>
          <pc:docMk/>
          <pc:sldMk cId="3040598067" sldId="279"/>
        </pc:sldMkLst>
        <pc:spChg chg="mod">
          <ac:chgData name="Aled P Williams" userId="S::aled.p.williams@uwtsd.ac.uk::45415874-acc2-48ed-8104-88073fd63d73" providerId="AD" clId="Web-{81D0EBD2-58D8-2899-AE47-967DC8836153}" dt="2020-10-13T08:09:44.406" v="224" actId="20577"/>
          <ac:spMkLst>
            <pc:docMk/>
            <pc:sldMk cId="3040598067" sldId="279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39:11.491" v="391"/>
          <ac:graphicFrameMkLst>
            <pc:docMk/>
            <pc:sldMk cId="3040598067" sldId="279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4:24.780" v="730"/>
        <pc:sldMkLst>
          <pc:docMk/>
          <pc:sldMk cId="894787442" sldId="280"/>
        </pc:sldMkLst>
        <pc:spChg chg="mod">
          <ac:chgData name="Aled P Williams" userId="S::aled.p.williams@uwtsd.ac.uk::45415874-acc2-48ed-8104-88073fd63d73" providerId="AD" clId="Web-{81D0EBD2-58D8-2899-AE47-967DC8836153}" dt="2020-10-13T08:09:48.454" v="234" actId="20577"/>
          <ac:spMkLst>
            <pc:docMk/>
            <pc:sldMk cId="894787442" sldId="280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4:24.780" v="730"/>
          <ac:graphicFrameMkLst>
            <pc:docMk/>
            <pc:sldMk cId="894787442" sldId="280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53:53.263" v="692"/>
        <pc:sldMkLst>
          <pc:docMk/>
          <pc:sldMk cId="1214741160" sldId="281"/>
        </pc:sldMkLst>
        <pc:spChg chg="mod">
          <ac:chgData name="Aled P Williams" userId="S::aled.p.williams@uwtsd.ac.uk::45415874-acc2-48ed-8104-88073fd63d73" providerId="AD" clId="Web-{81D0EBD2-58D8-2899-AE47-967DC8836153}" dt="2020-10-13T08:09:55.471" v="246" actId="20577"/>
          <ac:spMkLst>
            <pc:docMk/>
            <pc:sldMk cId="1214741160" sldId="281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53:53.263" v="692"/>
          <ac:graphicFrameMkLst>
            <pc:docMk/>
            <pc:sldMk cId="1214741160" sldId="281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09:59.651" v="250" actId="20577"/>
        <pc:sldMkLst>
          <pc:docMk/>
          <pc:sldMk cId="2095669133" sldId="282"/>
        </pc:sldMkLst>
        <pc:spChg chg="mod">
          <ac:chgData name="Aled P Williams" userId="S::aled.p.williams@uwtsd.ac.uk::45415874-acc2-48ed-8104-88073fd63d73" providerId="AD" clId="Web-{81D0EBD2-58D8-2899-AE47-967DC8836153}" dt="2020-10-13T08:09:59.651" v="250" actId="20577"/>
          <ac:spMkLst>
            <pc:docMk/>
            <pc:sldMk cId="2095669133" sldId="282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45:05.594" v="632"/>
        <pc:sldMkLst>
          <pc:docMk/>
          <pc:sldMk cId="3803159947" sldId="283"/>
        </pc:sldMkLst>
        <pc:spChg chg="mod">
          <ac:chgData name="Aled P Williams" userId="S::aled.p.williams@uwtsd.ac.uk::45415874-acc2-48ed-8104-88073fd63d73" providerId="AD" clId="Web-{81D0EBD2-58D8-2899-AE47-967DC8836153}" dt="2020-10-13T08:10:03.454" v="254" actId="20577"/>
          <ac:spMkLst>
            <pc:docMk/>
            <pc:sldMk cId="3803159947" sldId="283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45:05.594" v="632"/>
          <ac:graphicFrameMkLst>
            <pc:docMk/>
            <pc:sldMk cId="3803159947" sldId="283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44:52.625" v="628"/>
        <pc:sldMkLst>
          <pc:docMk/>
          <pc:sldMk cId="1757215492" sldId="284"/>
        </pc:sldMkLst>
        <pc:spChg chg="mod">
          <ac:chgData name="Aled P Williams" userId="S::aled.p.williams@uwtsd.ac.uk::45415874-acc2-48ed-8104-88073fd63d73" providerId="AD" clId="Web-{81D0EBD2-58D8-2899-AE47-967DC8836153}" dt="2020-10-13T08:10:06.903" v="260" actId="20577"/>
          <ac:spMkLst>
            <pc:docMk/>
            <pc:sldMk cId="1757215492" sldId="284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44:52.625" v="628"/>
          <ac:graphicFrameMkLst>
            <pc:docMk/>
            <pc:sldMk cId="1757215492" sldId="284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37:28.051" v="289"/>
        <pc:sldMkLst>
          <pc:docMk/>
          <pc:sldMk cId="2483552040" sldId="285"/>
        </pc:sldMkLst>
        <pc:spChg chg="mod">
          <ac:chgData name="Aled P Williams" userId="S::aled.p.williams@uwtsd.ac.uk::45415874-acc2-48ed-8104-88073fd63d73" providerId="AD" clId="Web-{81D0EBD2-58D8-2899-AE47-967DC8836153}" dt="2020-10-13T08:10:10.559" v="264" actId="20577"/>
          <ac:spMkLst>
            <pc:docMk/>
            <pc:sldMk cId="2483552040" sldId="285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08:37:28.051" v="289"/>
          <ac:graphicFrameMkLst>
            <pc:docMk/>
            <pc:sldMk cId="2483552040" sldId="285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08:10:14.418" v="268" actId="20577"/>
        <pc:sldMkLst>
          <pc:docMk/>
          <pc:sldMk cId="3766124306" sldId="286"/>
        </pc:sldMkLst>
        <pc:spChg chg="mod">
          <ac:chgData name="Aled P Williams" userId="S::aled.p.williams@uwtsd.ac.uk::45415874-acc2-48ed-8104-88073fd63d73" providerId="AD" clId="Web-{81D0EBD2-58D8-2899-AE47-967DC8836153}" dt="2020-10-13T08:10:14.418" v="268" actId="20577"/>
          <ac:spMkLst>
            <pc:docMk/>
            <pc:sldMk cId="3766124306" sldId="286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08:53:17.419" v="674"/>
        <pc:sldMkLst>
          <pc:docMk/>
          <pc:sldMk cId="370844263" sldId="288"/>
        </pc:sldMkLst>
        <pc:graphicFrameChg chg="mod modGraphic">
          <ac:chgData name="Aled P Williams" userId="S::aled.p.williams@uwtsd.ac.uk::45415874-acc2-48ed-8104-88073fd63d73" providerId="AD" clId="Web-{81D0EBD2-58D8-2899-AE47-967DC8836153}" dt="2020-10-13T08:53:17.419" v="674"/>
          <ac:graphicFrameMkLst>
            <pc:docMk/>
            <pc:sldMk cId="370844263" sldId="288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10:24:54.883" v="1095" actId="20577"/>
        <pc:sldMkLst>
          <pc:docMk/>
          <pc:sldMk cId="3031533173" sldId="289"/>
        </pc:sldMkLst>
        <pc:spChg chg="mod">
          <ac:chgData name="Aled P Williams" userId="S::aled.p.williams@uwtsd.ac.uk::45415874-acc2-48ed-8104-88073fd63d73" providerId="AD" clId="Web-{81D0EBD2-58D8-2899-AE47-967DC8836153}" dt="2020-10-13T10:24:54.883" v="1095" actId="20577"/>
          <ac:spMkLst>
            <pc:docMk/>
            <pc:sldMk cId="3031533173" sldId="289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13.259" v="1108" actId="20577"/>
        <pc:sldMkLst>
          <pc:docMk/>
          <pc:sldMk cId="3828136723" sldId="290"/>
        </pc:sldMkLst>
        <pc:spChg chg="mod">
          <ac:chgData name="Aled P Williams" userId="S::aled.p.williams@uwtsd.ac.uk::45415874-acc2-48ed-8104-88073fd63d73" providerId="AD" clId="Web-{81D0EBD2-58D8-2899-AE47-967DC8836153}" dt="2020-10-13T10:25:13.259" v="1108" actId="20577"/>
          <ac:spMkLst>
            <pc:docMk/>
            <pc:sldMk cId="3828136723" sldId="290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17.994" v="1120" actId="20577"/>
        <pc:sldMkLst>
          <pc:docMk/>
          <pc:sldMk cId="2955205419" sldId="291"/>
        </pc:sldMkLst>
        <pc:spChg chg="mod">
          <ac:chgData name="Aled P Williams" userId="S::aled.p.williams@uwtsd.ac.uk::45415874-acc2-48ed-8104-88073fd63d73" providerId="AD" clId="Web-{81D0EBD2-58D8-2899-AE47-967DC8836153}" dt="2020-10-13T10:25:17.994" v="1120" actId="20577"/>
          <ac:spMkLst>
            <pc:docMk/>
            <pc:sldMk cId="2955205419" sldId="291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24.135" v="1126" actId="20577"/>
        <pc:sldMkLst>
          <pc:docMk/>
          <pc:sldMk cId="2606582386" sldId="292"/>
        </pc:sldMkLst>
        <pc:spChg chg="mod">
          <ac:chgData name="Aled P Williams" userId="S::aled.p.williams@uwtsd.ac.uk::45415874-acc2-48ed-8104-88073fd63d73" providerId="AD" clId="Web-{81D0EBD2-58D8-2899-AE47-967DC8836153}" dt="2020-10-13T10:25:24.135" v="1126" actId="20577"/>
          <ac:spMkLst>
            <pc:docMk/>
            <pc:sldMk cId="2606582386" sldId="292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31.323" v="1134" actId="20577"/>
        <pc:sldMkLst>
          <pc:docMk/>
          <pc:sldMk cId="1922924447" sldId="293"/>
        </pc:sldMkLst>
        <pc:spChg chg="mod">
          <ac:chgData name="Aled P Williams" userId="S::aled.p.williams@uwtsd.ac.uk::45415874-acc2-48ed-8104-88073fd63d73" providerId="AD" clId="Web-{81D0EBD2-58D8-2899-AE47-967DC8836153}" dt="2020-10-13T10:25:31.323" v="1134" actId="20577"/>
          <ac:spMkLst>
            <pc:docMk/>
            <pc:sldMk cId="1922924447" sldId="293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36.901" v="1144" actId="20577"/>
        <pc:sldMkLst>
          <pc:docMk/>
          <pc:sldMk cId="3806206348" sldId="294"/>
        </pc:sldMkLst>
        <pc:spChg chg="mod">
          <ac:chgData name="Aled P Williams" userId="S::aled.p.williams@uwtsd.ac.uk::45415874-acc2-48ed-8104-88073fd63d73" providerId="AD" clId="Web-{81D0EBD2-58D8-2899-AE47-967DC8836153}" dt="2020-10-13T10:25:36.901" v="1144" actId="20577"/>
          <ac:spMkLst>
            <pc:docMk/>
            <pc:sldMk cId="3806206348" sldId="294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44.433" v="1152" actId="20577"/>
        <pc:sldMkLst>
          <pc:docMk/>
          <pc:sldMk cId="3352422247" sldId="295"/>
        </pc:sldMkLst>
        <pc:spChg chg="mod">
          <ac:chgData name="Aled P Williams" userId="S::aled.p.williams@uwtsd.ac.uk::45415874-acc2-48ed-8104-88073fd63d73" providerId="AD" clId="Web-{81D0EBD2-58D8-2899-AE47-967DC8836153}" dt="2020-10-13T10:25:44.433" v="1152" actId="20577"/>
          <ac:spMkLst>
            <pc:docMk/>
            <pc:sldMk cId="3352422247" sldId="295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50.074" v="1164" actId="20577"/>
        <pc:sldMkLst>
          <pc:docMk/>
          <pc:sldMk cId="2889049815" sldId="296"/>
        </pc:sldMkLst>
        <pc:spChg chg="mod">
          <ac:chgData name="Aled P Williams" userId="S::aled.p.williams@uwtsd.ac.uk::45415874-acc2-48ed-8104-88073fd63d73" providerId="AD" clId="Web-{81D0EBD2-58D8-2899-AE47-967DC8836153}" dt="2020-10-13T10:25:50.074" v="1164" actId="20577"/>
          <ac:spMkLst>
            <pc:docMk/>
            <pc:sldMk cId="2889049815" sldId="296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5:55.199" v="1176" actId="20577"/>
        <pc:sldMkLst>
          <pc:docMk/>
          <pc:sldMk cId="2741101436" sldId="297"/>
        </pc:sldMkLst>
        <pc:spChg chg="mod">
          <ac:chgData name="Aled P Williams" userId="S::aled.p.williams@uwtsd.ac.uk::45415874-acc2-48ed-8104-88073fd63d73" providerId="AD" clId="Web-{81D0EBD2-58D8-2899-AE47-967DC8836153}" dt="2020-10-13T10:25:55.199" v="1176" actId="20577"/>
          <ac:spMkLst>
            <pc:docMk/>
            <pc:sldMk cId="2741101436" sldId="297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44:47.246" v="1253"/>
        <pc:sldMkLst>
          <pc:docMk/>
          <pc:sldMk cId="1388807599" sldId="298"/>
        </pc:sldMkLst>
        <pc:spChg chg="mod">
          <ac:chgData name="Aled P Williams" userId="S::aled.p.williams@uwtsd.ac.uk::45415874-acc2-48ed-8104-88073fd63d73" providerId="AD" clId="Web-{81D0EBD2-58D8-2899-AE47-967DC8836153}" dt="2020-10-13T10:26:01.840" v="1188" actId="20577"/>
          <ac:spMkLst>
            <pc:docMk/>
            <pc:sldMk cId="1388807599" sldId="298"/>
            <ac:spMk id="2" creationId="{00000000-0000-0000-0000-000000000000}"/>
          </ac:spMkLst>
        </pc:spChg>
        <pc:graphicFrameChg chg="mod modGraphic">
          <ac:chgData name="Aled P Williams" userId="S::aled.p.williams@uwtsd.ac.uk::45415874-acc2-48ed-8104-88073fd63d73" providerId="AD" clId="Web-{81D0EBD2-58D8-2899-AE47-967DC8836153}" dt="2020-10-13T10:44:47.246" v="1253"/>
          <ac:graphicFrameMkLst>
            <pc:docMk/>
            <pc:sldMk cId="1388807599" sldId="298"/>
            <ac:graphicFrameMk id="4" creationId="{00000000-0000-0000-0000-000000000000}"/>
          </ac:graphicFrameMkLst>
        </pc:graphicFrameChg>
      </pc:sldChg>
      <pc:sldChg chg="modSp">
        <pc:chgData name="Aled P Williams" userId="S::aled.p.williams@uwtsd.ac.uk::45415874-acc2-48ed-8104-88073fd63d73" providerId="AD" clId="Web-{81D0EBD2-58D8-2899-AE47-967DC8836153}" dt="2020-10-13T10:26:09.918" v="1200" actId="20577"/>
        <pc:sldMkLst>
          <pc:docMk/>
          <pc:sldMk cId="2550497560" sldId="299"/>
        </pc:sldMkLst>
        <pc:spChg chg="mod">
          <ac:chgData name="Aled P Williams" userId="S::aled.p.williams@uwtsd.ac.uk::45415874-acc2-48ed-8104-88073fd63d73" providerId="AD" clId="Web-{81D0EBD2-58D8-2899-AE47-967DC8836153}" dt="2020-10-13T10:26:09.918" v="1200" actId="20577"/>
          <ac:spMkLst>
            <pc:docMk/>
            <pc:sldMk cId="2550497560" sldId="299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6:15.466" v="1214" actId="20577"/>
        <pc:sldMkLst>
          <pc:docMk/>
          <pc:sldMk cId="3205990677" sldId="300"/>
        </pc:sldMkLst>
        <pc:spChg chg="mod">
          <ac:chgData name="Aled P Williams" userId="S::aled.p.williams@uwtsd.ac.uk::45415874-acc2-48ed-8104-88073fd63d73" providerId="AD" clId="Web-{81D0EBD2-58D8-2899-AE47-967DC8836153}" dt="2020-10-13T10:26:15.466" v="1214" actId="20577"/>
          <ac:spMkLst>
            <pc:docMk/>
            <pc:sldMk cId="3205990677" sldId="300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6:20.857" v="1228" actId="20577"/>
        <pc:sldMkLst>
          <pc:docMk/>
          <pc:sldMk cId="37710415" sldId="301"/>
        </pc:sldMkLst>
        <pc:spChg chg="mod">
          <ac:chgData name="Aled P Williams" userId="S::aled.p.williams@uwtsd.ac.uk::45415874-acc2-48ed-8104-88073fd63d73" providerId="AD" clId="Web-{81D0EBD2-58D8-2899-AE47-967DC8836153}" dt="2020-10-13T10:26:20.857" v="1228" actId="20577"/>
          <ac:spMkLst>
            <pc:docMk/>
            <pc:sldMk cId="37710415" sldId="301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6:29.388" v="1238" actId="20577"/>
        <pc:sldMkLst>
          <pc:docMk/>
          <pc:sldMk cId="3005840836" sldId="302"/>
        </pc:sldMkLst>
        <pc:spChg chg="mod">
          <ac:chgData name="Aled P Williams" userId="S::aled.p.williams@uwtsd.ac.uk::45415874-acc2-48ed-8104-88073fd63d73" providerId="AD" clId="Web-{81D0EBD2-58D8-2899-AE47-967DC8836153}" dt="2020-10-13T10:26:29.388" v="1238" actId="20577"/>
          <ac:spMkLst>
            <pc:docMk/>
            <pc:sldMk cId="3005840836" sldId="302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81D0EBD2-58D8-2899-AE47-967DC8836153}" dt="2020-10-13T10:26:36.451" v="1246" actId="20577"/>
        <pc:sldMkLst>
          <pc:docMk/>
          <pc:sldMk cId="3526235834" sldId="303"/>
        </pc:sldMkLst>
        <pc:spChg chg="mod">
          <ac:chgData name="Aled P Williams" userId="S::aled.p.williams@uwtsd.ac.uk::45415874-acc2-48ed-8104-88073fd63d73" providerId="AD" clId="Web-{81D0EBD2-58D8-2899-AE47-967DC8836153}" dt="2020-10-13T10:26:36.451" v="1246" actId="20577"/>
          <ac:spMkLst>
            <pc:docMk/>
            <pc:sldMk cId="3526235834" sldId="303"/>
            <ac:spMk id="2" creationId="{00000000-0000-0000-0000-000000000000}"/>
          </ac:spMkLst>
        </pc:spChg>
      </pc:sldChg>
    </pc:docChg>
  </pc:docChgLst>
  <pc:docChgLst>
    <pc:chgData name="Rhiannon Kate Griffiths (2010157)" userId="S::2010157@student.uwtsd.ac.uk::70f0e27d-e1e1-4c05-a579-a28c539f13ae" providerId="AD" clId="Web-{A427D011-61F9-7EF5-FC82-79000D64D1B8}"/>
    <pc:docChg chg="modSld">
      <pc:chgData name="Rhiannon Kate Griffiths (2010157)" userId="S::2010157@student.uwtsd.ac.uk::70f0e27d-e1e1-4c05-a579-a28c539f13ae" providerId="AD" clId="Web-{A427D011-61F9-7EF5-FC82-79000D64D1B8}" dt="2020-10-13T10:53:16.439" v="911"/>
      <pc:docMkLst>
        <pc:docMk/>
      </pc:docMkLst>
      <pc:sldChg chg="modSp">
        <pc:chgData name="Rhiannon Kate Griffiths (2010157)" userId="S::2010157@student.uwtsd.ac.uk::70f0e27d-e1e1-4c05-a579-a28c539f13ae" providerId="AD" clId="Web-{A427D011-61F9-7EF5-FC82-79000D64D1B8}" dt="2020-10-13T10:53:16.439" v="911"/>
        <pc:sldMkLst>
          <pc:docMk/>
          <pc:sldMk cId="2741101436" sldId="297"/>
        </pc:sldMkLst>
        <pc:graphicFrameChg chg="mod modGraphic">
          <ac:chgData name="Rhiannon Kate Griffiths (2010157)" userId="S::2010157@student.uwtsd.ac.uk::70f0e27d-e1e1-4c05-a579-a28c539f13ae" providerId="AD" clId="Web-{A427D011-61F9-7EF5-FC82-79000D64D1B8}" dt="2020-10-13T10:53:16.439" v="911"/>
          <ac:graphicFrameMkLst>
            <pc:docMk/>
            <pc:sldMk cId="2741101436" sldId="297"/>
            <ac:graphicFrameMk id="4" creationId="{00000000-0000-0000-0000-000000000000}"/>
          </ac:graphicFrameMkLst>
        </pc:graphicFrameChg>
      </pc:sldChg>
      <pc:sldChg chg="modSp">
        <pc:chgData name="Rhiannon Kate Griffiths (2010157)" userId="S::2010157@student.uwtsd.ac.uk::70f0e27d-e1e1-4c05-a579-a28c539f13ae" providerId="AD" clId="Web-{A427D011-61F9-7EF5-FC82-79000D64D1B8}" dt="2020-10-13T10:50:50.274" v="703"/>
        <pc:sldMkLst>
          <pc:docMk/>
          <pc:sldMk cId="3005840836" sldId="302"/>
        </pc:sldMkLst>
        <pc:graphicFrameChg chg="mod modGraphic">
          <ac:chgData name="Rhiannon Kate Griffiths (2010157)" userId="S::2010157@student.uwtsd.ac.uk::70f0e27d-e1e1-4c05-a579-a28c539f13ae" providerId="AD" clId="Web-{A427D011-61F9-7EF5-FC82-79000D64D1B8}" dt="2020-10-13T10:50:50.274" v="703"/>
          <ac:graphicFrameMkLst>
            <pc:docMk/>
            <pc:sldMk cId="3005840836" sldId="302"/>
            <ac:graphicFrameMk id="4" creationId="{00000000-0000-0000-0000-000000000000}"/>
          </ac:graphicFrameMkLst>
        </pc:graphicFrameChg>
      </pc:sldChg>
    </pc:docChg>
  </pc:docChgLst>
  <pc:docChgLst>
    <pc:chgData name="Kayleigh Marie Gribble-Morgan (1902992)" userId="17bf18cf-9be2-4722-83cd-0f10a0b9f20e" providerId="ADAL" clId="{638B1CEE-7C75-C148-98AD-B49E9EB9FD02}"/>
    <pc:docChg chg="custSel modSld">
      <pc:chgData name="Kayleigh Marie Gribble-Morgan (1902992)" userId="17bf18cf-9be2-4722-83cd-0f10a0b9f20e" providerId="ADAL" clId="{638B1CEE-7C75-C148-98AD-B49E9EB9FD02}" dt="2020-10-13T09:05:58.196" v="15" actId="22"/>
      <pc:docMkLst>
        <pc:docMk/>
      </pc:docMkLst>
      <pc:sldChg chg="addSp delSp modSp modNotesTx">
        <pc:chgData name="Kayleigh Marie Gribble-Morgan (1902992)" userId="17bf18cf-9be2-4722-83cd-0f10a0b9f20e" providerId="ADAL" clId="{638B1CEE-7C75-C148-98AD-B49E9EB9FD02}" dt="2020-10-13T09:05:58.196" v="15" actId="22"/>
        <pc:sldMkLst>
          <pc:docMk/>
          <pc:sldMk cId="3031533173" sldId="289"/>
        </pc:sldMkLst>
        <pc:spChg chg="add del mod">
          <ac:chgData name="Kayleigh Marie Gribble-Morgan (1902992)" userId="17bf18cf-9be2-4722-83cd-0f10a0b9f20e" providerId="ADAL" clId="{638B1CEE-7C75-C148-98AD-B49E9EB9FD02}" dt="2020-10-13T09:05:38.232" v="14" actId="21"/>
          <ac:spMkLst>
            <pc:docMk/>
            <pc:sldMk cId="3031533173" sldId="289"/>
            <ac:spMk id="5" creationId="{213DB1B9-A189-0F4A-A0F9-023300976709}"/>
          </ac:spMkLst>
        </pc:spChg>
      </pc:sldChg>
    </pc:docChg>
  </pc:docChgLst>
  <pc:docChgLst>
    <pc:chgData name="Guest User" userId="S::urn:spo:anon#54823ffb6acf41af1fad39dc23960324de0e819ca85dea6e609dcf676f66a662::" providerId="AD" clId="Web-{7648A5C7-F4E3-6E41-5E6F-0A947213E756}"/>
    <pc:docChg chg="modSld">
      <pc:chgData name="Guest User" userId="S::urn:spo:anon#54823ffb6acf41af1fad39dc23960324de0e819ca85dea6e609dcf676f66a662::" providerId="AD" clId="Web-{7648A5C7-F4E3-6E41-5E6F-0A947213E756}" dt="2020-10-13T09:01:55.681" v="855"/>
      <pc:docMkLst>
        <pc:docMk/>
      </pc:docMkLst>
      <pc:sldChg chg="modSp">
        <pc:chgData name="Guest User" userId="S::urn:spo:anon#54823ffb6acf41af1fad39dc23960324de0e819ca85dea6e609dcf676f66a662::" providerId="AD" clId="Web-{7648A5C7-F4E3-6E41-5E6F-0A947213E756}" dt="2020-10-13T08:50:02.647" v="649"/>
        <pc:sldMkLst>
          <pc:docMk/>
          <pc:sldMk cId="2105922582" sldId="257"/>
        </pc:sldMkLst>
        <pc:graphicFrameChg chg="mod modGraphic">
          <ac:chgData name="Guest User" userId="S::urn:spo:anon#54823ffb6acf41af1fad39dc23960324de0e819ca85dea6e609dcf676f66a662::" providerId="AD" clId="Web-{7648A5C7-F4E3-6E41-5E6F-0A947213E756}" dt="2020-10-13T08:50:02.647" v="649"/>
          <ac:graphicFrameMkLst>
            <pc:docMk/>
            <pc:sldMk cId="2105922582" sldId="257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7648A5C7-F4E3-6E41-5E6F-0A947213E756}" dt="2020-10-13T09:01:55.681" v="855"/>
        <pc:sldMkLst>
          <pc:docMk/>
          <pc:sldMk cId="2402640925" sldId="271"/>
        </pc:sldMkLst>
        <pc:graphicFrameChg chg="mod modGraphic">
          <ac:chgData name="Guest User" userId="S::urn:spo:anon#54823ffb6acf41af1fad39dc23960324de0e819ca85dea6e609dcf676f66a662::" providerId="AD" clId="Web-{7648A5C7-F4E3-6E41-5E6F-0A947213E756}" dt="2020-10-13T09:01:55.681" v="855"/>
          <ac:graphicFrameMkLst>
            <pc:docMk/>
            <pc:sldMk cId="2402640925" sldId="271"/>
            <ac:graphicFrameMk id="4" creationId="{00000000-0000-0000-0000-000000000000}"/>
          </ac:graphicFrameMkLst>
        </pc:graphicFrameChg>
      </pc:sldChg>
      <pc:sldChg chg="modSp">
        <pc:chgData name="Guest User" userId="S::urn:spo:anon#54823ffb6acf41af1fad39dc23960324de0e819ca85dea6e609dcf676f66a662::" providerId="AD" clId="Web-{7648A5C7-F4E3-6E41-5E6F-0A947213E756}" dt="2020-10-13T08:43:35.239" v="429"/>
        <pc:sldMkLst>
          <pc:docMk/>
          <pc:sldMk cId="3940805331" sldId="272"/>
        </pc:sldMkLst>
        <pc:graphicFrameChg chg="mod modGraphic">
          <ac:chgData name="Guest User" userId="S::urn:spo:anon#54823ffb6acf41af1fad39dc23960324de0e819ca85dea6e609dcf676f66a662::" providerId="AD" clId="Web-{7648A5C7-F4E3-6E41-5E6F-0A947213E756}" dt="2020-10-13T08:43:35.239" v="429"/>
          <ac:graphicFrameMkLst>
            <pc:docMk/>
            <pc:sldMk cId="3940805331" sldId="272"/>
            <ac:graphicFrameMk id="4" creationId="{00000000-0000-0000-0000-000000000000}"/>
          </ac:graphicFrameMkLst>
        </pc:graphicFrameChg>
      </pc:sldChg>
    </pc:docChg>
  </pc:docChgLst>
  <pc:docChgLst>
    <pc:chgData name="Matthew Alan Pearce (2012644)" userId="S::2012644@student.uwtsd.ac.uk::b117f531-747b-41b3-b24a-89d74401fd54" providerId="AD" clId="Web-{8F1FF669-8DE3-FD1A-A5B2-91C3D613A226}"/>
    <pc:docChg chg="modSld">
      <pc:chgData name="Matthew Alan Pearce (2012644)" userId="S::2012644@student.uwtsd.ac.uk::b117f531-747b-41b3-b24a-89d74401fd54" providerId="AD" clId="Web-{8F1FF669-8DE3-FD1A-A5B2-91C3D613A226}" dt="2020-10-13T10:59:12.043" v="375"/>
      <pc:docMkLst>
        <pc:docMk/>
      </pc:docMkLst>
      <pc:sldChg chg="modSp">
        <pc:chgData name="Matthew Alan Pearce (2012644)" userId="S::2012644@student.uwtsd.ac.uk::b117f531-747b-41b3-b24a-89d74401fd54" providerId="AD" clId="Web-{8F1FF669-8DE3-FD1A-A5B2-91C3D613A226}" dt="2020-10-13T10:58:53.371" v="371"/>
        <pc:sldMkLst>
          <pc:docMk/>
          <pc:sldMk cId="2550497560" sldId="299"/>
        </pc:sldMkLst>
        <pc:graphicFrameChg chg="mod modGraphic">
          <ac:chgData name="Matthew Alan Pearce (2012644)" userId="S::2012644@student.uwtsd.ac.uk::b117f531-747b-41b3-b24a-89d74401fd54" providerId="AD" clId="Web-{8F1FF669-8DE3-FD1A-A5B2-91C3D613A226}" dt="2020-10-13T10:58:53.371" v="371"/>
          <ac:graphicFrameMkLst>
            <pc:docMk/>
            <pc:sldMk cId="2550497560" sldId="299"/>
            <ac:graphicFrameMk id="4" creationId="{00000000-0000-0000-0000-000000000000}"/>
          </ac:graphicFrameMkLst>
        </pc:graphicFrameChg>
      </pc:sldChg>
      <pc:sldChg chg="modSp">
        <pc:chgData name="Matthew Alan Pearce (2012644)" userId="S::2012644@student.uwtsd.ac.uk::b117f531-747b-41b3-b24a-89d74401fd54" providerId="AD" clId="Web-{8F1FF669-8DE3-FD1A-A5B2-91C3D613A226}" dt="2020-10-13T10:59:12.043" v="375"/>
        <pc:sldMkLst>
          <pc:docMk/>
          <pc:sldMk cId="3205990677" sldId="300"/>
        </pc:sldMkLst>
        <pc:graphicFrameChg chg="mod modGraphic">
          <ac:chgData name="Matthew Alan Pearce (2012644)" userId="S::2012644@student.uwtsd.ac.uk::b117f531-747b-41b3-b24a-89d74401fd54" providerId="AD" clId="Web-{8F1FF669-8DE3-FD1A-A5B2-91C3D613A226}" dt="2020-10-13T10:59:12.043" v="375"/>
          <ac:graphicFrameMkLst>
            <pc:docMk/>
            <pc:sldMk cId="3205990677" sldId="300"/>
            <ac:graphicFrameMk id="4" creationId="{00000000-0000-0000-0000-000000000000}"/>
          </ac:graphicFrameMkLst>
        </pc:graphicFrameChg>
      </pc:sldChg>
    </pc:docChg>
  </pc:docChgLst>
  <pc:docChgLst>
    <pc:chgData name="Gwen Shenton (2009310)" userId="S::2009310@student.uwtsd.ac.uk::0c3ad53d-cb51-4cc7-83a0-d8b668fbe07b" providerId="AD" clId="Web-{E147438D-F5F6-C5B6-0727-5DE9263DF111}"/>
    <pc:docChg chg="modSld">
      <pc:chgData name="Gwen Shenton (2009310)" userId="S::2009310@student.uwtsd.ac.uk::0c3ad53d-cb51-4cc7-83a0-d8b668fbe07b" providerId="AD" clId="Web-{E147438D-F5F6-C5B6-0727-5DE9263DF111}" dt="2020-10-13T08:49:41.452" v="765"/>
      <pc:docMkLst>
        <pc:docMk/>
      </pc:docMkLst>
      <pc:sldChg chg="modSp">
        <pc:chgData name="Gwen Shenton (2009310)" userId="S::2009310@student.uwtsd.ac.uk::0c3ad53d-cb51-4cc7-83a0-d8b668fbe07b" providerId="AD" clId="Web-{E147438D-F5F6-C5B6-0727-5DE9263DF111}" dt="2020-10-13T08:49:41.452" v="765"/>
        <pc:sldMkLst>
          <pc:docMk/>
          <pc:sldMk cId="2402640925" sldId="271"/>
        </pc:sldMkLst>
        <pc:graphicFrameChg chg="mod modGraphic">
          <ac:chgData name="Gwen Shenton (2009310)" userId="S::2009310@student.uwtsd.ac.uk::0c3ad53d-cb51-4cc7-83a0-d8b668fbe07b" providerId="AD" clId="Web-{E147438D-F5F6-C5B6-0727-5DE9263DF111}" dt="2020-10-13T08:49:41.452" v="765"/>
          <ac:graphicFrameMkLst>
            <pc:docMk/>
            <pc:sldMk cId="2402640925" sldId="271"/>
            <ac:graphicFrameMk id="4" creationId="{00000000-0000-0000-0000-000000000000}"/>
          </ac:graphicFrameMkLst>
        </pc:graphicFrameChg>
      </pc:sldChg>
    </pc:docChg>
  </pc:docChgLst>
  <pc:docChgLst>
    <pc:chgData name="Samuel James Brown (2005448)" userId="S::2005448@student.uwtsd.ac.uk::3667860e-2154-49b0-b46b-d064cb11848b" providerId="AD" clId="Web-{755DE394-227D-2252-9EE8-FDE1599D4CFC}"/>
    <pc:docChg chg="modSld">
      <pc:chgData name="Samuel James Brown (2005448)" userId="S::2005448@student.uwtsd.ac.uk::3667860e-2154-49b0-b46b-d064cb11848b" providerId="AD" clId="Web-{755DE394-227D-2252-9EE8-FDE1599D4CFC}" dt="2020-10-13T08:44:17.471" v="451"/>
      <pc:docMkLst>
        <pc:docMk/>
      </pc:docMkLst>
      <pc:sldChg chg="modSp">
        <pc:chgData name="Samuel James Brown (2005448)" userId="S::2005448@student.uwtsd.ac.uk::3667860e-2154-49b0-b46b-d064cb11848b" providerId="AD" clId="Web-{755DE394-227D-2252-9EE8-FDE1599D4CFC}" dt="2020-10-13T08:44:17.471" v="451"/>
        <pc:sldMkLst>
          <pc:docMk/>
          <pc:sldMk cId="274624762" sldId="267"/>
        </pc:sldMkLst>
        <pc:graphicFrameChg chg="mod modGraphic">
          <ac:chgData name="Samuel James Brown (2005448)" userId="S::2005448@student.uwtsd.ac.uk::3667860e-2154-49b0-b46b-d064cb11848b" providerId="AD" clId="Web-{755DE394-227D-2252-9EE8-FDE1599D4CFC}" dt="2020-10-13T08:44:17.471" v="451"/>
          <ac:graphicFrameMkLst>
            <pc:docMk/>
            <pc:sldMk cId="274624762" sldId="267"/>
            <ac:graphicFrameMk id="4" creationId="{00000000-0000-0000-0000-000000000000}"/>
          </ac:graphicFrameMkLst>
        </pc:graphicFrameChg>
      </pc:sldChg>
      <pc:sldChg chg="modSp">
        <pc:chgData name="Samuel James Brown (2005448)" userId="S::2005448@student.uwtsd.ac.uk::3667860e-2154-49b0-b46b-d064cb11848b" providerId="AD" clId="Web-{755DE394-227D-2252-9EE8-FDE1599D4CFC}" dt="2020-10-13T08:41:02.785" v="357"/>
        <pc:sldMkLst>
          <pc:docMk/>
          <pc:sldMk cId="1757215492" sldId="284"/>
        </pc:sldMkLst>
        <pc:graphicFrameChg chg="mod modGraphic">
          <ac:chgData name="Samuel James Brown (2005448)" userId="S::2005448@student.uwtsd.ac.uk::3667860e-2154-49b0-b46b-d064cb11848b" providerId="AD" clId="Web-{755DE394-227D-2252-9EE8-FDE1599D4CFC}" dt="2020-10-13T08:41:02.785" v="357"/>
          <ac:graphicFrameMkLst>
            <pc:docMk/>
            <pc:sldMk cId="1757215492" sldId="284"/>
            <ac:graphicFrameMk id="4" creationId="{00000000-0000-0000-0000-000000000000}"/>
          </ac:graphicFrameMkLst>
        </pc:graphicFrameChg>
      </pc:sldChg>
    </pc:docChg>
  </pc:docChgLst>
  <pc:docChgLst>
    <pc:chgData name="Chloe Rebecca Harries (2004492)" userId="S::2004492@student.uwtsd.ac.uk::ab4cb8b5-f0ca-4030-835f-c06e806c4efe" providerId="AD" clId="Web-{56E3B27C-7904-437B-B2A4-AC4B62550CE1}"/>
    <pc:docChg chg="modSld">
      <pc:chgData name="Chloe Rebecca Harries (2004492)" userId="S::2004492@student.uwtsd.ac.uk::ab4cb8b5-f0ca-4030-835f-c06e806c4efe" providerId="AD" clId="Web-{56E3B27C-7904-437B-B2A4-AC4B62550CE1}" dt="2020-10-13T08:52:01.246" v="679"/>
      <pc:docMkLst>
        <pc:docMk/>
      </pc:docMkLst>
      <pc:sldChg chg="modSp">
        <pc:chgData name="Chloe Rebecca Harries (2004492)" userId="S::2004492@student.uwtsd.ac.uk::ab4cb8b5-f0ca-4030-835f-c06e806c4efe" providerId="AD" clId="Web-{56E3B27C-7904-437B-B2A4-AC4B62550CE1}" dt="2020-10-13T08:44:33.007" v="521"/>
        <pc:sldMkLst>
          <pc:docMk/>
          <pc:sldMk cId="2941054772" sldId="260"/>
        </pc:sldMkLst>
        <pc:graphicFrameChg chg="mod modGraphic">
          <ac:chgData name="Chloe Rebecca Harries (2004492)" userId="S::2004492@student.uwtsd.ac.uk::ab4cb8b5-f0ca-4030-835f-c06e806c4efe" providerId="AD" clId="Web-{56E3B27C-7904-437B-B2A4-AC4B62550CE1}" dt="2020-10-13T08:44:33.007" v="521"/>
          <ac:graphicFrameMkLst>
            <pc:docMk/>
            <pc:sldMk cId="2941054772" sldId="260"/>
            <ac:graphicFrameMk id="4" creationId="{00000000-0000-0000-0000-000000000000}"/>
          </ac:graphicFrameMkLst>
        </pc:graphicFrameChg>
      </pc:sldChg>
      <pc:sldChg chg="modSp">
        <pc:chgData name="Chloe Rebecca Harries (2004492)" userId="S::2004492@student.uwtsd.ac.uk::ab4cb8b5-f0ca-4030-835f-c06e806c4efe" providerId="AD" clId="Web-{56E3B27C-7904-437B-B2A4-AC4B62550CE1}" dt="2020-10-13T08:52:01.246" v="679"/>
        <pc:sldMkLst>
          <pc:docMk/>
          <pc:sldMk cId="218253752" sldId="265"/>
        </pc:sldMkLst>
        <pc:graphicFrameChg chg="mod modGraphic">
          <ac:chgData name="Chloe Rebecca Harries (2004492)" userId="S::2004492@student.uwtsd.ac.uk::ab4cb8b5-f0ca-4030-835f-c06e806c4efe" providerId="AD" clId="Web-{56E3B27C-7904-437B-B2A4-AC4B62550CE1}" dt="2020-10-13T08:52:01.246" v="679"/>
          <ac:graphicFrameMkLst>
            <pc:docMk/>
            <pc:sldMk cId="218253752" sldId="265"/>
            <ac:graphicFrameMk id="4" creationId="{00000000-0000-0000-0000-000000000000}"/>
          </ac:graphicFrameMkLst>
        </pc:graphicFrameChg>
      </pc:sldChg>
      <pc:sldChg chg="modSp">
        <pc:chgData name="Chloe Rebecca Harries (2004492)" userId="S::2004492@student.uwtsd.ac.uk::ab4cb8b5-f0ca-4030-835f-c06e806c4efe" providerId="AD" clId="Web-{56E3B27C-7904-437B-B2A4-AC4B62550CE1}" dt="2020-10-13T08:40:54.411" v="381"/>
        <pc:sldMkLst>
          <pc:docMk/>
          <pc:sldMk cId="4019302080" sldId="266"/>
        </pc:sldMkLst>
        <pc:graphicFrameChg chg="mod modGraphic">
          <ac:chgData name="Chloe Rebecca Harries (2004492)" userId="S::2004492@student.uwtsd.ac.uk::ab4cb8b5-f0ca-4030-835f-c06e806c4efe" providerId="AD" clId="Web-{56E3B27C-7904-437B-B2A4-AC4B62550CE1}" dt="2020-10-13T08:40:54.411" v="381"/>
          <ac:graphicFrameMkLst>
            <pc:docMk/>
            <pc:sldMk cId="4019302080" sldId="266"/>
            <ac:graphicFrameMk id="4" creationId="{00000000-0000-0000-0000-000000000000}"/>
          </ac:graphicFrameMkLst>
        </pc:graphicFrameChg>
      </pc:sldChg>
    </pc:docChg>
  </pc:docChgLst>
  <pc:docChgLst>
    <pc:chgData name="Jordan Elizabeth Griffiths (1902479)" userId="S::1902479@student.uwtsd.ac.uk::198c5a83-1345-410a-b0ea-4bfb41743c51" providerId="AD" clId="Web-{4B4CCA87-C4F1-358F-4B8B-19AE84D6F194}"/>
    <pc:docChg chg="modSld">
      <pc:chgData name="Jordan Elizabeth Griffiths (1902479)" userId="S::1902479@student.uwtsd.ac.uk::198c5a83-1345-410a-b0ea-4bfb41743c51" providerId="AD" clId="Web-{4B4CCA87-C4F1-358F-4B8B-19AE84D6F194}" dt="2020-10-13T10:56:56.480" v="331"/>
      <pc:docMkLst>
        <pc:docMk/>
      </pc:docMkLst>
      <pc:sldChg chg="modSp">
        <pc:chgData name="Jordan Elizabeth Griffiths (1902479)" userId="S::1902479@student.uwtsd.ac.uk::198c5a83-1345-410a-b0ea-4bfb41743c51" providerId="AD" clId="Web-{4B4CCA87-C4F1-358F-4B8B-19AE84D6F194}" dt="2020-10-13T10:56:56.480" v="331"/>
        <pc:sldMkLst>
          <pc:docMk/>
          <pc:sldMk cId="1922924447" sldId="293"/>
        </pc:sldMkLst>
        <pc:graphicFrameChg chg="mod modGraphic">
          <ac:chgData name="Jordan Elizabeth Griffiths (1902479)" userId="S::1902479@student.uwtsd.ac.uk::198c5a83-1345-410a-b0ea-4bfb41743c51" providerId="AD" clId="Web-{4B4CCA87-C4F1-358F-4B8B-19AE84D6F194}" dt="2020-10-13T10:56:56.480" v="331"/>
          <ac:graphicFrameMkLst>
            <pc:docMk/>
            <pc:sldMk cId="1922924447" sldId="293"/>
            <ac:graphicFrameMk id="4" creationId="{00000000-0000-0000-0000-000000000000}"/>
          </ac:graphicFrameMkLst>
        </pc:graphicFrameChg>
      </pc:sldChg>
      <pc:sldChg chg="modSp">
        <pc:chgData name="Jordan Elizabeth Griffiths (1902479)" userId="S::1902479@student.uwtsd.ac.uk::198c5a83-1345-410a-b0ea-4bfb41743c51" providerId="AD" clId="Web-{4B4CCA87-C4F1-358F-4B8B-19AE84D6F194}" dt="2020-10-13T10:52:22.083" v="213"/>
        <pc:sldMkLst>
          <pc:docMk/>
          <pc:sldMk cId="2889049815" sldId="296"/>
        </pc:sldMkLst>
        <pc:graphicFrameChg chg="mod modGraphic">
          <ac:chgData name="Jordan Elizabeth Griffiths (1902479)" userId="S::1902479@student.uwtsd.ac.uk::198c5a83-1345-410a-b0ea-4bfb41743c51" providerId="AD" clId="Web-{4B4CCA87-C4F1-358F-4B8B-19AE84D6F194}" dt="2020-10-13T10:52:22.083" v="213"/>
          <ac:graphicFrameMkLst>
            <pc:docMk/>
            <pc:sldMk cId="2889049815" sldId="296"/>
            <ac:graphicFrameMk id="4" creationId="{00000000-0000-0000-0000-000000000000}"/>
          </ac:graphicFrameMkLst>
        </pc:graphicFrameChg>
      </pc:sldChg>
    </pc:docChg>
  </pc:docChgLst>
  <pc:docChgLst>
    <pc:chgData name="Macsen Williams (2012738)" userId="S::2012738@student.uwtsd.ac.uk::d585cf34-c4bd-4c4f-9b7a-5f8144eccb79" providerId="AD" clId="Web-{415C60EA-CC77-AD1D-D630-08247E638DCD}"/>
    <pc:docChg chg="modSld">
      <pc:chgData name="Macsen Williams (2012738)" userId="S::2012738@student.uwtsd.ac.uk::d585cf34-c4bd-4c4f-9b7a-5f8144eccb79" providerId="AD" clId="Web-{415C60EA-CC77-AD1D-D630-08247E638DCD}" dt="2020-10-13T08:34:56.130" v="43"/>
      <pc:docMkLst>
        <pc:docMk/>
      </pc:docMkLst>
      <pc:sldChg chg="modSp">
        <pc:chgData name="Macsen Williams (2012738)" userId="S::2012738@student.uwtsd.ac.uk::d585cf34-c4bd-4c4f-9b7a-5f8144eccb79" providerId="AD" clId="Web-{415C60EA-CC77-AD1D-D630-08247E638DCD}" dt="2020-10-13T08:34:56.130" v="43"/>
        <pc:sldMkLst>
          <pc:docMk/>
          <pc:sldMk cId="1214741160" sldId="281"/>
        </pc:sldMkLst>
        <pc:graphicFrameChg chg="mod modGraphic">
          <ac:chgData name="Macsen Williams (2012738)" userId="S::2012738@student.uwtsd.ac.uk::d585cf34-c4bd-4c4f-9b7a-5f8144eccb79" providerId="AD" clId="Web-{415C60EA-CC77-AD1D-D630-08247E638DCD}" dt="2020-10-13T08:34:56.130" v="43"/>
          <ac:graphicFrameMkLst>
            <pc:docMk/>
            <pc:sldMk cId="1214741160" sldId="281"/>
            <ac:graphicFrameMk id="4" creationId="{00000000-0000-0000-0000-000000000000}"/>
          </ac:graphicFrameMkLst>
        </pc:graphicFrameChg>
      </pc:sldChg>
      <pc:sldChg chg="modSp">
        <pc:chgData name="Macsen Williams (2012738)" userId="S::2012738@student.uwtsd.ac.uk::d585cf34-c4bd-4c4f-9b7a-5f8144eccb79" providerId="AD" clId="Web-{415C60EA-CC77-AD1D-D630-08247E638DCD}" dt="2020-10-13T08:33:57.379" v="36" actId="20577"/>
        <pc:sldMkLst>
          <pc:docMk/>
          <pc:sldMk cId="3749863144" sldId="287"/>
        </pc:sldMkLst>
        <pc:spChg chg="mod">
          <ac:chgData name="Macsen Williams (2012738)" userId="S::2012738@student.uwtsd.ac.uk::d585cf34-c4bd-4c4f-9b7a-5f8144eccb79" providerId="AD" clId="Web-{415C60EA-CC77-AD1D-D630-08247E638DCD}" dt="2020-10-13T08:33:57.379" v="36" actId="20577"/>
          <ac:spMkLst>
            <pc:docMk/>
            <pc:sldMk cId="3749863144" sldId="287"/>
            <ac:spMk id="2" creationId="{00000000-0000-0000-0000-000000000000}"/>
          </ac:spMkLst>
        </pc:spChg>
      </pc:sldChg>
      <pc:sldChg chg="modSp">
        <pc:chgData name="Macsen Williams (2012738)" userId="S::2012738@student.uwtsd.ac.uk::d585cf34-c4bd-4c4f-9b7a-5f8144eccb79" providerId="AD" clId="Web-{415C60EA-CC77-AD1D-D630-08247E638DCD}" dt="2020-10-13T08:33:40.613" v="22" actId="20577"/>
        <pc:sldMkLst>
          <pc:docMk/>
          <pc:sldMk cId="370844263" sldId="288"/>
        </pc:sldMkLst>
        <pc:spChg chg="mod">
          <ac:chgData name="Macsen Williams (2012738)" userId="S::2012738@student.uwtsd.ac.uk::d585cf34-c4bd-4c4f-9b7a-5f8144eccb79" providerId="AD" clId="Web-{415C60EA-CC77-AD1D-D630-08247E638DCD}" dt="2020-10-13T08:33:40.613" v="22" actId="20577"/>
          <ac:spMkLst>
            <pc:docMk/>
            <pc:sldMk cId="370844263" sldId="288"/>
            <ac:spMk id="2" creationId="{00000000-0000-0000-0000-000000000000}"/>
          </ac:spMkLst>
        </pc:spChg>
      </pc:sldChg>
    </pc:docChg>
  </pc:docChgLst>
  <pc:docChgLst>
    <pc:chgData name="Bethan Rowena Evans (2005416)" userId="S::2005416@student.uwtsd.ac.uk::295fbce6-e026-454d-b9fb-b40e2c1c36bf" providerId="AD" clId="Web-{35BEED11-42F5-ED12-04C5-6F773F0C5F7A}"/>
    <pc:docChg chg="modSld">
      <pc:chgData name="Bethan Rowena Evans (2005416)" userId="S::2005416@student.uwtsd.ac.uk::295fbce6-e026-454d-b9fb-b40e2c1c36bf" providerId="AD" clId="Web-{35BEED11-42F5-ED12-04C5-6F773F0C5F7A}" dt="2020-10-13T08:50:05.517" v="603"/>
      <pc:docMkLst>
        <pc:docMk/>
      </pc:docMkLst>
      <pc:sldChg chg="modSp">
        <pc:chgData name="Bethan Rowena Evans (2005416)" userId="S::2005416@student.uwtsd.ac.uk::295fbce6-e026-454d-b9fb-b40e2c1c36bf" providerId="AD" clId="Web-{35BEED11-42F5-ED12-04C5-6F773F0C5F7A}" dt="2020-10-13T08:47:24.391" v="525"/>
        <pc:sldMkLst>
          <pc:docMk/>
          <pc:sldMk cId="1167966317" sldId="263"/>
        </pc:sldMkLst>
        <pc:graphicFrameChg chg="mod modGraphic">
          <ac:chgData name="Bethan Rowena Evans (2005416)" userId="S::2005416@student.uwtsd.ac.uk::295fbce6-e026-454d-b9fb-b40e2c1c36bf" providerId="AD" clId="Web-{35BEED11-42F5-ED12-04C5-6F773F0C5F7A}" dt="2020-10-13T08:47:24.391" v="525"/>
          <ac:graphicFrameMkLst>
            <pc:docMk/>
            <pc:sldMk cId="1167966317" sldId="263"/>
            <ac:graphicFrameMk id="4" creationId="{00000000-0000-0000-0000-000000000000}"/>
          </ac:graphicFrameMkLst>
        </pc:graphicFrameChg>
      </pc:sldChg>
      <pc:sldChg chg="modSp">
        <pc:chgData name="Bethan Rowena Evans (2005416)" userId="S::2005416@student.uwtsd.ac.uk::295fbce6-e026-454d-b9fb-b40e2c1c36bf" providerId="AD" clId="Web-{35BEED11-42F5-ED12-04C5-6F773F0C5F7A}" dt="2020-10-13T08:50:05.517" v="603"/>
        <pc:sldMkLst>
          <pc:docMk/>
          <pc:sldMk cId="3803159947" sldId="283"/>
        </pc:sldMkLst>
        <pc:graphicFrameChg chg="mod modGraphic">
          <ac:chgData name="Bethan Rowena Evans (2005416)" userId="S::2005416@student.uwtsd.ac.uk::295fbce6-e026-454d-b9fb-b40e2c1c36bf" providerId="AD" clId="Web-{35BEED11-42F5-ED12-04C5-6F773F0C5F7A}" dt="2020-10-13T08:50:05.517" v="603"/>
          <ac:graphicFrameMkLst>
            <pc:docMk/>
            <pc:sldMk cId="3803159947" sldId="283"/>
            <ac:graphicFrameMk id="4" creationId="{00000000-0000-0000-0000-000000000000}"/>
          </ac:graphicFrameMkLst>
        </pc:graphicFrameChg>
      </pc:sldChg>
    </pc:docChg>
  </pc:docChgLst>
  <pc:docChgLst>
    <pc:chgData name="David Bryer (2010694)" userId="S::2010694@student.uwtsd.ac.uk::4d303648-5bc4-4b63-bbf1-a89f81a03c09" providerId="AD" clId="Web-{D7D8CC33-1EEF-3307-2916-6DB54DA7C9AF}"/>
    <pc:docChg chg="modSld">
      <pc:chgData name="David Bryer (2010694)" userId="S::2010694@student.uwtsd.ac.uk::4d303648-5bc4-4b63-bbf1-a89f81a03c09" providerId="AD" clId="Web-{D7D8CC33-1EEF-3307-2916-6DB54DA7C9AF}" dt="2020-10-13T08:43:28.508" v="533"/>
      <pc:docMkLst>
        <pc:docMk/>
      </pc:docMkLst>
      <pc:sldChg chg="modSp">
        <pc:chgData name="David Bryer (2010694)" userId="S::2010694@student.uwtsd.ac.uk::4d303648-5bc4-4b63-bbf1-a89f81a03c09" providerId="AD" clId="Web-{D7D8CC33-1EEF-3307-2916-6DB54DA7C9AF}" dt="2020-10-13T08:38:39.474" v="449"/>
        <pc:sldMkLst>
          <pc:docMk/>
          <pc:sldMk cId="274624762" sldId="267"/>
        </pc:sldMkLst>
        <pc:graphicFrameChg chg="mod modGraphic">
          <ac:chgData name="David Bryer (2010694)" userId="S::2010694@student.uwtsd.ac.uk::4d303648-5bc4-4b63-bbf1-a89f81a03c09" providerId="AD" clId="Web-{D7D8CC33-1EEF-3307-2916-6DB54DA7C9AF}" dt="2020-10-13T08:38:39.474" v="449"/>
          <ac:graphicFrameMkLst>
            <pc:docMk/>
            <pc:sldMk cId="274624762" sldId="267"/>
            <ac:graphicFrameMk id="4" creationId="{00000000-0000-0000-0000-000000000000}"/>
          </ac:graphicFrameMkLst>
        </pc:graphicFrameChg>
      </pc:sldChg>
      <pc:sldChg chg="modSp">
        <pc:chgData name="David Bryer (2010694)" userId="S::2010694@student.uwtsd.ac.uk::4d303648-5bc4-4b63-bbf1-a89f81a03c09" providerId="AD" clId="Web-{D7D8CC33-1EEF-3307-2916-6DB54DA7C9AF}" dt="2020-10-13T08:43:28.508" v="533"/>
        <pc:sldMkLst>
          <pc:docMk/>
          <pc:sldMk cId="1757215492" sldId="284"/>
        </pc:sldMkLst>
        <pc:graphicFrameChg chg="mod modGraphic">
          <ac:chgData name="David Bryer (2010694)" userId="S::2010694@student.uwtsd.ac.uk::4d303648-5bc4-4b63-bbf1-a89f81a03c09" providerId="AD" clId="Web-{D7D8CC33-1EEF-3307-2916-6DB54DA7C9AF}" dt="2020-10-13T08:43:28.508" v="533"/>
          <ac:graphicFrameMkLst>
            <pc:docMk/>
            <pc:sldMk cId="1757215492" sldId="284"/>
            <ac:graphicFrameMk id="4" creationId="{00000000-0000-0000-0000-000000000000}"/>
          </ac:graphicFrameMkLst>
        </pc:graphicFrameChg>
      </pc:sldChg>
    </pc:docChg>
  </pc:docChgLst>
  <pc:docChgLst>
    <pc:chgData name="Jac Peter Davies (2006545)" userId="S::2006545@student.uwtsd.ac.uk::463ff345-0059-4fee-93a6-983357ebf034" providerId="AD" clId="Web-{D37647E8-CB36-4AD1-AF8D-A50CDBEC171F}"/>
    <pc:docChg chg="addSld delSld modSld">
      <pc:chgData name="Jac Peter Davies (2006545)" userId="S::2006545@student.uwtsd.ac.uk::463ff345-0059-4fee-93a6-983357ebf034" providerId="AD" clId="Web-{D37647E8-CB36-4AD1-AF8D-A50CDBEC171F}" dt="2020-10-13T10:55:21.625" v="587"/>
      <pc:docMkLst>
        <pc:docMk/>
      </pc:docMkLst>
      <pc:sldChg chg="modSp">
        <pc:chgData name="Jac Peter Davies (2006545)" userId="S::2006545@student.uwtsd.ac.uk::463ff345-0059-4fee-93a6-983357ebf034" providerId="AD" clId="Web-{D37647E8-CB36-4AD1-AF8D-A50CDBEC171F}" dt="2020-10-13T10:55:21.625" v="587"/>
        <pc:sldMkLst>
          <pc:docMk/>
          <pc:sldMk cId="3031533173" sldId="289"/>
        </pc:sldMkLst>
        <pc:graphicFrameChg chg="mod modGraphic">
          <ac:chgData name="Jac Peter Davies (2006545)" userId="S::2006545@student.uwtsd.ac.uk::463ff345-0059-4fee-93a6-983357ebf034" providerId="AD" clId="Web-{D37647E8-CB36-4AD1-AF8D-A50CDBEC171F}" dt="2020-10-13T10:55:21.625" v="587"/>
          <ac:graphicFrameMkLst>
            <pc:docMk/>
            <pc:sldMk cId="3031533173" sldId="289"/>
            <ac:graphicFrameMk id="4" creationId="{00000000-0000-0000-0000-000000000000}"/>
          </ac:graphicFrameMkLst>
        </pc:graphicFrameChg>
      </pc:sldChg>
      <pc:sldChg chg="modSp add del">
        <pc:chgData name="Jac Peter Davies (2006545)" userId="S::2006545@student.uwtsd.ac.uk::463ff345-0059-4fee-93a6-983357ebf034" providerId="AD" clId="Web-{D37647E8-CB36-4AD1-AF8D-A50CDBEC171F}" dt="2020-10-13T10:51:32.104" v="429"/>
        <pc:sldMkLst>
          <pc:docMk/>
          <pc:sldMk cId="1922924447" sldId="293"/>
        </pc:sldMkLst>
        <pc:graphicFrameChg chg="mod modGraphic">
          <ac:chgData name="Jac Peter Davies (2006545)" userId="S::2006545@student.uwtsd.ac.uk::463ff345-0059-4fee-93a6-983357ebf034" providerId="AD" clId="Web-{D37647E8-CB36-4AD1-AF8D-A50CDBEC171F}" dt="2020-10-13T10:51:32.104" v="429"/>
          <ac:graphicFrameMkLst>
            <pc:docMk/>
            <pc:sldMk cId="1922924447" sldId="293"/>
            <ac:graphicFrameMk id="4" creationId="{00000000-0000-0000-0000-00000000000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322C46-E135-4D22-88E9-1AE9B56EFC41}" type="datetimeFigureOut">
              <a:rPr lang="cy-GB" smtClean="0"/>
              <a:t>11/10/2023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ECC43D-D366-452E-B4BA-3740B4858F5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70864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05333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19705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Cliciwch i olygu arddull is-deitl y Meistr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y-GB"/>
              <a:t>Cliciwch eicon i ychwanegu llun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itl 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yfyniad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erdyn En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yfynnu o Gerdyn En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Gwir neu Ga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Cliciwch i olygu arddull y Meistr teitl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1507067" y="1207502"/>
            <a:ext cx="7766936" cy="1646302"/>
          </a:xfrm>
        </p:spPr>
        <p:txBody>
          <a:bodyPr/>
          <a:lstStyle/>
          <a:p>
            <a:r>
              <a:rPr lang="en-GB" sz="7200" err="1"/>
              <a:t>Cwestiynau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507067" y="3274978"/>
            <a:ext cx="7766936" cy="1096899"/>
          </a:xfrm>
        </p:spPr>
        <p:txBody>
          <a:bodyPr>
            <a:noAutofit/>
          </a:bodyPr>
          <a:lstStyle/>
          <a:p>
            <a:r>
              <a:rPr lang="en-GB" sz="3200" err="1"/>
              <a:t>Ysgrifennwch</a:t>
            </a:r>
            <a:r>
              <a:rPr lang="en-GB" sz="3200"/>
              <a:t> 10 </a:t>
            </a:r>
            <a:r>
              <a:rPr lang="en-GB" sz="3200" err="1"/>
              <a:t>cwestiwn</a:t>
            </a:r>
            <a:r>
              <a:rPr lang="en-GB" sz="3200"/>
              <a:t> </a:t>
            </a:r>
            <a:r>
              <a:rPr lang="en-GB" sz="3200" err="1"/>
              <a:t>gwahanol</a:t>
            </a:r>
            <a:r>
              <a:rPr lang="en-GB" sz="3200"/>
              <a:t> </a:t>
            </a:r>
            <a:r>
              <a:rPr lang="en-GB" sz="3200" err="1"/>
              <a:t>ar</a:t>
            </a:r>
            <a:r>
              <a:rPr lang="en-GB" sz="3200"/>
              <a:t> </a:t>
            </a:r>
            <a:r>
              <a:rPr lang="en-GB" sz="3200" err="1"/>
              <a:t>gyfer</a:t>
            </a:r>
            <a:r>
              <a:rPr lang="en-GB" sz="3200"/>
              <a:t> </a:t>
            </a:r>
            <a:r>
              <a:rPr lang="en-GB" sz="3200" err="1"/>
              <a:t>yr</a:t>
            </a:r>
            <a:r>
              <a:rPr lang="en-GB" sz="3200"/>
              <a:t> </a:t>
            </a:r>
            <a:r>
              <a:rPr lang="en-GB" sz="3200" err="1"/>
              <a:t>ystafell</a:t>
            </a:r>
            <a:r>
              <a:rPr lang="en-GB" sz="3200"/>
              <a:t> </a:t>
            </a:r>
            <a:r>
              <a:rPr lang="en-GB" sz="3200" err="1"/>
              <a:t>ddosbarth</a:t>
            </a:r>
            <a:r>
              <a:rPr lang="en-GB" sz="3200"/>
              <a:t> gan </a:t>
            </a:r>
            <a:r>
              <a:rPr lang="en-GB" sz="3200" err="1"/>
              <a:t>ddefnyddio’r</a:t>
            </a:r>
            <a:r>
              <a:rPr lang="en-GB" sz="3200"/>
              <a:t> </a:t>
            </a:r>
            <a:r>
              <a:rPr lang="en-GB" sz="3200" err="1"/>
              <a:t>patrymau</a:t>
            </a:r>
            <a:r>
              <a:rPr lang="en-GB" sz="3200"/>
              <a:t> </a:t>
            </a:r>
            <a:r>
              <a:rPr lang="en-GB" sz="3200" err="1"/>
              <a:t>mewn</a:t>
            </a:r>
            <a:r>
              <a:rPr lang="en-GB" sz="3200"/>
              <a:t> </a:t>
            </a:r>
            <a:r>
              <a:rPr lang="en-GB" sz="3200" b="1"/>
              <a:t>bold</a:t>
            </a:r>
            <a:r>
              <a:rPr lang="en-GB" sz="3200"/>
              <a:t> </a:t>
            </a:r>
            <a:r>
              <a:rPr lang="en-GB" sz="3200" err="1"/>
              <a:t>ar</a:t>
            </a:r>
            <a:r>
              <a:rPr lang="en-GB" sz="3200"/>
              <a:t> y </a:t>
            </a:r>
            <a:r>
              <a:rPr lang="en-GB" sz="3200" err="1"/>
              <a:t>sleid</a:t>
            </a:r>
            <a:r>
              <a:rPr lang="en-GB" sz="3200"/>
              <a:t> </a:t>
            </a:r>
            <a:r>
              <a:rPr lang="en-GB" sz="3200" err="1"/>
              <a:t>nesaf</a:t>
            </a:r>
            <a:r>
              <a:rPr lang="en-GB" sz="3200"/>
              <a:t>: </a:t>
            </a:r>
            <a:endParaRPr lang="cy-GB" sz="3200"/>
          </a:p>
        </p:txBody>
      </p:sp>
    </p:spTree>
    <p:extLst>
      <p:ext uri="{BB962C8B-B14F-4D97-AF65-F5344CB8AC3E}">
        <p14:creationId xmlns:p14="http://schemas.microsoft.com/office/powerpoint/2010/main" val="2043118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7"/>
          <p:cNvSpPr txBox="1">
            <a:spLocks noGrp="1"/>
          </p:cNvSpPr>
          <p:nvPr>
            <p:ph type="title"/>
          </p:nvPr>
        </p:nvSpPr>
        <p:spPr>
          <a:xfrm>
            <a:off x="2144122" y="565732"/>
            <a:ext cx="7367815" cy="70419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b" anchorCtr="0">
            <a:noAutofit/>
          </a:bodyPr>
          <a:lstStyle/>
          <a:p>
            <a:pPr>
              <a:spcBef>
                <a:spcPts val="0"/>
              </a:spcBef>
              <a:buClr>
                <a:schemeClr val="accent1"/>
              </a:buClr>
              <a:buSzPts val="3600"/>
            </a:pP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Pa un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ddylwn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ei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ddefnyddio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1?</a:t>
            </a:r>
            <a:endParaRPr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3" name="Google Shape;293;p17"/>
          <p:cNvSpPr txBox="1">
            <a:spLocks noGrp="1"/>
          </p:cNvSpPr>
          <p:nvPr>
            <p:ph type="body" idx="1"/>
          </p:nvPr>
        </p:nvSpPr>
        <p:spPr>
          <a:xfrm>
            <a:off x="2144123" y="1390876"/>
            <a:ext cx="7983327" cy="4973892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68580" indent="0">
              <a:lnSpc>
                <a:spcPct val="90000"/>
              </a:lnSpc>
              <a:spcBef>
                <a:spcPts val="0"/>
              </a:spcBef>
              <a:buSzPts val="1687"/>
              <a:buNone/>
            </a:pP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Bydd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cliw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cwestiwn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fel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arfer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!</a:t>
            </a:r>
            <a:endParaRPr/>
          </a:p>
          <a:p>
            <a:pPr marL="68580" indent="0">
              <a:lnSpc>
                <a:spcPct val="90000"/>
              </a:lnSpc>
              <a:spcBef>
                <a:spcPts val="444"/>
              </a:spcBef>
              <a:buSzPts val="1687"/>
              <a:buNone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r>
              <a:rPr lang="en-US" sz="2220" b="1" u="sng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car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gennyt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 /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Nac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</a:t>
            </a:r>
            <a:endParaRPr sz="2220" b="1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e’n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mynd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heno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/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Nac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</a:t>
            </a:r>
            <a:endParaRPr sz="2220" b="1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Oedd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Rhodri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disgwyl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ennill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Oedd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/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Nac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oedd</a:t>
            </a:r>
            <a:endParaRPr sz="2220" b="1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Fyddi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di’n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gorffen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am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dri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Byddaf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 / Na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fyddaf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 </a:t>
            </a:r>
            <a:endParaRPr b="1"/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r>
              <a:rPr lang="en-US" sz="2220" b="1" u="sng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Est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i’r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llyfrgell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ddoe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 /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Naddo</a:t>
            </a:r>
            <a:endParaRPr sz="2220" b="1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/>
            </a:pPr>
            <a:r>
              <a:rPr lang="en-US" sz="2220" b="1" u="sng"/>
              <a:t>Ai</a:t>
            </a:r>
            <a:r>
              <a:rPr lang="en-US" sz="2220"/>
              <a:t> </a:t>
            </a:r>
            <a:r>
              <a:rPr lang="en-US" sz="2220" err="1"/>
              <a:t>i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’r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llyfrgell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est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ddoe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Ie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/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Nage</a:t>
            </a:r>
            <a:endParaRPr sz="2220" b="1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94" name="Google Shape;294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013340" y="1269928"/>
            <a:ext cx="1917546" cy="233113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2360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7"/>
          <p:cNvSpPr txBox="1">
            <a:spLocks noGrp="1"/>
          </p:cNvSpPr>
          <p:nvPr>
            <p:ph type="title"/>
          </p:nvPr>
        </p:nvSpPr>
        <p:spPr>
          <a:xfrm>
            <a:off x="2144122" y="565732"/>
            <a:ext cx="7550695" cy="70419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b" anchorCtr="0">
            <a:noAutofit/>
          </a:bodyPr>
          <a:lstStyle/>
          <a:p>
            <a:pPr>
              <a:spcBef>
                <a:spcPts val="0"/>
              </a:spcBef>
              <a:buClr>
                <a:schemeClr val="accent1"/>
              </a:buClr>
              <a:buSzPts val="3600"/>
            </a:pP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Pa un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ddylwn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ei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err="1">
                <a:latin typeface="Century Gothic"/>
                <a:ea typeface="Century Gothic"/>
                <a:cs typeface="Century Gothic"/>
                <a:sym typeface="Century Gothic"/>
              </a:rPr>
              <a:t>ddefnyddio</a:t>
            </a:r>
            <a:r>
              <a:rPr lang="en-US">
                <a:latin typeface="Century Gothic"/>
                <a:ea typeface="Century Gothic"/>
                <a:cs typeface="Century Gothic"/>
                <a:sym typeface="Century Gothic"/>
              </a:rPr>
              <a:t> 2?</a:t>
            </a:r>
            <a:endParaRPr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3" name="Google Shape;293;p17"/>
          <p:cNvSpPr txBox="1">
            <a:spLocks noGrp="1"/>
          </p:cNvSpPr>
          <p:nvPr>
            <p:ph type="body" idx="1"/>
          </p:nvPr>
        </p:nvSpPr>
        <p:spPr>
          <a:xfrm>
            <a:off x="2144123" y="1390876"/>
            <a:ext cx="7983327" cy="4973892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68580" indent="0">
              <a:lnSpc>
                <a:spcPct val="90000"/>
              </a:lnSpc>
              <a:spcBef>
                <a:spcPts val="0"/>
              </a:spcBef>
              <a:buSzPts val="1687"/>
              <a:buNone/>
            </a:pP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Bydd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cliw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y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cwestiwn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fel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arfer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!</a:t>
            </a:r>
            <a:endParaRPr/>
          </a:p>
          <a:p>
            <a:pPr marL="68580" indent="0">
              <a:lnSpc>
                <a:spcPct val="90000"/>
              </a:lnSpc>
              <a:spcBef>
                <a:spcPts val="444"/>
              </a:spcBef>
              <a:buSzPts val="1687"/>
              <a:buNone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Wyt</a:t>
            </a:r>
            <a:r>
              <a:rPr lang="en-US" sz="2220" b="1" u="sng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</a:t>
            </a:r>
            <a:r>
              <a:rPr lang="en-US" sz="2220" b="1" u="sng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/>
              <a:t>yn</a:t>
            </a:r>
            <a:r>
              <a:rPr lang="en-US" sz="2220"/>
              <a:t> </a:t>
            </a:r>
            <a:r>
              <a:rPr lang="en-US" sz="2220" err="1"/>
              <a:t>canolbwyntio</a:t>
            </a:r>
            <a:r>
              <a:rPr lang="en-US" sz="2220"/>
              <a:t>?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err="1"/>
              <a:t>Ydw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 /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Nac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ydw</a:t>
            </a:r>
            <a:endParaRPr lang="en-US" sz="2220" b="1">
              <a:solidFill>
                <a:schemeClr val="dk2"/>
              </a:solidFill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Ydych</a:t>
            </a:r>
            <a:r>
              <a:rPr lang="en-US" sz="2220" b="1" u="sng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chi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/>
              <a:t>wedi</a:t>
            </a:r>
            <a:r>
              <a:rPr lang="en-US" sz="2220"/>
              <a:t> </a:t>
            </a:r>
            <a:r>
              <a:rPr lang="en-US" sz="2220" err="1"/>
              <a:t>gorffen</a:t>
            </a:r>
            <a:r>
              <a:rPr lang="en-US" sz="2220"/>
              <a:t>?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Ydyn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/ 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Nac</a:t>
            </a:r>
            <a:r>
              <a:rPr lang="en-US" sz="2220" b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err="1"/>
              <a:t>y</a:t>
            </a:r>
            <a:r>
              <a:rPr lang="en-US" sz="2220" b="1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dyn</a:t>
            </a:r>
            <a:endParaRPr sz="2220" b="1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Ydw</a:t>
            </a:r>
            <a:r>
              <a:rPr lang="en-US" sz="2220" b="1" u="sng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b="1" u="sng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</a:t>
            </a:r>
            <a:r>
              <a:rPr lang="en-US" sz="2220" b="1" u="sng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yn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siarad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Wyt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/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Nac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wyt</a:t>
            </a:r>
            <a:r>
              <a:rPr lang="en-US" sz="2220" b="1"/>
              <a:t>…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Ydych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/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Nac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ydych</a:t>
            </a:r>
            <a:endParaRPr lang="en-US" sz="2220" b="1">
              <a:solidFill>
                <a:schemeClr val="dk2"/>
              </a:solidFill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r>
              <a:rPr lang="en-US" sz="2220" b="1" u="sng" err="1"/>
              <a:t>Ydw</a:t>
            </a:r>
            <a:r>
              <a:rPr lang="en-US" sz="2220" b="1" u="sng"/>
              <a:t> </a:t>
            </a:r>
            <a:r>
              <a:rPr lang="en-US" sz="2220" b="1" u="sng" err="1"/>
              <a:t>i’n</a:t>
            </a:r>
            <a:r>
              <a:rPr lang="en-US" sz="2220" b="1" u="sng"/>
              <a:t> </a:t>
            </a:r>
            <a:r>
              <a:rPr lang="en-US" sz="2220" b="1" u="sng" err="1"/>
              <a:t>cael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mynd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adre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Cei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/Na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chei</a:t>
            </a:r>
            <a:r>
              <a:rPr lang="en-US" sz="2220" b="1">
                <a:solidFill>
                  <a:schemeClr val="dk2"/>
                </a:solidFill>
                <a:sym typeface="Century Gothic"/>
              </a:rPr>
              <a:t> </a:t>
            </a:r>
            <a:endParaRPr b="1"/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r>
              <a:rPr lang="en-US" sz="2220" b="1" u="sng"/>
              <a:t>Ife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220" err="1"/>
              <a:t>pensil</a:t>
            </a:r>
            <a:r>
              <a:rPr lang="en-US" sz="2220"/>
              <a:t> </a:t>
            </a:r>
            <a:r>
              <a:rPr lang="en-US" sz="2220" err="1"/>
              <a:t>yw</a:t>
            </a:r>
            <a:r>
              <a:rPr lang="en-US" sz="2220"/>
              <a:t> </a:t>
            </a:r>
            <a:r>
              <a:rPr lang="en-US" sz="2220" err="1"/>
              <a:t>hwnna</a:t>
            </a:r>
            <a:r>
              <a:rPr lang="en-US" sz="2220"/>
              <a:t>? </a:t>
            </a:r>
            <a:r>
              <a:rPr lang="en-US" sz="2220" b="1" err="1"/>
              <a:t>Ie</a:t>
            </a:r>
            <a:r>
              <a:rPr lang="en-US" sz="2220" b="1"/>
              <a:t>/</a:t>
            </a:r>
            <a:r>
              <a:rPr lang="en-US" sz="2220" b="1" err="1"/>
              <a:t>Nage</a:t>
            </a:r>
            <a:endParaRPr sz="2220" b="1">
              <a:solidFill>
                <a:schemeClr val="dk2"/>
              </a:solidFill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endParaRPr sz="2220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525780" indent="-457200">
              <a:lnSpc>
                <a:spcPct val="90000"/>
              </a:lnSpc>
              <a:spcBef>
                <a:spcPts val="444"/>
              </a:spcBef>
              <a:buSzPts val="1687"/>
              <a:buFont typeface="+mj-lt"/>
              <a:buAutoNum type="arabicPeriod" startAt="7"/>
            </a:pPr>
            <a:r>
              <a:rPr lang="en-US" sz="2220" b="1" u="sng" err="1"/>
              <a:t>Alla</a:t>
            </a:r>
            <a:r>
              <a:rPr lang="en-US" sz="2220" b="1" u="sng"/>
              <a:t> </a:t>
            </a:r>
            <a:r>
              <a:rPr lang="en-US" sz="2220" b="1" u="sng" err="1"/>
              <a:t>i</a:t>
            </a:r>
            <a:r>
              <a:rPr lang="en-US" sz="2220"/>
              <a:t> </a:t>
            </a:r>
            <a:r>
              <a:rPr lang="en-US" sz="2220" err="1"/>
              <a:t>fynd</a:t>
            </a:r>
            <a:r>
              <a:rPr lang="en-US" sz="2220"/>
              <a:t> </a:t>
            </a:r>
            <a:r>
              <a:rPr lang="en-US" sz="2220" err="1"/>
              <a:t>adre</a:t>
            </a:r>
            <a:r>
              <a:rPr lang="en-US" sz="222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 </a:t>
            </a:r>
            <a:r>
              <a:rPr lang="en-US" sz="2220" b="1" err="1">
                <a:solidFill>
                  <a:schemeClr val="dk2"/>
                </a:solidFill>
                <a:sym typeface="Century Gothic"/>
              </a:rPr>
              <a:t>Cei</a:t>
            </a:r>
            <a:r>
              <a:rPr lang="en-US" sz="2220" b="1"/>
              <a:t>/Na </a:t>
            </a:r>
            <a:r>
              <a:rPr lang="en-US" sz="2220" b="1" err="1"/>
              <a:t>chei</a:t>
            </a:r>
            <a:r>
              <a:rPr lang="en-US" sz="2220" b="1"/>
              <a:t>…Galli/Na </a:t>
            </a:r>
            <a:r>
              <a:rPr lang="en-US" sz="2220" b="1" err="1"/>
              <a:t>alli</a:t>
            </a:r>
            <a:endParaRPr sz="2220" b="1">
              <a:solidFill>
                <a:schemeClr val="dk2"/>
              </a:solidFill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9135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0258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0183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99641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1052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err="1"/>
              <a:t>Enw</a:t>
            </a:r>
            <a:r>
              <a:rPr lang="en-GB"/>
              <a:t>:</a:t>
            </a:r>
            <a:r>
              <a:rPr lang="en-GB">
                <a:solidFill>
                  <a:schemeClr val="tx1"/>
                </a:solidFill>
              </a:rPr>
              <a:t>  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7690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4967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err="1"/>
              <a:t>Enw</a:t>
            </a:r>
            <a:r>
              <a:rPr lang="en-GB"/>
              <a:t>:</a:t>
            </a:r>
            <a:r>
              <a:rPr lang="en-GB">
                <a:solidFill>
                  <a:schemeClr val="tx1"/>
                </a:solidFill>
              </a:rPr>
              <a:t>  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9880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0892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7865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err="1"/>
              <a:t>Enw</a:t>
            </a:r>
            <a:r>
              <a:rPr lang="en-GB"/>
              <a:t>:</a:t>
            </a:r>
            <a:r>
              <a:rPr lang="en-GB">
                <a:solidFill>
                  <a:schemeClr val="tx1"/>
                </a:solidFill>
              </a:rPr>
              <a:t>  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87806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5664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4957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err="1"/>
              <a:t>Enw</a:t>
            </a:r>
            <a:r>
              <a:rPr lang="en-GB"/>
              <a:t>:</a:t>
            </a:r>
            <a:r>
              <a:rPr lang="en-GB">
                <a:solidFill>
                  <a:schemeClr val="tx1"/>
                </a:solidFill>
              </a:rPr>
              <a:t>  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5078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6914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9900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err="1"/>
              <a:t>Enw</a:t>
            </a:r>
            <a:r>
              <a:rPr lang="en-GB"/>
              <a:t>:</a:t>
            </a:r>
            <a:r>
              <a:rPr lang="en-GB">
                <a:solidFill>
                  <a:schemeClr val="tx1"/>
                </a:solidFill>
              </a:rPr>
              <a:t>  </a:t>
            </a:r>
            <a:endParaRPr lang="cy-GB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Ateb</a:t>
                      </a:r>
                      <a:r>
                        <a:rPr lang="en-GB" sz="2800"/>
                        <a:t> </a:t>
                      </a:r>
                      <a:r>
                        <a:rPr lang="en-GB" sz="280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2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3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4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5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6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7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8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9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10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3531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49377" y="249381"/>
            <a:ext cx="8596668" cy="737063"/>
          </a:xfrm>
        </p:spPr>
        <p:txBody>
          <a:bodyPr/>
          <a:lstStyle/>
          <a:p>
            <a:r>
              <a:rPr lang="en-GB" dirty="0" err="1"/>
              <a:t>Enw</a:t>
            </a:r>
            <a:r>
              <a:rPr lang="en-GB" dirty="0"/>
              <a:t>:</a:t>
            </a:r>
            <a:r>
              <a:rPr lang="en-GB" dirty="0">
                <a:solidFill>
                  <a:schemeClr val="tx1"/>
                </a:solidFill>
              </a:rPr>
              <a:t>  </a:t>
            </a:r>
            <a:endParaRPr lang="cy-GB" dirty="0">
              <a:solidFill>
                <a:schemeClr val="tx1"/>
              </a:solidFill>
            </a:endParaRPr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487958"/>
              </p:ext>
            </p:extLst>
          </p:nvPr>
        </p:nvGraphicFramePr>
        <p:xfrm>
          <a:off x="465512" y="986444"/>
          <a:ext cx="11310851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393">
                  <a:extLst>
                    <a:ext uri="{9D8B030D-6E8A-4147-A177-3AD203B41FA5}">
                      <a16:colId xmlns:a16="http://schemas.microsoft.com/office/drawing/2014/main" val="1635193261"/>
                    </a:ext>
                  </a:extLst>
                </a:gridCol>
                <a:gridCol w="7160030">
                  <a:extLst>
                    <a:ext uri="{9D8B030D-6E8A-4147-A177-3AD203B41FA5}">
                      <a16:colId xmlns:a16="http://schemas.microsoft.com/office/drawing/2014/main" val="1649654158"/>
                    </a:ext>
                  </a:extLst>
                </a:gridCol>
                <a:gridCol w="3502428">
                  <a:extLst>
                    <a:ext uri="{9D8B030D-6E8A-4147-A177-3AD203B41FA5}">
                      <a16:colId xmlns:a16="http://schemas.microsoft.com/office/drawing/2014/main" val="4089394121"/>
                    </a:ext>
                  </a:extLst>
                </a:gridCol>
              </a:tblGrid>
              <a:tr h="413687">
                <a:tc>
                  <a:txBody>
                    <a:bodyPr/>
                    <a:lstStyle/>
                    <a:p>
                      <a:pPr algn="ctr"/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err="1"/>
                        <a:t>Cwestiwn</a:t>
                      </a:r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Ateb </a:t>
                      </a:r>
                      <a:r>
                        <a:rPr lang="en-GB" sz="2800" dirty="0">
                          <a:solidFill>
                            <a:srgbClr val="FFFF00"/>
                          </a:solidFill>
                        </a:rPr>
                        <a:t>()</a:t>
                      </a:r>
                      <a:endParaRPr lang="cy-GB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5511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407872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2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6333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3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747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4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417925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5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83789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6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472739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7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7065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8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999163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9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748780"/>
                  </a:ext>
                </a:extLst>
              </a:tr>
              <a:tr h="413687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10</a:t>
                      </a:r>
                      <a:endParaRPr lang="cy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06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7985380"/>
      </p:ext>
    </p:extLst>
  </p:cSld>
  <p:clrMapOvr>
    <a:masterClrMapping/>
  </p:clrMapOvr>
</p:sld>
</file>

<file path=ppt/theme/theme1.xml><?xml version="1.0" encoding="utf-8"?>
<a:theme xmlns:a="http://schemas.openxmlformats.org/drawingml/2006/main" name="Ffased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20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Ffased</vt:lpstr>
      <vt:lpstr>Cwestiynau</vt:lpstr>
      <vt:lpstr>Pa un ddylwn i ei ddefnyddio 1?</vt:lpstr>
      <vt:lpstr>Pa un ddylwn i ei ddefnyddio 2?</vt:lpstr>
      <vt:lpstr>Enw:  </vt:lpstr>
      <vt:lpstr>Enw:  </vt:lpstr>
      <vt:lpstr>Enw:  </vt:lpstr>
      <vt:lpstr>Enw:  </vt:lpstr>
      <vt:lpstr>Enw:  </vt:lpstr>
      <vt:lpstr>Enw:  </vt:lpstr>
      <vt:lpstr>Enw:  </vt:lpstr>
      <vt:lpstr>Enw:  </vt:lpstr>
      <vt:lpstr>Enw:  </vt:lpstr>
      <vt:lpstr>Enw:  </vt:lpstr>
      <vt:lpstr>Enw:  </vt:lpstr>
      <vt:lpstr>Enw:  </vt:lpstr>
      <vt:lpstr>Enw:  </vt:lpstr>
      <vt:lpstr>Enw:  </vt:lpstr>
      <vt:lpstr>Enw:  </vt:lpstr>
      <vt:lpstr>Enw:  </vt:lpstr>
      <vt:lpstr>Enw: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Cwestiynau</dc:title>
  <dc:creator>Aled P Williams</dc:creator>
  <cp:revision>15</cp:revision>
  <dcterms:created xsi:type="dcterms:W3CDTF">2020-10-12T13:49:06Z</dcterms:created>
  <dcterms:modified xsi:type="dcterms:W3CDTF">2023-10-11T10:19:37Z</dcterms:modified>
</cp:coreProperties>
</file>