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15"/>
  </p:notesMasterIdLst>
  <p:handoutMasterIdLst>
    <p:handoutMasterId r:id="rId16"/>
  </p:handoutMasterIdLst>
  <p:sldIdLst>
    <p:sldId id="277" r:id="rId5"/>
    <p:sldId id="276" r:id="rId6"/>
    <p:sldId id="278" r:id="rId7"/>
    <p:sldId id="270" r:id="rId8"/>
    <p:sldId id="271" r:id="rId9"/>
    <p:sldId id="272" r:id="rId10"/>
    <p:sldId id="259" r:id="rId11"/>
    <p:sldId id="273" r:id="rId12"/>
    <p:sldId id="274" r:id="rId13"/>
    <p:sldId id="27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id="{9C1B96A4-3B8E-4693-B207-27811EE6928A}">
          <p14:sldIdLst>
            <p14:sldId id="277"/>
          </p14:sldIdLst>
        </p14:section>
        <p14:section name="Table of Content" id="{34C4F7D8-2BAD-4E2F-985A-369633E2811B}">
          <p14:sldIdLst>
            <p14:sldId id="276"/>
          </p14:sldIdLst>
        </p14:section>
        <p14:section name="Introduction" id="{6124F31E-98C5-43C4-ABF7-89D66B3A7853}">
          <p14:sldIdLst>
            <p14:sldId id="278"/>
          </p14:sldIdLst>
        </p14:section>
        <p14:section name="Rationale" id="{660E9349-782B-4733-B5F1-2B7E6E70A102}">
          <p14:sldIdLst>
            <p14:sldId id="270"/>
          </p14:sldIdLst>
        </p14:section>
        <p14:section name="Proposed Method" id="{7369C0DD-E50A-4FF7-80BA-2CEF8975A32A}">
          <p14:sldIdLst>
            <p14:sldId id="271"/>
          </p14:sldIdLst>
        </p14:section>
        <p14:section name="Ethical Considerations" id="{7C641DDA-7C00-4ABA-996A-BF4690B4EC45}">
          <p14:sldIdLst>
            <p14:sldId id="272"/>
          </p14:sldIdLst>
        </p14:section>
        <p14:section name="Reserch Timeline" id="{9B023317-D8E7-48B3-991A-FE31AAF1A30D}">
          <p14:sldIdLst>
            <p14:sldId id="259"/>
          </p14:sldIdLst>
        </p14:section>
        <p14:section name="Hypothesis" id="{FF4298DA-CF57-411E-81A3-11DCE63D3FF0}">
          <p14:sldIdLst>
            <p14:sldId id="273"/>
          </p14:sldIdLst>
        </p14:section>
        <p14:section name="Reference List" id="{A5965E2C-AC52-4CAB-B71A-9D14607F1334}">
          <p14:sldIdLst>
            <p14:sldId id="274"/>
            <p14:sldId id="279"/>
          </p14:sldIdLst>
        </p14:section>
      </p14:sectionLst>
    </p:ext>
    <p:ext uri="{EFAFB233-063F-42B5-8137-9DF3F51BA10A}">
      <p15:sldGuideLst xmlns:p15="http://schemas.microsoft.com/office/powerpoint/2012/main">
        <p15:guide id="1" orient="horz" pos="2160" userDrawn="1">
          <p15:clr>
            <a:srgbClr val="A4A3A4"/>
          </p15:clr>
        </p15:guide>
        <p15:guide id="2" pos="431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p:scale>
          <a:sx n="100" d="100"/>
          <a:sy n="100" d="100"/>
        </p:scale>
        <p:origin x="912" y="240"/>
      </p:cViewPr>
      <p:guideLst>
        <p:guide orient="horz" pos="2160"/>
        <p:guide pos="4316"/>
      </p:guideLst>
    </p:cSldViewPr>
  </p:slideViewPr>
  <p:notesTextViewPr>
    <p:cViewPr>
      <p:scale>
        <a:sx n="1" d="1"/>
        <a:sy n="1" d="1"/>
      </p:scale>
      <p:origin x="0" y="0"/>
    </p:cViewPr>
  </p:notesTextViewPr>
  <p:notesViewPr>
    <p:cSldViewPr snapToGrid="0" showGuides="1">
      <p:cViewPr varScale="1">
        <p:scale>
          <a:sx n="58" d="100"/>
          <a:sy n="58" d="100"/>
        </p:scale>
        <p:origin x="197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F646C9-E1E1-401E-9DBB-B4B1DFFEDFB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092D3771-4C9A-40C0-9571-AB9B7CCDAABF}">
      <dgm:prSet custT="1"/>
      <dgm:spPr/>
      <dgm:t>
        <a:bodyPr/>
        <a:lstStyle/>
        <a:p>
          <a:pPr algn="ctr"/>
          <a:r>
            <a:rPr lang="en-GB" sz="2800" baseline="0" dirty="0">
              <a:latin typeface="Arial" panose="020B0604020202020204" pitchFamily="34" charset="0"/>
              <a:cs typeface="Arial" panose="020B0604020202020204" pitchFamily="34" charset="0"/>
            </a:rPr>
            <a:t>Digital Skills and Research Methods</a:t>
          </a:r>
        </a:p>
        <a:p>
          <a:pPr algn="ctr"/>
          <a:r>
            <a:rPr lang="en-GB" sz="2800" baseline="0" dirty="0">
              <a:latin typeface="Arial" panose="020B0604020202020204" pitchFamily="34" charset="0"/>
              <a:cs typeface="Arial" panose="020B0604020202020204" pitchFamily="34" charset="0"/>
            </a:rPr>
            <a:t> (BMSW4003_BIRM)</a:t>
          </a:r>
          <a:endParaRPr lang="en-GB" sz="2800" dirty="0">
            <a:latin typeface="Arial" panose="020B0604020202020204" pitchFamily="34" charset="0"/>
            <a:cs typeface="Arial" panose="020B0604020202020204" pitchFamily="34" charset="0"/>
          </a:endParaRPr>
        </a:p>
      </dgm:t>
    </dgm:pt>
    <dgm:pt modelId="{45728533-4A90-4E5E-AFFA-34941AA31FBA}" type="parTrans" cxnId="{EACDF5F4-7B20-48A1-BFF2-896A6E25F33B}">
      <dgm:prSet/>
      <dgm:spPr/>
      <dgm:t>
        <a:bodyPr/>
        <a:lstStyle/>
        <a:p>
          <a:endParaRPr lang="en-GB"/>
        </a:p>
      </dgm:t>
    </dgm:pt>
    <dgm:pt modelId="{EFEA9BC0-D188-4AA8-8CFB-FE2D27140D18}" type="sibTrans" cxnId="{EACDF5F4-7B20-48A1-BFF2-896A6E25F33B}">
      <dgm:prSet/>
      <dgm:spPr/>
      <dgm:t>
        <a:bodyPr/>
        <a:lstStyle/>
        <a:p>
          <a:endParaRPr lang="en-GB"/>
        </a:p>
      </dgm:t>
    </dgm:pt>
    <dgm:pt modelId="{2FA516BA-7491-4A33-9085-221A1798C8DB}">
      <dgm:prSet custT="1"/>
      <dgm:spPr/>
      <dgm:t>
        <a:bodyPr/>
        <a:lstStyle/>
        <a:p>
          <a:pPr algn="ctr"/>
          <a:r>
            <a:rPr lang="en-GB" sz="2800" dirty="0">
              <a:latin typeface="Arial" panose="020B0604020202020204" pitchFamily="34" charset="0"/>
              <a:cs typeface="Arial" panose="020B0604020202020204" pitchFamily="34" charset="0"/>
            </a:rPr>
            <a:t>Lecturers Name</a:t>
          </a:r>
          <a:br>
            <a:rPr lang="en-GB" sz="2800" dirty="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Zahra </a:t>
          </a:r>
          <a:r>
            <a:rPr lang="en-GB" sz="2800" dirty="0" err="1">
              <a:latin typeface="Arial" panose="020B0604020202020204" pitchFamily="34" charset="0"/>
              <a:cs typeface="Arial" panose="020B0604020202020204" pitchFamily="34" charset="0"/>
            </a:rPr>
            <a:t>Mohammadnazari</a:t>
          </a:r>
          <a:endParaRPr lang="en-GB" sz="2800" dirty="0">
            <a:latin typeface="Arial" panose="020B0604020202020204" pitchFamily="34" charset="0"/>
            <a:cs typeface="Arial" panose="020B0604020202020204" pitchFamily="34" charset="0"/>
          </a:endParaRPr>
        </a:p>
      </dgm:t>
    </dgm:pt>
    <dgm:pt modelId="{1DA85367-51A8-4BD2-B57E-0BDD46F03DDC}" type="parTrans" cxnId="{1C43AD36-5E55-4BA4-B3E0-8761DCC90728}">
      <dgm:prSet/>
      <dgm:spPr/>
      <dgm:t>
        <a:bodyPr/>
        <a:lstStyle/>
        <a:p>
          <a:endParaRPr lang="en-GB"/>
        </a:p>
      </dgm:t>
    </dgm:pt>
    <dgm:pt modelId="{A1FF53E7-1672-4634-A75C-51570D5DF74B}" type="sibTrans" cxnId="{1C43AD36-5E55-4BA4-B3E0-8761DCC90728}">
      <dgm:prSet/>
      <dgm:spPr/>
      <dgm:t>
        <a:bodyPr/>
        <a:lstStyle/>
        <a:p>
          <a:endParaRPr lang="en-GB"/>
        </a:p>
      </dgm:t>
    </dgm:pt>
    <dgm:pt modelId="{73DD5263-14E6-4F09-8FB4-9FE4AD2AF9A6}" type="pres">
      <dgm:prSet presAssocID="{AAF646C9-E1E1-401E-9DBB-B4B1DFFEDFB0}" presName="linear" presStyleCnt="0">
        <dgm:presLayoutVars>
          <dgm:animLvl val="lvl"/>
          <dgm:resizeHandles val="exact"/>
        </dgm:presLayoutVars>
      </dgm:prSet>
      <dgm:spPr/>
    </dgm:pt>
    <dgm:pt modelId="{CFE78FE3-7028-4CBB-BFE4-75418C692596}" type="pres">
      <dgm:prSet presAssocID="{092D3771-4C9A-40C0-9571-AB9B7CCDAABF}" presName="parentText" presStyleLbl="node1" presStyleIdx="0" presStyleCnt="2">
        <dgm:presLayoutVars>
          <dgm:chMax val="0"/>
          <dgm:bulletEnabled val="1"/>
        </dgm:presLayoutVars>
      </dgm:prSet>
      <dgm:spPr/>
    </dgm:pt>
    <dgm:pt modelId="{EAA2E367-9FC3-4075-A0BC-E8E398B9858F}" type="pres">
      <dgm:prSet presAssocID="{EFEA9BC0-D188-4AA8-8CFB-FE2D27140D18}" presName="spacer" presStyleCnt="0"/>
      <dgm:spPr/>
    </dgm:pt>
    <dgm:pt modelId="{31593829-E194-4696-A633-071C674ED4AE}" type="pres">
      <dgm:prSet presAssocID="{2FA516BA-7491-4A33-9085-221A1798C8DB}" presName="parentText" presStyleLbl="node1" presStyleIdx="1" presStyleCnt="2">
        <dgm:presLayoutVars>
          <dgm:chMax val="0"/>
          <dgm:bulletEnabled val="1"/>
        </dgm:presLayoutVars>
      </dgm:prSet>
      <dgm:spPr/>
    </dgm:pt>
  </dgm:ptLst>
  <dgm:cxnLst>
    <dgm:cxn modelId="{4787E421-662F-41CC-94CE-98C13E2C446A}" type="presOf" srcId="{AAF646C9-E1E1-401E-9DBB-B4B1DFFEDFB0}" destId="{73DD5263-14E6-4F09-8FB4-9FE4AD2AF9A6}" srcOrd="0" destOrd="0" presId="urn:microsoft.com/office/officeart/2005/8/layout/vList2"/>
    <dgm:cxn modelId="{316A152A-7DBE-4695-8BA4-F7EAC39A5584}" type="presOf" srcId="{092D3771-4C9A-40C0-9571-AB9B7CCDAABF}" destId="{CFE78FE3-7028-4CBB-BFE4-75418C692596}" srcOrd="0" destOrd="0" presId="urn:microsoft.com/office/officeart/2005/8/layout/vList2"/>
    <dgm:cxn modelId="{1C43AD36-5E55-4BA4-B3E0-8761DCC90728}" srcId="{AAF646C9-E1E1-401E-9DBB-B4B1DFFEDFB0}" destId="{2FA516BA-7491-4A33-9085-221A1798C8DB}" srcOrd="1" destOrd="0" parTransId="{1DA85367-51A8-4BD2-B57E-0BDD46F03DDC}" sibTransId="{A1FF53E7-1672-4634-A75C-51570D5DF74B}"/>
    <dgm:cxn modelId="{38E80086-C1F4-4C28-9026-BC592A9F940B}" type="presOf" srcId="{2FA516BA-7491-4A33-9085-221A1798C8DB}" destId="{31593829-E194-4696-A633-071C674ED4AE}" srcOrd="0" destOrd="0" presId="urn:microsoft.com/office/officeart/2005/8/layout/vList2"/>
    <dgm:cxn modelId="{EACDF5F4-7B20-48A1-BFF2-896A6E25F33B}" srcId="{AAF646C9-E1E1-401E-9DBB-B4B1DFFEDFB0}" destId="{092D3771-4C9A-40C0-9571-AB9B7CCDAABF}" srcOrd="0" destOrd="0" parTransId="{45728533-4A90-4E5E-AFFA-34941AA31FBA}" sibTransId="{EFEA9BC0-D188-4AA8-8CFB-FE2D27140D18}"/>
    <dgm:cxn modelId="{C0672EB4-CF8D-4CD0-B9BF-9C60988F825E}" type="presParOf" srcId="{73DD5263-14E6-4F09-8FB4-9FE4AD2AF9A6}" destId="{CFE78FE3-7028-4CBB-BFE4-75418C692596}" srcOrd="0" destOrd="0" presId="urn:microsoft.com/office/officeart/2005/8/layout/vList2"/>
    <dgm:cxn modelId="{D33552D9-A934-41A5-9C2F-09E6C74A17B8}" type="presParOf" srcId="{73DD5263-14E6-4F09-8FB4-9FE4AD2AF9A6}" destId="{EAA2E367-9FC3-4075-A0BC-E8E398B9858F}" srcOrd="1" destOrd="0" presId="urn:microsoft.com/office/officeart/2005/8/layout/vList2"/>
    <dgm:cxn modelId="{D6D12664-736D-4D1F-B5B0-0209184DA7C5}" type="presParOf" srcId="{73DD5263-14E6-4F09-8FB4-9FE4AD2AF9A6}" destId="{31593829-E194-4696-A633-071C674ED4A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5C2F7D-DC98-454A-B12B-1CE9CB9069A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8FA55C85-B579-4267-AAEA-B63244694955}">
      <dgm:prSet phldrT="[Text]"/>
      <dgm:spPr/>
      <dgm:t>
        <a:bodyPr/>
        <a:lstStyle/>
        <a:p>
          <a:r>
            <a:rPr lang="en-GB" dirty="0"/>
            <a:t>Student Number 2127717</a:t>
          </a:r>
        </a:p>
      </dgm:t>
    </dgm:pt>
    <dgm:pt modelId="{9B266220-F641-4237-8C76-6D59F42362A5}" type="parTrans" cxnId="{EB4FA415-24E7-4405-9CE2-5FBD75410E70}">
      <dgm:prSet/>
      <dgm:spPr/>
      <dgm:t>
        <a:bodyPr/>
        <a:lstStyle/>
        <a:p>
          <a:endParaRPr lang="en-GB"/>
        </a:p>
      </dgm:t>
    </dgm:pt>
    <dgm:pt modelId="{88692034-B9F3-4DFC-B1C3-BCD710572A49}" type="sibTrans" cxnId="{EB4FA415-24E7-4405-9CE2-5FBD75410E70}">
      <dgm:prSet/>
      <dgm:spPr/>
      <dgm:t>
        <a:bodyPr/>
        <a:lstStyle/>
        <a:p>
          <a:endParaRPr lang="en-GB"/>
        </a:p>
      </dgm:t>
    </dgm:pt>
    <dgm:pt modelId="{6E1D5F67-A19E-4D30-B6D7-C52B9ED52F12}">
      <dgm:prSet phldrT="[Text]" custT="1"/>
      <dgm:spPr/>
      <dgm:t>
        <a:bodyPr/>
        <a:lstStyle/>
        <a:p>
          <a:r>
            <a:rPr lang="en-GB" sz="1100" dirty="0"/>
            <a:t> </a:t>
          </a:r>
          <a:r>
            <a:rPr lang="en-GB" sz="1800" dirty="0">
              <a:latin typeface="Arial" panose="020B0604020202020204" pitchFamily="34" charset="0"/>
              <a:cs typeface="Arial" panose="020B0604020202020204" pitchFamily="34" charset="0"/>
            </a:rPr>
            <a:t>Cristian Eugen </a:t>
          </a:r>
          <a:r>
            <a:rPr lang="en-GB" sz="1800" dirty="0" err="1">
              <a:latin typeface="Arial" panose="020B0604020202020204" pitchFamily="34" charset="0"/>
              <a:cs typeface="Arial" panose="020B0604020202020204" pitchFamily="34" charset="0"/>
            </a:rPr>
            <a:t>Teaca</a:t>
          </a:r>
          <a:endParaRPr lang="en-GB" sz="1800" dirty="0">
            <a:latin typeface="Arial" panose="020B0604020202020204" pitchFamily="34" charset="0"/>
            <a:cs typeface="Arial" panose="020B0604020202020204" pitchFamily="34" charset="0"/>
          </a:endParaRPr>
        </a:p>
      </dgm:t>
    </dgm:pt>
    <dgm:pt modelId="{9BC5DD0C-74AC-44B8-95C6-BA3174AB4162}" type="parTrans" cxnId="{C675093E-3EE7-41FE-9A39-E027128FBDA5}">
      <dgm:prSet/>
      <dgm:spPr/>
      <dgm:t>
        <a:bodyPr/>
        <a:lstStyle/>
        <a:p>
          <a:endParaRPr lang="en-GB"/>
        </a:p>
      </dgm:t>
    </dgm:pt>
    <dgm:pt modelId="{A0066E3A-01DD-4C55-A1A0-DE987EDEC186}" type="sibTrans" cxnId="{C675093E-3EE7-41FE-9A39-E027128FBDA5}">
      <dgm:prSet/>
      <dgm:spPr/>
      <dgm:t>
        <a:bodyPr/>
        <a:lstStyle/>
        <a:p>
          <a:endParaRPr lang="en-GB"/>
        </a:p>
      </dgm:t>
    </dgm:pt>
    <dgm:pt modelId="{C1A51503-A6FE-475D-8F05-76D61419D96F}">
      <dgm:prSet phldrT="[Text]"/>
      <dgm:spPr/>
      <dgm:t>
        <a:bodyPr/>
        <a:lstStyle/>
        <a:p>
          <a:r>
            <a:rPr lang="en-GB" dirty="0"/>
            <a:t>Student Number 2127719</a:t>
          </a:r>
        </a:p>
      </dgm:t>
    </dgm:pt>
    <dgm:pt modelId="{240ABBBF-725B-4F85-BA58-EF4C41315FE3}" type="parTrans" cxnId="{912BD12E-84F5-4F1A-A664-1D67BC39118B}">
      <dgm:prSet/>
      <dgm:spPr/>
      <dgm:t>
        <a:bodyPr/>
        <a:lstStyle/>
        <a:p>
          <a:endParaRPr lang="en-GB"/>
        </a:p>
      </dgm:t>
    </dgm:pt>
    <dgm:pt modelId="{CFC68764-C51B-43F8-900F-B901D26B1BCB}" type="sibTrans" cxnId="{912BD12E-84F5-4F1A-A664-1D67BC39118B}">
      <dgm:prSet/>
      <dgm:spPr/>
      <dgm:t>
        <a:bodyPr/>
        <a:lstStyle/>
        <a:p>
          <a:endParaRPr lang="en-GB"/>
        </a:p>
      </dgm:t>
    </dgm:pt>
    <dgm:pt modelId="{671D12FF-16D4-419C-A71A-C6B0FCC7EB75}">
      <dgm:prSet phldrT="[Text]" custT="1"/>
      <dgm:spPr/>
      <dgm:t>
        <a:bodyPr/>
        <a:lstStyle/>
        <a:p>
          <a:r>
            <a:rPr lang="en-GB" sz="1100" dirty="0"/>
            <a:t> </a:t>
          </a:r>
          <a:r>
            <a:rPr lang="en-GB" sz="1800" dirty="0">
              <a:latin typeface="Arial" panose="020B0604020202020204" pitchFamily="34" charset="0"/>
              <a:cs typeface="Arial" panose="020B0604020202020204" pitchFamily="34" charset="0"/>
            </a:rPr>
            <a:t>Yanko </a:t>
          </a:r>
          <a:r>
            <a:rPr lang="en-GB" sz="1800" dirty="0" err="1">
              <a:latin typeface="Arial" panose="020B0604020202020204" pitchFamily="34" charset="0"/>
              <a:cs typeface="Arial" panose="020B0604020202020204" pitchFamily="34" charset="0"/>
            </a:rPr>
            <a:t>Yankov</a:t>
          </a:r>
          <a:endParaRPr lang="en-GB" sz="1800" dirty="0">
            <a:latin typeface="Arial" panose="020B0604020202020204" pitchFamily="34" charset="0"/>
            <a:cs typeface="Arial" panose="020B0604020202020204" pitchFamily="34" charset="0"/>
          </a:endParaRPr>
        </a:p>
      </dgm:t>
    </dgm:pt>
    <dgm:pt modelId="{79397F6E-B70E-43F3-B90F-20B013963D68}" type="parTrans" cxnId="{F5487822-C45C-474F-B3D7-90A83C4D2102}">
      <dgm:prSet/>
      <dgm:spPr/>
      <dgm:t>
        <a:bodyPr/>
        <a:lstStyle/>
        <a:p>
          <a:endParaRPr lang="en-GB"/>
        </a:p>
      </dgm:t>
    </dgm:pt>
    <dgm:pt modelId="{4E930B29-C43B-4ABD-926E-93E505D7B23B}" type="sibTrans" cxnId="{F5487822-C45C-474F-B3D7-90A83C4D2102}">
      <dgm:prSet/>
      <dgm:spPr/>
      <dgm:t>
        <a:bodyPr/>
        <a:lstStyle/>
        <a:p>
          <a:endParaRPr lang="en-GB"/>
        </a:p>
      </dgm:t>
    </dgm:pt>
    <dgm:pt modelId="{939B64E3-9001-4D3C-B8B4-47CA1CB5E470}">
      <dgm:prSet phldrT="[Text]" custT="1"/>
      <dgm:spPr/>
      <dgm:t>
        <a:bodyPr/>
        <a:lstStyle/>
        <a:p>
          <a:r>
            <a:rPr lang="en-GB" sz="1100" dirty="0"/>
            <a:t> </a:t>
          </a:r>
          <a:r>
            <a:rPr lang="en-GB" sz="1800" dirty="0">
              <a:latin typeface="Arial" panose="020B0604020202020204" pitchFamily="34" charset="0"/>
              <a:cs typeface="Arial" panose="020B0604020202020204" pitchFamily="34" charset="0"/>
            </a:rPr>
            <a:t>Cecilia </a:t>
          </a:r>
          <a:r>
            <a:rPr lang="en-GB" sz="1800" dirty="0" err="1">
              <a:latin typeface="Arial" panose="020B0604020202020204" pitchFamily="34" charset="0"/>
              <a:cs typeface="Arial" panose="020B0604020202020204" pitchFamily="34" charset="0"/>
            </a:rPr>
            <a:t>Teaca</a:t>
          </a:r>
          <a:endParaRPr lang="en-GB" sz="1800" dirty="0">
            <a:latin typeface="Arial" panose="020B0604020202020204" pitchFamily="34" charset="0"/>
            <a:cs typeface="Arial" panose="020B0604020202020204" pitchFamily="34" charset="0"/>
          </a:endParaRPr>
        </a:p>
      </dgm:t>
    </dgm:pt>
    <dgm:pt modelId="{95734176-577A-4463-A659-A2A7AE189685}" type="sibTrans" cxnId="{8D3D2E93-DDE4-4789-839B-819FC094DC51}">
      <dgm:prSet/>
      <dgm:spPr/>
      <dgm:t>
        <a:bodyPr/>
        <a:lstStyle/>
        <a:p>
          <a:endParaRPr lang="en-GB"/>
        </a:p>
      </dgm:t>
    </dgm:pt>
    <dgm:pt modelId="{4801603F-637F-431F-82CC-36F7784CD084}" type="parTrans" cxnId="{8D3D2E93-DDE4-4789-839B-819FC094DC51}">
      <dgm:prSet/>
      <dgm:spPr/>
      <dgm:t>
        <a:bodyPr/>
        <a:lstStyle/>
        <a:p>
          <a:endParaRPr lang="en-GB"/>
        </a:p>
      </dgm:t>
    </dgm:pt>
    <dgm:pt modelId="{2D39E326-58DD-41FE-A749-C1C95DA20DF0}">
      <dgm:prSet phldrT="[Text]"/>
      <dgm:spPr/>
      <dgm:t>
        <a:bodyPr/>
        <a:lstStyle/>
        <a:p>
          <a:r>
            <a:rPr lang="en-GB" dirty="0"/>
            <a:t>Student Number 2127550</a:t>
          </a:r>
        </a:p>
      </dgm:t>
    </dgm:pt>
    <dgm:pt modelId="{570F35DA-2DF2-4161-95BA-CB1B8BC3689B}" type="sibTrans" cxnId="{429B5EC5-3A62-4072-9245-AD6062247CD9}">
      <dgm:prSet/>
      <dgm:spPr/>
      <dgm:t>
        <a:bodyPr/>
        <a:lstStyle/>
        <a:p>
          <a:endParaRPr lang="en-GB"/>
        </a:p>
      </dgm:t>
    </dgm:pt>
    <dgm:pt modelId="{9DA1EA86-E17A-4CF2-8CE6-8520C965B4B5}" type="parTrans" cxnId="{429B5EC5-3A62-4072-9245-AD6062247CD9}">
      <dgm:prSet/>
      <dgm:spPr/>
      <dgm:t>
        <a:bodyPr/>
        <a:lstStyle/>
        <a:p>
          <a:endParaRPr lang="en-GB"/>
        </a:p>
      </dgm:t>
    </dgm:pt>
    <dgm:pt modelId="{441D35F7-0622-4F97-8858-C384FD8C5587}" type="pres">
      <dgm:prSet presAssocID="{AA5C2F7D-DC98-454A-B12B-1CE9CB9069AB}" presName="Name0" presStyleCnt="0">
        <dgm:presLayoutVars>
          <dgm:dir/>
          <dgm:animLvl val="lvl"/>
          <dgm:resizeHandles val="exact"/>
        </dgm:presLayoutVars>
      </dgm:prSet>
      <dgm:spPr/>
    </dgm:pt>
    <dgm:pt modelId="{CEB097A2-954F-49F2-9D84-888ED2C9D24A}" type="pres">
      <dgm:prSet presAssocID="{8FA55C85-B579-4267-AAEA-B63244694955}" presName="linNode" presStyleCnt="0"/>
      <dgm:spPr/>
    </dgm:pt>
    <dgm:pt modelId="{CA895252-BF4E-415E-9304-C43E6D4DD8CB}" type="pres">
      <dgm:prSet presAssocID="{8FA55C85-B579-4267-AAEA-B63244694955}" presName="parentText" presStyleLbl="node1" presStyleIdx="0" presStyleCnt="3" custLinFactNeighborX="0" custLinFactNeighborY="-151">
        <dgm:presLayoutVars>
          <dgm:chMax val="1"/>
          <dgm:bulletEnabled val="1"/>
        </dgm:presLayoutVars>
      </dgm:prSet>
      <dgm:spPr/>
    </dgm:pt>
    <dgm:pt modelId="{FAD557D0-9267-4285-BF44-9E607D057568}" type="pres">
      <dgm:prSet presAssocID="{8FA55C85-B579-4267-AAEA-B63244694955}" presName="descendantText" presStyleLbl="alignAccFollowNode1" presStyleIdx="0" presStyleCnt="3">
        <dgm:presLayoutVars>
          <dgm:bulletEnabled val="1"/>
        </dgm:presLayoutVars>
      </dgm:prSet>
      <dgm:spPr/>
    </dgm:pt>
    <dgm:pt modelId="{CD8BF241-4811-4D74-8403-BD4F44731E45}" type="pres">
      <dgm:prSet presAssocID="{88692034-B9F3-4DFC-B1C3-BCD710572A49}" presName="sp" presStyleCnt="0"/>
      <dgm:spPr/>
    </dgm:pt>
    <dgm:pt modelId="{8A504A33-ECC9-40C3-9847-15DB3DF7B0B2}" type="pres">
      <dgm:prSet presAssocID="{C1A51503-A6FE-475D-8F05-76D61419D96F}" presName="linNode" presStyleCnt="0"/>
      <dgm:spPr/>
    </dgm:pt>
    <dgm:pt modelId="{BFE0B49C-397B-47E5-8212-A092ABBACC94}" type="pres">
      <dgm:prSet presAssocID="{C1A51503-A6FE-475D-8F05-76D61419D96F}" presName="parentText" presStyleLbl="node1" presStyleIdx="1" presStyleCnt="3">
        <dgm:presLayoutVars>
          <dgm:chMax val="1"/>
          <dgm:bulletEnabled val="1"/>
        </dgm:presLayoutVars>
      </dgm:prSet>
      <dgm:spPr/>
    </dgm:pt>
    <dgm:pt modelId="{6F288F84-F357-43DC-961C-C11D0407060C}" type="pres">
      <dgm:prSet presAssocID="{C1A51503-A6FE-475D-8F05-76D61419D96F}" presName="descendantText" presStyleLbl="alignAccFollowNode1" presStyleIdx="1" presStyleCnt="3">
        <dgm:presLayoutVars>
          <dgm:bulletEnabled val="1"/>
        </dgm:presLayoutVars>
      </dgm:prSet>
      <dgm:spPr/>
    </dgm:pt>
    <dgm:pt modelId="{5144A2C1-EAF5-4B20-B2EB-36605E747AF8}" type="pres">
      <dgm:prSet presAssocID="{CFC68764-C51B-43F8-900F-B901D26B1BCB}" presName="sp" presStyleCnt="0"/>
      <dgm:spPr/>
    </dgm:pt>
    <dgm:pt modelId="{6B367DE9-B052-4D37-8AE1-A48D77F39089}" type="pres">
      <dgm:prSet presAssocID="{2D39E326-58DD-41FE-A749-C1C95DA20DF0}" presName="linNode" presStyleCnt="0"/>
      <dgm:spPr/>
    </dgm:pt>
    <dgm:pt modelId="{43DDD48A-520B-434C-BB6B-9C53B8529CE0}" type="pres">
      <dgm:prSet presAssocID="{2D39E326-58DD-41FE-A749-C1C95DA20DF0}" presName="parentText" presStyleLbl="node1" presStyleIdx="2" presStyleCnt="3">
        <dgm:presLayoutVars>
          <dgm:chMax val="1"/>
          <dgm:bulletEnabled val="1"/>
        </dgm:presLayoutVars>
      </dgm:prSet>
      <dgm:spPr/>
    </dgm:pt>
    <dgm:pt modelId="{FBC373F4-FF1A-43F8-81AC-F525D294DD0A}" type="pres">
      <dgm:prSet presAssocID="{2D39E326-58DD-41FE-A749-C1C95DA20DF0}" presName="descendantText" presStyleLbl="alignAccFollowNode1" presStyleIdx="2" presStyleCnt="3">
        <dgm:presLayoutVars>
          <dgm:bulletEnabled val="1"/>
        </dgm:presLayoutVars>
      </dgm:prSet>
      <dgm:spPr/>
    </dgm:pt>
  </dgm:ptLst>
  <dgm:cxnLst>
    <dgm:cxn modelId="{626ADC14-BA3E-47C2-BC39-B4D7A033798A}" type="presOf" srcId="{6E1D5F67-A19E-4D30-B6D7-C52B9ED52F12}" destId="{FAD557D0-9267-4285-BF44-9E607D057568}" srcOrd="0" destOrd="0" presId="urn:microsoft.com/office/officeart/2005/8/layout/vList5"/>
    <dgm:cxn modelId="{EB4FA415-24E7-4405-9CE2-5FBD75410E70}" srcId="{AA5C2F7D-DC98-454A-B12B-1CE9CB9069AB}" destId="{8FA55C85-B579-4267-AAEA-B63244694955}" srcOrd="0" destOrd="0" parTransId="{9B266220-F641-4237-8C76-6D59F42362A5}" sibTransId="{88692034-B9F3-4DFC-B1C3-BCD710572A49}"/>
    <dgm:cxn modelId="{F5487822-C45C-474F-B3D7-90A83C4D2102}" srcId="{2D39E326-58DD-41FE-A749-C1C95DA20DF0}" destId="{671D12FF-16D4-419C-A71A-C6B0FCC7EB75}" srcOrd="0" destOrd="0" parTransId="{79397F6E-B70E-43F3-B90F-20B013963D68}" sibTransId="{4E930B29-C43B-4ABD-926E-93E505D7B23B}"/>
    <dgm:cxn modelId="{912BD12E-84F5-4F1A-A664-1D67BC39118B}" srcId="{AA5C2F7D-DC98-454A-B12B-1CE9CB9069AB}" destId="{C1A51503-A6FE-475D-8F05-76D61419D96F}" srcOrd="1" destOrd="0" parTransId="{240ABBBF-725B-4F85-BA58-EF4C41315FE3}" sibTransId="{CFC68764-C51B-43F8-900F-B901D26B1BCB}"/>
    <dgm:cxn modelId="{C675093E-3EE7-41FE-9A39-E027128FBDA5}" srcId="{8FA55C85-B579-4267-AAEA-B63244694955}" destId="{6E1D5F67-A19E-4D30-B6D7-C52B9ED52F12}" srcOrd="0" destOrd="0" parTransId="{9BC5DD0C-74AC-44B8-95C6-BA3174AB4162}" sibTransId="{A0066E3A-01DD-4C55-A1A0-DE987EDEC186}"/>
    <dgm:cxn modelId="{F3C6E648-3CF0-42B0-8CBD-477F71FD3D7E}" type="presOf" srcId="{671D12FF-16D4-419C-A71A-C6B0FCC7EB75}" destId="{FBC373F4-FF1A-43F8-81AC-F525D294DD0A}" srcOrd="0" destOrd="0" presId="urn:microsoft.com/office/officeart/2005/8/layout/vList5"/>
    <dgm:cxn modelId="{2C8E1C81-AE12-4228-997A-A4DFEDF1B605}" type="presOf" srcId="{C1A51503-A6FE-475D-8F05-76D61419D96F}" destId="{BFE0B49C-397B-47E5-8212-A092ABBACC94}" srcOrd="0" destOrd="0" presId="urn:microsoft.com/office/officeart/2005/8/layout/vList5"/>
    <dgm:cxn modelId="{8D3D2E93-DDE4-4789-839B-819FC094DC51}" srcId="{C1A51503-A6FE-475D-8F05-76D61419D96F}" destId="{939B64E3-9001-4D3C-B8B4-47CA1CB5E470}" srcOrd="0" destOrd="0" parTransId="{4801603F-637F-431F-82CC-36F7784CD084}" sibTransId="{95734176-577A-4463-A659-A2A7AE189685}"/>
    <dgm:cxn modelId="{90FBA3A7-110C-4F09-B650-5463DA1578A1}" type="presOf" srcId="{939B64E3-9001-4D3C-B8B4-47CA1CB5E470}" destId="{6F288F84-F357-43DC-961C-C11D0407060C}" srcOrd="0" destOrd="0" presId="urn:microsoft.com/office/officeart/2005/8/layout/vList5"/>
    <dgm:cxn modelId="{429B5EC5-3A62-4072-9245-AD6062247CD9}" srcId="{AA5C2F7D-DC98-454A-B12B-1CE9CB9069AB}" destId="{2D39E326-58DD-41FE-A749-C1C95DA20DF0}" srcOrd="2" destOrd="0" parTransId="{9DA1EA86-E17A-4CF2-8CE6-8520C965B4B5}" sibTransId="{570F35DA-2DF2-4161-95BA-CB1B8BC3689B}"/>
    <dgm:cxn modelId="{68F836D6-BA53-456A-B45E-C1023A482FE0}" type="presOf" srcId="{AA5C2F7D-DC98-454A-B12B-1CE9CB9069AB}" destId="{441D35F7-0622-4F97-8858-C384FD8C5587}" srcOrd="0" destOrd="0" presId="urn:microsoft.com/office/officeart/2005/8/layout/vList5"/>
    <dgm:cxn modelId="{712CCEE6-768E-4C9B-8C9F-CE66227F2132}" type="presOf" srcId="{8FA55C85-B579-4267-AAEA-B63244694955}" destId="{CA895252-BF4E-415E-9304-C43E6D4DD8CB}" srcOrd="0" destOrd="0" presId="urn:microsoft.com/office/officeart/2005/8/layout/vList5"/>
    <dgm:cxn modelId="{022883E7-7D7D-4D53-9E33-892AD927B891}" type="presOf" srcId="{2D39E326-58DD-41FE-A749-C1C95DA20DF0}" destId="{43DDD48A-520B-434C-BB6B-9C53B8529CE0}" srcOrd="0" destOrd="0" presId="urn:microsoft.com/office/officeart/2005/8/layout/vList5"/>
    <dgm:cxn modelId="{81070375-5BEC-4A87-BF79-DF4CC5A19FBD}" type="presParOf" srcId="{441D35F7-0622-4F97-8858-C384FD8C5587}" destId="{CEB097A2-954F-49F2-9D84-888ED2C9D24A}" srcOrd="0" destOrd="0" presId="urn:microsoft.com/office/officeart/2005/8/layout/vList5"/>
    <dgm:cxn modelId="{8215743C-EF6C-41D1-9B39-7AD5640DB097}" type="presParOf" srcId="{CEB097A2-954F-49F2-9D84-888ED2C9D24A}" destId="{CA895252-BF4E-415E-9304-C43E6D4DD8CB}" srcOrd="0" destOrd="0" presId="urn:microsoft.com/office/officeart/2005/8/layout/vList5"/>
    <dgm:cxn modelId="{FB2AE91A-CB53-45EC-9879-6172385ADC42}" type="presParOf" srcId="{CEB097A2-954F-49F2-9D84-888ED2C9D24A}" destId="{FAD557D0-9267-4285-BF44-9E607D057568}" srcOrd="1" destOrd="0" presId="urn:microsoft.com/office/officeart/2005/8/layout/vList5"/>
    <dgm:cxn modelId="{021EE5F2-FB7E-41B9-9B2B-428FE6E18E49}" type="presParOf" srcId="{441D35F7-0622-4F97-8858-C384FD8C5587}" destId="{CD8BF241-4811-4D74-8403-BD4F44731E45}" srcOrd="1" destOrd="0" presId="urn:microsoft.com/office/officeart/2005/8/layout/vList5"/>
    <dgm:cxn modelId="{5D2AA4B0-8FEC-40EA-98C3-4DF3BA98652F}" type="presParOf" srcId="{441D35F7-0622-4F97-8858-C384FD8C5587}" destId="{8A504A33-ECC9-40C3-9847-15DB3DF7B0B2}" srcOrd="2" destOrd="0" presId="urn:microsoft.com/office/officeart/2005/8/layout/vList5"/>
    <dgm:cxn modelId="{B7206220-A24C-4E33-AA09-1ECB2A1F3D8A}" type="presParOf" srcId="{8A504A33-ECC9-40C3-9847-15DB3DF7B0B2}" destId="{BFE0B49C-397B-47E5-8212-A092ABBACC94}" srcOrd="0" destOrd="0" presId="urn:microsoft.com/office/officeart/2005/8/layout/vList5"/>
    <dgm:cxn modelId="{699BD864-06A6-4A2B-B45A-23A6399B5192}" type="presParOf" srcId="{8A504A33-ECC9-40C3-9847-15DB3DF7B0B2}" destId="{6F288F84-F357-43DC-961C-C11D0407060C}" srcOrd="1" destOrd="0" presId="urn:microsoft.com/office/officeart/2005/8/layout/vList5"/>
    <dgm:cxn modelId="{2416D8E0-E482-489C-9ED3-58AD12AD0E54}" type="presParOf" srcId="{441D35F7-0622-4F97-8858-C384FD8C5587}" destId="{5144A2C1-EAF5-4B20-B2EB-36605E747AF8}" srcOrd="3" destOrd="0" presId="urn:microsoft.com/office/officeart/2005/8/layout/vList5"/>
    <dgm:cxn modelId="{7246ABB2-ECF6-4937-AC89-C98EE222A72E}" type="presParOf" srcId="{441D35F7-0622-4F97-8858-C384FD8C5587}" destId="{6B367DE9-B052-4D37-8AE1-A48D77F39089}" srcOrd="4" destOrd="0" presId="urn:microsoft.com/office/officeart/2005/8/layout/vList5"/>
    <dgm:cxn modelId="{36AF2AAA-99CD-415D-A3C4-366E1322F700}" type="presParOf" srcId="{6B367DE9-B052-4D37-8AE1-A48D77F39089}" destId="{43DDD48A-520B-434C-BB6B-9C53B8529CE0}" srcOrd="0" destOrd="0" presId="urn:microsoft.com/office/officeart/2005/8/layout/vList5"/>
    <dgm:cxn modelId="{7363F74C-443C-49DC-986C-608FDE864AE2}" type="presParOf" srcId="{6B367DE9-B052-4D37-8AE1-A48D77F39089}" destId="{FBC373F4-FF1A-43F8-81AC-F525D294DD0A}"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9275E4-BC12-4749-92BD-32AA52C67EA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C440A896-2C0D-456F-AE3D-1424A9B8AAAF}">
      <dgm:prSet custT="1"/>
      <dgm:spPr/>
      <dgm:t>
        <a:bodyPr/>
        <a:lstStyle/>
        <a:p>
          <a:pPr algn="ctr"/>
          <a:r>
            <a:rPr lang="en-GB" sz="2800" dirty="0">
              <a:latin typeface="Arial" panose="020B0604020202020204" pitchFamily="34" charset="0"/>
              <a:cs typeface="Arial" panose="020B0604020202020204" pitchFamily="34" charset="0"/>
            </a:rPr>
            <a:t>Table of Content</a:t>
          </a:r>
        </a:p>
      </dgm:t>
    </dgm:pt>
    <dgm:pt modelId="{FEB18A99-C119-4B4E-94AD-3414B385684F}" type="parTrans" cxnId="{3C0D16E2-FCFE-4597-AFD6-0E8E02386F98}">
      <dgm:prSet/>
      <dgm:spPr/>
      <dgm:t>
        <a:bodyPr/>
        <a:lstStyle/>
        <a:p>
          <a:endParaRPr lang="en-GB"/>
        </a:p>
      </dgm:t>
    </dgm:pt>
    <dgm:pt modelId="{A64F67E6-A4E3-439E-85EA-9A1D7BAD6EFB}" type="sibTrans" cxnId="{3C0D16E2-FCFE-4597-AFD6-0E8E02386F98}">
      <dgm:prSet/>
      <dgm:spPr/>
      <dgm:t>
        <a:bodyPr/>
        <a:lstStyle/>
        <a:p>
          <a:endParaRPr lang="en-GB"/>
        </a:p>
      </dgm:t>
    </dgm:pt>
    <dgm:pt modelId="{2AE79342-5076-4EDF-9546-0A1DDDB5F97A}" type="pres">
      <dgm:prSet presAssocID="{C39275E4-BC12-4749-92BD-32AA52C67EAD}" presName="linear" presStyleCnt="0">
        <dgm:presLayoutVars>
          <dgm:animLvl val="lvl"/>
          <dgm:resizeHandles val="exact"/>
        </dgm:presLayoutVars>
      </dgm:prSet>
      <dgm:spPr/>
    </dgm:pt>
    <dgm:pt modelId="{028E3E70-0500-48B4-9D1F-BF2552ED0485}" type="pres">
      <dgm:prSet presAssocID="{C440A896-2C0D-456F-AE3D-1424A9B8AAAF}" presName="parentText" presStyleLbl="node1" presStyleIdx="0" presStyleCnt="1">
        <dgm:presLayoutVars>
          <dgm:chMax val="0"/>
          <dgm:bulletEnabled val="1"/>
        </dgm:presLayoutVars>
      </dgm:prSet>
      <dgm:spPr/>
    </dgm:pt>
  </dgm:ptLst>
  <dgm:cxnLst>
    <dgm:cxn modelId="{497D96A9-A9EC-4B39-9675-3997615881AC}" type="presOf" srcId="{C39275E4-BC12-4749-92BD-32AA52C67EAD}" destId="{2AE79342-5076-4EDF-9546-0A1DDDB5F97A}" srcOrd="0" destOrd="0" presId="urn:microsoft.com/office/officeart/2005/8/layout/vList2"/>
    <dgm:cxn modelId="{3C0D16E2-FCFE-4597-AFD6-0E8E02386F98}" srcId="{C39275E4-BC12-4749-92BD-32AA52C67EAD}" destId="{C440A896-2C0D-456F-AE3D-1424A9B8AAAF}" srcOrd="0" destOrd="0" parTransId="{FEB18A99-C119-4B4E-94AD-3414B385684F}" sibTransId="{A64F67E6-A4E3-439E-85EA-9A1D7BAD6EFB}"/>
    <dgm:cxn modelId="{C79DD1EB-E6F0-4579-89FA-21BBA34C71B1}" type="presOf" srcId="{C440A896-2C0D-456F-AE3D-1424A9B8AAAF}" destId="{028E3E70-0500-48B4-9D1F-BF2552ED0485}" srcOrd="0" destOrd="0" presId="urn:microsoft.com/office/officeart/2005/8/layout/vList2"/>
    <dgm:cxn modelId="{62FAD205-1F1F-43BF-9A72-3A8176E285A2}" type="presParOf" srcId="{2AE79342-5076-4EDF-9546-0A1DDDB5F97A}" destId="{028E3E70-0500-48B4-9D1F-BF2552ED048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B013371-B424-4E2A-85B0-8ED6F70A95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3D98816B-7EB3-4DC0-83A0-C1A9A20B0CE3}">
      <dgm:prSet custT="1"/>
      <dgm:spPr/>
      <dgm:t>
        <a:bodyPr/>
        <a:lstStyle/>
        <a:p>
          <a:pPr algn="ctr"/>
          <a:r>
            <a:rPr lang="en-GB" sz="2800" dirty="0">
              <a:latin typeface="Arial" panose="020B0604020202020204" pitchFamily="34" charset="0"/>
              <a:cs typeface="Arial" panose="020B0604020202020204" pitchFamily="34" charset="0"/>
            </a:rPr>
            <a:t>Introduction</a:t>
          </a:r>
          <a:br>
            <a:rPr lang="en-GB" sz="2800" dirty="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Are students confident in using technology to collaborate?</a:t>
          </a:r>
        </a:p>
      </dgm:t>
    </dgm:pt>
    <dgm:pt modelId="{10B02FC0-470F-43DA-BC96-DD95369426D3}" type="parTrans" cxnId="{C6B83718-DCC6-4CA8-8383-DE7F8206C99C}">
      <dgm:prSet/>
      <dgm:spPr/>
      <dgm:t>
        <a:bodyPr/>
        <a:lstStyle/>
        <a:p>
          <a:endParaRPr lang="en-GB"/>
        </a:p>
      </dgm:t>
    </dgm:pt>
    <dgm:pt modelId="{9D5E9EDA-8409-4BA5-8CA3-0F4C03E04498}" type="sibTrans" cxnId="{C6B83718-DCC6-4CA8-8383-DE7F8206C99C}">
      <dgm:prSet/>
      <dgm:spPr/>
      <dgm:t>
        <a:bodyPr/>
        <a:lstStyle/>
        <a:p>
          <a:endParaRPr lang="en-GB"/>
        </a:p>
      </dgm:t>
    </dgm:pt>
    <dgm:pt modelId="{9D5D6929-3EEB-45C9-ABC4-21B5334E9712}" type="pres">
      <dgm:prSet presAssocID="{CB013371-B424-4E2A-85B0-8ED6F70A9511}" presName="linear" presStyleCnt="0">
        <dgm:presLayoutVars>
          <dgm:animLvl val="lvl"/>
          <dgm:resizeHandles val="exact"/>
        </dgm:presLayoutVars>
      </dgm:prSet>
      <dgm:spPr/>
    </dgm:pt>
    <dgm:pt modelId="{61F43860-650B-471D-A51D-2E65FCACDDDF}" type="pres">
      <dgm:prSet presAssocID="{3D98816B-7EB3-4DC0-83A0-C1A9A20B0CE3}" presName="parentText" presStyleLbl="node1" presStyleIdx="0" presStyleCnt="1">
        <dgm:presLayoutVars>
          <dgm:chMax val="0"/>
          <dgm:bulletEnabled val="1"/>
        </dgm:presLayoutVars>
      </dgm:prSet>
      <dgm:spPr/>
    </dgm:pt>
  </dgm:ptLst>
  <dgm:cxnLst>
    <dgm:cxn modelId="{31987200-EBB9-44D1-8993-C0EF88B4C68E}" type="presOf" srcId="{3D98816B-7EB3-4DC0-83A0-C1A9A20B0CE3}" destId="{61F43860-650B-471D-A51D-2E65FCACDDDF}" srcOrd="0" destOrd="0" presId="urn:microsoft.com/office/officeart/2005/8/layout/vList2"/>
    <dgm:cxn modelId="{C6B83718-DCC6-4CA8-8383-DE7F8206C99C}" srcId="{CB013371-B424-4E2A-85B0-8ED6F70A9511}" destId="{3D98816B-7EB3-4DC0-83A0-C1A9A20B0CE3}" srcOrd="0" destOrd="0" parTransId="{10B02FC0-470F-43DA-BC96-DD95369426D3}" sibTransId="{9D5E9EDA-8409-4BA5-8CA3-0F4C03E04498}"/>
    <dgm:cxn modelId="{A8B327AE-3171-4580-8908-C59145FC5A1F}" type="presOf" srcId="{CB013371-B424-4E2A-85B0-8ED6F70A9511}" destId="{9D5D6929-3EEB-45C9-ABC4-21B5334E9712}" srcOrd="0" destOrd="0" presId="urn:microsoft.com/office/officeart/2005/8/layout/vList2"/>
    <dgm:cxn modelId="{149F1E2F-E4F6-4241-BA50-0B887C8A5569}" type="presParOf" srcId="{9D5D6929-3EEB-45C9-ABC4-21B5334E9712}" destId="{61F43860-650B-471D-A51D-2E65FCACDDD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025F4B8-DBC1-450B-AABA-5D237C42207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84387F62-2220-4C98-9E4F-74B4D7CCABC0}">
      <dgm:prSet custT="1"/>
      <dgm:spPr/>
      <dgm:t>
        <a:bodyPr/>
        <a:lstStyle/>
        <a:p>
          <a:pPr algn="ctr"/>
          <a:r>
            <a:rPr lang="en-US" sz="2800" dirty="0">
              <a:latin typeface="Arial" panose="020B0604020202020204" pitchFamily="34" charset="0"/>
              <a:cs typeface="Arial" panose="020B0604020202020204" pitchFamily="34" charset="0"/>
            </a:rPr>
            <a:t>Rationale</a:t>
          </a:r>
          <a:endParaRPr lang="en-GB" sz="2800" dirty="0">
            <a:latin typeface="Arial" panose="020B0604020202020204" pitchFamily="34" charset="0"/>
            <a:cs typeface="Arial" panose="020B0604020202020204" pitchFamily="34" charset="0"/>
          </a:endParaRPr>
        </a:p>
      </dgm:t>
    </dgm:pt>
    <dgm:pt modelId="{C3A93617-1F1A-4841-8B1F-6F3310DE7B6F}" type="parTrans" cxnId="{80601304-29EB-4F15-AF85-109D7FA31B5F}">
      <dgm:prSet/>
      <dgm:spPr/>
      <dgm:t>
        <a:bodyPr/>
        <a:lstStyle/>
        <a:p>
          <a:endParaRPr lang="en-GB"/>
        </a:p>
      </dgm:t>
    </dgm:pt>
    <dgm:pt modelId="{AD357771-41D7-40AB-BBE3-840D783B8A63}" type="sibTrans" cxnId="{80601304-29EB-4F15-AF85-109D7FA31B5F}">
      <dgm:prSet/>
      <dgm:spPr/>
      <dgm:t>
        <a:bodyPr/>
        <a:lstStyle/>
        <a:p>
          <a:endParaRPr lang="en-GB"/>
        </a:p>
      </dgm:t>
    </dgm:pt>
    <dgm:pt modelId="{3EA93967-9F80-4A7F-9577-43EC70784C10}" type="pres">
      <dgm:prSet presAssocID="{D025F4B8-DBC1-450B-AABA-5D237C422070}" presName="linear" presStyleCnt="0">
        <dgm:presLayoutVars>
          <dgm:animLvl val="lvl"/>
          <dgm:resizeHandles val="exact"/>
        </dgm:presLayoutVars>
      </dgm:prSet>
      <dgm:spPr/>
    </dgm:pt>
    <dgm:pt modelId="{608C76C9-2A8A-4F3D-A26B-E5519CE6FB27}" type="pres">
      <dgm:prSet presAssocID="{84387F62-2220-4C98-9E4F-74B4D7CCABC0}" presName="parentText" presStyleLbl="node1" presStyleIdx="0" presStyleCnt="1">
        <dgm:presLayoutVars>
          <dgm:chMax val="0"/>
          <dgm:bulletEnabled val="1"/>
        </dgm:presLayoutVars>
      </dgm:prSet>
      <dgm:spPr/>
    </dgm:pt>
  </dgm:ptLst>
  <dgm:cxnLst>
    <dgm:cxn modelId="{80601304-29EB-4F15-AF85-109D7FA31B5F}" srcId="{D025F4B8-DBC1-450B-AABA-5D237C422070}" destId="{84387F62-2220-4C98-9E4F-74B4D7CCABC0}" srcOrd="0" destOrd="0" parTransId="{C3A93617-1F1A-4841-8B1F-6F3310DE7B6F}" sibTransId="{AD357771-41D7-40AB-BBE3-840D783B8A63}"/>
    <dgm:cxn modelId="{BD9664BD-858F-4F37-ABE2-F5D5497C6416}" type="presOf" srcId="{D025F4B8-DBC1-450B-AABA-5D237C422070}" destId="{3EA93967-9F80-4A7F-9577-43EC70784C10}" srcOrd="0" destOrd="0" presId="urn:microsoft.com/office/officeart/2005/8/layout/vList2"/>
    <dgm:cxn modelId="{B503E6E2-D5AF-4D69-B443-8CDF0FC08480}" type="presOf" srcId="{84387F62-2220-4C98-9E4F-74B4D7CCABC0}" destId="{608C76C9-2A8A-4F3D-A26B-E5519CE6FB27}" srcOrd="0" destOrd="0" presId="urn:microsoft.com/office/officeart/2005/8/layout/vList2"/>
    <dgm:cxn modelId="{DDA4801A-71F4-4235-AAE9-8E06678B1700}" type="presParOf" srcId="{3EA93967-9F80-4A7F-9577-43EC70784C10}" destId="{608C76C9-2A8A-4F3D-A26B-E5519CE6FB2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F961654-8481-4F09-9E19-28E6CE8DFA0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144835A8-E661-41FA-B313-47B8EB665A84}">
      <dgm:prSet custT="1"/>
      <dgm:spPr/>
      <dgm:t>
        <a:bodyPr/>
        <a:lstStyle/>
        <a:p>
          <a:pPr algn="ctr"/>
          <a:r>
            <a:rPr lang="en-US" sz="2800" dirty="0">
              <a:latin typeface="Arial" panose="020B0604020202020204" pitchFamily="34" charset="0"/>
              <a:cs typeface="Arial" panose="020B0604020202020204" pitchFamily="34" charset="0"/>
            </a:rPr>
            <a:t>Proposed Method</a:t>
          </a:r>
        </a:p>
      </dgm:t>
    </dgm:pt>
    <dgm:pt modelId="{08179CAF-27D8-4BA6-BA84-64FA7C99FE06}" type="parTrans" cxnId="{F8BAB5E4-63C2-46B1-A172-CF36B4BD8B9E}">
      <dgm:prSet/>
      <dgm:spPr/>
      <dgm:t>
        <a:bodyPr/>
        <a:lstStyle/>
        <a:p>
          <a:endParaRPr lang="en-GB"/>
        </a:p>
      </dgm:t>
    </dgm:pt>
    <dgm:pt modelId="{3DBB6B0C-7871-493B-9A8A-45D31A9091A3}" type="sibTrans" cxnId="{F8BAB5E4-63C2-46B1-A172-CF36B4BD8B9E}">
      <dgm:prSet/>
      <dgm:spPr/>
      <dgm:t>
        <a:bodyPr/>
        <a:lstStyle/>
        <a:p>
          <a:endParaRPr lang="en-GB"/>
        </a:p>
      </dgm:t>
    </dgm:pt>
    <dgm:pt modelId="{CB2F0A52-3C84-43DB-90FF-EA46EF25FB89}" type="pres">
      <dgm:prSet presAssocID="{0F961654-8481-4F09-9E19-28E6CE8DFA0A}" presName="linear" presStyleCnt="0">
        <dgm:presLayoutVars>
          <dgm:animLvl val="lvl"/>
          <dgm:resizeHandles val="exact"/>
        </dgm:presLayoutVars>
      </dgm:prSet>
      <dgm:spPr/>
    </dgm:pt>
    <dgm:pt modelId="{5E4482E0-7EAE-4FE4-94C9-8699D1B3879F}" type="pres">
      <dgm:prSet presAssocID="{144835A8-E661-41FA-B313-47B8EB665A84}" presName="parentText" presStyleLbl="node1" presStyleIdx="0" presStyleCnt="1">
        <dgm:presLayoutVars>
          <dgm:chMax val="0"/>
          <dgm:bulletEnabled val="1"/>
        </dgm:presLayoutVars>
      </dgm:prSet>
      <dgm:spPr/>
    </dgm:pt>
  </dgm:ptLst>
  <dgm:cxnLst>
    <dgm:cxn modelId="{5A81C1AA-85F5-47CC-B4A3-F79F6300FAF7}" type="presOf" srcId="{144835A8-E661-41FA-B313-47B8EB665A84}" destId="{5E4482E0-7EAE-4FE4-94C9-8699D1B3879F}" srcOrd="0" destOrd="0" presId="urn:microsoft.com/office/officeart/2005/8/layout/vList2"/>
    <dgm:cxn modelId="{F8BAB5E4-63C2-46B1-A172-CF36B4BD8B9E}" srcId="{0F961654-8481-4F09-9E19-28E6CE8DFA0A}" destId="{144835A8-E661-41FA-B313-47B8EB665A84}" srcOrd="0" destOrd="0" parTransId="{08179CAF-27D8-4BA6-BA84-64FA7C99FE06}" sibTransId="{3DBB6B0C-7871-493B-9A8A-45D31A9091A3}"/>
    <dgm:cxn modelId="{8E8340F2-7A77-4ABD-8453-59D1830F55B8}" type="presOf" srcId="{0F961654-8481-4F09-9E19-28E6CE8DFA0A}" destId="{CB2F0A52-3C84-43DB-90FF-EA46EF25FB89}" srcOrd="0" destOrd="0" presId="urn:microsoft.com/office/officeart/2005/8/layout/vList2"/>
    <dgm:cxn modelId="{481207F1-9F49-4D31-BBA3-10EB63058CB8}" type="presParOf" srcId="{CB2F0A52-3C84-43DB-90FF-EA46EF25FB89}" destId="{5E4482E0-7EAE-4FE4-94C9-8699D1B3879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0F4A823-FB6B-461A-B7B5-B8CB64CDBCC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F8EBACF0-AE47-4D4F-925F-B0D067F4B3D3}">
      <dgm:prSet custT="1"/>
      <dgm:spPr/>
      <dgm:t>
        <a:bodyPr/>
        <a:lstStyle/>
        <a:p>
          <a:pPr algn="ctr"/>
          <a:r>
            <a:rPr lang="en-GB" sz="2800" dirty="0">
              <a:latin typeface="Arial" panose="020B0604020202020204" pitchFamily="34" charset="0"/>
              <a:cs typeface="Arial" panose="020B0604020202020204" pitchFamily="34" charset="0"/>
            </a:rPr>
            <a:t>Ethical Considerations</a:t>
          </a:r>
        </a:p>
      </dgm:t>
    </dgm:pt>
    <dgm:pt modelId="{4B102591-1F7B-4030-A06E-D5A1ACD29876}" type="parTrans" cxnId="{DF66277C-7267-432C-A915-81D360423EA1}">
      <dgm:prSet/>
      <dgm:spPr/>
      <dgm:t>
        <a:bodyPr/>
        <a:lstStyle/>
        <a:p>
          <a:endParaRPr lang="en-GB"/>
        </a:p>
      </dgm:t>
    </dgm:pt>
    <dgm:pt modelId="{285BF0A8-32AD-4016-8A66-9AEBE44AA527}" type="sibTrans" cxnId="{DF66277C-7267-432C-A915-81D360423EA1}">
      <dgm:prSet/>
      <dgm:spPr/>
      <dgm:t>
        <a:bodyPr/>
        <a:lstStyle/>
        <a:p>
          <a:endParaRPr lang="en-GB"/>
        </a:p>
      </dgm:t>
    </dgm:pt>
    <dgm:pt modelId="{43C3955D-313E-4A8A-AF58-79EE3FA5FD5D}" type="pres">
      <dgm:prSet presAssocID="{10F4A823-FB6B-461A-B7B5-B8CB64CDBCCD}" presName="linear" presStyleCnt="0">
        <dgm:presLayoutVars>
          <dgm:animLvl val="lvl"/>
          <dgm:resizeHandles val="exact"/>
        </dgm:presLayoutVars>
      </dgm:prSet>
      <dgm:spPr/>
    </dgm:pt>
    <dgm:pt modelId="{AFDDA9ED-D32C-4494-B48A-0ED5A59E969B}" type="pres">
      <dgm:prSet presAssocID="{F8EBACF0-AE47-4D4F-925F-B0D067F4B3D3}" presName="parentText" presStyleLbl="node1" presStyleIdx="0" presStyleCnt="1">
        <dgm:presLayoutVars>
          <dgm:chMax val="0"/>
          <dgm:bulletEnabled val="1"/>
        </dgm:presLayoutVars>
      </dgm:prSet>
      <dgm:spPr/>
    </dgm:pt>
  </dgm:ptLst>
  <dgm:cxnLst>
    <dgm:cxn modelId="{DF66277C-7267-432C-A915-81D360423EA1}" srcId="{10F4A823-FB6B-461A-B7B5-B8CB64CDBCCD}" destId="{F8EBACF0-AE47-4D4F-925F-B0D067F4B3D3}" srcOrd="0" destOrd="0" parTransId="{4B102591-1F7B-4030-A06E-D5A1ACD29876}" sibTransId="{285BF0A8-32AD-4016-8A66-9AEBE44AA527}"/>
    <dgm:cxn modelId="{E25CC07C-005A-4783-9665-D2EB36BE68A6}" type="presOf" srcId="{F8EBACF0-AE47-4D4F-925F-B0D067F4B3D3}" destId="{AFDDA9ED-D32C-4494-B48A-0ED5A59E969B}" srcOrd="0" destOrd="0" presId="urn:microsoft.com/office/officeart/2005/8/layout/vList2"/>
    <dgm:cxn modelId="{2A599FA6-F019-4980-A6BB-BC8B4690A3BF}" type="presOf" srcId="{10F4A823-FB6B-461A-B7B5-B8CB64CDBCCD}" destId="{43C3955D-313E-4A8A-AF58-79EE3FA5FD5D}" srcOrd="0" destOrd="0" presId="urn:microsoft.com/office/officeart/2005/8/layout/vList2"/>
    <dgm:cxn modelId="{5B966700-A8BA-4B5B-8E56-8BD7CA13E2BA}" type="presParOf" srcId="{43C3955D-313E-4A8A-AF58-79EE3FA5FD5D}" destId="{AFDDA9ED-D32C-4494-B48A-0ED5A59E969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2D0856A-B760-4EAA-B7D7-7C33F30145B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291F78F0-7FEF-4EA2-96A1-7D906DE17A3D}">
      <dgm:prSet custT="1"/>
      <dgm:spPr/>
      <dgm:t>
        <a:bodyPr/>
        <a:lstStyle/>
        <a:p>
          <a:pPr algn="ctr"/>
          <a:r>
            <a:rPr lang="en-US" sz="2800" dirty="0">
              <a:latin typeface="Arial" panose="020B0604020202020204" pitchFamily="34" charset="0"/>
              <a:cs typeface="Arial" panose="020B0604020202020204" pitchFamily="34" charset="0"/>
            </a:rPr>
            <a:t>Research Timeline</a:t>
          </a:r>
          <a:endParaRPr lang="en-GB" sz="2800" dirty="0">
            <a:latin typeface="Arial" panose="020B0604020202020204" pitchFamily="34" charset="0"/>
            <a:cs typeface="Arial" panose="020B0604020202020204" pitchFamily="34" charset="0"/>
          </a:endParaRPr>
        </a:p>
      </dgm:t>
    </dgm:pt>
    <dgm:pt modelId="{44365364-0B92-4293-B15B-B9B674AE142E}" type="parTrans" cxnId="{811C64F4-F8F4-4BDD-93CD-D43C96118E6F}">
      <dgm:prSet/>
      <dgm:spPr/>
      <dgm:t>
        <a:bodyPr/>
        <a:lstStyle/>
        <a:p>
          <a:endParaRPr lang="en-GB"/>
        </a:p>
      </dgm:t>
    </dgm:pt>
    <dgm:pt modelId="{919B1257-A8F9-4D03-AB79-D9DF2FFB0207}" type="sibTrans" cxnId="{811C64F4-F8F4-4BDD-93CD-D43C96118E6F}">
      <dgm:prSet/>
      <dgm:spPr/>
      <dgm:t>
        <a:bodyPr/>
        <a:lstStyle/>
        <a:p>
          <a:endParaRPr lang="en-GB"/>
        </a:p>
      </dgm:t>
    </dgm:pt>
    <dgm:pt modelId="{1ED2649A-E9E3-4B41-8B9F-E9670D3D4A53}" type="pres">
      <dgm:prSet presAssocID="{72D0856A-B760-4EAA-B7D7-7C33F30145BD}" presName="linear" presStyleCnt="0">
        <dgm:presLayoutVars>
          <dgm:animLvl val="lvl"/>
          <dgm:resizeHandles val="exact"/>
        </dgm:presLayoutVars>
      </dgm:prSet>
      <dgm:spPr/>
    </dgm:pt>
    <dgm:pt modelId="{2569D6DB-A130-4390-8AFA-4403249ED8D0}" type="pres">
      <dgm:prSet presAssocID="{291F78F0-7FEF-4EA2-96A1-7D906DE17A3D}" presName="parentText" presStyleLbl="node1" presStyleIdx="0" presStyleCnt="1">
        <dgm:presLayoutVars>
          <dgm:chMax val="0"/>
          <dgm:bulletEnabled val="1"/>
        </dgm:presLayoutVars>
      </dgm:prSet>
      <dgm:spPr/>
    </dgm:pt>
  </dgm:ptLst>
  <dgm:cxnLst>
    <dgm:cxn modelId="{BB97292F-8012-43B7-9D96-C3D085FA3A2E}" type="presOf" srcId="{72D0856A-B760-4EAA-B7D7-7C33F30145BD}" destId="{1ED2649A-E9E3-4B41-8B9F-E9670D3D4A53}" srcOrd="0" destOrd="0" presId="urn:microsoft.com/office/officeart/2005/8/layout/vList2"/>
    <dgm:cxn modelId="{2F40BFAF-40A2-4A88-96FE-022E00F80048}" type="presOf" srcId="{291F78F0-7FEF-4EA2-96A1-7D906DE17A3D}" destId="{2569D6DB-A130-4390-8AFA-4403249ED8D0}" srcOrd="0" destOrd="0" presId="urn:microsoft.com/office/officeart/2005/8/layout/vList2"/>
    <dgm:cxn modelId="{811C64F4-F8F4-4BDD-93CD-D43C96118E6F}" srcId="{72D0856A-B760-4EAA-B7D7-7C33F30145BD}" destId="{291F78F0-7FEF-4EA2-96A1-7D906DE17A3D}" srcOrd="0" destOrd="0" parTransId="{44365364-0B92-4293-B15B-B9B674AE142E}" sibTransId="{919B1257-A8F9-4D03-AB79-D9DF2FFB0207}"/>
    <dgm:cxn modelId="{D663C8EA-96CE-478C-9C5F-6A58A954BD1A}" type="presParOf" srcId="{1ED2649A-E9E3-4B41-8B9F-E9670D3D4A53}" destId="{2569D6DB-A130-4390-8AFA-4403249ED8D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E2F5ABF-75BB-4580-9DAD-3A75F37273E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2E5D8009-B859-4DA1-9445-14AC6F906279}">
      <dgm:prSet custT="1"/>
      <dgm:spPr/>
      <dgm:t>
        <a:bodyPr/>
        <a:lstStyle/>
        <a:p>
          <a:pPr algn="ctr"/>
          <a:r>
            <a:rPr lang="en-GB" sz="2800" dirty="0">
              <a:latin typeface="Arial" panose="020B0604020202020204" pitchFamily="34" charset="0"/>
              <a:cs typeface="Arial" panose="020B0604020202020204" pitchFamily="34" charset="0"/>
            </a:rPr>
            <a:t>Hypothesis</a:t>
          </a:r>
        </a:p>
      </dgm:t>
    </dgm:pt>
    <dgm:pt modelId="{9B994CF9-E5F2-46E8-9282-A7947EE369F9}" type="parTrans" cxnId="{55367930-8BCE-4F2D-A450-DEDFB47B3E3C}">
      <dgm:prSet/>
      <dgm:spPr/>
      <dgm:t>
        <a:bodyPr/>
        <a:lstStyle/>
        <a:p>
          <a:endParaRPr lang="en-GB"/>
        </a:p>
      </dgm:t>
    </dgm:pt>
    <dgm:pt modelId="{95A5502A-CB50-4414-BBDF-D6520239A54F}" type="sibTrans" cxnId="{55367930-8BCE-4F2D-A450-DEDFB47B3E3C}">
      <dgm:prSet/>
      <dgm:spPr/>
      <dgm:t>
        <a:bodyPr/>
        <a:lstStyle/>
        <a:p>
          <a:endParaRPr lang="en-GB"/>
        </a:p>
      </dgm:t>
    </dgm:pt>
    <dgm:pt modelId="{A9066C34-CD43-44DC-9742-4D77CAD732B4}" type="pres">
      <dgm:prSet presAssocID="{2E2F5ABF-75BB-4580-9DAD-3A75F37273ED}" presName="linear" presStyleCnt="0">
        <dgm:presLayoutVars>
          <dgm:animLvl val="lvl"/>
          <dgm:resizeHandles val="exact"/>
        </dgm:presLayoutVars>
      </dgm:prSet>
      <dgm:spPr/>
    </dgm:pt>
    <dgm:pt modelId="{E0A94218-2E33-4DC0-9ADD-156B61CE4EE9}" type="pres">
      <dgm:prSet presAssocID="{2E5D8009-B859-4DA1-9445-14AC6F906279}" presName="parentText" presStyleLbl="node1" presStyleIdx="0" presStyleCnt="1">
        <dgm:presLayoutVars>
          <dgm:chMax val="0"/>
          <dgm:bulletEnabled val="1"/>
        </dgm:presLayoutVars>
      </dgm:prSet>
      <dgm:spPr/>
    </dgm:pt>
  </dgm:ptLst>
  <dgm:cxnLst>
    <dgm:cxn modelId="{55367930-8BCE-4F2D-A450-DEDFB47B3E3C}" srcId="{2E2F5ABF-75BB-4580-9DAD-3A75F37273ED}" destId="{2E5D8009-B859-4DA1-9445-14AC6F906279}" srcOrd="0" destOrd="0" parTransId="{9B994CF9-E5F2-46E8-9282-A7947EE369F9}" sibTransId="{95A5502A-CB50-4414-BBDF-D6520239A54F}"/>
    <dgm:cxn modelId="{DA201550-08B8-41F5-B264-C7FD94593983}" type="presOf" srcId="{2E5D8009-B859-4DA1-9445-14AC6F906279}" destId="{E0A94218-2E33-4DC0-9ADD-156B61CE4EE9}" srcOrd="0" destOrd="0" presId="urn:microsoft.com/office/officeart/2005/8/layout/vList2"/>
    <dgm:cxn modelId="{67B7B0AE-EF42-4494-AD15-C4F309205AFE}" type="presOf" srcId="{2E2F5ABF-75BB-4580-9DAD-3A75F37273ED}" destId="{A9066C34-CD43-44DC-9742-4D77CAD732B4}" srcOrd="0" destOrd="0" presId="urn:microsoft.com/office/officeart/2005/8/layout/vList2"/>
    <dgm:cxn modelId="{93B35D1D-D3A7-401A-BF94-8A25D19AAD3A}" type="presParOf" srcId="{A9066C34-CD43-44DC-9742-4D77CAD732B4}" destId="{E0A94218-2E33-4DC0-9ADD-156B61CE4EE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24953A7-337D-4280-9AF5-F4B489F797D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FC0EB91E-A3BD-43C5-9587-5D684CD72CC6}">
      <dgm:prSet custT="1"/>
      <dgm:spPr/>
      <dgm:t>
        <a:bodyPr/>
        <a:lstStyle/>
        <a:p>
          <a:pPr algn="ctr"/>
          <a:r>
            <a:rPr lang="en-GB" sz="2800" dirty="0">
              <a:latin typeface="Arial" panose="020B0604020202020204" pitchFamily="34" charset="0"/>
              <a:cs typeface="Arial" panose="020B0604020202020204" pitchFamily="34" charset="0"/>
            </a:rPr>
            <a:t>Reference List</a:t>
          </a:r>
        </a:p>
        <a:p>
          <a:pPr algn="ctr"/>
          <a:r>
            <a:rPr lang="en-GB" sz="2800" dirty="0">
              <a:latin typeface="Arial" panose="020B0604020202020204" pitchFamily="34" charset="0"/>
              <a:cs typeface="Arial" panose="020B0604020202020204" pitchFamily="34" charset="0"/>
            </a:rPr>
            <a:t>(Part 1)</a:t>
          </a:r>
        </a:p>
      </dgm:t>
    </dgm:pt>
    <dgm:pt modelId="{E306B3AB-878E-4E02-990B-A100C41A354C}" type="sibTrans" cxnId="{902245AC-3E19-4D24-A8B0-B7A920052D2F}">
      <dgm:prSet/>
      <dgm:spPr/>
      <dgm:t>
        <a:bodyPr/>
        <a:lstStyle/>
        <a:p>
          <a:endParaRPr lang="en-GB"/>
        </a:p>
      </dgm:t>
    </dgm:pt>
    <dgm:pt modelId="{B79296B8-5B13-4107-A2A1-D3799B596128}" type="parTrans" cxnId="{902245AC-3E19-4D24-A8B0-B7A920052D2F}">
      <dgm:prSet/>
      <dgm:spPr/>
      <dgm:t>
        <a:bodyPr/>
        <a:lstStyle/>
        <a:p>
          <a:endParaRPr lang="en-GB"/>
        </a:p>
      </dgm:t>
    </dgm:pt>
    <dgm:pt modelId="{793E90C8-40E5-428B-A089-D6DBFD3D9167}" type="pres">
      <dgm:prSet presAssocID="{924953A7-337D-4280-9AF5-F4B489F797D1}" presName="linear" presStyleCnt="0">
        <dgm:presLayoutVars>
          <dgm:animLvl val="lvl"/>
          <dgm:resizeHandles val="exact"/>
        </dgm:presLayoutVars>
      </dgm:prSet>
      <dgm:spPr/>
    </dgm:pt>
    <dgm:pt modelId="{493D27F2-6624-4510-BBAA-69B5950F1822}" type="pres">
      <dgm:prSet presAssocID="{FC0EB91E-A3BD-43C5-9587-5D684CD72CC6}" presName="parentText" presStyleLbl="node1" presStyleIdx="0" presStyleCnt="1">
        <dgm:presLayoutVars>
          <dgm:chMax val="0"/>
          <dgm:bulletEnabled val="1"/>
        </dgm:presLayoutVars>
      </dgm:prSet>
      <dgm:spPr/>
    </dgm:pt>
  </dgm:ptLst>
  <dgm:cxnLst>
    <dgm:cxn modelId="{8238E68C-8157-4E0C-A181-5700F77940D9}" type="presOf" srcId="{FC0EB91E-A3BD-43C5-9587-5D684CD72CC6}" destId="{493D27F2-6624-4510-BBAA-69B5950F1822}" srcOrd="0" destOrd="0" presId="urn:microsoft.com/office/officeart/2005/8/layout/vList2"/>
    <dgm:cxn modelId="{902245AC-3E19-4D24-A8B0-B7A920052D2F}" srcId="{924953A7-337D-4280-9AF5-F4B489F797D1}" destId="{FC0EB91E-A3BD-43C5-9587-5D684CD72CC6}" srcOrd="0" destOrd="0" parTransId="{B79296B8-5B13-4107-A2A1-D3799B596128}" sibTransId="{E306B3AB-878E-4E02-990B-A100C41A354C}"/>
    <dgm:cxn modelId="{B94F38D8-9787-40A0-9026-0260FBC87734}" type="presOf" srcId="{924953A7-337D-4280-9AF5-F4B489F797D1}" destId="{793E90C8-40E5-428B-A089-D6DBFD3D9167}" srcOrd="0" destOrd="0" presId="urn:microsoft.com/office/officeart/2005/8/layout/vList2"/>
    <dgm:cxn modelId="{ED051F3A-652A-4753-8850-6C538E261D55}" type="presParOf" srcId="{793E90C8-40E5-428B-A089-D6DBFD3D9167}" destId="{493D27F2-6624-4510-BBAA-69B5950F182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24953A7-337D-4280-9AF5-F4B489F797D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FC0EB91E-A3BD-43C5-9587-5D684CD72CC6}">
      <dgm:prSet custT="1"/>
      <dgm:spPr/>
      <dgm:t>
        <a:bodyPr/>
        <a:lstStyle/>
        <a:p>
          <a:pPr algn="ctr"/>
          <a:r>
            <a:rPr lang="en-GB" sz="2800" dirty="0">
              <a:latin typeface="Arial" panose="020B0604020202020204" pitchFamily="34" charset="0"/>
              <a:cs typeface="Arial" panose="020B0604020202020204" pitchFamily="34" charset="0"/>
            </a:rPr>
            <a:t>Reference List</a:t>
          </a:r>
        </a:p>
        <a:p>
          <a:pPr algn="ctr"/>
          <a:r>
            <a:rPr lang="en-GB" sz="2800" dirty="0">
              <a:latin typeface="Arial" panose="020B0604020202020204" pitchFamily="34" charset="0"/>
              <a:cs typeface="Arial" panose="020B0604020202020204" pitchFamily="34" charset="0"/>
            </a:rPr>
            <a:t>(Part 2)</a:t>
          </a:r>
        </a:p>
      </dgm:t>
    </dgm:pt>
    <dgm:pt modelId="{E306B3AB-878E-4E02-990B-A100C41A354C}" type="sibTrans" cxnId="{902245AC-3E19-4D24-A8B0-B7A920052D2F}">
      <dgm:prSet/>
      <dgm:spPr/>
      <dgm:t>
        <a:bodyPr/>
        <a:lstStyle/>
        <a:p>
          <a:endParaRPr lang="en-GB"/>
        </a:p>
      </dgm:t>
    </dgm:pt>
    <dgm:pt modelId="{B79296B8-5B13-4107-A2A1-D3799B596128}" type="parTrans" cxnId="{902245AC-3E19-4D24-A8B0-B7A920052D2F}">
      <dgm:prSet/>
      <dgm:spPr/>
      <dgm:t>
        <a:bodyPr/>
        <a:lstStyle/>
        <a:p>
          <a:endParaRPr lang="en-GB"/>
        </a:p>
      </dgm:t>
    </dgm:pt>
    <dgm:pt modelId="{793E90C8-40E5-428B-A089-D6DBFD3D9167}" type="pres">
      <dgm:prSet presAssocID="{924953A7-337D-4280-9AF5-F4B489F797D1}" presName="linear" presStyleCnt="0">
        <dgm:presLayoutVars>
          <dgm:animLvl val="lvl"/>
          <dgm:resizeHandles val="exact"/>
        </dgm:presLayoutVars>
      </dgm:prSet>
      <dgm:spPr/>
    </dgm:pt>
    <dgm:pt modelId="{493D27F2-6624-4510-BBAA-69B5950F1822}" type="pres">
      <dgm:prSet presAssocID="{FC0EB91E-A3BD-43C5-9587-5D684CD72CC6}" presName="parentText" presStyleLbl="node1" presStyleIdx="0" presStyleCnt="1">
        <dgm:presLayoutVars>
          <dgm:chMax val="0"/>
          <dgm:bulletEnabled val="1"/>
        </dgm:presLayoutVars>
      </dgm:prSet>
      <dgm:spPr/>
    </dgm:pt>
  </dgm:ptLst>
  <dgm:cxnLst>
    <dgm:cxn modelId="{8238E68C-8157-4E0C-A181-5700F77940D9}" type="presOf" srcId="{FC0EB91E-A3BD-43C5-9587-5D684CD72CC6}" destId="{493D27F2-6624-4510-BBAA-69B5950F1822}" srcOrd="0" destOrd="0" presId="urn:microsoft.com/office/officeart/2005/8/layout/vList2"/>
    <dgm:cxn modelId="{902245AC-3E19-4D24-A8B0-B7A920052D2F}" srcId="{924953A7-337D-4280-9AF5-F4B489F797D1}" destId="{FC0EB91E-A3BD-43C5-9587-5D684CD72CC6}" srcOrd="0" destOrd="0" parTransId="{B79296B8-5B13-4107-A2A1-D3799B596128}" sibTransId="{E306B3AB-878E-4E02-990B-A100C41A354C}"/>
    <dgm:cxn modelId="{B94F38D8-9787-40A0-9026-0260FBC87734}" type="presOf" srcId="{924953A7-337D-4280-9AF5-F4B489F797D1}" destId="{793E90C8-40E5-428B-A089-D6DBFD3D9167}" srcOrd="0" destOrd="0" presId="urn:microsoft.com/office/officeart/2005/8/layout/vList2"/>
    <dgm:cxn modelId="{ED051F3A-652A-4753-8850-6C538E261D55}" type="presParOf" srcId="{793E90C8-40E5-428B-A089-D6DBFD3D9167}" destId="{493D27F2-6624-4510-BBAA-69B5950F182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E78FE3-7028-4CBB-BFE4-75418C692596}">
      <dsp:nvSpPr>
        <dsp:cNvPr id="0" name=""/>
        <dsp:cNvSpPr/>
      </dsp:nvSpPr>
      <dsp:spPr>
        <a:xfrm>
          <a:off x="0" y="595"/>
          <a:ext cx="10096500" cy="1102725"/>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baseline="0" dirty="0">
              <a:latin typeface="Arial" panose="020B0604020202020204" pitchFamily="34" charset="0"/>
              <a:cs typeface="Arial" panose="020B0604020202020204" pitchFamily="34" charset="0"/>
            </a:rPr>
            <a:t>Digital Skills and Research Methods</a:t>
          </a:r>
        </a:p>
        <a:p>
          <a:pPr marL="0" lvl="0" indent="0" algn="ctr" defTabSz="1244600">
            <a:lnSpc>
              <a:spcPct val="90000"/>
            </a:lnSpc>
            <a:spcBef>
              <a:spcPct val="0"/>
            </a:spcBef>
            <a:spcAft>
              <a:spcPct val="35000"/>
            </a:spcAft>
            <a:buNone/>
          </a:pPr>
          <a:r>
            <a:rPr lang="en-GB" sz="2800" kern="1200" baseline="0" dirty="0">
              <a:latin typeface="Arial" panose="020B0604020202020204" pitchFamily="34" charset="0"/>
              <a:cs typeface="Arial" panose="020B0604020202020204" pitchFamily="34" charset="0"/>
            </a:rPr>
            <a:t> (BMSW4003_BIRM)</a:t>
          </a:r>
          <a:endParaRPr lang="en-GB" sz="2800" kern="1200" dirty="0">
            <a:latin typeface="Arial" panose="020B0604020202020204" pitchFamily="34" charset="0"/>
            <a:cs typeface="Arial" panose="020B0604020202020204" pitchFamily="34" charset="0"/>
          </a:endParaRPr>
        </a:p>
      </dsp:txBody>
      <dsp:txXfrm>
        <a:off x="53831" y="54426"/>
        <a:ext cx="9988838" cy="995063"/>
      </dsp:txXfrm>
    </dsp:sp>
    <dsp:sp modelId="{31593829-E194-4696-A633-071C674ED4AE}">
      <dsp:nvSpPr>
        <dsp:cNvPr id="0" name=""/>
        <dsp:cNvSpPr/>
      </dsp:nvSpPr>
      <dsp:spPr>
        <a:xfrm>
          <a:off x="0" y="1116370"/>
          <a:ext cx="10096500" cy="1102725"/>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Lecturers Name</a:t>
          </a:r>
          <a:br>
            <a:rPr lang="en-GB" sz="2800" kern="1200" dirty="0">
              <a:latin typeface="Arial" panose="020B0604020202020204" pitchFamily="34" charset="0"/>
              <a:cs typeface="Arial" panose="020B0604020202020204" pitchFamily="34" charset="0"/>
            </a:rPr>
          </a:br>
          <a:r>
            <a:rPr lang="en-GB" sz="2800" kern="1200" dirty="0">
              <a:latin typeface="Arial" panose="020B0604020202020204" pitchFamily="34" charset="0"/>
              <a:cs typeface="Arial" panose="020B0604020202020204" pitchFamily="34" charset="0"/>
            </a:rPr>
            <a:t>Zahra </a:t>
          </a:r>
          <a:r>
            <a:rPr lang="en-GB" sz="2800" kern="1200" dirty="0" err="1">
              <a:latin typeface="Arial" panose="020B0604020202020204" pitchFamily="34" charset="0"/>
              <a:cs typeface="Arial" panose="020B0604020202020204" pitchFamily="34" charset="0"/>
            </a:rPr>
            <a:t>Mohammadnazari</a:t>
          </a:r>
          <a:endParaRPr lang="en-GB" sz="2800" kern="1200" dirty="0">
            <a:latin typeface="Arial" panose="020B0604020202020204" pitchFamily="34" charset="0"/>
            <a:cs typeface="Arial" panose="020B0604020202020204" pitchFamily="34" charset="0"/>
          </a:endParaRPr>
        </a:p>
      </dsp:txBody>
      <dsp:txXfrm>
        <a:off x="53831" y="1170201"/>
        <a:ext cx="9988838" cy="9950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D557D0-9267-4285-BF44-9E607D057568}">
      <dsp:nvSpPr>
        <dsp:cNvPr id="0" name=""/>
        <dsp:cNvSpPr/>
      </dsp:nvSpPr>
      <dsp:spPr>
        <a:xfrm rot="5400000">
          <a:off x="6742442" y="-3076440"/>
          <a:ext cx="246356" cy="6461760"/>
        </a:xfrm>
        <a:prstGeom prst="round2SameRect">
          <a:avLst/>
        </a:prstGeom>
        <a:solidFill>
          <a:schemeClr val="accent1">
            <a:alpha val="90000"/>
            <a:tint val="40000"/>
            <a:hueOff val="0"/>
            <a:satOff val="0"/>
            <a:lumOff val="0"/>
            <a:alphaOff val="0"/>
          </a:schemeClr>
        </a:solidFill>
        <a:ln w="48000" cap="flat" cmpd="thickThin"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GB" sz="1100" kern="1200" dirty="0"/>
            <a:t> </a:t>
          </a:r>
          <a:r>
            <a:rPr lang="en-GB" sz="1800" kern="1200" dirty="0">
              <a:latin typeface="Arial" panose="020B0604020202020204" pitchFamily="34" charset="0"/>
              <a:cs typeface="Arial" panose="020B0604020202020204" pitchFamily="34" charset="0"/>
            </a:rPr>
            <a:t>Cristian Eugen </a:t>
          </a:r>
          <a:r>
            <a:rPr lang="en-GB" sz="1800" kern="1200" dirty="0" err="1">
              <a:latin typeface="Arial" panose="020B0604020202020204" pitchFamily="34" charset="0"/>
              <a:cs typeface="Arial" panose="020B0604020202020204" pitchFamily="34" charset="0"/>
            </a:rPr>
            <a:t>Teaca</a:t>
          </a:r>
          <a:endParaRPr lang="en-GB" sz="1800" kern="1200" dirty="0">
            <a:latin typeface="Arial" panose="020B0604020202020204" pitchFamily="34" charset="0"/>
            <a:cs typeface="Arial" panose="020B0604020202020204" pitchFamily="34" charset="0"/>
          </a:endParaRPr>
        </a:p>
      </dsp:txBody>
      <dsp:txXfrm rot="-5400000">
        <a:off x="3634740" y="43288"/>
        <a:ext cx="6449734" cy="222304"/>
      </dsp:txXfrm>
    </dsp:sp>
    <dsp:sp modelId="{CA895252-BF4E-415E-9304-C43E6D4DD8CB}">
      <dsp:nvSpPr>
        <dsp:cNvPr id="0" name=""/>
        <dsp:cNvSpPr/>
      </dsp:nvSpPr>
      <dsp:spPr>
        <a:xfrm>
          <a:off x="0" y="1"/>
          <a:ext cx="3634740" cy="307945"/>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n-GB" sz="1400" kern="1200" dirty="0"/>
            <a:t>Student Number 2127717</a:t>
          </a:r>
        </a:p>
      </dsp:txBody>
      <dsp:txXfrm>
        <a:off x="15033" y="15034"/>
        <a:ext cx="3604674" cy="277879"/>
      </dsp:txXfrm>
    </dsp:sp>
    <dsp:sp modelId="{6F288F84-F357-43DC-961C-C11D0407060C}">
      <dsp:nvSpPr>
        <dsp:cNvPr id="0" name=""/>
        <dsp:cNvSpPr/>
      </dsp:nvSpPr>
      <dsp:spPr>
        <a:xfrm rot="5400000">
          <a:off x="6742442" y="-2753097"/>
          <a:ext cx="246356" cy="6461760"/>
        </a:xfrm>
        <a:prstGeom prst="round2SameRect">
          <a:avLst/>
        </a:prstGeom>
        <a:solidFill>
          <a:schemeClr val="accent1">
            <a:alpha val="90000"/>
            <a:tint val="40000"/>
            <a:hueOff val="0"/>
            <a:satOff val="0"/>
            <a:lumOff val="0"/>
            <a:alphaOff val="0"/>
          </a:schemeClr>
        </a:solidFill>
        <a:ln w="48000" cap="flat" cmpd="thickThin"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GB" sz="1100" kern="1200" dirty="0"/>
            <a:t> </a:t>
          </a:r>
          <a:r>
            <a:rPr lang="en-GB" sz="1800" kern="1200" dirty="0">
              <a:latin typeface="Arial" panose="020B0604020202020204" pitchFamily="34" charset="0"/>
              <a:cs typeface="Arial" panose="020B0604020202020204" pitchFamily="34" charset="0"/>
            </a:rPr>
            <a:t>Cecilia </a:t>
          </a:r>
          <a:r>
            <a:rPr lang="en-GB" sz="1800" kern="1200" dirty="0" err="1">
              <a:latin typeface="Arial" panose="020B0604020202020204" pitchFamily="34" charset="0"/>
              <a:cs typeface="Arial" panose="020B0604020202020204" pitchFamily="34" charset="0"/>
            </a:rPr>
            <a:t>Teaca</a:t>
          </a:r>
          <a:endParaRPr lang="en-GB" sz="1800" kern="1200" dirty="0">
            <a:latin typeface="Arial" panose="020B0604020202020204" pitchFamily="34" charset="0"/>
            <a:cs typeface="Arial" panose="020B0604020202020204" pitchFamily="34" charset="0"/>
          </a:endParaRPr>
        </a:p>
      </dsp:txBody>
      <dsp:txXfrm rot="-5400000">
        <a:off x="3634740" y="366631"/>
        <a:ext cx="6449734" cy="222304"/>
      </dsp:txXfrm>
    </dsp:sp>
    <dsp:sp modelId="{BFE0B49C-397B-47E5-8212-A092ABBACC94}">
      <dsp:nvSpPr>
        <dsp:cNvPr id="0" name=""/>
        <dsp:cNvSpPr/>
      </dsp:nvSpPr>
      <dsp:spPr>
        <a:xfrm>
          <a:off x="0" y="323809"/>
          <a:ext cx="3634740" cy="307945"/>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n-GB" sz="1400" kern="1200" dirty="0"/>
            <a:t>Student Number 2127719</a:t>
          </a:r>
        </a:p>
      </dsp:txBody>
      <dsp:txXfrm>
        <a:off x="15033" y="338842"/>
        <a:ext cx="3604674" cy="277879"/>
      </dsp:txXfrm>
    </dsp:sp>
    <dsp:sp modelId="{FBC373F4-FF1A-43F8-81AC-F525D294DD0A}">
      <dsp:nvSpPr>
        <dsp:cNvPr id="0" name=""/>
        <dsp:cNvSpPr/>
      </dsp:nvSpPr>
      <dsp:spPr>
        <a:xfrm rot="5400000">
          <a:off x="6742442" y="-2429754"/>
          <a:ext cx="246356" cy="6461760"/>
        </a:xfrm>
        <a:prstGeom prst="round2SameRect">
          <a:avLst/>
        </a:prstGeom>
        <a:solidFill>
          <a:schemeClr val="accent1">
            <a:alpha val="90000"/>
            <a:tint val="40000"/>
            <a:hueOff val="0"/>
            <a:satOff val="0"/>
            <a:lumOff val="0"/>
            <a:alphaOff val="0"/>
          </a:schemeClr>
        </a:solidFill>
        <a:ln w="48000" cap="flat" cmpd="thickThin"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GB" sz="1100" kern="1200" dirty="0"/>
            <a:t> </a:t>
          </a:r>
          <a:r>
            <a:rPr lang="en-GB" sz="1800" kern="1200" dirty="0">
              <a:latin typeface="Arial" panose="020B0604020202020204" pitchFamily="34" charset="0"/>
              <a:cs typeface="Arial" panose="020B0604020202020204" pitchFamily="34" charset="0"/>
            </a:rPr>
            <a:t>Yanko </a:t>
          </a:r>
          <a:r>
            <a:rPr lang="en-GB" sz="1800" kern="1200" dirty="0" err="1">
              <a:latin typeface="Arial" panose="020B0604020202020204" pitchFamily="34" charset="0"/>
              <a:cs typeface="Arial" panose="020B0604020202020204" pitchFamily="34" charset="0"/>
            </a:rPr>
            <a:t>Yankov</a:t>
          </a:r>
          <a:endParaRPr lang="en-GB" sz="1800" kern="1200" dirty="0">
            <a:latin typeface="Arial" panose="020B0604020202020204" pitchFamily="34" charset="0"/>
            <a:cs typeface="Arial" panose="020B0604020202020204" pitchFamily="34" charset="0"/>
          </a:endParaRPr>
        </a:p>
      </dsp:txBody>
      <dsp:txXfrm rot="-5400000">
        <a:off x="3634740" y="689974"/>
        <a:ext cx="6449734" cy="222304"/>
      </dsp:txXfrm>
    </dsp:sp>
    <dsp:sp modelId="{43DDD48A-520B-434C-BB6B-9C53B8529CE0}">
      <dsp:nvSpPr>
        <dsp:cNvPr id="0" name=""/>
        <dsp:cNvSpPr/>
      </dsp:nvSpPr>
      <dsp:spPr>
        <a:xfrm>
          <a:off x="0" y="647152"/>
          <a:ext cx="3634740" cy="307945"/>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n-GB" sz="1400" kern="1200" dirty="0"/>
            <a:t>Student Number 2127550</a:t>
          </a:r>
        </a:p>
      </dsp:txBody>
      <dsp:txXfrm>
        <a:off x="15033" y="662185"/>
        <a:ext cx="3604674" cy="27787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8E3E70-0500-48B4-9D1F-BF2552ED0485}">
      <dsp:nvSpPr>
        <dsp:cNvPr id="0" name=""/>
        <dsp:cNvSpPr/>
      </dsp:nvSpPr>
      <dsp:spPr>
        <a:xfrm>
          <a:off x="0" y="5600"/>
          <a:ext cx="9980682" cy="1085760"/>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Table of Content</a:t>
          </a:r>
        </a:p>
      </dsp:txBody>
      <dsp:txXfrm>
        <a:off x="53002" y="58602"/>
        <a:ext cx="9874678" cy="9797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F43860-650B-471D-A51D-2E65FCACDDDF}">
      <dsp:nvSpPr>
        <dsp:cNvPr id="0" name=""/>
        <dsp:cNvSpPr/>
      </dsp:nvSpPr>
      <dsp:spPr>
        <a:xfrm>
          <a:off x="0" y="5600"/>
          <a:ext cx="9980682" cy="1085760"/>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Introduction</a:t>
          </a:r>
          <a:br>
            <a:rPr lang="en-GB" sz="2800" kern="1200" dirty="0">
              <a:latin typeface="Arial" panose="020B0604020202020204" pitchFamily="34" charset="0"/>
              <a:cs typeface="Arial" panose="020B0604020202020204" pitchFamily="34" charset="0"/>
            </a:rPr>
          </a:br>
          <a:r>
            <a:rPr lang="en-GB" sz="2800" kern="1200" dirty="0">
              <a:latin typeface="Arial" panose="020B0604020202020204" pitchFamily="34" charset="0"/>
              <a:cs typeface="Arial" panose="020B0604020202020204" pitchFamily="34" charset="0"/>
            </a:rPr>
            <a:t>Are students confident in using technology to collaborate?</a:t>
          </a:r>
        </a:p>
      </dsp:txBody>
      <dsp:txXfrm>
        <a:off x="53002" y="58602"/>
        <a:ext cx="9874678" cy="97975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8C76C9-2A8A-4F3D-A26B-E5519CE6FB27}">
      <dsp:nvSpPr>
        <dsp:cNvPr id="0" name=""/>
        <dsp:cNvSpPr/>
      </dsp:nvSpPr>
      <dsp:spPr>
        <a:xfrm>
          <a:off x="0" y="5600"/>
          <a:ext cx="9980682" cy="1085760"/>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Rationale</a:t>
          </a:r>
          <a:endParaRPr lang="en-GB" sz="2800" kern="1200" dirty="0">
            <a:latin typeface="Arial" panose="020B0604020202020204" pitchFamily="34" charset="0"/>
            <a:cs typeface="Arial" panose="020B0604020202020204" pitchFamily="34" charset="0"/>
          </a:endParaRPr>
        </a:p>
      </dsp:txBody>
      <dsp:txXfrm>
        <a:off x="53002" y="58602"/>
        <a:ext cx="9874678" cy="97975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4482E0-7EAE-4FE4-94C9-8699D1B3879F}">
      <dsp:nvSpPr>
        <dsp:cNvPr id="0" name=""/>
        <dsp:cNvSpPr/>
      </dsp:nvSpPr>
      <dsp:spPr>
        <a:xfrm>
          <a:off x="0" y="5600"/>
          <a:ext cx="9980682" cy="1085760"/>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Proposed Method</a:t>
          </a:r>
        </a:p>
      </dsp:txBody>
      <dsp:txXfrm>
        <a:off x="53002" y="58602"/>
        <a:ext cx="9874678" cy="9797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DDA9ED-D32C-4494-B48A-0ED5A59E969B}">
      <dsp:nvSpPr>
        <dsp:cNvPr id="0" name=""/>
        <dsp:cNvSpPr/>
      </dsp:nvSpPr>
      <dsp:spPr>
        <a:xfrm>
          <a:off x="0" y="5600"/>
          <a:ext cx="9980682" cy="1085760"/>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Ethical Considerations</a:t>
          </a:r>
        </a:p>
      </dsp:txBody>
      <dsp:txXfrm>
        <a:off x="53002" y="58602"/>
        <a:ext cx="9874678" cy="97975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69D6DB-A130-4390-8AFA-4403249ED8D0}">
      <dsp:nvSpPr>
        <dsp:cNvPr id="0" name=""/>
        <dsp:cNvSpPr/>
      </dsp:nvSpPr>
      <dsp:spPr>
        <a:xfrm>
          <a:off x="0" y="5600"/>
          <a:ext cx="9980682" cy="1085760"/>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Research Timeline</a:t>
          </a:r>
          <a:endParaRPr lang="en-GB" sz="2800" kern="1200" dirty="0">
            <a:latin typeface="Arial" panose="020B0604020202020204" pitchFamily="34" charset="0"/>
            <a:cs typeface="Arial" panose="020B0604020202020204" pitchFamily="34" charset="0"/>
          </a:endParaRPr>
        </a:p>
      </dsp:txBody>
      <dsp:txXfrm>
        <a:off x="53002" y="58602"/>
        <a:ext cx="9874678" cy="97975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A94218-2E33-4DC0-9ADD-156B61CE4EE9}">
      <dsp:nvSpPr>
        <dsp:cNvPr id="0" name=""/>
        <dsp:cNvSpPr/>
      </dsp:nvSpPr>
      <dsp:spPr>
        <a:xfrm>
          <a:off x="0" y="5600"/>
          <a:ext cx="9980682" cy="1085760"/>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Hypothesis</a:t>
          </a:r>
        </a:p>
      </dsp:txBody>
      <dsp:txXfrm>
        <a:off x="53002" y="58602"/>
        <a:ext cx="9874678" cy="97975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3D27F2-6624-4510-BBAA-69B5950F1822}">
      <dsp:nvSpPr>
        <dsp:cNvPr id="0" name=""/>
        <dsp:cNvSpPr/>
      </dsp:nvSpPr>
      <dsp:spPr>
        <a:xfrm>
          <a:off x="0" y="89"/>
          <a:ext cx="9980682" cy="1096783"/>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Reference List</a:t>
          </a:r>
        </a:p>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(Part 1)</a:t>
          </a:r>
        </a:p>
      </dsp:txBody>
      <dsp:txXfrm>
        <a:off x="53541" y="53630"/>
        <a:ext cx="9873600" cy="98970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3D27F2-6624-4510-BBAA-69B5950F1822}">
      <dsp:nvSpPr>
        <dsp:cNvPr id="0" name=""/>
        <dsp:cNvSpPr/>
      </dsp:nvSpPr>
      <dsp:spPr>
        <a:xfrm>
          <a:off x="0" y="89"/>
          <a:ext cx="9980682" cy="1096783"/>
        </a:xfrm>
        <a:prstGeom prst="roundRect">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Reference List</a:t>
          </a:r>
        </a:p>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(Part 2)</a:t>
          </a:r>
        </a:p>
      </dsp:txBody>
      <dsp:txXfrm>
        <a:off x="53541" y="53630"/>
        <a:ext cx="9873600" cy="98970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CEAAF3-9831-450B-8D59-2C09DB96C8FC}" type="datetimeFigureOut">
              <a:rPr lang="en-US"/>
              <a:t>7/1/2022</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834459-7356-44BF-850D-8B30C4FB3B6B}" type="slidenum">
              <a:rPr/>
              <a:t>‹#›</a:t>
            </a:fld>
            <a:endParaRPr/>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0CD79-FC16-4410-AB61-17F26E6D3BC8}" type="datetimeFigureOut">
              <a:rPr lang="en-US"/>
              <a:t>7/1/2022</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C37BE-C303-496D-B5CD-85F2937540FC}" type="slidenum">
              <a:rPr/>
              <a:t>‹#›</a:t>
            </a:fld>
            <a:endParaRPr/>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11" name="Picture 10"/>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aturation sat="30000"/>
                    </a14:imgEffect>
                  </a14:imgLayer>
                </a14:imgProps>
              </a:ext>
              <a:ext uri="{28A0092B-C50C-407E-A947-70E740481C1C}">
                <a14:useLocalDpi xmlns:a14="http://schemas.microsoft.com/office/drawing/2010/main" val="0"/>
              </a:ext>
            </a:extLst>
          </a:blip>
          <a:srcRect/>
          <a:stretch/>
        </p:blipFill>
        <p:spPr>
          <a:xfrm>
            <a:off x="1324445" y="0"/>
            <a:ext cx="1747524" cy="2292094"/>
          </a:xfrm>
          <a:prstGeom prst="rect">
            <a:avLst/>
          </a:prstGeom>
        </p:spPr>
      </p:pic>
      <p:sp>
        <p:nvSpPr>
          <p:cNvPr id="2" name="Title 1"/>
          <p:cNvSpPr>
            <a:spLocks noGrp="1"/>
          </p:cNvSpPr>
          <p:nvPr>
            <p:ph type="ctrTitle"/>
          </p:nvPr>
        </p:nvSpPr>
        <p:spPr>
          <a:xfrm>
            <a:off x="1104900" y="2292094"/>
            <a:ext cx="10096500" cy="2219691"/>
          </a:xfrm>
        </p:spPr>
        <p:txBody>
          <a:bodyPr anchor="ctr">
            <a:normAutofit/>
          </a:bodyPr>
          <a:lstStyle>
            <a:lvl1pPr algn="l">
              <a:defRPr sz="4400" cap="all" baseline="0"/>
            </a:lvl1pPr>
          </a:lstStyle>
          <a:p>
            <a:r>
              <a:rPr lang="en-US"/>
              <a:t>Click to edit Master title style</a:t>
            </a:r>
            <a:endParaRPr/>
          </a:p>
        </p:txBody>
      </p:sp>
      <p:sp>
        <p:nvSpPr>
          <p:cNvPr id="3" name="Subtitle 2"/>
          <p:cNvSpPr>
            <a:spLocks noGrp="1"/>
          </p:cNvSpPr>
          <p:nvPr>
            <p:ph type="subTitle" idx="1"/>
          </p:nvPr>
        </p:nvSpPr>
        <p:spPr>
          <a:xfrm>
            <a:off x="1104898" y="4511784"/>
            <a:ext cx="10096501" cy="955565"/>
          </a:xfrm>
        </p:spPr>
        <p:txBody>
          <a:bodyPr>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4" name="Date Placeholder 3"/>
          <p:cNvSpPr>
            <a:spLocks noGrp="1"/>
          </p:cNvSpPr>
          <p:nvPr>
            <p:ph type="dt" sz="half" idx="10"/>
          </p:nvPr>
        </p:nvSpPr>
        <p:spPr/>
        <p:txBody>
          <a:bodyPr/>
          <a:lstStyle>
            <a:lvl1pPr>
              <a:defRPr baseline="0">
                <a:solidFill>
                  <a:schemeClr val="tx1">
                    <a:lumMod val="20000"/>
                    <a:lumOff val="80000"/>
                  </a:schemeClr>
                </a:solidFill>
              </a:defRPr>
            </a:lvl1pPr>
          </a:lstStyle>
          <a:p>
            <a:fld id="{2DF4853C-3B17-4553-91B2-CFF8DEA4DC12}" type="datetime1">
              <a:rPr lang="en-US" smtClean="0"/>
              <a:t>7/1/2022</a:t>
            </a:fld>
            <a:endParaRPr lang="en-US" dirty="0"/>
          </a:p>
        </p:txBody>
      </p:sp>
      <p:sp>
        <p:nvSpPr>
          <p:cNvPr id="5" name="Footer Placeholder 4"/>
          <p:cNvSpPr>
            <a:spLocks noGrp="1"/>
          </p:cNvSpPr>
          <p:nvPr>
            <p:ph type="ftr" sz="quarter" idx="11"/>
          </p:nvPr>
        </p:nvSpPr>
        <p:spPr/>
        <p:txBody>
          <a:bodyPr/>
          <a:lstStyle>
            <a:lvl1pPr>
              <a:defRPr baseline="0">
                <a:solidFill>
                  <a:schemeClr val="tx1">
                    <a:lumMod val="20000"/>
                    <a:lumOff val="80000"/>
                  </a:schemeClr>
                </a:solidFill>
              </a:defRPr>
            </a:lvl1pPr>
          </a:lstStyle>
          <a:p>
            <a:r>
              <a:rPr lang="en-GB"/>
              <a:t>Presented By: Cristian Eugen Teaca</a:t>
            </a:r>
            <a:endParaRPr lang="en-US"/>
          </a:p>
        </p:txBody>
      </p:sp>
      <p:sp>
        <p:nvSpPr>
          <p:cNvPr id="6" name="Slide Number Placeholder 5"/>
          <p:cNvSpPr>
            <a:spLocks noGrp="1"/>
          </p:cNvSpPr>
          <p:nvPr>
            <p:ph type="sldNum" sz="quarter" idx="12"/>
          </p:nvPr>
        </p:nvSpPr>
        <p:spPr/>
        <p:txBody>
          <a:bodyPr/>
          <a:lstStyle>
            <a:lvl1pPr>
              <a:defRPr baseline="0">
                <a:solidFill>
                  <a:schemeClr val="tx1">
                    <a:lumMod val="20000"/>
                    <a:lumOff val="80000"/>
                  </a:schemeClr>
                </a:solidFill>
              </a:defRPr>
            </a:lvl1pPr>
          </a:lstStyle>
          <a:p>
            <a:fld id="{0FF54DE5-C571-48E8-A5BC-B369434E2F44}" type="slidenum">
              <a:rPr lang="en-US" smtClean="0"/>
              <a:pPr/>
              <a:t>‹#›</a:t>
            </a:fld>
            <a:endParaRPr lang="en-US"/>
          </a:p>
        </p:txBody>
      </p:sp>
    </p:spTree>
    <p:extLst>
      <p:ext uri="{BB962C8B-B14F-4D97-AF65-F5344CB8AC3E}">
        <p14:creationId xmlns:p14="http://schemas.microsoft.com/office/powerpoint/2010/main" val="165975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E0EFA7A7-BA04-4A2D-BE76-B578558901CD}" type="datetime1">
              <a:rPr lang="en-US" smtClean="0"/>
              <a:t>7/1/2022</a:t>
            </a:fld>
            <a:endParaRPr/>
          </a:p>
        </p:txBody>
      </p:sp>
      <p:sp>
        <p:nvSpPr>
          <p:cNvPr id="5" name="Footer Placeholder 4"/>
          <p:cNvSpPr>
            <a:spLocks noGrp="1"/>
          </p:cNvSpPr>
          <p:nvPr>
            <p:ph type="ftr" sz="quarter" idx="11"/>
          </p:nvPr>
        </p:nvSpPr>
        <p:spPr/>
        <p:txBody>
          <a:bodyPr/>
          <a:lstStyle/>
          <a:p>
            <a:r>
              <a:rPr lang="en-GB"/>
              <a:t>Presented By: Cristian Eugen Teaca</a:t>
            </a:r>
            <a:endParaRPr/>
          </a:p>
        </p:txBody>
      </p:sp>
      <p:sp>
        <p:nvSpPr>
          <p:cNvPr id="6" name="Slide Number Placeholder 5"/>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78687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1104900" y="2292094"/>
            <a:ext cx="5734050" cy="2219691"/>
          </a:xfrm>
        </p:spPr>
        <p:txBody>
          <a:bodyPr anchor="ctr">
            <a:normAutofit/>
          </a:bodyPr>
          <a:lstStyle>
            <a:lvl1pPr algn="l">
              <a:defRPr sz="4400" cap="all" baseline="0"/>
            </a:lvl1pPr>
          </a:lstStyle>
          <a:p>
            <a:r>
              <a:rPr lang="en-US"/>
              <a:t>Click to edit Master title style</a:t>
            </a:r>
            <a:endParaRPr/>
          </a:p>
        </p:txBody>
      </p:sp>
      <p:sp>
        <p:nvSpPr>
          <p:cNvPr id="3" name="Subtitle 2"/>
          <p:cNvSpPr>
            <a:spLocks noGrp="1"/>
          </p:cNvSpPr>
          <p:nvPr>
            <p:ph type="subTitle" idx="1"/>
          </p:nvPr>
        </p:nvSpPr>
        <p:spPr>
          <a:xfrm>
            <a:off x="1104900" y="4511784"/>
            <a:ext cx="5734050" cy="955565"/>
          </a:xfrm>
        </p:spPr>
        <p:txBody>
          <a:bodyPr>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11" name="Picture Placeholder 10" descr="An empty placeholder to add an image. Click on the placeholder and select the image that you wish to add."/>
          <p:cNvSpPr>
            <a:spLocks noGrp="1"/>
          </p:cNvSpPr>
          <p:nvPr>
            <p:ph type="pic" sz="quarter" idx="13"/>
          </p:nvPr>
        </p:nvSpPr>
        <p:spPr>
          <a:xfrm>
            <a:off x="6981063" y="1310656"/>
            <a:ext cx="5210937" cy="4208604"/>
          </a:xfrm>
          <a:solidFill>
            <a:schemeClr val="tx1">
              <a:lumMod val="20000"/>
              <a:lumOff val="80000"/>
            </a:schemeClr>
          </a:solidFill>
        </p:spPr>
        <p:txBody>
          <a:bodyPr tIns="1005840"/>
          <a:lstStyle>
            <a:lvl1pPr marL="0" indent="0" algn="ctr">
              <a:buNone/>
              <a:defRPr/>
            </a:lvl1pPr>
          </a:lstStyle>
          <a:p>
            <a:r>
              <a:rPr lang="en-US"/>
              <a:t>Click icon to add picture</a:t>
            </a:r>
            <a:endParaRPr/>
          </a:p>
        </p:txBody>
      </p:sp>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4" name="Group 13"/>
          <p:cNvGrpSpPr/>
          <p:nvPr/>
        </p:nvGrpSpPr>
        <p:grpSpPr>
          <a:xfrm>
            <a:off x="0" y="1143000"/>
            <a:ext cx="12192000" cy="63125"/>
            <a:chOff x="507492" y="1501519"/>
            <a:chExt cx="8129016" cy="63125"/>
          </a:xfrm>
        </p:grpSpPr>
        <p:cxnSp>
          <p:nvCxnSpPr>
            <p:cNvPr id="15" name="Straight Connector 14"/>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pic>
        <p:nvPicPr>
          <p:cNvPr id="10" name="Picture 9"/>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aturation sat="30000"/>
                    </a14:imgEffect>
                  </a14:imgLayer>
                </a14:imgProps>
              </a:ext>
              <a:ext uri="{28A0092B-C50C-407E-A947-70E740481C1C}">
                <a14:useLocalDpi xmlns:a14="http://schemas.microsoft.com/office/drawing/2010/main" val="0"/>
              </a:ext>
            </a:extLst>
          </a:blip>
          <a:srcRect/>
          <a:stretch/>
        </p:blipFill>
        <p:spPr>
          <a:xfrm>
            <a:off x="1325880" y="0"/>
            <a:ext cx="1747524" cy="2292094"/>
          </a:xfrm>
          <a:prstGeom prst="rect">
            <a:avLst/>
          </a:prstGeom>
        </p:spPr>
      </p:pic>
      <p:grpSp>
        <p:nvGrpSpPr>
          <p:cNvPr id="13" name="Group 12"/>
          <p:cNvGrpSpPr/>
          <p:nvPr/>
        </p:nvGrpSpPr>
        <p:grpSpPr>
          <a:xfrm rot="10800000">
            <a:off x="0" y="5645510"/>
            <a:ext cx="12192000" cy="63125"/>
            <a:chOff x="507492" y="1501519"/>
            <a:chExt cx="8129016" cy="63125"/>
          </a:xfrm>
        </p:grpSpPr>
        <p:cxnSp>
          <p:nvCxnSpPr>
            <p:cNvPr id="17" name="Straight Connector 16"/>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267394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2514600"/>
            <a:ext cx="12192000" cy="3194035"/>
            <a:chOff x="647402" y="2514600"/>
            <a:chExt cx="10838688" cy="3194035"/>
          </a:xfrm>
        </p:grpSpPr>
        <p:grpSp>
          <p:nvGrpSpPr>
            <p:cNvPr id="9" name="Group 8"/>
            <p:cNvGrpSpPr/>
            <p:nvPr/>
          </p:nvGrpSpPr>
          <p:grpSpPr>
            <a:xfrm>
              <a:off x="647402" y="2514600"/>
              <a:ext cx="10838688" cy="63125"/>
              <a:chOff x="507492" y="1501519"/>
              <a:chExt cx="8129016" cy="63125"/>
            </a:xfrm>
          </p:grpSpPr>
          <p:cxnSp>
            <p:nvCxnSpPr>
              <p:cNvPr id="14" name="Straight Connector 13"/>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10" name="Rectangle 9"/>
            <p:cNvSpPr/>
            <p:nvPr/>
          </p:nvSpPr>
          <p:spPr>
            <a:xfrm>
              <a:off x="647402" y="2640850"/>
              <a:ext cx="10838688" cy="29415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 name="Group 10"/>
            <p:cNvGrpSpPr/>
            <p:nvPr/>
          </p:nvGrpSpPr>
          <p:grpSpPr>
            <a:xfrm rot="10800000">
              <a:off x="647402" y="5645510"/>
              <a:ext cx="10838688" cy="63125"/>
              <a:chOff x="507492" y="1501519"/>
              <a:chExt cx="8129016" cy="63125"/>
            </a:xfrm>
          </p:grpSpPr>
          <p:cxnSp>
            <p:nvCxnSpPr>
              <p:cNvPr id="12" name="Straight Connector 11"/>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pic>
        <p:nvPicPr>
          <p:cNvPr id="7" name="Picture 6"/>
          <p:cNvPicPr>
            <a:picLocks noChangeAspect="1"/>
          </p:cNvPicPr>
          <p:nvPr/>
        </p:nvPicPr>
        <p:blipFill>
          <a:blip r:embed="rId2"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325880" y="0"/>
            <a:ext cx="1783188" cy="2971806"/>
          </a:xfrm>
          <a:prstGeom prst="rect">
            <a:avLst/>
          </a:prstGeom>
        </p:spPr>
      </p:pic>
      <p:sp>
        <p:nvSpPr>
          <p:cNvPr id="2" name="Title 1"/>
          <p:cNvSpPr>
            <a:spLocks noGrp="1"/>
          </p:cNvSpPr>
          <p:nvPr>
            <p:ph type="title"/>
          </p:nvPr>
        </p:nvSpPr>
        <p:spPr>
          <a:xfrm>
            <a:off x="1104899" y="2971806"/>
            <a:ext cx="10071099" cy="1684150"/>
          </a:xfrm>
        </p:spPr>
        <p:txBody>
          <a:bodyPr anchor="ctr">
            <a:normAutofit/>
          </a:bodyPr>
          <a:lstStyle>
            <a:lvl1pPr>
              <a:defRPr sz="4400" cap="all" baseline="0">
                <a:solidFill>
                  <a:schemeClr val="bg1"/>
                </a:solidFill>
              </a:defRPr>
            </a:lvl1pPr>
          </a:lstStyle>
          <a:p>
            <a:r>
              <a:rPr lang="en-US"/>
              <a:t>Click to edit Master title style</a:t>
            </a:r>
            <a:endParaRPr/>
          </a:p>
        </p:txBody>
      </p:sp>
      <p:sp>
        <p:nvSpPr>
          <p:cNvPr id="3" name="Text Placeholder 2"/>
          <p:cNvSpPr>
            <a:spLocks noGrp="1"/>
          </p:cNvSpPr>
          <p:nvPr>
            <p:ph type="body" idx="1"/>
          </p:nvPr>
        </p:nvSpPr>
        <p:spPr>
          <a:xfrm>
            <a:off x="1104899" y="4655956"/>
            <a:ext cx="10071099" cy="509750"/>
          </a:xfrm>
        </p:spPr>
        <p:txBody>
          <a:bodyPr>
            <a:normAutofit/>
          </a:bodyPr>
          <a:lstStyle>
            <a:lvl1pPr marL="0" indent="0">
              <a:spcBef>
                <a:spcPts val="0"/>
              </a:spcBef>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C96805-0756-4C29-B82C-6C1ED8BCCA87}" type="datetime1">
              <a:rPr lang="en-US" smtClean="0"/>
              <a:t>7/1/2022</a:t>
            </a:fld>
            <a:endParaRPr/>
          </a:p>
        </p:txBody>
      </p:sp>
      <p:sp>
        <p:nvSpPr>
          <p:cNvPr id="5" name="Footer Placeholder 4"/>
          <p:cNvSpPr>
            <a:spLocks noGrp="1"/>
          </p:cNvSpPr>
          <p:nvPr>
            <p:ph type="ftr" sz="quarter" idx="11"/>
          </p:nvPr>
        </p:nvSpPr>
        <p:spPr/>
        <p:txBody>
          <a:bodyPr/>
          <a:lstStyle/>
          <a:p>
            <a:r>
              <a:rPr lang="en-GB"/>
              <a:t>Presented By: Cristian Eugen Teaca</a:t>
            </a:r>
            <a:endParaRPr/>
          </a:p>
        </p:txBody>
      </p:sp>
      <p:sp>
        <p:nvSpPr>
          <p:cNvPr id="6" name="Slide Number Placeholder 5"/>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602678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04900" y="1600200"/>
            <a:ext cx="4914900" cy="4571999"/>
          </a:xfrm>
        </p:spPr>
        <p:txBody>
          <a:bodyPr/>
          <a:lstStyle>
            <a:lvl5pPr>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172200" y="1600200"/>
            <a:ext cx="4914900" cy="4571999"/>
          </a:xfrm>
        </p:spPr>
        <p:txBody>
          <a:bodyPr/>
          <a:lstStyle>
            <a:lvl5pPr>
              <a:defRPr/>
            </a:lvl5pPr>
            <a:lvl6pPr>
              <a:defRPr/>
            </a:lvl6pPr>
            <a:lvl7pPr>
              <a:defRPr/>
            </a:lvl7pPr>
            <a:lvl8pPr>
              <a:defRPr/>
            </a:lvl8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61F9E9AD-2FED-4339-8D7E-36E239942D0E}" type="datetime1">
              <a:rPr lang="en-US" smtClean="0"/>
              <a:t>7/1/2022</a:t>
            </a:fld>
            <a:endParaRPr/>
          </a:p>
        </p:txBody>
      </p:sp>
      <p:sp>
        <p:nvSpPr>
          <p:cNvPr id="6" name="Footer Placeholder 5"/>
          <p:cNvSpPr>
            <a:spLocks noGrp="1"/>
          </p:cNvSpPr>
          <p:nvPr>
            <p:ph type="ftr" sz="quarter" idx="11"/>
          </p:nvPr>
        </p:nvSpPr>
        <p:spPr/>
        <p:txBody>
          <a:bodyPr/>
          <a:lstStyle/>
          <a:p>
            <a:r>
              <a:rPr lang="en-GB"/>
              <a:t>Presented By: Cristian Eugen Teaca</a:t>
            </a:r>
            <a:endParaRPr/>
          </a:p>
        </p:txBody>
      </p:sp>
      <p:sp>
        <p:nvSpPr>
          <p:cNvPr id="7" name="Slide Number Placeholder 6"/>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527791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104900" y="1600200"/>
            <a:ext cx="4919472"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4900" y="2424112"/>
            <a:ext cx="4919472" cy="37480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166110" y="1600200"/>
            <a:ext cx="4919472"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66110" y="2424112"/>
            <a:ext cx="4919472" cy="37480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5864776B-BF55-4C53-A54F-B673DFCDFDEC}" type="datetime1">
              <a:rPr lang="en-US" smtClean="0"/>
              <a:t>7/1/2022</a:t>
            </a:fld>
            <a:endParaRPr/>
          </a:p>
        </p:txBody>
      </p:sp>
      <p:sp>
        <p:nvSpPr>
          <p:cNvPr id="8" name="Footer Placeholder 7"/>
          <p:cNvSpPr>
            <a:spLocks noGrp="1"/>
          </p:cNvSpPr>
          <p:nvPr>
            <p:ph type="ftr" sz="quarter" idx="11"/>
          </p:nvPr>
        </p:nvSpPr>
        <p:spPr/>
        <p:txBody>
          <a:bodyPr/>
          <a:lstStyle/>
          <a:p>
            <a:r>
              <a:rPr lang="en-GB"/>
              <a:t>Presented By: Cristian Eugen Teaca</a:t>
            </a:r>
            <a:endParaRPr/>
          </a:p>
        </p:txBody>
      </p:sp>
      <p:sp>
        <p:nvSpPr>
          <p:cNvPr id="9" name="Slide Number Placeholder 8"/>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971016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7BFF4DD-9055-4E29-B45C-9A6D6F168D35}" type="datetime1">
              <a:rPr lang="en-US" smtClean="0"/>
              <a:t>7/1/2022</a:t>
            </a:fld>
            <a:endParaRPr/>
          </a:p>
        </p:txBody>
      </p:sp>
      <p:sp>
        <p:nvSpPr>
          <p:cNvPr id="4" name="Footer Placeholder 3"/>
          <p:cNvSpPr>
            <a:spLocks noGrp="1"/>
          </p:cNvSpPr>
          <p:nvPr>
            <p:ph type="ftr" sz="quarter" idx="11"/>
          </p:nvPr>
        </p:nvSpPr>
        <p:spPr/>
        <p:txBody>
          <a:bodyPr/>
          <a:lstStyle/>
          <a:p>
            <a:r>
              <a:rPr lang="en-GB"/>
              <a:t>Presented By: Cristian Eugen Teaca</a:t>
            </a:r>
            <a:endParaRPr/>
          </a:p>
        </p:txBody>
      </p:sp>
      <p:sp>
        <p:nvSpPr>
          <p:cNvPr id="5" name="Slide Number Placeholder 4"/>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1758111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78DC1B-5A68-4C0F-9F3A-AD3E43F0C2A7}" type="datetime1">
              <a:rPr lang="en-US" smtClean="0"/>
              <a:t>7/1/2022</a:t>
            </a:fld>
            <a:endParaRPr/>
          </a:p>
        </p:txBody>
      </p:sp>
      <p:sp>
        <p:nvSpPr>
          <p:cNvPr id="3" name="Footer Placeholder 2"/>
          <p:cNvSpPr>
            <a:spLocks noGrp="1"/>
          </p:cNvSpPr>
          <p:nvPr>
            <p:ph type="ftr" sz="quarter" idx="11"/>
          </p:nvPr>
        </p:nvSpPr>
        <p:spPr/>
        <p:txBody>
          <a:bodyPr/>
          <a:lstStyle/>
          <a:p>
            <a:r>
              <a:rPr lang="en-GB"/>
              <a:t>Presented By: Cristian Eugen Teaca</a:t>
            </a:r>
            <a:endParaRPr/>
          </a:p>
        </p:txBody>
      </p:sp>
      <p:sp>
        <p:nvSpPr>
          <p:cNvPr id="4" name="Slide Number Placeholder 3"/>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02416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endParaRPr/>
          </a:p>
        </p:txBody>
      </p:sp>
      <p:sp>
        <p:nvSpPr>
          <p:cNvPr id="4" name="Text Placeholder 3"/>
          <p:cNvSpPr>
            <a:spLocks noGrp="1"/>
          </p:cNvSpPr>
          <p:nvPr>
            <p:ph type="body" sz="half" idx="2"/>
          </p:nvPr>
        </p:nvSpPr>
        <p:spPr>
          <a:xfrm>
            <a:off x="1104900" y="1600200"/>
            <a:ext cx="4384548" cy="457200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p:cNvSpPr>
            <a:spLocks noGrp="1"/>
          </p:cNvSpPr>
          <p:nvPr>
            <p:ph idx="1"/>
          </p:nvPr>
        </p:nvSpPr>
        <p:spPr>
          <a:xfrm>
            <a:off x="5641848" y="1600199"/>
            <a:ext cx="5445252" cy="4572001"/>
          </a:xfrm>
        </p:spPr>
        <p:txBody>
          <a:bodyPr>
            <a:normAutofit/>
          </a:bodyPr>
          <a:lstStyle>
            <a:lvl1pPr>
              <a:defRPr sz="2000"/>
            </a:lvl1pPr>
            <a:lvl2pPr>
              <a:defRPr sz="16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872682D3-5158-47D2-9060-A35E84CE7344}" type="datetime1">
              <a:rPr lang="en-US" smtClean="0"/>
              <a:t>7/1/2022</a:t>
            </a:fld>
            <a:endParaRPr/>
          </a:p>
        </p:txBody>
      </p:sp>
      <p:sp>
        <p:nvSpPr>
          <p:cNvPr id="6" name="Footer Placeholder 5"/>
          <p:cNvSpPr>
            <a:spLocks noGrp="1"/>
          </p:cNvSpPr>
          <p:nvPr>
            <p:ph type="ftr" sz="quarter" idx="11"/>
          </p:nvPr>
        </p:nvSpPr>
        <p:spPr/>
        <p:txBody>
          <a:bodyPr/>
          <a:lstStyle/>
          <a:p>
            <a:r>
              <a:rPr lang="en-GB"/>
              <a:t>Presented By: Cristian Eugen Teaca</a:t>
            </a:r>
            <a:endParaRPr/>
          </a:p>
        </p:txBody>
      </p:sp>
      <p:sp>
        <p:nvSpPr>
          <p:cNvPr id="7" name="Slide Number Placeholder 6"/>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3769764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endParaRPr/>
          </a:p>
        </p:txBody>
      </p:sp>
      <p:sp>
        <p:nvSpPr>
          <p:cNvPr id="4" name="Text Placeholder 3"/>
          <p:cNvSpPr>
            <a:spLocks noGrp="1"/>
          </p:cNvSpPr>
          <p:nvPr>
            <p:ph type="body" sz="half" idx="2"/>
          </p:nvPr>
        </p:nvSpPr>
        <p:spPr>
          <a:xfrm>
            <a:off x="1104900" y="1600200"/>
            <a:ext cx="3396996" cy="457200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descr="An empty placeholder to add an image. Click on the placeholder and select the image that you wish to add."/>
          <p:cNvSpPr>
            <a:spLocks noGrp="1"/>
          </p:cNvSpPr>
          <p:nvPr>
            <p:ph type="pic" idx="1"/>
          </p:nvPr>
        </p:nvSpPr>
        <p:spPr>
          <a:xfrm>
            <a:off x="4654671" y="1600199"/>
            <a:ext cx="6430912" cy="4572001"/>
          </a:xfrm>
        </p:spPr>
        <p:txBody>
          <a:bodyPr tIns="118872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5" name="Date Placeholder 4"/>
          <p:cNvSpPr>
            <a:spLocks noGrp="1"/>
          </p:cNvSpPr>
          <p:nvPr>
            <p:ph type="dt" sz="half" idx="10"/>
          </p:nvPr>
        </p:nvSpPr>
        <p:spPr/>
        <p:txBody>
          <a:bodyPr/>
          <a:lstStyle/>
          <a:p>
            <a:fld id="{540385C3-D167-4594-90EF-6C2725044838}" type="datetime1">
              <a:rPr lang="en-US" smtClean="0"/>
              <a:t>7/1/2022</a:t>
            </a:fld>
            <a:endParaRPr/>
          </a:p>
        </p:txBody>
      </p:sp>
      <p:sp>
        <p:nvSpPr>
          <p:cNvPr id="6" name="Footer Placeholder 5"/>
          <p:cNvSpPr>
            <a:spLocks noGrp="1"/>
          </p:cNvSpPr>
          <p:nvPr>
            <p:ph type="ftr" sz="quarter" idx="11"/>
          </p:nvPr>
        </p:nvSpPr>
        <p:spPr/>
        <p:txBody>
          <a:bodyPr/>
          <a:lstStyle/>
          <a:p>
            <a:r>
              <a:rPr lang="en-GB"/>
              <a:t>Presented By: Cristian Eugen Teaca</a:t>
            </a:r>
            <a:endParaRPr/>
          </a:p>
        </p:txBody>
      </p:sp>
      <p:sp>
        <p:nvSpPr>
          <p:cNvPr id="7" name="Slide Number Placeholder 6"/>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76963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CD1E005B-C910-411A-9138-322106479784}" type="datetime1">
              <a:rPr lang="en-US" smtClean="0"/>
              <a:t>7/1/2022</a:t>
            </a:fld>
            <a:endParaRPr/>
          </a:p>
        </p:txBody>
      </p:sp>
      <p:sp>
        <p:nvSpPr>
          <p:cNvPr id="5" name="Footer Placeholder 4"/>
          <p:cNvSpPr>
            <a:spLocks noGrp="1"/>
          </p:cNvSpPr>
          <p:nvPr>
            <p:ph type="ftr" sz="quarter" idx="11"/>
          </p:nvPr>
        </p:nvSpPr>
        <p:spPr/>
        <p:txBody>
          <a:bodyPr/>
          <a:lstStyle/>
          <a:p>
            <a:r>
              <a:rPr lang="en-GB"/>
              <a:t>Presented By: Cristian Eugen Teaca</a:t>
            </a:r>
            <a:endParaRPr/>
          </a:p>
        </p:txBody>
      </p:sp>
      <p:sp>
        <p:nvSpPr>
          <p:cNvPr id="6" name="Slide Number Placeholder 5"/>
          <p:cNvSpPr>
            <a:spLocks noGrp="1"/>
          </p:cNvSpPr>
          <p:nvPr>
            <p:ph type="sldNum" sz="quarter" idx="12"/>
          </p:nvPr>
        </p:nvSpPr>
        <p:spPr/>
        <p:txBody>
          <a:bodyPr/>
          <a:lstStyle/>
          <a:p>
            <a:fld id="{0FF54DE5-C571-48E8-A5BC-B369434E2F44}" type="slidenum">
              <a:rPr/>
              <a:t>‹#›</a:t>
            </a:fld>
            <a:endParaRPr/>
          </a:p>
        </p:txBody>
      </p:sp>
    </p:spTree>
    <p:extLst>
      <p:ext uri="{BB962C8B-B14F-4D97-AF65-F5344CB8AC3E}">
        <p14:creationId xmlns:p14="http://schemas.microsoft.com/office/powerpoint/2010/main" val="2012076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72600" y="365125"/>
            <a:ext cx="1714500" cy="5811838"/>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04900" y="365125"/>
            <a:ext cx="8098896"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63927AF5-F2F1-4554-B494-8DAFF0EA3EC9}" type="datetime1">
              <a:rPr lang="en-US" smtClean="0"/>
              <a:t>7/1/2022</a:t>
            </a:fld>
            <a:endParaRPr/>
          </a:p>
        </p:txBody>
      </p:sp>
      <p:sp>
        <p:nvSpPr>
          <p:cNvPr id="5" name="Footer Placeholder 4"/>
          <p:cNvSpPr>
            <a:spLocks noGrp="1"/>
          </p:cNvSpPr>
          <p:nvPr>
            <p:ph type="ftr" sz="quarter" idx="11"/>
          </p:nvPr>
        </p:nvSpPr>
        <p:spPr/>
        <p:txBody>
          <a:bodyPr/>
          <a:lstStyle/>
          <a:p>
            <a:r>
              <a:rPr lang="en-GB"/>
              <a:t>Presented By: Cristian Eugen Teaca</a:t>
            </a:r>
            <a:endParaRPr/>
          </a:p>
        </p:txBody>
      </p:sp>
      <p:sp>
        <p:nvSpPr>
          <p:cNvPr id="6" name="Slide Number Placeholder 5"/>
          <p:cNvSpPr>
            <a:spLocks noGrp="1"/>
          </p:cNvSpPr>
          <p:nvPr>
            <p:ph type="sldNum" sz="quarter" idx="12"/>
          </p:nvPr>
        </p:nvSpPr>
        <p:spPr/>
        <p:txBody>
          <a:bodyPr/>
          <a:lstStyle/>
          <a:p>
            <a:fld id="{0FF54DE5-C571-48E8-A5BC-B369434E2F44}" type="slidenum">
              <a:rPr/>
              <a:t>‹#›</a:t>
            </a:fld>
            <a:endParaRPr/>
          </a:p>
        </p:txBody>
      </p:sp>
      <p:grpSp>
        <p:nvGrpSpPr>
          <p:cNvPr id="7" name="Group 6"/>
          <p:cNvGrpSpPr/>
          <p:nvPr/>
        </p:nvGrpSpPr>
        <p:grpSpPr>
          <a:xfrm rot="5400000">
            <a:off x="6514047" y="3228843"/>
            <a:ext cx="5632704" cy="84403"/>
            <a:chOff x="1073150" y="1219201"/>
            <a:chExt cx="10058400" cy="63125"/>
          </a:xfrm>
        </p:grpSpPr>
        <p:cxnSp>
          <p:nvCxnSpPr>
            <p:cNvPr id="8" name="Straight Connector 7"/>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45927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04900" y="76200"/>
            <a:ext cx="9980682" cy="1096962"/>
          </a:xfrm>
          <a:prstGeom prst="rect">
            <a:avLst/>
          </a:prstGeom>
        </p:spPr>
        <p:txBody>
          <a:bodyPr vert="horz" lIns="0" tIns="45720" rIns="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104900" y="1600200"/>
            <a:ext cx="9982200" cy="457200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1104899" y="6356351"/>
            <a:ext cx="1829559" cy="365125"/>
          </a:xfrm>
          <a:prstGeom prst="rect">
            <a:avLst/>
          </a:prstGeom>
        </p:spPr>
        <p:txBody>
          <a:bodyPr vert="horz" lIns="0" tIns="45720" rIns="0" bIns="45720" rtlCol="0" anchor="ctr"/>
          <a:lstStyle>
            <a:lvl1pPr algn="l">
              <a:defRPr sz="1200" baseline="0">
                <a:solidFill>
                  <a:schemeClr val="tx1">
                    <a:lumMod val="75000"/>
                  </a:schemeClr>
                </a:solidFill>
              </a:defRPr>
            </a:lvl1pPr>
          </a:lstStyle>
          <a:p>
            <a:fld id="{388B86EB-9190-44F4-BD40-E03217CA9A94}" type="datetime1">
              <a:rPr lang="en-US" smtClean="0"/>
              <a:t>7/1/2022</a:t>
            </a:fld>
            <a:endParaRPr lang="en-US"/>
          </a:p>
        </p:txBody>
      </p:sp>
      <p:sp>
        <p:nvSpPr>
          <p:cNvPr id="5" name="Footer Placeholder 4"/>
          <p:cNvSpPr>
            <a:spLocks noGrp="1"/>
          </p:cNvSpPr>
          <p:nvPr>
            <p:ph type="ftr" sz="quarter" idx="3"/>
          </p:nvPr>
        </p:nvSpPr>
        <p:spPr>
          <a:xfrm>
            <a:off x="2934459" y="6356350"/>
            <a:ext cx="6323082" cy="365126"/>
          </a:xfrm>
          <a:prstGeom prst="rect">
            <a:avLst/>
          </a:prstGeom>
        </p:spPr>
        <p:txBody>
          <a:bodyPr vert="horz" lIns="0" tIns="45720" rIns="0" bIns="45720" rtlCol="0" anchor="ctr"/>
          <a:lstStyle>
            <a:lvl1pPr algn="ctr">
              <a:defRPr sz="1200" baseline="0">
                <a:solidFill>
                  <a:schemeClr val="tx1">
                    <a:lumMod val="75000"/>
                  </a:schemeClr>
                </a:solidFill>
              </a:defRPr>
            </a:lvl1pPr>
          </a:lstStyle>
          <a:p>
            <a:r>
              <a:rPr lang="en-GB"/>
              <a:t>Presented By: Cristian Eugen Teaca</a:t>
            </a:r>
            <a:endParaRPr lang="en-US"/>
          </a:p>
        </p:txBody>
      </p:sp>
      <p:sp>
        <p:nvSpPr>
          <p:cNvPr id="6"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baseline="0">
                <a:solidFill>
                  <a:schemeClr val="tx1">
                    <a:lumMod val="75000"/>
                  </a:schemeClr>
                </a:solidFill>
              </a:defRPr>
            </a:lvl1pPr>
          </a:lstStyle>
          <a:p>
            <a:fld id="{0FF54DE5-C571-48E8-A5BC-B369434E2F44}" type="slidenum">
              <a:rPr lang="en-US" smtClean="0"/>
              <a:pPr/>
              <a:t>‹#›</a:t>
            </a:fld>
            <a:endParaRPr lang="en-US"/>
          </a:p>
        </p:txBody>
      </p:sp>
      <p:grpSp>
        <p:nvGrpSpPr>
          <p:cNvPr id="15" name="Group 14"/>
          <p:cNvGrpSpPr/>
          <p:nvPr/>
        </p:nvGrpSpPr>
        <p:grpSpPr>
          <a:xfrm>
            <a:off x="1103376" y="1219201"/>
            <a:ext cx="9985248" cy="84403"/>
            <a:chOff x="1073150" y="1219201"/>
            <a:chExt cx="10058400" cy="63125"/>
          </a:xfrm>
        </p:grpSpPr>
        <p:cxnSp>
          <p:nvCxnSpPr>
            <p:cNvPr id="13" name="Straight Connector 12"/>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6251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2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Wingdings" panose="05000000000000000000" pitchFamily="2" charset="2"/>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5.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361543F9-75CB-D1D1-F6A4-D6E932E3049D}"/>
              </a:ext>
            </a:extLst>
          </p:cNvPr>
          <p:cNvGraphicFramePr/>
          <p:nvPr>
            <p:extLst>
              <p:ext uri="{D42A27DB-BD31-4B8C-83A1-F6EECF244321}">
                <p14:modId xmlns:p14="http://schemas.microsoft.com/office/powerpoint/2010/main" val="2292599186"/>
              </p:ext>
            </p:extLst>
          </p:nvPr>
        </p:nvGraphicFramePr>
        <p:xfrm>
          <a:off x="1104900" y="2292094"/>
          <a:ext cx="10096500" cy="22196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418C8A8A-AC1B-B8D6-C840-A3BDABDED33F}"/>
              </a:ext>
            </a:extLst>
          </p:cNvPr>
          <p:cNvGraphicFramePr/>
          <p:nvPr>
            <p:extLst>
              <p:ext uri="{D42A27DB-BD31-4B8C-83A1-F6EECF244321}">
                <p14:modId xmlns:p14="http://schemas.microsoft.com/office/powerpoint/2010/main" val="3739566704"/>
              </p:ext>
            </p:extLst>
          </p:nvPr>
        </p:nvGraphicFramePr>
        <p:xfrm>
          <a:off x="1104898" y="4511784"/>
          <a:ext cx="10096501" cy="95556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794254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6" grpId="0">
        <p:bldAsOne/>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 10">
            <a:extLst>
              <a:ext uri="{FF2B5EF4-FFF2-40B4-BE49-F238E27FC236}">
                <a16:creationId xmlns:a16="http://schemas.microsoft.com/office/drawing/2014/main" id="{A41773BE-05E3-607A-905E-48684400993E}"/>
              </a:ext>
            </a:extLst>
          </p:cNvPr>
          <p:cNvGraphicFramePr/>
          <p:nvPr/>
        </p:nvGraphicFramePr>
        <p:xfrm>
          <a:off x="1104900" y="76200"/>
          <a:ext cx="9980682" cy="1096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ontent Placeholder 6">
            <a:extLst>
              <a:ext uri="{FF2B5EF4-FFF2-40B4-BE49-F238E27FC236}">
                <a16:creationId xmlns:a16="http://schemas.microsoft.com/office/drawing/2014/main" id="{14F2AFAC-CA12-DCCC-BD6C-ACEF9A4DEB8F}"/>
              </a:ext>
            </a:extLst>
          </p:cNvPr>
          <p:cNvSpPr>
            <a:spLocks noGrp="1"/>
          </p:cNvSpPr>
          <p:nvPr>
            <p:ph idx="1"/>
          </p:nvPr>
        </p:nvSpPr>
        <p:spPr/>
        <p:txBody>
          <a:bodyPr/>
          <a:lstStyle/>
          <a:p>
            <a:r>
              <a:rPr lang="en-GB" sz="1800" dirty="0">
                <a:latin typeface="Arial" panose="020B0604020202020204" pitchFamily="34" charset="0"/>
                <a:cs typeface="Arial" panose="020B0604020202020204" pitchFamily="34" charset="0"/>
              </a:rPr>
              <a:t>Introduction………………………………………………………………………………………………1</a:t>
            </a:r>
          </a:p>
          <a:p>
            <a:r>
              <a:rPr lang="en-GB" sz="1800" dirty="0">
                <a:latin typeface="Arial" panose="020B0604020202020204" pitchFamily="34" charset="0"/>
                <a:cs typeface="Arial" panose="020B0604020202020204" pitchFamily="34" charset="0"/>
              </a:rPr>
              <a:t>Rationale…………………………………………………………………………………………………2</a:t>
            </a:r>
          </a:p>
          <a:p>
            <a:r>
              <a:rPr lang="en-GB" sz="1800" dirty="0">
                <a:latin typeface="Arial" panose="020B0604020202020204" pitchFamily="34" charset="0"/>
                <a:cs typeface="Arial" panose="020B0604020202020204" pitchFamily="34" charset="0"/>
              </a:rPr>
              <a:t>Proposed Method……………………………………………………………………………………….3</a:t>
            </a:r>
          </a:p>
          <a:p>
            <a:r>
              <a:rPr lang="en-GB" sz="1800" dirty="0">
                <a:latin typeface="Arial" panose="020B0604020202020204" pitchFamily="34" charset="0"/>
                <a:cs typeface="Arial" panose="020B0604020202020204" pitchFamily="34" charset="0"/>
              </a:rPr>
              <a:t>Ethical Considerations………………………………………………………………………………….4</a:t>
            </a:r>
          </a:p>
          <a:p>
            <a:r>
              <a:rPr lang="en-GB" sz="1800" dirty="0">
                <a:latin typeface="Arial" panose="020B0604020202020204" pitchFamily="34" charset="0"/>
                <a:cs typeface="Arial" panose="020B0604020202020204" pitchFamily="34" charset="0"/>
              </a:rPr>
              <a:t>Research Timeline………………………………………………………………………………………5</a:t>
            </a:r>
          </a:p>
          <a:p>
            <a:r>
              <a:rPr lang="en-GB" sz="1800" dirty="0">
                <a:latin typeface="Arial" panose="020B0604020202020204" pitchFamily="34" charset="0"/>
                <a:cs typeface="Arial" panose="020B0604020202020204" pitchFamily="34" charset="0"/>
              </a:rPr>
              <a:t>Hypothesis…………………………………………………………………………………………….....6</a:t>
            </a:r>
          </a:p>
          <a:p>
            <a:r>
              <a:rPr lang="en-GB" sz="1800" dirty="0">
                <a:latin typeface="Arial" panose="020B0604020202020204" pitchFamily="34" charset="0"/>
                <a:cs typeface="Arial" panose="020B0604020202020204" pitchFamily="34" charset="0"/>
              </a:rPr>
              <a:t>Reference List……………………………………………………………………………………………7</a:t>
            </a:r>
            <a:endParaRPr lang="en-GB" dirty="0"/>
          </a:p>
        </p:txBody>
      </p:sp>
      <p:sp>
        <p:nvSpPr>
          <p:cNvPr id="4" name="Footer Placeholder 3">
            <a:extLst>
              <a:ext uri="{FF2B5EF4-FFF2-40B4-BE49-F238E27FC236}">
                <a16:creationId xmlns:a16="http://schemas.microsoft.com/office/drawing/2014/main" id="{B969F133-104E-0E57-3518-4632A889D367}"/>
              </a:ext>
            </a:extLst>
          </p:cNvPr>
          <p:cNvSpPr>
            <a:spLocks noGrp="1"/>
          </p:cNvSpPr>
          <p:nvPr>
            <p:ph type="ftr" sz="quarter" idx="11"/>
          </p:nvPr>
        </p:nvSpPr>
        <p:spPr/>
        <p:txBody>
          <a:bodyPr/>
          <a:lstStyle/>
          <a:p>
            <a:r>
              <a:rPr lang="en-GB" dirty="0"/>
              <a:t>Presented By: Yanko </a:t>
            </a:r>
            <a:r>
              <a:rPr lang="en-GB" dirty="0" err="1"/>
              <a:t>Yankov</a:t>
            </a:r>
            <a:endParaRPr lang="en-GB" dirty="0"/>
          </a:p>
        </p:txBody>
      </p:sp>
      <p:sp>
        <p:nvSpPr>
          <p:cNvPr id="5" name="Slide Number Placeholder 4">
            <a:extLst>
              <a:ext uri="{FF2B5EF4-FFF2-40B4-BE49-F238E27FC236}">
                <a16:creationId xmlns:a16="http://schemas.microsoft.com/office/drawing/2014/main" id="{79B6DCDD-995E-636A-836F-EBDF49471121}"/>
              </a:ext>
            </a:extLst>
          </p:cNvPr>
          <p:cNvSpPr>
            <a:spLocks noGrp="1"/>
          </p:cNvSpPr>
          <p:nvPr>
            <p:ph type="sldNum" sz="quarter" idx="12"/>
          </p:nvPr>
        </p:nvSpPr>
        <p:spPr/>
        <p:txBody>
          <a:bodyPr/>
          <a:lstStyle/>
          <a:p>
            <a:fld id="{0FF54DE5-C571-48E8-A5BC-B369434E2F44}" type="slidenum">
              <a:rPr lang="en-GB" smtClean="0"/>
              <a:t>2</a:t>
            </a:fld>
            <a:endParaRPr lang="en-GB" dirty="0"/>
          </a:p>
        </p:txBody>
      </p:sp>
    </p:spTree>
    <p:extLst>
      <p:ext uri="{BB962C8B-B14F-4D97-AF65-F5344CB8AC3E}">
        <p14:creationId xmlns:p14="http://schemas.microsoft.com/office/powerpoint/2010/main" val="1079829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fade">
                                      <p:cBhvr>
                                        <p:cTn id="14" dur="500"/>
                                        <p:tgtEl>
                                          <p:spTgt spid="7">
                                            <p:txEl>
                                              <p:pRg st="0" end="0"/>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fade">
                                      <p:cBhvr>
                                        <p:cTn id="17" dur="500"/>
                                        <p:tgtEl>
                                          <p:spTgt spid="7">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fade">
                                      <p:cBhvr>
                                        <p:cTn id="20" dur="500"/>
                                        <p:tgtEl>
                                          <p:spTgt spid="7">
                                            <p:txEl>
                                              <p:pRg st="2" end="2"/>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fade">
                                      <p:cBhvr>
                                        <p:cTn id="23" dur="500"/>
                                        <p:tgtEl>
                                          <p:spTgt spid="7">
                                            <p:txEl>
                                              <p:pRg st="3" end="3"/>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7">
                                            <p:txEl>
                                              <p:pRg st="4" end="4"/>
                                            </p:txEl>
                                          </p:spTgt>
                                        </p:tgtEl>
                                        <p:attrNameLst>
                                          <p:attrName>style.visibility</p:attrName>
                                        </p:attrNameLst>
                                      </p:cBhvr>
                                      <p:to>
                                        <p:strVal val="visible"/>
                                      </p:to>
                                    </p:set>
                                    <p:animEffect transition="in" filter="fade">
                                      <p:cBhvr>
                                        <p:cTn id="26" dur="500"/>
                                        <p:tgtEl>
                                          <p:spTgt spid="7">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5" end="5"/>
                                            </p:txEl>
                                          </p:spTgt>
                                        </p:tgtEl>
                                        <p:attrNameLst>
                                          <p:attrName>style.visibility</p:attrName>
                                        </p:attrNameLst>
                                      </p:cBhvr>
                                      <p:to>
                                        <p:strVal val="visible"/>
                                      </p:to>
                                    </p:set>
                                    <p:animEffect transition="in" filter="fade">
                                      <p:cBhvr>
                                        <p:cTn id="29" dur="500"/>
                                        <p:tgtEl>
                                          <p:spTgt spid="7">
                                            <p:txEl>
                                              <p:pRg st="5" end="5"/>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7">
                                            <p:txEl>
                                              <p:pRg st="6" end="6"/>
                                            </p:txEl>
                                          </p:spTgt>
                                        </p:tgtEl>
                                        <p:attrNameLst>
                                          <p:attrName>style.visibility</p:attrName>
                                        </p:attrNameLst>
                                      </p:cBhvr>
                                      <p:to>
                                        <p:strVal val="visible"/>
                                      </p:to>
                                    </p:set>
                                    <p:animEffect transition="in" filter="fade">
                                      <p:cBhvr>
                                        <p:cTn id="32"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D90CB67C-6CF1-038A-9FB3-E3A92FAA6B90}"/>
              </a:ext>
            </a:extLst>
          </p:cNvPr>
          <p:cNvGraphicFramePr/>
          <p:nvPr/>
        </p:nvGraphicFramePr>
        <p:xfrm>
          <a:off x="1104900" y="76200"/>
          <a:ext cx="9980682" cy="1096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a:extLst>
              <a:ext uri="{FF2B5EF4-FFF2-40B4-BE49-F238E27FC236}">
                <a16:creationId xmlns:a16="http://schemas.microsoft.com/office/drawing/2014/main" id="{7AADF93E-E7CA-FED5-CFD9-D23DDBEAE2E9}"/>
              </a:ext>
            </a:extLst>
          </p:cNvPr>
          <p:cNvSpPr>
            <a:spLocks noGrp="1"/>
          </p:cNvSpPr>
          <p:nvPr>
            <p:ph idx="1"/>
          </p:nvPr>
        </p:nvSpPr>
        <p:spPr>
          <a:xfrm>
            <a:off x="1104900" y="1590675"/>
            <a:ext cx="9982200" cy="4572000"/>
          </a:xfrm>
        </p:spPr>
        <p:txBody>
          <a:bodyPr>
            <a:normAutofit lnSpcReduction="10000"/>
          </a:bodyPr>
          <a:lstStyle/>
          <a:p>
            <a:r>
              <a:rPr lang="en-GB" sz="1800" dirty="0">
                <a:latin typeface="Arial" panose="020B0604020202020204" pitchFamily="34" charset="0"/>
                <a:cs typeface="Arial" panose="020B0604020202020204" pitchFamily="34" charset="0"/>
              </a:rPr>
              <a:t>In recent times the idea of using online tools has been further pushed forwards by various academies across the glob as an expansive education tool (Hartley and Bendixen, 2001; Greenhow et al., 2009), underling it’s major role and further effect in education.</a:t>
            </a:r>
          </a:p>
          <a:p>
            <a:r>
              <a:rPr lang="en-GB" sz="1800" dirty="0">
                <a:latin typeface="Arial" panose="020B0604020202020204" pitchFamily="34" charset="0"/>
                <a:cs typeface="Arial" panose="020B0604020202020204" pitchFamily="34" charset="0"/>
              </a:rPr>
              <a:t>Students and teachers alike have already learned and understood the importance of social platforms that can be used in student education and collaboration such as Twitter, Messenger and WhatsApp to name a few (Moran et al., 2011). </a:t>
            </a:r>
          </a:p>
          <a:p>
            <a:r>
              <a:rPr lang="en-GB" sz="1800" dirty="0">
                <a:latin typeface="Arial" panose="020B0604020202020204" pitchFamily="34" charset="0"/>
                <a:cs typeface="Arial" panose="020B0604020202020204" pitchFamily="34" charset="0"/>
              </a:rPr>
              <a:t>Social platforms such as Twitter facilitate the sharing of information and other easy to use resources that lecturers can take advantage of and easily share it with their students (Veletsianos and Navarrete, 2012), furthermore instant messaging and web pages such as Wikipedia facilitates the collaboration among peers (Hrastinski and </a:t>
            </a:r>
            <a:r>
              <a:rPr lang="en-GB" sz="1800" dirty="0" err="1">
                <a:latin typeface="Arial" panose="020B0604020202020204" pitchFamily="34" charset="0"/>
                <a:cs typeface="Arial" panose="020B0604020202020204" pitchFamily="34" charset="0"/>
              </a:rPr>
              <a:t>Aghaee</a:t>
            </a:r>
            <a:r>
              <a:rPr lang="en-GB" sz="1800" dirty="0">
                <a:latin typeface="Arial" panose="020B0604020202020204" pitchFamily="34" charset="0"/>
                <a:cs typeface="Arial" panose="020B0604020202020204" pitchFamily="34" charset="0"/>
              </a:rPr>
              <a:t>, 2012). </a:t>
            </a:r>
          </a:p>
          <a:p>
            <a:r>
              <a:rPr lang="en-GB" sz="1800" dirty="0">
                <a:latin typeface="Arial" panose="020B0604020202020204" pitchFamily="34" charset="0"/>
                <a:cs typeface="Arial" panose="020B0604020202020204" pitchFamily="34" charset="0"/>
              </a:rPr>
              <a:t>Studies have proven that students use social media platforms to extend and improve their knowledge (Veletsianos and Navarrete, 2012).</a:t>
            </a:r>
          </a:p>
          <a:p>
            <a:r>
              <a:rPr lang="en-GB" sz="1800" dirty="0">
                <a:latin typeface="Arial" panose="020B0604020202020204" pitchFamily="34" charset="0"/>
                <a:cs typeface="Arial" panose="020B0604020202020204" pitchFamily="34" charset="0"/>
              </a:rPr>
              <a:t>Additionally students favour the use of e-learning courses; e-books and their easy to use nature bridge the gap between students and academics (Brady et al., 2010). Some students do not benefit from this form of learning do to diverse backgrounds or different learning styles.</a:t>
            </a:r>
          </a:p>
          <a:p>
            <a:pPr marL="0" indent="0">
              <a:buNone/>
            </a:pPr>
            <a:endParaRPr lang="en-GB" sz="16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CE427D5E-0F41-7A34-F202-DCEB19BFAB1B}"/>
              </a:ext>
            </a:extLst>
          </p:cNvPr>
          <p:cNvSpPr>
            <a:spLocks noGrp="1"/>
          </p:cNvSpPr>
          <p:nvPr>
            <p:ph type="ftr" sz="quarter" idx="11"/>
          </p:nvPr>
        </p:nvSpPr>
        <p:spPr/>
        <p:txBody>
          <a:bodyPr/>
          <a:lstStyle/>
          <a:p>
            <a:r>
              <a:rPr lang="en-GB" dirty="0"/>
              <a:t>Presented By: Yanko </a:t>
            </a:r>
            <a:r>
              <a:rPr lang="en-GB" dirty="0" err="1"/>
              <a:t>Yankov</a:t>
            </a:r>
            <a:endParaRPr lang="en-GB" dirty="0"/>
          </a:p>
        </p:txBody>
      </p:sp>
      <p:sp>
        <p:nvSpPr>
          <p:cNvPr id="5" name="Slide Number Placeholder 4">
            <a:extLst>
              <a:ext uri="{FF2B5EF4-FFF2-40B4-BE49-F238E27FC236}">
                <a16:creationId xmlns:a16="http://schemas.microsoft.com/office/drawing/2014/main" id="{CFE1EFCF-7BEC-A43B-729E-729DBFDAFFE0}"/>
              </a:ext>
            </a:extLst>
          </p:cNvPr>
          <p:cNvSpPr>
            <a:spLocks noGrp="1"/>
          </p:cNvSpPr>
          <p:nvPr>
            <p:ph type="sldNum" sz="quarter" idx="12"/>
          </p:nvPr>
        </p:nvSpPr>
        <p:spPr/>
        <p:txBody>
          <a:bodyPr/>
          <a:lstStyle/>
          <a:p>
            <a:fld id="{0FF54DE5-C571-48E8-A5BC-B369434E2F44}" type="slidenum">
              <a:rPr lang="en-GB" smtClean="0"/>
              <a:t>3</a:t>
            </a:fld>
            <a:endParaRPr lang="en-GB" dirty="0"/>
          </a:p>
        </p:txBody>
      </p:sp>
    </p:spTree>
    <p:extLst>
      <p:ext uri="{BB962C8B-B14F-4D97-AF65-F5344CB8AC3E}">
        <p14:creationId xmlns:p14="http://schemas.microsoft.com/office/powerpoint/2010/main" val="3268204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75BEDA96-46D4-3415-49CD-DFB32D1FFE62}"/>
              </a:ext>
            </a:extLst>
          </p:cNvPr>
          <p:cNvGraphicFramePr/>
          <p:nvPr>
            <p:extLst>
              <p:ext uri="{D42A27DB-BD31-4B8C-83A1-F6EECF244321}">
                <p14:modId xmlns:p14="http://schemas.microsoft.com/office/powerpoint/2010/main" val="2328319655"/>
              </p:ext>
            </p:extLst>
          </p:nvPr>
        </p:nvGraphicFramePr>
        <p:xfrm>
          <a:off x="1104900" y="76200"/>
          <a:ext cx="9980682" cy="1096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Content Placeholder 13"/>
          <p:cNvSpPr>
            <a:spLocks noGrp="1"/>
          </p:cNvSpPr>
          <p:nvPr>
            <p:ph idx="1"/>
          </p:nvPr>
        </p:nvSpPr>
        <p:spPr/>
        <p:txBody>
          <a:bodyPr/>
          <a:lstStyle/>
          <a:p>
            <a:r>
              <a:rPr lang="en-GB" sz="1800" dirty="0">
                <a:latin typeface="Arial" panose="020B0604020202020204" pitchFamily="34" charset="0"/>
                <a:cs typeface="Arial" panose="020B0604020202020204" pitchFamily="34" charset="0"/>
              </a:rPr>
              <a:t>While most of the students are advanced users of smart phones and have good skills, study shows that they need further information literacy and technical skills; fluency of how to use digital tools (</a:t>
            </a:r>
            <a:r>
              <a:rPr lang="en-GB" sz="1800" dirty="0" err="1">
                <a:latin typeface="Arial" panose="020B0604020202020204" pitchFamily="34" charset="0"/>
                <a:cs typeface="Arial" panose="020B0604020202020204" pitchFamily="34" charset="0"/>
              </a:rPr>
              <a:t>Kvavik</a:t>
            </a:r>
            <a:r>
              <a:rPr lang="en-GB" sz="1800" dirty="0">
                <a:latin typeface="Arial" panose="020B0604020202020204" pitchFamily="34" charset="0"/>
                <a:cs typeface="Arial" panose="020B0604020202020204" pitchFamily="34" charset="0"/>
              </a:rPr>
              <a:t>, 2010).</a:t>
            </a:r>
          </a:p>
          <a:p>
            <a:r>
              <a:rPr lang="en-GB" sz="1800" dirty="0">
                <a:latin typeface="Arial" panose="020B0604020202020204" pitchFamily="34" charset="0"/>
                <a:cs typeface="Arial" panose="020B0604020202020204" pitchFamily="34" charset="0"/>
              </a:rPr>
              <a:t>A recent research (Digital Marketing Institute, 2021), suggests that students use most of the following digital skills which could assist their employability: social media, SEM, data analytics, content marketing, PPC, video etc.</a:t>
            </a:r>
          </a:p>
          <a:p>
            <a:r>
              <a:rPr lang="en-GB" sz="1800" dirty="0">
                <a:latin typeface="Arial" panose="020B0604020202020204" pitchFamily="34" charset="0"/>
                <a:cs typeface="Arial" panose="020B0604020202020204" pitchFamily="34" charset="0"/>
              </a:rPr>
              <a:t>Understanding which digital tools, technologies and the ways they can affect and support teaching and learning; the education space could be transformed, and students could feel more supported, assisting their ability to collaborate at their educational institutions (</a:t>
            </a:r>
            <a:r>
              <a:rPr lang="en-GB" sz="1800" dirty="0" err="1">
                <a:latin typeface="Arial" panose="020B0604020202020204" pitchFamily="34" charset="0"/>
                <a:cs typeface="Arial" panose="020B0604020202020204" pitchFamily="34" charset="0"/>
              </a:rPr>
              <a:t>Scheninger</a:t>
            </a:r>
            <a:r>
              <a:rPr lang="en-GB" sz="1800" dirty="0">
                <a:latin typeface="Arial" panose="020B0604020202020204" pitchFamily="34" charset="0"/>
                <a:cs typeface="Arial" panose="020B0604020202020204" pitchFamily="34" charset="0"/>
              </a:rPr>
              <a:t>, 2016).</a:t>
            </a:r>
          </a:p>
          <a:p>
            <a:pPr marL="0" indent="0">
              <a:buNone/>
            </a:pPr>
            <a:endParaRPr lang="en-GB" dirty="0"/>
          </a:p>
          <a:p>
            <a:pPr marL="0" indent="0">
              <a:buNone/>
            </a:pPr>
            <a:endParaRPr lang="en-US" dirty="0"/>
          </a:p>
        </p:txBody>
      </p:sp>
      <p:sp>
        <p:nvSpPr>
          <p:cNvPr id="2" name="Footer Placeholder 1">
            <a:extLst>
              <a:ext uri="{FF2B5EF4-FFF2-40B4-BE49-F238E27FC236}">
                <a16:creationId xmlns:a16="http://schemas.microsoft.com/office/drawing/2014/main" id="{43D93F5D-61F8-C378-B187-620848404C9B}"/>
              </a:ext>
            </a:extLst>
          </p:cNvPr>
          <p:cNvSpPr>
            <a:spLocks noGrp="1"/>
          </p:cNvSpPr>
          <p:nvPr>
            <p:ph type="ftr" sz="quarter" idx="11"/>
          </p:nvPr>
        </p:nvSpPr>
        <p:spPr/>
        <p:txBody>
          <a:bodyPr/>
          <a:lstStyle/>
          <a:p>
            <a:r>
              <a:rPr lang="en-GB"/>
              <a:t>Presented By: Cristian Eugen Teaca</a:t>
            </a:r>
            <a:endParaRPr lang="en-GB" dirty="0"/>
          </a:p>
        </p:txBody>
      </p:sp>
      <p:sp>
        <p:nvSpPr>
          <p:cNvPr id="3" name="Slide Number Placeholder 2">
            <a:extLst>
              <a:ext uri="{FF2B5EF4-FFF2-40B4-BE49-F238E27FC236}">
                <a16:creationId xmlns:a16="http://schemas.microsoft.com/office/drawing/2014/main" id="{7B25C6B0-0830-AB4A-D190-620DBD4E4493}"/>
              </a:ext>
            </a:extLst>
          </p:cNvPr>
          <p:cNvSpPr>
            <a:spLocks noGrp="1"/>
          </p:cNvSpPr>
          <p:nvPr>
            <p:ph type="sldNum" sz="quarter" idx="12"/>
          </p:nvPr>
        </p:nvSpPr>
        <p:spPr/>
        <p:txBody>
          <a:bodyPr/>
          <a:lstStyle/>
          <a:p>
            <a:fld id="{0FF54DE5-C571-48E8-A5BC-B369434E2F44}" type="slidenum">
              <a:rPr lang="en-GB" smtClean="0"/>
              <a:pPr/>
              <a:t>4</a:t>
            </a:fld>
            <a:endParaRPr lang="en-GB" dirty="0"/>
          </a:p>
        </p:txBody>
      </p:sp>
    </p:spTree>
    <p:extLst>
      <p:ext uri="{BB962C8B-B14F-4D97-AF65-F5344CB8AC3E}">
        <p14:creationId xmlns:p14="http://schemas.microsoft.com/office/powerpoint/2010/main" val="2286245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fade">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Effect transition="in" filter="fade">
                                      <p:cBhvr>
                                        <p:cTn id="19" dur="500"/>
                                        <p:tgtEl>
                                          <p:spTgt spid="1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Effect transition="in" filter="fade">
                                      <p:cBhvr>
                                        <p:cTn id="24"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7DB4E082-6E88-0A08-E8D7-776701E3D69B}"/>
              </a:ext>
            </a:extLst>
          </p:cNvPr>
          <p:cNvGraphicFramePr/>
          <p:nvPr>
            <p:extLst>
              <p:ext uri="{D42A27DB-BD31-4B8C-83A1-F6EECF244321}">
                <p14:modId xmlns:p14="http://schemas.microsoft.com/office/powerpoint/2010/main" val="4280676704"/>
              </p:ext>
            </p:extLst>
          </p:nvPr>
        </p:nvGraphicFramePr>
        <p:xfrm>
          <a:off x="1104900" y="76200"/>
          <a:ext cx="9980682" cy="1096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Content Placeholder 13"/>
          <p:cNvSpPr>
            <a:spLocks noGrp="1"/>
          </p:cNvSpPr>
          <p:nvPr>
            <p:ph idx="1"/>
          </p:nvPr>
        </p:nvSpPr>
        <p:spPr/>
        <p:txBody>
          <a:bodyPr>
            <a:normAutofit/>
          </a:bodyPr>
          <a:lstStyle/>
          <a:p>
            <a:r>
              <a:rPr lang="en-GB" sz="1800" dirty="0">
                <a:latin typeface="Arial" panose="020B0604020202020204" pitchFamily="34" charset="0"/>
                <a:cs typeface="Arial" panose="020B0604020202020204" pitchFamily="34" charset="0"/>
              </a:rPr>
              <a:t>Quantitative method – summarizing objective measurements as well as mathematical, statistical or numerical analysis of collected data through conducted surveys, questionnaires etc; while focusing on gathering data and generalizing it across different groups of people, attempting to explain a particular phenomenon (Babbie, 2010). </a:t>
            </a:r>
          </a:p>
          <a:p>
            <a:r>
              <a:rPr lang="en-GB" sz="1800" dirty="0">
                <a:latin typeface="Arial" panose="020B0604020202020204" pitchFamily="34" charset="0"/>
                <a:cs typeface="Arial" panose="020B0604020202020204" pitchFamily="34" charset="0"/>
              </a:rPr>
              <a:t>Microsoft forms -  a quantitative research method, implemented in order to collect data from a previously defined group of respondents, intending to gather information and insights into various topics of interest (Casement, 2021).</a:t>
            </a:r>
            <a:br>
              <a:rPr lang="en-US" sz="1400" dirty="0">
                <a:latin typeface="Arial" panose="020B0604020202020204" pitchFamily="34" charset="0"/>
                <a:cs typeface="Arial" panose="020B0604020202020204" pitchFamily="34" charset="0"/>
              </a:rPr>
            </a:br>
            <a:endParaRPr lang="en-US" sz="1400" dirty="0">
              <a:latin typeface="Arial" panose="020B0604020202020204" pitchFamily="34" charset="0"/>
              <a:cs typeface="Arial" panose="020B0604020202020204" pitchFamily="34" charset="0"/>
            </a:endParaRPr>
          </a:p>
          <a:p>
            <a:pPr marL="0" indent="0">
              <a:buNone/>
            </a:pPr>
            <a:endParaRPr lang="en-US" sz="1800" dirty="0">
              <a:latin typeface="Arial" panose="020B0604020202020204" pitchFamily="34" charset="0"/>
              <a:cs typeface="Arial" panose="020B0604020202020204" pitchFamily="34" charset="0"/>
            </a:endParaRPr>
          </a:p>
          <a:p>
            <a:pPr marL="0" indent="0">
              <a:buNone/>
            </a:pPr>
            <a:endParaRPr lang="en-US" sz="1800" dirty="0">
              <a:latin typeface="Arial" panose="020B0604020202020204" pitchFamily="34" charset="0"/>
              <a:cs typeface="Arial" panose="020B0604020202020204" pitchFamily="34" charset="0"/>
            </a:endParaRPr>
          </a:p>
          <a:p>
            <a:pPr marL="0" indent="0">
              <a:buNone/>
            </a:pPr>
            <a:endParaRPr lang="en-US" sz="1800" dirty="0">
              <a:latin typeface="Arial" panose="020B0604020202020204" pitchFamily="34" charset="0"/>
              <a:cs typeface="Arial" panose="020B0604020202020204" pitchFamily="34" charset="0"/>
            </a:endParaRPr>
          </a:p>
        </p:txBody>
      </p:sp>
      <p:sp>
        <p:nvSpPr>
          <p:cNvPr id="2" name="Footer Placeholder 1">
            <a:extLst>
              <a:ext uri="{FF2B5EF4-FFF2-40B4-BE49-F238E27FC236}">
                <a16:creationId xmlns:a16="http://schemas.microsoft.com/office/drawing/2014/main" id="{43D93F5D-61F8-C378-B187-620848404C9B}"/>
              </a:ext>
            </a:extLst>
          </p:cNvPr>
          <p:cNvSpPr>
            <a:spLocks noGrp="1"/>
          </p:cNvSpPr>
          <p:nvPr>
            <p:ph type="ftr" sz="quarter" idx="11"/>
          </p:nvPr>
        </p:nvSpPr>
        <p:spPr/>
        <p:txBody>
          <a:bodyPr/>
          <a:lstStyle/>
          <a:p>
            <a:r>
              <a:rPr lang="en-GB" dirty="0"/>
              <a:t>Presented By: Cristian Eugen </a:t>
            </a:r>
            <a:r>
              <a:rPr lang="en-GB" dirty="0" err="1"/>
              <a:t>Teaca</a:t>
            </a:r>
            <a:endParaRPr lang="en-GB" dirty="0"/>
          </a:p>
        </p:txBody>
      </p:sp>
      <p:sp>
        <p:nvSpPr>
          <p:cNvPr id="3" name="Slide Number Placeholder 2">
            <a:extLst>
              <a:ext uri="{FF2B5EF4-FFF2-40B4-BE49-F238E27FC236}">
                <a16:creationId xmlns:a16="http://schemas.microsoft.com/office/drawing/2014/main" id="{7B25C6B0-0830-AB4A-D190-620DBD4E4493}"/>
              </a:ext>
            </a:extLst>
          </p:cNvPr>
          <p:cNvSpPr>
            <a:spLocks noGrp="1"/>
          </p:cNvSpPr>
          <p:nvPr>
            <p:ph type="sldNum" sz="quarter" idx="12"/>
          </p:nvPr>
        </p:nvSpPr>
        <p:spPr/>
        <p:txBody>
          <a:bodyPr/>
          <a:lstStyle/>
          <a:p>
            <a:fld id="{0FF54DE5-C571-48E8-A5BC-B369434E2F44}" type="slidenum">
              <a:rPr lang="en-GB" smtClean="0"/>
              <a:pPr/>
              <a:t>5</a:t>
            </a:fld>
            <a:endParaRPr lang="en-GB" dirty="0"/>
          </a:p>
        </p:txBody>
      </p:sp>
    </p:spTree>
    <p:extLst>
      <p:ext uri="{BB962C8B-B14F-4D97-AF65-F5344CB8AC3E}">
        <p14:creationId xmlns:p14="http://schemas.microsoft.com/office/powerpoint/2010/main" val="408615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fade">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Effect transition="in" filter="fade">
                                      <p:cBhvr>
                                        <p:cTn id="19"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D25ABC96-9BD3-5508-8391-EBF2F92D584D}"/>
              </a:ext>
            </a:extLst>
          </p:cNvPr>
          <p:cNvGraphicFramePr/>
          <p:nvPr>
            <p:extLst>
              <p:ext uri="{D42A27DB-BD31-4B8C-83A1-F6EECF244321}">
                <p14:modId xmlns:p14="http://schemas.microsoft.com/office/powerpoint/2010/main" val="3744911676"/>
              </p:ext>
            </p:extLst>
          </p:nvPr>
        </p:nvGraphicFramePr>
        <p:xfrm>
          <a:off x="1104900" y="76200"/>
          <a:ext cx="9980682" cy="1096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Content Placeholder 13"/>
          <p:cNvSpPr>
            <a:spLocks noGrp="1"/>
          </p:cNvSpPr>
          <p:nvPr>
            <p:ph idx="1"/>
          </p:nvPr>
        </p:nvSpPr>
        <p:spPr/>
        <p:txBody>
          <a:bodyPr>
            <a:normAutofit/>
          </a:bodyPr>
          <a:lstStyle/>
          <a:p>
            <a:r>
              <a:rPr lang="en-GB" sz="1800" dirty="0">
                <a:latin typeface="Arial" panose="020B0604020202020204" pitchFamily="34" charset="0"/>
                <a:cs typeface="Arial" panose="020B0604020202020204" pitchFamily="34" charset="0"/>
              </a:rPr>
              <a:t>Transparency - Participants have been informed what type of quiz they will be participating in a short email together with the link to the quiz.</a:t>
            </a:r>
          </a:p>
          <a:p>
            <a:r>
              <a:rPr lang="en-GB" sz="1800" dirty="0">
                <a:latin typeface="Arial" panose="020B0604020202020204" pitchFamily="34" charset="0"/>
                <a:cs typeface="Arial" panose="020B0604020202020204" pitchFamily="34" charset="0"/>
              </a:rPr>
              <a:t>Consent – At the start of the quiz participants are asked if they give their consent for the information provided to be used in this presentation and to what extent that information is used.</a:t>
            </a:r>
          </a:p>
          <a:p>
            <a:r>
              <a:rPr lang="en-GB" sz="1800" dirty="0">
                <a:latin typeface="Arial" panose="020B0604020202020204" pitchFamily="34" charset="0"/>
                <a:cs typeface="Arial" panose="020B0604020202020204" pitchFamily="34" charset="0"/>
              </a:rPr>
              <a:t>Right to Withdraw - Participants have the right to withdraw at any time for any reason and may submit the reason regarding their withdrawal together with their feedback on how to improve this service.</a:t>
            </a:r>
          </a:p>
          <a:p>
            <a:r>
              <a:rPr lang="en-GB" sz="1800" dirty="0">
                <a:latin typeface="Arial" panose="020B0604020202020204" pitchFamily="34" charset="0"/>
                <a:cs typeface="Arial" panose="020B0604020202020204" pitchFamily="34" charset="0"/>
              </a:rPr>
              <a:t>Privacy and Data Storage – Participants are informed that their answers are anonymous, no information about them is stored or used for any other purpose except this presentation and will not be shared with a third party; every answer is valued equally.</a:t>
            </a:r>
          </a:p>
          <a:p>
            <a:pPr marL="0" indent="0">
              <a:buNone/>
            </a:pPr>
            <a:endParaRPr lang="en-GB" sz="1800" dirty="0">
              <a:latin typeface="Arial" panose="020B0604020202020204" pitchFamily="34" charset="0"/>
              <a:cs typeface="Arial" panose="020B0604020202020204" pitchFamily="34" charset="0"/>
            </a:endParaRPr>
          </a:p>
          <a:p>
            <a:endParaRPr lang="en-GB"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p:txBody>
      </p:sp>
      <p:sp>
        <p:nvSpPr>
          <p:cNvPr id="2" name="Footer Placeholder 1">
            <a:extLst>
              <a:ext uri="{FF2B5EF4-FFF2-40B4-BE49-F238E27FC236}">
                <a16:creationId xmlns:a16="http://schemas.microsoft.com/office/drawing/2014/main" id="{43D93F5D-61F8-C378-B187-620848404C9B}"/>
              </a:ext>
            </a:extLst>
          </p:cNvPr>
          <p:cNvSpPr>
            <a:spLocks noGrp="1"/>
          </p:cNvSpPr>
          <p:nvPr>
            <p:ph type="ftr" sz="quarter" idx="11"/>
          </p:nvPr>
        </p:nvSpPr>
        <p:spPr/>
        <p:txBody>
          <a:bodyPr/>
          <a:lstStyle/>
          <a:p>
            <a:r>
              <a:rPr lang="en-GB" dirty="0"/>
              <a:t>Presented By: Cecilia </a:t>
            </a:r>
            <a:r>
              <a:rPr lang="en-GB" dirty="0" err="1"/>
              <a:t>Teaca</a:t>
            </a:r>
            <a:endParaRPr lang="en-GB" dirty="0"/>
          </a:p>
        </p:txBody>
      </p:sp>
      <p:sp>
        <p:nvSpPr>
          <p:cNvPr id="3" name="Slide Number Placeholder 2">
            <a:extLst>
              <a:ext uri="{FF2B5EF4-FFF2-40B4-BE49-F238E27FC236}">
                <a16:creationId xmlns:a16="http://schemas.microsoft.com/office/drawing/2014/main" id="{7B25C6B0-0830-AB4A-D190-620DBD4E4493}"/>
              </a:ext>
            </a:extLst>
          </p:cNvPr>
          <p:cNvSpPr>
            <a:spLocks noGrp="1"/>
          </p:cNvSpPr>
          <p:nvPr>
            <p:ph type="sldNum" sz="quarter" idx="12"/>
          </p:nvPr>
        </p:nvSpPr>
        <p:spPr/>
        <p:txBody>
          <a:bodyPr/>
          <a:lstStyle/>
          <a:p>
            <a:fld id="{0FF54DE5-C571-48E8-A5BC-B369434E2F44}" type="slidenum">
              <a:rPr lang="en-GB" smtClean="0"/>
              <a:pPr/>
              <a:t>6</a:t>
            </a:fld>
            <a:endParaRPr lang="en-GB" dirty="0"/>
          </a:p>
        </p:txBody>
      </p:sp>
    </p:spTree>
    <p:extLst>
      <p:ext uri="{BB962C8B-B14F-4D97-AF65-F5344CB8AC3E}">
        <p14:creationId xmlns:p14="http://schemas.microsoft.com/office/powerpoint/2010/main" val="3982953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fade">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Effect transition="in" filter="fade">
                                      <p:cBhvr>
                                        <p:cTn id="19" dur="500"/>
                                        <p:tgtEl>
                                          <p:spTgt spid="1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Effect transition="in" filter="fade">
                                      <p:cBhvr>
                                        <p:cTn id="24" dur="500"/>
                                        <p:tgtEl>
                                          <p:spTgt spid="14">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animEffect transition="in" filter="fade">
                                      <p:cBhvr>
                                        <p:cTn id="29"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95D3056E-FE49-E318-7726-C7BFA7B0F98F}"/>
              </a:ext>
            </a:extLst>
          </p:cNvPr>
          <p:cNvGraphicFramePr/>
          <p:nvPr>
            <p:extLst>
              <p:ext uri="{D42A27DB-BD31-4B8C-83A1-F6EECF244321}">
                <p14:modId xmlns:p14="http://schemas.microsoft.com/office/powerpoint/2010/main" val="3833488405"/>
              </p:ext>
            </p:extLst>
          </p:nvPr>
        </p:nvGraphicFramePr>
        <p:xfrm>
          <a:off x="1104900" y="76200"/>
          <a:ext cx="9980682" cy="1096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6" name="Content Placeholder 15"/>
          <p:cNvGraphicFramePr>
            <a:graphicFrameLocks noGrp="1"/>
          </p:cNvGraphicFramePr>
          <p:nvPr>
            <p:ph sz="half" idx="2"/>
            <p:extLst>
              <p:ext uri="{D42A27DB-BD31-4B8C-83A1-F6EECF244321}">
                <p14:modId xmlns:p14="http://schemas.microsoft.com/office/powerpoint/2010/main" val="1191007785"/>
              </p:ext>
            </p:extLst>
          </p:nvPr>
        </p:nvGraphicFramePr>
        <p:xfrm>
          <a:off x="1104900" y="1600200"/>
          <a:ext cx="9982200" cy="1371600"/>
        </p:xfrm>
        <a:graphic>
          <a:graphicData uri="http://schemas.openxmlformats.org/drawingml/2006/table">
            <a:tbl>
              <a:tblPr firstRow="1" bandRow="1">
                <a:tableStyleId>{5C22544A-7EE6-4342-B048-85BDC9FD1C3A}</a:tableStyleId>
              </a:tblPr>
              <a:tblGrid>
                <a:gridCol w="1663700">
                  <a:extLst>
                    <a:ext uri="{9D8B030D-6E8A-4147-A177-3AD203B41FA5}">
                      <a16:colId xmlns:a16="http://schemas.microsoft.com/office/drawing/2014/main" val="20000"/>
                    </a:ext>
                  </a:extLst>
                </a:gridCol>
                <a:gridCol w="1663700">
                  <a:extLst>
                    <a:ext uri="{9D8B030D-6E8A-4147-A177-3AD203B41FA5}">
                      <a16:colId xmlns:a16="http://schemas.microsoft.com/office/drawing/2014/main" val="20001"/>
                    </a:ext>
                  </a:extLst>
                </a:gridCol>
                <a:gridCol w="1663700">
                  <a:extLst>
                    <a:ext uri="{9D8B030D-6E8A-4147-A177-3AD203B41FA5}">
                      <a16:colId xmlns:a16="http://schemas.microsoft.com/office/drawing/2014/main" val="2659361261"/>
                    </a:ext>
                  </a:extLst>
                </a:gridCol>
                <a:gridCol w="1663700">
                  <a:extLst>
                    <a:ext uri="{9D8B030D-6E8A-4147-A177-3AD203B41FA5}">
                      <a16:colId xmlns:a16="http://schemas.microsoft.com/office/drawing/2014/main" val="475039890"/>
                    </a:ext>
                  </a:extLst>
                </a:gridCol>
                <a:gridCol w="1663700">
                  <a:extLst>
                    <a:ext uri="{9D8B030D-6E8A-4147-A177-3AD203B41FA5}">
                      <a16:colId xmlns:a16="http://schemas.microsoft.com/office/drawing/2014/main" val="20002"/>
                    </a:ext>
                  </a:extLst>
                </a:gridCol>
                <a:gridCol w="1663700">
                  <a:extLst>
                    <a:ext uri="{9D8B030D-6E8A-4147-A177-3AD203B41FA5}">
                      <a16:colId xmlns:a16="http://schemas.microsoft.com/office/drawing/2014/main" val="1861856345"/>
                    </a:ext>
                  </a:extLst>
                </a:gridCol>
              </a:tblGrid>
              <a:tr h="457200">
                <a:tc>
                  <a:txBody>
                    <a:bodyPr/>
                    <a:lstStyle/>
                    <a:p>
                      <a:r>
                        <a:rPr lang="en-US" sz="1600" dirty="0">
                          <a:latin typeface="Arial" panose="020B0604020202020204" pitchFamily="34" charset="0"/>
                          <a:cs typeface="Arial" panose="020B0604020202020204" pitchFamily="34" charset="0"/>
                        </a:rPr>
                        <a:t>Week 1</a:t>
                      </a:r>
                      <a:endParaRPr sz="1600" dirty="0">
                        <a:latin typeface="Arial" panose="020B0604020202020204" pitchFamily="34" charset="0"/>
                        <a:cs typeface="Arial" panose="020B0604020202020204" pitchFamily="34" charset="0"/>
                      </a:endParaRPr>
                    </a:p>
                  </a:txBody>
                  <a:tcPr anchor="ctr"/>
                </a:tc>
                <a:tc>
                  <a:txBody>
                    <a:bodyPr/>
                    <a:lstStyle/>
                    <a:p>
                      <a:pPr algn="ctr"/>
                      <a:r>
                        <a:rPr lang="en-GB" sz="1600" dirty="0">
                          <a:latin typeface="Arial" panose="020B0604020202020204" pitchFamily="34" charset="0"/>
                          <a:cs typeface="Arial" panose="020B0604020202020204" pitchFamily="34" charset="0"/>
                        </a:rPr>
                        <a:t>Week 2</a:t>
                      </a:r>
                      <a:endParaRPr sz="1600" dirty="0">
                        <a:latin typeface="Arial" panose="020B0604020202020204" pitchFamily="34" charset="0"/>
                        <a:cs typeface="Arial" panose="020B0604020202020204" pitchFamily="34" charset="0"/>
                      </a:endParaRPr>
                    </a:p>
                  </a:txBody>
                  <a:tcPr anchor="ctr"/>
                </a:tc>
                <a:tc>
                  <a:txBody>
                    <a:bodyPr/>
                    <a:lstStyle/>
                    <a:p>
                      <a:pPr algn="ctr"/>
                      <a:r>
                        <a:rPr lang="en-GB" sz="1600" dirty="0">
                          <a:latin typeface="Arial" panose="020B0604020202020204" pitchFamily="34" charset="0"/>
                          <a:cs typeface="Arial" panose="020B0604020202020204" pitchFamily="34" charset="0"/>
                        </a:rPr>
                        <a:t>Week 3</a:t>
                      </a:r>
                      <a:endParaRPr sz="1600" dirty="0">
                        <a:latin typeface="Arial" panose="020B0604020202020204" pitchFamily="34" charset="0"/>
                        <a:cs typeface="Arial" panose="020B0604020202020204" pitchFamily="34" charset="0"/>
                      </a:endParaRPr>
                    </a:p>
                  </a:txBody>
                  <a:tcPr anchor="ctr"/>
                </a:tc>
                <a:tc>
                  <a:txBody>
                    <a:bodyPr/>
                    <a:lstStyle/>
                    <a:p>
                      <a:pPr algn="ctr"/>
                      <a:r>
                        <a:rPr lang="en-GB" sz="1600" dirty="0">
                          <a:latin typeface="Arial" panose="020B0604020202020204" pitchFamily="34" charset="0"/>
                          <a:cs typeface="Arial" panose="020B0604020202020204" pitchFamily="34" charset="0"/>
                        </a:rPr>
                        <a:t>Week 4</a:t>
                      </a:r>
                      <a:endParaRPr sz="1600" dirty="0">
                        <a:latin typeface="Arial" panose="020B0604020202020204" pitchFamily="34" charset="0"/>
                        <a:cs typeface="Arial" panose="020B0604020202020204" pitchFamily="34" charset="0"/>
                      </a:endParaRPr>
                    </a:p>
                  </a:txBody>
                  <a:tcPr anchor="ctr"/>
                </a:tc>
                <a:tc>
                  <a:txBody>
                    <a:bodyPr/>
                    <a:lstStyle/>
                    <a:p>
                      <a:pPr algn="ctr"/>
                      <a:r>
                        <a:rPr lang="en-GB" sz="1600" dirty="0">
                          <a:latin typeface="Arial" panose="020B0604020202020204" pitchFamily="34" charset="0"/>
                          <a:cs typeface="Arial" panose="020B0604020202020204" pitchFamily="34" charset="0"/>
                        </a:rPr>
                        <a:t>Week 5</a:t>
                      </a:r>
                      <a:endParaRPr sz="1600" dirty="0">
                        <a:latin typeface="Arial" panose="020B0604020202020204" pitchFamily="34" charset="0"/>
                        <a:cs typeface="Arial" panose="020B0604020202020204" pitchFamily="34" charset="0"/>
                      </a:endParaRPr>
                    </a:p>
                  </a:txBody>
                  <a:tcPr anchor="ctr"/>
                </a:tc>
                <a:tc>
                  <a:txBody>
                    <a:bodyPr/>
                    <a:lstStyle/>
                    <a:p>
                      <a:pPr algn="ctr"/>
                      <a:r>
                        <a:rPr lang="en-GB" sz="1600" dirty="0">
                          <a:latin typeface="Arial" panose="020B0604020202020204" pitchFamily="34" charset="0"/>
                          <a:cs typeface="Arial" panose="020B0604020202020204" pitchFamily="34" charset="0"/>
                        </a:rPr>
                        <a:t>Week 6</a:t>
                      </a:r>
                      <a:endParaRPr sz="16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0"/>
                  </a:ext>
                </a:extLst>
              </a:tr>
              <a:tr h="457200">
                <a:tc>
                  <a:txBody>
                    <a:bodyPr/>
                    <a:lstStyle/>
                    <a:p>
                      <a:r>
                        <a:rPr lang="en-GB" dirty="0">
                          <a:latin typeface="Arial" panose="020B0604020202020204" pitchFamily="34" charset="0"/>
                          <a:cs typeface="Arial" panose="020B0604020202020204" pitchFamily="34" charset="0"/>
                        </a:rPr>
                        <a:t>Topic and Research Question</a:t>
                      </a:r>
                      <a:endParaRPr dirty="0">
                        <a:latin typeface="Arial" panose="020B0604020202020204" pitchFamily="34" charset="0"/>
                        <a:cs typeface="Arial" panose="020B0604020202020204" pitchFamily="34" charset="0"/>
                      </a:endParaRPr>
                    </a:p>
                  </a:txBody>
                  <a:tcPr anchor="ctr"/>
                </a:tc>
                <a:tc>
                  <a:txBody>
                    <a:bodyPr/>
                    <a:lstStyle/>
                    <a:p>
                      <a:pPr algn="ctr"/>
                      <a:r>
                        <a:rPr lang="en-GB" dirty="0">
                          <a:latin typeface="Arial" panose="020B0604020202020204" pitchFamily="34" charset="0"/>
                          <a:cs typeface="Arial" panose="020B0604020202020204" pitchFamily="34" charset="0"/>
                        </a:rPr>
                        <a:t>Information Gathering</a:t>
                      </a:r>
                      <a:endParaRPr dirty="0">
                        <a:latin typeface="Arial" panose="020B0604020202020204" pitchFamily="34" charset="0"/>
                        <a:cs typeface="Arial" panose="020B0604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Outline</a:t>
                      </a:r>
                      <a:endParaRPr dirty="0">
                        <a:latin typeface="Arial" panose="020B0604020202020204" pitchFamily="34" charset="0"/>
                        <a:cs typeface="Arial" panose="020B0604020202020204" pitchFamily="34" charset="0"/>
                      </a:endParaRPr>
                    </a:p>
                  </a:txBody>
                  <a:tcPr anchor="ctr"/>
                </a:tc>
                <a:tc>
                  <a:txBody>
                    <a:bodyPr/>
                    <a:lstStyle/>
                    <a:p>
                      <a:pPr algn="ctr"/>
                      <a:r>
                        <a:rPr lang="en-GB" dirty="0"/>
                        <a:t>Rough Draft</a:t>
                      </a:r>
                      <a:endParaRPr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Final Copy Submitted to Turnitin</a:t>
                      </a:r>
                    </a:p>
                  </a:txBody>
                  <a:tcPr anchor="ctr"/>
                </a:tc>
                <a:tc>
                  <a:txBody>
                    <a:bodyPr/>
                    <a:lstStyle/>
                    <a:p>
                      <a:pPr algn="ctr"/>
                      <a:r>
                        <a:rPr lang="en-GB" dirty="0"/>
                        <a:t>Class Presentation</a:t>
                      </a:r>
                    </a:p>
                  </a:txBody>
                  <a:tcPr anchor="ctr"/>
                </a:tc>
                <a:extLst>
                  <a:ext uri="{0D108BD9-81ED-4DB2-BD59-A6C34878D82A}">
                    <a16:rowId xmlns:a16="http://schemas.microsoft.com/office/drawing/2014/main" val="10001"/>
                  </a:ext>
                </a:extLst>
              </a:tr>
            </a:tbl>
          </a:graphicData>
        </a:graphic>
      </p:graphicFrame>
      <p:sp>
        <p:nvSpPr>
          <p:cNvPr id="4" name="Footer Placeholder 3">
            <a:extLst>
              <a:ext uri="{FF2B5EF4-FFF2-40B4-BE49-F238E27FC236}">
                <a16:creationId xmlns:a16="http://schemas.microsoft.com/office/drawing/2014/main" id="{35A1406E-C642-067A-0C25-0EE95223F3E1}"/>
              </a:ext>
            </a:extLst>
          </p:cNvPr>
          <p:cNvSpPr>
            <a:spLocks noGrp="1"/>
          </p:cNvSpPr>
          <p:nvPr>
            <p:ph type="ftr" sz="quarter" idx="11"/>
          </p:nvPr>
        </p:nvSpPr>
        <p:spPr/>
        <p:txBody>
          <a:bodyPr/>
          <a:lstStyle/>
          <a:p>
            <a:r>
              <a:rPr lang="en-GB"/>
              <a:t>Presented By: Cristian Eugen Teaca</a:t>
            </a:r>
          </a:p>
        </p:txBody>
      </p:sp>
      <p:sp>
        <p:nvSpPr>
          <p:cNvPr id="5" name="Slide Number Placeholder 4">
            <a:extLst>
              <a:ext uri="{FF2B5EF4-FFF2-40B4-BE49-F238E27FC236}">
                <a16:creationId xmlns:a16="http://schemas.microsoft.com/office/drawing/2014/main" id="{48237BE5-DB5B-DB6A-2BEA-B07665A9314A}"/>
              </a:ext>
            </a:extLst>
          </p:cNvPr>
          <p:cNvSpPr>
            <a:spLocks noGrp="1"/>
          </p:cNvSpPr>
          <p:nvPr>
            <p:ph type="sldNum" sz="quarter" idx="12"/>
          </p:nvPr>
        </p:nvSpPr>
        <p:spPr/>
        <p:txBody>
          <a:bodyPr/>
          <a:lstStyle/>
          <a:p>
            <a:fld id="{0FF54DE5-C571-48E8-A5BC-B369434E2F44}" type="slidenum">
              <a:rPr lang="en-GB" smtClean="0"/>
              <a:t>7</a:t>
            </a:fld>
            <a:endParaRPr lang="en-GB"/>
          </a:p>
        </p:txBody>
      </p:sp>
    </p:spTree>
    <p:extLst>
      <p:ext uri="{BB962C8B-B14F-4D97-AF65-F5344CB8AC3E}">
        <p14:creationId xmlns:p14="http://schemas.microsoft.com/office/powerpoint/2010/main" val="2853788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081FC547-A4D2-54F9-9468-203690FD1CD8}"/>
              </a:ext>
            </a:extLst>
          </p:cNvPr>
          <p:cNvGraphicFramePr/>
          <p:nvPr>
            <p:extLst>
              <p:ext uri="{D42A27DB-BD31-4B8C-83A1-F6EECF244321}">
                <p14:modId xmlns:p14="http://schemas.microsoft.com/office/powerpoint/2010/main" val="229186334"/>
              </p:ext>
            </p:extLst>
          </p:nvPr>
        </p:nvGraphicFramePr>
        <p:xfrm>
          <a:off x="1104900" y="76200"/>
          <a:ext cx="9980682" cy="1096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Content Placeholder 7">
            <a:extLst>
              <a:ext uri="{FF2B5EF4-FFF2-40B4-BE49-F238E27FC236}">
                <a16:creationId xmlns:a16="http://schemas.microsoft.com/office/drawing/2014/main" id="{B248BE5F-CB75-F899-DAAD-E708A196575F}"/>
              </a:ext>
            </a:extLst>
          </p:cNvPr>
          <p:cNvSpPr>
            <a:spLocks noGrp="1"/>
          </p:cNvSpPr>
          <p:nvPr>
            <p:ph idx="1"/>
          </p:nvPr>
        </p:nvSpPr>
        <p:spPr/>
        <p:txBody>
          <a:bodyPr/>
          <a:lstStyle/>
          <a:p>
            <a:endParaRPr lang="en-GB" dirty="0"/>
          </a:p>
        </p:txBody>
      </p:sp>
      <p:sp>
        <p:nvSpPr>
          <p:cNvPr id="5" name="Footer Placeholder 4">
            <a:extLst>
              <a:ext uri="{FF2B5EF4-FFF2-40B4-BE49-F238E27FC236}">
                <a16:creationId xmlns:a16="http://schemas.microsoft.com/office/drawing/2014/main" id="{953748BE-2DF4-0DD2-C010-B83CA27D2AAD}"/>
              </a:ext>
            </a:extLst>
          </p:cNvPr>
          <p:cNvSpPr>
            <a:spLocks noGrp="1"/>
          </p:cNvSpPr>
          <p:nvPr>
            <p:ph type="ftr" sz="quarter" idx="11"/>
          </p:nvPr>
        </p:nvSpPr>
        <p:spPr/>
        <p:txBody>
          <a:bodyPr/>
          <a:lstStyle/>
          <a:p>
            <a:r>
              <a:rPr lang="en-GB" dirty="0"/>
              <a:t>Presented By: Cecilia </a:t>
            </a:r>
            <a:r>
              <a:rPr lang="en-GB" dirty="0" err="1"/>
              <a:t>Teaca</a:t>
            </a:r>
            <a:endParaRPr lang="en-GB" dirty="0"/>
          </a:p>
        </p:txBody>
      </p:sp>
      <p:sp>
        <p:nvSpPr>
          <p:cNvPr id="6" name="Slide Number Placeholder 5">
            <a:extLst>
              <a:ext uri="{FF2B5EF4-FFF2-40B4-BE49-F238E27FC236}">
                <a16:creationId xmlns:a16="http://schemas.microsoft.com/office/drawing/2014/main" id="{7B5365EC-C2E4-CC7A-AC93-D74646E06B6E}"/>
              </a:ext>
            </a:extLst>
          </p:cNvPr>
          <p:cNvSpPr>
            <a:spLocks noGrp="1"/>
          </p:cNvSpPr>
          <p:nvPr>
            <p:ph type="sldNum" sz="quarter" idx="12"/>
          </p:nvPr>
        </p:nvSpPr>
        <p:spPr/>
        <p:txBody>
          <a:bodyPr/>
          <a:lstStyle/>
          <a:p>
            <a:fld id="{0FF54DE5-C571-48E8-A5BC-B369434E2F44}" type="slidenum">
              <a:rPr lang="en-GB" smtClean="0"/>
              <a:t>8</a:t>
            </a:fld>
            <a:endParaRPr lang="en-GB"/>
          </a:p>
        </p:txBody>
      </p:sp>
    </p:spTree>
    <p:extLst>
      <p:ext uri="{BB962C8B-B14F-4D97-AF65-F5344CB8AC3E}">
        <p14:creationId xmlns:p14="http://schemas.microsoft.com/office/powerpoint/2010/main" val="425938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4EA5D547-E786-8A30-0898-C97C29C55480}"/>
              </a:ext>
            </a:extLst>
          </p:cNvPr>
          <p:cNvGraphicFramePr/>
          <p:nvPr>
            <p:extLst>
              <p:ext uri="{D42A27DB-BD31-4B8C-83A1-F6EECF244321}">
                <p14:modId xmlns:p14="http://schemas.microsoft.com/office/powerpoint/2010/main" val="4104456536"/>
              </p:ext>
            </p:extLst>
          </p:nvPr>
        </p:nvGraphicFramePr>
        <p:xfrm>
          <a:off x="1104900" y="76200"/>
          <a:ext cx="9980682" cy="1096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a:extLst>
              <a:ext uri="{FF2B5EF4-FFF2-40B4-BE49-F238E27FC236}">
                <a16:creationId xmlns:a16="http://schemas.microsoft.com/office/drawing/2014/main" id="{4FEC5D6B-E8AB-F1C1-6B14-271602340B53}"/>
              </a:ext>
            </a:extLst>
          </p:cNvPr>
          <p:cNvSpPr>
            <a:spLocks noGrp="1"/>
          </p:cNvSpPr>
          <p:nvPr>
            <p:ph idx="1"/>
          </p:nvPr>
        </p:nvSpPr>
        <p:spPr/>
        <p:txBody>
          <a:bodyPr>
            <a:normAutofit fontScale="92500" lnSpcReduction="10000"/>
          </a:bodyPr>
          <a:lstStyle/>
          <a:p>
            <a:pPr>
              <a:lnSpc>
                <a:spcPct val="100000"/>
              </a:lnSpc>
            </a:pPr>
            <a:r>
              <a:rPr lang="en-US" sz="2100" dirty="0">
                <a:latin typeface="Arial" panose="020B0604020202020204" pitchFamily="34" charset="0"/>
                <a:ea typeface="Calibri" panose="020F0502020204030204" pitchFamily="34" charset="0"/>
              </a:rPr>
              <a:t>Babbie, E. R. (2010) </a:t>
            </a:r>
            <a:r>
              <a:rPr lang="en-US" sz="2100" i="1" dirty="0">
                <a:latin typeface="Arial" panose="020B0604020202020204" pitchFamily="34" charset="0"/>
                <a:ea typeface="Calibri" panose="020F0502020204030204" pitchFamily="34" charset="0"/>
              </a:rPr>
              <a:t>The Practice of Social Research. </a:t>
            </a:r>
            <a:r>
              <a:rPr lang="en-US" sz="2100" dirty="0">
                <a:latin typeface="Arial" panose="020B0604020202020204" pitchFamily="34" charset="0"/>
                <a:ea typeface="Calibri" panose="020F0502020204030204" pitchFamily="34" charset="0"/>
              </a:rPr>
              <a:t>12</a:t>
            </a:r>
            <a:r>
              <a:rPr lang="en-US" sz="2100" baseline="30000" dirty="0">
                <a:latin typeface="Arial" panose="020B0604020202020204" pitchFamily="34" charset="0"/>
                <a:ea typeface="Calibri" panose="020F0502020204030204" pitchFamily="34" charset="0"/>
              </a:rPr>
              <a:t>th</a:t>
            </a:r>
            <a:r>
              <a:rPr lang="en-US" sz="2100" dirty="0">
                <a:latin typeface="Arial" panose="020B0604020202020204" pitchFamily="34" charset="0"/>
                <a:ea typeface="Calibri" panose="020F0502020204030204" pitchFamily="34" charset="0"/>
              </a:rPr>
              <a:t> </a:t>
            </a:r>
            <a:r>
              <a:rPr lang="en-US" sz="2100" dirty="0" err="1">
                <a:latin typeface="Arial" panose="020B0604020202020204" pitchFamily="34" charset="0"/>
                <a:ea typeface="Calibri" panose="020F0502020204030204" pitchFamily="34" charset="0"/>
              </a:rPr>
              <a:t>edn</a:t>
            </a:r>
            <a:r>
              <a:rPr lang="en-US" sz="2100" dirty="0">
                <a:latin typeface="Arial" panose="020B0604020202020204" pitchFamily="34" charset="0"/>
                <a:ea typeface="Calibri" panose="020F0502020204030204" pitchFamily="34" charset="0"/>
              </a:rPr>
              <a:t>. Belmont: Wadsworth Cengage.</a:t>
            </a:r>
            <a:endParaRPr lang="en-GB" sz="2100" dirty="0">
              <a:latin typeface="Arial" panose="020B0604020202020204" pitchFamily="34" charset="0"/>
              <a:cs typeface="Arial" panose="020B0604020202020204" pitchFamily="34" charset="0"/>
            </a:endParaRPr>
          </a:p>
          <a:p>
            <a:pPr>
              <a:lnSpc>
                <a:spcPct val="100000"/>
              </a:lnSpc>
            </a:pPr>
            <a:r>
              <a:rPr lang="en-GB" sz="2100" dirty="0">
                <a:latin typeface="Arial" panose="020B0604020202020204" pitchFamily="34" charset="0"/>
                <a:cs typeface="Arial" panose="020B0604020202020204" pitchFamily="34" charset="0"/>
              </a:rPr>
              <a:t>Brady, K.P., Holcomb, L.B. and Smith, B.V. (2010) ‘The use of alternative social networking sites in higher educational settings: A case study of the e-learning benefits of Ning in education’ </a:t>
            </a:r>
            <a:r>
              <a:rPr lang="en-GB" sz="2100" i="1" dirty="0">
                <a:latin typeface="Arial" panose="020B0604020202020204" pitchFamily="34" charset="0"/>
                <a:cs typeface="Arial" panose="020B0604020202020204" pitchFamily="34" charset="0"/>
              </a:rPr>
              <a:t>Journal of interactive online learning</a:t>
            </a:r>
            <a:r>
              <a:rPr lang="en-GB" sz="2100" dirty="0">
                <a:latin typeface="Arial" panose="020B0604020202020204" pitchFamily="34" charset="0"/>
                <a:cs typeface="Arial" panose="020B0604020202020204" pitchFamily="34" charset="0"/>
              </a:rPr>
              <a:t>, 9(2), pp. 151-170.</a:t>
            </a:r>
          </a:p>
          <a:p>
            <a:pPr>
              <a:lnSpc>
                <a:spcPct val="100000"/>
              </a:lnSpc>
            </a:pPr>
            <a:r>
              <a:rPr lang="en-US" sz="2100" dirty="0">
                <a:latin typeface="Arial" panose="020B0604020202020204" pitchFamily="34" charset="0"/>
                <a:ea typeface="Calibri" panose="020F0502020204030204" pitchFamily="34" charset="0"/>
              </a:rPr>
              <a:t>Digital Marketing Institute (2021) </a:t>
            </a:r>
            <a:r>
              <a:rPr lang="en-US" sz="2100" i="1" dirty="0">
                <a:latin typeface="Arial" panose="020B0604020202020204" pitchFamily="34" charset="0"/>
                <a:ea typeface="Calibri" panose="020F0502020204030204" pitchFamily="34" charset="0"/>
              </a:rPr>
              <a:t>10 Digital Skills That Can Make Students Instantly Employable in 2022</a:t>
            </a:r>
            <a:r>
              <a:rPr lang="en-US" sz="2100" dirty="0">
                <a:latin typeface="Arial" panose="020B0604020202020204" pitchFamily="34" charset="0"/>
                <a:ea typeface="Calibri" panose="020F0502020204030204" pitchFamily="34" charset="0"/>
              </a:rPr>
              <a:t>. Available at: https://digitalmarketinginstitute.com/blog/10-digital-skills-that-can-make-students-instantly-employable (Accessed: 26 June 2022).</a:t>
            </a:r>
            <a:endParaRPr lang="en-GB" sz="2100" dirty="0">
              <a:latin typeface="Arial" panose="020B0604020202020204" pitchFamily="34" charset="0"/>
              <a:cs typeface="Arial" panose="020B0604020202020204" pitchFamily="34" charset="0"/>
            </a:endParaRPr>
          </a:p>
          <a:p>
            <a:pPr>
              <a:lnSpc>
                <a:spcPct val="100000"/>
              </a:lnSpc>
            </a:pPr>
            <a:r>
              <a:rPr lang="en-GB" sz="2100" dirty="0">
                <a:latin typeface="Arial" panose="020B0604020202020204" pitchFamily="34" charset="0"/>
                <a:cs typeface="Arial" panose="020B0604020202020204" pitchFamily="34" charset="0"/>
              </a:rPr>
              <a:t>Hartley, K. and Bendixen, L.D. (2001) ‘Educational research in the Internet age: Examining the role of individual characteristics’ </a:t>
            </a:r>
            <a:r>
              <a:rPr lang="en-GB" sz="2100" i="1" dirty="0">
                <a:latin typeface="Arial" panose="020B0604020202020204" pitchFamily="34" charset="0"/>
                <a:cs typeface="Arial" panose="020B0604020202020204" pitchFamily="34" charset="0"/>
              </a:rPr>
              <a:t>Educational researcher</a:t>
            </a:r>
            <a:r>
              <a:rPr lang="en-GB" sz="2100" dirty="0">
                <a:latin typeface="Arial" panose="020B0604020202020204" pitchFamily="34" charset="0"/>
                <a:cs typeface="Arial" panose="020B0604020202020204" pitchFamily="34" charset="0"/>
              </a:rPr>
              <a:t>, 30(9), pp. 22-26.</a:t>
            </a:r>
          </a:p>
          <a:p>
            <a:pPr>
              <a:lnSpc>
                <a:spcPct val="100000"/>
              </a:lnSpc>
            </a:pPr>
            <a:r>
              <a:rPr lang="en-GB" sz="2100" dirty="0">
                <a:latin typeface="Arial" panose="020B0604020202020204" pitchFamily="34" charset="0"/>
                <a:cs typeface="Arial" panose="020B0604020202020204" pitchFamily="34" charset="0"/>
              </a:rPr>
              <a:t>Hrastinski, S. and </a:t>
            </a:r>
            <a:r>
              <a:rPr lang="en-GB" sz="2100" dirty="0" err="1">
                <a:latin typeface="Arial" panose="020B0604020202020204" pitchFamily="34" charset="0"/>
                <a:cs typeface="Arial" panose="020B0604020202020204" pitchFamily="34" charset="0"/>
              </a:rPr>
              <a:t>Aghaee</a:t>
            </a:r>
            <a:r>
              <a:rPr lang="en-GB" sz="2100" dirty="0">
                <a:latin typeface="Arial" panose="020B0604020202020204" pitchFamily="34" charset="0"/>
                <a:cs typeface="Arial" panose="020B0604020202020204" pitchFamily="34" charset="0"/>
              </a:rPr>
              <a:t>, N.M. (2012) ‘How are campus students using social media to support their studies? An explorative interview study’ </a:t>
            </a:r>
            <a:r>
              <a:rPr lang="en-GB" sz="2100" i="1" dirty="0">
                <a:latin typeface="Arial" panose="020B0604020202020204" pitchFamily="34" charset="0"/>
                <a:cs typeface="Arial" panose="020B0604020202020204" pitchFamily="34" charset="0"/>
              </a:rPr>
              <a:t>Education and Information Technologies</a:t>
            </a:r>
            <a:r>
              <a:rPr lang="en-GB" sz="2100" dirty="0">
                <a:latin typeface="Arial" panose="020B0604020202020204" pitchFamily="34" charset="0"/>
                <a:cs typeface="Arial" panose="020B0604020202020204" pitchFamily="34" charset="0"/>
              </a:rPr>
              <a:t>, 17(4), pp. 451-464.</a:t>
            </a:r>
          </a:p>
        </p:txBody>
      </p:sp>
      <p:sp>
        <p:nvSpPr>
          <p:cNvPr id="4" name="Footer Placeholder 3">
            <a:extLst>
              <a:ext uri="{FF2B5EF4-FFF2-40B4-BE49-F238E27FC236}">
                <a16:creationId xmlns:a16="http://schemas.microsoft.com/office/drawing/2014/main" id="{2311AE3B-3688-937B-1766-7FC685AA9EA6}"/>
              </a:ext>
            </a:extLst>
          </p:cNvPr>
          <p:cNvSpPr>
            <a:spLocks noGrp="1"/>
          </p:cNvSpPr>
          <p:nvPr>
            <p:ph type="ftr" sz="quarter" idx="11"/>
          </p:nvPr>
        </p:nvSpPr>
        <p:spPr/>
        <p:txBody>
          <a:bodyPr/>
          <a:lstStyle/>
          <a:p>
            <a:r>
              <a:rPr lang="en-GB"/>
              <a:t>Presented By: Cristian Eugen Teaca</a:t>
            </a:r>
          </a:p>
        </p:txBody>
      </p:sp>
      <p:sp>
        <p:nvSpPr>
          <p:cNvPr id="5" name="Slide Number Placeholder 4">
            <a:extLst>
              <a:ext uri="{FF2B5EF4-FFF2-40B4-BE49-F238E27FC236}">
                <a16:creationId xmlns:a16="http://schemas.microsoft.com/office/drawing/2014/main" id="{7F15921B-C380-F524-1454-AB5D97014489}"/>
              </a:ext>
            </a:extLst>
          </p:cNvPr>
          <p:cNvSpPr>
            <a:spLocks noGrp="1"/>
          </p:cNvSpPr>
          <p:nvPr>
            <p:ph type="sldNum" sz="quarter" idx="12"/>
          </p:nvPr>
        </p:nvSpPr>
        <p:spPr/>
        <p:txBody>
          <a:bodyPr/>
          <a:lstStyle/>
          <a:p>
            <a:fld id="{0FF54DE5-C571-48E8-A5BC-B369434E2F44}" type="slidenum">
              <a:rPr lang="en-GB" smtClean="0"/>
              <a:t>9</a:t>
            </a:fld>
            <a:endParaRPr lang="en-GB"/>
          </a:p>
        </p:txBody>
      </p:sp>
    </p:spTree>
    <p:extLst>
      <p:ext uri="{BB962C8B-B14F-4D97-AF65-F5344CB8AC3E}">
        <p14:creationId xmlns:p14="http://schemas.microsoft.com/office/powerpoint/2010/main" val="3967781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graphicEl>
                                              <a:dgm id="{493D27F2-6624-4510-BBAA-69B5950F1822}"/>
                                            </p:graphicEl>
                                          </p:spTgt>
                                        </p:tgtEl>
                                        <p:attrNameLst>
                                          <p:attrName>style.visibility</p:attrName>
                                        </p:attrNameLst>
                                      </p:cBhvr>
                                      <p:to>
                                        <p:strVal val="visible"/>
                                      </p:to>
                                    </p:set>
                                    <p:animEffect transition="in" filter="fade">
                                      <p:cBhvr>
                                        <p:cTn id="7" dur="1000"/>
                                        <p:tgtEl>
                                          <p:spTgt spid="6">
                                            <p:graphicEl>
                                              <a:dgm id="{493D27F2-6624-4510-BBAA-69B5950F1822}"/>
                                            </p:graphicEl>
                                          </p:spTgt>
                                        </p:tgtEl>
                                      </p:cBhvr>
                                    </p:animEffect>
                                    <p:anim calcmode="lin" valueType="num">
                                      <p:cBhvr>
                                        <p:cTn id="8" dur="1000" fill="hold"/>
                                        <p:tgtEl>
                                          <p:spTgt spid="6">
                                            <p:graphicEl>
                                              <a:dgm id="{493D27F2-6624-4510-BBAA-69B5950F1822}"/>
                                            </p:graphicEl>
                                          </p:spTgt>
                                        </p:tgtEl>
                                        <p:attrNameLst>
                                          <p:attrName>ppt_x</p:attrName>
                                        </p:attrNameLst>
                                      </p:cBhvr>
                                      <p:tavLst>
                                        <p:tav tm="0">
                                          <p:val>
                                            <p:strVal val="#ppt_x"/>
                                          </p:val>
                                        </p:tav>
                                        <p:tav tm="100000">
                                          <p:val>
                                            <p:strVal val="#ppt_x"/>
                                          </p:val>
                                        </p:tav>
                                      </p:tavLst>
                                    </p:anim>
                                    <p:anim calcmode="lin" valueType="num">
                                      <p:cBhvr>
                                        <p:cTn id="9" dur="1000" fill="hold"/>
                                        <p:tgtEl>
                                          <p:spTgt spid="6">
                                            <p:graphicEl>
                                              <a:dgm id="{493D27F2-6624-4510-BBAA-69B5950F1822}"/>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4EA5D547-E786-8A30-0898-C97C29C55480}"/>
              </a:ext>
            </a:extLst>
          </p:cNvPr>
          <p:cNvGraphicFramePr/>
          <p:nvPr>
            <p:extLst>
              <p:ext uri="{D42A27DB-BD31-4B8C-83A1-F6EECF244321}">
                <p14:modId xmlns:p14="http://schemas.microsoft.com/office/powerpoint/2010/main" val="3541570789"/>
              </p:ext>
            </p:extLst>
          </p:nvPr>
        </p:nvGraphicFramePr>
        <p:xfrm>
          <a:off x="1104900" y="76200"/>
          <a:ext cx="9980682" cy="1096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a:extLst>
              <a:ext uri="{FF2B5EF4-FFF2-40B4-BE49-F238E27FC236}">
                <a16:creationId xmlns:a16="http://schemas.microsoft.com/office/drawing/2014/main" id="{4FEC5D6B-E8AB-F1C1-6B14-271602340B53}"/>
              </a:ext>
            </a:extLst>
          </p:cNvPr>
          <p:cNvSpPr>
            <a:spLocks noGrp="1"/>
          </p:cNvSpPr>
          <p:nvPr>
            <p:ph idx="1"/>
          </p:nvPr>
        </p:nvSpPr>
        <p:spPr/>
        <p:txBody>
          <a:bodyPr>
            <a:normAutofit/>
          </a:bodyPr>
          <a:lstStyle/>
          <a:p>
            <a:pPr>
              <a:lnSpc>
                <a:spcPct val="100000"/>
              </a:lnSpc>
            </a:pPr>
            <a:r>
              <a:rPr lang="en-US" sz="1800" dirty="0" err="1">
                <a:latin typeface="Arial" panose="020B0604020202020204" pitchFamily="34" charset="0"/>
                <a:ea typeface="Calibri" panose="020F0502020204030204" pitchFamily="34" charset="0"/>
              </a:rPr>
              <a:t>Kvavik</a:t>
            </a:r>
            <a:r>
              <a:rPr lang="en-US" sz="1800" dirty="0">
                <a:latin typeface="Arial" panose="020B0604020202020204" pitchFamily="34" charset="0"/>
                <a:ea typeface="Calibri" panose="020F0502020204030204" pitchFamily="34" charset="0"/>
              </a:rPr>
              <a:t>, R. B. (2010) </a:t>
            </a:r>
            <a:r>
              <a:rPr lang="en-US" sz="1800" i="1" dirty="0">
                <a:latin typeface="Arial" panose="020B0604020202020204" pitchFamily="34" charset="0"/>
                <a:ea typeface="Calibri" panose="020F0502020204030204" pitchFamily="34" charset="0"/>
              </a:rPr>
              <a:t>Convenience, Communications, and Control: How Students Use Technology. </a:t>
            </a:r>
            <a:r>
              <a:rPr lang="en-US" sz="1800" dirty="0">
                <a:latin typeface="Arial" panose="020B0604020202020204" pitchFamily="34" charset="0"/>
                <a:ea typeface="Calibri" panose="020F0502020204030204" pitchFamily="34" charset="0"/>
              </a:rPr>
              <a:t>Available at: https://www.educause.edu/research-and-publications/books/educating-net-generation/convenience-communications-and-control-how-students-use-technology (Accessed: 20 June 2022).</a:t>
            </a:r>
            <a:endParaRPr lang="en-GB"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Moran, M., Seaman, J. and </a:t>
            </a:r>
            <a:r>
              <a:rPr lang="en-GB" sz="1800" dirty="0" err="1">
                <a:latin typeface="Arial" panose="020B0604020202020204" pitchFamily="34" charset="0"/>
                <a:cs typeface="Arial" panose="020B0604020202020204" pitchFamily="34" charset="0"/>
              </a:rPr>
              <a:t>Tinti</a:t>
            </a:r>
            <a:r>
              <a:rPr lang="en-GB" sz="1800" dirty="0">
                <a:latin typeface="Arial" panose="020B0604020202020204" pitchFamily="34" charset="0"/>
                <a:cs typeface="Arial" panose="020B0604020202020204" pitchFamily="34" charset="0"/>
              </a:rPr>
              <a:t>-Kane, H. (2011) </a:t>
            </a:r>
            <a:r>
              <a:rPr lang="en-GB" sz="1800" i="1" dirty="0">
                <a:latin typeface="Arial" panose="020B0604020202020204" pitchFamily="34" charset="0"/>
                <a:cs typeface="Arial" panose="020B0604020202020204" pitchFamily="34" charset="0"/>
              </a:rPr>
              <a:t>Teaching, Learning, and Sharing: How Today's Higher Education Faculty Use Social Media. </a:t>
            </a:r>
            <a:r>
              <a:rPr lang="en-GB" sz="1800" dirty="0">
                <a:latin typeface="Arial" panose="020B0604020202020204" pitchFamily="34" charset="0"/>
                <a:cs typeface="Arial" panose="020B0604020202020204" pitchFamily="34" charset="0"/>
              </a:rPr>
              <a:t>Massachusetts: </a:t>
            </a:r>
            <a:r>
              <a:rPr lang="en-GB" sz="1800" i="1" dirty="0">
                <a:latin typeface="Arial" panose="020B0604020202020204" pitchFamily="34" charset="0"/>
                <a:cs typeface="Arial" panose="020B0604020202020204" pitchFamily="34" charset="0"/>
              </a:rPr>
              <a:t>Babson Survey Research Group.</a:t>
            </a:r>
            <a:endParaRPr lang="en-GB" sz="1800" dirty="0">
              <a:latin typeface="Arial" panose="020B0604020202020204" pitchFamily="34" charset="0"/>
              <a:cs typeface="Arial" panose="020B0604020202020204" pitchFamily="34" charset="0"/>
            </a:endParaRPr>
          </a:p>
          <a:p>
            <a:pPr>
              <a:lnSpc>
                <a:spcPct val="100000"/>
              </a:lnSpc>
            </a:pPr>
            <a:r>
              <a:rPr lang="en-US" sz="1800" dirty="0" err="1">
                <a:latin typeface="Arial" panose="020B0604020202020204" pitchFamily="34" charset="0"/>
                <a:ea typeface="Calibri" panose="020F0502020204030204" pitchFamily="34" charset="0"/>
              </a:rPr>
              <a:t>Scheninger</a:t>
            </a:r>
            <a:r>
              <a:rPr lang="en-US" sz="1800" dirty="0">
                <a:latin typeface="Arial" panose="020B0604020202020204" pitchFamily="34" charset="0"/>
                <a:ea typeface="Calibri" panose="020F0502020204030204" pitchFamily="34" charset="0"/>
              </a:rPr>
              <a:t>, E. (2016) </a:t>
            </a:r>
            <a:r>
              <a:rPr lang="en-US" sz="1800" i="1" dirty="0">
                <a:latin typeface="Arial" panose="020B0604020202020204" pitchFamily="34" charset="0"/>
                <a:ea typeface="Calibri" panose="020F0502020204030204" pitchFamily="34" charset="0"/>
              </a:rPr>
              <a:t>5 Ways Digital Tools Are Transforming the Education Space. </a:t>
            </a:r>
            <a:r>
              <a:rPr lang="en-US" sz="1800" dirty="0">
                <a:latin typeface="Arial" panose="020B0604020202020204" pitchFamily="34" charset="0"/>
                <a:ea typeface="Calibri" panose="020F0502020204030204" pitchFamily="34" charset="0"/>
              </a:rPr>
              <a:t>Available at: https://edtechmagazine.com/k12/article/2016/02/5-ways-digital-tools-are-transforming-education-space (Accessed: 26 June 2022).</a:t>
            </a:r>
            <a:endParaRPr lang="en-GB" sz="1800" dirty="0">
              <a:latin typeface="Arial" panose="020B0604020202020204" pitchFamily="34" charset="0"/>
              <a:cs typeface="Arial" panose="020B0604020202020204" pitchFamily="34" charset="0"/>
            </a:endParaRPr>
          </a:p>
          <a:p>
            <a:pPr>
              <a:lnSpc>
                <a:spcPct val="100000"/>
              </a:lnSpc>
            </a:pPr>
            <a:r>
              <a:rPr lang="en-GB" sz="1800" dirty="0">
                <a:latin typeface="Arial" panose="020B0604020202020204" pitchFamily="34" charset="0"/>
                <a:cs typeface="Arial" panose="020B0604020202020204" pitchFamily="34" charset="0"/>
              </a:rPr>
              <a:t>Veletsianos, G. and Navarrete, C., (2012) ‘Online social networks as formal learning environments: Learner experiences and activities’ </a:t>
            </a:r>
            <a:r>
              <a:rPr lang="en-GB" sz="1800" i="1" dirty="0">
                <a:latin typeface="Arial" panose="020B0604020202020204" pitchFamily="34" charset="0"/>
                <a:cs typeface="Arial" panose="020B0604020202020204" pitchFamily="34" charset="0"/>
              </a:rPr>
              <a:t>The international review of research in open and distributed learning</a:t>
            </a:r>
            <a:r>
              <a:rPr lang="en-GB" sz="1800" dirty="0">
                <a:latin typeface="Arial" panose="020B0604020202020204" pitchFamily="34" charset="0"/>
                <a:cs typeface="Arial" panose="020B0604020202020204" pitchFamily="34" charset="0"/>
              </a:rPr>
              <a:t>, 13(1), pp. 144-166. DOI: https://doi.org/10.19173/irrodl.v13i1.1078</a:t>
            </a:r>
          </a:p>
          <a:p>
            <a:pPr marL="0" indent="0">
              <a:lnSpc>
                <a:spcPct val="100000"/>
              </a:lnSpc>
              <a:buNone/>
            </a:pPr>
            <a:endParaRPr lang="en-GB" sz="1800" dirty="0">
              <a:latin typeface="Arial" panose="020B0604020202020204" pitchFamily="34" charset="0"/>
              <a:cs typeface="Arial" panose="020B0604020202020204" pitchFamily="34" charset="0"/>
            </a:endParaRPr>
          </a:p>
          <a:p>
            <a:pPr marL="0" indent="0">
              <a:lnSpc>
                <a:spcPct val="100000"/>
              </a:lnSpc>
              <a:buNone/>
            </a:pPr>
            <a:endParaRPr lang="en-GB" sz="18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2311AE3B-3688-937B-1766-7FC685AA9EA6}"/>
              </a:ext>
            </a:extLst>
          </p:cNvPr>
          <p:cNvSpPr>
            <a:spLocks noGrp="1"/>
          </p:cNvSpPr>
          <p:nvPr>
            <p:ph type="ftr" sz="quarter" idx="11"/>
          </p:nvPr>
        </p:nvSpPr>
        <p:spPr/>
        <p:txBody>
          <a:bodyPr/>
          <a:lstStyle/>
          <a:p>
            <a:r>
              <a:rPr lang="en-GB"/>
              <a:t>Presented By: Cristian Eugen Teaca</a:t>
            </a:r>
          </a:p>
        </p:txBody>
      </p:sp>
      <p:sp>
        <p:nvSpPr>
          <p:cNvPr id="5" name="Slide Number Placeholder 4">
            <a:extLst>
              <a:ext uri="{FF2B5EF4-FFF2-40B4-BE49-F238E27FC236}">
                <a16:creationId xmlns:a16="http://schemas.microsoft.com/office/drawing/2014/main" id="{7F15921B-C380-F524-1454-AB5D97014489}"/>
              </a:ext>
            </a:extLst>
          </p:cNvPr>
          <p:cNvSpPr>
            <a:spLocks noGrp="1"/>
          </p:cNvSpPr>
          <p:nvPr>
            <p:ph type="sldNum" sz="quarter" idx="12"/>
          </p:nvPr>
        </p:nvSpPr>
        <p:spPr/>
        <p:txBody>
          <a:bodyPr/>
          <a:lstStyle/>
          <a:p>
            <a:fld id="{0FF54DE5-C571-48E8-A5BC-B369434E2F44}" type="slidenum">
              <a:rPr lang="en-GB" smtClean="0"/>
              <a:t>10</a:t>
            </a:fld>
            <a:endParaRPr lang="en-GB"/>
          </a:p>
        </p:txBody>
      </p:sp>
    </p:spTree>
    <p:extLst>
      <p:ext uri="{BB962C8B-B14F-4D97-AF65-F5344CB8AC3E}">
        <p14:creationId xmlns:p14="http://schemas.microsoft.com/office/powerpoint/2010/main" val="3757745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graphicEl>
                                              <a:dgm id="{493D27F2-6624-4510-BBAA-69B5950F1822}"/>
                                            </p:graphicEl>
                                          </p:spTgt>
                                        </p:tgtEl>
                                        <p:attrNameLst>
                                          <p:attrName>style.visibility</p:attrName>
                                        </p:attrNameLst>
                                      </p:cBhvr>
                                      <p:to>
                                        <p:strVal val="visible"/>
                                      </p:to>
                                    </p:set>
                                    <p:animEffect transition="in" filter="fade">
                                      <p:cBhvr>
                                        <p:cTn id="7" dur="1000"/>
                                        <p:tgtEl>
                                          <p:spTgt spid="6">
                                            <p:graphicEl>
                                              <a:dgm id="{493D27F2-6624-4510-BBAA-69B5950F1822}"/>
                                            </p:graphicEl>
                                          </p:spTgt>
                                        </p:tgtEl>
                                      </p:cBhvr>
                                    </p:animEffect>
                                    <p:anim calcmode="lin" valueType="num">
                                      <p:cBhvr>
                                        <p:cTn id="8" dur="1000" fill="hold"/>
                                        <p:tgtEl>
                                          <p:spTgt spid="6">
                                            <p:graphicEl>
                                              <a:dgm id="{493D27F2-6624-4510-BBAA-69B5950F1822}"/>
                                            </p:graphicEl>
                                          </p:spTgt>
                                        </p:tgtEl>
                                        <p:attrNameLst>
                                          <p:attrName>ppt_x</p:attrName>
                                        </p:attrNameLst>
                                      </p:cBhvr>
                                      <p:tavLst>
                                        <p:tav tm="0">
                                          <p:val>
                                            <p:strVal val="#ppt_x"/>
                                          </p:val>
                                        </p:tav>
                                        <p:tav tm="100000">
                                          <p:val>
                                            <p:strVal val="#ppt_x"/>
                                          </p:val>
                                        </p:tav>
                                      </p:tavLst>
                                    </p:anim>
                                    <p:anim calcmode="lin" valueType="num">
                                      <p:cBhvr>
                                        <p:cTn id="9" dur="1000" fill="hold"/>
                                        <p:tgtEl>
                                          <p:spTgt spid="6">
                                            <p:graphicEl>
                                              <a:dgm id="{493D27F2-6624-4510-BBAA-69B5950F1822}"/>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p:bldSub>
      </p:bldGraphic>
    </p:bldLst>
  </p:timing>
</p:sld>
</file>

<file path=ppt/theme/theme1.xml><?xml version="1.0" encoding="utf-8"?>
<a:theme xmlns:a="http://schemas.openxmlformats.org/drawingml/2006/main" name="Academic Literature 16x9">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TF03431380.potx" id="{B573BD99-E105-4D2A-964B-B901A176567A}" vid="{B1D363B9-18DE-4874-9E2B-FD69B5C6548D}"/>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855024</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2012-08-31T08:50:00+00:00</AssetStart>
    <FriendlyTitle xmlns="4873beb7-5857-4685-be1f-d57550cc96cc" xsi:nil="true"/>
    <MarketSpecific xmlns="4873beb7-5857-4685-be1f-d57550cc96cc">false</MarketSpecific>
    <TPNamespace xmlns="4873beb7-5857-4685-be1f-d57550cc96cc" xsi:nil="true"/>
    <PublishStatusLookup xmlns="4873beb7-5857-4685-be1f-d57550cc96cc">
      <Value>1616423</Value>
    </PublishStatusLookup>
    <APAuthor xmlns="4873beb7-5857-4685-be1f-d57550cc96cc">
      <UserInfo>
        <DisplayName>REDMOND\kristaa</DisplayName>
        <AccountId>136</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TP</AssetType>
    <MachineTranslated xmlns="4873beb7-5857-4685-be1f-d57550cc96cc">false</MachineTranslated>
    <OutputCachingOn xmlns="4873beb7-5857-4685-be1f-d57550cc96cc">false</OutputCachingOn>
    <TemplateStatus xmlns="4873beb7-5857-4685-be1f-d57550cc96cc">Complete</TemplateStatus>
    <IsSearchable xmlns="4873beb7-5857-4685-be1f-d57550cc96cc">true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TP103431361</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Props1.xml><?xml version="1.0" encoding="utf-8"?>
<ds:datastoreItem xmlns:ds="http://schemas.openxmlformats.org/officeDocument/2006/customXml" ds:itemID="{28C8B9CA-0273-4370-889A-FC05DA5C2F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61E720F-F05D-4536-9C34-0CFCED65D3B7}">
  <ds:schemaRefs>
    <ds:schemaRef ds:uri="http://schemas.microsoft.com/sharepoint/v3/contenttype/forms"/>
  </ds:schemaRefs>
</ds:datastoreItem>
</file>

<file path=customXml/itemProps3.xml><?xml version="1.0" encoding="utf-8"?>
<ds:datastoreItem xmlns:ds="http://schemas.openxmlformats.org/officeDocument/2006/customXml" ds:itemID="{8CDDBB83-77C1-4099-A0AA-289882E745E2}">
  <ds:schemaRef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Academic presentation, pinstripe and ribbon design (widescreen)</Template>
  <TotalTime>2465</TotalTime>
  <Words>1135</Words>
  <Application>Microsoft Office PowerPoint</Application>
  <PresentationFormat>Widescreen</PresentationFormat>
  <Paragraphs>82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Euphemia</vt:lpstr>
      <vt:lpstr>Plantagenet Cherokee</vt:lpstr>
      <vt:lpstr>Wingdings</vt:lpstr>
      <vt:lpstr>Academic Literature 16x9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Arkeny Armageddon</dc:creator>
  <cp:lastModifiedBy>Arkeny Armageddon</cp:lastModifiedBy>
  <cp:revision>51</cp:revision>
  <dcterms:created xsi:type="dcterms:W3CDTF">2022-06-28T13:13:03Z</dcterms:created>
  <dcterms:modified xsi:type="dcterms:W3CDTF">2022-07-01T22:08:20Z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