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32" r:id="rId1"/>
  </p:sldMasterIdLst>
  <p:notesMasterIdLst>
    <p:notesMasterId r:id="rId15"/>
  </p:notesMasterIdLst>
  <p:sldIdLst>
    <p:sldId id="256" r:id="rId2"/>
    <p:sldId id="272" r:id="rId3"/>
    <p:sldId id="257" r:id="rId4"/>
    <p:sldId id="258" r:id="rId5"/>
    <p:sldId id="259" r:id="rId6"/>
    <p:sldId id="260" r:id="rId7"/>
    <p:sldId id="269" r:id="rId8"/>
    <p:sldId id="270" r:id="rId9"/>
    <p:sldId id="265" r:id="rId10"/>
    <p:sldId id="266" r:id="rId11"/>
    <p:sldId id="267" r:id="rId12"/>
    <p:sldId id="268" r:id="rId13"/>
    <p:sldId id="271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625D468-358A-6142-94BC-323B10F0D37B}" v="202" dt="2022-08-21T08:28:58.87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15"/>
    <p:restoredTop sz="95223"/>
  </p:normalViewPr>
  <p:slideViewPr>
    <p:cSldViewPr snapToGrid="0">
      <p:cViewPr>
        <p:scale>
          <a:sx n="89" d="100"/>
          <a:sy n="89" d="100"/>
        </p:scale>
        <p:origin x="264" y="5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ladimir Krasimirov Totev (2024467)" userId="02e6ea78-a2ac-42e9-82d6-e484ae3c7ee4" providerId="ADAL" clId="{2625D468-358A-6142-94BC-323B10F0D37B}"/>
    <pc:docChg chg="undo redo custSel addSld delSld modSld sldOrd">
      <pc:chgData name="Vladimir Krasimirov Totev (2024467)" userId="02e6ea78-a2ac-42e9-82d6-e484ae3c7ee4" providerId="ADAL" clId="{2625D468-358A-6142-94BC-323B10F0D37B}" dt="2022-08-21T08:53:21.378" v="3721" actId="122"/>
      <pc:docMkLst>
        <pc:docMk/>
      </pc:docMkLst>
      <pc:sldChg chg="addSp delSp modSp mod setBg addAnim delAnim">
        <pc:chgData name="Vladimir Krasimirov Totev (2024467)" userId="02e6ea78-a2ac-42e9-82d6-e484ae3c7ee4" providerId="ADAL" clId="{2625D468-358A-6142-94BC-323B10F0D37B}" dt="2022-08-20T23:20:27.041" v="2794" actId="122"/>
        <pc:sldMkLst>
          <pc:docMk/>
          <pc:sldMk cId="2201778803" sldId="256"/>
        </pc:sldMkLst>
        <pc:spChg chg="mod">
          <ac:chgData name="Vladimir Krasimirov Totev (2024467)" userId="02e6ea78-a2ac-42e9-82d6-e484ae3c7ee4" providerId="ADAL" clId="{2625D468-358A-6142-94BC-323B10F0D37B}" dt="2022-08-20T23:20:27.041" v="2794" actId="122"/>
          <ac:spMkLst>
            <pc:docMk/>
            <pc:sldMk cId="2201778803" sldId="256"/>
            <ac:spMk id="2" creationId="{D0D17EAA-E833-5EF3-F892-3BBB9884835C}"/>
          </ac:spMkLst>
        </pc:spChg>
        <pc:spChg chg="del mod">
          <ac:chgData name="Vladimir Krasimirov Totev (2024467)" userId="02e6ea78-a2ac-42e9-82d6-e484ae3c7ee4" providerId="ADAL" clId="{2625D468-358A-6142-94BC-323B10F0D37B}" dt="2022-08-20T22:32:21.900" v="1946" actId="21"/>
          <ac:spMkLst>
            <pc:docMk/>
            <pc:sldMk cId="2201778803" sldId="256"/>
            <ac:spMk id="3" creationId="{34CFFF56-C30F-7986-A96F-C8296F81EFA6}"/>
          </ac:spMkLst>
        </pc:spChg>
        <pc:spChg chg="add mod">
          <ac:chgData name="Vladimir Krasimirov Totev (2024467)" userId="02e6ea78-a2ac-42e9-82d6-e484ae3c7ee4" providerId="ADAL" clId="{2625D468-358A-6142-94BC-323B10F0D37B}" dt="2022-08-20T23:20:20.298" v="2793" actId="403"/>
          <ac:spMkLst>
            <pc:docMk/>
            <pc:sldMk cId="2201778803" sldId="256"/>
            <ac:spMk id="5" creationId="{B62C05DF-DC6C-30DB-782D-AEDD5229A281}"/>
          </ac:spMkLst>
        </pc:spChg>
        <pc:spChg chg="add del mod">
          <ac:chgData name="Vladimir Krasimirov Totev (2024467)" userId="02e6ea78-a2ac-42e9-82d6-e484ae3c7ee4" providerId="ADAL" clId="{2625D468-358A-6142-94BC-323B10F0D37B}" dt="2022-08-20T22:31:19.316" v="1932" actId="767"/>
          <ac:spMkLst>
            <pc:docMk/>
            <pc:sldMk cId="2201778803" sldId="256"/>
            <ac:spMk id="6" creationId="{8AD47D50-8D67-7728-D958-32C9E8E5DC63}"/>
          </ac:spMkLst>
        </pc:spChg>
        <pc:spChg chg="add del">
          <ac:chgData name="Vladimir Krasimirov Totev (2024467)" userId="02e6ea78-a2ac-42e9-82d6-e484ae3c7ee4" providerId="ADAL" clId="{2625D468-358A-6142-94BC-323B10F0D37B}" dt="2022-08-20T22:25:44.648" v="1729" actId="26606"/>
          <ac:spMkLst>
            <pc:docMk/>
            <pc:sldMk cId="2201778803" sldId="256"/>
            <ac:spMk id="8" creationId="{AB4FFECA-0832-4FE3-B587-054A0F2D8054}"/>
          </ac:spMkLst>
        </pc:spChg>
        <pc:spChg chg="add del mod">
          <ac:chgData name="Vladimir Krasimirov Totev (2024467)" userId="02e6ea78-a2ac-42e9-82d6-e484ae3c7ee4" providerId="ADAL" clId="{2625D468-358A-6142-94BC-323B10F0D37B}" dt="2022-08-20T22:31:17.211" v="1929" actId="767"/>
          <ac:spMkLst>
            <pc:docMk/>
            <pc:sldMk cId="2201778803" sldId="256"/>
            <ac:spMk id="9" creationId="{D7CB2CBE-0035-F54B-87BF-FAB6D46EA06C}"/>
          </ac:spMkLst>
        </pc:spChg>
        <pc:spChg chg="add del">
          <ac:chgData name="Vladimir Krasimirov Totev (2024467)" userId="02e6ea78-a2ac-42e9-82d6-e484ae3c7ee4" providerId="ADAL" clId="{2625D468-358A-6142-94BC-323B10F0D37B}" dt="2022-08-20T22:25:44.648" v="1729" actId="26606"/>
          <ac:spMkLst>
            <pc:docMk/>
            <pc:sldMk cId="2201778803" sldId="256"/>
            <ac:spMk id="10" creationId="{C65858E6-5C0F-4AAE-A1AC-29BA07FFEE5C}"/>
          </ac:spMkLst>
        </pc:spChg>
        <pc:spChg chg="add del mod">
          <ac:chgData name="Vladimir Krasimirov Totev (2024467)" userId="02e6ea78-a2ac-42e9-82d6-e484ae3c7ee4" providerId="ADAL" clId="{2625D468-358A-6142-94BC-323B10F0D37B}" dt="2022-08-20T22:31:16.314" v="1927" actId="767"/>
          <ac:spMkLst>
            <pc:docMk/>
            <pc:sldMk cId="2201778803" sldId="256"/>
            <ac:spMk id="11" creationId="{BD7D2A75-CD4C-12E2-D808-47DA555AE376}"/>
          </ac:spMkLst>
        </pc:spChg>
        <pc:spChg chg="add del">
          <ac:chgData name="Vladimir Krasimirov Totev (2024467)" userId="02e6ea78-a2ac-42e9-82d6-e484ae3c7ee4" providerId="ADAL" clId="{2625D468-358A-6142-94BC-323B10F0D37B}" dt="2022-08-20T22:42:46.814" v="2142" actId="26606"/>
          <ac:spMkLst>
            <pc:docMk/>
            <pc:sldMk cId="2201778803" sldId="256"/>
            <ac:spMk id="12" creationId="{F77DB8FA-61A7-4DE7-A777-6D258D172484}"/>
          </ac:spMkLst>
        </pc:spChg>
        <pc:spChg chg="add del">
          <ac:chgData name="Vladimir Krasimirov Totev (2024467)" userId="02e6ea78-a2ac-42e9-82d6-e484ae3c7ee4" providerId="ADAL" clId="{2625D468-358A-6142-94BC-323B10F0D37B}" dt="2022-08-20T22:42:46.814" v="2142" actId="26606"/>
          <ac:spMkLst>
            <pc:docMk/>
            <pc:sldMk cId="2201778803" sldId="256"/>
            <ac:spMk id="13" creationId="{DFEF8384-2545-4ACD-9071-49DD1CFC4E99}"/>
          </ac:spMkLst>
        </pc:spChg>
        <pc:spChg chg="add">
          <ac:chgData name="Vladimir Krasimirov Totev (2024467)" userId="02e6ea78-a2ac-42e9-82d6-e484ae3c7ee4" providerId="ADAL" clId="{2625D468-358A-6142-94BC-323B10F0D37B}" dt="2022-08-20T22:42:46.814" v="2142" actId="26606"/>
          <ac:spMkLst>
            <pc:docMk/>
            <pc:sldMk cId="2201778803" sldId="256"/>
            <ac:spMk id="18" creationId="{CA71505E-6D83-4D7B-B88A-7D7C2DB42FC2}"/>
          </ac:spMkLst>
        </pc:spChg>
        <pc:spChg chg="add">
          <ac:chgData name="Vladimir Krasimirov Totev (2024467)" userId="02e6ea78-a2ac-42e9-82d6-e484ae3c7ee4" providerId="ADAL" clId="{2625D468-358A-6142-94BC-323B10F0D37B}" dt="2022-08-20T22:42:46.814" v="2142" actId="26606"/>
          <ac:spMkLst>
            <pc:docMk/>
            <pc:sldMk cId="2201778803" sldId="256"/>
            <ac:spMk id="20" creationId="{82174A2F-5CC0-47EE-BFEA-6199C2BD7C2C}"/>
          </ac:spMkLst>
        </pc:spChg>
        <pc:spChg chg="add">
          <ac:chgData name="Vladimir Krasimirov Totev (2024467)" userId="02e6ea78-a2ac-42e9-82d6-e484ae3c7ee4" providerId="ADAL" clId="{2625D468-358A-6142-94BC-323B10F0D37B}" dt="2022-08-20T22:42:46.814" v="2142" actId="26606"/>
          <ac:spMkLst>
            <pc:docMk/>
            <pc:sldMk cId="2201778803" sldId="256"/>
            <ac:spMk id="22" creationId="{7C615D28-8D37-47CB-9D5B-9ACFDA308974}"/>
          </ac:spMkLst>
        </pc:spChg>
        <pc:spChg chg="add">
          <ac:chgData name="Vladimir Krasimirov Totev (2024467)" userId="02e6ea78-a2ac-42e9-82d6-e484ae3c7ee4" providerId="ADAL" clId="{2625D468-358A-6142-94BC-323B10F0D37B}" dt="2022-08-20T22:42:46.814" v="2142" actId="26606"/>
          <ac:spMkLst>
            <pc:docMk/>
            <pc:sldMk cId="2201778803" sldId="256"/>
            <ac:spMk id="24" creationId="{41FDC264-1201-436C-919B-101837D60759}"/>
          </ac:spMkLst>
        </pc:spChg>
        <pc:spChg chg="add">
          <ac:chgData name="Vladimir Krasimirov Totev (2024467)" userId="02e6ea78-a2ac-42e9-82d6-e484ae3c7ee4" providerId="ADAL" clId="{2625D468-358A-6142-94BC-323B10F0D37B}" dt="2022-08-20T22:42:46.814" v="2142" actId="26606"/>
          <ac:spMkLst>
            <pc:docMk/>
            <pc:sldMk cId="2201778803" sldId="256"/>
            <ac:spMk id="26" creationId="{B3FDA879-2DB3-48D7-B0E2-D5BBC833DA0D}"/>
          </ac:spMkLst>
        </pc:spChg>
        <pc:spChg chg="add">
          <ac:chgData name="Vladimir Krasimirov Totev (2024467)" userId="02e6ea78-a2ac-42e9-82d6-e484ae3c7ee4" providerId="ADAL" clId="{2625D468-358A-6142-94BC-323B10F0D37B}" dt="2022-08-20T22:42:46.814" v="2142" actId="26606"/>
          <ac:spMkLst>
            <pc:docMk/>
            <pc:sldMk cId="2201778803" sldId="256"/>
            <ac:spMk id="28" creationId="{17AA5E11-CD44-443B-9FB7-57A2267CD3AA}"/>
          </ac:spMkLst>
        </pc:spChg>
        <pc:spChg chg="add">
          <ac:chgData name="Vladimir Krasimirov Totev (2024467)" userId="02e6ea78-a2ac-42e9-82d6-e484ae3c7ee4" providerId="ADAL" clId="{2625D468-358A-6142-94BC-323B10F0D37B}" dt="2022-08-20T22:42:46.814" v="2142" actId="26606"/>
          <ac:spMkLst>
            <pc:docMk/>
            <pc:sldMk cId="2201778803" sldId="256"/>
            <ac:spMk id="30" creationId="{1418EEBA-4D15-4782-81DC-AA2BE05E726A}"/>
          </ac:spMkLst>
        </pc:spChg>
        <pc:spChg chg="add">
          <ac:chgData name="Vladimir Krasimirov Totev (2024467)" userId="02e6ea78-a2ac-42e9-82d6-e484ae3c7ee4" providerId="ADAL" clId="{2625D468-358A-6142-94BC-323B10F0D37B}" dt="2022-08-20T22:42:46.814" v="2142" actId="26606"/>
          <ac:spMkLst>
            <pc:docMk/>
            <pc:sldMk cId="2201778803" sldId="256"/>
            <ac:spMk id="32" creationId="{FEAF7716-6CAC-4879-B1D5-7239A9331A2E}"/>
          </ac:spMkLst>
        </pc:spChg>
        <pc:picChg chg="add mod ord">
          <ac:chgData name="Vladimir Krasimirov Totev (2024467)" userId="02e6ea78-a2ac-42e9-82d6-e484ae3c7ee4" providerId="ADAL" clId="{2625D468-358A-6142-94BC-323B10F0D37B}" dt="2022-08-20T22:42:46.814" v="2142" actId="26606"/>
          <ac:picMkLst>
            <pc:docMk/>
            <pc:sldMk cId="2201778803" sldId="256"/>
            <ac:picMk id="4" creationId="{17275E8D-A333-F9C6-5C7C-146C6F402DD6}"/>
          </ac:picMkLst>
        </pc:picChg>
        <pc:picChg chg="add mod ord">
          <ac:chgData name="Vladimir Krasimirov Totev (2024467)" userId="02e6ea78-a2ac-42e9-82d6-e484ae3c7ee4" providerId="ADAL" clId="{2625D468-358A-6142-94BC-323B10F0D37B}" dt="2022-08-20T22:42:46.814" v="2142" actId="26606"/>
          <ac:picMkLst>
            <pc:docMk/>
            <pc:sldMk cId="2201778803" sldId="256"/>
            <ac:picMk id="7" creationId="{597D23EC-588D-B559-B929-1A38AB2EADD1}"/>
          </ac:picMkLst>
        </pc:picChg>
      </pc:sldChg>
      <pc:sldChg chg="addSp delSp modSp mod setBg delDesignElem modNotesTx">
        <pc:chgData name="Vladimir Krasimirov Totev (2024467)" userId="02e6ea78-a2ac-42e9-82d6-e484ae3c7ee4" providerId="ADAL" clId="{2625D468-358A-6142-94BC-323B10F0D37B}" dt="2022-08-20T23:25:30.666" v="2850" actId="255"/>
        <pc:sldMkLst>
          <pc:docMk/>
          <pc:sldMk cId="927882286" sldId="257"/>
        </pc:sldMkLst>
        <pc:spChg chg="del mod">
          <ac:chgData name="Vladimir Krasimirov Totev (2024467)" userId="02e6ea78-a2ac-42e9-82d6-e484ae3c7ee4" providerId="ADAL" clId="{2625D468-358A-6142-94BC-323B10F0D37B}" dt="2022-08-20T22:39:02.007" v="2108" actId="21"/>
          <ac:spMkLst>
            <pc:docMk/>
            <pc:sldMk cId="927882286" sldId="257"/>
            <ac:spMk id="2" creationId="{E8CC4A8F-3DC4-6F3A-A58F-6E8715832535}"/>
          </ac:spMkLst>
        </pc:spChg>
        <pc:spChg chg="add del mod">
          <ac:chgData name="Vladimir Krasimirov Totev (2024467)" userId="02e6ea78-a2ac-42e9-82d6-e484ae3c7ee4" providerId="ADAL" clId="{2625D468-358A-6142-94BC-323B10F0D37B}" dt="2022-08-20T22:34:57.426" v="2026" actId="26606"/>
          <ac:spMkLst>
            <pc:docMk/>
            <pc:sldMk cId="927882286" sldId="257"/>
            <ac:spMk id="3" creationId="{669F211D-F9D8-6662-71EB-40C19E1DC86C}"/>
          </ac:spMkLst>
        </pc:spChg>
        <pc:spChg chg="add del">
          <ac:chgData name="Vladimir Krasimirov Totev (2024467)" userId="02e6ea78-a2ac-42e9-82d6-e484ae3c7ee4" providerId="ADAL" clId="{2625D468-358A-6142-94BC-323B10F0D37B}" dt="2022-08-20T22:34:57.426" v="2026" actId="26606"/>
          <ac:spMkLst>
            <pc:docMk/>
            <pc:sldMk cId="927882286" sldId="257"/>
            <ac:spMk id="5" creationId="{40851669-7281-49C2-8BF0-67BA70EC1AC7}"/>
          </ac:spMkLst>
        </pc:spChg>
        <pc:spChg chg="add del">
          <ac:chgData name="Vladimir Krasimirov Totev (2024467)" userId="02e6ea78-a2ac-42e9-82d6-e484ae3c7ee4" providerId="ADAL" clId="{2625D468-358A-6142-94BC-323B10F0D37B}" dt="2022-08-20T22:34:57.426" v="2026" actId="26606"/>
          <ac:spMkLst>
            <pc:docMk/>
            <pc:sldMk cId="927882286" sldId="257"/>
            <ac:spMk id="6" creationId="{16992B13-74C4-4370-93C5-F5403D944D8E}"/>
          </ac:spMkLst>
        </pc:spChg>
        <pc:spChg chg="add del">
          <ac:chgData name="Vladimir Krasimirov Totev (2024467)" userId="02e6ea78-a2ac-42e9-82d6-e484ae3c7ee4" providerId="ADAL" clId="{2625D468-358A-6142-94BC-323B10F0D37B}" dt="2022-08-20T22:34:57.426" v="2026" actId="26606"/>
          <ac:spMkLst>
            <pc:docMk/>
            <pc:sldMk cId="927882286" sldId="257"/>
            <ac:spMk id="7" creationId="{A3AE1F77-1EC8-47BA-A381-B6618A2FCD65}"/>
          </ac:spMkLst>
        </pc:spChg>
        <pc:spChg chg="add del">
          <ac:chgData name="Vladimir Krasimirov Totev (2024467)" userId="02e6ea78-a2ac-42e9-82d6-e484ae3c7ee4" providerId="ADAL" clId="{2625D468-358A-6142-94BC-323B10F0D37B}" dt="2022-08-20T22:24:59.290" v="1713"/>
          <ac:spMkLst>
            <pc:docMk/>
            <pc:sldMk cId="927882286" sldId="257"/>
            <ac:spMk id="8" creationId="{2AEFFFF2-9EB4-4B6C-B9F8-2BA3EF89A21C}"/>
          </ac:spMkLst>
        </pc:spChg>
        <pc:spChg chg="add del">
          <ac:chgData name="Vladimir Krasimirov Totev (2024467)" userId="02e6ea78-a2ac-42e9-82d6-e484ae3c7ee4" providerId="ADAL" clId="{2625D468-358A-6142-94BC-323B10F0D37B}" dt="2022-08-20T22:24:59.290" v="1713"/>
          <ac:spMkLst>
            <pc:docMk/>
            <pc:sldMk cId="927882286" sldId="257"/>
            <ac:spMk id="10" creationId="{0D65299F-028F-4AFC-B46A-8DB33E20FE4A}"/>
          </ac:spMkLst>
        </pc:spChg>
        <pc:spChg chg="add del">
          <ac:chgData name="Vladimir Krasimirov Totev (2024467)" userId="02e6ea78-a2ac-42e9-82d6-e484ae3c7ee4" providerId="ADAL" clId="{2625D468-358A-6142-94BC-323B10F0D37B}" dt="2022-08-20T22:24:59.290" v="1713"/>
          <ac:spMkLst>
            <pc:docMk/>
            <pc:sldMk cId="927882286" sldId="257"/>
            <ac:spMk id="12" creationId="{BAC87F6E-526A-49B5-995D-42DB656594C9}"/>
          </ac:spMkLst>
        </pc:spChg>
        <pc:spChg chg="add del">
          <ac:chgData name="Vladimir Krasimirov Totev (2024467)" userId="02e6ea78-a2ac-42e9-82d6-e484ae3c7ee4" providerId="ADAL" clId="{2625D468-358A-6142-94BC-323B10F0D37B}" dt="2022-08-20T22:34:57.417" v="2025" actId="26606"/>
          <ac:spMkLst>
            <pc:docMk/>
            <pc:sldMk cId="927882286" sldId="257"/>
            <ac:spMk id="13" creationId="{1B0A7D14-7B67-4022-A8BE-1CCD4A0F1B06}"/>
          </ac:spMkLst>
        </pc:spChg>
        <pc:spChg chg="add del">
          <ac:chgData name="Vladimir Krasimirov Totev (2024467)" userId="02e6ea78-a2ac-42e9-82d6-e484ae3c7ee4" providerId="ADAL" clId="{2625D468-358A-6142-94BC-323B10F0D37B}" dt="2022-08-20T22:39:50.875" v="2114" actId="26606"/>
          <ac:spMkLst>
            <pc:docMk/>
            <pc:sldMk cId="927882286" sldId="257"/>
            <ac:spMk id="14" creationId="{16992B13-74C4-4370-93C5-F5403D944D8E}"/>
          </ac:spMkLst>
        </pc:spChg>
        <pc:spChg chg="add del">
          <ac:chgData name="Vladimir Krasimirov Totev (2024467)" userId="02e6ea78-a2ac-42e9-82d6-e484ae3c7ee4" providerId="ADAL" clId="{2625D468-358A-6142-94BC-323B10F0D37B}" dt="2022-08-20T22:34:57.417" v="2025" actId="26606"/>
          <ac:spMkLst>
            <pc:docMk/>
            <pc:sldMk cId="927882286" sldId="257"/>
            <ac:spMk id="15" creationId="{AB09A9E8-BF27-4613-A775-071F082083A9}"/>
          </ac:spMkLst>
        </pc:spChg>
        <pc:spChg chg="add del">
          <ac:chgData name="Vladimir Krasimirov Totev (2024467)" userId="02e6ea78-a2ac-42e9-82d6-e484ae3c7ee4" providerId="ADAL" clId="{2625D468-358A-6142-94BC-323B10F0D37B}" dt="2022-08-20T22:39:50.875" v="2114" actId="26606"/>
          <ac:spMkLst>
            <pc:docMk/>
            <pc:sldMk cId="927882286" sldId="257"/>
            <ac:spMk id="16" creationId="{A3AE1F77-1EC8-47BA-A381-B6618A2FCD65}"/>
          </ac:spMkLst>
        </pc:spChg>
        <pc:spChg chg="add del">
          <ac:chgData name="Vladimir Krasimirov Totev (2024467)" userId="02e6ea78-a2ac-42e9-82d6-e484ae3c7ee4" providerId="ADAL" clId="{2625D468-358A-6142-94BC-323B10F0D37B}" dt="2022-08-20T22:34:57.417" v="2025" actId="26606"/>
          <ac:spMkLst>
            <pc:docMk/>
            <pc:sldMk cId="927882286" sldId="257"/>
            <ac:spMk id="17" creationId="{C3AFE299-6F79-44AF-9A77-2DC2DC1F8461}"/>
          </ac:spMkLst>
        </pc:spChg>
        <pc:spChg chg="add del">
          <ac:chgData name="Vladimir Krasimirov Totev (2024467)" userId="02e6ea78-a2ac-42e9-82d6-e484ae3c7ee4" providerId="ADAL" clId="{2625D468-358A-6142-94BC-323B10F0D37B}" dt="2022-08-20T22:39:50.875" v="2114" actId="26606"/>
          <ac:spMkLst>
            <pc:docMk/>
            <pc:sldMk cId="927882286" sldId="257"/>
            <ac:spMk id="19" creationId="{40851669-7281-49C2-8BF0-67BA70EC1AC7}"/>
          </ac:spMkLst>
        </pc:spChg>
        <pc:spChg chg="add mod ord">
          <ac:chgData name="Vladimir Krasimirov Totev (2024467)" userId="02e6ea78-a2ac-42e9-82d6-e484ae3c7ee4" providerId="ADAL" clId="{2625D468-358A-6142-94BC-323B10F0D37B}" dt="2022-08-20T23:22:43.887" v="2826" actId="1076"/>
          <ac:spMkLst>
            <pc:docMk/>
            <pc:sldMk cId="927882286" sldId="257"/>
            <ac:spMk id="20" creationId="{669F211D-F9D8-6662-71EB-40C19E1DC86C}"/>
          </ac:spMkLst>
        </pc:spChg>
        <pc:spChg chg="add del mod">
          <ac:chgData name="Vladimir Krasimirov Totev (2024467)" userId="02e6ea78-a2ac-42e9-82d6-e484ae3c7ee4" providerId="ADAL" clId="{2625D468-358A-6142-94BC-323B10F0D37B}" dt="2022-08-20T22:39:07.229" v="2109" actId="21"/>
          <ac:spMkLst>
            <pc:docMk/>
            <pc:sldMk cId="927882286" sldId="257"/>
            <ac:spMk id="21" creationId="{88AA6943-131B-D8E4-54E1-6B794058BAF2}"/>
          </ac:spMkLst>
        </pc:spChg>
        <pc:spChg chg="add mod">
          <ac:chgData name="Vladimir Krasimirov Totev (2024467)" userId="02e6ea78-a2ac-42e9-82d6-e484ae3c7ee4" providerId="ADAL" clId="{2625D468-358A-6142-94BC-323B10F0D37B}" dt="2022-08-20T23:25:30.666" v="2850" actId="255"/>
          <ac:spMkLst>
            <pc:docMk/>
            <pc:sldMk cId="927882286" sldId="257"/>
            <ac:spMk id="22" creationId="{7D7A7E11-A4E5-FAEA-0F26-7A77E622E939}"/>
          </ac:spMkLst>
        </pc:spChg>
        <pc:spChg chg="add del">
          <ac:chgData name="Vladimir Krasimirov Totev (2024467)" userId="02e6ea78-a2ac-42e9-82d6-e484ae3c7ee4" providerId="ADAL" clId="{2625D468-358A-6142-94BC-323B10F0D37B}" dt="2022-08-20T23:22:49.540" v="2827" actId="21"/>
          <ac:spMkLst>
            <pc:docMk/>
            <pc:sldMk cId="927882286" sldId="257"/>
            <ac:spMk id="24" creationId="{66830188-22A9-2C9E-875B-FF6468ED1848}"/>
          </ac:spMkLst>
        </pc:spChg>
        <pc:spChg chg="add del">
          <ac:chgData name="Vladimir Krasimirov Totev (2024467)" userId="02e6ea78-a2ac-42e9-82d6-e484ae3c7ee4" providerId="ADAL" clId="{2625D468-358A-6142-94BC-323B10F0D37B}" dt="2022-08-20T22:43:57.471" v="2153" actId="26606"/>
          <ac:spMkLst>
            <pc:docMk/>
            <pc:sldMk cId="927882286" sldId="257"/>
            <ac:spMk id="25" creationId="{93B3D315-2706-4149-873C-331EDFAFEF5A}"/>
          </ac:spMkLst>
        </pc:spChg>
        <pc:spChg chg="add del">
          <ac:chgData name="Vladimir Krasimirov Totev (2024467)" userId="02e6ea78-a2ac-42e9-82d6-e484ae3c7ee4" providerId="ADAL" clId="{2625D468-358A-6142-94BC-323B10F0D37B}" dt="2022-08-20T22:43:57.471" v="2153" actId="26606"/>
          <ac:spMkLst>
            <pc:docMk/>
            <pc:sldMk cId="927882286" sldId="257"/>
            <ac:spMk id="27" creationId="{8D04E398-086D-467C-B390-9F9079FA7ABA}"/>
          </ac:spMkLst>
        </pc:spChg>
        <pc:spChg chg="add del">
          <ac:chgData name="Vladimir Krasimirov Totev (2024467)" userId="02e6ea78-a2ac-42e9-82d6-e484ae3c7ee4" providerId="ADAL" clId="{2625D468-358A-6142-94BC-323B10F0D37B}" dt="2022-08-20T22:43:57.471" v="2153" actId="26606"/>
          <ac:spMkLst>
            <pc:docMk/>
            <pc:sldMk cId="927882286" sldId="257"/>
            <ac:spMk id="29" creationId="{20E344BB-E23E-4198-B2C7-8E752C6A956A}"/>
          </ac:spMkLst>
        </pc:spChg>
        <pc:spChg chg="add">
          <ac:chgData name="Vladimir Krasimirov Totev (2024467)" userId="02e6ea78-a2ac-42e9-82d6-e484ae3c7ee4" providerId="ADAL" clId="{2625D468-358A-6142-94BC-323B10F0D37B}" dt="2022-08-20T22:43:57.471" v="2153" actId="26606"/>
          <ac:spMkLst>
            <pc:docMk/>
            <pc:sldMk cId="927882286" sldId="257"/>
            <ac:spMk id="31" creationId="{93B3D315-2706-4149-873C-331EDFAFEF5A}"/>
          </ac:spMkLst>
        </pc:spChg>
        <pc:spChg chg="add">
          <ac:chgData name="Vladimir Krasimirov Totev (2024467)" userId="02e6ea78-a2ac-42e9-82d6-e484ae3c7ee4" providerId="ADAL" clId="{2625D468-358A-6142-94BC-323B10F0D37B}" dt="2022-08-20T22:43:57.471" v="2153" actId="26606"/>
          <ac:spMkLst>
            <pc:docMk/>
            <pc:sldMk cId="927882286" sldId="257"/>
            <ac:spMk id="32" creationId="{8D04E398-086D-467C-B390-9F9079FA7ABA}"/>
          </ac:spMkLst>
        </pc:spChg>
        <pc:spChg chg="add del">
          <ac:chgData name="Vladimir Krasimirov Totev (2024467)" userId="02e6ea78-a2ac-42e9-82d6-e484ae3c7ee4" providerId="ADAL" clId="{2625D468-358A-6142-94BC-323B10F0D37B}" dt="2022-08-20T22:43:40.976" v="2150" actId="26606"/>
          <ac:spMkLst>
            <pc:docMk/>
            <pc:sldMk cId="927882286" sldId="257"/>
            <ac:spMk id="34" creationId="{5402222E-F041-43A0-81BC-1B3F2EF765E5}"/>
          </ac:spMkLst>
        </pc:spChg>
        <pc:spChg chg="add del">
          <ac:chgData name="Vladimir Krasimirov Totev (2024467)" userId="02e6ea78-a2ac-42e9-82d6-e484ae3c7ee4" providerId="ADAL" clId="{2625D468-358A-6142-94BC-323B10F0D37B}" dt="2022-08-20T22:43:40.976" v="2150" actId="26606"/>
          <ac:spMkLst>
            <pc:docMk/>
            <pc:sldMk cId="927882286" sldId="257"/>
            <ac:spMk id="36" creationId="{B80D28A2-8EA4-4EF0-9056-3BDAA7290FDA}"/>
          </ac:spMkLst>
        </pc:spChg>
        <pc:spChg chg="add">
          <ac:chgData name="Vladimir Krasimirov Totev (2024467)" userId="02e6ea78-a2ac-42e9-82d6-e484ae3c7ee4" providerId="ADAL" clId="{2625D468-358A-6142-94BC-323B10F0D37B}" dt="2022-08-20T22:43:57.471" v="2153" actId="26606"/>
          <ac:spMkLst>
            <pc:docMk/>
            <pc:sldMk cId="927882286" sldId="257"/>
            <ac:spMk id="38" creationId="{20E344BB-E23E-4198-B2C7-8E752C6A956A}"/>
          </ac:spMkLst>
        </pc:spChg>
        <pc:graphicFrameChg chg="add del">
          <ac:chgData name="Vladimir Krasimirov Totev (2024467)" userId="02e6ea78-a2ac-42e9-82d6-e484ae3c7ee4" providerId="ADAL" clId="{2625D468-358A-6142-94BC-323B10F0D37B}" dt="2022-08-20T22:34:57.417" v="2025" actId="26606"/>
          <ac:graphicFrameMkLst>
            <pc:docMk/>
            <pc:sldMk cId="927882286" sldId="257"/>
            <ac:graphicFrameMk id="9" creationId="{9EA1EFB9-B6DF-0CCF-6A0E-AA894B8260AC}"/>
          </ac:graphicFrameMkLst>
        </pc:graphicFrameChg>
        <pc:picChg chg="add mod ord">
          <ac:chgData name="Vladimir Krasimirov Totev (2024467)" userId="02e6ea78-a2ac-42e9-82d6-e484ae3c7ee4" providerId="ADAL" clId="{2625D468-358A-6142-94BC-323B10F0D37B}" dt="2022-08-20T23:24:24.891" v="2837" actId="207"/>
          <ac:picMkLst>
            <pc:docMk/>
            <pc:sldMk cId="927882286" sldId="257"/>
            <ac:picMk id="11" creationId="{65FDB65F-671F-7B19-E470-B21C68A8AE5D}"/>
          </ac:picMkLst>
        </pc:picChg>
      </pc:sldChg>
      <pc:sldChg chg="addSp delSp modSp mod setBg modNotesTx">
        <pc:chgData name="Vladimir Krasimirov Totev (2024467)" userId="02e6ea78-a2ac-42e9-82d6-e484ae3c7ee4" providerId="ADAL" clId="{2625D468-358A-6142-94BC-323B10F0D37B}" dt="2022-08-21T08:27:03.075" v="3363" actId="20577"/>
        <pc:sldMkLst>
          <pc:docMk/>
          <pc:sldMk cId="1010166729" sldId="258"/>
        </pc:sldMkLst>
        <pc:spChg chg="mod">
          <ac:chgData name="Vladimir Krasimirov Totev (2024467)" userId="02e6ea78-a2ac-42e9-82d6-e484ae3c7ee4" providerId="ADAL" clId="{2625D468-358A-6142-94BC-323B10F0D37B}" dt="2022-08-20T23:28:43.144" v="2900" actId="404"/>
          <ac:spMkLst>
            <pc:docMk/>
            <pc:sldMk cId="1010166729" sldId="258"/>
            <ac:spMk id="2" creationId="{19E437C9-BAFC-EE84-70E6-BCD791C7AACE}"/>
          </ac:spMkLst>
        </pc:spChg>
        <pc:spChg chg="del mod">
          <ac:chgData name="Vladimir Krasimirov Totev (2024467)" userId="02e6ea78-a2ac-42e9-82d6-e484ae3c7ee4" providerId="ADAL" clId="{2625D468-358A-6142-94BC-323B10F0D37B}" dt="2022-08-20T22:45:41.340" v="2167" actId="26606"/>
          <ac:spMkLst>
            <pc:docMk/>
            <pc:sldMk cId="1010166729" sldId="258"/>
            <ac:spMk id="3" creationId="{3F116D87-4C47-7DE6-3AAB-E5BC866F12C4}"/>
          </ac:spMkLst>
        </pc:spChg>
        <pc:spChg chg="add">
          <ac:chgData name="Vladimir Krasimirov Totev (2024467)" userId="02e6ea78-a2ac-42e9-82d6-e484ae3c7ee4" providerId="ADAL" clId="{2625D468-358A-6142-94BC-323B10F0D37B}" dt="2022-08-20T23:15:27.475" v="2654" actId="26606"/>
          <ac:spMkLst>
            <pc:docMk/>
            <pc:sldMk cId="1010166729" sldId="258"/>
            <ac:spMk id="7" creationId="{1B0A7D14-7B67-4022-A8BE-1CCD4A0F1B06}"/>
          </ac:spMkLst>
        </pc:spChg>
        <pc:spChg chg="add">
          <ac:chgData name="Vladimir Krasimirov Totev (2024467)" userId="02e6ea78-a2ac-42e9-82d6-e484ae3c7ee4" providerId="ADAL" clId="{2625D468-358A-6142-94BC-323B10F0D37B}" dt="2022-08-20T23:15:27.475" v="2654" actId="26606"/>
          <ac:spMkLst>
            <pc:docMk/>
            <pc:sldMk cId="1010166729" sldId="258"/>
            <ac:spMk id="8" creationId="{AB09A9E8-BF27-4613-A775-071F082083A9}"/>
          </ac:spMkLst>
        </pc:spChg>
        <pc:spChg chg="add">
          <ac:chgData name="Vladimir Krasimirov Totev (2024467)" userId="02e6ea78-a2ac-42e9-82d6-e484ae3c7ee4" providerId="ADAL" clId="{2625D468-358A-6142-94BC-323B10F0D37B}" dt="2022-08-20T23:15:27.475" v="2654" actId="26606"/>
          <ac:spMkLst>
            <pc:docMk/>
            <pc:sldMk cId="1010166729" sldId="258"/>
            <ac:spMk id="9" creationId="{C3AFE299-6F79-44AF-9A77-2DC2DC1F8461}"/>
          </ac:spMkLst>
        </pc:spChg>
        <pc:spChg chg="add del">
          <ac:chgData name="Vladimir Krasimirov Totev (2024467)" userId="02e6ea78-a2ac-42e9-82d6-e484ae3c7ee4" providerId="ADAL" clId="{2625D468-358A-6142-94BC-323B10F0D37B}" dt="2022-08-20T22:47:30.389" v="2193" actId="26606"/>
          <ac:spMkLst>
            <pc:docMk/>
            <pc:sldMk cId="1010166729" sldId="258"/>
            <ac:spMk id="10" creationId="{1B0A7D14-7B67-4022-A8BE-1CCD4A0F1B06}"/>
          </ac:spMkLst>
        </pc:spChg>
        <pc:spChg chg="add del">
          <ac:chgData name="Vladimir Krasimirov Totev (2024467)" userId="02e6ea78-a2ac-42e9-82d6-e484ae3c7ee4" providerId="ADAL" clId="{2625D468-358A-6142-94BC-323B10F0D37B}" dt="2022-08-20T22:47:30.389" v="2193" actId="26606"/>
          <ac:spMkLst>
            <pc:docMk/>
            <pc:sldMk cId="1010166729" sldId="258"/>
            <ac:spMk id="12" creationId="{AB09A9E8-BF27-4613-A775-071F082083A9}"/>
          </ac:spMkLst>
        </pc:spChg>
        <pc:spChg chg="add del">
          <ac:chgData name="Vladimir Krasimirov Totev (2024467)" userId="02e6ea78-a2ac-42e9-82d6-e484ae3c7ee4" providerId="ADAL" clId="{2625D468-358A-6142-94BC-323B10F0D37B}" dt="2022-08-20T22:47:30.389" v="2193" actId="26606"/>
          <ac:spMkLst>
            <pc:docMk/>
            <pc:sldMk cId="1010166729" sldId="258"/>
            <ac:spMk id="14" creationId="{C3AFE299-6F79-44AF-9A77-2DC2DC1F8461}"/>
          </ac:spMkLst>
        </pc:spChg>
        <pc:graphicFrameChg chg="add mod modGraphic">
          <ac:chgData name="Vladimir Krasimirov Totev (2024467)" userId="02e6ea78-a2ac-42e9-82d6-e484ae3c7ee4" providerId="ADAL" clId="{2625D468-358A-6142-94BC-323B10F0D37B}" dt="2022-08-21T08:27:03.075" v="3363" actId="20577"/>
          <ac:graphicFrameMkLst>
            <pc:docMk/>
            <pc:sldMk cId="1010166729" sldId="258"/>
            <ac:graphicFrameMk id="5" creationId="{3F2C7FF9-D773-D663-6069-061ACCA7DC4E}"/>
          </ac:graphicFrameMkLst>
        </pc:graphicFrameChg>
      </pc:sldChg>
      <pc:sldChg chg="addSp delSp modSp mod setBg setClrOvrMap modNotesTx">
        <pc:chgData name="Vladimir Krasimirov Totev (2024467)" userId="02e6ea78-a2ac-42e9-82d6-e484ae3c7ee4" providerId="ADAL" clId="{2625D468-358A-6142-94BC-323B10F0D37B}" dt="2022-08-21T08:27:20.988" v="3366" actId="403"/>
        <pc:sldMkLst>
          <pc:docMk/>
          <pc:sldMk cId="640241284" sldId="259"/>
        </pc:sldMkLst>
        <pc:spChg chg="del mod">
          <ac:chgData name="Vladimir Krasimirov Totev (2024467)" userId="02e6ea78-a2ac-42e9-82d6-e484ae3c7ee4" providerId="ADAL" clId="{2625D468-358A-6142-94BC-323B10F0D37B}" dt="2022-08-20T22:47:39.892" v="2195" actId="21"/>
          <ac:spMkLst>
            <pc:docMk/>
            <pc:sldMk cId="640241284" sldId="259"/>
            <ac:spMk id="2" creationId="{282CD876-FF8D-9B7A-AB26-A03A6D3DCED6}"/>
          </ac:spMkLst>
        </pc:spChg>
        <pc:spChg chg="mod ord">
          <ac:chgData name="Vladimir Krasimirov Totev (2024467)" userId="02e6ea78-a2ac-42e9-82d6-e484ae3c7ee4" providerId="ADAL" clId="{2625D468-358A-6142-94BC-323B10F0D37B}" dt="2022-08-21T08:27:20.988" v="3366" actId="403"/>
          <ac:spMkLst>
            <pc:docMk/>
            <pc:sldMk cId="640241284" sldId="259"/>
            <ac:spMk id="3" creationId="{0C8C34A1-7212-6866-E71D-5D89CEBE2459}"/>
          </ac:spMkLst>
        </pc:spChg>
        <pc:spChg chg="add del mod">
          <ac:chgData name="Vladimir Krasimirov Totev (2024467)" userId="02e6ea78-a2ac-42e9-82d6-e484ae3c7ee4" providerId="ADAL" clId="{2625D468-358A-6142-94BC-323B10F0D37B}" dt="2022-08-20T23:26:40.171" v="2874"/>
          <ac:spMkLst>
            <pc:docMk/>
            <pc:sldMk cId="640241284" sldId="259"/>
            <ac:spMk id="7" creationId="{335E6660-D516-22F3-9A62-DC636A362279}"/>
          </ac:spMkLst>
        </pc:spChg>
        <pc:spChg chg="add del">
          <ac:chgData name="Vladimir Krasimirov Totev (2024467)" userId="02e6ea78-a2ac-42e9-82d6-e484ae3c7ee4" providerId="ADAL" clId="{2625D468-358A-6142-94BC-323B10F0D37B}" dt="2022-08-20T22:42:16.074" v="2140" actId="26606"/>
          <ac:spMkLst>
            <pc:docMk/>
            <pc:sldMk cId="640241284" sldId="259"/>
            <ac:spMk id="8" creationId="{89DBA3C2-C92B-4CEB-868F-52A62295B3EC}"/>
          </ac:spMkLst>
        </pc:spChg>
        <pc:spChg chg="add mod">
          <ac:chgData name="Vladimir Krasimirov Totev (2024467)" userId="02e6ea78-a2ac-42e9-82d6-e484ae3c7ee4" providerId="ADAL" clId="{2625D468-358A-6142-94BC-323B10F0D37B}" dt="2022-08-21T08:17:22.736" v="3337" actId="122"/>
          <ac:spMkLst>
            <pc:docMk/>
            <pc:sldMk cId="640241284" sldId="259"/>
            <ac:spMk id="9" creationId="{10FD4A7A-3DDA-0DEE-EB5E-7FCBF4E905FB}"/>
          </ac:spMkLst>
        </pc:spChg>
        <pc:spChg chg="add del">
          <ac:chgData name="Vladimir Krasimirov Totev (2024467)" userId="02e6ea78-a2ac-42e9-82d6-e484ae3c7ee4" providerId="ADAL" clId="{2625D468-358A-6142-94BC-323B10F0D37B}" dt="2022-08-20T22:42:16.074" v="2140" actId="26606"/>
          <ac:spMkLst>
            <pc:docMk/>
            <pc:sldMk cId="640241284" sldId="259"/>
            <ac:spMk id="10" creationId="{0A5C11C9-65D2-491A-A266-6ADBD2CB441D}"/>
          </ac:spMkLst>
        </pc:spChg>
        <pc:spChg chg="add del">
          <ac:chgData name="Vladimir Krasimirov Totev (2024467)" userId="02e6ea78-a2ac-42e9-82d6-e484ae3c7ee4" providerId="ADAL" clId="{2625D468-358A-6142-94BC-323B10F0D37B}" dt="2022-08-20T22:49:18.580" v="2207" actId="26606"/>
          <ac:spMkLst>
            <pc:docMk/>
            <pc:sldMk cId="640241284" sldId="259"/>
            <ac:spMk id="12" creationId="{A3AE1F77-1EC8-47BA-A381-B6618A2FCD65}"/>
          </ac:spMkLst>
        </pc:spChg>
        <pc:spChg chg="add del">
          <ac:chgData name="Vladimir Krasimirov Totev (2024467)" userId="02e6ea78-a2ac-42e9-82d6-e484ae3c7ee4" providerId="ADAL" clId="{2625D468-358A-6142-94BC-323B10F0D37B}" dt="2022-08-20T22:49:18.580" v="2207" actId="26606"/>
          <ac:spMkLst>
            <pc:docMk/>
            <pc:sldMk cId="640241284" sldId="259"/>
            <ac:spMk id="13" creationId="{40851669-7281-49C2-8BF0-67BA70EC1AC7}"/>
          </ac:spMkLst>
        </pc:spChg>
        <pc:spChg chg="add del">
          <ac:chgData name="Vladimir Krasimirov Totev (2024467)" userId="02e6ea78-a2ac-42e9-82d6-e484ae3c7ee4" providerId="ADAL" clId="{2625D468-358A-6142-94BC-323B10F0D37B}" dt="2022-08-20T22:49:18.580" v="2207" actId="26606"/>
          <ac:spMkLst>
            <pc:docMk/>
            <pc:sldMk cId="640241284" sldId="259"/>
            <ac:spMk id="14" creationId="{16992B13-74C4-4370-93C5-F5403D944D8E}"/>
          </ac:spMkLst>
        </pc:spChg>
        <pc:spChg chg="add del">
          <ac:chgData name="Vladimir Krasimirov Totev (2024467)" userId="02e6ea78-a2ac-42e9-82d6-e484ae3c7ee4" providerId="ADAL" clId="{2625D468-358A-6142-94BC-323B10F0D37B}" dt="2022-08-20T22:50:13.910" v="2220" actId="26606"/>
          <ac:spMkLst>
            <pc:docMk/>
            <pc:sldMk cId="640241284" sldId="259"/>
            <ac:spMk id="19" creationId="{CFC012A5-170D-4B0F-A916-A8EE2C6CE94A}"/>
          </ac:spMkLst>
        </pc:spChg>
        <pc:spChg chg="add del">
          <ac:chgData name="Vladimir Krasimirov Totev (2024467)" userId="02e6ea78-a2ac-42e9-82d6-e484ae3c7ee4" providerId="ADAL" clId="{2625D468-358A-6142-94BC-323B10F0D37B}" dt="2022-08-20T22:50:13.910" v="2220" actId="26606"/>
          <ac:spMkLst>
            <pc:docMk/>
            <pc:sldMk cId="640241284" sldId="259"/>
            <ac:spMk id="21" creationId="{37F40654-5E8C-468A-9596-50927AF198AB}"/>
          </ac:spMkLst>
        </pc:spChg>
        <pc:spChg chg="add del">
          <ac:chgData name="Vladimir Krasimirov Totev (2024467)" userId="02e6ea78-a2ac-42e9-82d6-e484ae3c7ee4" providerId="ADAL" clId="{2625D468-358A-6142-94BC-323B10F0D37B}" dt="2022-08-20T22:50:13.910" v="2220" actId="26606"/>
          <ac:spMkLst>
            <pc:docMk/>
            <pc:sldMk cId="640241284" sldId="259"/>
            <ac:spMk id="23" creationId="{50B1BD4A-8DE6-4266-9C27-59260F938ED8}"/>
          </ac:spMkLst>
        </pc:spChg>
        <pc:spChg chg="add del">
          <ac:chgData name="Vladimir Krasimirov Totev (2024467)" userId="02e6ea78-a2ac-42e9-82d6-e484ae3c7ee4" providerId="ADAL" clId="{2625D468-358A-6142-94BC-323B10F0D37B}" dt="2022-08-20T23:12:16.137" v="2622" actId="26606"/>
          <ac:spMkLst>
            <pc:docMk/>
            <pc:sldMk cId="640241284" sldId="259"/>
            <ac:spMk id="25" creationId="{374BD3A9-25D1-4691-BE05-149182EC4C13}"/>
          </ac:spMkLst>
        </pc:spChg>
        <pc:spChg chg="add del">
          <ac:chgData name="Vladimir Krasimirov Totev (2024467)" userId="02e6ea78-a2ac-42e9-82d6-e484ae3c7ee4" providerId="ADAL" clId="{2625D468-358A-6142-94BC-323B10F0D37B}" dt="2022-08-20T23:12:16.137" v="2622" actId="26606"/>
          <ac:spMkLst>
            <pc:docMk/>
            <pc:sldMk cId="640241284" sldId="259"/>
            <ac:spMk id="26" creationId="{8D49CF1A-01DD-4115-A6BB-CFA8F704534E}"/>
          </ac:spMkLst>
        </pc:spChg>
        <pc:spChg chg="add del">
          <ac:chgData name="Vladimir Krasimirov Totev (2024467)" userId="02e6ea78-a2ac-42e9-82d6-e484ae3c7ee4" providerId="ADAL" clId="{2625D468-358A-6142-94BC-323B10F0D37B}" dt="2022-08-20T23:12:16.137" v="2622" actId="26606"/>
          <ac:spMkLst>
            <pc:docMk/>
            <pc:sldMk cId="640241284" sldId="259"/>
            <ac:spMk id="27" creationId="{5FDAFA16-9D2D-4BEC-89D0-B4EABEE911B1}"/>
          </ac:spMkLst>
        </pc:spChg>
        <pc:spChg chg="add del">
          <ac:chgData name="Vladimir Krasimirov Totev (2024467)" userId="02e6ea78-a2ac-42e9-82d6-e484ae3c7ee4" providerId="ADAL" clId="{2625D468-358A-6142-94BC-323B10F0D37B}" dt="2022-08-20T22:50:11.793" v="2215" actId="26606"/>
          <ac:spMkLst>
            <pc:docMk/>
            <pc:sldMk cId="640241284" sldId="259"/>
            <ac:spMk id="28" creationId="{2D6CE9D5-28BB-4329-B5E2-B06131F27F5B}"/>
          </ac:spMkLst>
        </pc:spChg>
        <pc:spChg chg="add del">
          <ac:chgData name="Vladimir Krasimirov Totev (2024467)" userId="02e6ea78-a2ac-42e9-82d6-e484ae3c7ee4" providerId="ADAL" clId="{2625D468-358A-6142-94BC-323B10F0D37B}" dt="2022-08-20T23:12:16.128" v="2621" actId="26606"/>
          <ac:spMkLst>
            <pc:docMk/>
            <pc:sldMk cId="640241284" sldId="259"/>
            <ac:spMk id="29" creationId="{2D6CE9D5-28BB-4329-B5E2-B06131F27F5B}"/>
          </ac:spMkLst>
        </pc:spChg>
        <pc:spChg chg="add del">
          <ac:chgData name="Vladimir Krasimirov Totev (2024467)" userId="02e6ea78-a2ac-42e9-82d6-e484ae3c7ee4" providerId="ADAL" clId="{2625D468-358A-6142-94BC-323B10F0D37B}" dt="2022-08-20T22:50:11.793" v="2215" actId="26606"/>
          <ac:spMkLst>
            <pc:docMk/>
            <pc:sldMk cId="640241284" sldId="259"/>
            <ac:spMk id="30" creationId="{8D9F7D40-5D59-4F59-A331-D8F7710AC903}"/>
          </ac:spMkLst>
        </pc:spChg>
        <pc:spChg chg="add del">
          <ac:chgData name="Vladimir Krasimirov Totev (2024467)" userId="02e6ea78-a2ac-42e9-82d6-e484ae3c7ee4" providerId="ADAL" clId="{2625D468-358A-6142-94BC-323B10F0D37B}" dt="2022-08-20T22:50:11.793" v="2215" actId="26606"/>
          <ac:spMkLst>
            <pc:docMk/>
            <pc:sldMk cId="640241284" sldId="259"/>
            <ac:spMk id="32" creationId="{E2B1BC2F-AEBF-4990-A7F9-197AAF28BC7A}"/>
          </ac:spMkLst>
        </pc:spChg>
        <pc:spChg chg="add del">
          <ac:chgData name="Vladimir Krasimirov Totev (2024467)" userId="02e6ea78-a2ac-42e9-82d6-e484ae3c7ee4" providerId="ADAL" clId="{2625D468-358A-6142-94BC-323B10F0D37B}" dt="2022-08-20T23:12:16.128" v="2621" actId="26606"/>
          <ac:spMkLst>
            <pc:docMk/>
            <pc:sldMk cId="640241284" sldId="259"/>
            <ac:spMk id="34" creationId="{8D9F7D40-5D59-4F59-A331-D8F7710AC903}"/>
          </ac:spMkLst>
        </pc:spChg>
        <pc:spChg chg="add del">
          <ac:chgData name="Vladimir Krasimirov Totev (2024467)" userId="02e6ea78-a2ac-42e9-82d6-e484ae3c7ee4" providerId="ADAL" clId="{2625D468-358A-6142-94BC-323B10F0D37B}" dt="2022-08-20T23:12:16.128" v="2621" actId="26606"/>
          <ac:spMkLst>
            <pc:docMk/>
            <pc:sldMk cId="640241284" sldId="259"/>
            <ac:spMk id="36" creationId="{E2B1BC2F-AEBF-4990-A7F9-197AAF28BC7A}"/>
          </ac:spMkLst>
        </pc:spChg>
        <pc:spChg chg="add del">
          <ac:chgData name="Vladimir Krasimirov Totev (2024467)" userId="02e6ea78-a2ac-42e9-82d6-e484ae3c7ee4" providerId="ADAL" clId="{2625D468-358A-6142-94BC-323B10F0D37B}" dt="2022-08-21T08:17:17.809" v="3336" actId="26606"/>
          <ac:spMkLst>
            <pc:docMk/>
            <pc:sldMk cId="640241284" sldId="259"/>
            <ac:spMk id="38" creationId="{E1CE536E-134A-4A35-900B-30F927D5B525}"/>
          </ac:spMkLst>
        </pc:spChg>
        <pc:spChg chg="add del">
          <ac:chgData name="Vladimir Krasimirov Totev (2024467)" userId="02e6ea78-a2ac-42e9-82d6-e484ae3c7ee4" providerId="ADAL" clId="{2625D468-358A-6142-94BC-323B10F0D37B}" dt="2022-08-21T08:17:17.809" v="3336" actId="26606"/>
          <ac:spMkLst>
            <pc:docMk/>
            <pc:sldMk cId="640241284" sldId="259"/>
            <ac:spMk id="39" creationId="{FA0382D1-1594-4E3D-842E-04E1E5E7578B}"/>
          </ac:spMkLst>
        </pc:spChg>
        <pc:spChg chg="add">
          <ac:chgData name="Vladimir Krasimirov Totev (2024467)" userId="02e6ea78-a2ac-42e9-82d6-e484ae3c7ee4" providerId="ADAL" clId="{2625D468-358A-6142-94BC-323B10F0D37B}" dt="2022-08-21T08:17:17.809" v="3336" actId="26606"/>
          <ac:spMkLst>
            <pc:docMk/>
            <pc:sldMk cId="640241284" sldId="259"/>
            <ac:spMk id="44" creationId="{374BD3A9-25D1-4691-BE05-149182EC4C13}"/>
          </ac:spMkLst>
        </pc:spChg>
        <pc:spChg chg="add">
          <ac:chgData name="Vladimir Krasimirov Totev (2024467)" userId="02e6ea78-a2ac-42e9-82d6-e484ae3c7ee4" providerId="ADAL" clId="{2625D468-358A-6142-94BC-323B10F0D37B}" dt="2022-08-21T08:17:17.809" v="3336" actId="26606"/>
          <ac:spMkLst>
            <pc:docMk/>
            <pc:sldMk cId="640241284" sldId="259"/>
            <ac:spMk id="46" creationId="{8D49CF1A-01DD-4115-A6BB-CFA8F704534E}"/>
          </ac:spMkLst>
        </pc:spChg>
        <pc:spChg chg="add">
          <ac:chgData name="Vladimir Krasimirov Totev (2024467)" userId="02e6ea78-a2ac-42e9-82d6-e484ae3c7ee4" providerId="ADAL" clId="{2625D468-358A-6142-94BC-323B10F0D37B}" dt="2022-08-21T08:17:17.809" v="3336" actId="26606"/>
          <ac:spMkLst>
            <pc:docMk/>
            <pc:sldMk cId="640241284" sldId="259"/>
            <ac:spMk id="48" creationId="{5FDAFA16-9D2D-4BEC-89D0-B4EABEE911B1}"/>
          </ac:spMkLst>
        </pc:spChg>
        <pc:picChg chg="add mod ord">
          <ac:chgData name="Vladimir Krasimirov Totev (2024467)" userId="02e6ea78-a2ac-42e9-82d6-e484ae3c7ee4" providerId="ADAL" clId="{2625D468-358A-6142-94BC-323B10F0D37B}" dt="2022-08-21T08:17:17.809" v="3336" actId="26606"/>
          <ac:picMkLst>
            <pc:docMk/>
            <pc:sldMk cId="640241284" sldId="259"/>
            <ac:picMk id="6" creationId="{9C3D678C-1121-DCF4-CCD2-5FDF65C47A93}"/>
          </ac:picMkLst>
        </pc:picChg>
      </pc:sldChg>
      <pc:sldChg chg="addSp delSp modSp mod setBg delDesignElem">
        <pc:chgData name="Vladimir Krasimirov Totev (2024467)" userId="02e6ea78-a2ac-42e9-82d6-e484ae3c7ee4" providerId="ADAL" clId="{2625D468-358A-6142-94BC-323B10F0D37B}" dt="2022-08-21T08:53:21.378" v="3721" actId="122"/>
        <pc:sldMkLst>
          <pc:docMk/>
          <pc:sldMk cId="684490305" sldId="260"/>
        </pc:sldMkLst>
        <pc:spChg chg="del mod">
          <ac:chgData name="Vladimir Krasimirov Totev (2024467)" userId="02e6ea78-a2ac-42e9-82d6-e484ae3c7ee4" providerId="ADAL" clId="{2625D468-358A-6142-94BC-323B10F0D37B}" dt="2022-08-20T22:22:57.728" v="1691" actId="21"/>
          <ac:spMkLst>
            <pc:docMk/>
            <pc:sldMk cId="684490305" sldId="260"/>
            <ac:spMk id="2" creationId="{A3723E7F-402B-6B31-221D-5069549169B8}"/>
          </ac:spMkLst>
        </pc:spChg>
        <pc:spChg chg="del mod">
          <ac:chgData name="Vladimir Krasimirov Totev (2024467)" userId="02e6ea78-a2ac-42e9-82d6-e484ae3c7ee4" providerId="ADAL" clId="{2625D468-358A-6142-94BC-323B10F0D37B}" dt="2022-08-20T22:21:56.230" v="1686"/>
          <ac:spMkLst>
            <pc:docMk/>
            <pc:sldMk cId="684490305" sldId="260"/>
            <ac:spMk id="3" creationId="{C84F4EAF-E4C9-95CA-E3C4-2D856A31159D}"/>
          </ac:spMkLst>
        </pc:spChg>
        <pc:spChg chg="add del mod">
          <ac:chgData name="Vladimir Krasimirov Totev (2024467)" userId="02e6ea78-a2ac-42e9-82d6-e484ae3c7ee4" providerId="ADAL" clId="{2625D468-358A-6142-94BC-323B10F0D37B}" dt="2022-08-20T22:22:28.319" v="1690"/>
          <ac:spMkLst>
            <pc:docMk/>
            <pc:sldMk cId="684490305" sldId="260"/>
            <ac:spMk id="5" creationId="{87ADA694-68AB-5A01-13B6-420A16F9BADD}"/>
          </ac:spMkLst>
        </pc:spChg>
        <pc:spChg chg="add mod">
          <ac:chgData name="Vladimir Krasimirov Totev (2024467)" userId="02e6ea78-a2ac-42e9-82d6-e484ae3c7ee4" providerId="ADAL" clId="{2625D468-358A-6142-94BC-323B10F0D37B}" dt="2022-08-21T08:53:21.378" v="3721" actId="122"/>
          <ac:spMkLst>
            <pc:docMk/>
            <pc:sldMk cId="684490305" sldId="260"/>
            <ac:spMk id="6" creationId="{D307CA27-3DA3-F1A8-9A32-F090A2AF3ADE}"/>
          </ac:spMkLst>
        </pc:spChg>
        <pc:spChg chg="add del mod">
          <ac:chgData name="Vladimir Krasimirov Totev (2024467)" userId="02e6ea78-a2ac-42e9-82d6-e484ae3c7ee4" providerId="ADAL" clId="{2625D468-358A-6142-94BC-323B10F0D37B}" dt="2022-08-20T22:23:35.742" v="1710"/>
          <ac:spMkLst>
            <pc:docMk/>
            <pc:sldMk cId="684490305" sldId="260"/>
            <ac:spMk id="7" creationId="{7E82C925-470C-D62E-4A41-FC0D3EF754B2}"/>
          </ac:spMkLst>
        </pc:spChg>
        <pc:spChg chg="add del">
          <ac:chgData name="Vladimir Krasimirov Totev (2024467)" userId="02e6ea78-a2ac-42e9-82d6-e484ae3c7ee4" providerId="ADAL" clId="{2625D468-358A-6142-94BC-323B10F0D37B}" dt="2022-08-20T23:11:35.981" v="2613" actId="26606"/>
          <ac:spMkLst>
            <pc:docMk/>
            <pc:sldMk cId="684490305" sldId="260"/>
            <ac:spMk id="8" creationId="{93B3D315-2706-4149-873C-331EDFAFEF5A}"/>
          </ac:spMkLst>
        </pc:spChg>
        <pc:spChg chg="add del">
          <ac:chgData name="Vladimir Krasimirov Totev (2024467)" userId="02e6ea78-a2ac-42e9-82d6-e484ae3c7ee4" providerId="ADAL" clId="{2625D468-358A-6142-94BC-323B10F0D37B}" dt="2022-08-20T22:24:59.290" v="1713"/>
          <ac:spMkLst>
            <pc:docMk/>
            <pc:sldMk cId="684490305" sldId="260"/>
            <ac:spMk id="9" creationId="{D2808634-793C-4F81-80DB-DBD6DDD02545}"/>
          </ac:spMkLst>
        </pc:spChg>
        <pc:spChg chg="add del">
          <ac:chgData name="Vladimir Krasimirov Totev (2024467)" userId="02e6ea78-a2ac-42e9-82d6-e484ae3c7ee4" providerId="ADAL" clId="{2625D468-358A-6142-94BC-323B10F0D37B}" dt="2022-08-20T23:11:35.981" v="2613" actId="26606"/>
          <ac:spMkLst>
            <pc:docMk/>
            <pc:sldMk cId="684490305" sldId="260"/>
            <ac:spMk id="10" creationId="{8D04E398-086D-467C-B390-9F9079FA7ABA}"/>
          </ac:spMkLst>
        </pc:spChg>
        <pc:spChg chg="add del">
          <ac:chgData name="Vladimir Krasimirov Totev (2024467)" userId="02e6ea78-a2ac-42e9-82d6-e484ae3c7ee4" providerId="ADAL" clId="{2625D468-358A-6142-94BC-323B10F0D37B}" dt="2022-08-20T22:58:23.062" v="2576" actId="26606"/>
          <ac:spMkLst>
            <pc:docMk/>
            <pc:sldMk cId="684490305" sldId="260"/>
            <ac:spMk id="11" creationId="{93B3D315-2706-4149-873C-331EDFAFEF5A}"/>
          </ac:spMkLst>
        </pc:spChg>
        <pc:spChg chg="add del">
          <ac:chgData name="Vladimir Krasimirov Totev (2024467)" userId="02e6ea78-a2ac-42e9-82d6-e484ae3c7ee4" providerId="ADAL" clId="{2625D468-358A-6142-94BC-323B10F0D37B}" dt="2022-08-20T23:11:35.981" v="2613" actId="26606"/>
          <ac:spMkLst>
            <pc:docMk/>
            <pc:sldMk cId="684490305" sldId="260"/>
            <ac:spMk id="12" creationId="{20E344BB-E23E-4198-B2C7-8E752C6A956A}"/>
          </ac:spMkLst>
        </pc:spChg>
        <pc:spChg chg="add del">
          <ac:chgData name="Vladimir Krasimirov Totev (2024467)" userId="02e6ea78-a2ac-42e9-82d6-e484ae3c7ee4" providerId="ADAL" clId="{2625D468-358A-6142-94BC-323B10F0D37B}" dt="2022-08-20T22:58:23.062" v="2576" actId="26606"/>
          <ac:spMkLst>
            <pc:docMk/>
            <pc:sldMk cId="684490305" sldId="260"/>
            <ac:spMk id="13" creationId="{8D04E398-086D-467C-B390-9F9079FA7ABA}"/>
          </ac:spMkLst>
        </pc:spChg>
        <pc:spChg chg="add del mod">
          <ac:chgData name="Vladimir Krasimirov Totev (2024467)" userId="02e6ea78-a2ac-42e9-82d6-e484ae3c7ee4" providerId="ADAL" clId="{2625D468-358A-6142-94BC-323B10F0D37B}" dt="2022-08-20T23:11:49.853" v="2617"/>
          <ac:spMkLst>
            <pc:docMk/>
            <pc:sldMk cId="684490305" sldId="260"/>
            <ac:spMk id="14" creationId="{038D5992-A7DA-1B9A-8892-55A6DCF3FC5C}"/>
          </ac:spMkLst>
        </pc:spChg>
        <pc:spChg chg="add del">
          <ac:chgData name="Vladimir Krasimirov Totev (2024467)" userId="02e6ea78-a2ac-42e9-82d6-e484ae3c7ee4" providerId="ADAL" clId="{2625D468-358A-6142-94BC-323B10F0D37B}" dt="2022-08-20T22:58:23.062" v="2576" actId="26606"/>
          <ac:spMkLst>
            <pc:docMk/>
            <pc:sldMk cId="684490305" sldId="260"/>
            <ac:spMk id="15" creationId="{20E344BB-E23E-4198-B2C7-8E752C6A956A}"/>
          </ac:spMkLst>
        </pc:spChg>
        <pc:spChg chg="add del mod">
          <ac:chgData name="Vladimir Krasimirov Totev (2024467)" userId="02e6ea78-a2ac-42e9-82d6-e484ae3c7ee4" providerId="ADAL" clId="{2625D468-358A-6142-94BC-323B10F0D37B}" dt="2022-08-20T23:11:50.747" v="2619"/>
          <ac:spMkLst>
            <pc:docMk/>
            <pc:sldMk cId="684490305" sldId="260"/>
            <ac:spMk id="16" creationId="{48D06DC7-1BCF-BCAE-DA3E-2D537023CBE2}"/>
          </ac:spMkLst>
        </pc:spChg>
        <pc:spChg chg="add del mod">
          <ac:chgData name="Vladimir Krasimirov Totev (2024467)" userId="02e6ea78-a2ac-42e9-82d6-e484ae3c7ee4" providerId="ADAL" clId="{2625D468-358A-6142-94BC-323B10F0D37B}" dt="2022-08-21T08:28:43.768" v="3428" actId="12084"/>
          <ac:spMkLst>
            <pc:docMk/>
            <pc:sldMk cId="684490305" sldId="260"/>
            <ac:spMk id="18" creationId="{6DEECD24-37F9-B1DA-707F-E5417ED49B75}"/>
          </ac:spMkLst>
        </pc:spChg>
        <pc:spChg chg="add del">
          <ac:chgData name="Vladimir Krasimirov Totev (2024467)" userId="02e6ea78-a2ac-42e9-82d6-e484ae3c7ee4" providerId="ADAL" clId="{2625D468-358A-6142-94BC-323B10F0D37B}" dt="2022-08-20T23:11:30.800" v="2612" actId="26606"/>
          <ac:spMkLst>
            <pc:docMk/>
            <pc:sldMk cId="684490305" sldId="260"/>
            <ac:spMk id="20" creationId="{5933AAD3-2DB0-0F9B-CF1D-80A0B724D2A1}"/>
          </ac:spMkLst>
        </pc:spChg>
        <pc:spChg chg="add del">
          <ac:chgData name="Vladimir Krasimirov Totev (2024467)" userId="02e6ea78-a2ac-42e9-82d6-e484ae3c7ee4" providerId="ADAL" clId="{2625D468-358A-6142-94BC-323B10F0D37B}" dt="2022-08-21T08:53:10.098" v="3718" actId="26606"/>
          <ac:spMkLst>
            <pc:docMk/>
            <pc:sldMk cId="684490305" sldId="260"/>
            <ac:spMk id="22" creationId="{93B3D315-2706-4149-873C-331EDFAFEF5A}"/>
          </ac:spMkLst>
        </pc:spChg>
        <pc:spChg chg="add del">
          <ac:chgData name="Vladimir Krasimirov Totev (2024467)" userId="02e6ea78-a2ac-42e9-82d6-e484ae3c7ee4" providerId="ADAL" clId="{2625D468-358A-6142-94BC-323B10F0D37B}" dt="2022-08-21T08:53:10.098" v="3718" actId="26606"/>
          <ac:spMkLst>
            <pc:docMk/>
            <pc:sldMk cId="684490305" sldId="260"/>
            <ac:spMk id="24" creationId="{8D04E398-086D-467C-B390-9F9079FA7ABA}"/>
          </ac:spMkLst>
        </pc:spChg>
        <pc:spChg chg="add del">
          <ac:chgData name="Vladimir Krasimirov Totev (2024467)" userId="02e6ea78-a2ac-42e9-82d6-e484ae3c7ee4" providerId="ADAL" clId="{2625D468-358A-6142-94BC-323B10F0D37B}" dt="2022-08-21T08:53:10.098" v="3718" actId="26606"/>
          <ac:spMkLst>
            <pc:docMk/>
            <pc:sldMk cId="684490305" sldId="260"/>
            <ac:spMk id="26" creationId="{20E344BB-E23E-4198-B2C7-8E752C6A956A}"/>
          </ac:spMkLst>
        </pc:spChg>
        <pc:spChg chg="add del">
          <ac:chgData name="Vladimir Krasimirov Totev (2024467)" userId="02e6ea78-a2ac-42e9-82d6-e484ae3c7ee4" providerId="ADAL" clId="{2625D468-358A-6142-94BC-323B10F0D37B}" dt="2022-08-21T08:53:10.065" v="3717" actId="26606"/>
          <ac:spMkLst>
            <pc:docMk/>
            <pc:sldMk cId="684490305" sldId="260"/>
            <ac:spMk id="31" creationId="{93B3D315-2706-4149-873C-331EDFAFEF5A}"/>
          </ac:spMkLst>
        </pc:spChg>
        <pc:spChg chg="add del">
          <ac:chgData name="Vladimir Krasimirov Totev (2024467)" userId="02e6ea78-a2ac-42e9-82d6-e484ae3c7ee4" providerId="ADAL" clId="{2625D468-358A-6142-94BC-323B10F0D37B}" dt="2022-08-21T08:53:10.065" v="3717" actId="26606"/>
          <ac:spMkLst>
            <pc:docMk/>
            <pc:sldMk cId="684490305" sldId="260"/>
            <ac:spMk id="33" creationId="{8D04E398-086D-467C-B390-9F9079FA7ABA}"/>
          </ac:spMkLst>
        </pc:spChg>
        <pc:spChg chg="add del">
          <ac:chgData name="Vladimir Krasimirov Totev (2024467)" userId="02e6ea78-a2ac-42e9-82d6-e484ae3c7ee4" providerId="ADAL" clId="{2625D468-358A-6142-94BC-323B10F0D37B}" dt="2022-08-21T08:53:10.065" v="3717" actId="26606"/>
          <ac:spMkLst>
            <pc:docMk/>
            <pc:sldMk cId="684490305" sldId="260"/>
            <ac:spMk id="35" creationId="{20E344BB-E23E-4198-B2C7-8E752C6A956A}"/>
          </ac:spMkLst>
        </pc:spChg>
        <pc:spChg chg="add">
          <ac:chgData name="Vladimir Krasimirov Totev (2024467)" userId="02e6ea78-a2ac-42e9-82d6-e484ae3c7ee4" providerId="ADAL" clId="{2625D468-358A-6142-94BC-323B10F0D37B}" dt="2022-08-21T08:53:10.098" v="3718" actId="26606"/>
          <ac:spMkLst>
            <pc:docMk/>
            <pc:sldMk cId="684490305" sldId="260"/>
            <ac:spMk id="37" creationId="{93B3D315-2706-4149-873C-331EDFAFEF5A}"/>
          </ac:spMkLst>
        </pc:spChg>
        <pc:spChg chg="add">
          <ac:chgData name="Vladimir Krasimirov Totev (2024467)" userId="02e6ea78-a2ac-42e9-82d6-e484ae3c7ee4" providerId="ADAL" clId="{2625D468-358A-6142-94BC-323B10F0D37B}" dt="2022-08-21T08:53:10.098" v="3718" actId="26606"/>
          <ac:spMkLst>
            <pc:docMk/>
            <pc:sldMk cId="684490305" sldId="260"/>
            <ac:spMk id="38" creationId="{8D04E398-086D-467C-B390-9F9079FA7ABA}"/>
          </ac:spMkLst>
        </pc:spChg>
        <pc:spChg chg="add">
          <ac:chgData name="Vladimir Krasimirov Totev (2024467)" userId="02e6ea78-a2ac-42e9-82d6-e484ae3c7ee4" providerId="ADAL" clId="{2625D468-358A-6142-94BC-323B10F0D37B}" dt="2022-08-21T08:53:10.098" v="3718" actId="26606"/>
          <ac:spMkLst>
            <pc:docMk/>
            <pc:sldMk cId="684490305" sldId="260"/>
            <ac:spMk id="39" creationId="{20E344BB-E23E-4198-B2C7-8E752C6A956A}"/>
          </ac:spMkLst>
        </pc:spChg>
        <pc:graphicFrameChg chg="add mod ord modGraphic">
          <ac:chgData name="Vladimir Krasimirov Totev (2024467)" userId="02e6ea78-a2ac-42e9-82d6-e484ae3c7ee4" providerId="ADAL" clId="{2625D468-358A-6142-94BC-323B10F0D37B}" dt="2022-08-21T08:53:10.098" v="3718" actId="26606"/>
          <ac:graphicFrameMkLst>
            <pc:docMk/>
            <pc:sldMk cId="684490305" sldId="260"/>
            <ac:graphicFrameMk id="17" creationId="{E03B0A21-8A66-D9D8-7579-D8F64428897C}"/>
          </ac:graphicFrameMkLst>
        </pc:graphicFrameChg>
        <pc:picChg chg="add mod ord">
          <ac:chgData name="Vladimir Krasimirov Totev (2024467)" userId="02e6ea78-a2ac-42e9-82d6-e484ae3c7ee4" providerId="ADAL" clId="{2625D468-358A-6142-94BC-323B10F0D37B}" dt="2022-08-21T08:53:18.070" v="3720" actId="1076"/>
          <ac:picMkLst>
            <pc:docMk/>
            <pc:sldMk cId="684490305" sldId="260"/>
            <ac:picMk id="4" creationId="{375D029C-D6C3-ECB6-D4AA-B4DB0F21CF8C}"/>
          </ac:picMkLst>
        </pc:picChg>
      </pc:sldChg>
      <pc:sldChg chg="modSp del">
        <pc:chgData name="Vladimir Krasimirov Totev (2024467)" userId="02e6ea78-a2ac-42e9-82d6-e484ae3c7ee4" providerId="ADAL" clId="{2625D468-358A-6142-94BC-323B10F0D37B}" dt="2022-08-20T21:59:45.615" v="1606" actId="2696"/>
        <pc:sldMkLst>
          <pc:docMk/>
          <pc:sldMk cId="2621122181" sldId="262"/>
        </pc:sldMkLst>
        <pc:spChg chg="mod">
          <ac:chgData name="Vladimir Krasimirov Totev (2024467)" userId="02e6ea78-a2ac-42e9-82d6-e484ae3c7ee4" providerId="ADAL" clId="{2625D468-358A-6142-94BC-323B10F0D37B}" dt="2022-08-20T21:28:30.205" v="185"/>
          <ac:spMkLst>
            <pc:docMk/>
            <pc:sldMk cId="2621122181" sldId="262"/>
            <ac:spMk id="2" creationId="{D160F05A-6C73-570A-6408-2364E3B58EA4}"/>
          </ac:spMkLst>
        </pc:spChg>
        <pc:spChg chg="mod">
          <ac:chgData name="Vladimir Krasimirov Totev (2024467)" userId="02e6ea78-a2ac-42e9-82d6-e484ae3c7ee4" providerId="ADAL" clId="{2625D468-358A-6142-94BC-323B10F0D37B}" dt="2022-08-20T21:28:30.205" v="185"/>
          <ac:spMkLst>
            <pc:docMk/>
            <pc:sldMk cId="2621122181" sldId="262"/>
            <ac:spMk id="3" creationId="{4C88C7B0-8BA2-93A8-AA70-DB42C2464814}"/>
          </ac:spMkLst>
        </pc:spChg>
      </pc:sldChg>
      <pc:sldChg chg="modSp del">
        <pc:chgData name="Vladimir Krasimirov Totev (2024467)" userId="02e6ea78-a2ac-42e9-82d6-e484ae3c7ee4" providerId="ADAL" clId="{2625D468-358A-6142-94BC-323B10F0D37B}" dt="2022-08-20T21:59:57.108" v="1607" actId="2696"/>
        <pc:sldMkLst>
          <pc:docMk/>
          <pc:sldMk cId="2239370431" sldId="263"/>
        </pc:sldMkLst>
        <pc:spChg chg="mod">
          <ac:chgData name="Vladimir Krasimirov Totev (2024467)" userId="02e6ea78-a2ac-42e9-82d6-e484ae3c7ee4" providerId="ADAL" clId="{2625D468-358A-6142-94BC-323B10F0D37B}" dt="2022-08-20T21:28:30.205" v="185"/>
          <ac:spMkLst>
            <pc:docMk/>
            <pc:sldMk cId="2239370431" sldId="263"/>
            <ac:spMk id="2" creationId="{F5A3C5A0-B6FB-1E38-DE65-B8BE62A840E9}"/>
          </ac:spMkLst>
        </pc:spChg>
        <pc:spChg chg="mod">
          <ac:chgData name="Vladimir Krasimirov Totev (2024467)" userId="02e6ea78-a2ac-42e9-82d6-e484ae3c7ee4" providerId="ADAL" clId="{2625D468-358A-6142-94BC-323B10F0D37B}" dt="2022-08-20T21:28:30.205" v="185"/>
          <ac:spMkLst>
            <pc:docMk/>
            <pc:sldMk cId="2239370431" sldId="263"/>
            <ac:spMk id="3" creationId="{F904A306-6EC8-A6B9-0E32-E989AB0BD82F}"/>
          </ac:spMkLst>
        </pc:spChg>
      </pc:sldChg>
      <pc:sldChg chg="modSp add del mod ord">
        <pc:chgData name="Vladimir Krasimirov Totev (2024467)" userId="02e6ea78-a2ac-42e9-82d6-e484ae3c7ee4" providerId="ADAL" clId="{2625D468-358A-6142-94BC-323B10F0D37B}" dt="2022-08-20T21:34:49.449" v="383" actId="2696"/>
        <pc:sldMkLst>
          <pc:docMk/>
          <pc:sldMk cId="823195278" sldId="264"/>
        </pc:sldMkLst>
        <pc:spChg chg="mod">
          <ac:chgData name="Vladimir Krasimirov Totev (2024467)" userId="02e6ea78-a2ac-42e9-82d6-e484ae3c7ee4" providerId="ADAL" clId="{2625D468-358A-6142-94BC-323B10F0D37B}" dt="2022-08-20T21:34:26.448" v="381" actId="27636"/>
          <ac:spMkLst>
            <pc:docMk/>
            <pc:sldMk cId="823195278" sldId="264"/>
            <ac:spMk id="3" creationId="{2B35CE83-B189-4D20-3A82-49838EC29AD9}"/>
          </ac:spMkLst>
        </pc:spChg>
      </pc:sldChg>
      <pc:sldChg chg="modSp add del mod">
        <pc:chgData name="Vladimir Krasimirov Totev (2024467)" userId="02e6ea78-a2ac-42e9-82d6-e484ae3c7ee4" providerId="ADAL" clId="{2625D468-358A-6142-94BC-323B10F0D37B}" dt="2022-08-20T21:52:42.622" v="1434"/>
        <pc:sldMkLst>
          <pc:docMk/>
          <pc:sldMk cId="2956606735" sldId="264"/>
        </pc:sldMkLst>
        <pc:spChg chg="mod">
          <ac:chgData name="Vladimir Krasimirov Totev (2024467)" userId="02e6ea78-a2ac-42e9-82d6-e484ae3c7ee4" providerId="ADAL" clId="{2625D468-358A-6142-94BC-323B10F0D37B}" dt="2022-08-20T21:52:42.622" v="1434"/>
          <ac:spMkLst>
            <pc:docMk/>
            <pc:sldMk cId="2956606735" sldId="264"/>
            <ac:spMk id="3" creationId="{2B35CE83-B189-4D20-3A82-49838EC29AD9}"/>
          </ac:spMkLst>
        </pc:spChg>
      </pc:sldChg>
      <pc:sldChg chg="modSp add del mod ord">
        <pc:chgData name="Vladimir Krasimirov Totev (2024467)" userId="02e6ea78-a2ac-42e9-82d6-e484ae3c7ee4" providerId="ADAL" clId="{2625D468-358A-6142-94BC-323B10F0D37B}" dt="2022-08-20T21:32:52.138" v="280" actId="2696"/>
        <pc:sldMkLst>
          <pc:docMk/>
          <pc:sldMk cId="3260735549" sldId="264"/>
        </pc:sldMkLst>
        <pc:spChg chg="mod">
          <ac:chgData name="Vladimir Krasimirov Totev (2024467)" userId="02e6ea78-a2ac-42e9-82d6-e484ae3c7ee4" providerId="ADAL" clId="{2625D468-358A-6142-94BC-323B10F0D37B}" dt="2022-08-20T21:30:12.968" v="256" actId="27636"/>
          <ac:spMkLst>
            <pc:docMk/>
            <pc:sldMk cId="3260735549" sldId="264"/>
            <ac:spMk id="3" creationId="{2B35CE83-B189-4D20-3A82-49838EC29AD9}"/>
          </ac:spMkLst>
        </pc:spChg>
      </pc:sldChg>
      <pc:sldChg chg="addSp delSp modSp mod setBg">
        <pc:chgData name="Vladimir Krasimirov Totev (2024467)" userId="02e6ea78-a2ac-42e9-82d6-e484ae3c7ee4" providerId="ADAL" clId="{2625D468-358A-6142-94BC-323B10F0D37B}" dt="2022-08-21T08:15:15.319" v="3315" actId="122"/>
        <pc:sldMkLst>
          <pc:docMk/>
          <pc:sldMk cId="1489322784" sldId="265"/>
        </pc:sldMkLst>
        <pc:spChg chg="mod">
          <ac:chgData name="Vladimir Krasimirov Totev (2024467)" userId="02e6ea78-a2ac-42e9-82d6-e484ae3c7ee4" providerId="ADAL" clId="{2625D468-358A-6142-94BC-323B10F0D37B}" dt="2022-08-21T08:15:15.319" v="3315" actId="122"/>
          <ac:spMkLst>
            <pc:docMk/>
            <pc:sldMk cId="1489322784" sldId="265"/>
            <ac:spMk id="2" creationId="{2302789F-31AA-6156-1106-CFC716A2E945}"/>
          </ac:spMkLst>
        </pc:spChg>
        <pc:spChg chg="add del mod">
          <ac:chgData name="Vladimir Krasimirov Totev (2024467)" userId="02e6ea78-a2ac-42e9-82d6-e484ae3c7ee4" providerId="ADAL" clId="{2625D468-358A-6142-94BC-323B10F0D37B}" dt="2022-08-20T23:09:23.820" v="2594" actId="26606"/>
          <ac:spMkLst>
            <pc:docMk/>
            <pc:sldMk cId="1489322784" sldId="265"/>
            <ac:spMk id="3" creationId="{C7A5DDAD-E12F-F2D3-2C49-AECB01EA06B3}"/>
          </ac:spMkLst>
        </pc:spChg>
        <pc:spChg chg="add del">
          <ac:chgData name="Vladimir Krasimirov Totev (2024467)" userId="02e6ea78-a2ac-42e9-82d6-e484ae3c7ee4" providerId="ADAL" clId="{2625D468-358A-6142-94BC-323B10F0D37B}" dt="2022-08-20T23:09:23.797" v="2593" actId="26606"/>
          <ac:spMkLst>
            <pc:docMk/>
            <pc:sldMk cId="1489322784" sldId="265"/>
            <ac:spMk id="9" creationId="{022C3B48-99E5-4B5C-8E49-15C2A9552F4B}"/>
          </ac:spMkLst>
        </pc:spChg>
        <pc:spChg chg="add del">
          <ac:chgData name="Vladimir Krasimirov Totev (2024467)" userId="02e6ea78-a2ac-42e9-82d6-e484ae3c7ee4" providerId="ADAL" clId="{2625D468-358A-6142-94BC-323B10F0D37B}" dt="2022-08-20T23:09:23.797" v="2593" actId="26606"/>
          <ac:spMkLst>
            <pc:docMk/>
            <pc:sldMk cId="1489322784" sldId="265"/>
            <ac:spMk id="11" creationId="{C67B4E51-3288-4A1F-A92C-87C9401EDE72}"/>
          </ac:spMkLst>
        </pc:spChg>
        <pc:spChg chg="add del">
          <ac:chgData name="Vladimir Krasimirov Totev (2024467)" userId="02e6ea78-a2ac-42e9-82d6-e484ae3c7ee4" providerId="ADAL" clId="{2625D468-358A-6142-94BC-323B10F0D37B}" dt="2022-08-20T23:09:23.797" v="2593" actId="26606"/>
          <ac:spMkLst>
            <pc:docMk/>
            <pc:sldMk cId="1489322784" sldId="265"/>
            <ac:spMk id="13" creationId="{D3E95A6B-F840-413C-9E78-C33C02FFA468}"/>
          </ac:spMkLst>
        </pc:spChg>
        <pc:spChg chg="add">
          <ac:chgData name="Vladimir Krasimirov Totev (2024467)" userId="02e6ea78-a2ac-42e9-82d6-e484ae3c7ee4" providerId="ADAL" clId="{2625D468-358A-6142-94BC-323B10F0D37B}" dt="2022-08-20T23:09:23.820" v="2594" actId="26606"/>
          <ac:spMkLst>
            <pc:docMk/>
            <pc:sldMk cId="1489322784" sldId="265"/>
            <ac:spMk id="15" creationId="{1B0A7D14-7B67-4022-A8BE-1CCD4A0F1B06}"/>
          </ac:spMkLst>
        </pc:spChg>
        <pc:spChg chg="add">
          <ac:chgData name="Vladimir Krasimirov Totev (2024467)" userId="02e6ea78-a2ac-42e9-82d6-e484ae3c7ee4" providerId="ADAL" clId="{2625D468-358A-6142-94BC-323B10F0D37B}" dt="2022-08-20T23:09:23.820" v="2594" actId="26606"/>
          <ac:spMkLst>
            <pc:docMk/>
            <pc:sldMk cId="1489322784" sldId="265"/>
            <ac:spMk id="16" creationId="{AB09A9E8-BF27-4613-A775-071F082083A9}"/>
          </ac:spMkLst>
        </pc:spChg>
        <pc:spChg chg="add">
          <ac:chgData name="Vladimir Krasimirov Totev (2024467)" userId="02e6ea78-a2ac-42e9-82d6-e484ae3c7ee4" providerId="ADAL" clId="{2625D468-358A-6142-94BC-323B10F0D37B}" dt="2022-08-20T23:09:23.820" v="2594" actId="26606"/>
          <ac:spMkLst>
            <pc:docMk/>
            <pc:sldMk cId="1489322784" sldId="265"/>
            <ac:spMk id="17" creationId="{C3AFE299-6F79-44AF-9A77-2DC2DC1F8461}"/>
          </ac:spMkLst>
        </pc:spChg>
        <pc:graphicFrameChg chg="add del">
          <ac:chgData name="Vladimir Krasimirov Totev (2024467)" userId="02e6ea78-a2ac-42e9-82d6-e484ae3c7ee4" providerId="ADAL" clId="{2625D468-358A-6142-94BC-323B10F0D37B}" dt="2022-08-20T23:09:23.797" v="2593" actId="26606"/>
          <ac:graphicFrameMkLst>
            <pc:docMk/>
            <pc:sldMk cId="1489322784" sldId="265"/>
            <ac:graphicFrameMk id="5" creationId="{B3B193DE-57C6-8B8B-F021-45FE630711B1}"/>
          </ac:graphicFrameMkLst>
        </pc:graphicFrameChg>
        <pc:graphicFrameChg chg="add mod modGraphic">
          <ac:chgData name="Vladimir Krasimirov Totev (2024467)" userId="02e6ea78-a2ac-42e9-82d6-e484ae3c7ee4" providerId="ADAL" clId="{2625D468-358A-6142-94BC-323B10F0D37B}" dt="2022-08-20T23:10:12.189" v="2600" actId="403"/>
          <ac:graphicFrameMkLst>
            <pc:docMk/>
            <pc:sldMk cId="1489322784" sldId="265"/>
            <ac:graphicFrameMk id="18" creationId="{46C1699A-EC50-BF1F-B762-DC916CD915B8}"/>
          </ac:graphicFrameMkLst>
        </pc:graphicFrameChg>
      </pc:sldChg>
      <pc:sldChg chg="addSp delSp modSp mod setBg">
        <pc:chgData name="Vladimir Krasimirov Totev (2024467)" userId="02e6ea78-a2ac-42e9-82d6-e484ae3c7ee4" providerId="ADAL" clId="{2625D468-358A-6142-94BC-323B10F0D37B}" dt="2022-08-20T23:18:31.302" v="2788" actId="947"/>
        <pc:sldMkLst>
          <pc:docMk/>
          <pc:sldMk cId="2138511707" sldId="266"/>
        </pc:sldMkLst>
        <pc:spChg chg="mod">
          <ac:chgData name="Vladimir Krasimirov Totev (2024467)" userId="02e6ea78-a2ac-42e9-82d6-e484ae3c7ee4" providerId="ADAL" clId="{2625D468-358A-6142-94BC-323B10F0D37B}" dt="2022-08-20T23:18:31.302" v="2788" actId="947"/>
          <ac:spMkLst>
            <pc:docMk/>
            <pc:sldMk cId="2138511707" sldId="266"/>
            <ac:spMk id="2" creationId="{C092389C-EA44-6FCD-7035-598E4FF1E949}"/>
          </ac:spMkLst>
        </pc:spChg>
        <pc:spChg chg="del mod">
          <ac:chgData name="Vladimir Krasimirov Totev (2024467)" userId="02e6ea78-a2ac-42e9-82d6-e484ae3c7ee4" providerId="ADAL" clId="{2625D468-358A-6142-94BC-323B10F0D37B}" dt="2022-08-20T23:08:20.584" v="2586" actId="26606"/>
          <ac:spMkLst>
            <pc:docMk/>
            <pc:sldMk cId="2138511707" sldId="266"/>
            <ac:spMk id="3" creationId="{81DC8AC8-2E11-4A70-01C3-CD2848D32366}"/>
          </ac:spMkLst>
        </pc:spChg>
        <pc:spChg chg="add">
          <ac:chgData name="Vladimir Krasimirov Totev (2024467)" userId="02e6ea78-a2ac-42e9-82d6-e484ae3c7ee4" providerId="ADAL" clId="{2625D468-358A-6142-94BC-323B10F0D37B}" dt="2022-08-20T23:08:20.584" v="2586" actId="26606"/>
          <ac:spMkLst>
            <pc:docMk/>
            <pc:sldMk cId="2138511707" sldId="266"/>
            <ac:spMk id="9" creationId="{1B0A7D14-7B67-4022-A8BE-1CCD4A0F1B06}"/>
          </ac:spMkLst>
        </pc:spChg>
        <pc:spChg chg="add">
          <ac:chgData name="Vladimir Krasimirov Totev (2024467)" userId="02e6ea78-a2ac-42e9-82d6-e484ae3c7ee4" providerId="ADAL" clId="{2625D468-358A-6142-94BC-323B10F0D37B}" dt="2022-08-20T23:08:20.584" v="2586" actId="26606"/>
          <ac:spMkLst>
            <pc:docMk/>
            <pc:sldMk cId="2138511707" sldId="266"/>
            <ac:spMk id="11" creationId="{AB09A9E8-BF27-4613-A775-071F082083A9}"/>
          </ac:spMkLst>
        </pc:spChg>
        <pc:spChg chg="add">
          <ac:chgData name="Vladimir Krasimirov Totev (2024467)" userId="02e6ea78-a2ac-42e9-82d6-e484ae3c7ee4" providerId="ADAL" clId="{2625D468-358A-6142-94BC-323B10F0D37B}" dt="2022-08-20T23:08:20.584" v="2586" actId="26606"/>
          <ac:spMkLst>
            <pc:docMk/>
            <pc:sldMk cId="2138511707" sldId="266"/>
            <ac:spMk id="13" creationId="{C3AFE299-6F79-44AF-9A77-2DC2DC1F8461}"/>
          </ac:spMkLst>
        </pc:spChg>
        <pc:graphicFrameChg chg="add mod">
          <ac:chgData name="Vladimir Krasimirov Totev (2024467)" userId="02e6ea78-a2ac-42e9-82d6-e484ae3c7ee4" providerId="ADAL" clId="{2625D468-358A-6142-94BC-323B10F0D37B}" dt="2022-08-20T23:09:06.994" v="2591" actId="1076"/>
          <ac:graphicFrameMkLst>
            <pc:docMk/>
            <pc:sldMk cId="2138511707" sldId="266"/>
            <ac:graphicFrameMk id="5" creationId="{2CB7C4BD-5438-1BB4-1AA8-D99936BC592A}"/>
          </ac:graphicFrameMkLst>
        </pc:graphicFrameChg>
      </pc:sldChg>
      <pc:sldChg chg="addSp delSp modSp mod ord setBg">
        <pc:chgData name="Vladimir Krasimirov Totev (2024467)" userId="02e6ea78-a2ac-42e9-82d6-e484ae3c7ee4" providerId="ADAL" clId="{2625D468-358A-6142-94BC-323B10F0D37B}" dt="2022-08-20T23:17:26.505" v="2781"/>
        <pc:sldMkLst>
          <pc:docMk/>
          <pc:sldMk cId="2817578756" sldId="267"/>
        </pc:sldMkLst>
        <pc:spChg chg="mod">
          <ac:chgData name="Vladimir Krasimirov Totev (2024467)" userId="02e6ea78-a2ac-42e9-82d6-e484ae3c7ee4" providerId="ADAL" clId="{2625D468-358A-6142-94BC-323B10F0D37B}" dt="2022-08-20T23:17:03.579" v="2656" actId="122"/>
          <ac:spMkLst>
            <pc:docMk/>
            <pc:sldMk cId="2817578756" sldId="267"/>
            <ac:spMk id="2" creationId="{BD9F0C02-0685-C85C-C247-9CE6A9EE83DC}"/>
          </ac:spMkLst>
        </pc:spChg>
        <pc:spChg chg="del mod">
          <ac:chgData name="Vladimir Krasimirov Totev (2024467)" userId="02e6ea78-a2ac-42e9-82d6-e484ae3c7ee4" providerId="ADAL" clId="{2625D468-358A-6142-94BC-323B10F0D37B}" dt="2022-08-20T23:16:59.413" v="2655" actId="26606"/>
          <ac:spMkLst>
            <pc:docMk/>
            <pc:sldMk cId="2817578756" sldId="267"/>
            <ac:spMk id="3" creationId="{C802E160-24FE-F9B7-E7E5-55F3D82AB94C}"/>
          </ac:spMkLst>
        </pc:spChg>
        <pc:spChg chg="add del">
          <ac:chgData name="Vladimir Krasimirov Totev (2024467)" userId="02e6ea78-a2ac-42e9-82d6-e484ae3c7ee4" providerId="ADAL" clId="{2625D468-358A-6142-94BC-323B10F0D37B}" dt="2022-08-20T23:16:59.413" v="2655" actId="26606"/>
          <ac:spMkLst>
            <pc:docMk/>
            <pc:sldMk cId="2817578756" sldId="267"/>
            <ac:spMk id="8" creationId="{40851669-7281-49C2-8BF0-67BA70EC1AC7}"/>
          </ac:spMkLst>
        </pc:spChg>
        <pc:spChg chg="add del">
          <ac:chgData name="Vladimir Krasimirov Totev (2024467)" userId="02e6ea78-a2ac-42e9-82d6-e484ae3c7ee4" providerId="ADAL" clId="{2625D468-358A-6142-94BC-323B10F0D37B}" dt="2022-08-20T23:16:59.413" v="2655" actId="26606"/>
          <ac:spMkLst>
            <pc:docMk/>
            <pc:sldMk cId="2817578756" sldId="267"/>
            <ac:spMk id="10" creationId="{16992B13-74C4-4370-93C5-F5403D944D8E}"/>
          </ac:spMkLst>
        </pc:spChg>
        <pc:spChg chg="add del">
          <ac:chgData name="Vladimir Krasimirov Totev (2024467)" userId="02e6ea78-a2ac-42e9-82d6-e484ae3c7ee4" providerId="ADAL" clId="{2625D468-358A-6142-94BC-323B10F0D37B}" dt="2022-08-20T23:16:59.413" v="2655" actId="26606"/>
          <ac:spMkLst>
            <pc:docMk/>
            <pc:sldMk cId="2817578756" sldId="267"/>
            <ac:spMk id="12" creationId="{A3AE1F77-1EC8-47BA-A381-B6618A2FCD65}"/>
          </ac:spMkLst>
        </pc:spChg>
        <pc:graphicFrameChg chg="add">
          <ac:chgData name="Vladimir Krasimirov Totev (2024467)" userId="02e6ea78-a2ac-42e9-82d6-e484ae3c7ee4" providerId="ADAL" clId="{2625D468-358A-6142-94BC-323B10F0D37B}" dt="2022-08-20T23:16:59.413" v="2655" actId="26606"/>
          <ac:graphicFrameMkLst>
            <pc:docMk/>
            <pc:sldMk cId="2817578756" sldId="267"/>
            <ac:graphicFrameMk id="14" creationId="{D9F589D0-F628-7A79-5393-43B93DCFC010}"/>
          </ac:graphicFrameMkLst>
        </pc:graphicFrameChg>
      </pc:sldChg>
      <pc:sldChg chg="addSp modSp mod ord setBg">
        <pc:chgData name="Vladimir Krasimirov Totev (2024467)" userId="02e6ea78-a2ac-42e9-82d6-e484ae3c7ee4" providerId="ADAL" clId="{2625D468-358A-6142-94BC-323B10F0D37B}" dt="2022-08-21T08:23:53.682" v="3355" actId="20578"/>
        <pc:sldMkLst>
          <pc:docMk/>
          <pc:sldMk cId="3299118477" sldId="268"/>
        </pc:sldMkLst>
        <pc:spChg chg="mod">
          <ac:chgData name="Vladimir Krasimirov Totev (2024467)" userId="02e6ea78-a2ac-42e9-82d6-e484ae3c7ee4" providerId="ADAL" clId="{2625D468-358A-6142-94BC-323B10F0D37B}" dt="2022-08-21T08:15:26.040" v="3317" actId="122"/>
          <ac:spMkLst>
            <pc:docMk/>
            <pc:sldMk cId="3299118477" sldId="268"/>
            <ac:spMk id="2" creationId="{6C665ED7-B826-AEBF-2618-7F2E6BB59E86}"/>
          </ac:spMkLst>
        </pc:spChg>
        <pc:spChg chg="mod">
          <ac:chgData name="Vladimir Krasimirov Totev (2024467)" userId="02e6ea78-a2ac-42e9-82d6-e484ae3c7ee4" providerId="ADAL" clId="{2625D468-358A-6142-94BC-323B10F0D37B}" dt="2022-08-21T08:15:36.394" v="3318" actId="313"/>
          <ac:spMkLst>
            <pc:docMk/>
            <pc:sldMk cId="3299118477" sldId="268"/>
            <ac:spMk id="3" creationId="{97D81783-D8C4-1AD0-5DB2-93EEDF63F7CC}"/>
          </ac:spMkLst>
        </pc:spChg>
        <pc:spChg chg="add">
          <ac:chgData name="Vladimir Krasimirov Totev (2024467)" userId="02e6ea78-a2ac-42e9-82d6-e484ae3c7ee4" providerId="ADAL" clId="{2625D468-358A-6142-94BC-323B10F0D37B}" dt="2022-08-20T22:55:48.610" v="2485" actId="26606"/>
          <ac:spMkLst>
            <pc:docMk/>
            <pc:sldMk cId="3299118477" sldId="268"/>
            <ac:spMk id="10" creationId="{93B3D315-2706-4149-873C-331EDFAFEF5A}"/>
          </ac:spMkLst>
        </pc:spChg>
        <pc:spChg chg="add">
          <ac:chgData name="Vladimir Krasimirov Totev (2024467)" userId="02e6ea78-a2ac-42e9-82d6-e484ae3c7ee4" providerId="ADAL" clId="{2625D468-358A-6142-94BC-323B10F0D37B}" dt="2022-08-20T22:55:48.610" v="2485" actId="26606"/>
          <ac:spMkLst>
            <pc:docMk/>
            <pc:sldMk cId="3299118477" sldId="268"/>
            <ac:spMk id="12" creationId="{8D04E398-086D-467C-B390-9F9079FA7ABA}"/>
          </ac:spMkLst>
        </pc:spChg>
        <pc:spChg chg="add">
          <ac:chgData name="Vladimir Krasimirov Totev (2024467)" userId="02e6ea78-a2ac-42e9-82d6-e484ae3c7ee4" providerId="ADAL" clId="{2625D468-358A-6142-94BC-323B10F0D37B}" dt="2022-08-20T22:55:48.610" v="2485" actId="26606"/>
          <ac:spMkLst>
            <pc:docMk/>
            <pc:sldMk cId="3299118477" sldId="268"/>
            <ac:spMk id="14" creationId="{20E344BB-E23E-4198-B2C7-8E752C6A956A}"/>
          </ac:spMkLst>
        </pc:spChg>
        <pc:picChg chg="add">
          <ac:chgData name="Vladimir Krasimirov Totev (2024467)" userId="02e6ea78-a2ac-42e9-82d6-e484ae3c7ee4" providerId="ADAL" clId="{2625D468-358A-6142-94BC-323B10F0D37B}" dt="2022-08-20T22:55:48.610" v="2485" actId="26606"/>
          <ac:picMkLst>
            <pc:docMk/>
            <pc:sldMk cId="3299118477" sldId="268"/>
            <ac:picMk id="7" creationId="{A37AAF06-9305-9BB5-388F-860ACD3489D2}"/>
          </ac:picMkLst>
        </pc:picChg>
      </pc:sldChg>
      <pc:sldChg chg="addSp delSp modSp new mod setBg">
        <pc:chgData name="Vladimir Krasimirov Totev (2024467)" userId="02e6ea78-a2ac-42e9-82d6-e484ae3c7ee4" providerId="ADAL" clId="{2625D468-358A-6142-94BC-323B10F0D37B}" dt="2022-08-21T08:22:28.354" v="3352" actId="1076"/>
        <pc:sldMkLst>
          <pc:docMk/>
          <pc:sldMk cId="2622220863" sldId="269"/>
        </pc:sldMkLst>
        <pc:spChg chg="mod">
          <ac:chgData name="Vladimir Krasimirov Totev (2024467)" userId="02e6ea78-a2ac-42e9-82d6-e484ae3c7ee4" providerId="ADAL" clId="{2625D468-358A-6142-94BC-323B10F0D37B}" dt="2022-08-21T08:04:54.372" v="2971" actId="26606"/>
          <ac:spMkLst>
            <pc:docMk/>
            <pc:sldMk cId="2622220863" sldId="269"/>
            <ac:spMk id="2" creationId="{821558A5-BE6F-9849-6148-312E112CAA25}"/>
          </ac:spMkLst>
        </pc:spChg>
        <pc:spChg chg="del mod">
          <ac:chgData name="Vladimir Krasimirov Totev (2024467)" userId="02e6ea78-a2ac-42e9-82d6-e484ae3c7ee4" providerId="ADAL" clId="{2625D468-358A-6142-94BC-323B10F0D37B}" dt="2022-08-21T08:04:23.126" v="2961" actId="21"/>
          <ac:spMkLst>
            <pc:docMk/>
            <pc:sldMk cId="2622220863" sldId="269"/>
            <ac:spMk id="3" creationId="{0ADE398F-A948-D5AE-885E-89E123ADC194}"/>
          </ac:spMkLst>
        </pc:spChg>
        <pc:spChg chg="add del mod">
          <ac:chgData name="Vladimir Krasimirov Totev (2024467)" userId="02e6ea78-a2ac-42e9-82d6-e484ae3c7ee4" providerId="ADAL" clId="{2625D468-358A-6142-94BC-323B10F0D37B}" dt="2022-08-21T08:04:29.170" v="2962"/>
          <ac:spMkLst>
            <pc:docMk/>
            <pc:sldMk cId="2622220863" sldId="269"/>
            <ac:spMk id="5" creationId="{FA9E36F2-1F4E-7F28-8F9D-FA458782C518}"/>
          </ac:spMkLst>
        </pc:spChg>
        <pc:spChg chg="add del">
          <ac:chgData name="Vladimir Krasimirov Totev (2024467)" userId="02e6ea78-a2ac-42e9-82d6-e484ae3c7ee4" providerId="ADAL" clId="{2625D468-358A-6142-94BC-323B10F0D37B}" dt="2022-08-21T08:07:09.005" v="2989"/>
          <ac:spMkLst>
            <pc:docMk/>
            <pc:sldMk cId="2622220863" sldId="269"/>
            <ac:spMk id="11" creationId="{D079B967-1BF9-D124-4BA5-0D7A52803C5B}"/>
          </ac:spMkLst>
        </pc:spChg>
        <pc:picChg chg="add del mod">
          <ac:chgData name="Vladimir Krasimirov Totev (2024467)" userId="02e6ea78-a2ac-42e9-82d6-e484ae3c7ee4" providerId="ADAL" clId="{2625D468-358A-6142-94BC-323B10F0D37B}" dt="2022-08-21T08:06:40.196" v="2988" actId="21"/>
          <ac:picMkLst>
            <pc:docMk/>
            <pc:sldMk cId="2622220863" sldId="269"/>
            <ac:picMk id="7" creationId="{63BE0F08-125D-9585-6731-6F88C7AF7103}"/>
          </ac:picMkLst>
        </pc:picChg>
        <pc:picChg chg="add mod">
          <ac:chgData name="Vladimir Krasimirov Totev (2024467)" userId="02e6ea78-a2ac-42e9-82d6-e484ae3c7ee4" providerId="ADAL" clId="{2625D468-358A-6142-94BC-323B10F0D37B}" dt="2022-08-21T08:22:28.354" v="3352" actId="1076"/>
          <ac:picMkLst>
            <pc:docMk/>
            <pc:sldMk cId="2622220863" sldId="269"/>
            <ac:picMk id="9" creationId="{D336973A-5EA7-1D19-DC6B-1BAD4156EB12}"/>
          </ac:picMkLst>
        </pc:picChg>
      </pc:sldChg>
      <pc:sldChg chg="addSp modSp new mod setBg">
        <pc:chgData name="Vladimir Krasimirov Totev (2024467)" userId="02e6ea78-a2ac-42e9-82d6-e484ae3c7ee4" providerId="ADAL" clId="{2625D468-358A-6142-94BC-323B10F0D37B}" dt="2022-08-21T08:15:02.539" v="3314" actId="122"/>
        <pc:sldMkLst>
          <pc:docMk/>
          <pc:sldMk cId="3465501920" sldId="270"/>
        </pc:sldMkLst>
        <pc:spChg chg="mod">
          <ac:chgData name="Vladimir Krasimirov Totev (2024467)" userId="02e6ea78-a2ac-42e9-82d6-e484ae3c7ee4" providerId="ADAL" clId="{2625D468-358A-6142-94BC-323B10F0D37B}" dt="2022-08-21T08:15:02.539" v="3314" actId="122"/>
          <ac:spMkLst>
            <pc:docMk/>
            <pc:sldMk cId="3465501920" sldId="270"/>
            <ac:spMk id="2" creationId="{0F534581-E521-49DA-EF9E-79B6EBF6F510}"/>
          </ac:spMkLst>
        </pc:spChg>
        <pc:spChg chg="mod">
          <ac:chgData name="Vladimir Krasimirov Totev (2024467)" userId="02e6ea78-a2ac-42e9-82d6-e484ae3c7ee4" providerId="ADAL" clId="{2625D468-358A-6142-94BC-323B10F0D37B}" dt="2022-08-21T08:14:53.499" v="3313" actId="26606"/>
          <ac:spMkLst>
            <pc:docMk/>
            <pc:sldMk cId="3465501920" sldId="270"/>
            <ac:spMk id="3" creationId="{425DA503-DEB2-1099-8A03-17410CBB739B}"/>
          </ac:spMkLst>
        </pc:spChg>
        <pc:spChg chg="add">
          <ac:chgData name="Vladimir Krasimirov Totev (2024467)" userId="02e6ea78-a2ac-42e9-82d6-e484ae3c7ee4" providerId="ADAL" clId="{2625D468-358A-6142-94BC-323B10F0D37B}" dt="2022-08-21T08:14:53.499" v="3313" actId="26606"/>
          <ac:spMkLst>
            <pc:docMk/>
            <pc:sldMk cId="3465501920" sldId="270"/>
            <ac:spMk id="10" creationId="{374BD3A9-25D1-4691-BE05-149182EC4C13}"/>
          </ac:spMkLst>
        </pc:spChg>
        <pc:spChg chg="add">
          <ac:chgData name="Vladimir Krasimirov Totev (2024467)" userId="02e6ea78-a2ac-42e9-82d6-e484ae3c7ee4" providerId="ADAL" clId="{2625D468-358A-6142-94BC-323B10F0D37B}" dt="2022-08-21T08:14:53.499" v="3313" actId="26606"/>
          <ac:spMkLst>
            <pc:docMk/>
            <pc:sldMk cId="3465501920" sldId="270"/>
            <ac:spMk id="12" creationId="{8D49CF1A-01DD-4115-A6BB-CFA8F704534E}"/>
          </ac:spMkLst>
        </pc:spChg>
        <pc:spChg chg="add">
          <ac:chgData name="Vladimir Krasimirov Totev (2024467)" userId="02e6ea78-a2ac-42e9-82d6-e484ae3c7ee4" providerId="ADAL" clId="{2625D468-358A-6142-94BC-323B10F0D37B}" dt="2022-08-21T08:14:53.499" v="3313" actId="26606"/>
          <ac:spMkLst>
            <pc:docMk/>
            <pc:sldMk cId="3465501920" sldId="270"/>
            <ac:spMk id="14" creationId="{5FDAFA16-9D2D-4BEC-89D0-B4EABEE911B1}"/>
          </ac:spMkLst>
        </pc:spChg>
        <pc:picChg chg="add">
          <ac:chgData name="Vladimir Krasimirov Totev (2024467)" userId="02e6ea78-a2ac-42e9-82d6-e484ae3c7ee4" providerId="ADAL" clId="{2625D468-358A-6142-94BC-323B10F0D37B}" dt="2022-08-21T08:14:53.499" v="3313" actId="26606"/>
          <ac:picMkLst>
            <pc:docMk/>
            <pc:sldMk cId="3465501920" sldId="270"/>
            <ac:picMk id="7" creationId="{B7E33A57-8F39-DB24-0C9B-170C5BE697D1}"/>
          </ac:picMkLst>
        </pc:picChg>
      </pc:sldChg>
      <pc:sldChg chg="addSp delSp modSp new mod ord">
        <pc:chgData name="Vladimir Krasimirov Totev (2024467)" userId="02e6ea78-a2ac-42e9-82d6-e484ae3c7ee4" providerId="ADAL" clId="{2625D468-358A-6142-94BC-323B10F0D37B}" dt="2022-08-21T08:25:50.303" v="3361" actId="1076"/>
        <pc:sldMkLst>
          <pc:docMk/>
          <pc:sldMk cId="1798172500" sldId="271"/>
        </pc:sldMkLst>
        <pc:spChg chg="del">
          <ac:chgData name="Vladimir Krasimirov Totev (2024467)" userId="02e6ea78-a2ac-42e9-82d6-e484ae3c7ee4" providerId="ADAL" clId="{2625D468-358A-6142-94BC-323B10F0D37B}" dt="2022-08-21T08:23:59.375" v="3356" actId="21"/>
          <ac:spMkLst>
            <pc:docMk/>
            <pc:sldMk cId="1798172500" sldId="271"/>
            <ac:spMk id="2" creationId="{89B17BE3-EFB4-97F0-C410-3262B64FD563}"/>
          </ac:spMkLst>
        </pc:spChg>
        <pc:spChg chg="del">
          <ac:chgData name="Vladimir Krasimirov Totev (2024467)" userId="02e6ea78-a2ac-42e9-82d6-e484ae3c7ee4" providerId="ADAL" clId="{2625D468-358A-6142-94BC-323B10F0D37B}" dt="2022-08-21T08:24:02.468" v="3357" actId="21"/>
          <ac:spMkLst>
            <pc:docMk/>
            <pc:sldMk cId="1798172500" sldId="271"/>
            <ac:spMk id="3" creationId="{B6C73081-DB68-BE9D-AFA1-7834B1D30827}"/>
          </ac:spMkLst>
        </pc:spChg>
        <pc:picChg chg="add mod">
          <ac:chgData name="Vladimir Krasimirov Totev (2024467)" userId="02e6ea78-a2ac-42e9-82d6-e484ae3c7ee4" providerId="ADAL" clId="{2625D468-358A-6142-94BC-323B10F0D37B}" dt="2022-08-21T08:24:15.085" v="3359" actId="1076"/>
          <ac:picMkLst>
            <pc:docMk/>
            <pc:sldMk cId="1798172500" sldId="271"/>
            <ac:picMk id="5" creationId="{D482B5BD-6222-CC60-B8E9-3563EB85A61D}"/>
          </ac:picMkLst>
        </pc:picChg>
        <pc:picChg chg="add mod">
          <ac:chgData name="Vladimir Krasimirov Totev (2024467)" userId="02e6ea78-a2ac-42e9-82d6-e484ae3c7ee4" providerId="ADAL" clId="{2625D468-358A-6142-94BC-323B10F0D37B}" dt="2022-08-21T08:25:50.303" v="3361" actId="1076"/>
          <ac:picMkLst>
            <pc:docMk/>
            <pc:sldMk cId="1798172500" sldId="271"/>
            <ac:picMk id="7" creationId="{E54F6933-FE9B-A107-7DEF-76A3EC13C286}"/>
          </ac:picMkLst>
        </pc:picChg>
      </pc:sldChg>
      <pc:sldChg chg="addSp delSp modSp new mod setBg">
        <pc:chgData name="Vladimir Krasimirov Totev (2024467)" userId="02e6ea78-a2ac-42e9-82d6-e484ae3c7ee4" providerId="ADAL" clId="{2625D468-358A-6142-94BC-323B10F0D37B}" dt="2022-08-21T08:51:45.680" v="3709" actId="26606"/>
        <pc:sldMkLst>
          <pc:docMk/>
          <pc:sldMk cId="3567481017" sldId="272"/>
        </pc:sldMkLst>
        <pc:spChg chg="mod">
          <ac:chgData name="Vladimir Krasimirov Totev (2024467)" userId="02e6ea78-a2ac-42e9-82d6-e484ae3c7ee4" providerId="ADAL" clId="{2625D468-358A-6142-94BC-323B10F0D37B}" dt="2022-08-21T08:51:45.667" v="3708" actId="26606"/>
          <ac:spMkLst>
            <pc:docMk/>
            <pc:sldMk cId="3567481017" sldId="272"/>
            <ac:spMk id="2" creationId="{D9509465-984C-4E79-132B-E6575C4FED48}"/>
          </ac:spMkLst>
        </pc:spChg>
        <pc:spChg chg="add del mod">
          <ac:chgData name="Vladimir Krasimirov Totev (2024467)" userId="02e6ea78-a2ac-42e9-82d6-e484ae3c7ee4" providerId="ADAL" clId="{2625D468-358A-6142-94BC-323B10F0D37B}" dt="2022-08-21T08:51:05.871" v="3701" actId="26606"/>
          <ac:spMkLst>
            <pc:docMk/>
            <pc:sldMk cId="3567481017" sldId="272"/>
            <ac:spMk id="3" creationId="{2F363651-472E-377A-9850-9FB7700FB4C3}"/>
          </ac:spMkLst>
        </pc:spChg>
        <pc:spChg chg="add del">
          <ac:chgData name="Vladimir Krasimirov Totev (2024467)" userId="02e6ea78-a2ac-42e9-82d6-e484ae3c7ee4" providerId="ADAL" clId="{2625D468-358A-6142-94BC-323B10F0D37B}" dt="2022-08-21T08:51:05.852" v="3700" actId="26606"/>
          <ac:spMkLst>
            <pc:docMk/>
            <pc:sldMk cId="3567481017" sldId="272"/>
            <ac:spMk id="9" creationId="{022C3B48-99E5-4B5C-8E49-15C2A9552F4B}"/>
          </ac:spMkLst>
        </pc:spChg>
        <pc:spChg chg="add del">
          <ac:chgData name="Vladimir Krasimirov Totev (2024467)" userId="02e6ea78-a2ac-42e9-82d6-e484ae3c7ee4" providerId="ADAL" clId="{2625D468-358A-6142-94BC-323B10F0D37B}" dt="2022-08-21T08:51:05.852" v="3700" actId="26606"/>
          <ac:spMkLst>
            <pc:docMk/>
            <pc:sldMk cId="3567481017" sldId="272"/>
            <ac:spMk id="11" creationId="{C67B4E51-3288-4A1F-A92C-87C9401EDE72}"/>
          </ac:spMkLst>
        </pc:spChg>
        <pc:spChg chg="add del">
          <ac:chgData name="Vladimir Krasimirov Totev (2024467)" userId="02e6ea78-a2ac-42e9-82d6-e484ae3c7ee4" providerId="ADAL" clId="{2625D468-358A-6142-94BC-323B10F0D37B}" dt="2022-08-21T08:51:05.852" v="3700" actId="26606"/>
          <ac:spMkLst>
            <pc:docMk/>
            <pc:sldMk cId="3567481017" sldId="272"/>
            <ac:spMk id="13" creationId="{D3E95A6B-F840-413C-9E78-C33C02FFA468}"/>
          </ac:spMkLst>
        </pc:spChg>
        <pc:spChg chg="add del">
          <ac:chgData name="Vladimir Krasimirov Totev (2024467)" userId="02e6ea78-a2ac-42e9-82d6-e484ae3c7ee4" providerId="ADAL" clId="{2625D468-358A-6142-94BC-323B10F0D37B}" dt="2022-08-21T08:51:45.680" v="3709" actId="26606"/>
          <ac:spMkLst>
            <pc:docMk/>
            <pc:sldMk cId="3567481017" sldId="272"/>
            <ac:spMk id="15" creationId="{1B0A7D14-7B67-4022-A8BE-1CCD4A0F1B06}"/>
          </ac:spMkLst>
        </pc:spChg>
        <pc:spChg chg="add del">
          <ac:chgData name="Vladimir Krasimirov Totev (2024467)" userId="02e6ea78-a2ac-42e9-82d6-e484ae3c7ee4" providerId="ADAL" clId="{2625D468-358A-6142-94BC-323B10F0D37B}" dt="2022-08-21T08:51:45.680" v="3709" actId="26606"/>
          <ac:spMkLst>
            <pc:docMk/>
            <pc:sldMk cId="3567481017" sldId="272"/>
            <ac:spMk id="16" creationId="{AB09A9E8-BF27-4613-A775-071F082083A9}"/>
          </ac:spMkLst>
        </pc:spChg>
        <pc:spChg chg="add del">
          <ac:chgData name="Vladimir Krasimirov Totev (2024467)" userId="02e6ea78-a2ac-42e9-82d6-e484ae3c7ee4" providerId="ADAL" clId="{2625D468-358A-6142-94BC-323B10F0D37B}" dt="2022-08-21T08:51:45.680" v="3709" actId="26606"/>
          <ac:spMkLst>
            <pc:docMk/>
            <pc:sldMk cId="3567481017" sldId="272"/>
            <ac:spMk id="17" creationId="{C3AFE299-6F79-44AF-9A77-2DC2DC1F8461}"/>
          </ac:spMkLst>
        </pc:spChg>
        <pc:spChg chg="add del">
          <ac:chgData name="Vladimir Krasimirov Totev (2024467)" userId="02e6ea78-a2ac-42e9-82d6-e484ae3c7ee4" providerId="ADAL" clId="{2625D468-358A-6142-94BC-323B10F0D37B}" dt="2022-08-21T08:51:40.607" v="3704" actId="26606"/>
          <ac:spMkLst>
            <pc:docMk/>
            <pc:sldMk cId="3567481017" sldId="272"/>
            <ac:spMk id="23" creationId="{1B0A7D14-7B67-4022-A8BE-1CCD4A0F1B06}"/>
          </ac:spMkLst>
        </pc:spChg>
        <pc:spChg chg="add del">
          <ac:chgData name="Vladimir Krasimirov Totev (2024467)" userId="02e6ea78-a2ac-42e9-82d6-e484ae3c7ee4" providerId="ADAL" clId="{2625D468-358A-6142-94BC-323B10F0D37B}" dt="2022-08-21T08:51:40.607" v="3704" actId="26606"/>
          <ac:spMkLst>
            <pc:docMk/>
            <pc:sldMk cId="3567481017" sldId="272"/>
            <ac:spMk id="25" creationId="{AB09A9E8-BF27-4613-A775-071F082083A9}"/>
          </ac:spMkLst>
        </pc:spChg>
        <pc:spChg chg="add del">
          <ac:chgData name="Vladimir Krasimirov Totev (2024467)" userId="02e6ea78-a2ac-42e9-82d6-e484ae3c7ee4" providerId="ADAL" clId="{2625D468-358A-6142-94BC-323B10F0D37B}" dt="2022-08-21T08:51:40.607" v="3704" actId="26606"/>
          <ac:spMkLst>
            <pc:docMk/>
            <pc:sldMk cId="3567481017" sldId="272"/>
            <ac:spMk id="27" creationId="{C3AFE299-6F79-44AF-9A77-2DC2DC1F8461}"/>
          </ac:spMkLst>
        </pc:spChg>
        <pc:spChg chg="add del">
          <ac:chgData name="Vladimir Krasimirov Totev (2024467)" userId="02e6ea78-a2ac-42e9-82d6-e484ae3c7ee4" providerId="ADAL" clId="{2625D468-358A-6142-94BC-323B10F0D37B}" dt="2022-08-21T08:51:41.452" v="3706" actId="26606"/>
          <ac:spMkLst>
            <pc:docMk/>
            <pc:sldMk cId="3567481017" sldId="272"/>
            <ac:spMk id="29" creationId="{1B0A7D14-7B67-4022-A8BE-1CCD4A0F1B06}"/>
          </ac:spMkLst>
        </pc:spChg>
        <pc:spChg chg="add del">
          <ac:chgData name="Vladimir Krasimirov Totev (2024467)" userId="02e6ea78-a2ac-42e9-82d6-e484ae3c7ee4" providerId="ADAL" clId="{2625D468-358A-6142-94BC-323B10F0D37B}" dt="2022-08-21T08:51:41.452" v="3706" actId="26606"/>
          <ac:spMkLst>
            <pc:docMk/>
            <pc:sldMk cId="3567481017" sldId="272"/>
            <ac:spMk id="30" creationId="{AB09A9E8-BF27-4613-A775-071F082083A9}"/>
          </ac:spMkLst>
        </pc:spChg>
        <pc:spChg chg="add del">
          <ac:chgData name="Vladimir Krasimirov Totev (2024467)" userId="02e6ea78-a2ac-42e9-82d6-e484ae3c7ee4" providerId="ADAL" clId="{2625D468-358A-6142-94BC-323B10F0D37B}" dt="2022-08-21T08:51:41.452" v="3706" actId="26606"/>
          <ac:spMkLst>
            <pc:docMk/>
            <pc:sldMk cId="3567481017" sldId="272"/>
            <ac:spMk id="31" creationId="{C3AFE299-6F79-44AF-9A77-2DC2DC1F8461}"/>
          </ac:spMkLst>
        </pc:spChg>
        <pc:spChg chg="add del">
          <ac:chgData name="Vladimir Krasimirov Totev (2024467)" userId="02e6ea78-a2ac-42e9-82d6-e484ae3c7ee4" providerId="ADAL" clId="{2625D468-358A-6142-94BC-323B10F0D37B}" dt="2022-08-21T08:51:45.667" v="3708" actId="26606"/>
          <ac:spMkLst>
            <pc:docMk/>
            <pc:sldMk cId="3567481017" sldId="272"/>
            <ac:spMk id="33" creationId="{1B0A7D14-7B67-4022-A8BE-1CCD4A0F1B06}"/>
          </ac:spMkLst>
        </pc:spChg>
        <pc:spChg chg="add del">
          <ac:chgData name="Vladimir Krasimirov Totev (2024467)" userId="02e6ea78-a2ac-42e9-82d6-e484ae3c7ee4" providerId="ADAL" clId="{2625D468-358A-6142-94BC-323B10F0D37B}" dt="2022-08-21T08:51:45.667" v="3708" actId="26606"/>
          <ac:spMkLst>
            <pc:docMk/>
            <pc:sldMk cId="3567481017" sldId="272"/>
            <ac:spMk id="34" creationId="{AB09A9E8-BF27-4613-A775-071F082083A9}"/>
          </ac:spMkLst>
        </pc:spChg>
        <pc:spChg chg="add del">
          <ac:chgData name="Vladimir Krasimirov Totev (2024467)" userId="02e6ea78-a2ac-42e9-82d6-e484ae3c7ee4" providerId="ADAL" clId="{2625D468-358A-6142-94BC-323B10F0D37B}" dt="2022-08-21T08:51:45.667" v="3708" actId="26606"/>
          <ac:spMkLst>
            <pc:docMk/>
            <pc:sldMk cId="3567481017" sldId="272"/>
            <ac:spMk id="35" creationId="{C3AFE299-6F79-44AF-9A77-2DC2DC1F8461}"/>
          </ac:spMkLst>
        </pc:spChg>
        <pc:spChg chg="add">
          <ac:chgData name="Vladimir Krasimirov Totev (2024467)" userId="02e6ea78-a2ac-42e9-82d6-e484ae3c7ee4" providerId="ADAL" clId="{2625D468-358A-6142-94BC-323B10F0D37B}" dt="2022-08-21T08:51:45.680" v="3709" actId="26606"/>
          <ac:spMkLst>
            <pc:docMk/>
            <pc:sldMk cId="3567481017" sldId="272"/>
            <ac:spMk id="37" creationId="{1B0A7D14-7B67-4022-A8BE-1CCD4A0F1B06}"/>
          </ac:spMkLst>
        </pc:spChg>
        <pc:spChg chg="add">
          <ac:chgData name="Vladimir Krasimirov Totev (2024467)" userId="02e6ea78-a2ac-42e9-82d6-e484ae3c7ee4" providerId="ADAL" clId="{2625D468-358A-6142-94BC-323B10F0D37B}" dt="2022-08-21T08:51:45.680" v="3709" actId="26606"/>
          <ac:spMkLst>
            <pc:docMk/>
            <pc:sldMk cId="3567481017" sldId="272"/>
            <ac:spMk id="38" creationId="{AB09A9E8-BF27-4613-A775-071F082083A9}"/>
          </ac:spMkLst>
        </pc:spChg>
        <pc:spChg chg="add">
          <ac:chgData name="Vladimir Krasimirov Totev (2024467)" userId="02e6ea78-a2ac-42e9-82d6-e484ae3c7ee4" providerId="ADAL" clId="{2625D468-358A-6142-94BC-323B10F0D37B}" dt="2022-08-21T08:51:45.680" v="3709" actId="26606"/>
          <ac:spMkLst>
            <pc:docMk/>
            <pc:sldMk cId="3567481017" sldId="272"/>
            <ac:spMk id="39" creationId="{C3AFE299-6F79-44AF-9A77-2DC2DC1F8461}"/>
          </ac:spMkLst>
        </pc:spChg>
        <pc:graphicFrameChg chg="add del">
          <ac:chgData name="Vladimir Krasimirov Totev (2024467)" userId="02e6ea78-a2ac-42e9-82d6-e484ae3c7ee4" providerId="ADAL" clId="{2625D468-358A-6142-94BC-323B10F0D37B}" dt="2022-08-21T08:50:58.672" v="3696" actId="26606"/>
          <ac:graphicFrameMkLst>
            <pc:docMk/>
            <pc:sldMk cId="3567481017" sldId="272"/>
            <ac:graphicFrameMk id="5" creationId="{A150B05F-7A6C-158A-AED2-855B07B1AB29}"/>
          </ac:graphicFrameMkLst>
        </pc:graphicFrameChg>
        <pc:graphicFrameChg chg="add del">
          <ac:chgData name="Vladimir Krasimirov Totev (2024467)" userId="02e6ea78-a2ac-42e9-82d6-e484ae3c7ee4" providerId="ADAL" clId="{2625D468-358A-6142-94BC-323B10F0D37B}" dt="2022-08-21T08:51:02.039" v="3698" actId="26606"/>
          <ac:graphicFrameMkLst>
            <pc:docMk/>
            <pc:sldMk cId="3567481017" sldId="272"/>
            <ac:graphicFrameMk id="7" creationId="{F234B896-EAFB-7EEB-714F-95C6DD07AF68}"/>
          </ac:graphicFrameMkLst>
        </pc:graphicFrameChg>
        <pc:graphicFrameChg chg="add del">
          <ac:chgData name="Vladimir Krasimirov Totev (2024467)" userId="02e6ea78-a2ac-42e9-82d6-e484ae3c7ee4" providerId="ADAL" clId="{2625D468-358A-6142-94BC-323B10F0D37B}" dt="2022-08-21T08:51:05.852" v="3700" actId="26606"/>
          <ac:graphicFrameMkLst>
            <pc:docMk/>
            <pc:sldMk cId="3567481017" sldId="272"/>
            <ac:graphicFrameMk id="10" creationId="{CC6F9086-CF2C-B0A6-A638-3CB9AAB0C813}"/>
          </ac:graphicFrameMkLst>
        </pc:graphicFrameChg>
        <pc:graphicFrameChg chg="add mod modGraphic">
          <ac:chgData name="Vladimir Krasimirov Totev (2024467)" userId="02e6ea78-a2ac-42e9-82d6-e484ae3c7ee4" providerId="ADAL" clId="{2625D468-358A-6142-94BC-323B10F0D37B}" dt="2022-08-21T08:51:45.680" v="3709" actId="26606"/>
          <ac:graphicFrameMkLst>
            <pc:docMk/>
            <pc:sldMk cId="3567481017" sldId="272"/>
            <ac:graphicFrameMk id="18" creationId="{12FA59F0-2881-7391-5372-40A16434A2EB}"/>
          </ac:graphicFrameMkLst>
        </pc:graphicFrameChg>
      </pc:sldChg>
    </pc:docChg>
  </pc:docChgLst>
</pc:chgInfo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21.png"/><Relationship Id="rId7" Type="http://schemas.openxmlformats.org/officeDocument/2006/relationships/image" Target="../media/image23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10" Type="http://schemas.openxmlformats.org/officeDocument/2006/relationships/image" Target="../media/image26.svg"/><Relationship Id="rId4" Type="http://schemas.openxmlformats.org/officeDocument/2006/relationships/image" Target="../media/image22.svg"/><Relationship Id="rId9" Type="http://schemas.openxmlformats.org/officeDocument/2006/relationships/image" Target="../media/image25.pn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svg"/><Relationship Id="rId13" Type="http://schemas.openxmlformats.org/officeDocument/2006/relationships/image" Target="../media/image39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12" Type="http://schemas.openxmlformats.org/officeDocument/2006/relationships/image" Target="../media/image38.svg"/><Relationship Id="rId2" Type="http://schemas.openxmlformats.org/officeDocument/2006/relationships/image" Target="../media/image28.svg"/><Relationship Id="rId1" Type="http://schemas.openxmlformats.org/officeDocument/2006/relationships/image" Target="../media/image27.png"/><Relationship Id="rId6" Type="http://schemas.openxmlformats.org/officeDocument/2006/relationships/image" Target="../media/image32.sv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0" Type="http://schemas.openxmlformats.org/officeDocument/2006/relationships/image" Target="../media/image36.svg"/><Relationship Id="rId4" Type="http://schemas.openxmlformats.org/officeDocument/2006/relationships/image" Target="../media/image30.svg"/><Relationship Id="rId9" Type="http://schemas.openxmlformats.org/officeDocument/2006/relationships/image" Target="../media/image35.png"/><Relationship Id="rId14" Type="http://schemas.openxmlformats.org/officeDocument/2006/relationships/image" Target="../media/image40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21.png"/><Relationship Id="rId7" Type="http://schemas.openxmlformats.org/officeDocument/2006/relationships/image" Target="../media/image23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10" Type="http://schemas.openxmlformats.org/officeDocument/2006/relationships/image" Target="../media/image26.svg"/><Relationship Id="rId4" Type="http://schemas.openxmlformats.org/officeDocument/2006/relationships/image" Target="../media/image22.svg"/><Relationship Id="rId9" Type="http://schemas.openxmlformats.org/officeDocument/2006/relationships/image" Target="../media/image25.pn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svg"/><Relationship Id="rId13" Type="http://schemas.openxmlformats.org/officeDocument/2006/relationships/image" Target="../media/image39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12" Type="http://schemas.openxmlformats.org/officeDocument/2006/relationships/image" Target="../media/image38.svg"/><Relationship Id="rId2" Type="http://schemas.openxmlformats.org/officeDocument/2006/relationships/image" Target="../media/image28.svg"/><Relationship Id="rId1" Type="http://schemas.openxmlformats.org/officeDocument/2006/relationships/image" Target="../media/image27.png"/><Relationship Id="rId6" Type="http://schemas.openxmlformats.org/officeDocument/2006/relationships/image" Target="../media/image32.sv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0" Type="http://schemas.openxmlformats.org/officeDocument/2006/relationships/image" Target="../media/image36.svg"/><Relationship Id="rId4" Type="http://schemas.openxmlformats.org/officeDocument/2006/relationships/image" Target="../media/image30.svg"/><Relationship Id="rId9" Type="http://schemas.openxmlformats.org/officeDocument/2006/relationships/image" Target="../media/image35.png"/><Relationship Id="rId14" Type="http://schemas.openxmlformats.org/officeDocument/2006/relationships/image" Target="../media/image40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F089D5C-8532-41A5-A6FD-FBDD61C14C8A}" type="doc">
      <dgm:prSet loTypeId="urn:microsoft.com/office/officeart/2008/layout/LinedList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464822C5-04B8-46D2-99EE-178BADD4F921}">
      <dgm:prSet/>
      <dgm:spPr/>
      <dgm:t>
        <a:bodyPr/>
        <a:lstStyle/>
        <a:p>
          <a:r>
            <a:rPr lang="en-US"/>
            <a:t>Introduction </a:t>
          </a:r>
        </a:p>
      </dgm:t>
    </dgm:pt>
    <dgm:pt modelId="{A1B3BBBD-A820-4D84-BF9A-F6C690E5E02C}" type="parTrans" cxnId="{A129BE55-18AC-4A43-9959-0C86DC3C74FC}">
      <dgm:prSet/>
      <dgm:spPr/>
      <dgm:t>
        <a:bodyPr/>
        <a:lstStyle/>
        <a:p>
          <a:endParaRPr lang="en-US"/>
        </a:p>
      </dgm:t>
    </dgm:pt>
    <dgm:pt modelId="{B294C587-8C42-46B7-AC6E-BCCE64FF4C13}" type="sibTrans" cxnId="{A129BE55-18AC-4A43-9959-0C86DC3C74FC}">
      <dgm:prSet/>
      <dgm:spPr/>
      <dgm:t>
        <a:bodyPr/>
        <a:lstStyle/>
        <a:p>
          <a:endParaRPr lang="en-US"/>
        </a:p>
      </dgm:t>
    </dgm:pt>
    <dgm:pt modelId="{50754F20-9298-4F94-8386-EAA1EA5FFE5F}">
      <dgm:prSet/>
      <dgm:spPr/>
      <dgm:t>
        <a:bodyPr/>
        <a:lstStyle/>
        <a:p>
          <a:r>
            <a:rPr lang="en-US" dirty="0"/>
            <a:t>Key Expectations of HR</a:t>
          </a:r>
        </a:p>
      </dgm:t>
    </dgm:pt>
    <dgm:pt modelId="{E3206A29-4F2A-4E0D-9016-FAEEC18AD0E5}" type="parTrans" cxnId="{424F95EE-FC07-412C-BF5A-8186CBB442BF}">
      <dgm:prSet/>
      <dgm:spPr/>
      <dgm:t>
        <a:bodyPr/>
        <a:lstStyle/>
        <a:p>
          <a:endParaRPr lang="en-US"/>
        </a:p>
      </dgm:t>
    </dgm:pt>
    <dgm:pt modelId="{99F7EAAB-ABDF-43D7-8DB3-CD98D3F5208E}" type="sibTrans" cxnId="{424F95EE-FC07-412C-BF5A-8186CBB442BF}">
      <dgm:prSet/>
      <dgm:spPr/>
      <dgm:t>
        <a:bodyPr/>
        <a:lstStyle/>
        <a:p>
          <a:endParaRPr lang="en-US"/>
        </a:p>
      </dgm:t>
    </dgm:pt>
    <dgm:pt modelId="{A5522DA1-076A-4FAA-9493-1AFB090E4E9D}">
      <dgm:prSet/>
      <dgm:spPr/>
      <dgm:t>
        <a:bodyPr/>
        <a:lstStyle/>
        <a:p>
          <a:r>
            <a:rPr lang="en-US"/>
            <a:t>KSB Addressed to Company’s Development</a:t>
          </a:r>
        </a:p>
      </dgm:t>
    </dgm:pt>
    <dgm:pt modelId="{A03F8941-AE95-4304-9CF3-8FBD3138BBFA}" type="parTrans" cxnId="{5D12FA49-F967-4892-9194-115E00E55C0C}">
      <dgm:prSet/>
      <dgm:spPr/>
      <dgm:t>
        <a:bodyPr/>
        <a:lstStyle/>
        <a:p>
          <a:endParaRPr lang="en-US"/>
        </a:p>
      </dgm:t>
    </dgm:pt>
    <dgm:pt modelId="{BE21E6D7-1F2A-4C53-A3D7-ECAC325059AF}" type="sibTrans" cxnId="{5D12FA49-F967-4892-9194-115E00E55C0C}">
      <dgm:prSet/>
      <dgm:spPr/>
      <dgm:t>
        <a:bodyPr/>
        <a:lstStyle/>
        <a:p>
          <a:endParaRPr lang="en-US"/>
        </a:p>
      </dgm:t>
    </dgm:pt>
    <dgm:pt modelId="{17E5A906-2ED7-4A66-AB75-3979F243A406}">
      <dgm:prSet/>
      <dgm:spPr/>
      <dgm:t>
        <a:bodyPr/>
        <a:lstStyle/>
        <a:p>
          <a:r>
            <a:rPr lang="en-US"/>
            <a:t>Performance Management Cycle</a:t>
          </a:r>
        </a:p>
      </dgm:t>
    </dgm:pt>
    <dgm:pt modelId="{9EC14336-840A-43C6-85C9-0AC2AEF3C608}" type="parTrans" cxnId="{D7618DFF-BBC7-4DAD-9867-2A9CE8672955}">
      <dgm:prSet/>
      <dgm:spPr/>
      <dgm:t>
        <a:bodyPr/>
        <a:lstStyle/>
        <a:p>
          <a:endParaRPr lang="en-US"/>
        </a:p>
      </dgm:t>
    </dgm:pt>
    <dgm:pt modelId="{F2FDAFE8-9011-4CDE-BCC5-690ABC0ABBB4}" type="sibTrans" cxnId="{D7618DFF-BBC7-4DAD-9867-2A9CE8672955}">
      <dgm:prSet/>
      <dgm:spPr/>
      <dgm:t>
        <a:bodyPr/>
        <a:lstStyle/>
        <a:p>
          <a:endParaRPr lang="en-US"/>
        </a:p>
      </dgm:t>
    </dgm:pt>
    <dgm:pt modelId="{47AECDA5-4231-43DA-AED1-6B572DE4F958}">
      <dgm:prSet/>
      <dgm:spPr/>
      <dgm:t>
        <a:bodyPr/>
        <a:lstStyle/>
        <a:p>
          <a:r>
            <a:rPr lang="en-US"/>
            <a:t>SWOT Analysis and Skills Audit</a:t>
          </a:r>
        </a:p>
      </dgm:t>
    </dgm:pt>
    <dgm:pt modelId="{15034AF0-7FD9-4107-98BD-60292A708B0C}" type="parTrans" cxnId="{8EE110E9-C148-4E2B-8348-880EFA598121}">
      <dgm:prSet/>
      <dgm:spPr/>
      <dgm:t>
        <a:bodyPr/>
        <a:lstStyle/>
        <a:p>
          <a:endParaRPr lang="en-US"/>
        </a:p>
      </dgm:t>
    </dgm:pt>
    <dgm:pt modelId="{BA9DC7E1-9DCC-4186-83BC-B966ECD66BAA}" type="sibTrans" cxnId="{8EE110E9-C148-4E2B-8348-880EFA598121}">
      <dgm:prSet/>
      <dgm:spPr/>
      <dgm:t>
        <a:bodyPr/>
        <a:lstStyle/>
        <a:p>
          <a:endParaRPr lang="en-US"/>
        </a:p>
      </dgm:t>
    </dgm:pt>
    <dgm:pt modelId="{40324288-B37A-47E6-884E-B877F3AC0191}">
      <dgm:prSet/>
      <dgm:spPr/>
      <dgm:t>
        <a:bodyPr/>
        <a:lstStyle/>
        <a:p>
          <a:r>
            <a:rPr lang="en-US"/>
            <a:t>Benefits Of Training </a:t>
          </a:r>
        </a:p>
      </dgm:t>
    </dgm:pt>
    <dgm:pt modelId="{7F90A418-4ED1-43B9-90E0-CBA57678AAF2}" type="parTrans" cxnId="{80DE3B81-A79B-4564-9E86-F622854EBF16}">
      <dgm:prSet/>
      <dgm:spPr/>
      <dgm:t>
        <a:bodyPr/>
        <a:lstStyle/>
        <a:p>
          <a:endParaRPr lang="en-US"/>
        </a:p>
      </dgm:t>
    </dgm:pt>
    <dgm:pt modelId="{0F7BB533-54CC-47EB-9925-952B4F4D54A3}" type="sibTrans" cxnId="{80DE3B81-A79B-4564-9E86-F622854EBF16}">
      <dgm:prSet/>
      <dgm:spPr/>
      <dgm:t>
        <a:bodyPr/>
        <a:lstStyle/>
        <a:p>
          <a:endParaRPr lang="en-US"/>
        </a:p>
      </dgm:t>
    </dgm:pt>
    <dgm:pt modelId="{199E74E1-E6E1-45FD-A959-E660CF58F558}">
      <dgm:prSet/>
      <dgm:spPr/>
      <dgm:t>
        <a:bodyPr/>
        <a:lstStyle/>
        <a:p>
          <a:r>
            <a:rPr lang="en-US"/>
            <a:t>Conclusion</a:t>
          </a:r>
        </a:p>
      </dgm:t>
    </dgm:pt>
    <dgm:pt modelId="{C7503357-C80F-4942-8F57-B2846D55F596}" type="parTrans" cxnId="{C3A75F7F-84D0-40DA-AA67-4F700CE0BAAF}">
      <dgm:prSet/>
      <dgm:spPr/>
      <dgm:t>
        <a:bodyPr/>
        <a:lstStyle/>
        <a:p>
          <a:endParaRPr lang="en-US"/>
        </a:p>
      </dgm:t>
    </dgm:pt>
    <dgm:pt modelId="{DD0C71D5-C23E-40EF-A806-DF8EA76D5A3C}" type="sibTrans" cxnId="{C3A75F7F-84D0-40DA-AA67-4F700CE0BAAF}">
      <dgm:prSet/>
      <dgm:spPr/>
      <dgm:t>
        <a:bodyPr/>
        <a:lstStyle/>
        <a:p>
          <a:endParaRPr lang="en-US"/>
        </a:p>
      </dgm:t>
    </dgm:pt>
    <dgm:pt modelId="{9EF58D4E-1F9E-4925-9B67-DC4375F93D88}">
      <dgm:prSet/>
      <dgm:spPr/>
      <dgm:t>
        <a:bodyPr/>
        <a:lstStyle/>
        <a:p>
          <a:r>
            <a:rPr lang="en-US"/>
            <a:t>Refferences + Appendix C</a:t>
          </a:r>
        </a:p>
      </dgm:t>
    </dgm:pt>
    <dgm:pt modelId="{75296ECB-995C-40CC-9E40-B2ABD1A5D743}" type="parTrans" cxnId="{039DD9D9-1778-44D4-8412-FF9B5A380291}">
      <dgm:prSet/>
      <dgm:spPr/>
      <dgm:t>
        <a:bodyPr/>
        <a:lstStyle/>
        <a:p>
          <a:endParaRPr lang="en-US"/>
        </a:p>
      </dgm:t>
    </dgm:pt>
    <dgm:pt modelId="{C2D39574-F2F9-4163-9DDD-A4792F95CEF8}" type="sibTrans" cxnId="{039DD9D9-1778-44D4-8412-FF9B5A380291}">
      <dgm:prSet/>
      <dgm:spPr/>
      <dgm:t>
        <a:bodyPr/>
        <a:lstStyle/>
        <a:p>
          <a:endParaRPr lang="en-US"/>
        </a:p>
      </dgm:t>
    </dgm:pt>
    <dgm:pt modelId="{2CD9329B-AE83-CD42-9D63-86E32A2F11D6}" type="pres">
      <dgm:prSet presAssocID="{BF089D5C-8532-41A5-A6FD-FBDD61C14C8A}" presName="vert0" presStyleCnt="0">
        <dgm:presLayoutVars>
          <dgm:dir/>
          <dgm:animOne val="branch"/>
          <dgm:animLvl val="lvl"/>
        </dgm:presLayoutVars>
      </dgm:prSet>
      <dgm:spPr/>
    </dgm:pt>
    <dgm:pt modelId="{2106B6DE-85E7-1B46-8C65-D632924002C2}" type="pres">
      <dgm:prSet presAssocID="{464822C5-04B8-46D2-99EE-178BADD4F921}" presName="thickLine" presStyleLbl="alignNode1" presStyleIdx="0" presStyleCnt="8"/>
      <dgm:spPr/>
    </dgm:pt>
    <dgm:pt modelId="{31A7656E-F6C2-6446-BF2D-28DE4A7BB0D9}" type="pres">
      <dgm:prSet presAssocID="{464822C5-04B8-46D2-99EE-178BADD4F921}" presName="horz1" presStyleCnt="0"/>
      <dgm:spPr/>
    </dgm:pt>
    <dgm:pt modelId="{FF447239-61BC-2749-BBFB-F85A1090E9D6}" type="pres">
      <dgm:prSet presAssocID="{464822C5-04B8-46D2-99EE-178BADD4F921}" presName="tx1" presStyleLbl="revTx" presStyleIdx="0" presStyleCnt="8"/>
      <dgm:spPr/>
    </dgm:pt>
    <dgm:pt modelId="{591BD35E-41E0-E846-81A0-1BCA545993F5}" type="pres">
      <dgm:prSet presAssocID="{464822C5-04B8-46D2-99EE-178BADD4F921}" presName="vert1" presStyleCnt="0"/>
      <dgm:spPr/>
    </dgm:pt>
    <dgm:pt modelId="{A30655E0-90A2-2A4E-996F-9E016F10931E}" type="pres">
      <dgm:prSet presAssocID="{50754F20-9298-4F94-8386-EAA1EA5FFE5F}" presName="thickLine" presStyleLbl="alignNode1" presStyleIdx="1" presStyleCnt="8"/>
      <dgm:spPr/>
    </dgm:pt>
    <dgm:pt modelId="{69FF85DC-8BCE-9B4C-B99D-953E5CCDB9E6}" type="pres">
      <dgm:prSet presAssocID="{50754F20-9298-4F94-8386-EAA1EA5FFE5F}" presName="horz1" presStyleCnt="0"/>
      <dgm:spPr/>
    </dgm:pt>
    <dgm:pt modelId="{0F7846DE-1D7A-4243-91A6-9554CF0D08F3}" type="pres">
      <dgm:prSet presAssocID="{50754F20-9298-4F94-8386-EAA1EA5FFE5F}" presName="tx1" presStyleLbl="revTx" presStyleIdx="1" presStyleCnt="8"/>
      <dgm:spPr/>
    </dgm:pt>
    <dgm:pt modelId="{57BD2CC2-940C-9E41-9C20-2E1BBDD026DC}" type="pres">
      <dgm:prSet presAssocID="{50754F20-9298-4F94-8386-EAA1EA5FFE5F}" presName="vert1" presStyleCnt="0"/>
      <dgm:spPr/>
    </dgm:pt>
    <dgm:pt modelId="{A277DA40-C4D7-0A4F-BE95-DBC099433CA9}" type="pres">
      <dgm:prSet presAssocID="{A5522DA1-076A-4FAA-9493-1AFB090E4E9D}" presName="thickLine" presStyleLbl="alignNode1" presStyleIdx="2" presStyleCnt="8"/>
      <dgm:spPr/>
    </dgm:pt>
    <dgm:pt modelId="{D3AF899E-8213-1040-B93D-C35A11BD05AD}" type="pres">
      <dgm:prSet presAssocID="{A5522DA1-076A-4FAA-9493-1AFB090E4E9D}" presName="horz1" presStyleCnt="0"/>
      <dgm:spPr/>
    </dgm:pt>
    <dgm:pt modelId="{C091C2A2-3FAA-6746-8F83-411DD714D80A}" type="pres">
      <dgm:prSet presAssocID="{A5522DA1-076A-4FAA-9493-1AFB090E4E9D}" presName="tx1" presStyleLbl="revTx" presStyleIdx="2" presStyleCnt="8"/>
      <dgm:spPr/>
    </dgm:pt>
    <dgm:pt modelId="{7B8F4BEA-0A3A-A244-887F-6A70478A2EB5}" type="pres">
      <dgm:prSet presAssocID="{A5522DA1-076A-4FAA-9493-1AFB090E4E9D}" presName="vert1" presStyleCnt="0"/>
      <dgm:spPr/>
    </dgm:pt>
    <dgm:pt modelId="{4C26A707-085F-6245-97B3-35BBDAC37E86}" type="pres">
      <dgm:prSet presAssocID="{17E5A906-2ED7-4A66-AB75-3979F243A406}" presName="thickLine" presStyleLbl="alignNode1" presStyleIdx="3" presStyleCnt="8"/>
      <dgm:spPr/>
    </dgm:pt>
    <dgm:pt modelId="{6F482960-712B-1D43-82DA-ADE83AC48633}" type="pres">
      <dgm:prSet presAssocID="{17E5A906-2ED7-4A66-AB75-3979F243A406}" presName="horz1" presStyleCnt="0"/>
      <dgm:spPr/>
    </dgm:pt>
    <dgm:pt modelId="{FEFB8A62-1637-F949-8734-BA0FB5422DFD}" type="pres">
      <dgm:prSet presAssocID="{17E5A906-2ED7-4A66-AB75-3979F243A406}" presName="tx1" presStyleLbl="revTx" presStyleIdx="3" presStyleCnt="8"/>
      <dgm:spPr/>
    </dgm:pt>
    <dgm:pt modelId="{57F5D6B2-5100-284E-9CF2-0861FEB507D2}" type="pres">
      <dgm:prSet presAssocID="{17E5A906-2ED7-4A66-AB75-3979F243A406}" presName="vert1" presStyleCnt="0"/>
      <dgm:spPr/>
    </dgm:pt>
    <dgm:pt modelId="{721CF84A-174B-FB48-9E92-5766AEC4A2D2}" type="pres">
      <dgm:prSet presAssocID="{47AECDA5-4231-43DA-AED1-6B572DE4F958}" presName="thickLine" presStyleLbl="alignNode1" presStyleIdx="4" presStyleCnt="8"/>
      <dgm:spPr/>
    </dgm:pt>
    <dgm:pt modelId="{332D9D70-B10A-1443-BA95-202DD7BB749F}" type="pres">
      <dgm:prSet presAssocID="{47AECDA5-4231-43DA-AED1-6B572DE4F958}" presName="horz1" presStyleCnt="0"/>
      <dgm:spPr/>
    </dgm:pt>
    <dgm:pt modelId="{62B99777-0F57-6B4B-9E93-86BD3F63F3D8}" type="pres">
      <dgm:prSet presAssocID="{47AECDA5-4231-43DA-AED1-6B572DE4F958}" presName="tx1" presStyleLbl="revTx" presStyleIdx="4" presStyleCnt="8"/>
      <dgm:spPr/>
    </dgm:pt>
    <dgm:pt modelId="{66D3E367-2438-754D-98A2-E6675A69AECB}" type="pres">
      <dgm:prSet presAssocID="{47AECDA5-4231-43DA-AED1-6B572DE4F958}" presName="vert1" presStyleCnt="0"/>
      <dgm:spPr/>
    </dgm:pt>
    <dgm:pt modelId="{58D0EB88-F95A-C74B-B2F7-EDA9EDC90F1E}" type="pres">
      <dgm:prSet presAssocID="{40324288-B37A-47E6-884E-B877F3AC0191}" presName="thickLine" presStyleLbl="alignNode1" presStyleIdx="5" presStyleCnt="8"/>
      <dgm:spPr/>
    </dgm:pt>
    <dgm:pt modelId="{671BC777-42B8-4E4F-BAA7-2C0DC9253AB6}" type="pres">
      <dgm:prSet presAssocID="{40324288-B37A-47E6-884E-B877F3AC0191}" presName="horz1" presStyleCnt="0"/>
      <dgm:spPr/>
    </dgm:pt>
    <dgm:pt modelId="{B1B9F452-80FB-D84C-A2C4-45218A73FBCE}" type="pres">
      <dgm:prSet presAssocID="{40324288-B37A-47E6-884E-B877F3AC0191}" presName="tx1" presStyleLbl="revTx" presStyleIdx="5" presStyleCnt="8"/>
      <dgm:spPr/>
    </dgm:pt>
    <dgm:pt modelId="{758200E4-1159-9441-8BE2-A306785205C2}" type="pres">
      <dgm:prSet presAssocID="{40324288-B37A-47E6-884E-B877F3AC0191}" presName="vert1" presStyleCnt="0"/>
      <dgm:spPr/>
    </dgm:pt>
    <dgm:pt modelId="{2037F5BB-FB86-374F-B6CA-C8864ABDFC5B}" type="pres">
      <dgm:prSet presAssocID="{199E74E1-E6E1-45FD-A959-E660CF58F558}" presName="thickLine" presStyleLbl="alignNode1" presStyleIdx="6" presStyleCnt="8"/>
      <dgm:spPr/>
    </dgm:pt>
    <dgm:pt modelId="{22BCC12E-EAED-3841-A75D-C17CA9AEB151}" type="pres">
      <dgm:prSet presAssocID="{199E74E1-E6E1-45FD-A959-E660CF58F558}" presName="horz1" presStyleCnt="0"/>
      <dgm:spPr/>
    </dgm:pt>
    <dgm:pt modelId="{7DB49DE7-D701-C943-A852-9A2DA0C56840}" type="pres">
      <dgm:prSet presAssocID="{199E74E1-E6E1-45FD-A959-E660CF58F558}" presName="tx1" presStyleLbl="revTx" presStyleIdx="6" presStyleCnt="8"/>
      <dgm:spPr/>
    </dgm:pt>
    <dgm:pt modelId="{E697C117-BDD6-114E-90DA-6368FF58F29F}" type="pres">
      <dgm:prSet presAssocID="{199E74E1-E6E1-45FD-A959-E660CF58F558}" presName="vert1" presStyleCnt="0"/>
      <dgm:spPr/>
    </dgm:pt>
    <dgm:pt modelId="{40AB79BA-DBCE-0B4B-A77E-D9F786A514CA}" type="pres">
      <dgm:prSet presAssocID="{9EF58D4E-1F9E-4925-9B67-DC4375F93D88}" presName="thickLine" presStyleLbl="alignNode1" presStyleIdx="7" presStyleCnt="8"/>
      <dgm:spPr/>
    </dgm:pt>
    <dgm:pt modelId="{CCE9AF88-2451-FC46-964F-02E9C0A4B3E7}" type="pres">
      <dgm:prSet presAssocID="{9EF58D4E-1F9E-4925-9B67-DC4375F93D88}" presName="horz1" presStyleCnt="0"/>
      <dgm:spPr/>
    </dgm:pt>
    <dgm:pt modelId="{5833E7C9-86DC-4445-80DA-AC3F896C4F57}" type="pres">
      <dgm:prSet presAssocID="{9EF58D4E-1F9E-4925-9B67-DC4375F93D88}" presName="tx1" presStyleLbl="revTx" presStyleIdx="7" presStyleCnt="8"/>
      <dgm:spPr/>
    </dgm:pt>
    <dgm:pt modelId="{7A791855-1BF1-3541-860B-11010E320D08}" type="pres">
      <dgm:prSet presAssocID="{9EF58D4E-1F9E-4925-9B67-DC4375F93D88}" presName="vert1" presStyleCnt="0"/>
      <dgm:spPr/>
    </dgm:pt>
  </dgm:ptLst>
  <dgm:cxnLst>
    <dgm:cxn modelId="{031BB803-BE05-034A-B159-5B2B656D9429}" type="presOf" srcId="{9EF58D4E-1F9E-4925-9B67-DC4375F93D88}" destId="{5833E7C9-86DC-4445-80DA-AC3F896C4F57}" srcOrd="0" destOrd="0" presId="urn:microsoft.com/office/officeart/2008/layout/LinedList"/>
    <dgm:cxn modelId="{ABB54813-E56D-9D49-B637-25570FAF4C23}" type="presOf" srcId="{199E74E1-E6E1-45FD-A959-E660CF58F558}" destId="{7DB49DE7-D701-C943-A852-9A2DA0C56840}" srcOrd="0" destOrd="0" presId="urn:microsoft.com/office/officeart/2008/layout/LinedList"/>
    <dgm:cxn modelId="{49B7BA46-A7A7-E148-A10D-7A841F51FC14}" type="presOf" srcId="{17E5A906-2ED7-4A66-AB75-3979F243A406}" destId="{FEFB8A62-1637-F949-8734-BA0FB5422DFD}" srcOrd="0" destOrd="0" presId="urn:microsoft.com/office/officeart/2008/layout/LinedList"/>
    <dgm:cxn modelId="{5D12FA49-F967-4892-9194-115E00E55C0C}" srcId="{BF089D5C-8532-41A5-A6FD-FBDD61C14C8A}" destId="{A5522DA1-076A-4FAA-9493-1AFB090E4E9D}" srcOrd="2" destOrd="0" parTransId="{A03F8941-AE95-4304-9CF3-8FBD3138BBFA}" sibTransId="{BE21E6D7-1F2A-4C53-A3D7-ECAC325059AF}"/>
    <dgm:cxn modelId="{A129BE55-18AC-4A43-9959-0C86DC3C74FC}" srcId="{BF089D5C-8532-41A5-A6FD-FBDD61C14C8A}" destId="{464822C5-04B8-46D2-99EE-178BADD4F921}" srcOrd="0" destOrd="0" parTransId="{A1B3BBBD-A820-4D84-BF9A-F6C690E5E02C}" sibTransId="{B294C587-8C42-46B7-AC6E-BCCE64FF4C13}"/>
    <dgm:cxn modelId="{B8DCDE5A-4564-DD48-AB64-4F67C6591BF8}" type="presOf" srcId="{BF089D5C-8532-41A5-A6FD-FBDD61C14C8A}" destId="{2CD9329B-AE83-CD42-9D63-86E32A2F11D6}" srcOrd="0" destOrd="0" presId="urn:microsoft.com/office/officeart/2008/layout/LinedList"/>
    <dgm:cxn modelId="{B7A6966C-66CB-D549-81DF-AC480B866A48}" type="presOf" srcId="{464822C5-04B8-46D2-99EE-178BADD4F921}" destId="{FF447239-61BC-2749-BBFB-F85A1090E9D6}" srcOrd="0" destOrd="0" presId="urn:microsoft.com/office/officeart/2008/layout/LinedList"/>
    <dgm:cxn modelId="{C3A75F7F-84D0-40DA-AA67-4F700CE0BAAF}" srcId="{BF089D5C-8532-41A5-A6FD-FBDD61C14C8A}" destId="{199E74E1-E6E1-45FD-A959-E660CF58F558}" srcOrd="6" destOrd="0" parTransId="{C7503357-C80F-4942-8F57-B2846D55F596}" sibTransId="{DD0C71D5-C23E-40EF-A806-DF8EA76D5A3C}"/>
    <dgm:cxn modelId="{80DE3B81-A79B-4564-9E86-F622854EBF16}" srcId="{BF089D5C-8532-41A5-A6FD-FBDD61C14C8A}" destId="{40324288-B37A-47E6-884E-B877F3AC0191}" srcOrd="5" destOrd="0" parTransId="{7F90A418-4ED1-43B9-90E0-CBA57678AAF2}" sibTransId="{0F7BB533-54CC-47EB-9925-952B4F4D54A3}"/>
    <dgm:cxn modelId="{C3F5EB90-EFF2-9941-A741-B5F2859B2CCA}" type="presOf" srcId="{A5522DA1-076A-4FAA-9493-1AFB090E4E9D}" destId="{C091C2A2-3FAA-6746-8F83-411DD714D80A}" srcOrd="0" destOrd="0" presId="urn:microsoft.com/office/officeart/2008/layout/LinedList"/>
    <dgm:cxn modelId="{2149F6D6-067A-A94F-8D6E-C82E6E286130}" type="presOf" srcId="{47AECDA5-4231-43DA-AED1-6B572DE4F958}" destId="{62B99777-0F57-6B4B-9E93-86BD3F63F3D8}" srcOrd="0" destOrd="0" presId="urn:microsoft.com/office/officeart/2008/layout/LinedList"/>
    <dgm:cxn modelId="{039DD9D9-1778-44D4-8412-FF9B5A380291}" srcId="{BF089D5C-8532-41A5-A6FD-FBDD61C14C8A}" destId="{9EF58D4E-1F9E-4925-9B67-DC4375F93D88}" srcOrd="7" destOrd="0" parTransId="{75296ECB-995C-40CC-9E40-B2ABD1A5D743}" sibTransId="{C2D39574-F2F9-4163-9DDD-A4792F95CEF8}"/>
    <dgm:cxn modelId="{8EE110E9-C148-4E2B-8348-880EFA598121}" srcId="{BF089D5C-8532-41A5-A6FD-FBDD61C14C8A}" destId="{47AECDA5-4231-43DA-AED1-6B572DE4F958}" srcOrd="4" destOrd="0" parTransId="{15034AF0-7FD9-4107-98BD-60292A708B0C}" sibTransId="{BA9DC7E1-9DCC-4186-83BC-B966ECD66BAA}"/>
    <dgm:cxn modelId="{424F95EE-FC07-412C-BF5A-8186CBB442BF}" srcId="{BF089D5C-8532-41A5-A6FD-FBDD61C14C8A}" destId="{50754F20-9298-4F94-8386-EAA1EA5FFE5F}" srcOrd="1" destOrd="0" parTransId="{E3206A29-4F2A-4E0D-9016-FAEEC18AD0E5}" sibTransId="{99F7EAAB-ABDF-43D7-8DB3-CD98D3F5208E}"/>
    <dgm:cxn modelId="{6F1C4DF4-8455-C34B-9840-A075362D848D}" type="presOf" srcId="{40324288-B37A-47E6-884E-B877F3AC0191}" destId="{B1B9F452-80FB-D84C-A2C4-45218A73FBCE}" srcOrd="0" destOrd="0" presId="urn:microsoft.com/office/officeart/2008/layout/LinedList"/>
    <dgm:cxn modelId="{1A8E54FD-91FD-D949-8109-AD7A99B929F1}" type="presOf" srcId="{50754F20-9298-4F94-8386-EAA1EA5FFE5F}" destId="{0F7846DE-1D7A-4243-91A6-9554CF0D08F3}" srcOrd="0" destOrd="0" presId="urn:microsoft.com/office/officeart/2008/layout/LinedList"/>
    <dgm:cxn modelId="{D7618DFF-BBC7-4DAD-9867-2A9CE8672955}" srcId="{BF089D5C-8532-41A5-A6FD-FBDD61C14C8A}" destId="{17E5A906-2ED7-4A66-AB75-3979F243A406}" srcOrd="3" destOrd="0" parTransId="{9EC14336-840A-43C6-85C9-0AC2AEF3C608}" sibTransId="{F2FDAFE8-9011-4CDE-BCC5-690ABC0ABBB4}"/>
    <dgm:cxn modelId="{F33ED43C-BF33-E34B-B87B-EC8038F87305}" type="presParOf" srcId="{2CD9329B-AE83-CD42-9D63-86E32A2F11D6}" destId="{2106B6DE-85E7-1B46-8C65-D632924002C2}" srcOrd="0" destOrd="0" presId="urn:microsoft.com/office/officeart/2008/layout/LinedList"/>
    <dgm:cxn modelId="{4D55FD95-5060-CF42-9568-785A0FDF2942}" type="presParOf" srcId="{2CD9329B-AE83-CD42-9D63-86E32A2F11D6}" destId="{31A7656E-F6C2-6446-BF2D-28DE4A7BB0D9}" srcOrd="1" destOrd="0" presId="urn:microsoft.com/office/officeart/2008/layout/LinedList"/>
    <dgm:cxn modelId="{3DA20373-61F8-644B-8DF3-70355D63B8FE}" type="presParOf" srcId="{31A7656E-F6C2-6446-BF2D-28DE4A7BB0D9}" destId="{FF447239-61BC-2749-BBFB-F85A1090E9D6}" srcOrd="0" destOrd="0" presId="urn:microsoft.com/office/officeart/2008/layout/LinedList"/>
    <dgm:cxn modelId="{B37767F6-7F8B-BF4F-A5E5-A22E9230D287}" type="presParOf" srcId="{31A7656E-F6C2-6446-BF2D-28DE4A7BB0D9}" destId="{591BD35E-41E0-E846-81A0-1BCA545993F5}" srcOrd="1" destOrd="0" presId="urn:microsoft.com/office/officeart/2008/layout/LinedList"/>
    <dgm:cxn modelId="{237654B2-2C91-9848-8F18-BA822F8CE18D}" type="presParOf" srcId="{2CD9329B-AE83-CD42-9D63-86E32A2F11D6}" destId="{A30655E0-90A2-2A4E-996F-9E016F10931E}" srcOrd="2" destOrd="0" presId="urn:microsoft.com/office/officeart/2008/layout/LinedList"/>
    <dgm:cxn modelId="{F74FD0A1-FE7B-DC41-87F5-6052C6895627}" type="presParOf" srcId="{2CD9329B-AE83-CD42-9D63-86E32A2F11D6}" destId="{69FF85DC-8BCE-9B4C-B99D-953E5CCDB9E6}" srcOrd="3" destOrd="0" presId="urn:microsoft.com/office/officeart/2008/layout/LinedList"/>
    <dgm:cxn modelId="{58C27579-4523-C64E-82CA-4824BA98473E}" type="presParOf" srcId="{69FF85DC-8BCE-9B4C-B99D-953E5CCDB9E6}" destId="{0F7846DE-1D7A-4243-91A6-9554CF0D08F3}" srcOrd="0" destOrd="0" presId="urn:microsoft.com/office/officeart/2008/layout/LinedList"/>
    <dgm:cxn modelId="{996039AE-17BF-4743-A6D0-92F3204A7A3A}" type="presParOf" srcId="{69FF85DC-8BCE-9B4C-B99D-953E5CCDB9E6}" destId="{57BD2CC2-940C-9E41-9C20-2E1BBDD026DC}" srcOrd="1" destOrd="0" presId="urn:microsoft.com/office/officeart/2008/layout/LinedList"/>
    <dgm:cxn modelId="{AF491087-C723-054D-9677-78520FAD8C8B}" type="presParOf" srcId="{2CD9329B-AE83-CD42-9D63-86E32A2F11D6}" destId="{A277DA40-C4D7-0A4F-BE95-DBC099433CA9}" srcOrd="4" destOrd="0" presId="urn:microsoft.com/office/officeart/2008/layout/LinedList"/>
    <dgm:cxn modelId="{A080B0CA-D86E-5646-AE6B-5EF4251A2B27}" type="presParOf" srcId="{2CD9329B-AE83-CD42-9D63-86E32A2F11D6}" destId="{D3AF899E-8213-1040-B93D-C35A11BD05AD}" srcOrd="5" destOrd="0" presId="urn:microsoft.com/office/officeart/2008/layout/LinedList"/>
    <dgm:cxn modelId="{6D02B1C4-534E-CD47-B39C-400C74273B80}" type="presParOf" srcId="{D3AF899E-8213-1040-B93D-C35A11BD05AD}" destId="{C091C2A2-3FAA-6746-8F83-411DD714D80A}" srcOrd="0" destOrd="0" presId="urn:microsoft.com/office/officeart/2008/layout/LinedList"/>
    <dgm:cxn modelId="{5B197E27-4C82-5745-9E70-9968980F2380}" type="presParOf" srcId="{D3AF899E-8213-1040-B93D-C35A11BD05AD}" destId="{7B8F4BEA-0A3A-A244-887F-6A70478A2EB5}" srcOrd="1" destOrd="0" presId="urn:microsoft.com/office/officeart/2008/layout/LinedList"/>
    <dgm:cxn modelId="{CF4C1E9C-E55D-214A-9A91-22F7A961A3E4}" type="presParOf" srcId="{2CD9329B-AE83-CD42-9D63-86E32A2F11D6}" destId="{4C26A707-085F-6245-97B3-35BBDAC37E86}" srcOrd="6" destOrd="0" presId="urn:microsoft.com/office/officeart/2008/layout/LinedList"/>
    <dgm:cxn modelId="{A574DDF9-F04B-3244-B4E7-67F8C65C2BB8}" type="presParOf" srcId="{2CD9329B-AE83-CD42-9D63-86E32A2F11D6}" destId="{6F482960-712B-1D43-82DA-ADE83AC48633}" srcOrd="7" destOrd="0" presId="urn:microsoft.com/office/officeart/2008/layout/LinedList"/>
    <dgm:cxn modelId="{57C45A5B-970B-D74D-BBA3-6F8922F6722A}" type="presParOf" srcId="{6F482960-712B-1D43-82DA-ADE83AC48633}" destId="{FEFB8A62-1637-F949-8734-BA0FB5422DFD}" srcOrd="0" destOrd="0" presId="urn:microsoft.com/office/officeart/2008/layout/LinedList"/>
    <dgm:cxn modelId="{04E52250-CF8D-B544-AED1-61F68F90BC38}" type="presParOf" srcId="{6F482960-712B-1D43-82DA-ADE83AC48633}" destId="{57F5D6B2-5100-284E-9CF2-0861FEB507D2}" srcOrd="1" destOrd="0" presId="urn:microsoft.com/office/officeart/2008/layout/LinedList"/>
    <dgm:cxn modelId="{9F3D97E4-BC28-7040-864C-9A420D4E01A6}" type="presParOf" srcId="{2CD9329B-AE83-CD42-9D63-86E32A2F11D6}" destId="{721CF84A-174B-FB48-9E92-5766AEC4A2D2}" srcOrd="8" destOrd="0" presId="urn:microsoft.com/office/officeart/2008/layout/LinedList"/>
    <dgm:cxn modelId="{6BC8F50A-D1E0-C94B-8EC4-E8567497432E}" type="presParOf" srcId="{2CD9329B-AE83-CD42-9D63-86E32A2F11D6}" destId="{332D9D70-B10A-1443-BA95-202DD7BB749F}" srcOrd="9" destOrd="0" presId="urn:microsoft.com/office/officeart/2008/layout/LinedList"/>
    <dgm:cxn modelId="{DFA2867E-58CC-A04D-87EA-63A59E602243}" type="presParOf" srcId="{332D9D70-B10A-1443-BA95-202DD7BB749F}" destId="{62B99777-0F57-6B4B-9E93-86BD3F63F3D8}" srcOrd="0" destOrd="0" presId="urn:microsoft.com/office/officeart/2008/layout/LinedList"/>
    <dgm:cxn modelId="{87A01E13-35CC-FA4F-8AC3-34CF316CC683}" type="presParOf" srcId="{332D9D70-B10A-1443-BA95-202DD7BB749F}" destId="{66D3E367-2438-754D-98A2-E6675A69AECB}" srcOrd="1" destOrd="0" presId="urn:microsoft.com/office/officeart/2008/layout/LinedList"/>
    <dgm:cxn modelId="{C82E97D7-CBBB-1641-B5B2-B5136C4E47B1}" type="presParOf" srcId="{2CD9329B-AE83-CD42-9D63-86E32A2F11D6}" destId="{58D0EB88-F95A-C74B-B2F7-EDA9EDC90F1E}" srcOrd="10" destOrd="0" presId="urn:microsoft.com/office/officeart/2008/layout/LinedList"/>
    <dgm:cxn modelId="{A736B5B2-A638-CF4E-B951-151EEE0503B3}" type="presParOf" srcId="{2CD9329B-AE83-CD42-9D63-86E32A2F11D6}" destId="{671BC777-42B8-4E4F-BAA7-2C0DC9253AB6}" srcOrd="11" destOrd="0" presId="urn:microsoft.com/office/officeart/2008/layout/LinedList"/>
    <dgm:cxn modelId="{644D2BD0-E66F-6244-B8C2-36D90129FA1C}" type="presParOf" srcId="{671BC777-42B8-4E4F-BAA7-2C0DC9253AB6}" destId="{B1B9F452-80FB-D84C-A2C4-45218A73FBCE}" srcOrd="0" destOrd="0" presId="urn:microsoft.com/office/officeart/2008/layout/LinedList"/>
    <dgm:cxn modelId="{D6B85A40-F0BA-1B40-B67A-F82E98706A4E}" type="presParOf" srcId="{671BC777-42B8-4E4F-BAA7-2C0DC9253AB6}" destId="{758200E4-1159-9441-8BE2-A306785205C2}" srcOrd="1" destOrd="0" presId="urn:microsoft.com/office/officeart/2008/layout/LinedList"/>
    <dgm:cxn modelId="{209DA641-5F55-A64D-8C32-5EA11575079B}" type="presParOf" srcId="{2CD9329B-AE83-CD42-9D63-86E32A2F11D6}" destId="{2037F5BB-FB86-374F-B6CA-C8864ABDFC5B}" srcOrd="12" destOrd="0" presId="urn:microsoft.com/office/officeart/2008/layout/LinedList"/>
    <dgm:cxn modelId="{433D9295-43C8-004E-9BC4-F54276B6CD62}" type="presParOf" srcId="{2CD9329B-AE83-CD42-9D63-86E32A2F11D6}" destId="{22BCC12E-EAED-3841-A75D-C17CA9AEB151}" srcOrd="13" destOrd="0" presId="urn:microsoft.com/office/officeart/2008/layout/LinedList"/>
    <dgm:cxn modelId="{A2A5A79D-1894-D24E-AC06-49D875CC8693}" type="presParOf" srcId="{22BCC12E-EAED-3841-A75D-C17CA9AEB151}" destId="{7DB49DE7-D701-C943-A852-9A2DA0C56840}" srcOrd="0" destOrd="0" presId="urn:microsoft.com/office/officeart/2008/layout/LinedList"/>
    <dgm:cxn modelId="{FDE2CB76-E459-B04C-9618-3052E0F2EBCE}" type="presParOf" srcId="{22BCC12E-EAED-3841-A75D-C17CA9AEB151}" destId="{E697C117-BDD6-114E-90DA-6368FF58F29F}" srcOrd="1" destOrd="0" presId="urn:microsoft.com/office/officeart/2008/layout/LinedList"/>
    <dgm:cxn modelId="{43020D2A-7D7D-C441-9BE3-A0F32CF1067A}" type="presParOf" srcId="{2CD9329B-AE83-CD42-9D63-86E32A2F11D6}" destId="{40AB79BA-DBCE-0B4B-A77E-D9F786A514CA}" srcOrd="14" destOrd="0" presId="urn:microsoft.com/office/officeart/2008/layout/LinedList"/>
    <dgm:cxn modelId="{DBF2A98E-7F8B-E042-8949-176E4775FB84}" type="presParOf" srcId="{2CD9329B-AE83-CD42-9D63-86E32A2F11D6}" destId="{CCE9AF88-2451-FC46-964F-02E9C0A4B3E7}" srcOrd="15" destOrd="0" presId="urn:microsoft.com/office/officeart/2008/layout/LinedList"/>
    <dgm:cxn modelId="{B3714309-726F-354B-B6DC-12CDFA763382}" type="presParOf" srcId="{CCE9AF88-2451-FC46-964F-02E9C0A4B3E7}" destId="{5833E7C9-86DC-4445-80DA-AC3F896C4F57}" srcOrd="0" destOrd="0" presId="urn:microsoft.com/office/officeart/2008/layout/LinedList"/>
    <dgm:cxn modelId="{D6C3E269-29CF-7A47-923F-616203188177}" type="presParOf" srcId="{CCE9AF88-2451-FC46-964F-02E9C0A4B3E7}" destId="{7A791855-1BF1-3541-860B-11010E320D0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C71659C-AF8A-433B-B735-5A50B199D351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C17D530A-513C-4C1A-8C30-F17F9BA75978}">
      <dgm:prSet/>
      <dgm:spPr/>
      <dgm:t>
        <a:bodyPr/>
        <a:lstStyle/>
        <a:p>
          <a:r>
            <a:rPr lang="en-US" dirty="0"/>
            <a:t>Developing an environment and experience that promotes employee engagement.</a:t>
          </a:r>
        </a:p>
      </dgm:t>
    </dgm:pt>
    <dgm:pt modelId="{9E02CA16-F251-416F-B336-3CC281E3BE19}" type="parTrans" cxnId="{1CF72930-7679-451F-AC8A-BB539C986AC6}">
      <dgm:prSet/>
      <dgm:spPr/>
      <dgm:t>
        <a:bodyPr/>
        <a:lstStyle/>
        <a:p>
          <a:endParaRPr lang="en-US"/>
        </a:p>
      </dgm:t>
    </dgm:pt>
    <dgm:pt modelId="{E5F30DA9-4925-45E6-82D4-1B8372700586}" type="sibTrans" cxnId="{1CF72930-7679-451F-AC8A-BB539C986AC6}">
      <dgm:prSet/>
      <dgm:spPr/>
      <dgm:t>
        <a:bodyPr/>
        <a:lstStyle/>
        <a:p>
          <a:endParaRPr lang="en-US"/>
        </a:p>
      </dgm:t>
    </dgm:pt>
    <dgm:pt modelId="{591C8E2F-F688-428E-A96E-5CD3D316A63D}">
      <dgm:prSet/>
      <dgm:spPr/>
      <dgm:t>
        <a:bodyPr/>
        <a:lstStyle/>
        <a:p>
          <a:r>
            <a:rPr lang="en-US"/>
            <a:t>The HR department is supposed to improve the business they support.</a:t>
          </a:r>
        </a:p>
      </dgm:t>
    </dgm:pt>
    <dgm:pt modelId="{2D0D580C-8B3F-4422-91B0-DB6BE3417DEA}" type="parTrans" cxnId="{97B174CB-3AEA-4DCB-9ADB-F232E6B7487A}">
      <dgm:prSet/>
      <dgm:spPr/>
      <dgm:t>
        <a:bodyPr/>
        <a:lstStyle/>
        <a:p>
          <a:endParaRPr lang="en-US"/>
        </a:p>
      </dgm:t>
    </dgm:pt>
    <dgm:pt modelId="{0B996DD9-B408-4F88-87FE-8CE978CBA6A2}" type="sibTrans" cxnId="{97B174CB-3AEA-4DCB-9ADB-F232E6B7487A}">
      <dgm:prSet/>
      <dgm:spPr/>
      <dgm:t>
        <a:bodyPr/>
        <a:lstStyle/>
        <a:p>
          <a:endParaRPr lang="en-US"/>
        </a:p>
      </dgm:t>
    </dgm:pt>
    <dgm:pt modelId="{2B901330-DD4A-494E-A5AF-C3929A7EBABA}">
      <dgm:prSet/>
      <dgm:spPr/>
      <dgm:t>
        <a:bodyPr/>
        <a:lstStyle/>
        <a:p>
          <a:r>
            <a:rPr lang="en-US" dirty="0"/>
            <a:t>Advise and apply polices relating to the </a:t>
          </a:r>
          <a:r>
            <a:rPr lang="en-US" dirty="0" err="1"/>
            <a:t>organisation</a:t>
          </a:r>
          <a:r>
            <a:rPr lang="en-US" dirty="0"/>
            <a:t> and staff in this organization. </a:t>
          </a:r>
        </a:p>
      </dgm:t>
    </dgm:pt>
    <dgm:pt modelId="{FEF033E5-2ADD-4DAD-B091-5790ADCCAE4C}" type="sibTrans" cxnId="{4123FC5E-BB3B-4ED7-8560-25A1FC514815}">
      <dgm:prSet/>
      <dgm:spPr/>
      <dgm:t>
        <a:bodyPr/>
        <a:lstStyle/>
        <a:p>
          <a:endParaRPr lang="en-US"/>
        </a:p>
      </dgm:t>
    </dgm:pt>
    <dgm:pt modelId="{988662A0-6B5D-467D-895B-CF9507BB5A84}" type="parTrans" cxnId="{4123FC5E-BB3B-4ED7-8560-25A1FC514815}">
      <dgm:prSet/>
      <dgm:spPr/>
      <dgm:t>
        <a:bodyPr/>
        <a:lstStyle/>
        <a:p>
          <a:endParaRPr lang="en-US"/>
        </a:p>
      </dgm:t>
    </dgm:pt>
    <dgm:pt modelId="{DAA22F64-F4E1-2844-AF44-5BDB3A7E44F7}" type="pres">
      <dgm:prSet presAssocID="{1C71659C-AF8A-433B-B735-5A50B199D351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C9DC7863-3468-AA40-9E52-02BC9ED9499E}" type="pres">
      <dgm:prSet presAssocID="{2B901330-DD4A-494E-A5AF-C3929A7EBABA}" presName="hierRoot1" presStyleCnt="0"/>
      <dgm:spPr/>
    </dgm:pt>
    <dgm:pt modelId="{DE0E9321-522C-4B40-818E-9B6092C4D60A}" type="pres">
      <dgm:prSet presAssocID="{2B901330-DD4A-494E-A5AF-C3929A7EBABA}" presName="composite" presStyleCnt="0"/>
      <dgm:spPr/>
    </dgm:pt>
    <dgm:pt modelId="{1A1893EA-94B1-D745-8E73-1FAAB0B850FB}" type="pres">
      <dgm:prSet presAssocID="{2B901330-DD4A-494E-A5AF-C3929A7EBABA}" presName="background" presStyleLbl="node0" presStyleIdx="0" presStyleCnt="3"/>
      <dgm:spPr/>
    </dgm:pt>
    <dgm:pt modelId="{67723F5B-C86B-8A49-97EB-5F5339E1F53C}" type="pres">
      <dgm:prSet presAssocID="{2B901330-DD4A-494E-A5AF-C3929A7EBABA}" presName="text" presStyleLbl="fgAcc0" presStyleIdx="0" presStyleCnt="3">
        <dgm:presLayoutVars>
          <dgm:chPref val="3"/>
        </dgm:presLayoutVars>
      </dgm:prSet>
      <dgm:spPr/>
    </dgm:pt>
    <dgm:pt modelId="{1B3AA971-EAB7-B649-B730-5EEF36AC47FE}" type="pres">
      <dgm:prSet presAssocID="{2B901330-DD4A-494E-A5AF-C3929A7EBABA}" presName="hierChild2" presStyleCnt="0"/>
      <dgm:spPr/>
    </dgm:pt>
    <dgm:pt modelId="{DC14930E-1525-DB4B-AC9B-B2339A7D5412}" type="pres">
      <dgm:prSet presAssocID="{C17D530A-513C-4C1A-8C30-F17F9BA75978}" presName="hierRoot1" presStyleCnt="0"/>
      <dgm:spPr/>
    </dgm:pt>
    <dgm:pt modelId="{882DB33D-D37F-474A-A520-0DE11B94901F}" type="pres">
      <dgm:prSet presAssocID="{C17D530A-513C-4C1A-8C30-F17F9BA75978}" presName="composite" presStyleCnt="0"/>
      <dgm:spPr/>
    </dgm:pt>
    <dgm:pt modelId="{E3F5C5BE-7F84-4B4B-B150-19F62339C700}" type="pres">
      <dgm:prSet presAssocID="{C17D530A-513C-4C1A-8C30-F17F9BA75978}" presName="background" presStyleLbl="node0" presStyleIdx="1" presStyleCnt="3"/>
      <dgm:spPr/>
    </dgm:pt>
    <dgm:pt modelId="{7A9048CA-A423-CB4B-8227-A0C41CADCF2A}" type="pres">
      <dgm:prSet presAssocID="{C17D530A-513C-4C1A-8C30-F17F9BA75978}" presName="text" presStyleLbl="fgAcc0" presStyleIdx="1" presStyleCnt="3">
        <dgm:presLayoutVars>
          <dgm:chPref val="3"/>
        </dgm:presLayoutVars>
      </dgm:prSet>
      <dgm:spPr/>
    </dgm:pt>
    <dgm:pt modelId="{4A29E690-B007-1A47-9A1C-EDAF392FB506}" type="pres">
      <dgm:prSet presAssocID="{C17D530A-513C-4C1A-8C30-F17F9BA75978}" presName="hierChild2" presStyleCnt="0"/>
      <dgm:spPr/>
    </dgm:pt>
    <dgm:pt modelId="{67CF378B-B53C-E845-A2D5-05DE46297688}" type="pres">
      <dgm:prSet presAssocID="{591C8E2F-F688-428E-A96E-5CD3D316A63D}" presName="hierRoot1" presStyleCnt="0"/>
      <dgm:spPr/>
    </dgm:pt>
    <dgm:pt modelId="{CB5B0B22-0373-2F4B-9559-DDCA49F98C54}" type="pres">
      <dgm:prSet presAssocID="{591C8E2F-F688-428E-A96E-5CD3D316A63D}" presName="composite" presStyleCnt="0"/>
      <dgm:spPr/>
    </dgm:pt>
    <dgm:pt modelId="{C2D891C1-4865-9A4A-B08F-1D3BC1DDD569}" type="pres">
      <dgm:prSet presAssocID="{591C8E2F-F688-428E-A96E-5CD3D316A63D}" presName="background" presStyleLbl="node0" presStyleIdx="2" presStyleCnt="3"/>
      <dgm:spPr/>
    </dgm:pt>
    <dgm:pt modelId="{DAF89F2D-51FA-3D48-9E16-79AF2B298DA0}" type="pres">
      <dgm:prSet presAssocID="{591C8E2F-F688-428E-A96E-5CD3D316A63D}" presName="text" presStyleLbl="fgAcc0" presStyleIdx="2" presStyleCnt="3">
        <dgm:presLayoutVars>
          <dgm:chPref val="3"/>
        </dgm:presLayoutVars>
      </dgm:prSet>
      <dgm:spPr/>
    </dgm:pt>
    <dgm:pt modelId="{26F1D124-C0C2-1642-9AD8-3811EE8D0A1D}" type="pres">
      <dgm:prSet presAssocID="{591C8E2F-F688-428E-A96E-5CD3D316A63D}" presName="hierChild2" presStyleCnt="0"/>
      <dgm:spPr/>
    </dgm:pt>
  </dgm:ptLst>
  <dgm:cxnLst>
    <dgm:cxn modelId="{1CF72930-7679-451F-AC8A-BB539C986AC6}" srcId="{1C71659C-AF8A-433B-B735-5A50B199D351}" destId="{C17D530A-513C-4C1A-8C30-F17F9BA75978}" srcOrd="1" destOrd="0" parTransId="{9E02CA16-F251-416F-B336-3CC281E3BE19}" sibTransId="{E5F30DA9-4925-45E6-82D4-1B8372700586}"/>
    <dgm:cxn modelId="{8695034E-F950-3843-ACD8-26E62A0A9AD8}" type="presOf" srcId="{C17D530A-513C-4C1A-8C30-F17F9BA75978}" destId="{7A9048CA-A423-CB4B-8227-A0C41CADCF2A}" srcOrd="0" destOrd="0" presId="urn:microsoft.com/office/officeart/2005/8/layout/hierarchy1"/>
    <dgm:cxn modelId="{4123FC5E-BB3B-4ED7-8560-25A1FC514815}" srcId="{1C71659C-AF8A-433B-B735-5A50B199D351}" destId="{2B901330-DD4A-494E-A5AF-C3929A7EBABA}" srcOrd="0" destOrd="0" parTransId="{988662A0-6B5D-467D-895B-CF9507BB5A84}" sibTransId="{FEF033E5-2ADD-4DAD-B091-5790ADCCAE4C}"/>
    <dgm:cxn modelId="{B7447F85-7F5D-EF45-8D04-EC46DD3BBB8D}" type="presOf" srcId="{1C71659C-AF8A-433B-B735-5A50B199D351}" destId="{DAA22F64-F4E1-2844-AF44-5BDB3A7E44F7}" srcOrd="0" destOrd="0" presId="urn:microsoft.com/office/officeart/2005/8/layout/hierarchy1"/>
    <dgm:cxn modelId="{0415E689-C062-CC4A-AB9B-D2A63B18ADFC}" type="presOf" srcId="{591C8E2F-F688-428E-A96E-5CD3D316A63D}" destId="{DAF89F2D-51FA-3D48-9E16-79AF2B298DA0}" srcOrd="0" destOrd="0" presId="urn:microsoft.com/office/officeart/2005/8/layout/hierarchy1"/>
    <dgm:cxn modelId="{A09A40BE-599D-D946-802B-0BC2B71AE11D}" type="presOf" srcId="{2B901330-DD4A-494E-A5AF-C3929A7EBABA}" destId="{67723F5B-C86B-8A49-97EB-5F5339E1F53C}" srcOrd="0" destOrd="0" presId="urn:microsoft.com/office/officeart/2005/8/layout/hierarchy1"/>
    <dgm:cxn modelId="{97B174CB-3AEA-4DCB-9ADB-F232E6B7487A}" srcId="{1C71659C-AF8A-433B-B735-5A50B199D351}" destId="{591C8E2F-F688-428E-A96E-5CD3D316A63D}" srcOrd="2" destOrd="0" parTransId="{2D0D580C-8B3F-4422-91B0-DB6BE3417DEA}" sibTransId="{0B996DD9-B408-4F88-87FE-8CE978CBA6A2}"/>
    <dgm:cxn modelId="{30A5ACE2-A832-174A-8B16-38286A0BD55C}" type="presParOf" srcId="{DAA22F64-F4E1-2844-AF44-5BDB3A7E44F7}" destId="{C9DC7863-3468-AA40-9E52-02BC9ED9499E}" srcOrd="0" destOrd="0" presId="urn:microsoft.com/office/officeart/2005/8/layout/hierarchy1"/>
    <dgm:cxn modelId="{6DA4499B-E27E-424F-A349-4253C6659839}" type="presParOf" srcId="{C9DC7863-3468-AA40-9E52-02BC9ED9499E}" destId="{DE0E9321-522C-4B40-818E-9B6092C4D60A}" srcOrd="0" destOrd="0" presId="urn:microsoft.com/office/officeart/2005/8/layout/hierarchy1"/>
    <dgm:cxn modelId="{B49081F1-1DCC-7F40-BF82-73C6C8EC091A}" type="presParOf" srcId="{DE0E9321-522C-4B40-818E-9B6092C4D60A}" destId="{1A1893EA-94B1-D745-8E73-1FAAB0B850FB}" srcOrd="0" destOrd="0" presId="urn:microsoft.com/office/officeart/2005/8/layout/hierarchy1"/>
    <dgm:cxn modelId="{88848E5C-41A7-8A46-846F-A447C10B0C20}" type="presParOf" srcId="{DE0E9321-522C-4B40-818E-9B6092C4D60A}" destId="{67723F5B-C86B-8A49-97EB-5F5339E1F53C}" srcOrd="1" destOrd="0" presId="urn:microsoft.com/office/officeart/2005/8/layout/hierarchy1"/>
    <dgm:cxn modelId="{768445E1-F080-7A4C-8511-18B484EB6484}" type="presParOf" srcId="{C9DC7863-3468-AA40-9E52-02BC9ED9499E}" destId="{1B3AA971-EAB7-B649-B730-5EEF36AC47FE}" srcOrd="1" destOrd="0" presId="urn:microsoft.com/office/officeart/2005/8/layout/hierarchy1"/>
    <dgm:cxn modelId="{0C9A6BF9-B13F-0746-A56B-434AA973B9BB}" type="presParOf" srcId="{DAA22F64-F4E1-2844-AF44-5BDB3A7E44F7}" destId="{DC14930E-1525-DB4B-AC9B-B2339A7D5412}" srcOrd="1" destOrd="0" presId="urn:microsoft.com/office/officeart/2005/8/layout/hierarchy1"/>
    <dgm:cxn modelId="{1D435BD5-42E0-A142-9D9A-89F807B34070}" type="presParOf" srcId="{DC14930E-1525-DB4B-AC9B-B2339A7D5412}" destId="{882DB33D-D37F-474A-A520-0DE11B94901F}" srcOrd="0" destOrd="0" presId="urn:microsoft.com/office/officeart/2005/8/layout/hierarchy1"/>
    <dgm:cxn modelId="{404BEB41-B96D-E549-8F8A-AD35755758E3}" type="presParOf" srcId="{882DB33D-D37F-474A-A520-0DE11B94901F}" destId="{E3F5C5BE-7F84-4B4B-B150-19F62339C700}" srcOrd="0" destOrd="0" presId="urn:microsoft.com/office/officeart/2005/8/layout/hierarchy1"/>
    <dgm:cxn modelId="{EF0DAAE0-7199-2C48-A15D-173A693DDD6D}" type="presParOf" srcId="{882DB33D-D37F-474A-A520-0DE11B94901F}" destId="{7A9048CA-A423-CB4B-8227-A0C41CADCF2A}" srcOrd="1" destOrd="0" presId="urn:microsoft.com/office/officeart/2005/8/layout/hierarchy1"/>
    <dgm:cxn modelId="{07D2D846-FB42-BD46-B391-B5A4BF3433FD}" type="presParOf" srcId="{DC14930E-1525-DB4B-AC9B-B2339A7D5412}" destId="{4A29E690-B007-1A47-9A1C-EDAF392FB506}" srcOrd="1" destOrd="0" presId="urn:microsoft.com/office/officeart/2005/8/layout/hierarchy1"/>
    <dgm:cxn modelId="{4C4941A6-8A27-0140-A7CB-7126D9A52EF7}" type="presParOf" srcId="{DAA22F64-F4E1-2844-AF44-5BDB3A7E44F7}" destId="{67CF378B-B53C-E845-A2D5-05DE46297688}" srcOrd="2" destOrd="0" presId="urn:microsoft.com/office/officeart/2005/8/layout/hierarchy1"/>
    <dgm:cxn modelId="{0DA1B5FC-B856-7F46-B849-340F4BF67485}" type="presParOf" srcId="{67CF378B-B53C-E845-A2D5-05DE46297688}" destId="{CB5B0B22-0373-2F4B-9559-DDCA49F98C54}" srcOrd="0" destOrd="0" presId="urn:microsoft.com/office/officeart/2005/8/layout/hierarchy1"/>
    <dgm:cxn modelId="{A89B1CC1-39A5-F248-8F18-19ECA8BFEF5E}" type="presParOf" srcId="{CB5B0B22-0373-2F4B-9559-DDCA49F98C54}" destId="{C2D891C1-4865-9A4A-B08F-1D3BC1DDD569}" srcOrd="0" destOrd="0" presId="urn:microsoft.com/office/officeart/2005/8/layout/hierarchy1"/>
    <dgm:cxn modelId="{5895B79D-8DBB-1F4D-A765-A2669205B7DC}" type="presParOf" srcId="{CB5B0B22-0373-2F4B-9559-DDCA49F98C54}" destId="{DAF89F2D-51FA-3D48-9E16-79AF2B298DA0}" srcOrd="1" destOrd="0" presId="urn:microsoft.com/office/officeart/2005/8/layout/hierarchy1"/>
    <dgm:cxn modelId="{093B8DE9-B7FD-5E40-8473-E372FAAC4EF0}" type="presParOf" srcId="{67CF378B-B53C-E845-A2D5-05DE46297688}" destId="{26F1D124-C0C2-1642-9AD8-3811EE8D0A1D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26DEE3B-03EC-C74D-B16F-4AE635DEE22A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5" csCatId="colorful" phldr="1"/>
      <dgm:spPr/>
      <dgm:t>
        <a:bodyPr/>
        <a:lstStyle/>
        <a:p>
          <a:endParaRPr lang="en-GB"/>
        </a:p>
      </dgm:t>
    </dgm:pt>
    <dgm:pt modelId="{38B6C427-39E6-0D40-B66B-D7680CB3BC7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Planning</a:t>
          </a:r>
          <a:endParaRPr lang="en-GB"/>
        </a:p>
      </dgm:t>
    </dgm:pt>
    <dgm:pt modelId="{1C32A9E9-A883-7848-AEF3-572976D99070}" type="parTrans" cxnId="{23CE1DD8-AA81-9447-B386-FAFF5142F078}">
      <dgm:prSet/>
      <dgm:spPr/>
      <dgm:t>
        <a:bodyPr/>
        <a:lstStyle/>
        <a:p>
          <a:endParaRPr lang="en-GB"/>
        </a:p>
      </dgm:t>
    </dgm:pt>
    <dgm:pt modelId="{56654323-A0A7-5B48-958B-6ED6C9364CAA}" type="sibTrans" cxnId="{23CE1DD8-AA81-9447-B386-FAFF5142F078}">
      <dgm:prSet/>
      <dgm:spPr/>
      <dgm:t>
        <a:bodyPr/>
        <a:lstStyle/>
        <a:p>
          <a:endParaRPr lang="en-GB"/>
        </a:p>
      </dgm:t>
    </dgm:pt>
    <dgm:pt modelId="{18251062-9649-E44F-8F04-4500B9C08D4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Monitoring</a:t>
          </a:r>
          <a:endParaRPr lang="en-GB"/>
        </a:p>
      </dgm:t>
    </dgm:pt>
    <dgm:pt modelId="{DD86593A-CFA3-7344-8274-719F4D992BCD}" type="parTrans" cxnId="{ACDE96EF-1E1F-C74B-A99E-187CFAD1FF3B}">
      <dgm:prSet/>
      <dgm:spPr/>
      <dgm:t>
        <a:bodyPr/>
        <a:lstStyle/>
        <a:p>
          <a:endParaRPr lang="en-GB"/>
        </a:p>
      </dgm:t>
    </dgm:pt>
    <dgm:pt modelId="{BC8123CC-E935-2642-830E-764D13598A53}" type="sibTrans" cxnId="{ACDE96EF-1E1F-C74B-A99E-187CFAD1FF3B}">
      <dgm:prSet/>
      <dgm:spPr/>
      <dgm:t>
        <a:bodyPr/>
        <a:lstStyle/>
        <a:p>
          <a:endParaRPr lang="en-GB"/>
        </a:p>
      </dgm:t>
    </dgm:pt>
    <dgm:pt modelId="{EA50CDC7-C1CF-B843-A19E-77A62FD48EE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Reviewing </a:t>
          </a:r>
          <a:endParaRPr lang="en-GB"/>
        </a:p>
      </dgm:t>
    </dgm:pt>
    <dgm:pt modelId="{4CDB79E6-A67D-C143-99D5-D81AFEF2DCF7}" type="parTrans" cxnId="{B9136461-8B29-1844-A015-12B4A12F11B6}">
      <dgm:prSet/>
      <dgm:spPr/>
      <dgm:t>
        <a:bodyPr/>
        <a:lstStyle/>
        <a:p>
          <a:endParaRPr lang="en-GB"/>
        </a:p>
      </dgm:t>
    </dgm:pt>
    <dgm:pt modelId="{4124EB97-296B-8849-9DEE-C4CA7C902F08}" type="sibTrans" cxnId="{B9136461-8B29-1844-A015-12B4A12F11B6}">
      <dgm:prSet/>
      <dgm:spPr/>
      <dgm:t>
        <a:bodyPr/>
        <a:lstStyle/>
        <a:p>
          <a:endParaRPr lang="en-GB"/>
        </a:p>
      </dgm:t>
    </dgm:pt>
    <dgm:pt modelId="{D4C6A4C0-5A0F-1C48-94D9-B6FBC88CB9C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Rewarding</a:t>
          </a:r>
          <a:endParaRPr lang="en-GB"/>
        </a:p>
      </dgm:t>
    </dgm:pt>
    <dgm:pt modelId="{AB809080-3D16-654F-B2E4-91ADA9D47FEE}" type="parTrans" cxnId="{382325B0-0D52-6F4A-8899-63937B023AA4}">
      <dgm:prSet/>
      <dgm:spPr/>
      <dgm:t>
        <a:bodyPr/>
        <a:lstStyle/>
        <a:p>
          <a:endParaRPr lang="en-GB"/>
        </a:p>
      </dgm:t>
    </dgm:pt>
    <dgm:pt modelId="{525B4F7A-C78D-8D4D-ACC9-3E23DF79CACB}" type="sibTrans" cxnId="{382325B0-0D52-6F4A-8899-63937B023AA4}">
      <dgm:prSet/>
      <dgm:spPr/>
      <dgm:t>
        <a:bodyPr/>
        <a:lstStyle/>
        <a:p>
          <a:endParaRPr lang="en-GB"/>
        </a:p>
      </dgm:t>
    </dgm:pt>
    <dgm:pt modelId="{D1C1804B-CBF7-429E-B8D7-706AFCE81438}" type="pres">
      <dgm:prSet presAssocID="{D26DEE3B-03EC-C74D-B16F-4AE635DEE22A}" presName="root" presStyleCnt="0">
        <dgm:presLayoutVars>
          <dgm:dir/>
          <dgm:resizeHandles val="exact"/>
        </dgm:presLayoutVars>
      </dgm:prSet>
      <dgm:spPr/>
    </dgm:pt>
    <dgm:pt modelId="{72C0C4E2-5F2B-4070-8ABC-B968B7C5BCC6}" type="pres">
      <dgm:prSet presAssocID="{38B6C427-39E6-0D40-B66B-D7680CB3BC71}" presName="compNode" presStyleCnt="0"/>
      <dgm:spPr/>
    </dgm:pt>
    <dgm:pt modelId="{CBF4C491-7BFF-43BA-95FB-F314ACEDBD4F}" type="pres">
      <dgm:prSet presAssocID="{38B6C427-39E6-0D40-B66B-D7680CB3BC71}" presName="bgRect" presStyleLbl="bgShp" presStyleIdx="0" presStyleCnt="4"/>
      <dgm:spPr/>
    </dgm:pt>
    <dgm:pt modelId="{2DF807AD-A391-444A-BBE7-B9B8937DF6C2}" type="pres">
      <dgm:prSet presAssocID="{38B6C427-39E6-0D40-B66B-D7680CB3BC71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List"/>
        </a:ext>
      </dgm:extLst>
    </dgm:pt>
    <dgm:pt modelId="{21C7895A-3254-4FF8-A0AD-31C0A9D3D8C7}" type="pres">
      <dgm:prSet presAssocID="{38B6C427-39E6-0D40-B66B-D7680CB3BC71}" presName="spaceRect" presStyleCnt="0"/>
      <dgm:spPr/>
    </dgm:pt>
    <dgm:pt modelId="{DB68878F-F989-4354-BAE7-742FC0986A55}" type="pres">
      <dgm:prSet presAssocID="{38B6C427-39E6-0D40-B66B-D7680CB3BC71}" presName="parTx" presStyleLbl="revTx" presStyleIdx="0" presStyleCnt="4">
        <dgm:presLayoutVars>
          <dgm:chMax val="0"/>
          <dgm:chPref val="0"/>
        </dgm:presLayoutVars>
      </dgm:prSet>
      <dgm:spPr/>
    </dgm:pt>
    <dgm:pt modelId="{D1311903-BE45-4F75-8974-D492E193A38D}" type="pres">
      <dgm:prSet presAssocID="{56654323-A0A7-5B48-958B-6ED6C9364CAA}" presName="sibTrans" presStyleCnt="0"/>
      <dgm:spPr/>
    </dgm:pt>
    <dgm:pt modelId="{49559B64-C294-45A9-9EE1-A7F10C99FC50}" type="pres">
      <dgm:prSet presAssocID="{18251062-9649-E44F-8F04-4500B9C08D42}" presName="compNode" presStyleCnt="0"/>
      <dgm:spPr/>
    </dgm:pt>
    <dgm:pt modelId="{38962272-DC86-4856-B385-DDB2FEDBC741}" type="pres">
      <dgm:prSet presAssocID="{18251062-9649-E44F-8F04-4500B9C08D42}" presName="bgRect" presStyleLbl="bgShp" presStyleIdx="1" presStyleCnt="4"/>
      <dgm:spPr/>
    </dgm:pt>
    <dgm:pt modelId="{02A8C6FC-B7A0-45D3-9D6C-79B74354D244}" type="pres">
      <dgm:prSet presAssocID="{18251062-9649-E44F-8F04-4500B9C08D42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auge"/>
        </a:ext>
      </dgm:extLst>
    </dgm:pt>
    <dgm:pt modelId="{530343D9-1420-40A4-B1F6-525892D6B6F4}" type="pres">
      <dgm:prSet presAssocID="{18251062-9649-E44F-8F04-4500B9C08D42}" presName="spaceRect" presStyleCnt="0"/>
      <dgm:spPr/>
    </dgm:pt>
    <dgm:pt modelId="{697A24C9-7DE2-4F6F-AECB-D7B1F189EF31}" type="pres">
      <dgm:prSet presAssocID="{18251062-9649-E44F-8F04-4500B9C08D42}" presName="parTx" presStyleLbl="revTx" presStyleIdx="1" presStyleCnt="4">
        <dgm:presLayoutVars>
          <dgm:chMax val="0"/>
          <dgm:chPref val="0"/>
        </dgm:presLayoutVars>
      </dgm:prSet>
      <dgm:spPr/>
    </dgm:pt>
    <dgm:pt modelId="{485D97D0-7522-478E-ADF2-C1FA9CB374C2}" type="pres">
      <dgm:prSet presAssocID="{BC8123CC-E935-2642-830E-764D13598A53}" presName="sibTrans" presStyleCnt="0"/>
      <dgm:spPr/>
    </dgm:pt>
    <dgm:pt modelId="{0D4DA305-7561-4575-9657-82A3FA4545EB}" type="pres">
      <dgm:prSet presAssocID="{EA50CDC7-C1CF-B843-A19E-77A62FD48EE0}" presName="compNode" presStyleCnt="0"/>
      <dgm:spPr/>
    </dgm:pt>
    <dgm:pt modelId="{D7B42AA5-7BD3-410B-BB1A-3FA1BE6732CD}" type="pres">
      <dgm:prSet presAssocID="{EA50CDC7-C1CF-B843-A19E-77A62FD48EE0}" presName="bgRect" presStyleLbl="bgShp" presStyleIdx="2" presStyleCnt="4"/>
      <dgm:spPr/>
    </dgm:pt>
    <dgm:pt modelId="{5FEA614F-BAB0-46C7-8D0E-F0826DE0F16B}" type="pres">
      <dgm:prSet presAssocID="{EA50CDC7-C1CF-B843-A19E-77A62FD48EE0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ick"/>
        </a:ext>
      </dgm:extLst>
    </dgm:pt>
    <dgm:pt modelId="{E9B895F8-7AC2-49DF-9FDC-C4DF43CAB2FC}" type="pres">
      <dgm:prSet presAssocID="{EA50CDC7-C1CF-B843-A19E-77A62FD48EE0}" presName="spaceRect" presStyleCnt="0"/>
      <dgm:spPr/>
    </dgm:pt>
    <dgm:pt modelId="{D2A0BED7-49DF-44AE-AE9D-C75C527A92B4}" type="pres">
      <dgm:prSet presAssocID="{EA50CDC7-C1CF-B843-A19E-77A62FD48EE0}" presName="parTx" presStyleLbl="revTx" presStyleIdx="2" presStyleCnt="4">
        <dgm:presLayoutVars>
          <dgm:chMax val="0"/>
          <dgm:chPref val="0"/>
        </dgm:presLayoutVars>
      </dgm:prSet>
      <dgm:spPr/>
    </dgm:pt>
    <dgm:pt modelId="{205BC534-22B8-4D33-8429-0FFC86CA48E9}" type="pres">
      <dgm:prSet presAssocID="{4124EB97-296B-8849-9DEE-C4CA7C902F08}" presName="sibTrans" presStyleCnt="0"/>
      <dgm:spPr/>
    </dgm:pt>
    <dgm:pt modelId="{FF536CD0-0E00-45F0-BA07-866BF306B54B}" type="pres">
      <dgm:prSet presAssocID="{D4C6A4C0-5A0F-1C48-94D9-B6FBC88CB9C8}" presName="compNode" presStyleCnt="0"/>
      <dgm:spPr/>
    </dgm:pt>
    <dgm:pt modelId="{9A0BA2FE-46D9-4C9A-ABD6-384E5796BF2A}" type="pres">
      <dgm:prSet presAssocID="{D4C6A4C0-5A0F-1C48-94D9-B6FBC88CB9C8}" presName="bgRect" presStyleLbl="bgShp" presStyleIdx="3" presStyleCnt="4"/>
      <dgm:spPr/>
    </dgm:pt>
    <dgm:pt modelId="{A06A4ACA-466E-4503-8A81-D963E3A532FD}" type="pres">
      <dgm:prSet presAssocID="{D4C6A4C0-5A0F-1C48-94D9-B6FBC88CB9C8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esent"/>
        </a:ext>
      </dgm:extLst>
    </dgm:pt>
    <dgm:pt modelId="{895D0787-463B-4954-89E9-5387C2E9DF60}" type="pres">
      <dgm:prSet presAssocID="{D4C6A4C0-5A0F-1C48-94D9-B6FBC88CB9C8}" presName="spaceRect" presStyleCnt="0"/>
      <dgm:spPr/>
    </dgm:pt>
    <dgm:pt modelId="{EB1C7C3E-A8F5-4E92-9AA3-6893BBA6C711}" type="pres">
      <dgm:prSet presAssocID="{D4C6A4C0-5A0F-1C48-94D9-B6FBC88CB9C8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6AB69757-9A9A-5E44-90EF-68933AB18B71}" type="presOf" srcId="{D4C6A4C0-5A0F-1C48-94D9-B6FBC88CB9C8}" destId="{EB1C7C3E-A8F5-4E92-9AA3-6893BBA6C711}" srcOrd="0" destOrd="0" presId="urn:microsoft.com/office/officeart/2018/2/layout/IconVerticalSolidList"/>
    <dgm:cxn modelId="{B9136461-8B29-1844-A015-12B4A12F11B6}" srcId="{D26DEE3B-03EC-C74D-B16F-4AE635DEE22A}" destId="{EA50CDC7-C1CF-B843-A19E-77A62FD48EE0}" srcOrd="2" destOrd="0" parTransId="{4CDB79E6-A67D-C143-99D5-D81AFEF2DCF7}" sibTransId="{4124EB97-296B-8849-9DEE-C4CA7C902F08}"/>
    <dgm:cxn modelId="{E40F59AF-D489-3A4A-B05E-67F150DBC177}" type="presOf" srcId="{18251062-9649-E44F-8F04-4500B9C08D42}" destId="{697A24C9-7DE2-4F6F-AECB-D7B1F189EF31}" srcOrd="0" destOrd="0" presId="urn:microsoft.com/office/officeart/2018/2/layout/IconVerticalSolidList"/>
    <dgm:cxn modelId="{382325B0-0D52-6F4A-8899-63937B023AA4}" srcId="{D26DEE3B-03EC-C74D-B16F-4AE635DEE22A}" destId="{D4C6A4C0-5A0F-1C48-94D9-B6FBC88CB9C8}" srcOrd="3" destOrd="0" parTransId="{AB809080-3D16-654F-B2E4-91ADA9D47FEE}" sibTransId="{525B4F7A-C78D-8D4D-ACC9-3E23DF79CACB}"/>
    <dgm:cxn modelId="{FC90D3B8-80C2-5242-B4F2-D998AFF08041}" type="presOf" srcId="{EA50CDC7-C1CF-B843-A19E-77A62FD48EE0}" destId="{D2A0BED7-49DF-44AE-AE9D-C75C527A92B4}" srcOrd="0" destOrd="0" presId="urn:microsoft.com/office/officeart/2018/2/layout/IconVerticalSolidList"/>
    <dgm:cxn modelId="{23CE1DD8-AA81-9447-B386-FAFF5142F078}" srcId="{D26DEE3B-03EC-C74D-B16F-4AE635DEE22A}" destId="{38B6C427-39E6-0D40-B66B-D7680CB3BC71}" srcOrd="0" destOrd="0" parTransId="{1C32A9E9-A883-7848-AEF3-572976D99070}" sibTransId="{56654323-A0A7-5B48-958B-6ED6C9364CAA}"/>
    <dgm:cxn modelId="{E3C103E7-882A-354A-B84E-1A92D19F36ED}" type="presOf" srcId="{38B6C427-39E6-0D40-B66B-D7680CB3BC71}" destId="{DB68878F-F989-4354-BAE7-742FC0986A55}" srcOrd="0" destOrd="0" presId="urn:microsoft.com/office/officeart/2018/2/layout/IconVerticalSolidList"/>
    <dgm:cxn modelId="{ACDE96EF-1E1F-C74B-A99E-187CFAD1FF3B}" srcId="{D26DEE3B-03EC-C74D-B16F-4AE635DEE22A}" destId="{18251062-9649-E44F-8F04-4500B9C08D42}" srcOrd="1" destOrd="0" parTransId="{DD86593A-CFA3-7344-8274-719F4D992BCD}" sibTransId="{BC8123CC-E935-2642-830E-764D13598A53}"/>
    <dgm:cxn modelId="{9C0CB8F7-241C-B040-8481-54E18C46DBD6}" type="presOf" srcId="{D26DEE3B-03EC-C74D-B16F-4AE635DEE22A}" destId="{D1C1804B-CBF7-429E-B8D7-706AFCE81438}" srcOrd="0" destOrd="0" presId="urn:microsoft.com/office/officeart/2018/2/layout/IconVerticalSolidList"/>
    <dgm:cxn modelId="{EBC42045-801D-4A47-BD8C-154A7A132235}" type="presParOf" srcId="{D1C1804B-CBF7-429E-B8D7-706AFCE81438}" destId="{72C0C4E2-5F2B-4070-8ABC-B968B7C5BCC6}" srcOrd="0" destOrd="0" presId="urn:microsoft.com/office/officeart/2018/2/layout/IconVerticalSolidList"/>
    <dgm:cxn modelId="{D1750F22-66E2-9D48-95AF-BD8EB33C640B}" type="presParOf" srcId="{72C0C4E2-5F2B-4070-8ABC-B968B7C5BCC6}" destId="{CBF4C491-7BFF-43BA-95FB-F314ACEDBD4F}" srcOrd="0" destOrd="0" presId="urn:microsoft.com/office/officeart/2018/2/layout/IconVerticalSolidList"/>
    <dgm:cxn modelId="{B09E366B-FEE9-2742-9AD4-60750342751A}" type="presParOf" srcId="{72C0C4E2-5F2B-4070-8ABC-B968B7C5BCC6}" destId="{2DF807AD-A391-444A-BBE7-B9B8937DF6C2}" srcOrd="1" destOrd="0" presId="urn:microsoft.com/office/officeart/2018/2/layout/IconVerticalSolidList"/>
    <dgm:cxn modelId="{81E25D22-96F7-C541-A587-3B294B7D533A}" type="presParOf" srcId="{72C0C4E2-5F2B-4070-8ABC-B968B7C5BCC6}" destId="{21C7895A-3254-4FF8-A0AD-31C0A9D3D8C7}" srcOrd="2" destOrd="0" presId="urn:microsoft.com/office/officeart/2018/2/layout/IconVerticalSolidList"/>
    <dgm:cxn modelId="{0618921A-1C0E-834C-B08A-3D710F1FE295}" type="presParOf" srcId="{72C0C4E2-5F2B-4070-8ABC-B968B7C5BCC6}" destId="{DB68878F-F989-4354-BAE7-742FC0986A55}" srcOrd="3" destOrd="0" presId="urn:microsoft.com/office/officeart/2018/2/layout/IconVerticalSolidList"/>
    <dgm:cxn modelId="{CBE1E05E-8E14-4E4F-B3E1-B1D4DA8219DF}" type="presParOf" srcId="{D1C1804B-CBF7-429E-B8D7-706AFCE81438}" destId="{D1311903-BE45-4F75-8974-D492E193A38D}" srcOrd="1" destOrd="0" presId="urn:microsoft.com/office/officeart/2018/2/layout/IconVerticalSolidList"/>
    <dgm:cxn modelId="{BE015C5C-4971-154C-80A7-BAFF1F8C33FD}" type="presParOf" srcId="{D1C1804B-CBF7-429E-B8D7-706AFCE81438}" destId="{49559B64-C294-45A9-9EE1-A7F10C99FC50}" srcOrd="2" destOrd="0" presId="urn:microsoft.com/office/officeart/2018/2/layout/IconVerticalSolidList"/>
    <dgm:cxn modelId="{E91DEE8C-2A9D-4949-9CCB-4A8BDB6FFCF5}" type="presParOf" srcId="{49559B64-C294-45A9-9EE1-A7F10C99FC50}" destId="{38962272-DC86-4856-B385-DDB2FEDBC741}" srcOrd="0" destOrd="0" presId="urn:microsoft.com/office/officeart/2018/2/layout/IconVerticalSolidList"/>
    <dgm:cxn modelId="{62F102F2-68B5-6641-B707-652F6F8FE2C5}" type="presParOf" srcId="{49559B64-C294-45A9-9EE1-A7F10C99FC50}" destId="{02A8C6FC-B7A0-45D3-9D6C-79B74354D244}" srcOrd="1" destOrd="0" presId="urn:microsoft.com/office/officeart/2018/2/layout/IconVerticalSolidList"/>
    <dgm:cxn modelId="{09C6E568-DF38-3842-9DFE-09D706C7F986}" type="presParOf" srcId="{49559B64-C294-45A9-9EE1-A7F10C99FC50}" destId="{530343D9-1420-40A4-B1F6-525892D6B6F4}" srcOrd="2" destOrd="0" presId="urn:microsoft.com/office/officeart/2018/2/layout/IconVerticalSolidList"/>
    <dgm:cxn modelId="{11A8B0C7-862C-5A42-8E3B-FBB90022C132}" type="presParOf" srcId="{49559B64-C294-45A9-9EE1-A7F10C99FC50}" destId="{697A24C9-7DE2-4F6F-AECB-D7B1F189EF31}" srcOrd="3" destOrd="0" presId="urn:microsoft.com/office/officeart/2018/2/layout/IconVerticalSolidList"/>
    <dgm:cxn modelId="{607FF54B-F652-EA43-808F-2A1567A06220}" type="presParOf" srcId="{D1C1804B-CBF7-429E-B8D7-706AFCE81438}" destId="{485D97D0-7522-478E-ADF2-C1FA9CB374C2}" srcOrd="3" destOrd="0" presId="urn:microsoft.com/office/officeart/2018/2/layout/IconVerticalSolidList"/>
    <dgm:cxn modelId="{81E8021C-639B-854A-976D-EC4599C950E9}" type="presParOf" srcId="{D1C1804B-CBF7-429E-B8D7-706AFCE81438}" destId="{0D4DA305-7561-4575-9657-82A3FA4545EB}" srcOrd="4" destOrd="0" presId="urn:microsoft.com/office/officeart/2018/2/layout/IconVerticalSolidList"/>
    <dgm:cxn modelId="{8BBFADBE-B719-2646-A29E-5016A3F1C95D}" type="presParOf" srcId="{0D4DA305-7561-4575-9657-82A3FA4545EB}" destId="{D7B42AA5-7BD3-410B-BB1A-3FA1BE6732CD}" srcOrd="0" destOrd="0" presId="urn:microsoft.com/office/officeart/2018/2/layout/IconVerticalSolidList"/>
    <dgm:cxn modelId="{FD39AE20-F21F-4D48-9E81-83422C7C16E7}" type="presParOf" srcId="{0D4DA305-7561-4575-9657-82A3FA4545EB}" destId="{5FEA614F-BAB0-46C7-8D0E-F0826DE0F16B}" srcOrd="1" destOrd="0" presId="urn:microsoft.com/office/officeart/2018/2/layout/IconVerticalSolidList"/>
    <dgm:cxn modelId="{DCD99C51-49EF-8645-A5A3-337799EA5F6C}" type="presParOf" srcId="{0D4DA305-7561-4575-9657-82A3FA4545EB}" destId="{E9B895F8-7AC2-49DF-9FDC-C4DF43CAB2FC}" srcOrd="2" destOrd="0" presId="urn:microsoft.com/office/officeart/2018/2/layout/IconVerticalSolidList"/>
    <dgm:cxn modelId="{1E197BD4-0D43-DB4C-9E44-E8A3B83387D0}" type="presParOf" srcId="{0D4DA305-7561-4575-9657-82A3FA4545EB}" destId="{D2A0BED7-49DF-44AE-AE9D-C75C527A92B4}" srcOrd="3" destOrd="0" presId="urn:microsoft.com/office/officeart/2018/2/layout/IconVerticalSolidList"/>
    <dgm:cxn modelId="{B13B2937-D717-2341-BCD1-A128C3A9F1C7}" type="presParOf" srcId="{D1C1804B-CBF7-429E-B8D7-706AFCE81438}" destId="{205BC534-22B8-4D33-8429-0FFC86CA48E9}" srcOrd="5" destOrd="0" presId="urn:microsoft.com/office/officeart/2018/2/layout/IconVerticalSolidList"/>
    <dgm:cxn modelId="{EB977A5A-FCB1-7940-9479-E6852A57CD50}" type="presParOf" srcId="{D1C1804B-CBF7-429E-B8D7-706AFCE81438}" destId="{FF536CD0-0E00-45F0-BA07-866BF306B54B}" srcOrd="6" destOrd="0" presId="urn:microsoft.com/office/officeart/2018/2/layout/IconVerticalSolidList"/>
    <dgm:cxn modelId="{0A25A550-9AA6-A048-9FC0-AAFCE69B8674}" type="presParOf" srcId="{FF536CD0-0E00-45F0-BA07-866BF306B54B}" destId="{9A0BA2FE-46D9-4C9A-ABD6-384E5796BF2A}" srcOrd="0" destOrd="0" presId="urn:microsoft.com/office/officeart/2018/2/layout/IconVerticalSolidList"/>
    <dgm:cxn modelId="{6C80E5ED-F2EF-554F-BCEE-B8A91474B1FA}" type="presParOf" srcId="{FF536CD0-0E00-45F0-BA07-866BF306B54B}" destId="{A06A4ACA-466E-4503-8A81-D963E3A532FD}" srcOrd="1" destOrd="0" presId="urn:microsoft.com/office/officeart/2018/2/layout/IconVerticalSolidList"/>
    <dgm:cxn modelId="{1F43B23A-8907-B147-8F78-B7DC89865A6B}" type="presParOf" srcId="{FF536CD0-0E00-45F0-BA07-866BF306B54B}" destId="{895D0787-463B-4954-89E9-5387C2E9DF60}" srcOrd="2" destOrd="0" presId="urn:microsoft.com/office/officeart/2018/2/layout/IconVerticalSolidList"/>
    <dgm:cxn modelId="{EA804DE9-E85F-9F47-8218-350418793F2A}" type="presParOf" srcId="{FF536CD0-0E00-45F0-BA07-866BF306B54B}" destId="{EB1C7C3E-A8F5-4E92-9AA3-6893BBA6C71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D605582-6BEE-434D-BF58-92101A4236DA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00C5C418-9E8C-4AB8-97BB-466C7EAFB043}">
      <dgm:prSet custT="1"/>
      <dgm:spPr/>
      <dgm:t>
        <a:bodyPr/>
        <a:lstStyle/>
        <a:p>
          <a:r>
            <a:rPr lang="en-US" sz="2000" dirty="0"/>
            <a:t>As an HR specialist I masters myself on Excel spreadsheets and using properly database with staff, payroll etc</a:t>
          </a:r>
          <a:r>
            <a:rPr lang="en-US" sz="1200" dirty="0"/>
            <a:t>.</a:t>
          </a:r>
        </a:p>
      </dgm:t>
    </dgm:pt>
    <dgm:pt modelId="{646F5149-668C-48AD-819C-DD6611A88A1A}" type="parTrans" cxnId="{8CC0196B-44F3-4E97-BDCB-53A2ED16450A}">
      <dgm:prSet/>
      <dgm:spPr/>
      <dgm:t>
        <a:bodyPr/>
        <a:lstStyle/>
        <a:p>
          <a:endParaRPr lang="en-US"/>
        </a:p>
      </dgm:t>
    </dgm:pt>
    <dgm:pt modelId="{F746C473-B29B-4CCB-8E54-66FCD8931308}" type="sibTrans" cxnId="{8CC0196B-44F3-4E97-BDCB-53A2ED16450A}">
      <dgm:prSet/>
      <dgm:spPr/>
      <dgm:t>
        <a:bodyPr/>
        <a:lstStyle/>
        <a:p>
          <a:endParaRPr lang="en-US"/>
        </a:p>
      </dgm:t>
    </dgm:pt>
    <dgm:pt modelId="{2C5AB6BA-FCFD-49CD-981E-818B7F7B81A8}">
      <dgm:prSet/>
      <dgm:spPr/>
      <dgm:t>
        <a:bodyPr/>
        <a:lstStyle/>
        <a:p>
          <a:r>
            <a:rPr lang="en-US"/>
            <a:t>Use the Trade Planet’s software for optimizing the working process(orders , deliveries, payroll, rotas etc.  </a:t>
          </a:r>
        </a:p>
      </dgm:t>
    </dgm:pt>
    <dgm:pt modelId="{FA6DBC83-06D3-4431-AF73-1A1639DE6062}" type="parTrans" cxnId="{087C80D8-67FA-4268-9761-3DA2A85F82DA}">
      <dgm:prSet/>
      <dgm:spPr/>
      <dgm:t>
        <a:bodyPr/>
        <a:lstStyle/>
        <a:p>
          <a:endParaRPr lang="en-US"/>
        </a:p>
      </dgm:t>
    </dgm:pt>
    <dgm:pt modelId="{67ED6BE1-5326-42B8-85FD-279ADD1433B2}" type="sibTrans" cxnId="{087C80D8-67FA-4268-9761-3DA2A85F82DA}">
      <dgm:prSet/>
      <dgm:spPr/>
      <dgm:t>
        <a:bodyPr/>
        <a:lstStyle/>
        <a:p>
          <a:endParaRPr lang="en-US"/>
        </a:p>
      </dgm:t>
    </dgm:pt>
    <dgm:pt modelId="{3707383E-11A9-4414-B908-769A0FB7D444}">
      <dgm:prSet/>
      <dgm:spPr/>
      <dgm:t>
        <a:bodyPr/>
        <a:lstStyle/>
        <a:p>
          <a:r>
            <a:rPr lang="en-US" dirty="0"/>
            <a:t>Conducting better advertisement and improving interviewing questions to the candidates </a:t>
          </a:r>
        </a:p>
      </dgm:t>
    </dgm:pt>
    <dgm:pt modelId="{42EE746D-13A6-4A39-B1BB-D9EC5CA91010}" type="parTrans" cxnId="{89E2E912-5287-4719-89FF-74BCFBB18D22}">
      <dgm:prSet/>
      <dgm:spPr/>
      <dgm:t>
        <a:bodyPr/>
        <a:lstStyle/>
        <a:p>
          <a:endParaRPr lang="en-US"/>
        </a:p>
      </dgm:t>
    </dgm:pt>
    <dgm:pt modelId="{C921B1AE-AC91-449D-95D2-44839CE2AFD1}" type="sibTrans" cxnId="{89E2E912-5287-4719-89FF-74BCFBB18D22}">
      <dgm:prSet/>
      <dgm:spPr/>
      <dgm:t>
        <a:bodyPr/>
        <a:lstStyle/>
        <a:p>
          <a:endParaRPr lang="en-US"/>
        </a:p>
      </dgm:t>
    </dgm:pt>
    <dgm:pt modelId="{C436C574-94E1-477E-BE6A-E60B7DF9A978}">
      <dgm:prSet/>
      <dgm:spPr/>
      <dgm:t>
        <a:bodyPr/>
        <a:lstStyle/>
        <a:p>
          <a:r>
            <a:rPr lang="en-US"/>
            <a:t>Mindful of considering the ideas of others to help solve any problems within company</a:t>
          </a:r>
        </a:p>
      </dgm:t>
    </dgm:pt>
    <dgm:pt modelId="{979BBF88-A1CB-465B-BD54-05FA6A591CBC}" type="parTrans" cxnId="{27713D9C-630D-4FA9-8DCC-66650464D849}">
      <dgm:prSet/>
      <dgm:spPr/>
      <dgm:t>
        <a:bodyPr/>
        <a:lstStyle/>
        <a:p>
          <a:endParaRPr lang="en-US"/>
        </a:p>
      </dgm:t>
    </dgm:pt>
    <dgm:pt modelId="{95297EE6-7849-4BD5-8309-19FD4F37371F}" type="sibTrans" cxnId="{27713D9C-630D-4FA9-8DCC-66650464D849}">
      <dgm:prSet/>
      <dgm:spPr/>
      <dgm:t>
        <a:bodyPr/>
        <a:lstStyle/>
        <a:p>
          <a:endParaRPr lang="en-US"/>
        </a:p>
      </dgm:t>
    </dgm:pt>
    <dgm:pt modelId="{BC33DC70-3D41-423B-B203-8C46B522122D}">
      <dgm:prSet/>
      <dgm:spPr/>
      <dgm:t>
        <a:bodyPr/>
        <a:lstStyle/>
        <a:p>
          <a:r>
            <a:rPr lang="en-US"/>
            <a:t>Meeting the standards and procedures within the company more detailed </a:t>
          </a:r>
        </a:p>
      </dgm:t>
    </dgm:pt>
    <dgm:pt modelId="{93598C0D-3AD6-48A8-9B86-07D377BB3826}" type="parTrans" cxnId="{D66F3A7D-6348-420A-AF41-B0528AAD4ECA}">
      <dgm:prSet/>
      <dgm:spPr/>
      <dgm:t>
        <a:bodyPr/>
        <a:lstStyle/>
        <a:p>
          <a:endParaRPr lang="en-US"/>
        </a:p>
      </dgm:t>
    </dgm:pt>
    <dgm:pt modelId="{F8CD8C6D-2CCD-4E64-970F-FF4C6E30C975}" type="sibTrans" cxnId="{D66F3A7D-6348-420A-AF41-B0528AAD4ECA}">
      <dgm:prSet/>
      <dgm:spPr/>
      <dgm:t>
        <a:bodyPr/>
        <a:lstStyle/>
        <a:p>
          <a:endParaRPr lang="en-US"/>
        </a:p>
      </dgm:t>
    </dgm:pt>
    <dgm:pt modelId="{3F4CA22D-DC59-4B98-8F27-BBFD55E81CA5}" type="pres">
      <dgm:prSet presAssocID="{6D605582-6BEE-434D-BF58-92101A4236DA}" presName="root" presStyleCnt="0">
        <dgm:presLayoutVars>
          <dgm:dir/>
          <dgm:resizeHandles val="exact"/>
        </dgm:presLayoutVars>
      </dgm:prSet>
      <dgm:spPr/>
    </dgm:pt>
    <dgm:pt modelId="{365264E4-F023-4842-987E-3D15E73BF760}" type="pres">
      <dgm:prSet presAssocID="{00C5C418-9E8C-4AB8-97BB-466C7EAFB043}" presName="compNode" presStyleCnt="0"/>
      <dgm:spPr/>
    </dgm:pt>
    <dgm:pt modelId="{11E6F766-C5DB-4444-B4D5-803C45CE5483}" type="pres">
      <dgm:prSet presAssocID="{00C5C418-9E8C-4AB8-97BB-466C7EAFB043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ffice Worker"/>
        </a:ext>
      </dgm:extLst>
    </dgm:pt>
    <dgm:pt modelId="{F9869589-75D7-49EA-B273-563E4D044CF9}" type="pres">
      <dgm:prSet presAssocID="{00C5C418-9E8C-4AB8-97BB-466C7EAFB043}" presName="spaceRect" presStyleCnt="0"/>
      <dgm:spPr/>
    </dgm:pt>
    <dgm:pt modelId="{B8B8FF04-4A73-49AD-A012-B32B7D044882}" type="pres">
      <dgm:prSet presAssocID="{00C5C418-9E8C-4AB8-97BB-466C7EAFB043}" presName="textRect" presStyleLbl="revTx" presStyleIdx="0" presStyleCnt="5">
        <dgm:presLayoutVars>
          <dgm:chMax val="1"/>
          <dgm:chPref val="1"/>
        </dgm:presLayoutVars>
      </dgm:prSet>
      <dgm:spPr/>
    </dgm:pt>
    <dgm:pt modelId="{4DD8A7EC-D131-4CE8-9C63-D6B875CB7F5B}" type="pres">
      <dgm:prSet presAssocID="{F746C473-B29B-4CCB-8E54-66FCD8931308}" presName="sibTrans" presStyleCnt="0"/>
      <dgm:spPr/>
    </dgm:pt>
    <dgm:pt modelId="{6961E97F-C10B-4BAE-ADC6-542A736C6D48}" type="pres">
      <dgm:prSet presAssocID="{2C5AB6BA-FCFD-49CD-981E-818B7F7B81A8}" presName="compNode" presStyleCnt="0"/>
      <dgm:spPr/>
    </dgm:pt>
    <dgm:pt modelId="{050D400E-01FF-4AC8-B5C1-FF1F7073C789}" type="pres">
      <dgm:prSet presAssocID="{2C5AB6BA-FCFD-49CD-981E-818B7F7B81A8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x trolley"/>
        </a:ext>
      </dgm:extLst>
    </dgm:pt>
    <dgm:pt modelId="{89BE2C35-73D6-4D62-B240-A7708A0D9DC1}" type="pres">
      <dgm:prSet presAssocID="{2C5AB6BA-FCFD-49CD-981E-818B7F7B81A8}" presName="spaceRect" presStyleCnt="0"/>
      <dgm:spPr/>
    </dgm:pt>
    <dgm:pt modelId="{48D0D307-7379-47E9-A1C6-76D870D97A16}" type="pres">
      <dgm:prSet presAssocID="{2C5AB6BA-FCFD-49CD-981E-818B7F7B81A8}" presName="textRect" presStyleLbl="revTx" presStyleIdx="1" presStyleCnt="5">
        <dgm:presLayoutVars>
          <dgm:chMax val="1"/>
          <dgm:chPref val="1"/>
        </dgm:presLayoutVars>
      </dgm:prSet>
      <dgm:spPr/>
    </dgm:pt>
    <dgm:pt modelId="{98F388F9-B069-4D2D-BF45-13D07059CA55}" type="pres">
      <dgm:prSet presAssocID="{67ED6BE1-5326-42B8-85FD-279ADD1433B2}" presName="sibTrans" presStyleCnt="0"/>
      <dgm:spPr/>
    </dgm:pt>
    <dgm:pt modelId="{5C345BC8-51ED-48B3-AD9C-0F94EE77F8FC}" type="pres">
      <dgm:prSet presAssocID="{3707383E-11A9-4414-B908-769A0FB7D444}" presName="compNode" presStyleCnt="0"/>
      <dgm:spPr/>
    </dgm:pt>
    <dgm:pt modelId="{059E5002-2C97-4961-86FF-4FBD68DB5A5C}" type="pres">
      <dgm:prSet presAssocID="{3707383E-11A9-4414-B908-769A0FB7D444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D0795C1A-545A-481D-A78C-FC9EA49BDC11}" type="pres">
      <dgm:prSet presAssocID="{3707383E-11A9-4414-B908-769A0FB7D444}" presName="spaceRect" presStyleCnt="0"/>
      <dgm:spPr/>
    </dgm:pt>
    <dgm:pt modelId="{19680503-4651-4EE0-95D4-CA1D88B543F4}" type="pres">
      <dgm:prSet presAssocID="{3707383E-11A9-4414-B908-769A0FB7D444}" presName="textRect" presStyleLbl="revTx" presStyleIdx="2" presStyleCnt="5">
        <dgm:presLayoutVars>
          <dgm:chMax val="1"/>
          <dgm:chPref val="1"/>
        </dgm:presLayoutVars>
      </dgm:prSet>
      <dgm:spPr/>
    </dgm:pt>
    <dgm:pt modelId="{1F187461-B5B8-4304-A853-2B23E8DC6D98}" type="pres">
      <dgm:prSet presAssocID="{C921B1AE-AC91-449D-95D2-44839CE2AFD1}" presName="sibTrans" presStyleCnt="0"/>
      <dgm:spPr/>
    </dgm:pt>
    <dgm:pt modelId="{36BA8DFD-C68F-47DA-B8FD-E831685B0E08}" type="pres">
      <dgm:prSet presAssocID="{C436C574-94E1-477E-BE6A-E60B7DF9A978}" presName="compNode" presStyleCnt="0"/>
      <dgm:spPr/>
    </dgm:pt>
    <dgm:pt modelId="{735455D7-249E-4F3D-BDBA-4DCFB9D9B4E4}" type="pres">
      <dgm:prSet presAssocID="{C436C574-94E1-477E-BE6A-E60B7DF9A978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055FF4E8-184A-4EE9-B59C-81C9B577DD99}" type="pres">
      <dgm:prSet presAssocID="{C436C574-94E1-477E-BE6A-E60B7DF9A978}" presName="spaceRect" presStyleCnt="0"/>
      <dgm:spPr/>
    </dgm:pt>
    <dgm:pt modelId="{896865FD-4255-440D-A1E8-1EABDCC2A236}" type="pres">
      <dgm:prSet presAssocID="{C436C574-94E1-477E-BE6A-E60B7DF9A978}" presName="textRect" presStyleLbl="revTx" presStyleIdx="3" presStyleCnt="5">
        <dgm:presLayoutVars>
          <dgm:chMax val="1"/>
          <dgm:chPref val="1"/>
        </dgm:presLayoutVars>
      </dgm:prSet>
      <dgm:spPr/>
    </dgm:pt>
    <dgm:pt modelId="{68302F10-F413-4C94-897A-B3EDB2430FC1}" type="pres">
      <dgm:prSet presAssocID="{95297EE6-7849-4BD5-8309-19FD4F37371F}" presName="sibTrans" presStyleCnt="0"/>
      <dgm:spPr/>
    </dgm:pt>
    <dgm:pt modelId="{A4F27E9F-4A46-4904-AD6B-9A85E313F194}" type="pres">
      <dgm:prSet presAssocID="{BC33DC70-3D41-423B-B203-8C46B522122D}" presName="compNode" presStyleCnt="0"/>
      <dgm:spPr/>
    </dgm:pt>
    <dgm:pt modelId="{F0BB42FF-2E49-4C2A-BFF4-B3B68DF4121B}" type="pres">
      <dgm:prSet presAssocID="{BC33DC70-3D41-423B-B203-8C46B522122D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List"/>
        </a:ext>
      </dgm:extLst>
    </dgm:pt>
    <dgm:pt modelId="{A4BD8E4D-E1FA-4CA2-9A62-74671644E4AE}" type="pres">
      <dgm:prSet presAssocID="{BC33DC70-3D41-423B-B203-8C46B522122D}" presName="spaceRect" presStyleCnt="0"/>
      <dgm:spPr/>
    </dgm:pt>
    <dgm:pt modelId="{39007CA9-BD62-4835-B6BF-C3D674A6D40D}" type="pres">
      <dgm:prSet presAssocID="{BC33DC70-3D41-423B-B203-8C46B522122D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94917606-AD93-42E4-9C0F-3FE5CDA9EC4F}" type="presOf" srcId="{6D605582-6BEE-434D-BF58-92101A4236DA}" destId="{3F4CA22D-DC59-4B98-8F27-BBFD55E81CA5}" srcOrd="0" destOrd="0" presId="urn:microsoft.com/office/officeart/2018/2/layout/IconLabelList"/>
    <dgm:cxn modelId="{89E2E912-5287-4719-89FF-74BCFBB18D22}" srcId="{6D605582-6BEE-434D-BF58-92101A4236DA}" destId="{3707383E-11A9-4414-B908-769A0FB7D444}" srcOrd="2" destOrd="0" parTransId="{42EE746D-13A6-4A39-B1BB-D9EC5CA91010}" sibTransId="{C921B1AE-AC91-449D-95D2-44839CE2AFD1}"/>
    <dgm:cxn modelId="{FBC27840-81DE-447B-8D10-9E5CAEC1B96B}" type="presOf" srcId="{2C5AB6BA-FCFD-49CD-981E-818B7F7B81A8}" destId="{48D0D307-7379-47E9-A1C6-76D870D97A16}" srcOrd="0" destOrd="0" presId="urn:microsoft.com/office/officeart/2018/2/layout/IconLabelList"/>
    <dgm:cxn modelId="{D672A25B-DEBA-492F-9F5F-F4748038A382}" type="presOf" srcId="{00C5C418-9E8C-4AB8-97BB-466C7EAFB043}" destId="{B8B8FF04-4A73-49AD-A012-B32B7D044882}" srcOrd="0" destOrd="0" presId="urn:microsoft.com/office/officeart/2018/2/layout/IconLabelList"/>
    <dgm:cxn modelId="{8CC0196B-44F3-4E97-BDCB-53A2ED16450A}" srcId="{6D605582-6BEE-434D-BF58-92101A4236DA}" destId="{00C5C418-9E8C-4AB8-97BB-466C7EAFB043}" srcOrd="0" destOrd="0" parTransId="{646F5149-668C-48AD-819C-DD6611A88A1A}" sibTransId="{F746C473-B29B-4CCB-8E54-66FCD8931308}"/>
    <dgm:cxn modelId="{D66F3A7D-6348-420A-AF41-B0528AAD4ECA}" srcId="{6D605582-6BEE-434D-BF58-92101A4236DA}" destId="{BC33DC70-3D41-423B-B203-8C46B522122D}" srcOrd="4" destOrd="0" parTransId="{93598C0D-3AD6-48A8-9B86-07D377BB3826}" sibTransId="{F8CD8C6D-2CCD-4E64-970F-FF4C6E30C975}"/>
    <dgm:cxn modelId="{27713D9C-630D-4FA9-8DCC-66650464D849}" srcId="{6D605582-6BEE-434D-BF58-92101A4236DA}" destId="{C436C574-94E1-477E-BE6A-E60B7DF9A978}" srcOrd="3" destOrd="0" parTransId="{979BBF88-A1CB-465B-BD54-05FA6A591CBC}" sibTransId="{95297EE6-7849-4BD5-8309-19FD4F37371F}"/>
    <dgm:cxn modelId="{F883BEB5-52F8-40F6-AAB6-835EB032F14B}" type="presOf" srcId="{BC33DC70-3D41-423B-B203-8C46B522122D}" destId="{39007CA9-BD62-4835-B6BF-C3D674A6D40D}" srcOrd="0" destOrd="0" presId="urn:microsoft.com/office/officeart/2018/2/layout/IconLabelList"/>
    <dgm:cxn modelId="{E74A3CD1-CC60-4579-B735-7CF6967BFFED}" type="presOf" srcId="{3707383E-11A9-4414-B908-769A0FB7D444}" destId="{19680503-4651-4EE0-95D4-CA1D88B543F4}" srcOrd="0" destOrd="0" presId="urn:microsoft.com/office/officeart/2018/2/layout/IconLabelList"/>
    <dgm:cxn modelId="{087C80D8-67FA-4268-9761-3DA2A85F82DA}" srcId="{6D605582-6BEE-434D-BF58-92101A4236DA}" destId="{2C5AB6BA-FCFD-49CD-981E-818B7F7B81A8}" srcOrd="1" destOrd="0" parTransId="{FA6DBC83-06D3-4431-AF73-1A1639DE6062}" sibTransId="{67ED6BE1-5326-42B8-85FD-279ADD1433B2}"/>
    <dgm:cxn modelId="{762B1AF2-60C4-4466-9C81-C1B1F91CE681}" type="presOf" srcId="{C436C574-94E1-477E-BE6A-E60B7DF9A978}" destId="{896865FD-4255-440D-A1E8-1EABDCC2A236}" srcOrd="0" destOrd="0" presId="urn:microsoft.com/office/officeart/2018/2/layout/IconLabelList"/>
    <dgm:cxn modelId="{B452FB22-6B79-485F-BF90-DD6017CBC129}" type="presParOf" srcId="{3F4CA22D-DC59-4B98-8F27-BBFD55E81CA5}" destId="{365264E4-F023-4842-987E-3D15E73BF760}" srcOrd="0" destOrd="0" presId="urn:microsoft.com/office/officeart/2018/2/layout/IconLabelList"/>
    <dgm:cxn modelId="{DB3AC327-7A0B-469E-9D47-64CCCE80A73B}" type="presParOf" srcId="{365264E4-F023-4842-987E-3D15E73BF760}" destId="{11E6F766-C5DB-4444-B4D5-803C45CE5483}" srcOrd="0" destOrd="0" presId="urn:microsoft.com/office/officeart/2018/2/layout/IconLabelList"/>
    <dgm:cxn modelId="{32EC5BFB-B940-44DA-B7C0-433449731FEA}" type="presParOf" srcId="{365264E4-F023-4842-987E-3D15E73BF760}" destId="{F9869589-75D7-49EA-B273-563E4D044CF9}" srcOrd="1" destOrd="0" presId="urn:microsoft.com/office/officeart/2018/2/layout/IconLabelList"/>
    <dgm:cxn modelId="{692E6902-1EFB-45B2-96DD-E4AD02591EE7}" type="presParOf" srcId="{365264E4-F023-4842-987E-3D15E73BF760}" destId="{B8B8FF04-4A73-49AD-A012-B32B7D044882}" srcOrd="2" destOrd="0" presId="urn:microsoft.com/office/officeart/2018/2/layout/IconLabelList"/>
    <dgm:cxn modelId="{F6956A29-A11D-4DE4-BCA6-06D0FF7CDC72}" type="presParOf" srcId="{3F4CA22D-DC59-4B98-8F27-BBFD55E81CA5}" destId="{4DD8A7EC-D131-4CE8-9C63-D6B875CB7F5B}" srcOrd="1" destOrd="0" presId="urn:microsoft.com/office/officeart/2018/2/layout/IconLabelList"/>
    <dgm:cxn modelId="{8427F760-CE5F-43C4-954B-F6ECEA97F2F0}" type="presParOf" srcId="{3F4CA22D-DC59-4B98-8F27-BBFD55E81CA5}" destId="{6961E97F-C10B-4BAE-ADC6-542A736C6D48}" srcOrd="2" destOrd="0" presId="urn:microsoft.com/office/officeart/2018/2/layout/IconLabelList"/>
    <dgm:cxn modelId="{E172017E-1440-47EB-A109-0198145964EA}" type="presParOf" srcId="{6961E97F-C10B-4BAE-ADC6-542A736C6D48}" destId="{050D400E-01FF-4AC8-B5C1-FF1F7073C789}" srcOrd="0" destOrd="0" presId="urn:microsoft.com/office/officeart/2018/2/layout/IconLabelList"/>
    <dgm:cxn modelId="{A7F7AD95-088B-4CA8-A2B4-C1BDCDA01FF1}" type="presParOf" srcId="{6961E97F-C10B-4BAE-ADC6-542A736C6D48}" destId="{89BE2C35-73D6-4D62-B240-A7708A0D9DC1}" srcOrd="1" destOrd="0" presId="urn:microsoft.com/office/officeart/2018/2/layout/IconLabelList"/>
    <dgm:cxn modelId="{2789970B-DEB1-48B7-ACCA-A5B690BDFB87}" type="presParOf" srcId="{6961E97F-C10B-4BAE-ADC6-542A736C6D48}" destId="{48D0D307-7379-47E9-A1C6-76D870D97A16}" srcOrd="2" destOrd="0" presId="urn:microsoft.com/office/officeart/2018/2/layout/IconLabelList"/>
    <dgm:cxn modelId="{AA90F90E-136E-4A30-A20D-640719AFE872}" type="presParOf" srcId="{3F4CA22D-DC59-4B98-8F27-BBFD55E81CA5}" destId="{98F388F9-B069-4D2D-BF45-13D07059CA55}" srcOrd="3" destOrd="0" presId="urn:microsoft.com/office/officeart/2018/2/layout/IconLabelList"/>
    <dgm:cxn modelId="{4C91B705-808E-4058-B7F3-83230FF97E74}" type="presParOf" srcId="{3F4CA22D-DC59-4B98-8F27-BBFD55E81CA5}" destId="{5C345BC8-51ED-48B3-AD9C-0F94EE77F8FC}" srcOrd="4" destOrd="0" presId="urn:microsoft.com/office/officeart/2018/2/layout/IconLabelList"/>
    <dgm:cxn modelId="{D2079CBD-BCDD-4941-A8D4-4066086579E1}" type="presParOf" srcId="{5C345BC8-51ED-48B3-AD9C-0F94EE77F8FC}" destId="{059E5002-2C97-4961-86FF-4FBD68DB5A5C}" srcOrd="0" destOrd="0" presId="urn:microsoft.com/office/officeart/2018/2/layout/IconLabelList"/>
    <dgm:cxn modelId="{5E583DD5-2269-4710-B1FE-3157EA5F0109}" type="presParOf" srcId="{5C345BC8-51ED-48B3-AD9C-0F94EE77F8FC}" destId="{D0795C1A-545A-481D-A78C-FC9EA49BDC11}" srcOrd="1" destOrd="0" presId="urn:microsoft.com/office/officeart/2018/2/layout/IconLabelList"/>
    <dgm:cxn modelId="{712024DC-445C-49E8-A2EA-FA99EBBF37C3}" type="presParOf" srcId="{5C345BC8-51ED-48B3-AD9C-0F94EE77F8FC}" destId="{19680503-4651-4EE0-95D4-CA1D88B543F4}" srcOrd="2" destOrd="0" presId="urn:microsoft.com/office/officeart/2018/2/layout/IconLabelList"/>
    <dgm:cxn modelId="{A5E143E8-EAAF-457C-97B6-16D8118AC775}" type="presParOf" srcId="{3F4CA22D-DC59-4B98-8F27-BBFD55E81CA5}" destId="{1F187461-B5B8-4304-A853-2B23E8DC6D98}" srcOrd="5" destOrd="0" presId="urn:microsoft.com/office/officeart/2018/2/layout/IconLabelList"/>
    <dgm:cxn modelId="{9F6A63F8-DCDC-4457-A3A2-AE6843105C02}" type="presParOf" srcId="{3F4CA22D-DC59-4B98-8F27-BBFD55E81CA5}" destId="{36BA8DFD-C68F-47DA-B8FD-E831685B0E08}" srcOrd="6" destOrd="0" presId="urn:microsoft.com/office/officeart/2018/2/layout/IconLabelList"/>
    <dgm:cxn modelId="{A659D930-137B-4C63-B0CA-18B0C35F3429}" type="presParOf" srcId="{36BA8DFD-C68F-47DA-B8FD-E831685B0E08}" destId="{735455D7-249E-4F3D-BDBA-4DCFB9D9B4E4}" srcOrd="0" destOrd="0" presId="urn:microsoft.com/office/officeart/2018/2/layout/IconLabelList"/>
    <dgm:cxn modelId="{7177CDFE-9482-405E-8B41-D67E94EB624D}" type="presParOf" srcId="{36BA8DFD-C68F-47DA-B8FD-E831685B0E08}" destId="{055FF4E8-184A-4EE9-B59C-81C9B577DD99}" srcOrd="1" destOrd="0" presId="urn:microsoft.com/office/officeart/2018/2/layout/IconLabelList"/>
    <dgm:cxn modelId="{18B7A2D9-DC41-4AE9-A9EE-D0B64FA18F67}" type="presParOf" srcId="{36BA8DFD-C68F-47DA-B8FD-E831685B0E08}" destId="{896865FD-4255-440D-A1E8-1EABDCC2A236}" srcOrd="2" destOrd="0" presId="urn:microsoft.com/office/officeart/2018/2/layout/IconLabelList"/>
    <dgm:cxn modelId="{BD553D3A-E6BB-4C15-8841-1914B2C9F83E}" type="presParOf" srcId="{3F4CA22D-DC59-4B98-8F27-BBFD55E81CA5}" destId="{68302F10-F413-4C94-897A-B3EDB2430FC1}" srcOrd="7" destOrd="0" presId="urn:microsoft.com/office/officeart/2018/2/layout/IconLabelList"/>
    <dgm:cxn modelId="{BB908B84-70EB-4C4D-BC60-4A3CEF4F7077}" type="presParOf" srcId="{3F4CA22D-DC59-4B98-8F27-BBFD55E81CA5}" destId="{A4F27E9F-4A46-4904-AD6B-9A85E313F194}" srcOrd="8" destOrd="0" presId="urn:microsoft.com/office/officeart/2018/2/layout/IconLabelList"/>
    <dgm:cxn modelId="{179622A7-01EB-471A-9FC8-ABDB264F8754}" type="presParOf" srcId="{A4F27E9F-4A46-4904-AD6B-9A85E313F194}" destId="{F0BB42FF-2E49-4C2A-BFF4-B3B68DF4121B}" srcOrd="0" destOrd="0" presId="urn:microsoft.com/office/officeart/2018/2/layout/IconLabelList"/>
    <dgm:cxn modelId="{1AA307AD-929C-4007-9923-5756A6F0FA53}" type="presParOf" srcId="{A4F27E9F-4A46-4904-AD6B-9A85E313F194}" destId="{A4BD8E4D-E1FA-4CA2-9A62-74671644E4AE}" srcOrd="1" destOrd="0" presId="urn:microsoft.com/office/officeart/2018/2/layout/IconLabelList"/>
    <dgm:cxn modelId="{8B83C2F5-B07A-4089-A857-621B56A681F5}" type="presParOf" srcId="{A4F27E9F-4A46-4904-AD6B-9A85E313F194}" destId="{39007CA9-BD62-4835-B6BF-C3D674A6D40D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6576745-B79E-4936-AE07-42B62EAA9DBB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558E3054-764E-4398-A20E-D67E1A02B775}">
      <dgm:prSet/>
      <dgm:spPr/>
      <dgm:t>
        <a:bodyPr/>
        <a:lstStyle/>
        <a:p>
          <a:pPr>
            <a:defRPr cap="all"/>
          </a:pPr>
          <a:r>
            <a:rPr lang="en-US"/>
            <a:t>save time and money</a:t>
          </a:r>
        </a:p>
      </dgm:t>
    </dgm:pt>
    <dgm:pt modelId="{80338188-09DF-4023-9C75-6E6B65BBD704}" type="parTrans" cxnId="{FEF6A8F1-7DC0-4FBB-8B5F-B4173E018EF7}">
      <dgm:prSet/>
      <dgm:spPr/>
      <dgm:t>
        <a:bodyPr/>
        <a:lstStyle/>
        <a:p>
          <a:endParaRPr lang="en-US"/>
        </a:p>
      </dgm:t>
    </dgm:pt>
    <dgm:pt modelId="{6B0232C6-1C94-4AEB-BA37-05858680C6EC}" type="sibTrans" cxnId="{FEF6A8F1-7DC0-4FBB-8B5F-B4173E018EF7}">
      <dgm:prSet/>
      <dgm:spPr/>
      <dgm:t>
        <a:bodyPr/>
        <a:lstStyle/>
        <a:p>
          <a:endParaRPr lang="en-US"/>
        </a:p>
      </dgm:t>
    </dgm:pt>
    <dgm:pt modelId="{0E5077A1-603D-4381-ACD0-9B883F7A8B5D}">
      <dgm:prSet/>
      <dgm:spPr/>
      <dgm:t>
        <a:bodyPr/>
        <a:lstStyle/>
        <a:p>
          <a:pPr>
            <a:defRPr cap="all"/>
          </a:pPr>
          <a:r>
            <a:rPr lang="en-US"/>
            <a:t>attract top talent, </a:t>
          </a:r>
        </a:p>
      </dgm:t>
    </dgm:pt>
    <dgm:pt modelId="{96F558ED-DB2D-4802-9632-A9E5BA726126}" type="parTrans" cxnId="{53F20511-E7B3-4C85-B712-7784CC84AFA3}">
      <dgm:prSet/>
      <dgm:spPr/>
      <dgm:t>
        <a:bodyPr/>
        <a:lstStyle/>
        <a:p>
          <a:endParaRPr lang="en-US"/>
        </a:p>
      </dgm:t>
    </dgm:pt>
    <dgm:pt modelId="{A3BF2459-9760-4303-A1D3-A8DECC5055B5}" type="sibTrans" cxnId="{53F20511-E7B3-4C85-B712-7784CC84AFA3}">
      <dgm:prSet/>
      <dgm:spPr/>
      <dgm:t>
        <a:bodyPr/>
        <a:lstStyle/>
        <a:p>
          <a:endParaRPr lang="en-US"/>
        </a:p>
      </dgm:t>
    </dgm:pt>
    <dgm:pt modelId="{3DD587F2-7B99-44D0-B2FE-7E35FADD6065}">
      <dgm:prSet/>
      <dgm:spPr/>
      <dgm:t>
        <a:bodyPr/>
        <a:lstStyle/>
        <a:p>
          <a:pPr>
            <a:defRPr cap="all"/>
          </a:pPr>
          <a:r>
            <a:rPr lang="en-US"/>
            <a:t>strengthen the onboarding process, </a:t>
          </a:r>
        </a:p>
      </dgm:t>
    </dgm:pt>
    <dgm:pt modelId="{11D24E8F-6FCC-4A3D-95A0-A2BB40341CBA}" type="parTrans" cxnId="{EC8BCC21-2B14-4CCB-BAB7-DE459181E834}">
      <dgm:prSet/>
      <dgm:spPr/>
      <dgm:t>
        <a:bodyPr/>
        <a:lstStyle/>
        <a:p>
          <a:endParaRPr lang="en-US"/>
        </a:p>
      </dgm:t>
    </dgm:pt>
    <dgm:pt modelId="{C17ADA0D-EE2A-4987-B8F9-4A40724AA3AE}" type="sibTrans" cxnId="{EC8BCC21-2B14-4CCB-BAB7-DE459181E834}">
      <dgm:prSet/>
      <dgm:spPr/>
      <dgm:t>
        <a:bodyPr/>
        <a:lstStyle/>
        <a:p>
          <a:endParaRPr lang="en-US"/>
        </a:p>
      </dgm:t>
    </dgm:pt>
    <dgm:pt modelId="{2126D6D1-E887-49BF-A88C-76025B61264F}">
      <dgm:prSet/>
      <dgm:spPr/>
      <dgm:t>
        <a:bodyPr/>
        <a:lstStyle/>
        <a:p>
          <a:pPr>
            <a:defRPr cap="all"/>
          </a:pPr>
          <a:r>
            <a:rPr lang="en-US"/>
            <a:t>enhance employee benefits, </a:t>
          </a:r>
        </a:p>
      </dgm:t>
    </dgm:pt>
    <dgm:pt modelId="{4FA40A15-BCBC-4277-AA13-0293854F26FB}" type="parTrans" cxnId="{F00CEE03-7A0B-417D-BCDD-AC923EE566E3}">
      <dgm:prSet/>
      <dgm:spPr/>
      <dgm:t>
        <a:bodyPr/>
        <a:lstStyle/>
        <a:p>
          <a:endParaRPr lang="en-US"/>
        </a:p>
      </dgm:t>
    </dgm:pt>
    <dgm:pt modelId="{9A317271-6CE4-4D9A-BB07-935599F01E55}" type="sibTrans" cxnId="{F00CEE03-7A0B-417D-BCDD-AC923EE566E3}">
      <dgm:prSet/>
      <dgm:spPr/>
      <dgm:t>
        <a:bodyPr/>
        <a:lstStyle/>
        <a:p>
          <a:endParaRPr lang="en-US"/>
        </a:p>
      </dgm:t>
    </dgm:pt>
    <dgm:pt modelId="{3DCE7A21-A547-4426-9C4C-EDC188E6EA95}">
      <dgm:prSet/>
      <dgm:spPr/>
      <dgm:t>
        <a:bodyPr/>
        <a:lstStyle/>
        <a:p>
          <a:pPr>
            <a:defRPr cap="all"/>
          </a:pPr>
          <a:r>
            <a:rPr lang="en-US"/>
            <a:t>decrease compliance difficulties, </a:t>
          </a:r>
        </a:p>
      </dgm:t>
    </dgm:pt>
    <dgm:pt modelId="{96EA3CFD-FA0B-410B-8C37-57E33910ED3D}" type="parTrans" cxnId="{D9546F3D-C316-4C74-BCD7-5AAAF8F42D84}">
      <dgm:prSet/>
      <dgm:spPr/>
      <dgm:t>
        <a:bodyPr/>
        <a:lstStyle/>
        <a:p>
          <a:endParaRPr lang="en-US"/>
        </a:p>
      </dgm:t>
    </dgm:pt>
    <dgm:pt modelId="{4AAA3FE0-5AC2-4C92-9C2E-436F09FD4A7C}" type="sibTrans" cxnId="{D9546F3D-C316-4C74-BCD7-5AAAF8F42D84}">
      <dgm:prSet/>
      <dgm:spPr/>
      <dgm:t>
        <a:bodyPr/>
        <a:lstStyle/>
        <a:p>
          <a:endParaRPr lang="en-US"/>
        </a:p>
      </dgm:t>
    </dgm:pt>
    <dgm:pt modelId="{26D4E2A0-53AC-4545-93B3-CBC0D08B6C64}">
      <dgm:prSet/>
      <dgm:spPr/>
      <dgm:t>
        <a:bodyPr/>
        <a:lstStyle/>
        <a:p>
          <a:pPr>
            <a:defRPr cap="all"/>
          </a:pPr>
          <a:r>
            <a:rPr lang="en-US"/>
            <a:t>boost employee retention, </a:t>
          </a:r>
        </a:p>
      </dgm:t>
    </dgm:pt>
    <dgm:pt modelId="{D62A56F7-F279-4523-BAAE-87526F6D43AC}" type="parTrans" cxnId="{D50BCE65-BAF7-4204-94F6-FD0B6E879E3B}">
      <dgm:prSet/>
      <dgm:spPr/>
      <dgm:t>
        <a:bodyPr/>
        <a:lstStyle/>
        <a:p>
          <a:endParaRPr lang="en-US"/>
        </a:p>
      </dgm:t>
    </dgm:pt>
    <dgm:pt modelId="{6D23BA75-99C9-45D1-B535-F8888689EDB8}" type="sibTrans" cxnId="{D50BCE65-BAF7-4204-94F6-FD0B6E879E3B}">
      <dgm:prSet/>
      <dgm:spPr/>
      <dgm:t>
        <a:bodyPr/>
        <a:lstStyle/>
        <a:p>
          <a:endParaRPr lang="en-US"/>
        </a:p>
      </dgm:t>
    </dgm:pt>
    <dgm:pt modelId="{979E36CA-750D-495A-B2DA-7F53423240AA}">
      <dgm:prSet/>
      <dgm:spPr/>
      <dgm:t>
        <a:bodyPr/>
        <a:lstStyle/>
        <a:p>
          <a:pPr>
            <a:defRPr cap="all"/>
          </a:pPr>
          <a:r>
            <a:rPr lang="en-US"/>
            <a:t>secure top personnel.</a:t>
          </a:r>
        </a:p>
      </dgm:t>
    </dgm:pt>
    <dgm:pt modelId="{65A213CE-17B5-4627-903C-7798EA9460D4}" type="parTrans" cxnId="{F8FD3067-279F-4D34-BA54-5F577463703D}">
      <dgm:prSet/>
      <dgm:spPr/>
      <dgm:t>
        <a:bodyPr/>
        <a:lstStyle/>
        <a:p>
          <a:endParaRPr lang="en-US"/>
        </a:p>
      </dgm:t>
    </dgm:pt>
    <dgm:pt modelId="{395D4404-0FBA-4002-899A-8616AB705F43}" type="sibTrans" cxnId="{F8FD3067-279F-4D34-BA54-5F577463703D}">
      <dgm:prSet/>
      <dgm:spPr/>
      <dgm:t>
        <a:bodyPr/>
        <a:lstStyle/>
        <a:p>
          <a:endParaRPr lang="en-US"/>
        </a:p>
      </dgm:t>
    </dgm:pt>
    <dgm:pt modelId="{5100F066-5912-45BD-97BB-A881779A0F1F}" type="pres">
      <dgm:prSet presAssocID="{D6576745-B79E-4936-AE07-42B62EAA9DBB}" presName="root" presStyleCnt="0">
        <dgm:presLayoutVars>
          <dgm:dir/>
          <dgm:resizeHandles val="exact"/>
        </dgm:presLayoutVars>
      </dgm:prSet>
      <dgm:spPr/>
    </dgm:pt>
    <dgm:pt modelId="{9B30DDB2-4993-4D43-84E7-B5794387024C}" type="pres">
      <dgm:prSet presAssocID="{558E3054-764E-4398-A20E-D67E1A02B775}" presName="compNode" presStyleCnt="0"/>
      <dgm:spPr/>
    </dgm:pt>
    <dgm:pt modelId="{05F864FE-4889-417E-9935-1BDEEEB80B18}" type="pres">
      <dgm:prSet presAssocID="{558E3054-764E-4398-A20E-D67E1A02B775}" presName="iconBgRect" presStyleLbl="bgShp" presStyleIdx="0" presStyleCnt="7"/>
      <dgm:spPr/>
    </dgm:pt>
    <dgm:pt modelId="{9E3B0AFC-46AA-43F1-B245-A2A03245FAF2}" type="pres">
      <dgm:prSet presAssocID="{558E3054-764E-4398-A20E-D67E1A02B775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iggy Bank"/>
        </a:ext>
      </dgm:extLst>
    </dgm:pt>
    <dgm:pt modelId="{FD8091CE-0195-445D-B13D-3F92D0554FD5}" type="pres">
      <dgm:prSet presAssocID="{558E3054-764E-4398-A20E-D67E1A02B775}" presName="spaceRect" presStyleCnt="0"/>
      <dgm:spPr/>
    </dgm:pt>
    <dgm:pt modelId="{153DBBA1-D50B-4E54-A3CD-9E1F9B185853}" type="pres">
      <dgm:prSet presAssocID="{558E3054-764E-4398-A20E-D67E1A02B775}" presName="textRect" presStyleLbl="revTx" presStyleIdx="0" presStyleCnt="7">
        <dgm:presLayoutVars>
          <dgm:chMax val="1"/>
          <dgm:chPref val="1"/>
        </dgm:presLayoutVars>
      </dgm:prSet>
      <dgm:spPr/>
    </dgm:pt>
    <dgm:pt modelId="{EADB27C9-42A9-4380-8497-4A390B3A5F31}" type="pres">
      <dgm:prSet presAssocID="{6B0232C6-1C94-4AEB-BA37-05858680C6EC}" presName="sibTrans" presStyleCnt="0"/>
      <dgm:spPr/>
    </dgm:pt>
    <dgm:pt modelId="{2B8A5BB0-CAE8-43DB-A0BB-E98DB5F5D704}" type="pres">
      <dgm:prSet presAssocID="{0E5077A1-603D-4381-ACD0-9B883F7A8B5D}" presName="compNode" presStyleCnt="0"/>
      <dgm:spPr/>
    </dgm:pt>
    <dgm:pt modelId="{C8ECEDFA-DDE0-4973-A781-70962DC2613D}" type="pres">
      <dgm:prSet presAssocID="{0E5077A1-603D-4381-ACD0-9B883F7A8B5D}" presName="iconBgRect" presStyleLbl="bgShp" presStyleIdx="1" presStyleCnt="7"/>
      <dgm:spPr/>
    </dgm:pt>
    <dgm:pt modelId="{7E4491D2-2982-498B-8C86-FE416D97B770}" type="pres">
      <dgm:prSet presAssocID="{0E5077A1-603D-4381-ACD0-9B883F7A8B5D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nce"/>
        </a:ext>
      </dgm:extLst>
    </dgm:pt>
    <dgm:pt modelId="{102E7191-6F86-4926-818B-6E635DC7C498}" type="pres">
      <dgm:prSet presAssocID="{0E5077A1-603D-4381-ACD0-9B883F7A8B5D}" presName="spaceRect" presStyleCnt="0"/>
      <dgm:spPr/>
    </dgm:pt>
    <dgm:pt modelId="{31D9C4B0-5200-4AF0-9E33-1663BE95F8F2}" type="pres">
      <dgm:prSet presAssocID="{0E5077A1-603D-4381-ACD0-9B883F7A8B5D}" presName="textRect" presStyleLbl="revTx" presStyleIdx="1" presStyleCnt="7">
        <dgm:presLayoutVars>
          <dgm:chMax val="1"/>
          <dgm:chPref val="1"/>
        </dgm:presLayoutVars>
      </dgm:prSet>
      <dgm:spPr/>
    </dgm:pt>
    <dgm:pt modelId="{38F87D1E-CAA3-480B-BDF3-5E3DF1B1B012}" type="pres">
      <dgm:prSet presAssocID="{A3BF2459-9760-4303-A1D3-A8DECC5055B5}" presName="sibTrans" presStyleCnt="0"/>
      <dgm:spPr/>
    </dgm:pt>
    <dgm:pt modelId="{94DAF807-05B5-4418-8A68-6C6FBADC80E6}" type="pres">
      <dgm:prSet presAssocID="{3DD587F2-7B99-44D0-B2FE-7E35FADD6065}" presName="compNode" presStyleCnt="0"/>
      <dgm:spPr/>
    </dgm:pt>
    <dgm:pt modelId="{68A21171-DCC2-46CC-BAF2-E64D0E2144D7}" type="pres">
      <dgm:prSet presAssocID="{3DD587F2-7B99-44D0-B2FE-7E35FADD6065}" presName="iconBgRect" presStyleLbl="bgShp" presStyleIdx="2" presStyleCnt="7"/>
      <dgm:spPr/>
    </dgm:pt>
    <dgm:pt modelId="{FE8B60F2-8C4E-41A8-9F65-20C00D969975}" type="pres">
      <dgm:prSet presAssocID="{3DD587F2-7B99-44D0-B2FE-7E35FADD6065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pper board"/>
        </a:ext>
      </dgm:extLst>
    </dgm:pt>
    <dgm:pt modelId="{787C2493-846A-49FD-9AA5-7984F443D7ED}" type="pres">
      <dgm:prSet presAssocID="{3DD587F2-7B99-44D0-B2FE-7E35FADD6065}" presName="spaceRect" presStyleCnt="0"/>
      <dgm:spPr/>
    </dgm:pt>
    <dgm:pt modelId="{AC7C38A5-A8CA-4B8C-9E46-9B8F25D94897}" type="pres">
      <dgm:prSet presAssocID="{3DD587F2-7B99-44D0-B2FE-7E35FADD6065}" presName="textRect" presStyleLbl="revTx" presStyleIdx="2" presStyleCnt="7">
        <dgm:presLayoutVars>
          <dgm:chMax val="1"/>
          <dgm:chPref val="1"/>
        </dgm:presLayoutVars>
      </dgm:prSet>
      <dgm:spPr/>
    </dgm:pt>
    <dgm:pt modelId="{29DB64A3-CE5D-49CF-B7CC-6395F8921A4E}" type="pres">
      <dgm:prSet presAssocID="{C17ADA0D-EE2A-4987-B8F9-4A40724AA3AE}" presName="sibTrans" presStyleCnt="0"/>
      <dgm:spPr/>
    </dgm:pt>
    <dgm:pt modelId="{0C073D43-B9FE-4DF3-BF1E-9C11D123A3D6}" type="pres">
      <dgm:prSet presAssocID="{2126D6D1-E887-49BF-A88C-76025B61264F}" presName="compNode" presStyleCnt="0"/>
      <dgm:spPr/>
    </dgm:pt>
    <dgm:pt modelId="{5EB066A9-B571-4E36-AA37-B8D57FC34D07}" type="pres">
      <dgm:prSet presAssocID="{2126D6D1-E887-49BF-A88C-76025B61264F}" presName="iconBgRect" presStyleLbl="bgShp" presStyleIdx="3" presStyleCnt="7"/>
      <dgm:spPr/>
    </dgm:pt>
    <dgm:pt modelId="{5BCE1AC1-917D-4152-BC14-FFA3FE1FF8ED}" type="pres">
      <dgm:prSet presAssocID="{2126D6D1-E887-49BF-A88C-76025B61264F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609B0C6D-3CFB-4DEF-B9EC-02EE2F8A83CF}" type="pres">
      <dgm:prSet presAssocID="{2126D6D1-E887-49BF-A88C-76025B61264F}" presName="spaceRect" presStyleCnt="0"/>
      <dgm:spPr/>
    </dgm:pt>
    <dgm:pt modelId="{0A4BD369-9317-44BF-9322-1B4B59D70977}" type="pres">
      <dgm:prSet presAssocID="{2126D6D1-E887-49BF-A88C-76025B61264F}" presName="textRect" presStyleLbl="revTx" presStyleIdx="3" presStyleCnt="7">
        <dgm:presLayoutVars>
          <dgm:chMax val="1"/>
          <dgm:chPref val="1"/>
        </dgm:presLayoutVars>
      </dgm:prSet>
      <dgm:spPr/>
    </dgm:pt>
    <dgm:pt modelId="{4CD64AA8-574F-414E-AC78-F4ED48196702}" type="pres">
      <dgm:prSet presAssocID="{9A317271-6CE4-4D9A-BB07-935599F01E55}" presName="sibTrans" presStyleCnt="0"/>
      <dgm:spPr/>
    </dgm:pt>
    <dgm:pt modelId="{6E87B28C-D8D6-4999-9C15-A6804F8930C6}" type="pres">
      <dgm:prSet presAssocID="{3DCE7A21-A547-4426-9C4C-EDC188E6EA95}" presName="compNode" presStyleCnt="0"/>
      <dgm:spPr/>
    </dgm:pt>
    <dgm:pt modelId="{DD014220-BD0B-494F-A8FA-C4830EFA006C}" type="pres">
      <dgm:prSet presAssocID="{3DCE7A21-A547-4426-9C4C-EDC188E6EA95}" presName="iconBgRect" presStyleLbl="bgShp" presStyleIdx="4" presStyleCnt="7"/>
      <dgm:spPr/>
    </dgm:pt>
    <dgm:pt modelId="{C16BF922-CFD1-4C3A-9911-A741C6AEB4EE}" type="pres">
      <dgm:prSet presAssocID="{3DCE7A21-A547-4426-9C4C-EDC188E6EA95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wnward trend"/>
        </a:ext>
      </dgm:extLst>
    </dgm:pt>
    <dgm:pt modelId="{94CD6432-E0E3-4F64-B71A-63BAAA9BA9BC}" type="pres">
      <dgm:prSet presAssocID="{3DCE7A21-A547-4426-9C4C-EDC188E6EA95}" presName="spaceRect" presStyleCnt="0"/>
      <dgm:spPr/>
    </dgm:pt>
    <dgm:pt modelId="{BC014133-F80D-48AC-8868-3415A7A2F93F}" type="pres">
      <dgm:prSet presAssocID="{3DCE7A21-A547-4426-9C4C-EDC188E6EA95}" presName="textRect" presStyleLbl="revTx" presStyleIdx="4" presStyleCnt="7">
        <dgm:presLayoutVars>
          <dgm:chMax val="1"/>
          <dgm:chPref val="1"/>
        </dgm:presLayoutVars>
      </dgm:prSet>
      <dgm:spPr/>
    </dgm:pt>
    <dgm:pt modelId="{1F2C4902-56FC-4B91-AA93-5317418D0F90}" type="pres">
      <dgm:prSet presAssocID="{4AAA3FE0-5AC2-4C92-9C2E-436F09FD4A7C}" presName="sibTrans" presStyleCnt="0"/>
      <dgm:spPr/>
    </dgm:pt>
    <dgm:pt modelId="{629D3114-19C3-43FD-B4EF-554760B63695}" type="pres">
      <dgm:prSet presAssocID="{26D4E2A0-53AC-4545-93B3-CBC0D08B6C64}" presName="compNode" presStyleCnt="0"/>
      <dgm:spPr/>
    </dgm:pt>
    <dgm:pt modelId="{EB95B407-BAED-4C1D-BF6A-EED1F5E30A5A}" type="pres">
      <dgm:prSet presAssocID="{26D4E2A0-53AC-4545-93B3-CBC0D08B6C64}" presName="iconBgRect" presStyleLbl="bgShp" presStyleIdx="5" presStyleCnt="7"/>
      <dgm:spPr/>
    </dgm:pt>
    <dgm:pt modelId="{84666103-CC36-4CE4-A0E8-A93691E358E2}" type="pres">
      <dgm:prSet presAssocID="{26D4E2A0-53AC-4545-93B3-CBC0D08B6C64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ignal"/>
        </a:ext>
      </dgm:extLst>
    </dgm:pt>
    <dgm:pt modelId="{7A59F24E-76F8-464B-A7EF-F9ED20EE0627}" type="pres">
      <dgm:prSet presAssocID="{26D4E2A0-53AC-4545-93B3-CBC0D08B6C64}" presName="spaceRect" presStyleCnt="0"/>
      <dgm:spPr/>
    </dgm:pt>
    <dgm:pt modelId="{B24A5534-3F88-4D98-95C1-ED9F26A10FE3}" type="pres">
      <dgm:prSet presAssocID="{26D4E2A0-53AC-4545-93B3-CBC0D08B6C64}" presName="textRect" presStyleLbl="revTx" presStyleIdx="5" presStyleCnt="7">
        <dgm:presLayoutVars>
          <dgm:chMax val="1"/>
          <dgm:chPref val="1"/>
        </dgm:presLayoutVars>
      </dgm:prSet>
      <dgm:spPr/>
    </dgm:pt>
    <dgm:pt modelId="{4AFB887C-C7F6-43D6-8D06-FC1ECFC56B86}" type="pres">
      <dgm:prSet presAssocID="{6D23BA75-99C9-45D1-B535-F8888689EDB8}" presName="sibTrans" presStyleCnt="0"/>
      <dgm:spPr/>
    </dgm:pt>
    <dgm:pt modelId="{6A68E859-C847-432C-858C-ACDB5654E795}" type="pres">
      <dgm:prSet presAssocID="{979E36CA-750D-495A-B2DA-7F53423240AA}" presName="compNode" presStyleCnt="0"/>
      <dgm:spPr/>
    </dgm:pt>
    <dgm:pt modelId="{9E5CEEF3-4C4B-4B85-83EE-2A1C0DA6B275}" type="pres">
      <dgm:prSet presAssocID="{979E36CA-750D-495A-B2DA-7F53423240AA}" presName="iconBgRect" presStyleLbl="bgShp" presStyleIdx="6" presStyleCnt="7"/>
      <dgm:spPr/>
    </dgm:pt>
    <dgm:pt modelId="{926862E8-35B0-4C6D-B1B8-74B2A0DB6A8A}" type="pres">
      <dgm:prSet presAssocID="{979E36CA-750D-495A-B2DA-7F53423240AA}" presName="iconRect" presStyleLbl="node1" presStyleIdx="6" presStyleCnt="7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ock"/>
        </a:ext>
      </dgm:extLst>
    </dgm:pt>
    <dgm:pt modelId="{9F1D9409-EBF7-45A5-95CA-DB97883D87B3}" type="pres">
      <dgm:prSet presAssocID="{979E36CA-750D-495A-B2DA-7F53423240AA}" presName="spaceRect" presStyleCnt="0"/>
      <dgm:spPr/>
    </dgm:pt>
    <dgm:pt modelId="{6737A587-7DFC-403A-89E2-E5E25D70B53C}" type="pres">
      <dgm:prSet presAssocID="{979E36CA-750D-495A-B2DA-7F53423240AA}" presName="textRect" presStyleLbl="revTx" presStyleIdx="6" presStyleCnt="7">
        <dgm:presLayoutVars>
          <dgm:chMax val="1"/>
          <dgm:chPref val="1"/>
        </dgm:presLayoutVars>
      </dgm:prSet>
      <dgm:spPr/>
    </dgm:pt>
  </dgm:ptLst>
  <dgm:cxnLst>
    <dgm:cxn modelId="{F00CEE03-7A0B-417D-BCDD-AC923EE566E3}" srcId="{D6576745-B79E-4936-AE07-42B62EAA9DBB}" destId="{2126D6D1-E887-49BF-A88C-76025B61264F}" srcOrd="3" destOrd="0" parTransId="{4FA40A15-BCBC-4277-AA13-0293854F26FB}" sibTransId="{9A317271-6CE4-4D9A-BB07-935599F01E55}"/>
    <dgm:cxn modelId="{53F20511-E7B3-4C85-B712-7784CC84AFA3}" srcId="{D6576745-B79E-4936-AE07-42B62EAA9DBB}" destId="{0E5077A1-603D-4381-ACD0-9B883F7A8B5D}" srcOrd="1" destOrd="0" parTransId="{96F558ED-DB2D-4802-9632-A9E5BA726126}" sibTransId="{A3BF2459-9760-4303-A1D3-A8DECC5055B5}"/>
    <dgm:cxn modelId="{EC8BCC21-2B14-4CCB-BAB7-DE459181E834}" srcId="{D6576745-B79E-4936-AE07-42B62EAA9DBB}" destId="{3DD587F2-7B99-44D0-B2FE-7E35FADD6065}" srcOrd="2" destOrd="0" parTransId="{11D24E8F-6FCC-4A3D-95A0-A2BB40341CBA}" sibTransId="{C17ADA0D-EE2A-4987-B8F9-4A40724AA3AE}"/>
    <dgm:cxn modelId="{0964BD24-ABEF-46E1-876D-9592477CB71C}" type="presOf" srcId="{D6576745-B79E-4936-AE07-42B62EAA9DBB}" destId="{5100F066-5912-45BD-97BB-A881779A0F1F}" srcOrd="0" destOrd="0" presId="urn:microsoft.com/office/officeart/2018/5/layout/IconCircleLabelList"/>
    <dgm:cxn modelId="{D9546F3D-C316-4C74-BCD7-5AAAF8F42D84}" srcId="{D6576745-B79E-4936-AE07-42B62EAA9DBB}" destId="{3DCE7A21-A547-4426-9C4C-EDC188E6EA95}" srcOrd="4" destOrd="0" parTransId="{96EA3CFD-FA0B-410B-8C37-57E33910ED3D}" sibTransId="{4AAA3FE0-5AC2-4C92-9C2E-436F09FD4A7C}"/>
    <dgm:cxn modelId="{0484D942-E900-4F0F-9115-E2845DEDBA5D}" type="presOf" srcId="{0E5077A1-603D-4381-ACD0-9B883F7A8B5D}" destId="{31D9C4B0-5200-4AF0-9E33-1663BE95F8F2}" srcOrd="0" destOrd="0" presId="urn:microsoft.com/office/officeart/2018/5/layout/IconCircleLabelList"/>
    <dgm:cxn modelId="{A3373D43-FA52-4A7F-AE96-813C70EEF6E5}" type="presOf" srcId="{3DD587F2-7B99-44D0-B2FE-7E35FADD6065}" destId="{AC7C38A5-A8CA-4B8C-9E46-9B8F25D94897}" srcOrd="0" destOrd="0" presId="urn:microsoft.com/office/officeart/2018/5/layout/IconCircleLabelList"/>
    <dgm:cxn modelId="{358CBD54-EB58-4037-B100-3150B9E5B4C2}" type="presOf" srcId="{3DCE7A21-A547-4426-9C4C-EDC188E6EA95}" destId="{BC014133-F80D-48AC-8868-3415A7A2F93F}" srcOrd="0" destOrd="0" presId="urn:microsoft.com/office/officeart/2018/5/layout/IconCircleLabelList"/>
    <dgm:cxn modelId="{D50BCE65-BAF7-4204-94F6-FD0B6E879E3B}" srcId="{D6576745-B79E-4936-AE07-42B62EAA9DBB}" destId="{26D4E2A0-53AC-4545-93B3-CBC0D08B6C64}" srcOrd="5" destOrd="0" parTransId="{D62A56F7-F279-4523-BAAE-87526F6D43AC}" sibTransId="{6D23BA75-99C9-45D1-B535-F8888689EDB8}"/>
    <dgm:cxn modelId="{F8FD3067-279F-4D34-BA54-5F577463703D}" srcId="{D6576745-B79E-4936-AE07-42B62EAA9DBB}" destId="{979E36CA-750D-495A-B2DA-7F53423240AA}" srcOrd="6" destOrd="0" parTransId="{65A213CE-17B5-4627-903C-7798EA9460D4}" sibTransId="{395D4404-0FBA-4002-899A-8616AB705F43}"/>
    <dgm:cxn modelId="{6963AA87-CF78-4211-AA93-D8CE4F50BEC6}" type="presOf" srcId="{558E3054-764E-4398-A20E-D67E1A02B775}" destId="{153DBBA1-D50B-4E54-A3CD-9E1F9B185853}" srcOrd="0" destOrd="0" presId="urn:microsoft.com/office/officeart/2018/5/layout/IconCircleLabelList"/>
    <dgm:cxn modelId="{2B80FADD-52CC-4748-BEB6-CF92FD5167D6}" type="presOf" srcId="{2126D6D1-E887-49BF-A88C-76025B61264F}" destId="{0A4BD369-9317-44BF-9322-1B4B59D70977}" srcOrd="0" destOrd="0" presId="urn:microsoft.com/office/officeart/2018/5/layout/IconCircleLabelList"/>
    <dgm:cxn modelId="{167205E2-07C1-42BC-8157-BE7D56E0EC6A}" type="presOf" srcId="{26D4E2A0-53AC-4545-93B3-CBC0D08B6C64}" destId="{B24A5534-3F88-4D98-95C1-ED9F26A10FE3}" srcOrd="0" destOrd="0" presId="urn:microsoft.com/office/officeart/2018/5/layout/IconCircleLabelList"/>
    <dgm:cxn modelId="{A87711EE-5D4A-4409-8D03-68BC50C743D2}" type="presOf" srcId="{979E36CA-750D-495A-B2DA-7F53423240AA}" destId="{6737A587-7DFC-403A-89E2-E5E25D70B53C}" srcOrd="0" destOrd="0" presId="urn:microsoft.com/office/officeart/2018/5/layout/IconCircleLabelList"/>
    <dgm:cxn modelId="{FEF6A8F1-7DC0-4FBB-8B5F-B4173E018EF7}" srcId="{D6576745-B79E-4936-AE07-42B62EAA9DBB}" destId="{558E3054-764E-4398-A20E-D67E1A02B775}" srcOrd="0" destOrd="0" parTransId="{80338188-09DF-4023-9C75-6E6B65BBD704}" sibTransId="{6B0232C6-1C94-4AEB-BA37-05858680C6EC}"/>
    <dgm:cxn modelId="{2C75B41D-E6F4-49C6-944F-751B72B49401}" type="presParOf" srcId="{5100F066-5912-45BD-97BB-A881779A0F1F}" destId="{9B30DDB2-4993-4D43-84E7-B5794387024C}" srcOrd="0" destOrd="0" presId="urn:microsoft.com/office/officeart/2018/5/layout/IconCircleLabelList"/>
    <dgm:cxn modelId="{C5CDDC05-EB22-4E4D-81B6-A18ED6C6F2B3}" type="presParOf" srcId="{9B30DDB2-4993-4D43-84E7-B5794387024C}" destId="{05F864FE-4889-417E-9935-1BDEEEB80B18}" srcOrd="0" destOrd="0" presId="urn:microsoft.com/office/officeart/2018/5/layout/IconCircleLabelList"/>
    <dgm:cxn modelId="{1A14E348-0637-4E87-8F7D-03919F1FE721}" type="presParOf" srcId="{9B30DDB2-4993-4D43-84E7-B5794387024C}" destId="{9E3B0AFC-46AA-43F1-B245-A2A03245FAF2}" srcOrd="1" destOrd="0" presId="urn:microsoft.com/office/officeart/2018/5/layout/IconCircleLabelList"/>
    <dgm:cxn modelId="{44D8658B-8E51-4A43-A382-0B20C3F5C61A}" type="presParOf" srcId="{9B30DDB2-4993-4D43-84E7-B5794387024C}" destId="{FD8091CE-0195-445D-B13D-3F92D0554FD5}" srcOrd="2" destOrd="0" presId="urn:microsoft.com/office/officeart/2018/5/layout/IconCircleLabelList"/>
    <dgm:cxn modelId="{25AED35E-39CE-4F2C-9305-E95721C81002}" type="presParOf" srcId="{9B30DDB2-4993-4D43-84E7-B5794387024C}" destId="{153DBBA1-D50B-4E54-A3CD-9E1F9B185853}" srcOrd="3" destOrd="0" presId="urn:microsoft.com/office/officeart/2018/5/layout/IconCircleLabelList"/>
    <dgm:cxn modelId="{70D17F63-4FC6-48ED-8BA3-2EBAB898BA54}" type="presParOf" srcId="{5100F066-5912-45BD-97BB-A881779A0F1F}" destId="{EADB27C9-42A9-4380-8497-4A390B3A5F31}" srcOrd="1" destOrd="0" presId="urn:microsoft.com/office/officeart/2018/5/layout/IconCircleLabelList"/>
    <dgm:cxn modelId="{F69BEFA2-0CE2-48EA-9C24-A3F924E7EE22}" type="presParOf" srcId="{5100F066-5912-45BD-97BB-A881779A0F1F}" destId="{2B8A5BB0-CAE8-43DB-A0BB-E98DB5F5D704}" srcOrd="2" destOrd="0" presId="urn:microsoft.com/office/officeart/2018/5/layout/IconCircleLabelList"/>
    <dgm:cxn modelId="{630507DE-5876-439C-9B8B-EA15F328FB89}" type="presParOf" srcId="{2B8A5BB0-CAE8-43DB-A0BB-E98DB5F5D704}" destId="{C8ECEDFA-DDE0-4973-A781-70962DC2613D}" srcOrd="0" destOrd="0" presId="urn:microsoft.com/office/officeart/2018/5/layout/IconCircleLabelList"/>
    <dgm:cxn modelId="{A33CD90B-B38C-4680-A1EA-36282EA5269A}" type="presParOf" srcId="{2B8A5BB0-CAE8-43DB-A0BB-E98DB5F5D704}" destId="{7E4491D2-2982-498B-8C86-FE416D97B770}" srcOrd="1" destOrd="0" presId="urn:microsoft.com/office/officeart/2018/5/layout/IconCircleLabelList"/>
    <dgm:cxn modelId="{C2A01044-1E3D-4319-BFE5-E973D024E3EA}" type="presParOf" srcId="{2B8A5BB0-CAE8-43DB-A0BB-E98DB5F5D704}" destId="{102E7191-6F86-4926-818B-6E635DC7C498}" srcOrd="2" destOrd="0" presId="urn:microsoft.com/office/officeart/2018/5/layout/IconCircleLabelList"/>
    <dgm:cxn modelId="{F9406889-67B2-4459-94EF-CD8BD3E8B55B}" type="presParOf" srcId="{2B8A5BB0-CAE8-43DB-A0BB-E98DB5F5D704}" destId="{31D9C4B0-5200-4AF0-9E33-1663BE95F8F2}" srcOrd="3" destOrd="0" presId="urn:microsoft.com/office/officeart/2018/5/layout/IconCircleLabelList"/>
    <dgm:cxn modelId="{B6A299DE-0EEB-477C-8575-E84936970B5B}" type="presParOf" srcId="{5100F066-5912-45BD-97BB-A881779A0F1F}" destId="{38F87D1E-CAA3-480B-BDF3-5E3DF1B1B012}" srcOrd="3" destOrd="0" presId="urn:microsoft.com/office/officeart/2018/5/layout/IconCircleLabelList"/>
    <dgm:cxn modelId="{35D875CA-4C57-42FB-A249-F2C3BCAD2653}" type="presParOf" srcId="{5100F066-5912-45BD-97BB-A881779A0F1F}" destId="{94DAF807-05B5-4418-8A68-6C6FBADC80E6}" srcOrd="4" destOrd="0" presId="urn:microsoft.com/office/officeart/2018/5/layout/IconCircleLabelList"/>
    <dgm:cxn modelId="{14EF6B69-B70F-481F-8D64-09BF0C5BF756}" type="presParOf" srcId="{94DAF807-05B5-4418-8A68-6C6FBADC80E6}" destId="{68A21171-DCC2-46CC-BAF2-E64D0E2144D7}" srcOrd="0" destOrd="0" presId="urn:microsoft.com/office/officeart/2018/5/layout/IconCircleLabelList"/>
    <dgm:cxn modelId="{6B90CB89-D2D7-493D-A100-53A2C556DD10}" type="presParOf" srcId="{94DAF807-05B5-4418-8A68-6C6FBADC80E6}" destId="{FE8B60F2-8C4E-41A8-9F65-20C00D969975}" srcOrd="1" destOrd="0" presId="urn:microsoft.com/office/officeart/2018/5/layout/IconCircleLabelList"/>
    <dgm:cxn modelId="{43497132-300C-48AD-9FF5-F93E010BCBF5}" type="presParOf" srcId="{94DAF807-05B5-4418-8A68-6C6FBADC80E6}" destId="{787C2493-846A-49FD-9AA5-7984F443D7ED}" srcOrd="2" destOrd="0" presId="urn:microsoft.com/office/officeart/2018/5/layout/IconCircleLabelList"/>
    <dgm:cxn modelId="{F46ACCE9-96E1-4A02-A84F-37D380DBF3C8}" type="presParOf" srcId="{94DAF807-05B5-4418-8A68-6C6FBADC80E6}" destId="{AC7C38A5-A8CA-4B8C-9E46-9B8F25D94897}" srcOrd="3" destOrd="0" presId="urn:microsoft.com/office/officeart/2018/5/layout/IconCircleLabelList"/>
    <dgm:cxn modelId="{D6DF12CB-BF2C-4F4C-A690-9EAEB9FE02EC}" type="presParOf" srcId="{5100F066-5912-45BD-97BB-A881779A0F1F}" destId="{29DB64A3-CE5D-49CF-B7CC-6395F8921A4E}" srcOrd="5" destOrd="0" presId="urn:microsoft.com/office/officeart/2018/5/layout/IconCircleLabelList"/>
    <dgm:cxn modelId="{33AD9FFD-7160-4BC1-B1A9-3EE0677C1A46}" type="presParOf" srcId="{5100F066-5912-45BD-97BB-A881779A0F1F}" destId="{0C073D43-B9FE-4DF3-BF1E-9C11D123A3D6}" srcOrd="6" destOrd="0" presId="urn:microsoft.com/office/officeart/2018/5/layout/IconCircleLabelList"/>
    <dgm:cxn modelId="{B1BBA0A1-1B2C-497E-85F1-A5FD8C5DDF40}" type="presParOf" srcId="{0C073D43-B9FE-4DF3-BF1E-9C11D123A3D6}" destId="{5EB066A9-B571-4E36-AA37-B8D57FC34D07}" srcOrd="0" destOrd="0" presId="urn:microsoft.com/office/officeart/2018/5/layout/IconCircleLabelList"/>
    <dgm:cxn modelId="{5D4AE937-A108-4D08-B016-76FFAE264FF9}" type="presParOf" srcId="{0C073D43-B9FE-4DF3-BF1E-9C11D123A3D6}" destId="{5BCE1AC1-917D-4152-BC14-FFA3FE1FF8ED}" srcOrd="1" destOrd="0" presId="urn:microsoft.com/office/officeart/2018/5/layout/IconCircleLabelList"/>
    <dgm:cxn modelId="{2927C1AA-5B03-4582-B59B-5C769A866B7A}" type="presParOf" srcId="{0C073D43-B9FE-4DF3-BF1E-9C11D123A3D6}" destId="{609B0C6D-3CFB-4DEF-B9EC-02EE2F8A83CF}" srcOrd="2" destOrd="0" presId="urn:microsoft.com/office/officeart/2018/5/layout/IconCircleLabelList"/>
    <dgm:cxn modelId="{7AF3AEC7-B2D8-4030-8373-1298ED35DA34}" type="presParOf" srcId="{0C073D43-B9FE-4DF3-BF1E-9C11D123A3D6}" destId="{0A4BD369-9317-44BF-9322-1B4B59D70977}" srcOrd="3" destOrd="0" presId="urn:microsoft.com/office/officeart/2018/5/layout/IconCircleLabelList"/>
    <dgm:cxn modelId="{E178D986-5636-4C84-A214-632349D564FE}" type="presParOf" srcId="{5100F066-5912-45BD-97BB-A881779A0F1F}" destId="{4CD64AA8-574F-414E-AC78-F4ED48196702}" srcOrd="7" destOrd="0" presId="urn:microsoft.com/office/officeart/2018/5/layout/IconCircleLabelList"/>
    <dgm:cxn modelId="{26B761B6-AC66-4446-ACA5-C5EF850D30C6}" type="presParOf" srcId="{5100F066-5912-45BD-97BB-A881779A0F1F}" destId="{6E87B28C-D8D6-4999-9C15-A6804F8930C6}" srcOrd="8" destOrd="0" presId="urn:microsoft.com/office/officeart/2018/5/layout/IconCircleLabelList"/>
    <dgm:cxn modelId="{52D11510-53C3-4409-B63E-AD5ADCDFCF72}" type="presParOf" srcId="{6E87B28C-D8D6-4999-9C15-A6804F8930C6}" destId="{DD014220-BD0B-494F-A8FA-C4830EFA006C}" srcOrd="0" destOrd="0" presId="urn:microsoft.com/office/officeart/2018/5/layout/IconCircleLabelList"/>
    <dgm:cxn modelId="{5E351746-AD6A-4467-93FA-CE49FF5E9487}" type="presParOf" srcId="{6E87B28C-D8D6-4999-9C15-A6804F8930C6}" destId="{C16BF922-CFD1-4C3A-9911-A741C6AEB4EE}" srcOrd="1" destOrd="0" presId="urn:microsoft.com/office/officeart/2018/5/layout/IconCircleLabelList"/>
    <dgm:cxn modelId="{DEC8E57F-12D3-42C6-8A52-AA27ED5EDB86}" type="presParOf" srcId="{6E87B28C-D8D6-4999-9C15-A6804F8930C6}" destId="{94CD6432-E0E3-4F64-B71A-63BAAA9BA9BC}" srcOrd="2" destOrd="0" presId="urn:microsoft.com/office/officeart/2018/5/layout/IconCircleLabelList"/>
    <dgm:cxn modelId="{DCF9B4F6-19F1-4B8F-8DDA-FE85750E5C44}" type="presParOf" srcId="{6E87B28C-D8D6-4999-9C15-A6804F8930C6}" destId="{BC014133-F80D-48AC-8868-3415A7A2F93F}" srcOrd="3" destOrd="0" presId="urn:microsoft.com/office/officeart/2018/5/layout/IconCircleLabelList"/>
    <dgm:cxn modelId="{02922E20-4616-4F19-A732-5907DEAB6294}" type="presParOf" srcId="{5100F066-5912-45BD-97BB-A881779A0F1F}" destId="{1F2C4902-56FC-4B91-AA93-5317418D0F90}" srcOrd="9" destOrd="0" presId="urn:microsoft.com/office/officeart/2018/5/layout/IconCircleLabelList"/>
    <dgm:cxn modelId="{78CC3088-48BC-437E-8DA9-9177522C29A8}" type="presParOf" srcId="{5100F066-5912-45BD-97BB-A881779A0F1F}" destId="{629D3114-19C3-43FD-B4EF-554760B63695}" srcOrd="10" destOrd="0" presId="urn:microsoft.com/office/officeart/2018/5/layout/IconCircleLabelList"/>
    <dgm:cxn modelId="{264F3712-B2E3-4404-8F9F-4F35955EC687}" type="presParOf" srcId="{629D3114-19C3-43FD-B4EF-554760B63695}" destId="{EB95B407-BAED-4C1D-BF6A-EED1F5E30A5A}" srcOrd="0" destOrd="0" presId="urn:microsoft.com/office/officeart/2018/5/layout/IconCircleLabelList"/>
    <dgm:cxn modelId="{15348AC4-2383-4D3E-99B0-663D45F3D64D}" type="presParOf" srcId="{629D3114-19C3-43FD-B4EF-554760B63695}" destId="{84666103-CC36-4CE4-A0E8-A93691E358E2}" srcOrd="1" destOrd="0" presId="urn:microsoft.com/office/officeart/2018/5/layout/IconCircleLabelList"/>
    <dgm:cxn modelId="{8D98299F-89F1-4F36-B231-7DA38ED844E4}" type="presParOf" srcId="{629D3114-19C3-43FD-B4EF-554760B63695}" destId="{7A59F24E-76F8-464B-A7EF-F9ED20EE0627}" srcOrd="2" destOrd="0" presId="urn:microsoft.com/office/officeart/2018/5/layout/IconCircleLabelList"/>
    <dgm:cxn modelId="{8EECBE82-22AA-4015-AE4A-AFEDB6D8362D}" type="presParOf" srcId="{629D3114-19C3-43FD-B4EF-554760B63695}" destId="{B24A5534-3F88-4D98-95C1-ED9F26A10FE3}" srcOrd="3" destOrd="0" presId="urn:microsoft.com/office/officeart/2018/5/layout/IconCircleLabelList"/>
    <dgm:cxn modelId="{8C49FCEA-451C-4CC7-B61D-38BA1BD04CE7}" type="presParOf" srcId="{5100F066-5912-45BD-97BB-A881779A0F1F}" destId="{4AFB887C-C7F6-43D6-8D06-FC1ECFC56B86}" srcOrd="11" destOrd="0" presId="urn:microsoft.com/office/officeart/2018/5/layout/IconCircleLabelList"/>
    <dgm:cxn modelId="{C65D92BA-B473-42E6-B281-248BA359F5ED}" type="presParOf" srcId="{5100F066-5912-45BD-97BB-A881779A0F1F}" destId="{6A68E859-C847-432C-858C-ACDB5654E795}" srcOrd="12" destOrd="0" presId="urn:microsoft.com/office/officeart/2018/5/layout/IconCircleLabelList"/>
    <dgm:cxn modelId="{354CC20B-FDFD-4398-9432-619681CC920C}" type="presParOf" srcId="{6A68E859-C847-432C-858C-ACDB5654E795}" destId="{9E5CEEF3-4C4B-4B85-83EE-2A1C0DA6B275}" srcOrd="0" destOrd="0" presId="urn:microsoft.com/office/officeart/2018/5/layout/IconCircleLabelList"/>
    <dgm:cxn modelId="{D6889EC8-E2C4-4F80-81D6-6900E4C0C1A7}" type="presParOf" srcId="{6A68E859-C847-432C-858C-ACDB5654E795}" destId="{926862E8-35B0-4C6D-B1B8-74B2A0DB6A8A}" srcOrd="1" destOrd="0" presId="urn:microsoft.com/office/officeart/2018/5/layout/IconCircleLabelList"/>
    <dgm:cxn modelId="{4AB33D78-E5C6-43BA-BE9A-C41ECC5225AC}" type="presParOf" srcId="{6A68E859-C847-432C-858C-ACDB5654E795}" destId="{9F1D9409-EBF7-45A5-95CA-DB97883D87B3}" srcOrd="2" destOrd="0" presId="urn:microsoft.com/office/officeart/2018/5/layout/IconCircleLabelList"/>
    <dgm:cxn modelId="{D8FF1241-0D83-4189-AB2A-00CB7EA9379A}" type="presParOf" srcId="{6A68E859-C847-432C-858C-ACDB5654E795}" destId="{6737A587-7DFC-403A-89E2-E5E25D70B53C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4B597B9-C147-4EDF-8AC1-F17E86DFD8E5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45110C6C-DF24-4194-AFC4-B3FF8A3023F1}">
      <dgm:prSet/>
      <dgm:spPr/>
      <dgm:t>
        <a:bodyPr/>
        <a:lstStyle/>
        <a:p>
          <a:r>
            <a:rPr lang="en-US"/>
            <a:t>I need to cover certain expectations with</a:t>
          </a:r>
          <a:r>
            <a:rPr lang="en-US" b="1"/>
            <a:t> Trade Planet LTD. </a:t>
          </a:r>
          <a:endParaRPr lang="en-US"/>
        </a:p>
      </dgm:t>
    </dgm:pt>
    <dgm:pt modelId="{7664E92C-2423-4495-890A-482777900631}" type="parTrans" cxnId="{F60B1AFE-EF04-4F8A-BEE9-13381A096322}">
      <dgm:prSet/>
      <dgm:spPr/>
      <dgm:t>
        <a:bodyPr/>
        <a:lstStyle/>
        <a:p>
          <a:endParaRPr lang="en-US"/>
        </a:p>
      </dgm:t>
    </dgm:pt>
    <dgm:pt modelId="{1C5D7523-399C-4307-890B-EFCD24E74F1A}" type="sibTrans" cxnId="{F60B1AFE-EF04-4F8A-BEE9-13381A096322}">
      <dgm:prSet/>
      <dgm:spPr/>
      <dgm:t>
        <a:bodyPr/>
        <a:lstStyle/>
        <a:p>
          <a:endParaRPr lang="en-US"/>
        </a:p>
      </dgm:t>
    </dgm:pt>
    <dgm:pt modelId="{D8F1CB99-FCB5-4FF9-AA25-E402F53826B3}">
      <dgm:prSet/>
      <dgm:spPr/>
      <dgm:t>
        <a:bodyPr/>
        <a:lstStyle/>
        <a:p>
          <a:r>
            <a:rPr lang="en-US"/>
            <a:t>I need to perform good quality of KSB and be aware of organization’s standards and procedures.</a:t>
          </a:r>
        </a:p>
      </dgm:t>
    </dgm:pt>
    <dgm:pt modelId="{612D4220-17AE-451D-8FDD-9CEB0B094BD4}" type="parTrans" cxnId="{9CDCC80F-B96C-440D-84F5-0AB671481C50}">
      <dgm:prSet/>
      <dgm:spPr/>
      <dgm:t>
        <a:bodyPr/>
        <a:lstStyle/>
        <a:p>
          <a:endParaRPr lang="en-US"/>
        </a:p>
      </dgm:t>
    </dgm:pt>
    <dgm:pt modelId="{1A66457F-F4AF-4EE6-A7C6-A847044EE2D5}" type="sibTrans" cxnId="{9CDCC80F-B96C-440D-84F5-0AB671481C50}">
      <dgm:prSet/>
      <dgm:spPr/>
      <dgm:t>
        <a:bodyPr/>
        <a:lstStyle/>
        <a:p>
          <a:endParaRPr lang="en-US"/>
        </a:p>
      </dgm:t>
    </dgm:pt>
    <dgm:pt modelId="{42E578AB-985B-49A7-BE0B-916FD0E43D60}">
      <dgm:prSet/>
      <dgm:spPr/>
      <dgm:t>
        <a:bodyPr/>
        <a:lstStyle/>
        <a:p>
          <a:r>
            <a:rPr lang="en-US"/>
            <a:t>SWOT analysis conducted and I understand my pros and cons as an HR on certain areas</a:t>
          </a:r>
        </a:p>
      </dgm:t>
    </dgm:pt>
    <dgm:pt modelId="{9110CC1E-106B-4B5F-8FD1-9D36D462ACC1}" type="parTrans" cxnId="{B407314D-F319-4324-9BC7-1BBB7491BE86}">
      <dgm:prSet/>
      <dgm:spPr/>
      <dgm:t>
        <a:bodyPr/>
        <a:lstStyle/>
        <a:p>
          <a:endParaRPr lang="en-US"/>
        </a:p>
      </dgm:t>
    </dgm:pt>
    <dgm:pt modelId="{A5769A37-249E-4D70-AC48-EA9A1E18DC47}" type="sibTrans" cxnId="{B407314D-F319-4324-9BC7-1BBB7491BE86}">
      <dgm:prSet/>
      <dgm:spPr/>
      <dgm:t>
        <a:bodyPr/>
        <a:lstStyle/>
        <a:p>
          <a:endParaRPr lang="en-US"/>
        </a:p>
      </dgm:t>
    </dgm:pt>
    <dgm:pt modelId="{74086311-8381-4E6D-817F-2015FAA424E4}">
      <dgm:prSet/>
      <dgm:spPr/>
      <dgm:t>
        <a:bodyPr/>
        <a:lstStyle/>
        <a:p>
          <a:r>
            <a:rPr lang="en-US"/>
            <a:t>Benefits of the training and development  after the analysis. </a:t>
          </a:r>
        </a:p>
      </dgm:t>
    </dgm:pt>
    <dgm:pt modelId="{EBFD5E7A-786B-4FED-94D9-CE54D127F212}" type="parTrans" cxnId="{E855A685-2B95-4960-BB2F-5320E841E2A4}">
      <dgm:prSet/>
      <dgm:spPr/>
      <dgm:t>
        <a:bodyPr/>
        <a:lstStyle/>
        <a:p>
          <a:endParaRPr lang="en-US"/>
        </a:p>
      </dgm:t>
    </dgm:pt>
    <dgm:pt modelId="{0999A01E-85BA-4309-A40F-394D07B5DEA1}" type="sibTrans" cxnId="{E855A685-2B95-4960-BB2F-5320E841E2A4}">
      <dgm:prSet/>
      <dgm:spPr/>
      <dgm:t>
        <a:bodyPr/>
        <a:lstStyle/>
        <a:p>
          <a:endParaRPr lang="en-US"/>
        </a:p>
      </dgm:t>
    </dgm:pt>
    <dgm:pt modelId="{5A5591AC-341A-45C9-B46E-1EEB4B4FC8FD}">
      <dgm:prSet/>
      <dgm:spPr/>
      <dgm:t>
        <a:bodyPr/>
        <a:lstStyle/>
        <a:p>
          <a:r>
            <a:rPr lang="en-US"/>
            <a:t>Reflection of the training t</a:t>
          </a:r>
          <a:r>
            <a:rPr lang="en-US" b="1"/>
            <a:t>o the working process</a:t>
          </a:r>
          <a:endParaRPr lang="en-US"/>
        </a:p>
      </dgm:t>
    </dgm:pt>
    <dgm:pt modelId="{4EA1E958-2150-4A46-8426-9B10D0ADFF11}" type="parTrans" cxnId="{DC8096F3-7D97-416A-AE45-33E9BE44F9A5}">
      <dgm:prSet/>
      <dgm:spPr/>
      <dgm:t>
        <a:bodyPr/>
        <a:lstStyle/>
        <a:p>
          <a:endParaRPr lang="en-US"/>
        </a:p>
      </dgm:t>
    </dgm:pt>
    <dgm:pt modelId="{EA0F2971-6B07-4125-A980-DF454F8F2474}" type="sibTrans" cxnId="{DC8096F3-7D97-416A-AE45-33E9BE44F9A5}">
      <dgm:prSet/>
      <dgm:spPr/>
      <dgm:t>
        <a:bodyPr/>
        <a:lstStyle/>
        <a:p>
          <a:endParaRPr lang="en-US"/>
        </a:p>
      </dgm:t>
    </dgm:pt>
    <dgm:pt modelId="{665B10A2-71E4-439B-A58E-266C32EE963E}">
      <dgm:prSet/>
      <dgm:spPr/>
      <dgm:t>
        <a:bodyPr/>
        <a:lstStyle/>
        <a:p>
          <a:r>
            <a:rPr lang="en-US"/>
            <a:t>Evaluation of HR specialist key expectation</a:t>
          </a:r>
        </a:p>
      </dgm:t>
    </dgm:pt>
    <dgm:pt modelId="{286973F3-EDBA-4348-84CE-BF72DC265CD8}" type="parTrans" cxnId="{5B0E4AEF-7930-4A71-BAEC-EF45ED344001}">
      <dgm:prSet/>
      <dgm:spPr/>
      <dgm:t>
        <a:bodyPr/>
        <a:lstStyle/>
        <a:p>
          <a:endParaRPr lang="en-US"/>
        </a:p>
      </dgm:t>
    </dgm:pt>
    <dgm:pt modelId="{0831623D-38A0-448A-8979-8CA770AE3758}" type="sibTrans" cxnId="{5B0E4AEF-7930-4A71-BAEC-EF45ED344001}">
      <dgm:prSet/>
      <dgm:spPr/>
      <dgm:t>
        <a:bodyPr/>
        <a:lstStyle/>
        <a:p>
          <a:endParaRPr lang="en-US"/>
        </a:p>
      </dgm:t>
    </dgm:pt>
    <dgm:pt modelId="{4C65FB48-CE93-9348-B12C-D708D33306FD}" type="pres">
      <dgm:prSet presAssocID="{64B597B9-C147-4EDF-8AC1-F17E86DFD8E5}" presName="diagram" presStyleCnt="0">
        <dgm:presLayoutVars>
          <dgm:dir/>
          <dgm:resizeHandles val="exact"/>
        </dgm:presLayoutVars>
      </dgm:prSet>
      <dgm:spPr/>
    </dgm:pt>
    <dgm:pt modelId="{AF9F7EE5-4D56-2647-9936-B5A4921B52BB}" type="pres">
      <dgm:prSet presAssocID="{45110C6C-DF24-4194-AFC4-B3FF8A3023F1}" presName="node" presStyleLbl="node1" presStyleIdx="0" presStyleCnt="6">
        <dgm:presLayoutVars>
          <dgm:bulletEnabled val="1"/>
        </dgm:presLayoutVars>
      </dgm:prSet>
      <dgm:spPr/>
    </dgm:pt>
    <dgm:pt modelId="{E2576955-5793-7E40-9715-D3CE410F0596}" type="pres">
      <dgm:prSet presAssocID="{1C5D7523-399C-4307-890B-EFCD24E74F1A}" presName="sibTrans" presStyleCnt="0"/>
      <dgm:spPr/>
    </dgm:pt>
    <dgm:pt modelId="{B777409D-D682-1541-8C6F-27E991780C9B}" type="pres">
      <dgm:prSet presAssocID="{D8F1CB99-FCB5-4FF9-AA25-E402F53826B3}" presName="node" presStyleLbl="node1" presStyleIdx="1" presStyleCnt="6">
        <dgm:presLayoutVars>
          <dgm:bulletEnabled val="1"/>
        </dgm:presLayoutVars>
      </dgm:prSet>
      <dgm:spPr/>
    </dgm:pt>
    <dgm:pt modelId="{8DFDB4BB-8FA0-0D4C-A901-DB30896F548E}" type="pres">
      <dgm:prSet presAssocID="{1A66457F-F4AF-4EE6-A7C6-A847044EE2D5}" presName="sibTrans" presStyleCnt="0"/>
      <dgm:spPr/>
    </dgm:pt>
    <dgm:pt modelId="{D0286182-6DC3-E84E-9B58-8D954C0A2C78}" type="pres">
      <dgm:prSet presAssocID="{42E578AB-985B-49A7-BE0B-916FD0E43D60}" presName="node" presStyleLbl="node1" presStyleIdx="2" presStyleCnt="6">
        <dgm:presLayoutVars>
          <dgm:bulletEnabled val="1"/>
        </dgm:presLayoutVars>
      </dgm:prSet>
      <dgm:spPr/>
    </dgm:pt>
    <dgm:pt modelId="{712D35C5-982B-8642-9027-FF5673A41A27}" type="pres">
      <dgm:prSet presAssocID="{A5769A37-249E-4D70-AC48-EA9A1E18DC47}" presName="sibTrans" presStyleCnt="0"/>
      <dgm:spPr/>
    </dgm:pt>
    <dgm:pt modelId="{350492E3-A309-0741-838D-20ACFEBDF14B}" type="pres">
      <dgm:prSet presAssocID="{74086311-8381-4E6D-817F-2015FAA424E4}" presName="node" presStyleLbl="node1" presStyleIdx="3" presStyleCnt="6">
        <dgm:presLayoutVars>
          <dgm:bulletEnabled val="1"/>
        </dgm:presLayoutVars>
      </dgm:prSet>
      <dgm:spPr/>
    </dgm:pt>
    <dgm:pt modelId="{9A9C9CBE-73AA-FF45-B4AA-3CBFBF318AD4}" type="pres">
      <dgm:prSet presAssocID="{0999A01E-85BA-4309-A40F-394D07B5DEA1}" presName="sibTrans" presStyleCnt="0"/>
      <dgm:spPr/>
    </dgm:pt>
    <dgm:pt modelId="{5180A788-F1DF-3748-9A1B-0BE61601633C}" type="pres">
      <dgm:prSet presAssocID="{5A5591AC-341A-45C9-B46E-1EEB4B4FC8FD}" presName="node" presStyleLbl="node1" presStyleIdx="4" presStyleCnt="6">
        <dgm:presLayoutVars>
          <dgm:bulletEnabled val="1"/>
        </dgm:presLayoutVars>
      </dgm:prSet>
      <dgm:spPr/>
    </dgm:pt>
    <dgm:pt modelId="{4E7CCD0A-DB78-734F-926A-40AEFF65DBEC}" type="pres">
      <dgm:prSet presAssocID="{EA0F2971-6B07-4125-A980-DF454F8F2474}" presName="sibTrans" presStyleCnt="0"/>
      <dgm:spPr/>
    </dgm:pt>
    <dgm:pt modelId="{418BD19E-C8DE-0249-BCC2-270146C4B3EC}" type="pres">
      <dgm:prSet presAssocID="{665B10A2-71E4-439B-A58E-266C32EE963E}" presName="node" presStyleLbl="node1" presStyleIdx="5" presStyleCnt="6">
        <dgm:presLayoutVars>
          <dgm:bulletEnabled val="1"/>
        </dgm:presLayoutVars>
      </dgm:prSet>
      <dgm:spPr/>
    </dgm:pt>
  </dgm:ptLst>
  <dgm:cxnLst>
    <dgm:cxn modelId="{9CDCC80F-B96C-440D-84F5-0AB671481C50}" srcId="{64B597B9-C147-4EDF-8AC1-F17E86DFD8E5}" destId="{D8F1CB99-FCB5-4FF9-AA25-E402F53826B3}" srcOrd="1" destOrd="0" parTransId="{612D4220-17AE-451D-8FDD-9CEB0B094BD4}" sibTransId="{1A66457F-F4AF-4EE6-A7C6-A847044EE2D5}"/>
    <dgm:cxn modelId="{ACDEC613-2114-A54F-A8B3-B962112EAACE}" type="presOf" srcId="{D8F1CB99-FCB5-4FF9-AA25-E402F53826B3}" destId="{B777409D-D682-1541-8C6F-27E991780C9B}" srcOrd="0" destOrd="0" presId="urn:microsoft.com/office/officeart/2005/8/layout/default"/>
    <dgm:cxn modelId="{BD2AA715-6551-1842-89E3-156B05DD1CD4}" type="presOf" srcId="{74086311-8381-4E6D-817F-2015FAA424E4}" destId="{350492E3-A309-0741-838D-20ACFEBDF14B}" srcOrd="0" destOrd="0" presId="urn:microsoft.com/office/officeart/2005/8/layout/default"/>
    <dgm:cxn modelId="{B407314D-F319-4324-9BC7-1BBB7491BE86}" srcId="{64B597B9-C147-4EDF-8AC1-F17E86DFD8E5}" destId="{42E578AB-985B-49A7-BE0B-916FD0E43D60}" srcOrd="2" destOrd="0" parTransId="{9110CC1E-106B-4B5F-8FD1-9D36D462ACC1}" sibTransId="{A5769A37-249E-4D70-AC48-EA9A1E18DC47}"/>
    <dgm:cxn modelId="{8B9B926C-5F10-B740-8FF9-0E3478A0B45C}" type="presOf" srcId="{64B597B9-C147-4EDF-8AC1-F17E86DFD8E5}" destId="{4C65FB48-CE93-9348-B12C-D708D33306FD}" srcOrd="0" destOrd="0" presId="urn:microsoft.com/office/officeart/2005/8/layout/default"/>
    <dgm:cxn modelId="{2C82BD81-9031-CD4F-AC0A-0EB389170B8D}" type="presOf" srcId="{45110C6C-DF24-4194-AFC4-B3FF8A3023F1}" destId="{AF9F7EE5-4D56-2647-9936-B5A4921B52BB}" srcOrd="0" destOrd="0" presId="urn:microsoft.com/office/officeart/2005/8/layout/default"/>
    <dgm:cxn modelId="{E855A685-2B95-4960-BB2F-5320E841E2A4}" srcId="{64B597B9-C147-4EDF-8AC1-F17E86DFD8E5}" destId="{74086311-8381-4E6D-817F-2015FAA424E4}" srcOrd="3" destOrd="0" parTransId="{EBFD5E7A-786B-4FED-94D9-CE54D127F212}" sibTransId="{0999A01E-85BA-4309-A40F-394D07B5DEA1}"/>
    <dgm:cxn modelId="{B090C4A3-12CA-6E48-BAE3-CD4C6A6E58CB}" type="presOf" srcId="{5A5591AC-341A-45C9-B46E-1EEB4B4FC8FD}" destId="{5180A788-F1DF-3748-9A1B-0BE61601633C}" srcOrd="0" destOrd="0" presId="urn:microsoft.com/office/officeart/2005/8/layout/default"/>
    <dgm:cxn modelId="{DDF72AA4-8716-9143-B2A9-EFDF7952C428}" type="presOf" srcId="{665B10A2-71E4-439B-A58E-266C32EE963E}" destId="{418BD19E-C8DE-0249-BCC2-270146C4B3EC}" srcOrd="0" destOrd="0" presId="urn:microsoft.com/office/officeart/2005/8/layout/default"/>
    <dgm:cxn modelId="{5F2BF8BC-2C19-BA42-8021-B243E1BDC111}" type="presOf" srcId="{42E578AB-985B-49A7-BE0B-916FD0E43D60}" destId="{D0286182-6DC3-E84E-9B58-8D954C0A2C78}" srcOrd="0" destOrd="0" presId="urn:microsoft.com/office/officeart/2005/8/layout/default"/>
    <dgm:cxn modelId="{5B0E4AEF-7930-4A71-BAEC-EF45ED344001}" srcId="{64B597B9-C147-4EDF-8AC1-F17E86DFD8E5}" destId="{665B10A2-71E4-439B-A58E-266C32EE963E}" srcOrd="5" destOrd="0" parTransId="{286973F3-EDBA-4348-84CE-BF72DC265CD8}" sibTransId="{0831623D-38A0-448A-8979-8CA770AE3758}"/>
    <dgm:cxn modelId="{DC8096F3-7D97-416A-AE45-33E9BE44F9A5}" srcId="{64B597B9-C147-4EDF-8AC1-F17E86DFD8E5}" destId="{5A5591AC-341A-45C9-B46E-1EEB4B4FC8FD}" srcOrd="4" destOrd="0" parTransId="{4EA1E958-2150-4A46-8426-9B10D0ADFF11}" sibTransId="{EA0F2971-6B07-4125-A980-DF454F8F2474}"/>
    <dgm:cxn modelId="{F60B1AFE-EF04-4F8A-BEE9-13381A096322}" srcId="{64B597B9-C147-4EDF-8AC1-F17E86DFD8E5}" destId="{45110C6C-DF24-4194-AFC4-B3FF8A3023F1}" srcOrd="0" destOrd="0" parTransId="{7664E92C-2423-4495-890A-482777900631}" sibTransId="{1C5D7523-399C-4307-890B-EFCD24E74F1A}"/>
    <dgm:cxn modelId="{13C42506-B468-0947-A121-459A68785D8F}" type="presParOf" srcId="{4C65FB48-CE93-9348-B12C-D708D33306FD}" destId="{AF9F7EE5-4D56-2647-9936-B5A4921B52BB}" srcOrd="0" destOrd="0" presId="urn:microsoft.com/office/officeart/2005/8/layout/default"/>
    <dgm:cxn modelId="{3E410C36-359E-294C-BCB0-B74B0B393F3A}" type="presParOf" srcId="{4C65FB48-CE93-9348-B12C-D708D33306FD}" destId="{E2576955-5793-7E40-9715-D3CE410F0596}" srcOrd="1" destOrd="0" presId="urn:microsoft.com/office/officeart/2005/8/layout/default"/>
    <dgm:cxn modelId="{C51407FF-80A1-6641-B270-5BA1A3205514}" type="presParOf" srcId="{4C65FB48-CE93-9348-B12C-D708D33306FD}" destId="{B777409D-D682-1541-8C6F-27E991780C9B}" srcOrd="2" destOrd="0" presId="urn:microsoft.com/office/officeart/2005/8/layout/default"/>
    <dgm:cxn modelId="{EFEE0844-AED6-2641-9510-18E32DC5D5F5}" type="presParOf" srcId="{4C65FB48-CE93-9348-B12C-D708D33306FD}" destId="{8DFDB4BB-8FA0-0D4C-A901-DB30896F548E}" srcOrd="3" destOrd="0" presId="urn:microsoft.com/office/officeart/2005/8/layout/default"/>
    <dgm:cxn modelId="{78E54C5E-BFAA-814D-9B2D-89FDF35B4541}" type="presParOf" srcId="{4C65FB48-CE93-9348-B12C-D708D33306FD}" destId="{D0286182-6DC3-E84E-9B58-8D954C0A2C78}" srcOrd="4" destOrd="0" presId="urn:microsoft.com/office/officeart/2005/8/layout/default"/>
    <dgm:cxn modelId="{FCFC9506-3CBA-224C-BCF1-4A94B652954B}" type="presParOf" srcId="{4C65FB48-CE93-9348-B12C-D708D33306FD}" destId="{712D35C5-982B-8642-9027-FF5673A41A27}" srcOrd="5" destOrd="0" presId="urn:microsoft.com/office/officeart/2005/8/layout/default"/>
    <dgm:cxn modelId="{CCC7FCB3-034E-584D-B5D4-4B2587282896}" type="presParOf" srcId="{4C65FB48-CE93-9348-B12C-D708D33306FD}" destId="{350492E3-A309-0741-838D-20ACFEBDF14B}" srcOrd="6" destOrd="0" presId="urn:microsoft.com/office/officeart/2005/8/layout/default"/>
    <dgm:cxn modelId="{5288907B-C381-1A4F-A5FF-38ACBD78A526}" type="presParOf" srcId="{4C65FB48-CE93-9348-B12C-D708D33306FD}" destId="{9A9C9CBE-73AA-FF45-B4AA-3CBFBF318AD4}" srcOrd="7" destOrd="0" presId="urn:microsoft.com/office/officeart/2005/8/layout/default"/>
    <dgm:cxn modelId="{FA5F436F-AD5B-D940-806C-47F85204DDAC}" type="presParOf" srcId="{4C65FB48-CE93-9348-B12C-D708D33306FD}" destId="{5180A788-F1DF-3748-9A1B-0BE61601633C}" srcOrd="8" destOrd="0" presId="urn:microsoft.com/office/officeart/2005/8/layout/default"/>
    <dgm:cxn modelId="{39748243-495A-D949-8129-08C06D0410ED}" type="presParOf" srcId="{4C65FB48-CE93-9348-B12C-D708D33306FD}" destId="{4E7CCD0A-DB78-734F-926A-40AEFF65DBEC}" srcOrd="9" destOrd="0" presId="urn:microsoft.com/office/officeart/2005/8/layout/default"/>
    <dgm:cxn modelId="{655424BD-7FF2-AF43-8B6D-3B7DF823FA6A}" type="presParOf" srcId="{4C65FB48-CE93-9348-B12C-D708D33306FD}" destId="{418BD19E-C8DE-0249-BCC2-270146C4B3EC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06B6DE-85E7-1B46-8C65-D632924002C2}">
      <dsp:nvSpPr>
        <dsp:cNvPr id="0" name=""/>
        <dsp:cNvSpPr/>
      </dsp:nvSpPr>
      <dsp:spPr>
        <a:xfrm>
          <a:off x="0" y="0"/>
          <a:ext cx="1017905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447239-61BC-2749-BBFB-F85A1090E9D6}">
      <dsp:nvSpPr>
        <dsp:cNvPr id="0" name=""/>
        <dsp:cNvSpPr/>
      </dsp:nvSpPr>
      <dsp:spPr>
        <a:xfrm>
          <a:off x="0" y="0"/>
          <a:ext cx="10179050" cy="4492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Introduction </a:t>
          </a:r>
        </a:p>
      </dsp:txBody>
      <dsp:txXfrm>
        <a:off x="0" y="0"/>
        <a:ext cx="10179050" cy="449262"/>
      </dsp:txXfrm>
    </dsp:sp>
    <dsp:sp modelId="{A30655E0-90A2-2A4E-996F-9E016F10931E}">
      <dsp:nvSpPr>
        <dsp:cNvPr id="0" name=""/>
        <dsp:cNvSpPr/>
      </dsp:nvSpPr>
      <dsp:spPr>
        <a:xfrm>
          <a:off x="0" y="449262"/>
          <a:ext cx="10179050" cy="0"/>
        </a:xfrm>
        <a:prstGeom prst="line">
          <a:avLst/>
        </a:prstGeom>
        <a:solidFill>
          <a:schemeClr val="accent5">
            <a:hueOff val="2730669"/>
            <a:satOff val="-5834"/>
            <a:lumOff val="-2437"/>
            <a:alphaOff val="0"/>
          </a:schemeClr>
        </a:solidFill>
        <a:ln w="12700" cap="flat" cmpd="sng" algn="in">
          <a:solidFill>
            <a:schemeClr val="accent5">
              <a:hueOff val="2730669"/>
              <a:satOff val="-5834"/>
              <a:lumOff val="-243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7846DE-1D7A-4243-91A6-9554CF0D08F3}">
      <dsp:nvSpPr>
        <dsp:cNvPr id="0" name=""/>
        <dsp:cNvSpPr/>
      </dsp:nvSpPr>
      <dsp:spPr>
        <a:xfrm>
          <a:off x="0" y="449262"/>
          <a:ext cx="10179050" cy="4492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Key Expectations of HR</a:t>
          </a:r>
        </a:p>
      </dsp:txBody>
      <dsp:txXfrm>
        <a:off x="0" y="449262"/>
        <a:ext cx="10179050" cy="449262"/>
      </dsp:txXfrm>
    </dsp:sp>
    <dsp:sp modelId="{A277DA40-C4D7-0A4F-BE95-DBC099433CA9}">
      <dsp:nvSpPr>
        <dsp:cNvPr id="0" name=""/>
        <dsp:cNvSpPr/>
      </dsp:nvSpPr>
      <dsp:spPr>
        <a:xfrm>
          <a:off x="0" y="898525"/>
          <a:ext cx="10179050" cy="0"/>
        </a:xfrm>
        <a:prstGeom prst="line">
          <a:avLst/>
        </a:prstGeom>
        <a:solidFill>
          <a:schemeClr val="accent5">
            <a:hueOff val="5461338"/>
            <a:satOff val="-11668"/>
            <a:lumOff val="-4874"/>
            <a:alphaOff val="0"/>
          </a:schemeClr>
        </a:solidFill>
        <a:ln w="12700" cap="flat" cmpd="sng" algn="in">
          <a:solidFill>
            <a:schemeClr val="accent5">
              <a:hueOff val="5461338"/>
              <a:satOff val="-11668"/>
              <a:lumOff val="-487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91C2A2-3FAA-6746-8F83-411DD714D80A}">
      <dsp:nvSpPr>
        <dsp:cNvPr id="0" name=""/>
        <dsp:cNvSpPr/>
      </dsp:nvSpPr>
      <dsp:spPr>
        <a:xfrm>
          <a:off x="0" y="898524"/>
          <a:ext cx="10179050" cy="4492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KSB Addressed to Company’s Development</a:t>
          </a:r>
        </a:p>
      </dsp:txBody>
      <dsp:txXfrm>
        <a:off x="0" y="898524"/>
        <a:ext cx="10179050" cy="449262"/>
      </dsp:txXfrm>
    </dsp:sp>
    <dsp:sp modelId="{4C26A707-085F-6245-97B3-35BBDAC37E86}">
      <dsp:nvSpPr>
        <dsp:cNvPr id="0" name=""/>
        <dsp:cNvSpPr/>
      </dsp:nvSpPr>
      <dsp:spPr>
        <a:xfrm>
          <a:off x="0" y="1347787"/>
          <a:ext cx="10179050" cy="0"/>
        </a:xfrm>
        <a:prstGeom prst="line">
          <a:avLst/>
        </a:prstGeom>
        <a:solidFill>
          <a:schemeClr val="accent5">
            <a:hueOff val="8192006"/>
            <a:satOff val="-17502"/>
            <a:lumOff val="-7311"/>
            <a:alphaOff val="0"/>
          </a:schemeClr>
        </a:solidFill>
        <a:ln w="12700" cap="flat" cmpd="sng" algn="in">
          <a:solidFill>
            <a:schemeClr val="accent5">
              <a:hueOff val="8192006"/>
              <a:satOff val="-17502"/>
              <a:lumOff val="-731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FB8A62-1637-F949-8734-BA0FB5422DFD}">
      <dsp:nvSpPr>
        <dsp:cNvPr id="0" name=""/>
        <dsp:cNvSpPr/>
      </dsp:nvSpPr>
      <dsp:spPr>
        <a:xfrm>
          <a:off x="0" y="1347787"/>
          <a:ext cx="10179050" cy="4492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Performance Management Cycle</a:t>
          </a:r>
        </a:p>
      </dsp:txBody>
      <dsp:txXfrm>
        <a:off x="0" y="1347787"/>
        <a:ext cx="10179050" cy="449262"/>
      </dsp:txXfrm>
    </dsp:sp>
    <dsp:sp modelId="{721CF84A-174B-FB48-9E92-5766AEC4A2D2}">
      <dsp:nvSpPr>
        <dsp:cNvPr id="0" name=""/>
        <dsp:cNvSpPr/>
      </dsp:nvSpPr>
      <dsp:spPr>
        <a:xfrm>
          <a:off x="0" y="1797050"/>
          <a:ext cx="10179050" cy="0"/>
        </a:xfrm>
        <a:prstGeom prst="line">
          <a:avLst/>
        </a:prstGeom>
        <a:solidFill>
          <a:schemeClr val="accent5">
            <a:hueOff val="10922675"/>
            <a:satOff val="-23335"/>
            <a:lumOff val="-9748"/>
            <a:alphaOff val="0"/>
          </a:schemeClr>
        </a:solidFill>
        <a:ln w="12700" cap="flat" cmpd="sng" algn="in">
          <a:solidFill>
            <a:schemeClr val="accent5">
              <a:hueOff val="10922675"/>
              <a:satOff val="-23335"/>
              <a:lumOff val="-974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B99777-0F57-6B4B-9E93-86BD3F63F3D8}">
      <dsp:nvSpPr>
        <dsp:cNvPr id="0" name=""/>
        <dsp:cNvSpPr/>
      </dsp:nvSpPr>
      <dsp:spPr>
        <a:xfrm>
          <a:off x="0" y="1797049"/>
          <a:ext cx="10179050" cy="4492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SWOT Analysis and Skills Audit</a:t>
          </a:r>
        </a:p>
      </dsp:txBody>
      <dsp:txXfrm>
        <a:off x="0" y="1797049"/>
        <a:ext cx="10179050" cy="449262"/>
      </dsp:txXfrm>
    </dsp:sp>
    <dsp:sp modelId="{58D0EB88-F95A-C74B-B2F7-EDA9EDC90F1E}">
      <dsp:nvSpPr>
        <dsp:cNvPr id="0" name=""/>
        <dsp:cNvSpPr/>
      </dsp:nvSpPr>
      <dsp:spPr>
        <a:xfrm>
          <a:off x="0" y="2246312"/>
          <a:ext cx="10179050" cy="0"/>
        </a:xfrm>
        <a:prstGeom prst="line">
          <a:avLst/>
        </a:prstGeom>
        <a:solidFill>
          <a:schemeClr val="accent5">
            <a:hueOff val="13653344"/>
            <a:satOff val="-29169"/>
            <a:lumOff val="-12185"/>
            <a:alphaOff val="0"/>
          </a:schemeClr>
        </a:solidFill>
        <a:ln w="12700" cap="flat" cmpd="sng" algn="in">
          <a:solidFill>
            <a:schemeClr val="accent5">
              <a:hueOff val="13653344"/>
              <a:satOff val="-29169"/>
              <a:lumOff val="-1218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B9F452-80FB-D84C-A2C4-45218A73FBCE}">
      <dsp:nvSpPr>
        <dsp:cNvPr id="0" name=""/>
        <dsp:cNvSpPr/>
      </dsp:nvSpPr>
      <dsp:spPr>
        <a:xfrm>
          <a:off x="0" y="2246312"/>
          <a:ext cx="10179050" cy="4492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Benefits Of Training </a:t>
          </a:r>
        </a:p>
      </dsp:txBody>
      <dsp:txXfrm>
        <a:off x="0" y="2246312"/>
        <a:ext cx="10179050" cy="449262"/>
      </dsp:txXfrm>
    </dsp:sp>
    <dsp:sp modelId="{2037F5BB-FB86-374F-B6CA-C8864ABDFC5B}">
      <dsp:nvSpPr>
        <dsp:cNvPr id="0" name=""/>
        <dsp:cNvSpPr/>
      </dsp:nvSpPr>
      <dsp:spPr>
        <a:xfrm>
          <a:off x="0" y="2695574"/>
          <a:ext cx="10179050" cy="0"/>
        </a:xfrm>
        <a:prstGeom prst="line">
          <a:avLst/>
        </a:prstGeom>
        <a:solidFill>
          <a:schemeClr val="accent5">
            <a:hueOff val="16384012"/>
            <a:satOff val="-35003"/>
            <a:lumOff val="-14622"/>
            <a:alphaOff val="0"/>
          </a:schemeClr>
        </a:solidFill>
        <a:ln w="12700" cap="flat" cmpd="sng" algn="in">
          <a:solidFill>
            <a:schemeClr val="accent5">
              <a:hueOff val="16384012"/>
              <a:satOff val="-35003"/>
              <a:lumOff val="-1462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B49DE7-D701-C943-A852-9A2DA0C56840}">
      <dsp:nvSpPr>
        <dsp:cNvPr id="0" name=""/>
        <dsp:cNvSpPr/>
      </dsp:nvSpPr>
      <dsp:spPr>
        <a:xfrm>
          <a:off x="0" y="2695574"/>
          <a:ext cx="10179050" cy="4492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Conclusion</a:t>
          </a:r>
        </a:p>
      </dsp:txBody>
      <dsp:txXfrm>
        <a:off x="0" y="2695574"/>
        <a:ext cx="10179050" cy="449262"/>
      </dsp:txXfrm>
    </dsp:sp>
    <dsp:sp modelId="{40AB79BA-DBCE-0B4B-A77E-D9F786A514CA}">
      <dsp:nvSpPr>
        <dsp:cNvPr id="0" name=""/>
        <dsp:cNvSpPr/>
      </dsp:nvSpPr>
      <dsp:spPr>
        <a:xfrm>
          <a:off x="0" y="3144837"/>
          <a:ext cx="10179050" cy="0"/>
        </a:xfrm>
        <a:prstGeom prst="line">
          <a:avLst/>
        </a:prstGeom>
        <a:solidFill>
          <a:schemeClr val="accent5">
            <a:hueOff val="19114680"/>
            <a:satOff val="-40837"/>
            <a:lumOff val="-17059"/>
            <a:alphaOff val="0"/>
          </a:schemeClr>
        </a:solidFill>
        <a:ln w="12700" cap="flat" cmpd="sng" algn="in">
          <a:solidFill>
            <a:schemeClr val="accent5">
              <a:hueOff val="19114680"/>
              <a:satOff val="-40837"/>
              <a:lumOff val="-1705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33E7C9-86DC-4445-80DA-AC3F896C4F57}">
      <dsp:nvSpPr>
        <dsp:cNvPr id="0" name=""/>
        <dsp:cNvSpPr/>
      </dsp:nvSpPr>
      <dsp:spPr>
        <a:xfrm>
          <a:off x="0" y="3144837"/>
          <a:ext cx="10179050" cy="4492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Refferences + Appendix C</a:t>
          </a:r>
        </a:p>
      </dsp:txBody>
      <dsp:txXfrm>
        <a:off x="0" y="3144837"/>
        <a:ext cx="10179050" cy="44926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1893EA-94B1-D745-8E73-1FAAB0B850FB}">
      <dsp:nvSpPr>
        <dsp:cNvPr id="0" name=""/>
        <dsp:cNvSpPr/>
      </dsp:nvSpPr>
      <dsp:spPr>
        <a:xfrm>
          <a:off x="0" y="736997"/>
          <a:ext cx="2862857" cy="18179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723F5B-C86B-8A49-97EB-5F5339E1F53C}">
      <dsp:nvSpPr>
        <dsp:cNvPr id="0" name=""/>
        <dsp:cNvSpPr/>
      </dsp:nvSpPr>
      <dsp:spPr>
        <a:xfrm>
          <a:off x="318095" y="1039187"/>
          <a:ext cx="2862857" cy="18179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Advise and apply polices relating to the </a:t>
          </a:r>
          <a:r>
            <a:rPr lang="en-US" sz="2300" kern="1200" dirty="0" err="1"/>
            <a:t>organisation</a:t>
          </a:r>
          <a:r>
            <a:rPr lang="en-US" sz="2300" kern="1200" dirty="0"/>
            <a:t> and staff in this organization. </a:t>
          </a:r>
        </a:p>
      </dsp:txBody>
      <dsp:txXfrm>
        <a:off x="371340" y="1092432"/>
        <a:ext cx="2756367" cy="1711424"/>
      </dsp:txXfrm>
    </dsp:sp>
    <dsp:sp modelId="{E3F5C5BE-7F84-4B4B-B150-19F62339C700}">
      <dsp:nvSpPr>
        <dsp:cNvPr id="0" name=""/>
        <dsp:cNvSpPr/>
      </dsp:nvSpPr>
      <dsp:spPr>
        <a:xfrm>
          <a:off x="3499048" y="736997"/>
          <a:ext cx="2862857" cy="18179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9048CA-A423-CB4B-8227-A0C41CADCF2A}">
      <dsp:nvSpPr>
        <dsp:cNvPr id="0" name=""/>
        <dsp:cNvSpPr/>
      </dsp:nvSpPr>
      <dsp:spPr>
        <a:xfrm>
          <a:off x="3817143" y="1039187"/>
          <a:ext cx="2862857" cy="18179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Developing an environment and experience that promotes employee engagement.</a:t>
          </a:r>
        </a:p>
      </dsp:txBody>
      <dsp:txXfrm>
        <a:off x="3870388" y="1092432"/>
        <a:ext cx="2756367" cy="1711424"/>
      </dsp:txXfrm>
    </dsp:sp>
    <dsp:sp modelId="{C2D891C1-4865-9A4A-B08F-1D3BC1DDD569}">
      <dsp:nvSpPr>
        <dsp:cNvPr id="0" name=""/>
        <dsp:cNvSpPr/>
      </dsp:nvSpPr>
      <dsp:spPr>
        <a:xfrm>
          <a:off x="6998096" y="736997"/>
          <a:ext cx="2862857" cy="18179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F89F2D-51FA-3D48-9E16-79AF2B298DA0}">
      <dsp:nvSpPr>
        <dsp:cNvPr id="0" name=""/>
        <dsp:cNvSpPr/>
      </dsp:nvSpPr>
      <dsp:spPr>
        <a:xfrm>
          <a:off x="7316192" y="1039187"/>
          <a:ext cx="2862857" cy="18179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The HR department is supposed to improve the business they support.</a:t>
          </a:r>
        </a:p>
      </dsp:txBody>
      <dsp:txXfrm>
        <a:off x="7369437" y="1092432"/>
        <a:ext cx="2756367" cy="171142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F4C491-7BFF-43BA-95FB-F314ACEDBD4F}">
      <dsp:nvSpPr>
        <dsp:cNvPr id="0" name=""/>
        <dsp:cNvSpPr/>
      </dsp:nvSpPr>
      <dsp:spPr>
        <a:xfrm>
          <a:off x="0" y="1333"/>
          <a:ext cx="4964065" cy="67577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F807AD-A391-444A-BBE7-B9B8937DF6C2}">
      <dsp:nvSpPr>
        <dsp:cNvPr id="0" name=""/>
        <dsp:cNvSpPr/>
      </dsp:nvSpPr>
      <dsp:spPr>
        <a:xfrm>
          <a:off x="204421" y="153382"/>
          <a:ext cx="371675" cy="37167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68878F-F989-4354-BAE7-742FC0986A55}">
      <dsp:nvSpPr>
        <dsp:cNvPr id="0" name=""/>
        <dsp:cNvSpPr/>
      </dsp:nvSpPr>
      <dsp:spPr>
        <a:xfrm>
          <a:off x="780518" y="1333"/>
          <a:ext cx="4183546" cy="6757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519" tIns="71519" rIns="71519" bIns="71519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Planning</a:t>
          </a:r>
          <a:endParaRPr lang="en-GB" sz="2200" kern="1200"/>
        </a:p>
      </dsp:txBody>
      <dsp:txXfrm>
        <a:off x="780518" y="1333"/>
        <a:ext cx="4183546" cy="675773"/>
      </dsp:txXfrm>
    </dsp:sp>
    <dsp:sp modelId="{38962272-DC86-4856-B385-DDB2FEDBC741}">
      <dsp:nvSpPr>
        <dsp:cNvPr id="0" name=""/>
        <dsp:cNvSpPr/>
      </dsp:nvSpPr>
      <dsp:spPr>
        <a:xfrm>
          <a:off x="0" y="846050"/>
          <a:ext cx="4964065" cy="675773"/>
        </a:xfrm>
        <a:prstGeom prst="roundRect">
          <a:avLst>
            <a:gd name="adj" fmla="val 10000"/>
          </a:avLst>
        </a:prstGeom>
        <a:solidFill>
          <a:schemeClr val="accent5">
            <a:hueOff val="6371560"/>
            <a:satOff val="-13612"/>
            <a:lumOff val="-568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A8C6FC-B7A0-45D3-9D6C-79B74354D244}">
      <dsp:nvSpPr>
        <dsp:cNvPr id="0" name=""/>
        <dsp:cNvSpPr/>
      </dsp:nvSpPr>
      <dsp:spPr>
        <a:xfrm>
          <a:off x="204421" y="998099"/>
          <a:ext cx="371675" cy="37167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7A24C9-7DE2-4F6F-AECB-D7B1F189EF31}">
      <dsp:nvSpPr>
        <dsp:cNvPr id="0" name=""/>
        <dsp:cNvSpPr/>
      </dsp:nvSpPr>
      <dsp:spPr>
        <a:xfrm>
          <a:off x="780518" y="846050"/>
          <a:ext cx="4183546" cy="6757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519" tIns="71519" rIns="71519" bIns="71519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Monitoring</a:t>
          </a:r>
          <a:endParaRPr lang="en-GB" sz="2200" kern="1200"/>
        </a:p>
      </dsp:txBody>
      <dsp:txXfrm>
        <a:off x="780518" y="846050"/>
        <a:ext cx="4183546" cy="675773"/>
      </dsp:txXfrm>
    </dsp:sp>
    <dsp:sp modelId="{D7B42AA5-7BD3-410B-BB1A-3FA1BE6732CD}">
      <dsp:nvSpPr>
        <dsp:cNvPr id="0" name=""/>
        <dsp:cNvSpPr/>
      </dsp:nvSpPr>
      <dsp:spPr>
        <a:xfrm>
          <a:off x="0" y="1690767"/>
          <a:ext cx="4964065" cy="675773"/>
        </a:xfrm>
        <a:prstGeom prst="roundRect">
          <a:avLst>
            <a:gd name="adj" fmla="val 10000"/>
          </a:avLst>
        </a:prstGeom>
        <a:solidFill>
          <a:schemeClr val="accent5">
            <a:hueOff val="12743121"/>
            <a:satOff val="-27225"/>
            <a:lumOff val="-1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EA614F-BAB0-46C7-8D0E-F0826DE0F16B}">
      <dsp:nvSpPr>
        <dsp:cNvPr id="0" name=""/>
        <dsp:cNvSpPr/>
      </dsp:nvSpPr>
      <dsp:spPr>
        <a:xfrm>
          <a:off x="204421" y="1842816"/>
          <a:ext cx="371675" cy="37167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A0BED7-49DF-44AE-AE9D-C75C527A92B4}">
      <dsp:nvSpPr>
        <dsp:cNvPr id="0" name=""/>
        <dsp:cNvSpPr/>
      </dsp:nvSpPr>
      <dsp:spPr>
        <a:xfrm>
          <a:off x="780518" y="1690767"/>
          <a:ext cx="4183546" cy="6757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519" tIns="71519" rIns="71519" bIns="71519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Reviewing </a:t>
          </a:r>
          <a:endParaRPr lang="en-GB" sz="2200" kern="1200"/>
        </a:p>
      </dsp:txBody>
      <dsp:txXfrm>
        <a:off x="780518" y="1690767"/>
        <a:ext cx="4183546" cy="675773"/>
      </dsp:txXfrm>
    </dsp:sp>
    <dsp:sp modelId="{9A0BA2FE-46D9-4C9A-ABD6-384E5796BF2A}">
      <dsp:nvSpPr>
        <dsp:cNvPr id="0" name=""/>
        <dsp:cNvSpPr/>
      </dsp:nvSpPr>
      <dsp:spPr>
        <a:xfrm>
          <a:off x="0" y="2535484"/>
          <a:ext cx="4964065" cy="675773"/>
        </a:xfrm>
        <a:prstGeom prst="roundRect">
          <a:avLst>
            <a:gd name="adj" fmla="val 10000"/>
          </a:avLst>
        </a:prstGeom>
        <a:solidFill>
          <a:schemeClr val="accent5">
            <a:hueOff val="19114680"/>
            <a:satOff val="-40837"/>
            <a:lumOff val="-1705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6A4ACA-466E-4503-8A81-D963E3A532FD}">
      <dsp:nvSpPr>
        <dsp:cNvPr id="0" name=""/>
        <dsp:cNvSpPr/>
      </dsp:nvSpPr>
      <dsp:spPr>
        <a:xfrm>
          <a:off x="204421" y="2687533"/>
          <a:ext cx="371675" cy="371675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1C7C3E-A8F5-4E92-9AA3-6893BBA6C711}">
      <dsp:nvSpPr>
        <dsp:cNvPr id="0" name=""/>
        <dsp:cNvSpPr/>
      </dsp:nvSpPr>
      <dsp:spPr>
        <a:xfrm>
          <a:off x="780518" y="2535484"/>
          <a:ext cx="4183546" cy="6757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519" tIns="71519" rIns="71519" bIns="71519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Rewarding</a:t>
          </a:r>
          <a:endParaRPr lang="en-GB" sz="2200" kern="1200"/>
        </a:p>
      </dsp:txBody>
      <dsp:txXfrm>
        <a:off x="780518" y="2535484"/>
        <a:ext cx="4183546" cy="67577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E6F766-C5DB-4444-B4D5-803C45CE5483}">
      <dsp:nvSpPr>
        <dsp:cNvPr id="0" name=""/>
        <dsp:cNvSpPr/>
      </dsp:nvSpPr>
      <dsp:spPr>
        <a:xfrm>
          <a:off x="532999" y="255629"/>
          <a:ext cx="810000" cy="81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B8FF04-4A73-49AD-A012-B32B7D044882}">
      <dsp:nvSpPr>
        <dsp:cNvPr id="0" name=""/>
        <dsp:cNvSpPr/>
      </dsp:nvSpPr>
      <dsp:spPr>
        <a:xfrm>
          <a:off x="37999" y="1589953"/>
          <a:ext cx="1800000" cy="216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As an HR specialist I masters myself on Excel spreadsheets and using properly database with staff, payroll etc</a:t>
          </a:r>
          <a:r>
            <a:rPr lang="en-US" sz="1200" kern="1200" dirty="0"/>
            <a:t>.</a:t>
          </a:r>
        </a:p>
      </dsp:txBody>
      <dsp:txXfrm>
        <a:off x="37999" y="1589953"/>
        <a:ext cx="1800000" cy="2160000"/>
      </dsp:txXfrm>
    </dsp:sp>
    <dsp:sp modelId="{050D400E-01FF-4AC8-B5C1-FF1F7073C789}">
      <dsp:nvSpPr>
        <dsp:cNvPr id="0" name=""/>
        <dsp:cNvSpPr/>
      </dsp:nvSpPr>
      <dsp:spPr>
        <a:xfrm>
          <a:off x="2647999" y="255629"/>
          <a:ext cx="810000" cy="81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D0D307-7379-47E9-A1C6-76D870D97A16}">
      <dsp:nvSpPr>
        <dsp:cNvPr id="0" name=""/>
        <dsp:cNvSpPr/>
      </dsp:nvSpPr>
      <dsp:spPr>
        <a:xfrm>
          <a:off x="2152999" y="1589953"/>
          <a:ext cx="1800000" cy="216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Use the Trade Planet’s software for optimizing the working process(orders , deliveries, payroll, rotas etc.  </a:t>
          </a:r>
        </a:p>
      </dsp:txBody>
      <dsp:txXfrm>
        <a:off x="2152999" y="1589953"/>
        <a:ext cx="1800000" cy="2160000"/>
      </dsp:txXfrm>
    </dsp:sp>
    <dsp:sp modelId="{059E5002-2C97-4961-86FF-4FBD68DB5A5C}">
      <dsp:nvSpPr>
        <dsp:cNvPr id="0" name=""/>
        <dsp:cNvSpPr/>
      </dsp:nvSpPr>
      <dsp:spPr>
        <a:xfrm>
          <a:off x="4762999" y="255629"/>
          <a:ext cx="810000" cy="81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680503-4651-4EE0-95D4-CA1D88B543F4}">
      <dsp:nvSpPr>
        <dsp:cNvPr id="0" name=""/>
        <dsp:cNvSpPr/>
      </dsp:nvSpPr>
      <dsp:spPr>
        <a:xfrm>
          <a:off x="4267999" y="1589953"/>
          <a:ext cx="1800000" cy="216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Conducting better advertisement and improving interviewing questions to the candidates </a:t>
          </a:r>
        </a:p>
      </dsp:txBody>
      <dsp:txXfrm>
        <a:off x="4267999" y="1589953"/>
        <a:ext cx="1800000" cy="2160000"/>
      </dsp:txXfrm>
    </dsp:sp>
    <dsp:sp modelId="{735455D7-249E-4F3D-BDBA-4DCFB9D9B4E4}">
      <dsp:nvSpPr>
        <dsp:cNvPr id="0" name=""/>
        <dsp:cNvSpPr/>
      </dsp:nvSpPr>
      <dsp:spPr>
        <a:xfrm>
          <a:off x="6877999" y="255629"/>
          <a:ext cx="810000" cy="81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6865FD-4255-440D-A1E8-1EABDCC2A236}">
      <dsp:nvSpPr>
        <dsp:cNvPr id="0" name=""/>
        <dsp:cNvSpPr/>
      </dsp:nvSpPr>
      <dsp:spPr>
        <a:xfrm>
          <a:off x="6382999" y="1589953"/>
          <a:ext cx="1800000" cy="216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Mindful of considering the ideas of others to help solve any problems within company</a:t>
          </a:r>
        </a:p>
      </dsp:txBody>
      <dsp:txXfrm>
        <a:off x="6382999" y="1589953"/>
        <a:ext cx="1800000" cy="2160000"/>
      </dsp:txXfrm>
    </dsp:sp>
    <dsp:sp modelId="{F0BB42FF-2E49-4C2A-BFF4-B3B68DF4121B}">
      <dsp:nvSpPr>
        <dsp:cNvPr id="0" name=""/>
        <dsp:cNvSpPr/>
      </dsp:nvSpPr>
      <dsp:spPr>
        <a:xfrm>
          <a:off x="8992999" y="255629"/>
          <a:ext cx="810000" cy="81000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007CA9-BD62-4835-B6BF-C3D674A6D40D}">
      <dsp:nvSpPr>
        <dsp:cNvPr id="0" name=""/>
        <dsp:cNvSpPr/>
      </dsp:nvSpPr>
      <dsp:spPr>
        <a:xfrm>
          <a:off x="8497999" y="1589953"/>
          <a:ext cx="1800000" cy="216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Meeting the standards and procedures within the company more detailed </a:t>
          </a:r>
        </a:p>
      </dsp:txBody>
      <dsp:txXfrm>
        <a:off x="8497999" y="1589953"/>
        <a:ext cx="1800000" cy="216000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F864FE-4889-417E-9935-1BDEEEB80B18}">
      <dsp:nvSpPr>
        <dsp:cNvPr id="0" name=""/>
        <dsp:cNvSpPr/>
      </dsp:nvSpPr>
      <dsp:spPr>
        <a:xfrm>
          <a:off x="1131757" y="2093"/>
          <a:ext cx="921076" cy="92107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3B0AFC-46AA-43F1-B245-A2A03245FAF2}">
      <dsp:nvSpPr>
        <dsp:cNvPr id="0" name=""/>
        <dsp:cNvSpPr/>
      </dsp:nvSpPr>
      <dsp:spPr>
        <a:xfrm>
          <a:off x="1328052" y="198388"/>
          <a:ext cx="528486" cy="52848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3DBBA1-D50B-4E54-A3CD-9E1F9B185853}">
      <dsp:nvSpPr>
        <dsp:cNvPr id="0" name=""/>
        <dsp:cNvSpPr/>
      </dsp:nvSpPr>
      <dsp:spPr>
        <a:xfrm>
          <a:off x="837315" y="1210062"/>
          <a:ext cx="1509960" cy="6039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400" kern="1200"/>
            <a:t>save time and money</a:t>
          </a:r>
        </a:p>
      </dsp:txBody>
      <dsp:txXfrm>
        <a:off x="837315" y="1210062"/>
        <a:ext cx="1509960" cy="603984"/>
      </dsp:txXfrm>
    </dsp:sp>
    <dsp:sp modelId="{C8ECEDFA-DDE0-4973-A781-70962DC2613D}">
      <dsp:nvSpPr>
        <dsp:cNvPr id="0" name=""/>
        <dsp:cNvSpPr/>
      </dsp:nvSpPr>
      <dsp:spPr>
        <a:xfrm>
          <a:off x="2905961" y="2093"/>
          <a:ext cx="921076" cy="92107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4491D2-2982-498B-8C86-FE416D97B770}">
      <dsp:nvSpPr>
        <dsp:cNvPr id="0" name=""/>
        <dsp:cNvSpPr/>
      </dsp:nvSpPr>
      <dsp:spPr>
        <a:xfrm>
          <a:off x="3102256" y="198388"/>
          <a:ext cx="528486" cy="52848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D9C4B0-5200-4AF0-9E33-1663BE95F8F2}">
      <dsp:nvSpPr>
        <dsp:cNvPr id="0" name=""/>
        <dsp:cNvSpPr/>
      </dsp:nvSpPr>
      <dsp:spPr>
        <a:xfrm>
          <a:off x="2611519" y="1210062"/>
          <a:ext cx="1509960" cy="6039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400" kern="1200"/>
            <a:t>attract top talent, </a:t>
          </a:r>
        </a:p>
      </dsp:txBody>
      <dsp:txXfrm>
        <a:off x="2611519" y="1210062"/>
        <a:ext cx="1509960" cy="603984"/>
      </dsp:txXfrm>
    </dsp:sp>
    <dsp:sp modelId="{68A21171-DCC2-46CC-BAF2-E64D0E2144D7}">
      <dsp:nvSpPr>
        <dsp:cNvPr id="0" name=""/>
        <dsp:cNvSpPr/>
      </dsp:nvSpPr>
      <dsp:spPr>
        <a:xfrm>
          <a:off x="4680165" y="2093"/>
          <a:ext cx="921076" cy="92107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8B60F2-8C4E-41A8-9F65-20C00D969975}">
      <dsp:nvSpPr>
        <dsp:cNvPr id="0" name=""/>
        <dsp:cNvSpPr/>
      </dsp:nvSpPr>
      <dsp:spPr>
        <a:xfrm>
          <a:off x="4876460" y="198388"/>
          <a:ext cx="528486" cy="52848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7C38A5-A8CA-4B8C-9E46-9B8F25D94897}">
      <dsp:nvSpPr>
        <dsp:cNvPr id="0" name=""/>
        <dsp:cNvSpPr/>
      </dsp:nvSpPr>
      <dsp:spPr>
        <a:xfrm>
          <a:off x="4385723" y="1210062"/>
          <a:ext cx="1509960" cy="6039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400" kern="1200"/>
            <a:t>strengthen the onboarding process, </a:t>
          </a:r>
        </a:p>
      </dsp:txBody>
      <dsp:txXfrm>
        <a:off x="4385723" y="1210062"/>
        <a:ext cx="1509960" cy="603984"/>
      </dsp:txXfrm>
    </dsp:sp>
    <dsp:sp modelId="{5EB066A9-B571-4E36-AA37-B8D57FC34D07}">
      <dsp:nvSpPr>
        <dsp:cNvPr id="0" name=""/>
        <dsp:cNvSpPr/>
      </dsp:nvSpPr>
      <dsp:spPr>
        <a:xfrm>
          <a:off x="6454370" y="2093"/>
          <a:ext cx="921076" cy="92107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BCE1AC1-917D-4152-BC14-FFA3FE1FF8ED}">
      <dsp:nvSpPr>
        <dsp:cNvPr id="0" name=""/>
        <dsp:cNvSpPr/>
      </dsp:nvSpPr>
      <dsp:spPr>
        <a:xfrm>
          <a:off x="6650664" y="198388"/>
          <a:ext cx="528486" cy="52848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4BD369-9317-44BF-9322-1B4B59D70977}">
      <dsp:nvSpPr>
        <dsp:cNvPr id="0" name=""/>
        <dsp:cNvSpPr/>
      </dsp:nvSpPr>
      <dsp:spPr>
        <a:xfrm>
          <a:off x="6159927" y="1210062"/>
          <a:ext cx="1509960" cy="6039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400" kern="1200"/>
            <a:t>enhance employee benefits, </a:t>
          </a:r>
        </a:p>
      </dsp:txBody>
      <dsp:txXfrm>
        <a:off x="6159927" y="1210062"/>
        <a:ext cx="1509960" cy="603984"/>
      </dsp:txXfrm>
    </dsp:sp>
    <dsp:sp modelId="{DD014220-BD0B-494F-A8FA-C4830EFA006C}">
      <dsp:nvSpPr>
        <dsp:cNvPr id="0" name=""/>
        <dsp:cNvSpPr/>
      </dsp:nvSpPr>
      <dsp:spPr>
        <a:xfrm>
          <a:off x="8228574" y="2093"/>
          <a:ext cx="921076" cy="921076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6BF922-CFD1-4C3A-9911-A741C6AEB4EE}">
      <dsp:nvSpPr>
        <dsp:cNvPr id="0" name=""/>
        <dsp:cNvSpPr/>
      </dsp:nvSpPr>
      <dsp:spPr>
        <a:xfrm>
          <a:off x="8424869" y="198388"/>
          <a:ext cx="528486" cy="52848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014133-F80D-48AC-8868-3415A7A2F93F}">
      <dsp:nvSpPr>
        <dsp:cNvPr id="0" name=""/>
        <dsp:cNvSpPr/>
      </dsp:nvSpPr>
      <dsp:spPr>
        <a:xfrm>
          <a:off x="7934131" y="1210062"/>
          <a:ext cx="1509960" cy="6039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400" kern="1200"/>
            <a:t>decrease compliance difficulties, </a:t>
          </a:r>
        </a:p>
      </dsp:txBody>
      <dsp:txXfrm>
        <a:off x="7934131" y="1210062"/>
        <a:ext cx="1509960" cy="603984"/>
      </dsp:txXfrm>
    </dsp:sp>
    <dsp:sp modelId="{EB95B407-BAED-4C1D-BF6A-EED1F5E30A5A}">
      <dsp:nvSpPr>
        <dsp:cNvPr id="0" name=""/>
        <dsp:cNvSpPr/>
      </dsp:nvSpPr>
      <dsp:spPr>
        <a:xfrm>
          <a:off x="3793063" y="2191536"/>
          <a:ext cx="921076" cy="92107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666103-CC36-4CE4-A0E8-A93691E358E2}">
      <dsp:nvSpPr>
        <dsp:cNvPr id="0" name=""/>
        <dsp:cNvSpPr/>
      </dsp:nvSpPr>
      <dsp:spPr>
        <a:xfrm>
          <a:off x="3989358" y="2387831"/>
          <a:ext cx="528486" cy="528486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4A5534-3F88-4D98-95C1-ED9F26A10FE3}">
      <dsp:nvSpPr>
        <dsp:cNvPr id="0" name=""/>
        <dsp:cNvSpPr/>
      </dsp:nvSpPr>
      <dsp:spPr>
        <a:xfrm>
          <a:off x="3498621" y="3399505"/>
          <a:ext cx="1509960" cy="6039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400" kern="1200"/>
            <a:t>boost employee retention, </a:t>
          </a:r>
        </a:p>
      </dsp:txBody>
      <dsp:txXfrm>
        <a:off x="3498621" y="3399505"/>
        <a:ext cx="1509960" cy="603984"/>
      </dsp:txXfrm>
    </dsp:sp>
    <dsp:sp modelId="{9E5CEEF3-4C4B-4B85-83EE-2A1C0DA6B275}">
      <dsp:nvSpPr>
        <dsp:cNvPr id="0" name=""/>
        <dsp:cNvSpPr/>
      </dsp:nvSpPr>
      <dsp:spPr>
        <a:xfrm>
          <a:off x="5567267" y="2191536"/>
          <a:ext cx="921076" cy="92107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6862E8-35B0-4C6D-B1B8-74B2A0DB6A8A}">
      <dsp:nvSpPr>
        <dsp:cNvPr id="0" name=""/>
        <dsp:cNvSpPr/>
      </dsp:nvSpPr>
      <dsp:spPr>
        <a:xfrm>
          <a:off x="5763562" y="2387831"/>
          <a:ext cx="528486" cy="528486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2700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37A587-7DFC-403A-89E2-E5E25D70B53C}">
      <dsp:nvSpPr>
        <dsp:cNvPr id="0" name=""/>
        <dsp:cNvSpPr/>
      </dsp:nvSpPr>
      <dsp:spPr>
        <a:xfrm>
          <a:off x="5272825" y="3399505"/>
          <a:ext cx="1509960" cy="6039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400" kern="1200"/>
            <a:t>secure top personnel.</a:t>
          </a:r>
        </a:p>
      </dsp:txBody>
      <dsp:txXfrm>
        <a:off x="5272825" y="3399505"/>
        <a:ext cx="1509960" cy="60398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9F7EE5-4D56-2647-9936-B5A4921B52BB}">
      <dsp:nvSpPr>
        <dsp:cNvPr id="0" name=""/>
        <dsp:cNvSpPr/>
      </dsp:nvSpPr>
      <dsp:spPr>
        <a:xfrm>
          <a:off x="668000" y="805"/>
          <a:ext cx="2763453" cy="165807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I need to cover certain expectations with</a:t>
          </a:r>
          <a:r>
            <a:rPr lang="en-US" sz="2100" b="1" kern="1200"/>
            <a:t> Trade Planet LTD. </a:t>
          </a:r>
          <a:endParaRPr lang="en-US" sz="2100" kern="1200"/>
        </a:p>
      </dsp:txBody>
      <dsp:txXfrm>
        <a:off x="668000" y="805"/>
        <a:ext cx="2763453" cy="1658071"/>
      </dsp:txXfrm>
    </dsp:sp>
    <dsp:sp modelId="{B777409D-D682-1541-8C6F-27E991780C9B}">
      <dsp:nvSpPr>
        <dsp:cNvPr id="0" name=""/>
        <dsp:cNvSpPr/>
      </dsp:nvSpPr>
      <dsp:spPr>
        <a:xfrm>
          <a:off x="3707798" y="805"/>
          <a:ext cx="2763453" cy="165807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I need to perform good quality of KSB and be aware of organization’s standards and procedures.</a:t>
          </a:r>
        </a:p>
      </dsp:txBody>
      <dsp:txXfrm>
        <a:off x="3707798" y="805"/>
        <a:ext cx="2763453" cy="1658071"/>
      </dsp:txXfrm>
    </dsp:sp>
    <dsp:sp modelId="{D0286182-6DC3-E84E-9B58-8D954C0A2C78}">
      <dsp:nvSpPr>
        <dsp:cNvPr id="0" name=""/>
        <dsp:cNvSpPr/>
      </dsp:nvSpPr>
      <dsp:spPr>
        <a:xfrm>
          <a:off x="6747596" y="805"/>
          <a:ext cx="2763453" cy="165807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SWOT analysis conducted and I understand my pros and cons as an HR on certain areas</a:t>
          </a:r>
        </a:p>
      </dsp:txBody>
      <dsp:txXfrm>
        <a:off x="6747596" y="805"/>
        <a:ext cx="2763453" cy="1658071"/>
      </dsp:txXfrm>
    </dsp:sp>
    <dsp:sp modelId="{350492E3-A309-0741-838D-20ACFEBDF14B}">
      <dsp:nvSpPr>
        <dsp:cNvPr id="0" name=""/>
        <dsp:cNvSpPr/>
      </dsp:nvSpPr>
      <dsp:spPr>
        <a:xfrm>
          <a:off x="668000" y="1935222"/>
          <a:ext cx="2763453" cy="165807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Benefits of the training and development  after the analysis. </a:t>
          </a:r>
        </a:p>
      </dsp:txBody>
      <dsp:txXfrm>
        <a:off x="668000" y="1935222"/>
        <a:ext cx="2763453" cy="1658071"/>
      </dsp:txXfrm>
    </dsp:sp>
    <dsp:sp modelId="{5180A788-F1DF-3748-9A1B-0BE61601633C}">
      <dsp:nvSpPr>
        <dsp:cNvPr id="0" name=""/>
        <dsp:cNvSpPr/>
      </dsp:nvSpPr>
      <dsp:spPr>
        <a:xfrm>
          <a:off x="3707798" y="1935222"/>
          <a:ext cx="2763453" cy="165807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Reflection of the training t</a:t>
          </a:r>
          <a:r>
            <a:rPr lang="en-US" sz="2100" b="1" kern="1200"/>
            <a:t>o the working process</a:t>
          </a:r>
          <a:endParaRPr lang="en-US" sz="2100" kern="1200"/>
        </a:p>
      </dsp:txBody>
      <dsp:txXfrm>
        <a:off x="3707798" y="1935222"/>
        <a:ext cx="2763453" cy="1658071"/>
      </dsp:txXfrm>
    </dsp:sp>
    <dsp:sp modelId="{418BD19E-C8DE-0249-BCC2-270146C4B3EC}">
      <dsp:nvSpPr>
        <dsp:cNvPr id="0" name=""/>
        <dsp:cNvSpPr/>
      </dsp:nvSpPr>
      <dsp:spPr>
        <a:xfrm>
          <a:off x="6747596" y="1935222"/>
          <a:ext cx="2763453" cy="165807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Evaluation of HR specialist key expectation</a:t>
          </a:r>
        </a:p>
      </dsp:txBody>
      <dsp:txXfrm>
        <a:off x="6747596" y="1935222"/>
        <a:ext cx="2763453" cy="16580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320EEB-5A3B-E947-A90B-042DBE4A89B9}" type="datetimeFigureOut">
              <a:rPr lang="en-US" smtClean="0"/>
              <a:t>8/20/22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9795C3-3808-5347-A912-FEDC08766C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848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Our Product Name is Bournemouth Yogurt, it is targeted to the local Community Serving and Supporting since 2021 </a:t>
            </a:r>
          </a:p>
          <a:p>
            <a:r>
              <a:rPr lang="en-US" dirty="0"/>
              <a:t>We Source our Bacteria from One Specific Bulgarian Region, that is what makes our product unique.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9795C3-3808-5347-A912-FEDC08766CB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93922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empowering individuals to make the most of their abilities, realize their potential for the good of the business and themselves, and find fulfilment in their job, it plays a crucial role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9795C3-3808-5347-A912-FEDC08766CB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2430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To determine how effective the HR function is at both the strategic level and in terms of service delivery and support, it is vital to assess its contribution. </a:t>
            </a:r>
          </a:p>
          <a:p>
            <a:r>
              <a:rPr lang="en-US" dirty="0"/>
              <a:t>The ability of the function to operate strategically and its capacity to provide the requisite levels of services are the main criteria for evaluating my HR responsibilities and results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9795C3-3808-5347-A912-FEDC08766CB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7937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2B8BADA-A7A4-0548-A6CD-94D32CBE77C2}" type="datetimeFigureOut">
              <a:rPr lang="en-US" smtClean="0"/>
              <a:t>8/20/22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8C9C45D-D686-1C4F-A5CE-C3A83857EE32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637852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8BADA-A7A4-0548-A6CD-94D32CBE77C2}" type="datetimeFigureOut">
              <a:rPr lang="en-US" smtClean="0"/>
              <a:t>8/20/22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9C45D-D686-1C4F-A5CE-C3A83857EE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587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2B8BADA-A7A4-0548-A6CD-94D32CBE77C2}" type="datetimeFigureOut">
              <a:rPr lang="en-US" smtClean="0"/>
              <a:t>8/20/22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8C9C45D-D686-1C4F-A5CE-C3A83857EE32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872288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8BADA-A7A4-0548-A6CD-94D32CBE77C2}" type="datetimeFigureOut">
              <a:rPr lang="en-US" smtClean="0"/>
              <a:t>8/20/22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9C45D-D686-1C4F-A5CE-C3A83857EE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480472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8BADA-A7A4-0548-A6CD-94D32CBE77C2}" type="datetimeFigureOut">
              <a:rPr lang="en-US" smtClean="0"/>
              <a:t>8/20/22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9C45D-D686-1C4F-A5CE-C3A83857EE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44386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8BADA-A7A4-0548-A6CD-94D32CBE77C2}" type="datetimeFigureOut">
              <a:rPr lang="en-US" smtClean="0"/>
              <a:t>8/20/22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9C45D-D686-1C4F-A5CE-C3A83857EE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05150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8BADA-A7A4-0548-A6CD-94D32CBE77C2}" type="datetimeFigureOut">
              <a:rPr lang="en-US" smtClean="0"/>
              <a:t>8/20/22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9C45D-D686-1C4F-A5CE-C3A83857EE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6178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2B8BADA-A7A4-0548-A6CD-94D32CBE77C2}" type="datetimeFigureOut">
              <a:rPr lang="en-US" smtClean="0"/>
              <a:t>8/20/22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98C9C45D-D686-1C4F-A5CE-C3A83857EE3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537665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2B8BADA-A7A4-0548-A6CD-94D32CBE77C2}" type="datetimeFigureOut">
              <a:rPr lang="en-US" smtClean="0"/>
              <a:t>8/20/22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98C9C45D-D686-1C4F-A5CE-C3A83857EE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8408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8BADA-A7A4-0548-A6CD-94D32CBE77C2}" type="datetimeFigureOut">
              <a:rPr lang="en-US" smtClean="0"/>
              <a:t>8/20/22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9C45D-D686-1C4F-A5CE-C3A83857EE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1347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8BADA-A7A4-0548-A6CD-94D32CBE77C2}" type="datetimeFigureOut">
              <a:rPr lang="en-US" smtClean="0"/>
              <a:t>8/20/22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9C45D-D686-1C4F-A5CE-C3A83857EE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2B8BADA-A7A4-0548-A6CD-94D32CBE77C2}" type="datetimeFigureOut">
              <a:rPr lang="en-US" smtClean="0"/>
              <a:t>8/20/22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8C9C45D-D686-1C4F-A5CE-C3A83857EE32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677536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sv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 6">
            <a:extLst>
              <a:ext uri="{FF2B5EF4-FFF2-40B4-BE49-F238E27FC236}">
                <a16:creationId xmlns:a16="http://schemas.microsoft.com/office/drawing/2014/main" id="{CA71505E-6D83-4D7B-B88A-7D7C2DB42F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2174A2F-5CC0-47EE-BFEA-6199C2BD7C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7C615D28-8D37-47CB-9D5B-9ACFDA3089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D17EAA-E833-5EF3-F892-3BBB988483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93799" y="804335"/>
            <a:ext cx="5095939" cy="168170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600" spc="200"/>
              <a:t>Training and Development needs for an HR officer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41FDC264-1201-436C-919B-101837D607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0"/>
            <a:ext cx="672465" cy="6858000"/>
          </a:xfrm>
          <a:custGeom>
            <a:avLst/>
            <a:gdLst>
              <a:gd name="connsiteX0" fmla="*/ 0 w 672465"/>
              <a:gd name="connsiteY0" fmla="*/ 0 h 6858000"/>
              <a:gd name="connsiteX1" fmla="*/ 496253 w 672465"/>
              <a:gd name="connsiteY1" fmla="*/ 0 h 6858000"/>
              <a:gd name="connsiteX2" fmla="*/ 497840 w 672465"/>
              <a:gd name="connsiteY2" fmla="*/ 68263 h 6858000"/>
              <a:gd name="connsiteX3" fmla="*/ 505778 w 672465"/>
              <a:gd name="connsiteY3" fmla="*/ 128588 h 6858000"/>
              <a:gd name="connsiteX4" fmla="*/ 516890 w 672465"/>
              <a:gd name="connsiteY4" fmla="*/ 180975 h 6858000"/>
              <a:gd name="connsiteX5" fmla="*/ 531178 w 672465"/>
              <a:gd name="connsiteY5" fmla="*/ 227013 h 6858000"/>
              <a:gd name="connsiteX6" fmla="*/ 547053 w 672465"/>
              <a:gd name="connsiteY6" fmla="*/ 268288 h 6858000"/>
              <a:gd name="connsiteX7" fmla="*/ 566103 w 672465"/>
              <a:gd name="connsiteY7" fmla="*/ 304800 h 6858000"/>
              <a:gd name="connsiteX8" fmla="*/ 585153 w 672465"/>
              <a:gd name="connsiteY8" fmla="*/ 342900 h 6858000"/>
              <a:gd name="connsiteX9" fmla="*/ 604203 w 672465"/>
              <a:gd name="connsiteY9" fmla="*/ 381000 h 6858000"/>
              <a:gd name="connsiteX10" fmla="*/ 620078 w 672465"/>
              <a:gd name="connsiteY10" fmla="*/ 417513 h 6858000"/>
              <a:gd name="connsiteX11" fmla="*/ 635953 w 672465"/>
              <a:gd name="connsiteY11" fmla="*/ 458788 h 6858000"/>
              <a:gd name="connsiteX12" fmla="*/ 651828 w 672465"/>
              <a:gd name="connsiteY12" fmla="*/ 504825 h 6858000"/>
              <a:gd name="connsiteX13" fmla="*/ 662940 w 672465"/>
              <a:gd name="connsiteY13" fmla="*/ 557213 h 6858000"/>
              <a:gd name="connsiteX14" fmla="*/ 669290 w 672465"/>
              <a:gd name="connsiteY14" fmla="*/ 617538 h 6858000"/>
              <a:gd name="connsiteX15" fmla="*/ 672465 w 672465"/>
              <a:gd name="connsiteY15" fmla="*/ 685800 h 6858000"/>
              <a:gd name="connsiteX16" fmla="*/ 669290 w 672465"/>
              <a:gd name="connsiteY16" fmla="*/ 754063 h 6858000"/>
              <a:gd name="connsiteX17" fmla="*/ 662940 w 672465"/>
              <a:gd name="connsiteY17" fmla="*/ 814388 h 6858000"/>
              <a:gd name="connsiteX18" fmla="*/ 651828 w 672465"/>
              <a:gd name="connsiteY18" fmla="*/ 866775 h 6858000"/>
              <a:gd name="connsiteX19" fmla="*/ 635953 w 672465"/>
              <a:gd name="connsiteY19" fmla="*/ 912813 h 6858000"/>
              <a:gd name="connsiteX20" fmla="*/ 620078 w 672465"/>
              <a:gd name="connsiteY20" fmla="*/ 954088 h 6858000"/>
              <a:gd name="connsiteX21" fmla="*/ 604203 w 672465"/>
              <a:gd name="connsiteY21" fmla="*/ 990600 h 6858000"/>
              <a:gd name="connsiteX22" fmla="*/ 585153 w 672465"/>
              <a:gd name="connsiteY22" fmla="*/ 1028700 h 6858000"/>
              <a:gd name="connsiteX23" fmla="*/ 566103 w 672465"/>
              <a:gd name="connsiteY23" fmla="*/ 1066800 h 6858000"/>
              <a:gd name="connsiteX24" fmla="*/ 547053 w 672465"/>
              <a:gd name="connsiteY24" fmla="*/ 1103313 h 6858000"/>
              <a:gd name="connsiteX25" fmla="*/ 531178 w 672465"/>
              <a:gd name="connsiteY25" fmla="*/ 1144588 h 6858000"/>
              <a:gd name="connsiteX26" fmla="*/ 516890 w 672465"/>
              <a:gd name="connsiteY26" fmla="*/ 1190625 h 6858000"/>
              <a:gd name="connsiteX27" fmla="*/ 505778 w 672465"/>
              <a:gd name="connsiteY27" fmla="*/ 1243013 h 6858000"/>
              <a:gd name="connsiteX28" fmla="*/ 497840 w 672465"/>
              <a:gd name="connsiteY28" fmla="*/ 1303338 h 6858000"/>
              <a:gd name="connsiteX29" fmla="*/ 496253 w 672465"/>
              <a:gd name="connsiteY29" fmla="*/ 1371600 h 6858000"/>
              <a:gd name="connsiteX30" fmla="*/ 497840 w 672465"/>
              <a:gd name="connsiteY30" fmla="*/ 1439863 h 6858000"/>
              <a:gd name="connsiteX31" fmla="*/ 505778 w 672465"/>
              <a:gd name="connsiteY31" fmla="*/ 1500188 h 6858000"/>
              <a:gd name="connsiteX32" fmla="*/ 516890 w 672465"/>
              <a:gd name="connsiteY32" fmla="*/ 1552575 h 6858000"/>
              <a:gd name="connsiteX33" fmla="*/ 531178 w 672465"/>
              <a:gd name="connsiteY33" fmla="*/ 1598613 h 6858000"/>
              <a:gd name="connsiteX34" fmla="*/ 547053 w 672465"/>
              <a:gd name="connsiteY34" fmla="*/ 1639888 h 6858000"/>
              <a:gd name="connsiteX35" fmla="*/ 566103 w 672465"/>
              <a:gd name="connsiteY35" fmla="*/ 1676400 h 6858000"/>
              <a:gd name="connsiteX36" fmla="*/ 585153 w 672465"/>
              <a:gd name="connsiteY36" fmla="*/ 1714500 h 6858000"/>
              <a:gd name="connsiteX37" fmla="*/ 604203 w 672465"/>
              <a:gd name="connsiteY37" fmla="*/ 1752600 h 6858000"/>
              <a:gd name="connsiteX38" fmla="*/ 620078 w 672465"/>
              <a:gd name="connsiteY38" fmla="*/ 1789113 h 6858000"/>
              <a:gd name="connsiteX39" fmla="*/ 635953 w 672465"/>
              <a:gd name="connsiteY39" fmla="*/ 1830388 h 6858000"/>
              <a:gd name="connsiteX40" fmla="*/ 651828 w 672465"/>
              <a:gd name="connsiteY40" fmla="*/ 1876425 h 6858000"/>
              <a:gd name="connsiteX41" fmla="*/ 662940 w 672465"/>
              <a:gd name="connsiteY41" fmla="*/ 1928813 h 6858000"/>
              <a:gd name="connsiteX42" fmla="*/ 669290 w 672465"/>
              <a:gd name="connsiteY42" fmla="*/ 1989138 h 6858000"/>
              <a:gd name="connsiteX43" fmla="*/ 672465 w 672465"/>
              <a:gd name="connsiteY43" fmla="*/ 2057400 h 6858000"/>
              <a:gd name="connsiteX44" fmla="*/ 669290 w 672465"/>
              <a:gd name="connsiteY44" fmla="*/ 2125663 h 6858000"/>
              <a:gd name="connsiteX45" fmla="*/ 662940 w 672465"/>
              <a:gd name="connsiteY45" fmla="*/ 2185988 h 6858000"/>
              <a:gd name="connsiteX46" fmla="*/ 651828 w 672465"/>
              <a:gd name="connsiteY46" fmla="*/ 2238375 h 6858000"/>
              <a:gd name="connsiteX47" fmla="*/ 635953 w 672465"/>
              <a:gd name="connsiteY47" fmla="*/ 2284413 h 6858000"/>
              <a:gd name="connsiteX48" fmla="*/ 620078 w 672465"/>
              <a:gd name="connsiteY48" fmla="*/ 2325688 h 6858000"/>
              <a:gd name="connsiteX49" fmla="*/ 604203 w 672465"/>
              <a:gd name="connsiteY49" fmla="*/ 2362200 h 6858000"/>
              <a:gd name="connsiteX50" fmla="*/ 585153 w 672465"/>
              <a:gd name="connsiteY50" fmla="*/ 2400300 h 6858000"/>
              <a:gd name="connsiteX51" fmla="*/ 566103 w 672465"/>
              <a:gd name="connsiteY51" fmla="*/ 2438400 h 6858000"/>
              <a:gd name="connsiteX52" fmla="*/ 547053 w 672465"/>
              <a:gd name="connsiteY52" fmla="*/ 2474913 h 6858000"/>
              <a:gd name="connsiteX53" fmla="*/ 531178 w 672465"/>
              <a:gd name="connsiteY53" fmla="*/ 2516188 h 6858000"/>
              <a:gd name="connsiteX54" fmla="*/ 516890 w 672465"/>
              <a:gd name="connsiteY54" fmla="*/ 2562225 h 6858000"/>
              <a:gd name="connsiteX55" fmla="*/ 505778 w 672465"/>
              <a:gd name="connsiteY55" fmla="*/ 2614613 h 6858000"/>
              <a:gd name="connsiteX56" fmla="*/ 497840 w 672465"/>
              <a:gd name="connsiteY56" fmla="*/ 2674938 h 6858000"/>
              <a:gd name="connsiteX57" fmla="*/ 496253 w 672465"/>
              <a:gd name="connsiteY57" fmla="*/ 2743200 h 6858000"/>
              <a:gd name="connsiteX58" fmla="*/ 497840 w 672465"/>
              <a:gd name="connsiteY58" fmla="*/ 2811463 h 6858000"/>
              <a:gd name="connsiteX59" fmla="*/ 505778 w 672465"/>
              <a:gd name="connsiteY59" fmla="*/ 2871788 h 6858000"/>
              <a:gd name="connsiteX60" fmla="*/ 516890 w 672465"/>
              <a:gd name="connsiteY60" fmla="*/ 2924175 h 6858000"/>
              <a:gd name="connsiteX61" fmla="*/ 531178 w 672465"/>
              <a:gd name="connsiteY61" fmla="*/ 2970213 h 6858000"/>
              <a:gd name="connsiteX62" fmla="*/ 547053 w 672465"/>
              <a:gd name="connsiteY62" fmla="*/ 3011488 h 6858000"/>
              <a:gd name="connsiteX63" fmla="*/ 566103 w 672465"/>
              <a:gd name="connsiteY63" fmla="*/ 3048000 h 6858000"/>
              <a:gd name="connsiteX64" fmla="*/ 585153 w 672465"/>
              <a:gd name="connsiteY64" fmla="*/ 3086100 h 6858000"/>
              <a:gd name="connsiteX65" fmla="*/ 604203 w 672465"/>
              <a:gd name="connsiteY65" fmla="*/ 3124200 h 6858000"/>
              <a:gd name="connsiteX66" fmla="*/ 620078 w 672465"/>
              <a:gd name="connsiteY66" fmla="*/ 3160713 h 6858000"/>
              <a:gd name="connsiteX67" fmla="*/ 635953 w 672465"/>
              <a:gd name="connsiteY67" fmla="*/ 3201988 h 6858000"/>
              <a:gd name="connsiteX68" fmla="*/ 651828 w 672465"/>
              <a:gd name="connsiteY68" fmla="*/ 3248025 h 6858000"/>
              <a:gd name="connsiteX69" fmla="*/ 662940 w 672465"/>
              <a:gd name="connsiteY69" fmla="*/ 3300413 h 6858000"/>
              <a:gd name="connsiteX70" fmla="*/ 669290 w 672465"/>
              <a:gd name="connsiteY70" fmla="*/ 3360738 h 6858000"/>
              <a:gd name="connsiteX71" fmla="*/ 672465 w 672465"/>
              <a:gd name="connsiteY71" fmla="*/ 3427413 h 6858000"/>
              <a:gd name="connsiteX72" fmla="*/ 669290 w 672465"/>
              <a:gd name="connsiteY72" fmla="*/ 3497263 h 6858000"/>
              <a:gd name="connsiteX73" fmla="*/ 662940 w 672465"/>
              <a:gd name="connsiteY73" fmla="*/ 3557588 h 6858000"/>
              <a:gd name="connsiteX74" fmla="*/ 651828 w 672465"/>
              <a:gd name="connsiteY74" fmla="*/ 3609975 h 6858000"/>
              <a:gd name="connsiteX75" fmla="*/ 635953 w 672465"/>
              <a:gd name="connsiteY75" fmla="*/ 3656013 h 6858000"/>
              <a:gd name="connsiteX76" fmla="*/ 620078 w 672465"/>
              <a:gd name="connsiteY76" fmla="*/ 3697288 h 6858000"/>
              <a:gd name="connsiteX77" fmla="*/ 604203 w 672465"/>
              <a:gd name="connsiteY77" fmla="*/ 3733800 h 6858000"/>
              <a:gd name="connsiteX78" fmla="*/ 585153 w 672465"/>
              <a:gd name="connsiteY78" fmla="*/ 3771900 h 6858000"/>
              <a:gd name="connsiteX79" fmla="*/ 566103 w 672465"/>
              <a:gd name="connsiteY79" fmla="*/ 3810000 h 6858000"/>
              <a:gd name="connsiteX80" fmla="*/ 547053 w 672465"/>
              <a:gd name="connsiteY80" fmla="*/ 3846513 h 6858000"/>
              <a:gd name="connsiteX81" fmla="*/ 531178 w 672465"/>
              <a:gd name="connsiteY81" fmla="*/ 3887788 h 6858000"/>
              <a:gd name="connsiteX82" fmla="*/ 516890 w 672465"/>
              <a:gd name="connsiteY82" fmla="*/ 3933825 h 6858000"/>
              <a:gd name="connsiteX83" fmla="*/ 505778 w 672465"/>
              <a:gd name="connsiteY83" fmla="*/ 3986213 h 6858000"/>
              <a:gd name="connsiteX84" fmla="*/ 497840 w 672465"/>
              <a:gd name="connsiteY84" fmla="*/ 4046538 h 6858000"/>
              <a:gd name="connsiteX85" fmla="*/ 496253 w 672465"/>
              <a:gd name="connsiteY85" fmla="*/ 4114800 h 6858000"/>
              <a:gd name="connsiteX86" fmla="*/ 497840 w 672465"/>
              <a:gd name="connsiteY86" fmla="*/ 4183063 h 6858000"/>
              <a:gd name="connsiteX87" fmla="*/ 505778 w 672465"/>
              <a:gd name="connsiteY87" fmla="*/ 4243388 h 6858000"/>
              <a:gd name="connsiteX88" fmla="*/ 516890 w 672465"/>
              <a:gd name="connsiteY88" fmla="*/ 4295775 h 6858000"/>
              <a:gd name="connsiteX89" fmla="*/ 531178 w 672465"/>
              <a:gd name="connsiteY89" fmla="*/ 4341813 h 6858000"/>
              <a:gd name="connsiteX90" fmla="*/ 547053 w 672465"/>
              <a:gd name="connsiteY90" fmla="*/ 4383088 h 6858000"/>
              <a:gd name="connsiteX91" fmla="*/ 566103 w 672465"/>
              <a:gd name="connsiteY91" fmla="*/ 4419600 h 6858000"/>
              <a:gd name="connsiteX92" fmla="*/ 604203 w 672465"/>
              <a:gd name="connsiteY92" fmla="*/ 4495800 h 6858000"/>
              <a:gd name="connsiteX93" fmla="*/ 620078 w 672465"/>
              <a:gd name="connsiteY93" fmla="*/ 4532313 h 6858000"/>
              <a:gd name="connsiteX94" fmla="*/ 635953 w 672465"/>
              <a:gd name="connsiteY94" fmla="*/ 4573588 h 6858000"/>
              <a:gd name="connsiteX95" fmla="*/ 651828 w 672465"/>
              <a:gd name="connsiteY95" fmla="*/ 4619625 h 6858000"/>
              <a:gd name="connsiteX96" fmla="*/ 662940 w 672465"/>
              <a:gd name="connsiteY96" fmla="*/ 4672013 h 6858000"/>
              <a:gd name="connsiteX97" fmla="*/ 669290 w 672465"/>
              <a:gd name="connsiteY97" fmla="*/ 4732338 h 6858000"/>
              <a:gd name="connsiteX98" fmla="*/ 672465 w 672465"/>
              <a:gd name="connsiteY98" fmla="*/ 4800600 h 6858000"/>
              <a:gd name="connsiteX99" fmla="*/ 669290 w 672465"/>
              <a:gd name="connsiteY99" fmla="*/ 4868863 h 6858000"/>
              <a:gd name="connsiteX100" fmla="*/ 662940 w 672465"/>
              <a:gd name="connsiteY100" fmla="*/ 4929188 h 6858000"/>
              <a:gd name="connsiteX101" fmla="*/ 651828 w 672465"/>
              <a:gd name="connsiteY101" fmla="*/ 4981575 h 6858000"/>
              <a:gd name="connsiteX102" fmla="*/ 635953 w 672465"/>
              <a:gd name="connsiteY102" fmla="*/ 5027613 h 6858000"/>
              <a:gd name="connsiteX103" fmla="*/ 620078 w 672465"/>
              <a:gd name="connsiteY103" fmla="*/ 5068888 h 6858000"/>
              <a:gd name="connsiteX104" fmla="*/ 604203 w 672465"/>
              <a:gd name="connsiteY104" fmla="*/ 5105400 h 6858000"/>
              <a:gd name="connsiteX105" fmla="*/ 585153 w 672465"/>
              <a:gd name="connsiteY105" fmla="*/ 5143500 h 6858000"/>
              <a:gd name="connsiteX106" fmla="*/ 566103 w 672465"/>
              <a:gd name="connsiteY106" fmla="*/ 5181600 h 6858000"/>
              <a:gd name="connsiteX107" fmla="*/ 547053 w 672465"/>
              <a:gd name="connsiteY107" fmla="*/ 5218113 h 6858000"/>
              <a:gd name="connsiteX108" fmla="*/ 531178 w 672465"/>
              <a:gd name="connsiteY108" fmla="*/ 5259388 h 6858000"/>
              <a:gd name="connsiteX109" fmla="*/ 516890 w 672465"/>
              <a:gd name="connsiteY109" fmla="*/ 5305425 h 6858000"/>
              <a:gd name="connsiteX110" fmla="*/ 505778 w 672465"/>
              <a:gd name="connsiteY110" fmla="*/ 5357813 h 6858000"/>
              <a:gd name="connsiteX111" fmla="*/ 497840 w 672465"/>
              <a:gd name="connsiteY111" fmla="*/ 5418138 h 6858000"/>
              <a:gd name="connsiteX112" fmla="*/ 496253 w 672465"/>
              <a:gd name="connsiteY112" fmla="*/ 5486400 h 6858000"/>
              <a:gd name="connsiteX113" fmla="*/ 497840 w 672465"/>
              <a:gd name="connsiteY113" fmla="*/ 5554663 h 6858000"/>
              <a:gd name="connsiteX114" fmla="*/ 505778 w 672465"/>
              <a:gd name="connsiteY114" fmla="*/ 5614988 h 6858000"/>
              <a:gd name="connsiteX115" fmla="*/ 516890 w 672465"/>
              <a:gd name="connsiteY115" fmla="*/ 5667375 h 6858000"/>
              <a:gd name="connsiteX116" fmla="*/ 531178 w 672465"/>
              <a:gd name="connsiteY116" fmla="*/ 5713413 h 6858000"/>
              <a:gd name="connsiteX117" fmla="*/ 547053 w 672465"/>
              <a:gd name="connsiteY117" fmla="*/ 5754688 h 6858000"/>
              <a:gd name="connsiteX118" fmla="*/ 566103 w 672465"/>
              <a:gd name="connsiteY118" fmla="*/ 5791200 h 6858000"/>
              <a:gd name="connsiteX119" fmla="*/ 585153 w 672465"/>
              <a:gd name="connsiteY119" fmla="*/ 5829300 h 6858000"/>
              <a:gd name="connsiteX120" fmla="*/ 604203 w 672465"/>
              <a:gd name="connsiteY120" fmla="*/ 5867400 h 6858000"/>
              <a:gd name="connsiteX121" fmla="*/ 620078 w 672465"/>
              <a:gd name="connsiteY121" fmla="*/ 5903913 h 6858000"/>
              <a:gd name="connsiteX122" fmla="*/ 635953 w 672465"/>
              <a:gd name="connsiteY122" fmla="*/ 5945188 h 6858000"/>
              <a:gd name="connsiteX123" fmla="*/ 651828 w 672465"/>
              <a:gd name="connsiteY123" fmla="*/ 5991225 h 6858000"/>
              <a:gd name="connsiteX124" fmla="*/ 662940 w 672465"/>
              <a:gd name="connsiteY124" fmla="*/ 6043613 h 6858000"/>
              <a:gd name="connsiteX125" fmla="*/ 669290 w 672465"/>
              <a:gd name="connsiteY125" fmla="*/ 6103938 h 6858000"/>
              <a:gd name="connsiteX126" fmla="*/ 672465 w 672465"/>
              <a:gd name="connsiteY126" fmla="*/ 6172200 h 6858000"/>
              <a:gd name="connsiteX127" fmla="*/ 669290 w 672465"/>
              <a:gd name="connsiteY127" fmla="*/ 6240463 h 6858000"/>
              <a:gd name="connsiteX128" fmla="*/ 662940 w 672465"/>
              <a:gd name="connsiteY128" fmla="*/ 6300788 h 6858000"/>
              <a:gd name="connsiteX129" fmla="*/ 651828 w 672465"/>
              <a:gd name="connsiteY129" fmla="*/ 6353175 h 6858000"/>
              <a:gd name="connsiteX130" fmla="*/ 635953 w 672465"/>
              <a:gd name="connsiteY130" fmla="*/ 6399213 h 6858000"/>
              <a:gd name="connsiteX131" fmla="*/ 620078 w 672465"/>
              <a:gd name="connsiteY131" fmla="*/ 6440488 h 6858000"/>
              <a:gd name="connsiteX132" fmla="*/ 604203 w 672465"/>
              <a:gd name="connsiteY132" fmla="*/ 6477000 h 6858000"/>
              <a:gd name="connsiteX133" fmla="*/ 585153 w 672465"/>
              <a:gd name="connsiteY133" fmla="*/ 6515100 h 6858000"/>
              <a:gd name="connsiteX134" fmla="*/ 566103 w 672465"/>
              <a:gd name="connsiteY134" fmla="*/ 6553200 h 6858000"/>
              <a:gd name="connsiteX135" fmla="*/ 547053 w 672465"/>
              <a:gd name="connsiteY135" fmla="*/ 6589713 h 6858000"/>
              <a:gd name="connsiteX136" fmla="*/ 531178 w 672465"/>
              <a:gd name="connsiteY136" fmla="*/ 6630988 h 6858000"/>
              <a:gd name="connsiteX137" fmla="*/ 516890 w 672465"/>
              <a:gd name="connsiteY137" fmla="*/ 6677025 h 6858000"/>
              <a:gd name="connsiteX138" fmla="*/ 505778 w 672465"/>
              <a:gd name="connsiteY138" fmla="*/ 6729413 h 6858000"/>
              <a:gd name="connsiteX139" fmla="*/ 497840 w 672465"/>
              <a:gd name="connsiteY139" fmla="*/ 6789738 h 6858000"/>
              <a:gd name="connsiteX140" fmla="*/ 496253 w 672465"/>
              <a:gd name="connsiteY140" fmla="*/ 6858000 h 6858000"/>
              <a:gd name="connsiteX141" fmla="*/ 0 w 672465"/>
              <a:gd name="connsiteY14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672465" h="6858000">
                <a:moveTo>
                  <a:pt x="0" y="0"/>
                </a:moveTo>
                <a:lnTo>
                  <a:pt x="496253" y="0"/>
                </a:lnTo>
                <a:lnTo>
                  <a:pt x="497840" y="68263"/>
                </a:lnTo>
                <a:lnTo>
                  <a:pt x="505778" y="128588"/>
                </a:lnTo>
                <a:lnTo>
                  <a:pt x="516890" y="180975"/>
                </a:lnTo>
                <a:lnTo>
                  <a:pt x="531178" y="227013"/>
                </a:lnTo>
                <a:lnTo>
                  <a:pt x="547053" y="268288"/>
                </a:lnTo>
                <a:lnTo>
                  <a:pt x="566103" y="304800"/>
                </a:lnTo>
                <a:lnTo>
                  <a:pt x="585153" y="342900"/>
                </a:lnTo>
                <a:lnTo>
                  <a:pt x="604203" y="381000"/>
                </a:lnTo>
                <a:lnTo>
                  <a:pt x="620078" y="417513"/>
                </a:lnTo>
                <a:lnTo>
                  <a:pt x="635953" y="458788"/>
                </a:lnTo>
                <a:lnTo>
                  <a:pt x="651828" y="504825"/>
                </a:lnTo>
                <a:lnTo>
                  <a:pt x="662940" y="557213"/>
                </a:lnTo>
                <a:lnTo>
                  <a:pt x="669290" y="617538"/>
                </a:lnTo>
                <a:lnTo>
                  <a:pt x="672465" y="685800"/>
                </a:lnTo>
                <a:lnTo>
                  <a:pt x="669290" y="754063"/>
                </a:lnTo>
                <a:lnTo>
                  <a:pt x="662940" y="814388"/>
                </a:lnTo>
                <a:lnTo>
                  <a:pt x="651828" y="866775"/>
                </a:lnTo>
                <a:lnTo>
                  <a:pt x="635953" y="912813"/>
                </a:lnTo>
                <a:lnTo>
                  <a:pt x="620078" y="954088"/>
                </a:lnTo>
                <a:lnTo>
                  <a:pt x="604203" y="990600"/>
                </a:lnTo>
                <a:lnTo>
                  <a:pt x="585153" y="1028700"/>
                </a:lnTo>
                <a:lnTo>
                  <a:pt x="566103" y="1066800"/>
                </a:lnTo>
                <a:lnTo>
                  <a:pt x="547053" y="1103313"/>
                </a:lnTo>
                <a:lnTo>
                  <a:pt x="531178" y="1144588"/>
                </a:lnTo>
                <a:lnTo>
                  <a:pt x="516890" y="1190625"/>
                </a:lnTo>
                <a:lnTo>
                  <a:pt x="505778" y="1243013"/>
                </a:lnTo>
                <a:lnTo>
                  <a:pt x="497840" y="1303338"/>
                </a:lnTo>
                <a:lnTo>
                  <a:pt x="496253" y="1371600"/>
                </a:lnTo>
                <a:lnTo>
                  <a:pt x="497840" y="1439863"/>
                </a:lnTo>
                <a:lnTo>
                  <a:pt x="505778" y="1500188"/>
                </a:lnTo>
                <a:lnTo>
                  <a:pt x="516890" y="1552575"/>
                </a:lnTo>
                <a:lnTo>
                  <a:pt x="531178" y="1598613"/>
                </a:lnTo>
                <a:lnTo>
                  <a:pt x="547053" y="1639888"/>
                </a:lnTo>
                <a:lnTo>
                  <a:pt x="566103" y="1676400"/>
                </a:lnTo>
                <a:lnTo>
                  <a:pt x="585153" y="1714500"/>
                </a:lnTo>
                <a:lnTo>
                  <a:pt x="604203" y="1752600"/>
                </a:lnTo>
                <a:lnTo>
                  <a:pt x="620078" y="1789113"/>
                </a:lnTo>
                <a:lnTo>
                  <a:pt x="635953" y="1830388"/>
                </a:lnTo>
                <a:lnTo>
                  <a:pt x="651828" y="1876425"/>
                </a:lnTo>
                <a:lnTo>
                  <a:pt x="662940" y="1928813"/>
                </a:lnTo>
                <a:lnTo>
                  <a:pt x="669290" y="1989138"/>
                </a:lnTo>
                <a:lnTo>
                  <a:pt x="672465" y="2057400"/>
                </a:lnTo>
                <a:lnTo>
                  <a:pt x="669290" y="2125663"/>
                </a:lnTo>
                <a:lnTo>
                  <a:pt x="662940" y="2185988"/>
                </a:lnTo>
                <a:lnTo>
                  <a:pt x="651828" y="2238375"/>
                </a:lnTo>
                <a:lnTo>
                  <a:pt x="635953" y="2284413"/>
                </a:lnTo>
                <a:lnTo>
                  <a:pt x="620078" y="2325688"/>
                </a:lnTo>
                <a:lnTo>
                  <a:pt x="604203" y="2362200"/>
                </a:lnTo>
                <a:lnTo>
                  <a:pt x="585153" y="2400300"/>
                </a:lnTo>
                <a:lnTo>
                  <a:pt x="566103" y="2438400"/>
                </a:lnTo>
                <a:lnTo>
                  <a:pt x="547053" y="2474913"/>
                </a:lnTo>
                <a:lnTo>
                  <a:pt x="531178" y="2516188"/>
                </a:lnTo>
                <a:lnTo>
                  <a:pt x="516890" y="2562225"/>
                </a:lnTo>
                <a:lnTo>
                  <a:pt x="505778" y="2614613"/>
                </a:lnTo>
                <a:lnTo>
                  <a:pt x="497840" y="2674938"/>
                </a:lnTo>
                <a:lnTo>
                  <a:pt x="496253" y="2743200"/>
                </a:lnTo>
                <a:lnTo>
                  <a:pt x="497840" y="2811463"/>
                </a:lnTo>
                <a:lnTo>
                  <a:pt x="505778" y="2871788"/>
                </a:lnTo>
                <a:lnTo>
                  <a:pt x="516890" y="2924175"/>
                </a:lnTo>
                <a:lnTo>
                  <a:pt x="531178" y="2970213"/>
                </a:lnTo>
                <a:lnTo>
                  <a:pt x="547053" y="3011488"/>
                </a:lnTo>
                <a:lnTo>
                  <a:pt x="566103" y="3048000"/>
                </a:lnTo>
                <a:lnTo>
                  <a:pt x="585153" y="3086100"/>
                </a:lnTo>
                <a:lnTo>
                  <a:pt x="604203" y="3124200"/>
                </a:lnTo>
                <a:lnTo>
                  <a:pt x="620078" y="3160713"/>
                </a:lnTo>
                <a:lnTo>
                  <a:pt x="635953" y="3201988"/>
                </a:lnTo>
                <a:lnTo>
                  <a:pt x="651828" y="3248025"/>
                </a:lnTo>
                <a:lnTo>
                  <a:pt x="662940" y="3300413"/>
                </a:lnTo>
                <a:lnTo>
                  <a:pt x="669290" y="3360738"/>
                </a:lnTo>
                <a:lnTo>
                  <a:pt x="672465" y="3427413"/>
                </a:lnTo>
                <a:lnTo>
                  <a:pt x="669290" y="3497263"/>
                </a:lnTo>
                <a:lnTo>
                  <a:pt x="662940" y="3557588"/>
                </a:lnTo>
                <a:lnTo>
                  <a:pt x="651828" y="3609975"/>
                </a:lnTo>
                <a:lnTo>
                  <a:pt x="635953" y="3656013"/>
                </a:lnTo>
                <a:lnTo>
                  <a:pt x="620078" y="3697288"/>
                </a:lnTo>
                <a:lnTo>
                  <a:pt x="604203" y="3733800"/>
                </a:lnTo>
                <a:lnTo>
                  <a:pt x="585153" y="3771900"/>
                </a:lnTo>
                <a:lnTo>
                  <a:pt x="566103" y="3810000"/>
                </a:lnTo>
                <a:lnTo>
                  <a:pt x="547053" y="3846513"/>
                </a:lnTo>
                <a:lnTo>
                  <a:pt x="531178" y="3887788"/>
                </a:lnTo>
                <a:lnTo>
                  <a:pt x="516890" y="3933825"/>
                </a:lnTo>
                <a:lnTo>
                  <a:pt x="505778" y="3986213"/>
                </a:lnTo>
                <a:lnTo>
                  <a:pt x="497840" y="4046538"/>
                </a:lnTo>
                <a:lnTo>
                  <a:pt x="496253" y="4114800"/>
                </a:lnTo>
                <a:lnTo>
                  <a:pt x="497840" y="4183063"/>
                </a:lnTo>
                <a:lnTo>
                  <a:pt x="505778" y="4243388"/>
                </a:lnTo>
                <a:lnTo>
                  <a:pt x="516890" y="4295775"/>
                </a:lnTo>
                <a:lnTo>
                  <a:pt x="531178" y="4341813"/>
                </a:lnTo>
                <a:lnTo>
                  <a:pt x="547053" y="4383088"/>
                </a:lnTo>
                <a:lnTo>
                  <a:pt x="566103" y="4419600"/>
                </a:lnTo>
                <a:lnTo>
                  <a:pt x="604203" y="4495800"/>
                </a:lnTo>
                <a:lnTo>
                  <a:pt x="620078" y="4532313"/>
                </a:lnTo>
                <a:lnTo>
                  <a:pt x="635953" y="4573588"/>
                </a:lnTo>
                <a:lnTo>
                  <a:pt x="651828" y="4619625"/>
                </a:lnTo>
                <a:lnTo>
                  <a:pt x="662940" y="4672013"/>
                </a:lnTo>
                <a:lnTo>
                  <a:pt x="669290" y="4732338"/>
                </a:lnTo>
                <a:lnTo>
                  <a:pt x="672465" y="4800600"/>
                </a:lnTo>
                <a:lnTo>
                  <a:pt x="669290" y="4868863"/>
                </a:lnTo>
                <a:lnTo>
                  <a:pt x="662940" y="4929188"/>
                </a:lnTo>
                <a:lnTo>
                  <a:pt x="651828" y="4981575"/>
                </a:lnTo>
                <a:lnTo>
                  <a:pt x="635953" y="5027613"/>
                </a:lnTo>
                <a:lnTo>
                  <a:pt x="620078" y="5068888"/>
                </a:lnTo>
                <a:lnTo>
                  <a:pt x="604203" y="5105400"/>
                </a:lnTo>
                <a:lnTo>
                  <a:pt x="585153" y="5143500"/>
                </a:lnTo>
                <a:lnTo>
                  <a:pt x="566103" y="5181600"/>
                </a:lnTo>
                <a:lnTo>
                  <a:pt x="547053" y="5218113"/>
                </a:lnTo>
                <a:lnTo>
                  <a:pt x="531178" y="5259388"/>
                </a:lnTo>
                <a:lnTo>
                  <a:pt x="516890" y="5305425"/>
                </a:lnTo>
                <a:lnTo>
                  <a:pt x="505778" y="5357813"/>
                </a:lnTo>
                <a:lnTo>
                  <a:pt x="497840" y="5418138"/>
                </a:lnTo>
                <a:lnTo>
                  <a:pt x="496253" y="5486400"/>
                </a:lnTo>
                <a:lnTo>
                  <a:pt x="497840" y="5554663"/>
                </a:lnTo>
                <a:lnTo>
                  <a:pt x="505778" y="5614988"/>
                </a:lnTo>
                <a:lnTo>
                  <a:pt x="516890" y="5667375"/>
                </a:lnTo>
                <a:lnTo>
                  <a:pt x="531178" y="5713413"/>
                </a:lnTo>
                <a:lnTo>
                  <a:pt x="547053" y="5754688"/>
                </a:lnTo>
                <a:lnTo>
                  <a:pt x="566103" y="5791200"/>
                </a:lnTo>
                <a:lnTo>
                  <a:pt x="585153" y="5829300"/>
                </a:lnTo>
                <a:lnTo>
                  <a:pt x="604203" y="5867400"/>
                </a:lnTo>
                <a:lnTo>
                  <a:pt x="620078" y="5903913"/>
                </a:lnTo>
                <a:lnTo>
                  <a:pt x="635953" y="5945188"/>
                </a:lnTo>
                <a:lnTo>
                  <a:pt x="651828" y="5991225"/>
                </a:lnTo>
                <a:lnTo>
                  <a:pt x="662940" y="6043613"/>
                </a:lnTo>
                <a:lnTo>
                  <a:pt x="669290" y="6103938"/>
                </a:lnTo>
                <a:lnTo>
                  <a:pt x="672465" y="6172200"/>
                </a:lnTo>
                <a:lnTo>
                  <a:pt x="669290" y="6240463"/>
                </a:lnTo>
                <a:lnTo>
                  <a:pt x="662940" y="6300788"/>
                </a:lnTo>
                <a:lnTo>
                  <a:pt x="651828" y="6353175"/>
                </a:lnTo>
                <a:lnTo>
                  <a:pt x="635953" y="6399213"/>
                </a:lnTo>
                <a:lnTo>
                  <a:pt x="620078" y="6440488"/>
                </a:lnTo>
                <a:lnTo>
                  <a:pt x="604203" y="6477000"/>
                </a:lnTo>
                <a:lnTo>
                  <a:pt x="585153" y="6515100"/>
                </a:lnTo>
                <a:lnTo>
                  <a:pt x="566103" y="6553200"/>
                </a:lnTo>
                <a:lnTo>
                  <a:pt x="547053" y="6589713"/>
                </a:lnTo>
                <a:lnTo>
                  <a:pt x="531178" y="6630988"/>
                </a:lnTo>
                <a:lnTo>
                  <a:pt x="516890" y="6677025"/>
                </a:lnTo>
                <a:lnTo>
                  <a:pt x="505778" y="6729413"/>
                </a:lnTo>
                <a:lnTo>
                  <a:pt x="497840" y="6789738"/>
                </a:lnTo>
                <a:lnTo>
                  <a:pt x="496253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B3FDA879-2DB3-48D7-B0E2-D5BBC833DA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17335" y="0"/>
            <a:ext cx="3749040" cy="2546559"/>
          </a:xfrm>
          <a:custGeom>
            <a:avLst/>
            <a:gdLst>
              <a:gd name="connsiteX0" fmla="*/ 130498 w 3749040"/>
              <a:gd name="connsiteY0" fmla="*/ 0 h 2546559"/>
              <a:gd name="connsiteX1" fmla="*/ 3618544 w 3749040"/>
              <a:gd name="connsiteY1" fmla="*/ 0 h 2546559"/>
              <a:gd name="connsiteX2" fmla="*/ 3621723 w 3749040"/>
              <a:gd name="connsiteY2" fmla="*/ 24670 h 2546559"/>
              <a:gd name="connsiteX3" fmla="*/ 3622860 w 3749040"/>
              <a:gd name="connsiteY3" fmla="*/ 61098 h 2546559"/>
              <a:gd name="connsiteX4" fmla="*/ 3619447 w 3749040"/>
              <a:gd name="connsiteY4" fmla="*/ 99801 h 2546559"/>
              <a:gd name="connsiteX5" fmla="*/ 3614904 w 3749040"/>
              <a:gd name="connsiteY5" fmla="*/ 138506 h 2546559"/>
              <a:gd name="connsiteX6" fmla="*/ 3609219 w 3749040"/>
              <a:gd name="connsiteY6" fmla="*/ 177213 h 2546559"/>
              <a:gd name="connsiteX7" fmla="*/ 3604672 w 3749040"/>
              <a:gd name="connsiteY7" fmla="*/ 215915 h 2546559"/>
              <a:gd name="connsiteX8" fmla="*/ 3602397 w 3749040"/>
              <a:gd name="connsiteY8" fmla="*/ 254619 h 2546559"/>
              <a:gd name="connsiteX9" fmla="*/ 3602397 w 3749040"/>
              <a:gd name="connsiteY9" fmla="*/ 292185 h 2546559"/>
              <a:gd name="connsiteX10" fmla="*/ 3606943 w 3749040"/>
              <a:gd name="connsiteY10" fmla="*/ 327474 h 2546559"/>
              <a:gd name="connsiteX11" fmla="*/ 3616039 w 3749040"/>
              <a:gd name="connsiteY11" fmla="*/ 362763 h 2546559"/>
              <a:gd name="connsiteX12" fmla="*/ 3629679 w 3749040"/>
              <a:gd name="connsiteY12" fmla="*/ 395775 h 2546559"/>
              <a:gd name="connsiteX13" fmla="*/ 3646732 w 3749040"/>
              <a:gd name="connsiteY13" fmla="*/ 429926 h 2546559"/>
              <a:gd name="connsiteX14" fmla="*/ 3666058 w 3749040"/>
              <a:gd name="connsiteY14" fmla="*/ 464078 h 2546559"/>
              <a:gd name="connsiteX15" fmla="*/ 3686517 w 3749040"/>
              <a:gd name="connsiteY15" fmla="*/ 498228 h 2546559"/>
              <a:gd name="connsiteX16" fmla="*/ 3705843 w 3749040"/>
              <a:gd name="connsiteY16" fmla="*/ 531241 h 2546559"/>
              <a:gd name="connsiteX17" fmla="*/ 3722895 w 3749040"/>
              <a:gd name="connsiteY17" fmla="*/ 566531 h 2546559"/>
              <a:gd name="connsiteX18" fmla="*/ 3736535 w 3749040"/>
              <a:gd name="connsiteY18" fmla="*/ 600680 h 2546559"/>
              <a:gd name="connsiteX19" fmla="*/ 3745631 w 3749040"/>
              <a:gd name="connsiteY19" fmla="*/ 635969 h 2546559"/>
              <a:gd name="connsiteX20" fmla="*/ 3749040 w 3749040"/>
              <a:gd name="connsiteY20" fmla="*/ 672396 h 2546559"/>
              <a:gd name="connsiteX21" fmla="*/ 3745631 w 3749040"/>
              <a:gd name="connsiteY21" fmla="*/ 708823 h 2546559"/>
              <a:gd name="connsiteX22" fmla="*/ 3736535 w 3749040"/>
              <a:gd name="connsiteY22" fmla="*/ 744112 h 2546559"/>
              <a:gd name="connsiteX23" fmla="*/ 3722895 w 3749040"/>
              <a:gd name="connsiteY23" fmla="*/ 778266 h 2546559"/>
              <a:gd name="connsiteX24" fmla="*/ 3705843 w 3749040"/>
              <a:gd name="connsiteY24" fmla="*/ 813552 h 2546559"/>
              <a:gd name="connsiteX25" fmla="*/ 3686517 w 3749040"/>
              <a:gd name="connsiteY25" fmla="*/ 846567 h 2546559"/>
              <a:gd name="connsiteX26" fmla="*/ 3666058 w 3749040"/>
              <a:gd name="connsiteY26" fmla="*/ 880719 h 2546559"/>
              <a:gd name="connsiteX27" fmla="*/ 3646732 w 3749040"/>
              <a:gd name="connsiteY27" fmla="*/ 914868 h 2546559"/>
              <a:gd name="connsiteX28" fmla="*/ 3629679 w 3749040"/>
              <a:gd name="connsiteY28" fmla="*/ 949019 h 2546559"/>
              <a:gd name="connsiteX29" fmla="*/ 3616039 w 3749040"/>
              <a:gd name="connsiteY29" fmla="*/ 982030 h 2546559"/>
              <a:gd name="connsiteX30" fmla="*/ 3606943 w 3749040"/>
              <a:gd name="connsiteY30" fmla="*/ 1017321 h 2546559"/>
              <a:gd name="connsiteX31" fmla="*/ 3602397 w 3749040"/>
              <a:gd name="connsiteY31" fmla="*/ 1052609 h 2546559"/>
              <a:gd name="connsiteX32" fmla="*/ 3602397 w 3749040"/>
              <a:gd name="connsiteY32" fmla="*/ 1090175 h 2546559"/>
              <a:gd name="connsiteX33" fmla="*/ 3604672 w 3749040"/>
              <a:gd name="connsiteY33" fmla="*/ 1128878 h 2546559"/>
              <a:gd name="connsiteX34" fmla="*/ 3609219 w 3749040"/>
              <a:gd name="connsiteY34" fmla="*/ 1167584 h 2546559"/>
              <a:gd name="connsiteX35" fmla="*/ 3614904 w 3749040"/>
              <a:gd name="connsiteY35" fmla="*/ 1206288 h 2546559"/>
              <a:gd name="connsiteX36" fmla="*/ 3619447 w 3749040"/>
              <a:gd name="connsiteY36" fmla="*/ 1244994 h 2546559"/>
              <a:gd name="connsiteX37" fmla="*/ 3622860 w 3749040"/>
              <a:gd name="connsiteY37" fmla="*/ 1283697 h 2546559"/>
              <a:gd name="connsiteX38" fmla="*/ 3621723 w 3749040"/>
              <a:gd name="connsiteY38" fmla="*/ 1320125 h 2546559"/>
              <a:gd name="connsiteX39" fmla="*/ 3617176 w 3749040"/>
              <a:gd name="connsiteY39" fmla="*/ 1355414 h 2546559"/>
              <a:gd name="connsiteX40" fmla="*/ 3606943 w 3749040"/>
              <a:gd name="connsiteY40" fmla="*/ 1389564 h 2546559"/>
              <a:gd name="connsiteX41" fmla="*/ 3592167 w 3749040"/>
              <a:gd name="connsiteY41" fmla="*/ 1418023 h 2546559"/>
              <a:gd name="connsiteX42" fmla="*/ 3572844 w 3749040"/>
              <a:gd name="connsiteY42" fmla="*/ 1445343 h 2546559"/>
              <a:gd name="connsiteX43" fmla="*/ 3550106 w 3749040"/>
              <a:gd name="connsiteY43" fmla="*/ 1469249 h 2546559"/>
              <a:gd name="connsiteX44" fmla="*/ 3523960 w 3749040"/>
              <a:gd name="connsiteY44" fmla="*/ 1493153 h 2546559"/>
              <a:gd name="connsiteX45" fmla="*/ 3496679 w 3749040"/>
              <a:gd name="connsiteY45" fmla="*/ 1514782 h 2546559"/>
              <a:gd name="connsiteX46" fmla="*/ 3468261 w 3749040"/>
              <a:gd name="connsiteY46" fmla="*/ 1536411 h 2546559"/>
              <a:gd name="connsiteX47" fmla="*/ 3439842 w 3749040"/>
              <a:gd name="connsiteY47" fmla="*/ 1558040 h 2546559"/>
              <a:gd name="connsiteX48" fmla="*/ 3411423 w 3749040"/>
              <a:gd name="connsiteY48" fmla="*/ 1579669 h 2546559"/>
              <a:gd name="connsiteX49" fmla="*/ 3385277 w 3749040"/>
              <a:gd name="connsiteY49" fmla="*/ 1602436 h 2546559"/>
              <a:gd name="connsiteX50" fmla="*/ 3362541 w 3749040"/>
              <a:gd name="connsiteY50" fmla="*/ 1628619 h 2546559"/>
              <a:gd name="connsiteX51" fmla="*/ 3342079 w 3749040"/>
              <a:gd name="connsiteY51" fmla="*/ 1653663 h 2546559"/>
              <a:gd name="connsiteX52" fmla="*/ 3326165 w 3749040"/>
              <a:gd name="connsiteY52" fmla="*/ 1682121 h 2546559"/>
              <a:gd name="connsiteX53" fmla="*/ 3312523 w 3749040"/>
              <a:gd name="connsiteY53" fmla="*/ 1712856 h 2546559"/>
              <a:gd name="connsiteX54" fmla="*/ 3301157 w 3749040"/>
              <a:gd name="connsiteY54" fmla="*/ 1745870 h 2546559"/>
              <a:gd name="connsiteX55" fmla="*/ 3290925 w 3749040"/>
              <a:gd name="connsiteY55" fmla="*/ 1780020 h 2546559"/>
              <a:gd name="connsiteX56" fmla="*/ 3281831 w 3749040"/>
              <a:gd name="connsiteY56" fmla="*/ 1814172 h 2546559"/>
              <a:gd name="connsiteX57" fmla="*/ 3272738 w 3749040"/>
              <a:gd name="connsiteY57" fmla="*/ 1849462 h 2546559"/>
              <a:gd name="connsiteX58" fmla="*/ 3262507 w 3749040"/>
              <a:gd name="connsiteY58" fmla="*/ 1882473 h 2546559"/>
              <a:gd name="connsiteX59" fmla="*/ 3251139 w 3749040"/>
              <a:gd name="connsiteY59" fmla="*/ 1915485 h 2546559"/>
              <a:gd name="connsiteX60" fmla="*/ 3237498 w 3749040"/>
              <a:gd name="connsiteY60" fmla="*/ 1946222 h 2546559"/>
              <a:gd name="connsiteX61" fmla="*/ 3220445 w 3749040"/>
              <a:gd name="connsiteY61" fmla="*/ 1973544 h 2546559"/>
              <a:gd name="connsiteX62" fmla="*/ 3199985 w 3749040"/>
              <a:gd name="connsiteY62" fmla="*/ 1998585 h 2546559"/>
              <a:gd name="connsiteX63" fmla="*/ 3174973 w 3749040"/>
              <a:gd name="connsiteY63" fmla="*/ 2019077 h 2546559"/>
              <a:gd name="connsiteX64" fmla="*/ 3147691 w 3749040"/>
              <a:gd name="connsiteY64" fmla="*/ 2036151 h 2546559"/>
              <a:gd name="connsiteX65" fmla="*/ 3117002 w 3749040"/>
              <a:gd name="connsiteY65" fmla="*/ 2049811 h 2546559"/>
              <a:gd name="connsiteX66" fmla="*/ 3084033 w 3749040"/>
              <a:gd name="connsiteY66" fmla="*/ 2061196 h 2546559"/>
              <a:gd name="connsiteX67" fmla="*/ 3051068 w 3749040"/>
              <a:gd name="connsiteY67" fmla="*/ 2071440 h 2546559"/>
              <a:gd name="connsiteX68" fmla="*/ 3015827 w 3749040"/>
              <a:gd name="connsiteY68" fmla="*/ 2080549 h 2546559"/>
              <a:gd name="connsiteX69" fmla="*/ 2981727 w 3749040"/>
              <a:gd name="connsiteY69" fmla="*/ 2089656 h 2546559"/>
              <a:gd name="connsiteX70" fmla="*/ 2947623 w 3749040"/>
              <a:gd name="connsiteY70" fmla="*/ 2099899 h 2546559"/>
              <a:gd name="connsiteX71" fmla="*/ 2914658 w 3749040"/>
              <a:gd name="connsiteY71" fmla="*/ 2111283 h 2546559"/>
              <a:gd name="connsiteX72" fmla="*/ 2883965 w 3749040"/>
              <a:gd name="connsiteY72" fmla="*/ 2124945 h 2546559"/>
              <a:gd name="connsiteX73" fmla="*/ 2855545 w 3749040"/>
              <a:gd name="connsiteY73" fmla="*/ 2140882 h 2546559"/>
              <a:gd name="connsiteX74" fmla="*/ 2830536 w 3749040"/>
              <a:gd name="connsiteY74" fmla="*/ 2161369 h 2546559"/>
              <a:gd name="connsiteX75" fmla="*/ 2804392 w 3749040"/>
              <a:gd name="connsiteY75" fmla="*/ 2184137 h 2546559"/>
              <a:gd name="connsiteX76" fmla="*/ 2781656 w 3749040"/>
              <a:gd name="connsiteY76" fmla="*/ 2210320 h 2546559"/>
              <a:gd name="connsiteX77" fmla="*/ 2760057 w 3749040"/>
              <a:gd name="connsiteY77" fmla="*/ 2237640 h 2546559"/>
              <a:gd name="connsiteX78" fmla="*/ 2738459 w 3749040"/>
              <a:gd name="connsiteY78" fmla="*/ 2266100 h 2546559"/>
              <a:gd name="connsiteX79" fmla="*/ 2716861 w 3749040"/>
              <a:gd name="connsiteY79" fmla="*/ 2294559 h 2546559"/>
              <a:gd name="connsiteX80" fmla="*/ 2695264 w 3749040"/>
              <a:gd name="connsiteY80" fmla="*/ 2321879 h 2546559"/>
              <a:gd name="connsiteX81" fmla="*/ 2671391 w 3749040"/>
              <a:gd name="connsiteY81" fmla="*/ 2348063 h 2546559"/>
              <a:gd name="connsiteX82" fmla="*/ 2647517 w 3749040"/>
              <a:gd name="connsiteY82" fmla="*/ 2370829 h 2546559"/>
              <a:gd name="connsiteX83" fmla="*/ 2620237 w 3749040"/>
              <a:gd name="connsiteY83" fmla="*/ 2390182 h 2546559"/>
              <a:gd name="connsiteX84" fmla="*/ 2591817 w 3749040"/>
              <a:gd name="connsiteY84" fmla="*/ 2404981 h 2546559"/>
              <a:gd name="connsiteX85" fmla="*/ 2557715 w 3749040"/>
              <a:gd name="connsiteY85" fmla="*/ 2415225 h 2546559"/>
              <a:gd name="connsiteX86" fmla="*/ 2522475 w 3749040"/>
              <a:gd name="connsiteY86" fmla="*/ 2419780 h 2546559"/>
              <a:gd name="connsiteX87" fmla="*/ 2486098 w 3749040"/>
              <a:gd name="connsiteY87" fmla="*/ 2420918 h 2546559"/>
              <a:gd name="connsiteX88" fmla="*/ 2447449 w 3749040"/>
              <a:gd name="connsiteY88" fmla="*/ 2417501 h 2546559"/>
              <a:gd name="connsiteX89" fmla="*/ 2408798 w 3749040"/>
              <a:gd name="connsiteY89" fmla="*/ 2412950 h 2546559"/>
              <a:gd name="connsiteX90" fmla="*/ 2370146 w 3749040"/>
              <a:gd name="connsiteY90" fmla="*/ 2407256 h 2546559"/>
              <a:gd name="connsiteX91" fmla="*/ 2331499 w 3749040"/>
              <a:gd name="connsiteY91" fmla="*/ 2402705 h 2546559"/>
              <a:gd name="connsiteX92" fmla="*/ 2292849 w 3749040"/>
              <a:gd name="connsiteY92" fmla="*/ 2400427 h 2546559"/>
              <a:gd name="connsiteX93" fmla="*/ 2255336 w 3749040"/>
              <a:gd name="connsiteY93" fmla="*/ 2400427 h 2546559"/>
              <a:gd name="connsiteX94" fmla="*/ 2220096 w 3749040"/>
              <a:gd name="connsiteY94" fmla="*/ 2404981 h 2546559"/>
              <a:gd name="connsiteX95" fmla="*/ 2184855 w 3749040"/>
              <a:gd name="connsiteY95" fmla="*/ 2414087 h 2546559"/>
              <a:gd name="connsiteX96" fmla="*/ 2150753 w 3749040"/>
              <a:gd name="connsiteY96" fmla="*/ 2427748 h 2546559"/>
              <a:gd name="connsiteX97" fmla="*/ 2116651 w 3749040"/>
              <a:gd name="connsiteY97" fmla="*/ 2445960 h 2546559"/>
              <a:gd name="connsiteX98" fmla="*/ 2082547 w 3749040"/>
              <a:gd name="connsiteY98" fmla="*/ 2464176 h 2546559"/>
              <a:gd name="connsiteX99" fmla="*/ 2048445 w 3749040"/>
              <a:gd name="connsiteY99" fmla="*/ 2484663 h 2546559"/>
              <a:gd name="connsiteX100" fmla="*/ 2015478 w 3749040"/>
              <a:gd name="connsiteY100" fmla="*/ 2504016 h 2546559"/>
              <a:gd name="connsiteX101" fmla="*/ 1980238 w 3749040"/>
              <a:gd name="connsiteY101" fmla="*/ 2521093 h 2546559"/>
              <a:gd name="connsiteX102" fmla="*/ 1946135 w 3749040"/>
              <a:gd name="connsiteY102" fmla="*/ 2534755 h 2546559"/>
              <a:gd name="connsiteX103" fmla="*/ 1910897 w 3749040"/>
              <a:gd name="connsiteY103" fmla="*/ 2543861 h 2546559"/>
              <a:gd name="connsiteX104" fmla="*/ 1882144 w 3749040"/>
              <a:gd name="connsiteY104" fmla="*/ 2546559 h 2546559"/>
              <a:gd name="connsiteX105" fmla="*/ 1866898 w 3749040"/>
              <a:gd name="connsiteY105" fmla="*/ 2546559 h 2546559"/>
              <a:gd name="connsiteX106" fmla="*/ 1838143 w 3749040"/>
              <a:gd name="connsiteY106" fmla="*/ 2543861 h 2546559"/>
              <a:gd name="connsiteX107" fmla="*/ 1802906 w 3749040"/>
              <a:gd name="connsiteY107" fmla="*/ 2534755 h 2546559"/>
              <a:gd name="connsiteX108" fmla="*/ 1768802 w 3749040"/>
              <a:gd name="connsiteY108" fmla="*/ 2521093 h 2546559"/>
              <a:gd name="connsiteX109" fmla="*/ 1733562 w 3749040"/>
              <a:gd name="connsiteY109" fmla="*/ 2504016 h 2546559"/>
              <a:gd name="connsiteX110" fmla="*/ 1700597 w 3749040"/>
              <a:gd name="connsiteY110" fmla="*/ 2484663 h 2546559"/>
              <a:gd name="connsiteX111" fmla="*/ 1666493 w 3749040"/>
              <a:gd name="connsiteY111" fmla="*/ 2464176 h 2546559"/>
              <a:gd name="connsiteX112" fmla="*/ 1632392 w 3749040"/>
              <a:gd name="connsiteY112" fmla="*/ 2445960 h 2546559"/>
              <a:gd name="connsiteX113" fmla="*/ 1598289 w 3749040"/>
              <a:gd name="connsiteY113" fmla="*/ 2427748 h 2546559"/>
              <a:gd name="connsiteX114" fmla="*/ 1565321 w 3749040"/>
              <a:gd name="connsiteY114" fmla="*/ 2414087 h 2546559"/>
              <a:gd name="connsiteX115" fmla="*/ 1528945 w 3749040"/>
              <a:gd name="connsiteY115" fmla="*/ 2404981 h 2546559"/>
              <a:gd name="connsiteX116" fmla="*/ 1493708 w 3749040"/>
              <a:gd name="connsiteY116" fmla="*/ 2400427 h 2546559"/>
              <a:gd name="connsiteX117" fmla="*/ 1456191 w 3749040"/>
              <a:gd name="connsiteY117" fmla="*/ 2400427 h 2546559"/>
              <a:gd name="connsiteX118" fmla="*/ 1417542 w 3749040"/>
              <a:gd name="connsiteY118" fmla="*/ 2402705 h 2546559"/>
              <a:gd name="connsiteX119" fmla="*/ 1378894 w 3749040"/>
              <a:gd name="connsiteY119" fmla="*/ 2407256 h 2546559"/>
              <a:gd name="connsiteX120" fmla="*/ 1340242 w 3749040"/>
              <a:gd name="connsiteY120" fmla="*/ 2412950 h 2546559"/>
              <a:gd name="connsiteX121" fmla="*/ 1301594 w 3749040"/>
              <a:gd name="connsiteY121" fmla="*/ 2417501 h 2546559"/>
              <a:gd name="connsiteX122" fmla="*/ 1262944 w 3749040"/>
              <a:gd name="connsiteY122" fmla="*/ 2420918 h 2546559"/>
              <a:gd name="connsiteX123" fmla="*/ 1226568 w 3749040"/>
              <a:gd name="connsiteY123" fmla="*/ 2419780 h 2546559"/>
              <a:gd name="connsiteX124" fmla="*/ 1191328 w 3749040"/>
              <a:gd name="connsiteY124" fmla="*/ 2415225 h 2546559"/>
              <a:gd name="connsiteX125" fmla="*/ 1157224 w 3749040"/>
              <a:gd name="connsiteY125" fmla="*/ 2404981 h 2546559"/>
              <a:gd name="connsiteX126" fmla="*/ 1128806 w 3749040"/>
              <a:gd name="connsiteY126" fmla="*/ 2390182 h 2546559"/>
              <a:gd name="connsiteX127" fmla="*/ 1101524 w 3749040"/>
              <a:gd name="connsiteY127" fmla="*/ 2370829 h 2546559"/>
              <a:gd name="connsiteX128" fmla="*/ 1077652 w 3749040"/>
              <a:gd name="connsiteY128" fmla="*/ 2348063 h 2546559"/>
              <a:gd name="connsiteX129" fmla="*/ 1053778 w 3749040"/>
              <a:gd name="connsiteY129" fmla="*/ 2321879 h 2546559"/>
              <a:gd name="connsiteX130" fmla="*/ 1032180 w 3749040"/>
              <a:gd name="connsiteY130" fmla="*/ 2294559 h 2546559"/>
              <a:gd name="connsiteX131" fmla="*/ 1010582 w 3749040"/>
              <a:gd name="connsiteY131" fmla="*/ 2266100 h 2546559"/>
              <a:gd name="connsiteX132" fmla="*/ 988986 w 3749040"/>
              <a:gd name="connsiteY132" fmla="*/ 2237640 h 2546559"/>
              <a:gd name="connsiteX133" fmla="*/ 967387 w 3749040"/>
              <a:gd name="connsiteY133" fmla="*/ 2210320 h 2546559"/>
              <a:gd name="connsiteX134" fmla="*/ 944648 w 3749040"/>
              <a:gd name="connsiteY134" fmla="*/ 2184137 h 2546559"/>
              <a:gd name="connsiteX135" fmla="*/ 918504 w 3749040"/>
              <a:gd name="connsiteY135" fmla="*/ 2161369 h 2546559"/>
              <a:gd name="connsiteX136" fmla="*/ 893495 w 3749040"/>
              <a:gd name="connsiteY136" fmla="*/ 2140882 h 2546559"/>
              <a:gd name="connsiteX137" fmla="*/ 865079 w 3749040"/>
              <a:gd name="connsiteY137" fmla="*/ 2124945 h 2546559"/>
              <a:gd name="connsiteX138" fmla="*/ 834384 w 3749040"/>
              <a:gd name="connsiteY138" fmla="*/ 2111283 h 2546559"/>
              <a:gd name="connsiteX139" fmla="*/ 801420 w 3749040"/>
              <a:gd name="connsiteY139" fmla="*/ 2099899 h 2546559"/>
              <a:gd name="connsiteX140" fmla="*/ 767316 w 3749040"/>
              <a:gd name="connsiteY140" fmla="*/ 2089656 h 2546559"/>
              <a:gd name="connsiteX141" fmla="*/ 733212 w 3749040"/>
              <a:gd name="connsiteY141" fmla="*/ 2080549 h 2546559"/>
              <a:gd name="connsiteX142" fmla="*/ 697973 w 3749040"/>
              <a:gd name="connsiteY142" fmla="*/ 2071440 h 2546559"/>
              <a:gd name="connsiteX143" fmla="*/ 665007 w 3749040"/>
              <a:gd name="connsiteY143" fmla="*/ 2061196 h 2546559"/>
              <a:gd name="connsiteX144" fmla="*/ 632041 w 3749040"/>
              <a:gd name="connsiteY144" fmla="*/ 2049811 h 2546559"/>
              <a:gd name="connsiteX145" fmla="*/ 601350 w 3749040"/>
              <a:gd name="connsiteY145" fmla="*/ 2036151 h 2546559"/>
              <a:gd name="connsiteX146" fmla="*/ 574067 w 3749040"/>
              <a:gd name="connsiteY146" fmla="*/ 2019077 h 2546559"/>
              <a:gd name="connsiteX147" fmla="*/ 549056 w 3749040"/>
              <a:gd name="connsiteY147" fmla="*/ 1998585 h 2546559"/>
              <a:gd name="connsiteX148" fmla="*/ 528598 w 3749040"/>
              <a:gd name="connsiteY148" fmla="*/ 1973544 h 2546559"/>
              <a:gd name="connsiteX149" fmla="*/ 511543 w 3749040"/>
              <a:gd name="connsiteY149" fmla="*/ 1946222 h 2546559"/>
              <a:gd name="connsiteX150" fmla="*/ 497904 w 3749040"/>
              <a:gd name="connsiteY150" fmla="*/ 1915485 h 2546559"/>
              <a:gd name="connsiteX151" fmla="*/ 486537 w 3749040"/>
              <a:gd name="connsiteY151" fmla="*/ 1882473 h 2546559"/>
              <a:gd name="connsiteX152" fmla="*/ 476305 w 3749040"/>
              <a:gd name="connsiteY152" fmla="*/ 1849462 h 2546559"/>
              <a:gd name="connsiteX153" fmla="*/ 467212 w 3749040"/>
              <a:gd name="connsiteY153" fmla="*/ 1814172 h 2546559"/>
              <a:gd name="connsiteX154" fmla="*/ 458118 w 3749040"/>
              <a:gd name="connsiteY154" fmla="*/ 1780020 h 2546559"/>
              <a:gd name="connsiteX155" fmla="*/ 447887 w 3749040"/>
              <a:gd name="connsiteY155" fmla="*/ 1745870 h 2546559"/>
              <a:gd name="connsiteX156" fmla="*/ 436519 w 3749040"/>
              <a:gd name="connsiteY156" fmla="*/ 1712856 h 2546559"/>
              <a:gd name="connsiteX157" fmla="*/ 422878 w 3749040"/>
              <a:gd name="connsiteY157" fmla="*/ 1682121 h 2546559"/>
              <a:gd name="connsiteX158" fmla="*/ 406963 w 3749040"/>
              <a:gd name="connsiteY158" fmla="*/ 1653663 h 2546559"/>
              <a:gd name="connsiteX159" fmla="*/ 386500 w 3749040"/>
              <a:gd name="connsiteY159" fmla="*/ 1628619 h 2546559"/>
              <a:gd name="connsiteX160" fmla="*/ 363765 w 3749040"/>
              <a:gd name="connsiteY160" fmla="*/ 1602436 h 2546559"/>
              <a:gd name="connsiteX161" fmla="*/ 337620 w 3749040"/>
              <a:gd name="connsiteY161" fmla="*/ 1579669 h 2546559"/>
              <a:gd name="connsiteX162" fmla="*/ 310335 w 3749040"/>
              <a:gd name="connsiteY162" fmla="*/ 1558040 h 2546559"/>
              <a:gd name="connsiteX163" fmla="*/ 280780 w 3749040"/>
              <a:gd name="connsiteY163" fmla="*/ 1536411 h 2546559"/>
              <a:gd name="connsiteX164" fmla="*/ 252364 w 3749040"/>
              <a:gd name="connsiteY164" fmla="*/ 1514782 h 2546559"/>
              <a:gd name="connsiteX165" fmla="*/ 225080 w 3749040"/>
              <a:gd name="connsiteY165" fmla="*/ 1493153 h 2546559"/>
              <a:gd name="connsiteX166" fmla="*/ 198937 w 3749040"/>
              <a:gd name="connsiteY166" fmla="*/ 1469249 h 2546559"/>
              <a:gd name="connsiteX167" fmla="*/ 176199 w 3749040"/>
              <a:gd name="connsiteY167" fmla="*/ 1445343 h 2546559"/>
              <a:gd name="connsiteX168" fmla="*/ 156875 w 3749040"/>
              <a:gd name="connsiteY168" fmla="*/ 1418023 h 2546559"/>
              <a:gd name="connsiteX169" fmla="*/ 142098 w 3749040"/>
              <a:gd name="connsiteY169" fmla="*/ 1389564 h 2546559"/>
              <a:gd name="connsiteX170" fmla="*/ 131866 w 3749040"/>
              <a:gd name="connsiteY170" fmla="*/ 1355414 h 2546559"/>
              <a:gd name="connsiteX171" fmla="*/ 127320 w 3749040"/>
              <a:gd name="connsiteY171" fmla="*/ 1320125 h 2546559"/>
              <a:gd name="connsiteX172" fmla="*/ 126181 w 3749040"/>
              <a:gd name="connsiteY172" fmla="*/ 1283697 h 2546559"/>
              <a:gd name="connsiteX173" fmla="*/ 129594 w 3749040"/>
              <a:gd name="connsiteY173" fmla="*/ 1244994 h 2546559"/>
              <a:gd name="connsiteX174" fmla="*/ 134140 w 3749040"/>
              <a:gd name="connsiteY174" fmla="*/ 1206288 h 2546559"/>
              <a:gd name="connsiteX175" fmla="*/ 139824 w 3749040"/>
              <a:gd name="connsiteY175" fmla="*/ 1167584 h 2546559"/>
              <a:gd name="connsiteX176" fmla="*/ 144371 w 3749040"/>
              <a:gd name="connsiteY176" fmla="*/ 1128878 h 2546559"/>
              <a:gd name="connsiteX177" fmla="*/ 146643 w 3749040"/>
              <a:gd name="connsiteY177" fmla="*/ 1090175 h 2546559"/>
              <a:gd name="connsiteX178" fmla="*/ 146643 w 3749040"/>
              <a:gd name="connsiteY178" fmla="*/ 1052609 h 2546559"/>
              <a:gd name="connsiteX179" fmla="*/ 142098 w 3749040"/>
              <a:gd name="connsiteY179" fmla="*/ 1017321 h 2546559"/>
              <a:gd name="connsiteX180" fmla="*/ 133002 w 3749040"/>
              <a:gd name="connsiteY180" fmla="*/ 982030 h 2546559"/>
              <a:gd name="connsiteX181" fmla="*/ 119364 w 3749040"/>
              <a:gd name="connsiteY181" fmla="*/ 949019 h 2546559"/>
              <a:gd name="connsiteX182" fmla="*/ 101174 w 3749040"/>
              <a:gd name="connsiteY182" fmla="*/ 914868 h 2546559"/>
              <a:gd name="connsiteX183" fmla="*/ 82987 w 3749040"/>
              <a:gd name="connsiteY183" fmla="*/ 880719 h 2546559"/>
              <a:gd name="connsiteX184" fmla="*/ 62525 w 3749040"/>
              <a:gd name="connsiteY184" fmla="*/ 846567 h 2546559"/>
              <a:gd name="connsiteX185" fmla="*/ 43198 w 3749040"/>
              <a:gd name="connsiteY185" fmla="*/ 813552 h 2546559"/>
              <a:gd name="connsiteX186" fmla="*/ 26147 w 3749040"/>
              <a:gd name="connsiteY186" fmla="*/ 778266 h 2546559"/>
              <a:gd name="connsiteX187" fmla="*/ 12505 w 3749040"/>
              <a:gd name="connsiteY187" fmla="*/ 744112 h 2546559"/>
              <a:gd name="connsiteX188" fmla="*/ 3412 w 3749040"/>
              <a:gd name="connsiteY188" fmla="*/ 708823 h 2546559"/>
              <a:gd name="connsiteX189" fmla="*/ 0 w 3749040"/>
              <a:gd name="connsiteY189" fmla="*/ 672396 h 2546559"/>
              <a:gd name="connsiteX190" fmla="*/ 3412 w 3749040"/>
              <a:gd name="connsiteY190" fmla="*/ 635969 h 2546559"/>
              <a:gd name="connsiteX191" fmla="*/ 12505 w 3749040"/>
              <a:gd name="connsiteY191" fmla="*/ 600680 h 2546559"/>
              <a:gd name="connsiteX192" fmla="*/ 26147 w 3749040"/>
              <a:gd name="connsiteY192" fmla="*/ 566531 h 2546559"/>
              <a:gd name="connsiteX193" fmla="*/ 43198 w 3749040"/>
              <a:gd name="connsiteY193" fmla="*/ 531241 h 2546559"/>
              <a:gd name="connsiteX194" fmla="*/ 62525 w 3749040"/>
              <a:gd name="connsiteY194" fmla="*/ 498228 h 2546559"/>
              <a:gd name="connsiteX195" fmla="*/ 82987 w 3749040"/>
              <a:gd name="connsiteY195" fmla="*/ 464078 h 2546559"/>
              <a:gd name="connsiteX196" fmla="*/ 101174 w 3749040"/>
              <a:gd name="connsiteY196" fmla="*/ 429926 h 2546559"/>
              <a:gd name="connsiteX197" fmla="*/ 119364 w 3749040"/>
              <a:gd name="connsiteY197" fmla="*/ 395775 h 2546559"/>
              <a:gd name="connsiteX198" fmla="*/ 133002 w 3749040"/>
              <a:gd name="connsiteY198" fmla="*/ 362763 h 2546559"/>
              <a:gd name="connsiteX199" fmla="*/ 142098 w 3749040"/>
              <a:gd name="connsiteY199" fmla="*/ 327474 h 2546559"/>
              <a:gd name="connsiteX200" fmla="*/ 146643 w 3749040"/>
              <a:gd name="connsiteY200" fmla="*/ 292185 h 2546559"/>
              <a:gd name="connsiteX201" fmla="*/ 146643 w 3749040"/>
              <a:gd name="connsiteY201" fmla="*/ 254619 h 2546559"/>
              <a:gd name="connsiteX202" fmla="*/ 144371 w 3749040"/>
              <a:gd name="connsiteY202" fmla="*/ 215915 h 2546559"/>
              <a:gd name="connsiteX203" fmla="*/ 139824 w 3749040"/>
              <a:gd name="connsiteY203" fmla="*/ 177213 h 2546559"/>
              <a:gd name="connsiteX204" fmla="*/ 134140 w 3749040"/>
              <a:gd name="connsiteY204" fmla="*/ 138506 h 2546559"/>
              <a:gd name="connsiteX205" fmla="*/ 129594 w 3749040"/>
              <a:gd name="connsiteY205" fmla="*/ 99801 h 2546559"/>
              <a:gd name="connsiteX206" fmla="*/ 126181 w 3749040"/>
              <a:gd name="connsiteY206" fmla="*/ 61098 h 2546559"/>
              <a:gd name="connsiteX207" fmla="*/ 127320 w 3749040"/>
              <a:gd name="connsiteY207" fmla="*/ 24670 h 2546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</a:cxnLst>
            <a:rect l="l" t="t" r="r" b="b"/>
            <a:pathLst>
              <a:path w="3749040" h="2546559">
                <a:moveTo>
                  <a:pt x="130498" y="0"/>
                </a:moveTo>
                <a:lnTo>
                  <a:pt x="3618544" y="0"/>
                </a:lnTo>
                <a:lnTo>
                  <a:pt x="3621723" y="24670"/>
                </a:lnTo>
                <a:lnTo>
                  <a:pt x="3622860" y="61098"/>
                </a:lnTo>
                <a:lnTo>
                  <a:pt x="3619447" y="99801"/>
                </a:lnTo>
                <a:lnTo>
                  <a:pt x="3614904" y="138506"/>
                </a:lnTo>
                <a:lnTo>
                  <a:pt x="3609219" y="177213"/>
                </a:lnTo>
                <a:lnTo>
                  <a:pt x="3604672" y="215915"/>
                </a:lnTo>
                <a:lnTo>
                  <a:pt x="3602397" y="254619"/>
                </a:lnTo>
                <a:lnTo>
                  <a:pt x="3602397" y="292185"/>
                </a:lnTo>
                <a:lnTo>
                  <a:pt x="3606943" y="327474"/>
                </a:lnTo>
                <a:lnTo>
                  <a:pt x="3616039" y="362763"/>
                </a:lnTo>
                <a:lnTo>
                  <a:pt x="3629679" y="395775"/>
                </a:lnTo>
                <a:lnTo>
                  <a:pt x="3646732" y="429926"/>
                </a:lnTo>
                <a:lnTo>
                  <a:pt x="3666058" y="464078"/>
                </a:lnTo>
                <a:lnTo>
                  <a:pt x="3686517" y="498228"/>
                </a:lnTo>
                <a:lnTo>
                  <a:pt x="3705843" y="531241"/>
                </a:lnTo>
                <a:lnTo>
                  <a:pt x="3722895" y="566531"/>
                </a:lnTo>
                <a:lnTo>
                  <a:pt x="3736535" y="600680"/>
                </a:lnTo>
                <a:lnTo>
                  <a:pt x="3745631" y="635969"/>
                </a:lnTo>
                <a:lnTo>
                  <a:pt x="3749040" y="672396"/>
                </a:lnTo>
                <a:lnTo>
                  <a:pt x="3745631" y="708823"/>
                </a:lnTo>
                <a:lnTo>
                  <a:pt x="3736535" y="744112"/>
                </a:lnTo>
                <a:lnTo>
                  <a:pt x="3722895" y="778266"/>
                </a:lnTo>
                <a:lnTo>
                  <a:pt x="3705843" y="813552"/>
                </a:lnTo>
                <a:lnTo>
                  <a:pt x="3686517" y="846567"/>
                </a:lnTo>
                <a:lnTo>
                  <a:pt x="3666058" y="880719"/>
                </a:lnTo>
                <a:lnTo>
                  <a:pt x="3646732" y="914868"/>
                </a:lnTo>
                <a:lnTo>
                  <a:pt x="3629679" y="949019"/>
                </a:lnTo>
                <a:lnTo>
                  <a:pt x="3616039" y="982030"/>
                </a:lnTo>
                <a:lnTo>
                  <a:pt x="3606943" y="1017321"/>
                </a:lnTo>
                <a:lnTo>
                  <a:pt x="3602397" y="1052609"/>
                </a:lnTo>
                <a:lnTo>
                  <a:pt x="3602397" y="1090175"/>
                </a:lnTo>
                <a:lnTo>
                  <a:pt x="3604672" y="1128878"/>
                </a:lnTo>
                <a:lnTo>
                  <a:pt x="3609219" y="1167584"/>
                </a:lnTo>
                <a:lnTo>
                  <a:pt x="3614904" y="1206288"/>
                </a:lnTo>
                <a:lnTo>
                  <a:pt x="3619447" y="1244994"/>
                </a:lnTo>
                <a:lnTo>
                  <a:pt x="3622860" y="1283697"/>
                </a:lnTo>
                <a:lnTo>
                  <a:pt x="3621723" y="1320125"/>
                </a:lnTo>
                <a:lnTo>
                  <a:pt x="3617176" y="1355414"/>
                </a:lnTo>
                <a:lnTo>
                  <a:pt x="3606943" y="1389564"/>
                </a:lnTo>
                <a:lnTo>
                  <a:pt x="3592167" y="1418023"/>
                </a:lnTo>
                <a:lnTo>
                  <a:pt x="3572844" y="1445343"/>
                </a:lnTo>
                <a:lnTo>
                  <a:pt x="3550106" y="1469249"/>
                </a:lnTo>
                <a:lnTo>
                  <a:pt x="3523960" y="1493153"/>
                </a:lnTo>
                <a:lnTo>
                  <a:pt x="3496679" y="1514782"/>
                </a:lnTo>
                <a:lnTo>
                  <a:pt x="3468261" y="1536411"/>
                </a:lnTo>
                <a:lnTo>
                  <a:pt x="3439842" y="1558040"/>
                </a:lnTo>
                <a:lnTo>
                  <a:pt x="3411423" y="1579669"/>
                </a:lnTo>
                <a:lnTo>
                  <a:pt x="3385277" y="1602436"/>
                </a:lnTo>
                <a:lnTo>
                  <a:pt x="3362541" y="1628619"/>
                </a:lnTo>
                <a:lnTo>
                  <a:pt x="3342079" y="1653663"/>
                </a:lnTo>
                <a:lnTo>
                  <a:pt x="3326165" y="1682121"/>
                </a:lnTo>
                <a:lnTo>
                  <a:pt x="3312523" y="1712856"/>
                </a:lnTo>
                <a:lnTo>
                  <a:pt x="3301157" y="1745870"/>
                </a:lnTo>
                <a:lnTo>
                  <a:pt x="3290925" y="1780020"/>
                </a:lnTo>
                <a:lnTo>
                  <a:pt x="3281831" y="1814172"/>
                </a:lnTo>
                <a:lnTo>
                  <a:pt x="3272738" y="1849462"/>
                </a:lnTo>
                <a:lnTo>
                  <a:pt x="3262507" y="1882473"/>
                </a:lnTo>
                <a:lnTo>
                  <a:pt x="3251139" y="1915485"/>
                </a:lnTo>
                <a:lnTo>
                  <a:pt x="3237498" y="1946222"/>
                </a:lnTo>
                <a:lnTo>
                  <a:pt x="3220445" y="1973544"/>
                </a:lnTo>
                <a:lnTo>
                  <a:pt x="3199985" y="1998585"/>
                </a:lnTo>
                <a:lnTo>
                  <a:pt x="3174973" y="2019077"/>
                </a:lnTo>
                <a:lnTo>
                  <a:pt x="3147691" y="2036151"/>
                </a:lnTo>
                <a:lnTo>
                  <a:pt x="3117002" y="2049811"/>
                </a:lnTo>
                <a:lnTo>
                  <a:pt x="3084033" y="2061196"/>
                </a:lnTo>
                <a:lnTo>
                  <a:pt x="3051068" y="2071440"/>
                </a:lnTo>
                <a:lnTo>
                  <a:pt x="3015827" y="2080549"/>
                </a:lnTo>
                <a:lnTo>
                  <a:pt x="2981727" y="2089656"/>
                </a:lnTo>
                <a:lnTo>
                  <a:pt x="2947623" y="2099899"/>
                </a:lnTo>
                <a:lnTo>
                  <a:pt x="2914658" y="2111283"/>
                </a:lnTo>
                <a:lnTo>
                  <a:pt x="2883965" y="2124945"/>
                </a:lnTo>
                <a:lnTo>
                  <a:pt x="2855545" y="2140882"/>
                </a:lnTo>
                <a:lnTo>
                  <a:pt x="2830536" y="2161369"/>
                </a:lnTo>
                <a:lnTo>
                  <a:pt x="2804392" y="2184137"/>
                </a:lnTo>
                <a:lnTo>
                  <a:pt x="2781656" y="2210320"/>
                </a:lnTo>
                <a:lnTo>
                  <a:pt x="2760057" y="2237640"/>
                </a:lnTo>
                <a:lnTo>
                  <a:pt x="2738459" y="2266100"/>
                </a:lnTo>
                <a:lnTo>
                  <a:pt x="2716861" y="2294559"/>
                </a:lnTo>
                <a:lnTo>
                  <a:pt x="2695264" y="2321879"/>
                </a:lnTo>
                <a:lnTo>
                  <a:pt x="2671391" y="2348063"/>
                </a:lnTo>
                <a:lnTo>
                  <a:pt x="2647517" y="2370829"/>
                </a:lnTo>
                <a:lnTo>
                  <a:pt x="2620237" y="2390182"/>
                </a:lnTo>
                <a:lnTo>
                  <a:pt x="2591817" y="2404981"/>
                </a:lnTo>
                <a:lnTo>
                  <a:pt x="2557715" y="2415225"/>
                </a:lnTo>
                <a:lnTo>
                  <a:pt x="2522475" y="2419780"/>
                </a:lnTo>
                <a:lnTo>
                  <a:pt x="2486098" y="2420918"/>
                </a:lnTo>
                <a:lnTo>
                  <a:pt x="2447449" y="2417501"/>
                </a:lnTo>
                <a:lnTo>
                  <a:pt x="2408798" y="2412950"/>
                </a:lnTo>
                <a:lnTo>
                  <a:pt x="2370146" y="2407256"/>
                </a:lnTo>
                <a:lnTo>
                  <a:pt x="2331499" y="2402705"/>
                </a:lnTo>
                <a:lnTo>
                  <a:pt x="2292849" y="2400427"/>
                </a:lnTo>
                <a:lnTo>
                  <a:pt x="2255336" y="2400427"/>
                </a:lnTo>
                <a:lnTo>
                  <a:pt x="2220096" y="2404981"/>
                </a:lnTo>
                <a:lnTo>
                  <a:pt x="2184855" y="2414087"/>
                </a:lnTo>
                <a:lnTo>
                  <a:pt x="2150753" y="2427748"/>
                </a:lnTo>
                <a:lnTo>
                  <a:pt x="2116651" y="2445960"/>
                </a:lnTo>
                <a:lnTo>
                  <a:pt x="2082547" y="2464176"/>
                </a:lnTo>
                <a:lnTo>
                  <a:pt x="2048445" y="2484663"/>
                </a:lnTo>
                <a:lnTo>
                  <a:pt x="2015478" y="2504016"/>
                </a:lnTo>
                <a:lnTo>
                  <a:pt x="1980238" y="2521093"/>
                </a:lnTo>
                <a:lnTo>
                  <a:pt x="1946135" y="2534755"/>
                </a:lnTo>
                <a:lnTo>
                  <a:pt x="1910897" y="2543861"/>
                </a:lnTo>
                <a:lnTo>
                  <a:pt x="1882144" y="2546559"/>
                </a:lnTo>
                <a:lnTo>
                  <a:pt x="1866898" y="2546559"/>
                </a:lnTo>
                <a:lnTo>
                  <a:pt x="1838143" y="2543861"/>
                </a:lnTo>
                <a:lnTo>
                  <a:pt x="1802906" y="2534755"/>
                </a:lnTo>
                <a:lnTo>
                  <a:pt x="1768802" y="2521093"/>
                </a:lnTo>
                <a:lnTo>
                  <a:pt x="1733562" y="2504016"/>
                </a:lnTo>
                <a:lnTo>
                  <a:pt x="1700597" y="2484663"/>
                </a:lnTo>
                <a:lnTo>
                  <a:pt x="1666493" y="2464176"/>
                </a:lnTo>
                <a:lnTo>
                  <a:pt x="1632392" y="2445960"/>
                </a:lnTo>
                <a:lnTo>
                  <a:pt x="1598289" y="2427748"/>
                </a:lnTo>
                <a:lnTo>
                  <a:pt x="1565321" y="2414087"/>
                </a:lnTo>
                <a:lnTo>
                  <a:pt x="1528945" y="2404981"/>
                </a:lnTo>
                <a:lnTo>
                  <a:pt x="1493708" y="2400427"/>
                </a:lnTo>
                <a:lnTo>
                  <a:pt x="1456191" y="2400427"/>
                </a:lnTo>
                <a:lnTo>
                  <a:pt x="1417542" y="2402705"/>
                </a:lnTo>
                <a:lnTo>
                  <a:pt x="1378894" y="2407256"/>
                </a:lnTo>
                <a:lnTo>
                  <a:pt x="1340242" y="2412950"/>
                </a:lnTo>
                <a:lnTo>
                  <a:pt x="1301594" y="2417501"/>
                </a:lnTo>
                <a:lnTo>
                  <a:pt x="1262944" y="2420918"/>
                </a:lnTo>
                <a:lnTo>
                  <a:pt x="1226568" y="2419780"/>
                </a:lnTo>
                <a:lnTo>
                  <a:pt x="1191328" y="2415225"/>
                </a:lnTo>
                <a:lnTo>
                  <a:pt x="1157224" y="2404981"/>
                </a:lnTo>
                <a:lnTo>
                  <a:pt x="1128806" y="2390182"/>
                </a:lnTo>
                <a:lnTo>
                  <a:pt x="1101524" y="2370829"/>
                </a:lnTo>
                <a:lnTo>
                  <a:pt x="1077652" y="2348063"/>
                </a:lnTo>
                <a:lnTo>
                  <a:pt x="1053778" y="2321879"/>
                </a:lnTo>
                <a:lnTo>
                  <a:pt x="1032180" y="2294559"/>
                </a:lnTo>
                <a:lnTo>
                  <a:pt x="1010582" y="2266100"/>
                </a:lnTo>
                <a:lnTo>
                  <a:pt x="988986" y="2237640"/>
                </a:lnTo>
                <a:lnTo>
                  <a:pt x="967387" y="2210320"/>
                </a:lnTo>
                <a:lnTo>
                  <a:pt x="944648" y="2184137"/>
                </a:lnTo>
                <a:lnTo>
                  <a:pt x="918504" y="2161369"/>
                </a:lnTo>
                <a:lnTo>
                  <a:pt x="893495" y="2140882"/>
                </a:lnTo>
                <a:lnTo>
                  <a:pt x="865079" y="2124945"/>
                </a:lnTo>
                <a:lnTo>
                  <a:pt x="834384" y="2111283"/>
                </a:lnTo>
                <a:lnTo>
                  <a:pt x="801420" y="2099899"/>
                </a:lnTo>
                <a:lnTo>
                  <a:pt x="767316" y="2089656"/>
                </a:lnTo>
                <a:lnTo>
                  <a:pt x="733212" y="2080549"/>
                </a:lnTo>
                <a:lnTo>
                  <a:pt x="697973" y="2071440"/>
                </a:lnTo>
                <a:lnTo>
                  <a:pt x="665007" y="2061196"/>
                </a:lnTo>
                <a:lnTo>
                  <a:pt x="632041" y="2049811"/>
                </a:lnTo>
                <a:lnTo>
                  <a:pt x="601350" y="2036151"/>
                </a:lnTo>
                <a:lnTo>
                  <a:pt x="574067" y="2019077"/>
                </a:lnTo>
                <a:lnTo>
                  <a:pt x="549056" y="1998585"/>
                </a:lnTo>
                <a:lnTo>
                  <a:pt x="528598" y="1973544"/>
                </a:lnTo>
                <a:lnTo>
                  <a:pt x="511543" y="1946222"/>
                </a:lnTo>
                <a:lnTo>
                  <a:pt x="497904" y="1915485"/>
                </a:lnTo>
                <a:lnTo>
                  <a:pt x="486537" y="1882473"/>
                </a:lnTo>
                <a:lnTo>
                  <a:pt x="476305" y="1849462"/>
                </a:lnTo>
                <a:lnTo>
                  <a:pt x="467212" y="1814172"/>
                </a:lnTo>
                <a:lnTo>
                  <a:pt x="458118" y="1780020"/>
                </a:lnTo>
                <a:lnTo>
                  <a:pt x="447887" y="1745870"/>
                </a:lnTo>
                <a:lnTo>
                  <a:pt x="436519" y="1712856"/>
                </a:lnTo>
                <a:lnTo>
                  <a:pt x="422878" y="1682121"/>
                </a:lnTo>
                <a:lnTo>
                  <a:pt x="406963" y="1653663"/>
                </a:lnTo>
                <a:lnTo>
                  <a:pt x="386500" y="1628619"/>
                </a:lnTo>
                <a:lnTo>
                  <a:pt x="363765" y="1602436"/>
                </a:lnTo>
                <a:lnTo>
                  <a:pt x="337620" y="1579669"/>
                </a:lnTo>
                <a:lnTo>
                  <a:pt x="310335" y="1558040"/>
                </a:lnTo>
                <a:lnTo>
                  <a:pt x="280780" y="1536411"/>
                </a:lnTo>
                <a:lnTo>
                  <a:pt x="252364" y="1514782"/>
                </a:lnTo>
                <a:lnTo>
                  <a:pt x="225080" y="1493153"/>
                </a:lnTo>
                <a:lnTo>
                  <a:pt x="198937" y="1469249"/>
                </a:lnTo>
                <a:lnTo>
                  <a:pt x="176199" y="1445343"/>
                </a:lnTo>
                <a:lnTo>
                  <a:pt x="156875" y="1418023"/>
                </a:lnTo>
                <a:lnTo>
                  <a:pt x="142098" y="1389564"/>
                </a:lnTo>
                <a:lnTo>
                  <a:pt x="131866" y="1355414"/>
                </a:lnTo>
                <a:lnTo>
                  <a:pt x="127320" y="1320125"/>
                </a:lnTo>
                <a:lnTo>
                  <a:pt x="126181" y="1283697"/>
                </a:lnTo>
                <a:lnTo>
                  <a:pt x="129594" y="1244994"/>
                </a:lnTo>
                <a:lnTo>
                  <a:pt x="134140" y="1206288"/>
                </a:lnTo>
                <a:lnTo>
                  <a:pt x="139824" y="1167584"/>
                </a:lnTo>
                <a:lnTo>
                  <a:pt x="144371" y="1128878"/>
                </a:lnTo>
                <a:lnTo>
                  <a:pt x="146643" y="1090175"/>
                </a:lnTo>
                <a:lnTo>
                  <a:pt x="146643" y="1052609"/>
                </a:lnTo>
                <a:lnTo>
                  <a:pt x="142098" y="1017321"/>
                </a:lnTo>
                <a:lnTo>
                  <a:pt x="133002" y="982030"/>
                </a:lnTo>
                <a:lnTo>
                  <a:pt x="119364" y="949019"/>
                </a:lnTo>
                <a:lnTo>
                  <a:pt x="101174" y="914868"/>
                </a:lnTo>
                <a:lnTo>
                  <a:pt x="82987" y="880719"/>
                </a:lnTo>
                <a:lnTo>
                  <a:pt x="62525" y="846567"/>
                </a:lnTo>
                <a:lnTo>
                  <a:pt x="43198" y="813552"/>
                </a:lnTo>
                <a:lnTo>
                  <a:pt x="26147" y="778266"/>
                </a:lnTo>
                <a:lnTo>
                  <a:pt x="12505" y="744112"/>
                </a:lnTo>
                <a:lnTo>
                  <a:pt x="3412" y="708823"/>
                </a:lnTo>
                <a:lnTo>
                  <a:pt x="0" y="672396"/>
                </a:lnTo>
                <a:lnTo>
                  <a:pt x="3412" y="635969"/>
                </a:lnTo>
                <a:lnTo>
                  <a:pt x="12505" y="600680"/>
                </a:lnTo>
                <a:lnTo>
                  <a:pt x="26147" y="566531"/>
                </a:lnTo>
                <a:lnTo>
                  <a:pt x="43198" y="531241"/>
                </a:lnTo>
                <a:lnTo>
                  <a:pt x="62525" y="498228"/>
                </a:lnTo>
                <a:lnTo>
                  <a:pt x="82987" y="464078"/>
                </a:lnTo>
                <a:lnTo>
                  <a:pt x="101174" y="429926"/>
                </a:lnTo>
                <a:lnTo>
                  <a:pt x="119364" y="395775"/>
                </a:lnTo>
                <a:lnTo>
                  <a:pt x="133002" y="362763"/>
                </a:lnTo>
                <a:lnTo>
                  <a:pt x="142098" y="327474"/>
                </a:lnTo>
                <a:lnTo>
                  <a:pt x="146643" y="292185"/>
                </a:lnTo>
                <a:lnTo>
                  <a:pt x="146643" y="254619"/>
                </a:lnTo>
                <a:lnTo>
                  <a:pt x="144371" y="215915"/>
                </a:lnTo>
                <a:lnTo>
                  <a:pt x="139824" y="177213"/>
                </a:lnTo>
                <a:lnTo>
                  <a:pt x="134140" y="138506"/>
                </a:lnTo>
                <a:lnTo>
                  <a:pt x="129594" y="99801"/>
                </a:lnTo>
                <a:lnTo>
                  <a:pt x="126181" y="61098"/>
                </a:lnTo>
                <a:lnTo>
                  <a:pt x="127320" y="2467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62C05DF-DC6C-30DB-782D-AEDD5229A281}"/>
              </a:ext>
            </a:extLst>
          </p:cNvPr>
          <p:cNvSpPr txBox="1"/>
          <p:nvPr/>
        </p:nvSpPr>
        <p:spPr>
          <a:xfrm>
            <a:off x="1193799" y="2871982"/>
            <a:ext cx="5423536" cy="31816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 defTabSz="9144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</a:pPr>
            <a:r>
              <a:rPr lang="en-US" sz="2400" dirty="0"/>
              <a:t>Name:  Vladimir </a:t>
            </a:r>
            <a:r>
              <a:rPr lang="en-US" sz="2400" dirty="0" err="1"/>
              <a:t>Totev</a:t>
            </a:r>
            <a:r>
              <a:rPr lang="en-US" sz="2400" dirty="0"/>
              <a:t> (2024467)</a:t>
            </a:r>
          </a:p>
          <a:p>
            <a:pPr indent="-228600" defTabSz="9144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</a:pPr>
            <a:r>
              <a:rPr lang="en-US" sz="2400" dirty="0"/>
              <a:t>Lecturer: </a:t>
            </a:r>
            <a:r>
              <a:rPr lang="en-US" sz="2400" dirty="0" err="1"/>
              <a:t>Rexon</a:t>
            </a:r>
            <a:r>
              <a:rPr lang="en-US" sz="2400" dirty="0"/>
              <a:t> </a:t>
            </a:r>
            <a:r>
              <a:rPr lang="en-US" sz="2400" dirty="0" err="1"/>
              <a:t>Nting</a:t>
            </a:r>
            <a:endParaRPr lang="en-US" sz="2400" dirty="0"/>
          </a:p>
          <a:p>
            <a:pPr indent="-228600" defTabSz="9144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</a:pPr>
            <a:r>
              <a:rPr lang="en-US" sz="2400" dirty="0"/>
              <a:t>Module: DRW – BMSW 5102-A1 </a:t>
            </a:r>
          </a:p>
          <a:p>
            <a:pPr indent="-228600" defTabSz="9144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</a:pPr>
            <a:r>
              <a:rPr lang="en-US" sz="2400" dirty="0" err="1"/>
              <a:t>Programme</a:t>
            </a:r>
            <a:r>
              <a:rPr lang="en-US" sz="2400" dirty="0"/>
              <a:t>: BA Leadership And Management Skills for the </a:t>
            </a:r>
            <a:r>
              <a:rPr lang="en-US" sz="2400" dirty="0" err="1"/>
              <a:t>WorkPlace</a:t>
            </a:r>
            <a:r>
              <a:rPr lang="en-US" sz="2400" dirty="0"/>
              <a:t> </a:t>
            </a:r>
          </a:p>
          <a:p>
            <a:pPr indent="-228600" defTabSz="914400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</a:pPr>
            <a:endParaRPr lang="en-US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17AA5E11-CD44-443B-9FB7-57A2267CD3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49885" y="2263566"/>
            <a:ext cx="4542115" cy="4614473"/>
          </a:xfrm>
          <a:custGeom>
            <a:avLst/>
            <a:gdLst>
              <a:gd name="connsiteX0" fmla="*/ 3017089 w 4542115"/>
              <a:gd name="connsiteY0" fmla="*/ 0 h 4614473"/>
              <a:gd name="connsiteX1" fmla="*/ 3075636 w 4542115"/>
              <a:gd name="connsiteY1" fmla="*/ 5494 h 4614473"/>
              <a:gd name="connsiteX2" fmla="*/ 3132353 w 4542115"/>
              <a:gd name="connsiteY2" fmla="*/ 20154 h 4614473"/>
              <a:gd name="connsiteX3" fmla="*/ 3187242 w 4542115"/>
              <a:gd name="connsiteY3" fmla="*/ 42142 h 4614473"/>
              <a:gd name="connsiteX4" fmla="*/ 3243962 w 4542115"/>
              <a:gd name="connsiteY4" fmla="*/ 69623 h 4614473"/>
              <a:gd name="connsiteX5" fmla="*/ 3297023 w 4542115"/>
              <a:gd name="connsiteY5" fmla="*/ 100772 h 4614473"/>
              <a:gd name="connsiteX6" fmla="*/ 3351911 w 4542115"/>
              <a:gd name="connsiteY6" fmla="*/ 133754 h 4614473"/>
              <a:gd name="connsiteX7" fmla="*/ 3406803 w 4542115"/>
              <a:gd name="connsiteY7" fmla="*/ 163066 h 4614473"/>
              <a:gd name="connsiteX8" fmla="*/ 3461689 w 4542115"/>
              <a:gd name="connsiteY8" fmla="*/ 192379 h 4614473"/>
              <a:gd name="connsiteX9" fmla="*/ 3516579 w 4542115"/>
              <a:gd name="connsiteY9" fmla="*/ 214366 h 4614473"/>
              <a:gd name="connsiteX10" fmla="*/ 3573300 w 4542115"/>
              <a:gd name="connsiteY10" fmla="*/ 229025 h 4614473"/>
              <a:gd name="connsiteX11" fmla="*/ 3630019 w 4542115"/>
              <a:gd name="connsiteY11" fmla="*/ 236355 h 4614473"/>
              <a:gd name="connsiteX12" fmla="*/ 3690397 w 4542115"/>
              <a:gd name="connsiteY12" fmla="*/ 236355 h 4614473"/>
              <a:gd name="connsiteX13" fmla="*/ 3752606 w 4542115"/>
              <a:gd name="connsiteY13" fmla="*/ 232693 h 4614473"/>
              <a:gd name="connsiteX14" fmla="*/ 3814809 w 4542115"/>
              <a:gd name="connsiteY14" fmla="*/ 225361 h 4614473"/>
              <a:gd name="connsiteX15" fmla="*/ 3877020 w 4542115"/>
              <a:gd name="connsiteY15" fmla="*/ 216201 h 4614473"/>
              <a:gd name="connsiteX16" fmla="*/ 3939231 w 4542115"/>
              <a:gd name="connsiteY16" fmla="*/ 208872 h 4614473"/>
              <a:gd name="connsiteX17" fmla="*/ 4001437 w 4542115"/>
              <a:gd name="connsiteY17" fmla="*/ 203373 h 4614473"/>
              <a:gd name="connsiteX18" fmla="*/ 4059986 w 4542115"/>
              <a:gd name="connsiteY18" fmla="*/ 205206 h 4614473"/>
              <a:gd name="connsiteX19" fmla="*/ 4116706 w 4542115"/>
              <a:gd name="connsiteY19" fmla="*/ 212538 h 4614473"/>
              <a:gd name="connsiteX20" fmla="*/ 4171595 w 4542115"/>
              <a:gd name="connsiteY20" fmla="*/ 229025 h 4614473"/>
              <a:gd name="connsiteX21" fmla="*/ 4217336 w 4542115"/>
              <a:gd name="connsiteY21" fmla="*/ 252845 h 4614473"/>
              <a:gd name="connsiteX22" fmla="*/ 4261245 w 4542115"/>
              <a:gd name="connsiteY22" fmla="*/ 283994 h 4614473"/>
              <a:gd name="connsiteX23" fmla="*/ 4299669 w 4542115"/>
              <a:gd name="connsiteY23" fmla="*/ 320637 h 4614473"/>
              <a:gd name="connsiteX24" fmla="*/ 4338095 w 4542115"/>
              <a:gd name="connsiteY24" fmla="*/ 362777 h 4614473"/>
              <a:gd name="connsiteX25" fmla="*/ 4372856 w 4542115"/>
              <a:gd name="connsiteY25" fmla="*/ 406750 h 4614473"/>
              <a:gd name="connsiteX26" fmla="*/ 4407617 w 4542115"/>
              <a:gd name="connsiteY26" fmla="*/ 452556 h 4614473"/>
              <a:gd name="connsiteX27" fmla="*/ 4442381 w 4542115"/>
              <a:gd name="connsiteY27" fmla="*/ 498362 h 4614473"/>
              <a:gd name="connsiteX28" fmla="*/ 4477145 w 4542115"/>
              <a:gd name="connsiteY28" fmla="*/ 542337 h 4614473"/>
              <a:gd name="connsiteX29" fmla="*/ 4513739 w 4542115"/>
              <a:gd name="connsiteY29" fmla="*/ 584477 h 4614473"/>
              <a:gd name="connsiteX30" fmla="*/ 4542115 w 4542115"/>
              <a:gd name="connsiteY30" fmla="*/ 609189 h 4614473"/>
              <a:gd name="connsiteX31" fmla="*/ 4542115 w 4542115"/>
              <a:gd name="connsiteY31" fmla="*/ 4614473 h 4614473"/>
              <a:gd name="connsiteX32" fmla="*/ 664769 w 4542115"/>
              <a:gd name="connsiteY32" fmla="*/ 4614473 h 4614473"/>
              <a:gd name="connsiteX33" fmla="*/ 655016 w 4542115"/>
              <a:gd name="connsiteY33" fmla="*/ 4597035 h 4614473"/>
              <a:gd name="connsiteX34" fmla="*/ 622081 w 4542115"/>
              <a:gd name="connsiteY34" fmla="*/ 4556726 h 4614473"/>
              <a:gd name="connsiteX35" fmla="*/ 585489 w 4542115"/>
              <a:gd name="connsiteY35" fmla="*/ 4514583 h 4614473"/>
              <a:gd name="connsiteX36" fmla="*/ 543408 w 4542115"/>
              <a:gd name="connsiteY36" fmla="*/ 4477940 h 4614473"/>
              <a:gd name="connsiteX37" fmla="*/ 499492 w 4542115"/>
              <a:gd name="connsiteY37" fmla="*/ 4443127 h 4614473"/>
              <a:gd name="connsiteX38" fmla="*/ 451923 w 4542115"/>
              <a:gd name="connsiteY38" fmla="*/ 4408315 h 4614473"/>
              <a:gd name="connsiteX39" fmla="*/ 406186 w 4542115"/>
              <a:gd name="connsiteY39" fmla="*/ 4373502 h 4614473"/>
              <a:gd name="connsiteX40" fmla="*/ 362272 w 4542115"/>
              <a:gd name="connsiteY40" fmla="*/ 4338689 h 4614473"/>
              <a:gd name="connsiteX41" fmla="*/ 320194 w 4542115"/>
              <a:gd name="connsiteY41" fmla="*/ 4300215 h 4614473"/>
              <a:gd name="connsiteX42" fmla="*/ 283597 w 4542115"/>
              <a:gd name="connsiteY42" fmla="*/ 4261739 h 4614473"/>
              <a:gd name="connsiteX43" fmla="*/ 252494 w 4542115"/>
              <a:gd name="connsiteY43" fmla="*/ 4217766 h 4614473"/>
              <a:gd name="connsiteX44" fmla="*/ 228710 w 4542115"/>
              <a:gd name="connsiteY44" fmla="*/ 4171960 h 4614473"/>
              <a:gd name="connsiteX45" fmla="*/ 212241 w 4542115"/>
              <a:gd name="connsiteY45" fmla="*/ 4116996 h 4614473"/>
              <a:gd name="connsiteX46" fmla="*/ 204924 w 4542115"/>
              <a:gd name="connsiteY46" fmla="*/ 4060197 h 4614473"/>
              <a:gd name="connsiteX47" fmla="*/ 203092 w 4542115"/>
              <a:gd name="connsiteY47" fmla="*/ 4001565 h 4614473"/>
              <a:gd name="connsiteX48" fmla="*/ 208585 w 4542115"/>
              <a:gd name="connsiteY48" fmla="*/ 3939271 h 4614473"/>
              <a:gd name="connsiteX49" fmla="*/ 215902 w 4542115"/>
              <a:gd name="connsiteY49" fmla="*/ 3876973 h 4614473"/>
              <a:gd name="connsiteX50" fmla="*/ 225050 w 4542115"/>
              <a:gd name="connsiteY50" fmla="*/ 3814678 h 4614473"/>
              <a:gd name="connsiteX51" fmla="*/ 232369 w 4542115"/>
              <a:gd name="connsiteY51" fmla="*/ 3752380 h 4614473"/>
              <a:gd name="connsiteX52" fmla="*/ 236025 w 4542115"/>
              <a:gd name="connsiteY52" fmla="*/ 3690086 h 4614473"/>
              <a:gd name="connsiteX53" fmla="*/ 236025 w 4542115"/>
              <a:gd name="connsiteY53" fmla="*/ 3629623 h 4614473"/>
              <a:gd name="connsiteX54" fmla="*/ 228710 w 4542115"/>
              <a:gd name="connsiteY54" fmla="*/ 3572826 h 4614473"/>
              <a:gd name="connsiteX55" fmla="*/ 214070 w 4542115"/>
              <a:gd name="connsiteY55" fmla="*/ 3516025 h 4614473"/>
              <a:gd name="connsiteX56" fmla="*/ 192118 w 4542115"/>
              <a:gd name="connsiteY56" fmla="*/ 3462892 h 4614473"/>
              <a:gd name="connsiteX57" fmla="*/ 162841 w 4542115"/>
              <a:gd name="connsiteY57" fmla="*/ 3407926 h 4614473"/>
              <a:gd name="connsiteX58" fmla="*/ 133569 w 4542115"/>
              <a:gd name="connsiteY58" fmla="*/ 3352962 h 4614473"/>
              <a:gd name="connsiteX59" fmla="*/ 100635 w 4542115"/>
              <a:gd name="connsiteY59" fmla="*/ 3297993 h 4614473"/>
              <a:gd name="connsiteX60" fmla="*/ 69528 w 4542115"/>
              <a:gd name="connsiteY60" fmla="*/ 3244856 h 4614473"/>
              <a:gd name="connsiteX61" fmla="*/ 42083 w 4542115"/>
              <a:gd name="connsiteY61" fmla="*/ 3188061 h 4614473"/>
              <a:gd name="connsiteX62" fmla="*/ 20128 w 4542115"/>
              <a:gd name="connsiteY62" fmla="*/ 3133090 h 4614473"/>
              <a:gd name="connsiteX63" fmla="*/ 5491 w 4542115"/>
              <a:gd name="connsiteY63" fmla="*/ 3076291 h 4614473"/>
              <a:gd name="connsiteX64" fmla="*/ 0 w 4542115"/>
              <a:gd name="connsiteY64" fmla="*/ 3017661 h 4614473"/>
              <a:gd name="connsiteX65" fmla="*/ 5491 w 4542115"/>
              <a:gd name="connsiteY65" fmla="*/ 2959031 h 4614473"/>
              <a:gd name="connsiteX66" fmla="*/ 20128 w 4542115"/>
              <a:gd name="connsiteY66" fmla="*/ 2902232 h 4614473"/>
              <a:gd name="connsiteX67" fmla="*/ 42083 w 4542115"/>
              <a:gd name="connsiteY67" fmla="*/ 2847268 h 4614473"/>
              <a:gd name="connsiteX68" fmla="*/ 69528 w 4542115"/>
              <a:gd name="connsiteY68" fmla="*/ 2790469 h 4614473"/>
              <a:gd name="connsiteX69" fmla="*/ 100635 w 4542115"/>
              <a:gd name="connsiteY69" fmla="*/ 2737334 h 4614473"/>
              <a:gd name="connsiteX70" fmla="*/ 133569 w 4542115"/>
              <a:gd name="connsiteY70" fmla="*/ 2682368 h 4614473"/>
              <a:gd name="connsiteX71" fmla="*/ 162841 w 4542115"/>
              <a:gd name="connsiteY71" fmla="*/ 2627399 h 4614473"/>
              <a:gd name="connsiteX72" fmla="*/ 192118 w 4542115"/>
              <a:gd name="connsiteY72" fmla="*/ 2572433 h 4614473"/>
              <a:gd name="connsiteX73" fmla="*/ 214070 w 4542115"/>
              <a:gd name="connsiteY73" fmla="*/ 2519300 h 4614473"/>
              <a:gd name="connsiteX74" fmla="*/ 228710 w 4542115"/>
              <a:gd name="connsiteY74" fmla="*/ 2462501 h 4614473"/>
              <a:gd name="connsiteX75" fmla="*/ 236025 w 4542115"/>
              <a:gd name="connsiteY75" fmla="*/ 2405702 h 4614473"/>
              <a:gd name="connsiteX76" fmla="*/ 236025 w 4542115"/>
              <a:gd name="connsiteY76" fmla="*/ 2345239 h 4614473"/>
              <a:gd name="connsiteX77" fmla="*/ 232369 w 4542115"/>
              <a:gd name="connsiteY77" fmla="*/ 2282943 h 4614473"/>
              <a:gd name="connsiteX78" fmla="*/ 225050 w 4542115"/>
              <a:gd name="connsiteY78" fmla="*/ 2220652 h 4614473"/>
              <a:gd name="connsiteX79" fmla="*/ 215902 w 4542115"/>
              <a:gd name="connsiteY79" fmla="*/ 2158351 h 4614473"/>
              <a:gd name="connsiteX80" fmla="*/ 208585 w 4542115"/>
              <a:gd name="connsiteY80" fmla="*/ 2096056 h 4614473"/>
              <a:gd name="connsiteX81" fmla="*/ 203092 w 4542115"/>
              <a:gd name="connsiteY81" fmla="*/ 2033762 h 4614473"/>
              <a:gd name="connsiteX82" fmla="*/ 204924 w 4542115"/>
              <a:gd name="connsiteY82" fmla="*/ 1975130 h 4614473"/>
              <a:gd name="connsiteX83" fmla="*/ 212241 w 4542115"/>
              <a:gd name="connsiteY83" fmla="*/ 1918331 h 4614473"/>
              <a:gd name="connsiteX84" fmla="*/ 228710 w 4542115"/>
              <a:gd name="connsiteY84" fmla="*/ 1863365 h 4614473"/>
              <a:gd name="connsiteX85" fmla="*/ 252494 w 4542115"/>
              <a:gd name="connsiteY85" fmla="*/ 1817559 h 4614473"/>
              <a:gd name="connsiteX86" fmla="*/ 283597 w 4542115"/>
              <a:gd name="connsiteY86" fmla="*/ 1773588 h 4614473"/>
              <a:gd name="connsiteX87" fmla="*/ 320194 w 4542115"/>
              <a:gd name="connsiteY87" fmla="*/ 1735110 h 4614473"/>
              <a:gd name="connsiteX88" fmla="*/ 362272 w 4542115"/>
              <a:gd name="connsiteY88" fmla="*/ 1696633 h 4614473"/>
              <a:gd name="connsiteX89" fmla="*/ 406186 w 4542115"/>
              <a:gd name="connsiteY89" fmla="*/ 1661821 h 4614473"/>
              <a:gd name="connsiteX90" fmla="*/ 451923 w 4542115"/>
              <a:gd name="connsiteY90" fmla="*/ 1627010 h 4614473"/>
              <a:gd name="connsiteX91" fmla="*/ 499492 w 4542115"/>
              <a:gd name="connsiteY91" fmla="*/ 1592198 h 4614473"/>
              <a:gd name="connsiteX92" fmla="*/ 543408 w 4542115"/>
              <a:gd name="connsiteY92" fmla="*/ 1557383 h 4614473"/>
              <a:gd name="connsiteX93" fmla="*/ 585489 w 4542115"/>
              <a:gd name="connsiteY93" fmla="*/ 1520742 h 4614473"/>
              <a:gd name="connsiteX94" fmla="*/ 622081 w 4542115"/>
              <a:gd name="connsiteY94" fmla="*/ 1478602 h 4614473"/>
              <a:gd name="connsiteX95" fmla="*/ 655016 w 4542115"/>
              <a:gd name="connsiteY95" fmla="*/ 1438290 h 4614473"/>
              <a:gd name="connsiteX96" fmla="*/ 680633 w 4542115"/>
              <a:gd name="connsiteY96" fmla="*/ 1392484 h 4614473"/>
              <a:gd name="connsiteX97" fmla="*/ 702588 w 4542115"/>
              <a:gd name="connsiteY97" fmla="*/ 1343017 h 4614473"/>
              <a:gd name="connsiteX98" fmla="*/ 720885 w 4542115"/>
              <a:gd name="connsiteY98" fmla="*/ 1289879 h 4614473"/>
              <a:gd name="connsiteX99" fmla="*/ 737352 w 4542115"/>
              <a:gd name="connsiteY99" fmla="*/ 1234913 h 4614473"/>
              <a:gd name="connsiteX100" fmla="*/ 751988 w 4542115"/>
              <a:gd name="connsiteY100" fmla="*/ 1179949 h 4614473"/>
              <a:gd name="connsiteX101" fmla="*/ 766625 w 4542115"/>
              <a:gd name="connsiteY101" fmla="*/ 1123148 h 4614473"/>
              <a:gd name="connsiteX102" fmla="*/ 783093 w 4542115"/>
              <a:gd name="connsiteY102" fmla="*/ 1070017 h 4614473"/>
              <a:gd name="connsiteX103" fmla="*/ 801388 w 4542115"/>
              <a:gd name="connsiteY103" fmla="*/ 1016879 h 4614473"/>
              <a:gd name="connsiteX104" fmla="*/ 823342 w 4542115"/>
              <a:gd name="connsiteY104" fmla="*/ 967409 h 4614473"/>
              <a:gd name="connsiteX105" fmla="*/ 850791 w 4542115"/>
              <a:gd name="connsiteY105" fmla="*/ 923437 h 4614473"/>
              <a:gd name="connsiteX106" fmla="*/ 883719 w 4542115"/>
              <a:gd name="connsiteY106" fmla="*/ 883127 h 4614473"/>
              <a:gd name="connsiteX107" fmla="*/ 923974 w 4542115"/>
              <a:gd name="connsiteY107" fmla="*/ 850147 h 4614473"/>
              <a:gd name="connsiteX108" fmla="*/ 967888 w 4542115"/>
              <a:gd name="connsiteY108" fmla="*/ 822667 h 4614473"/>
              <a:gd name="connsiteX109" fmla="*/ 1017286 w 4542115"/>
              <a:gd name="connsiteY109" fmla="*/ 800678 h 4614473"/>
              <a:gd name="connsiteX110" fmla="*/ 1070344 w 4542115"/>
              <a:gd name="connsiteY110" fmla="*/ 782355 h 4614473"/>
              <a:gd name="connsiteX111" fmla="*/ 1123405 w 4542115"/>
              <a:gd name="connsiteY111" fmla="*/ 765865 h 4614473"/>
              <a:gd name="connsiteX112" fmla="*/ 1180122 w 4542115"/>
              <a:gd name="connsiteY112" fmla="*/ 751208 h 4614473"/>
              <a:gd name="connsiteX113" fmla="*/ 1235013 w 4542115"/>
              <a:gd name="connsiteY113" fmla="*/ 736549 h 4614473"/>
              <a:gd name="connsiteX114" fmla="*/ 1289905 w 4542115"/>
              <a:gd name="connsiteY114" fmla="*/ 720059 h 4614473"/>
              <a:gd name="connsiteX115" fmla="*/ 1342961 w 4542115"/>
              <a:gd name="connsiteY115" fmla="*/ 701741 h 4614473"/>
              <a:gd name="connsiteX116" fmla="*/ 1392366 w 4542115"/>
              <a:gd name="connsiteY116" fmla="*/ 679752 h 4614473"/>
              <a:gd name="connsiteX117" fmla="*/ 1438103 w 4542115"/>
              <a:gd name="connsiteY117" fmla="*/ 654104 h 4614473"/>
              <a:gd name="connsiteX118" fmla="*/ 1478355 w 4542115"/>
              <a:gd name="connsiteY118" fmla="*/ 621122 h 4614473"/>
              <a:gd name="connsiteX119" fmla="*/ 1520434 w 4542115"/>
              <a:gd name="connsiteY119" fmla="*/ 584477 h 4614473"/>
              <a:gd name="connsiteX120" fmla="*/ 1557033 w 4542115"/>
              <a:gd name="connsiteY120" fmla="*/ 542337 h 4614473"/>
              <a:gd name="connsiteX121" fmla="*/ 1591797 w 4542115"/>
              <a:gd name="connsiteY121" fmla="*/ 498362 h 4614473"/>
              <a:gd name="connsiteX122" fmla="*/ 1626556 w 4542115"/>
              <a:gd name="connsiteY122" fmla="*/ 452556 h 4614473"/>
              <a:gd name="connsiteX123" fmla="*/ 1661319 w 4542115"/>
              <a:gd name="connsiteY123" fmla="*/ 406750 h 4614473"/>
              <a:gd name="connsiteX124" fmla="*/ 1696081 w 4542115"/>
              <a:gd name="connsiteY124" fmla="*/ 362777 h 4614473"/>
              <a:gd name="connsiteX125" fmla="*/ 1734508 w 4542115"/>
              <a:gd name="connsiteY125" fmla="*/ 320637 h 4614473"/>
              <a:gd name="connsiteX126" fmla="*/ 1772930 w 4542115"/>
              <a:gd name="connsiteY126" fmla="*/ 283994 h 4614473"/>
              <a:gd name="connsiteX127" fmla="*/ 1816841 w 4542115"/>
              <a:gd name="connsiteY127" fmla="*/ 252845 h 4614473"/>
              <a:gd name="connsiteX128" fmla="*/ 1862581 w 4542115"/>
              <a:gd name="connsiteY128" fmla="*/ 229025 h 4614473"/>
              <a:gd name="connsiteX129" fmla="*/ 1917472 w 4542115"/>
              <a:gd name="connsiteY129" fmla="*/ 212538 h 4614473"/>
              <a:gd name="connsiteX130" fmla="*/ 1974191 w 4542115"/>
              <a:gd name="connsiteY130" fmla="*/ 205206 h 4614473"/>
              <a:gd name="connsiteX131" fmla="*/ 2032739 w 4542115"/>
              <a:gd name="connsiteY131" fmla="*/ 203373 h 4614473"/>
              <a:gd name="connsiteX132" fmla="*/ 2094947 w 4542115"/>
              <a:gd name="connsiteY132" fmla="*/ 208872 h 4614473"/>
              <a:gd name="connsiteX133" fmla="*/ 2157153 w 4542115"/>
              <a:gd name="connsiteY133" fmla="*/ 216201 h 4614473"/>
              <a:gd name="connsiteX134" fmla="*/ 2219363 w 4542115"/>
              <a:gd name="connsiteY134" fmla="*/ 225361 h 4614473"/>
              <a:gd name="connsiteX135" fmla="*/ 2281569 w 4542115"/>
              <a:gd name="connsiteY135" fmla="*/ 232693 h 4614473"/>
              <a:gd name="connsiteX136" fmla="*/ 2343775 w 4542115"/>
              <a:gd name="connsiteY136" fmla="*/ 236355 h 4614473"/>
              <a:gd name="connsiteX137" fmla="*/ 2404160 w 4542115"/>
              <a:gd name="connsiteY137" fmla="*/ 236355 h 4614473"/>
              <a:gd name="connsiteX138" fmla="*/ 2460875 w 4542115"/>
              <a:gd name="connsiteY138" fmla="*/ 229025 h 4614473"/>
              <a:gd name="connsiteX139" fmla="*/ 2519423 w 4542115"/>
              <a:gd name="connsiteY139" fmla="*/ 214366 h 4614473"/>
              <a:gd name="connsiteX140" fmla="*/ 2572486 w 4542115"/>
              <a:gd name="connsiteY140" fmla="*/ 192379 h 4614473"/>
              <a:gd name="connsiteX141" fmla="*/ 2627375 w 4542115"/>
              <a:gd name="connsiteY141" fmla="*/ 163066 h 4614473"/>
              <a:gd name="connsiteX142" fmla="*/ 2682261 w 4542115"/>
              <a:gd name="connsiteY142" fmla="*/ 133754 h 4614473"/>
              <a:gd name="connsiteX143" fmla="*/ 2737153 w 4542115"/>
              <a:gd name="connsiteY143" fmla="*/ 100772 h 4614473"/>
              <a:gd name="connsiteX144" fmla="*/ 2790211 w 4542115"/>
              <a:gd name="connsiteY144" fmla="*/ 69623 h 4614473"/>
              <a:gd name="connsiteX145" fmla="*/ 2846931 w 4542115"/>
              <a:gd name="connsiteY145" fmla="*/ 42142 h 4614473"/>
              <a:gd name="connsiteX146" fmla="*/ 2901822 w 4542115"/>
              <a:gd name="connsiteY146" fmla="*/ 20154 h 4614473"/>
              <a:gd name="connsiteX147" fmla="*/ 2958537 w 4542115"/>
              <a:gd name="connsiteY147" fmla="*/ 5494 h 4614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</a:cxnLst>
            <a:rect l="l" t="t" r="r" b="b"/>
            <a:pathLst>
              <a:path w="4542115" h="4614473">
                <a:moveTo>
                  <a:pt x="3017089" y="0"/>
                </a:moveTo>
                <a:lnTo>
                  <a:pt x="3075636" y="5494"/>
                </a:lnTo>
                <a:lnTo>
                  <a:pt x="3132353" y="20154"/>
                </a:lnTo>
                <a:lnTo>
                  <a:pt x="3187242" y="42142"/>
                </a:lnTo>
                <a:lnTo>
                  <a:pt x="3243962" y="69623"/>
                </a:lnTo>
                <a:lnTo>
                  <a:pt x="3297023" y="100772"/>
                </a:lnTo>
                <a:lnTo>
                  <a:pt x="3351911" y="133754"/>
                </a:lnTo>
                <a:lnTo>
                  <a:pt x="3406803" y="163066"/>
                </a:lnTo>
                <a:lnTo>
                  <a:pt x="3461689" y="192379"/>
                </a:lnTo>
                <a:lnTo>
                  <a:pt x="3516579" y="214366"/>
                </a:lnTo>
                <a:lnTo>
                  <a:pt x="3573300" y="229025"/>
                </a:lnTo>
                <a:lnTo>
                  <a:pt x="3630019" y="236355"/>
                </a:lnTo>
                <a:lnTo>
                  <a:pt x="3690397" y="236355"/>
                </a:lnTo>
                <a:lnTo>
                  <a:pt x="3752606" y="232693"/>
                </a:lnTo>
                <a:lnTo>
                  <a:pt x="3814809" y="225361"/>
                </a:lnTo>
                <a:lnTo>
                  <a:pt x="3877020" y="216201"/>
                </a:lnTo>
                <a:lnTo>
                  <a:pt x="3939231" y="208872"/>
                </a:lnTo>
                <a:lnTo>
                  <a:pt x="4001437" y="203373"/>
                </a:lnTo>
                <a:lnTo>
                  <a:pt x="4059986" y="205206"/>
                </a:lnTo>
                <a:lnTo>
                  <a:pt x="4116706" y="212538"/>
                </a:lnTo>
                <a:lnTo>
                  <a:pt x="4171595" y="229025"/>
                </a:lnTo>
                <a:lnTo>
                  <a:pt x="4217336" y="252845"/>
                </a:lnTo>
                <a:lnTo>
                  <a:pt x="4261245" y="283994"/>
                </a:lnTo>
                <a:lnTo>
                  <a:pt x="4299669" y="320637"/>
                </a:lnTo>
                <a:lnTo>
                  <a:pt x="4338095" y="362777"/>
                </a:lnTo>
                <a:lnTo>
                  <a:pt x="4372856" y="406750"/>
                </a:lnTo>
                <a:lnTo>
                  <a:pt x="4407617" y="452556"/>
                </a:lnTo>
                <a:lnTo>
                  <a:pt x="4442381" y="498362"/>
                </a:lnTo>
                <a:lnTo>
                  <a:pt x="4477145" y="542337"/>
                </a:lnTo>
                <a:lnTo>
                  <a:pt x="4513739" y="584477"/>
                </a:lnTo>
                <a:lnTo>
                  <a:pt x="4542115" y="609189"/>
                </a:lnTo>
                <a:lnTo>
                  <a:pt x="4542115" y="4614473"/>
                </a:lnTo>
                <a:lnTo>
                  <a:pt x="664769" y="4614473"/>
                </a:lnTo>
                <a:lnTo>
                  <a:pt x="655016" y="4597035"/>
                </a:lnTo>
                <a:lnTo>
                  <a:pt x="622081" y="4556726"/>
                </a:lnTo>
                <a:lnTo>
                  <a:pt x="585489" y="4514583"/>
                </a:lnTo>
                <a:lnTo>
                  <a:pt x="543408" y="4477940"/>
                </a:lnTo>
                <a:lnTo>
                  <a:pt x="499492" y="4443127"/>
                </a:lnTo>
                <a:lnTo>
                  <a:pt x="451923" y="4408315"/>
                </a:lnTo>
                <a:lnTo>
                  <a:pt x="406186" y="4373502"/>
                </a:lnTo>
                <a:lnTo>
                  <a:pt x="362272" y="4338689"/>
                </a:lnTo>
                <a:lnTo>
                  <a:pt x="320194" y="4300215"/>
                </a:lnTo>
                <a:lnTo>
                  <a:pt x="283597" y="4261739"/>
                </a:lnTo>
                <a:lnTo>
                  <a:pt x="252494" y="4217766"/>
                </a:lnTo>
                <a:lnTo>
                  <a:pt x="228710" y="4171960"/>
                </a:lnTo>
                <a:lnTo>
                  <a:pt x="212241" y="4116996"/>
                </a:lnTo>
                <a:lnTo>
                  <a:pt x="204924" y="4060197"/>
                </a:lnTo>
                <a:lnTo>
                  <a:pt x="203092" y="4001565"/>
                </a:lnTo>
                <a:lnTo>
                  <a:pt x="208585" y="3939271"/>
                </a:lnTo>
                <a:lnTo>
                  <a:pt x="215902" y="3876973"/>
                </a:lnTo>
                <a:lnTo>
                  <a:pt x="225050" y="3814678"/>
                </a:lnTo>
                <a:lnTo>
                  <a:pt x="232369" y="3752380"/>
                </a:lnTo>
                <a:lnTo>
                  <a:pt x="236025" y="3690086"/>
                </a:lnTo>
                <a:lnTo>
                  <a:pt x="236025" y="3629623"/>
                </a:lnTo>
                <a:lnTo>
                  <a:pt x="228710" y="3572826"/>
                </a:lnTo>
                <a:lnTo>
                  <a:pt x="214070" y="3516025"/>
                </a:lnTo>
                <a:lnTo>
                  <a:pt x="192118" y="3462892"/>
                </a:lnTo>
                <a:lnTo>
                  <a:pt x="162841" y="3407926"/>
                </a:lnTo>
                <a:lnTo>
                  <a:pt x="133569" y="3352962"/>
                </a:lnTo>
                <a:lnTo>
                  <a:pt x="100635" y="3297993"/>
                </a:lnTo>
                <a:lnTo>
                  <a:pt x="69528" y="3244856"/>
                </a:lnTo>
                <a:lnTo>
                  <a:pt x="42083" y="3188061"/>
                </a:lnTo>
                <a:lnTo>
                  <a:pt x="20128" y="3133090"/>
                </a:lnTo>
                <a:lnTo>
                  <a:pt x="5491" y="3076291"/>
                </a:lnTo>
                <a:lnTo>
                  <a:pt x="0" y="3017661"/>
                </a:lnTo>
                <a:lnTo>
                  <a:pt x="5491" y="2959031"/>
                </a:lnTo>
                <a:lnTo>
                  <a:pt x="20128" y="2902232"/>
                </a:lnTo>
                <a:lnTo>
                  <a:pt x="42083" y="2847268"/>
                </a:lnTo>
                <a:lnTo>
                  <a:pt x="69528" y="2790469"/>
                </a:lnTo>
                <a:lnTo>
                  <a:pt x="100635" y="2737334"/>
                </a:lnTo>
                <a:lnTo>
                  <a:pt x="133569" y="2682368"/>
                </a:lnTo>
                <a:lnTo>
                  <a:pt x="162841" y="2627399"/>
                </a:lnTo>
                <a:lnTo>
                  <a:pt x="192118" y="2572433"/>
                </a:lnTo>
                <a:lnTo>
                  <a:pt x="214070" y="2519300"/>
                </a:lnTo>
                <a:lnTo>
                  <a:pt x="228710" y="2462501"/>
                </a:lnTo>
                <a:lnTo>
                  <a:pt x="236025" y="2405702"/>
                </a:lnTo>
                <a:lnTo>
                  <a:pt x="236025" y="2345239"/>
                </a:lnTo>
                <a:lnTo>
                  <a:pt x="232369" y="2282943"/>
                </a:lnTo>
                <a:lnTo>
                  <a:pt x="225050" y="2220652"/>
                </a:lnTo>
                <a:lnTo>
                  <a:pt x="215902" y="2158351"/>
                </a:lnTo>
                <a:lnTo>
                  <a:pt x="208585" y="2096056"/>
                </a:lnTo>
                <a:lnTo>
                  <a:pt x="203092" y="2033762"/>
                </a:lnTo>
                <a:lnTo>
                  <a:pt x="204924" y="1975130"/>
                </a:lnTo>
                <a:lnTo>
                  <a:pt x="212241" y="1918331"/>
                </a:lnTo>
                <a:lnTo>
                  <a:pt x="228710" y="1863365"/>
                </a:lnTo>
                <a:lnTo>
                  <a:pt x="252494" y="1817559"/>
                </a:lnTo>
                <a:lnTo>
                  <a:pt x="283597" y="1773588"/>
                </a:lnTo>
                <a:lnTo>
                  <a:pt x="320194" y="1735110"/>
                </a:lnTo>
                <a:lnTo>
                  <a:pt x="362272" y="1696633"/>
                </a:lnTo>
                <a:lnTo>
                  <a:pt x="406186" y="1661821"/>
                </a:lnTo>
                <a:lnTo>
                  <a:pt x="451923" y="1627010"/>
                </a:lnTo>
                <a:lnTo>
                  <a:pt x="499492" y="1592198"/>
                </a:lnTo>
                <a:lnTo>
                  <a:pt x="543408" y="1557383"/>
                </a:lnTo>
                <a:lnTo>
                  <a:pt x="585489" y="1520742"/>
                </a:lnTo>
                <a:lnTo>
                  <a:pt x="622081" y="1478602"/>
                </a:lnTo>
                <a:lnTo>
                  <a:pt x="655016" y="1438290"/>
                </a:lnTo>
                <a:lnTo>
                  <a:pt x="680633" y="1392484"/>
                </a:lnTo>
                <a:lnTo>
                  <a:pt x="702588" y="1343017"/>
                </a:lnTo>
                <a:lnTo>
                  <a:pt x="720885" y="1289879"/>
                </a:lnTo>
                <a:lnTo>
                  <a:pt x="737352" y="1234913"/>
                </a:lnTo>
                <a:lnTo>
                  <a:pt x="751988" y="1179949"/>
                </a:lnTo>
                <a:lnTo>
                  <a:pt x="766625" y="1123148"/>
                </a:lnTo>
                <a:lnTo>
                  <a:pt x="783093" y="1070017"/>
                </a:lnTo>
                <a:lnTo>
                  <a:pt x="801388" y="1016879"/>
                </a:lnTo>
                <a:lnTo>
                  <a:pt x="823342" y="967409"/>
                </a:lnTo>
                <a:lnTo>
                  <a:pt x="850791" y="923437"/>
                </a:lnTo>
                <a:lnTo>
                  <a:pt x="883719" y="883127"/>
                </a:lnTo>
                <a:lnTo>
                  <a:pt x="923974" y="850147"/>
                </a:lnTo>
                <a:lnTo>
                  <a:pt x="967888" y="822667"/>
                </a:lnTo>
                <a:lnTo>
                  <a:pt x="1017286" y="800678"/>
                </a:lnTo>
                <a:lnTo>
                  <a:pt x="1070344" y="782355"/>
                </a:lnTo>
                <a:lnTo>
                  <a:pt x="1123405" y="765865"/>
                </a:lnTo>
                <a:lnTo>
                  <a:pt x="1180122" y="751208"/>
                </a:lnTo>
                <a:lnTo>
                  <a:pt x="1235013" y="736549"/>
                </a:lnTo>
                <a:lnTo>
                  <a:pt x="1289905" y="720059"/>
                </a:lnTo>
                <a:lnTo>
                  <a:pt x="1342961" y="701741"/>
                </a:lnTo>
                <a:lnTo>
                  <a:pt x="1392366" y="679752"/>
                </a:lnTo>
                <a:lnTo>
                  <a:pt x="1438103" y="654104"/>
                </a:lnTo>
                <a:lnTo>
                  <a:pt x="1478355" y="621122"/>
                </a:lnTo>
                <a:lnTo>
                  <a:pt x="1520434" y="584477"/>
                </a:lnTo>
                <a:lnTo>
                  <a:pt x="1557033" y="542337"/>
                </a:lnTo>
                <a:lnTo>
                  <a:pt x="1591797" y="498362"/>
                </a:lnTo>
                <a:lnTo>
                  <a:pt x="1626556" y="452556"/>
                </a:lnTo>
                <a:lnTo>
                  <a:pt x="1661319" y="406750"/>
                </a:lnTo>
                <a:lnTo>
                  <a:pt x="1696081" y="362777"/>
                </a:lnTo>
                <a:lnTo>
                  <a:pt x="1734508" y="320637"/>
                </a:lnTo>
                <a:lnTo>
                  <a:pt x="1772930" y="283994"/>
                </a:lnTo>
                <a:lnTo>
                  <a:pt x="1816841" y="252845"/>
                </a:lnTo>
                <a:lnTo>
                  <a:pt x="1862581" y="229025"/>
                </a:lnTo>
                <a:lnTo>
                  <a:pt x="1917472" y="212538"/>
                </a:lnTo>
                <a:lnTo>
                  <a:pt x="1974191" y="205206"/>
                </a:lnTo>
                <a:lnTo>
                  <a:pt x="2032739" y="203373"/>
                </a:lnTo>
                <a:lnTo>
                  <a:pt x="2094947" y="208872"/>
                </a:lnTo>
                <a:lnTo>
                  <a:pt x="2157153" y="216201"/>
                </a:lnTo>
                <a:lnTo>
                  <a:pt x="2219363" y="225361"/>
                </a:lnTo>
                <a:lnTo>
                  <a:pt x="2281569" y="232693"/>
                </a:lnTo>
                <a:lnTo>
                  <a:pt x="2343775" y="236355"/>
                </a:lnTo>
                <a:lnTo>
                  <a:pt x="2404160" y="236355"/>
                </a:lnTo>
                <a:lnTo>
                  <a:pt x="2460875" y="229025"/>
                </a:lnTo>
                <a:lnTo>
                  <a:pt x="2519423" y="214366"/>
                </a:lnTo>
                <a:lnTo>
                  <a:pt x="2572486" y="192379"/>
                </a:lnTo>
                <a:lnTo>
                  <a:pt x="2627375" y="163066"/>
                </a:lnTo>
                <a:lnTo>
                  <a:pt x="2682261" y="133754"/>
                </a:lnTo>
                <a:lnTo>
                  <a:pt x="2737153" y="100772"/>
                </a:lnTo>
                <a:lnTo>
                  <a:pt x="2790211" y="69623"/>
                </a:lnTo>
                <a:lnTo>
                  <a:pt x="2846931" y="42142"/>
                </a:lnTo>
                <a:lnTo>
                  <a:pt x="2901822" y="20154"/>
                </a:lnTo>
                <a:lnTo>
                  <a:pt x="2958537" y="5494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1418EEBA-4D15-4782-81DC-AA2BE05E72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81927" y="0"/>
            <a:ext cx="3419856" cy="2381967"/>
          </a:xfrm>
          <a:custGeom>
            <a:avLst/>
            <a:gdLst>
              <a:gd name="connsiteX0" fmla="*/ 139056 w 3419856"/>
              <a:gd name="connsiteY0" fmla="*/ 0 h 2381967"/>
              <a:gd name="connsiteX1" fmla="*/ 3280802 w 3419856"/>
              <a:gd name="connsiteY1" fmla="*/ 0 h 2381967"/>
              <a:gd name="connsiteX2" fmla="*/ 3290236 w 3419856"/>
              <a:gd name="connsiteY2" fmla="*/ 18169 h 2381967"/>
              <a:gd name="connsiteX3" fmla="*/ 3299570 w 3419856"/>
              <a:gd name="connsiteY3" fmla="*/ 49321 h 2381967"/>
              <a:gd name="connsiteX4" fmla="*/ 3303718 w 3419856"/>
              <a:gd name="connsiteY4" fmla="*/ 81512 h 2381967"/>
              <a:gd name="connsiteX5" fmla="*/ 3304755 w 3419856"/>
              <a:gd name="connsiteY5" fmla="*/ 114742 h 2381967"/>
              <a:gd name="connsiteX6" fmla="*/ 3301642 w 3419856"/>
              <a:gd name="connsiteY6" fmla="*/ 150047 h 2381967"/>
              <a:gd name="connsiteX7" fmla="*/ 3297498 w 3419856"/>
              <a:gd name="connsiteY7" fmla="*/ 185353 h 2381967"/>
              <a:gd name="connsiteX8" fmla="*/ 3292312 w 3419856"/>
              <a:gd name="connsiteY8" fmla="*/ 220661 h 2381967"/>
              <a:gd name="connsiteX9" fmla="*/ 3288164 w 3419856"/>
              <a:gd name="connsiteY9" fmla="*/ 255964 h 2381967"/>
              <a:gd name="connsiteX10" fmla="*/ 3286089 w 3419856"/>
              <a:gd name="connsiteY10" fmla="*/ 291271 h 2381967"/>
              <a:gd name="connsiteX11" fmla="*/ 3286089 w 3419856"/>
              <a:gd name="connsiteY11" fmla="*/ 325538 h 2381967"/>
              <a:gd name="connsiteX12" fmla="*/ 3290236 w 3419856"/>
              <a:gd name="connsiteY12" fmla="*/ 357729 h 2381967"/>
              <a:gd name="connsiteX13" fmla="*/ 3298533 w 3419856"/>
              <a:gd name="connsiteY13" fmla="*/ 389919 h 2381967"/>
              <a:gd name="connsiteX14" fmla="*/ 3310976 w 3419856"/>
              <a:gd name="connsiteY14" fmla="*/ 420032 h 2381967"/>
              <a:gd name="connsiteX15" fmla="*/ 3326531 w 3419856"/>
              <a:gd name="connsiteY15" fmla="*/ 451184 h 2381967"/>
              <a:gd name="connsiteX16" fmla="*/ 3344160 w 3419856"/>
              <a:gd name="connsiteY16" fmla="*/ 482338 h 2381967"/>
              <a:gd name="connsiteX17" fmla="*/ 3362823 w 3419856"/>
              <a:gd name="connsiteY17" fmla="*/ 513490 h 2381967"/>
              <a:gd name="connsiteX18" fmla="*/ 3380451 w 3419856"/>
              <a:gd name="connsiteY18" fmla="*/ 543604 h 2381967"/>
              <a:gd name="connsiteX19" fmla="*/ 3396007 w 3419856"/>
              <a:gd name="connsiteY19" fmla="*/ 575795 h 2381967"/>
              <a:gd name="connsiteX20" fmla="*/ 3408449 w 3419856"/>
              <a:gd name="connsiteY20" fmla="*/ 606946 h 2381967"/>
              <a:gd name="connsiteX21" fmla="*/ 3416747 w 3419856"/>
              <a:gd name="connsiteY21" fmla="*/ 639136 h 2381967"/>
              <a:gd name="connsiteX22" fmla="*/ 3419856 w 3419856"/>
              <a:gd name="connsiteY22" fmla="*/ 672365 h 2381967"/>
              <a:gd name="connsiteX23" fmla="*/ 3416747 w 3419856"/>
              <a:gd name="connsiteY23" fmla="*/ 705593 h 2381967"/>
              <a:gd name="connsiteX24" fmla="*/ 3408449 w 3419856"/>
              <a:gd name="connsiteY24" fmla="*/ 737784 h 2381967"/>
              <a:gd name="connsiteX25" fmla="*/ 3396007 w 3419856"/>
              <a:gd name="connsiteY25" fmla="*/ 768938 h 2381967"/>
              <a:gd name="connsiteX26" fmla="*/ 3380451 w 3419856"/>
              <a:gd name="connsiteY26" fmla="*/ 801127 h 2381967"/>
              <a:gd name="connsiteX27" fmla="*/ 3362823 w 3419856"/>
              <a:gd name="connsiteY27" fmla="*/ 831242 h 2381967"/>
              <a:gd name="connsiteX28" fmla="*/ 3344160 w 3419856"/>
              <a:gd name="connsiteY28" fmla="*/ 862396 h 2381967"/>
              <a:gd name="connsiteX29" fmla="*/ 3326531 w 3419856"/>
              <a:gd name="connsiteY29" fmla="*/ 893546 h 2381967"/>
              <a:gd name="connsiteX30" fmla="*/ 3310976 w 3419856"/>
              <a:gd name="connsiteY30" fmla="*/ 924698 h 2381967"/>
              <a:gd name="connsiteX31" fmla="*/ 3298533 w 3419856"/>
              <a:gd name="connsiteY31" fmla="*/ 954811 h 2381967"/>
              <a:gd name="connsiteX32" fmla="*/ 3290236 w 3419856"/>
              <a:gd name="connsiteY32" fmla="*/ 987004 h 2381967"/>
              <a:gd name="connsiteX33" fmla="*/ 3286089 w 3419856"/>
              <a:gd name="connsiteY33" fmla="*/ 1019193 h 2381967"/>
              <a:gd name="connsiteX34" fmla="*/ 3286089 w 3419856"/>
              <a:gd name="connsiteY34" fmla="*/ 1053460 h 2381967"/>
              <a:gd name="connsiteX35" fmla="*/ 3288164 w 3419856"/>
              <a:gd name="connsiteY35" fmla="*/ 1088765 h 2381967"/>
              <a:gd name="connsiteX36" fmla="*/ 3292312 w 3419856"/>
              <a:gd name="connsiteY36" fmla="*/ 1124072 h 2381967"/>
              <a:gd name="connsiteX37" fmla="*/ 3297498 w 3419856"/>
              <a:gd name="connsiteY37" fmla="*/ 1159378 h 2381967"/>
              <a:gd name="connsiteX38" fmla="*/ 3301642 w 3419856"/>
              <a:gd name="connsiteY38" fmla="*/ 1194686 h 2381967"/>
              <a:gd name="connsiteX39" fmla="*/ 3304755 w 3419856"/>
              <a:gd name="connsiteY39" fmla="*/ 1229990 h 2381967"/>
              <a:gd name="connsiteX40" fmla="*/ 3303718 w 3419856"/>
              <a:gd name="connsiteY40" fmla="*/ 1263220 h 2381967"/>
              <a:gd name="connsiteX41" fmla="*/ 3299570 w 3419856"/>
              <a:gd name="connsiteY41" fmla="*/ 1295411 h 2381967"/>
              <a:gd name="connsiteX42" fmla="*/ 3290236 w 3419856"/>
              <a:gd name="connsiteY42" fmla="*/ 1326561 h 2381967"/>
              <a:gd name="connsiteX43" fmla="*/ 3276757 w 3419856"/>
              <a:gd name="connsiteY43" fmla="*/ 1352522 h 2381967"/>
              <a:gd name="connsiteX44" fmla="*/ 3259131 w 3419856"/>
              <a:gd name="connsiteY44" fmla="*/ 1377443 h 2381967"/>
              <a:gd name="connsiteX45" fmla="*/ 3238390 w 3419856"/>
              <a:gd name="connsiteY45" fmla="*/ 1399250 h 2381967"/>
              <a:gd name="connsiteX46" fmla="*/ 3214539 w 3419856"/>
              <a:gd name="connsiteY46" fmla="*/ 1421055 h 2381967"/>
              <a:gd name="connsiteX47" fmla="*/ 3189654 w 3419856"/>
              <a:gd name="connsiteY47" fmla="*/ 1440785 h 2381967"/>
              <a:gd name="connsiteX48" fmla="*/ 3163731 w 3419856"/>
              <a:gd name="connsiteY48" fmla="*/ 1460515 h 2381967"/>
              <a:gd name="connsiteX49" fmla="*/ 3137807 w 3419856"/>
              <a:gd name="connsiteY49" fmla="*/ 1480245 h 2381967"/>
              <a:gd name="connsiteX50" fmla="*/ 3111883 w 3419856"/>
              <a:gd name="connsiteY50" fmla="*/ 1499975 h 2381967"/>
              <a:gd name="connsiteX51" fmla="*/ 3088033 w 3419856"/>
              <a:gd name="connsiteY51" fmla="*/ 1520742 h 2381967"/>
              <a:gd name="connsiteX52" fmla="*/ 3067293 w 3419856"/>
              <a:gd name="connsiteY52" fmla="*/ 1544627 h 2381967"/>
              <a:gd name="connsiteX53" fmla="*/ 3048628 w 3419856"/>
              <a:gd name="connsiteY53" fmla="*/ 1567472 h 2381967"/>
              <a:gd name="connsiteX54" fmla="*/ 3034111 w 3419856"/>
              <a:gd name="connsiteY54" fmla="*/ 1593431 h 2381967"/>
              <a:gd name="connsiteX55" fmla="*/ 3021667 w 3419856"/>
              <a:gd name="connsiteY55" fmla="*/ 1621468 h 2381967"/>
              <a:gd name="connsiteX56" fmla="*/ 3011299 w 3419856"/>
              <a:gd name="connsiteY56" fmla="*/ 1651582 h 2381967"/>
              <a:gd name="connsiteX57" fmla="*/ 3001966 w 3419856"/>
              <a:gd name="connsiteY57" fmla="*/ 1682734 h 2381967"/>
              <a:gd name="connsiteX58" fmla="*/ 2993671 w 3419856"/>
              <a:gd name="connsiteY58" fmla="*/ 1713887 h 2381967"/>
              <a:gd name="connsiteX59" fmla="*/ 2985375 w 3419856"/>
              <a:gd name="connsiteY59" fmla="*/ 1746078 h 2381967"/>
              <a:gd name="connsiteX60" fmla="*/ 2976043 w 3419856"/>
              <a:gd name="connsiteY60" fmla="*/ 1776191 h 2381967"/>
              <a:gd name="connsiteX61" fmla="*/ 2965673 w 3419856"/>
              <a:gd name="connsiteY61" fmla="*/ 1806304 h 2381967"/>
              <a:gd name="connsiteX62" fmla="*/ 2953230 w 3419856"/>
              <a:gd name="connsiteY62" fmla="*/ 1834342 h 2381967"/>
              <a:gd name="connsiteX63" fmla="*/ 2937675 w 3419856"/>
              <a:gd name="connsiteY63" fmla="*/ 1859265 h 2381967"/>
              <a:gd name="connsiteX64" fmla="*/ 2919011 w 3419856"/>
              <a:gd name="connsiteY64" fmla="*/ 1882108 h 2381967"/>
              <a:gd name="connsiteX65" fmla="*/ 2896195 w 3419856"/>
              <a:gd name="connsiteY65" fmla="*/ 1900800 h 2381967"/>
              <a:gd name="connsiteX66" fmla="*/ 2871309 w 3419856"/>
              <a:gd name="connsiteY66" fmla="*/ 1916375 h 2381967"/>
              <a:gd name="connsiteX67" fmla="*/ 2843314 w 3419856"/>
              <a:gd name="connsiteY67" fmla="*/ 1928836 h 2381967"/>
              <a:gd name="connsiteX68" fmla="*/ 2813241 w 3419856"/>
              <a:gd name="connsiteY68" fmla="*/ 1939222 h 2381967"/>
              <a:gd name="connsiteX69" fmla="*/ 2783169 w 3419856"/>
              <a:gd name="connsiteY69" fmla="*/ 1948566 h 2381967"/>
              <a:gd name="connsiteX70" fmla="*/ 2751023 w 3419856"/>
              <a:gd name="connsiteY70" fmla="*/ 1956875 h 2381967"/>
              <a:gd name="connsiteX71" fmla="*/ 2719917 w 3419856"/>
              <a:gd name="connsiteY71" fmla="*/ 1965182 h 2381967"/>
              <a:gd name="connsiteX72" fmla="*/ 2688807 w 3419856"/>
              <a:gd name="connsiteY72" fmla="*/ 1974526 h 2381967"/>
              <a:gd name="connsiteX73" fmla="*/ 2658737 w 3419856"/>
              <a:gd name="connsiteY73" fmla="*/ 1984911 h 2381967"/>
              <a:gd name="connsiteX74" fmla="*/ 2630739 w 3419856"/>
              <a:gd name="connsiteY74" fmla="*/ 1997373 h 2381967"/>
              <a:gd name="connsiteX75" fmla="*/ 2604814 w 3419856"/>
              <a:gd name="connsiteY75" fmla="*/ 2011910 h 2381967"/>
              <a:gd name="connsiteX76" fmla="*/ 2582001 w 3419856"/>
              <a:gd name="connsiteY76" fmla="*/ 2030599 h 2381967"/>
              <a:gd name="connsiteX77" fmla="*/ 2558153 w 3419856"/>
              <a:gd name="connsiteY77" fmla="*/ 2051367 h 2381967"/>
              <a:gd name="connsiteX78" fmla="*/ 2537413 w 3419856"/>
              <a:gd name="connsiteY78" fmla="*/ 2075251 h 2381967"/>
              <a:gd name="connsiteX79" fmla="*/ 2517711 w 3419856"/>
              <a:gd name="connsiteY79" fmla="*/ 2100173 h 2381967"/>
              <a:gd name="connsiteX80" fmla="*/ 2498009 w 3419856"/>
              <a:gd name="connsiteY80" fmla="*/ 2126133 h 2381967"/>
              <a:gd name="connsiteX81" fmla="*/ 2478308 w 3419856"/>
              <a:gd name="connsiteY81" fmla="*/ 2152094 h 2381967"/>
              <a:gd name="connsiteX82" fmla="*/ 2458607 w 3419856"/>
              <a:gd name="connsiteY82" fmla="*/ 2177015 h 2381967"/>
              <a:gd name="connsiteX83" fmla="*/ 2436829 w 3419856"/>
              <a:gd name="connsiteY83" fmla="*/ 2200899 h 2381967"/>
              <a:gd name="connsiteX84" fmla="*/ 2415053 w 3419856"/>
              <a:gd name="connsiteY84" fmla="*/ 2221667 h 2381967"/>
              <a:gd name="connsiteX85" fmla="*/ 2390167 w 3419856"/>
              <a:gd name="connsiteY85" fmla="*/ 2239321 h 2381967"/>
              <a:gd name="connsiteX86" fmla="*/ 2364243 w 3419856"/>
              <a:gd name="connsiteY86" fmla="*/ 2252820 h 2381967"/>
              <a:gd name="connsiteX87" fmla="*/ 2333135 w 3419856"/>
              <a:gd name="connsiteY87" fmla="*/ 2262165 h 2381967"/>
              <a:gd name="connsiteX88" fmla="*/ 2300989 w 3419856"/>
              <a:gd name="connsiteY88" fmla="*/ 2266320 h 2381967"/>
              <a:gd name="connsiteX89" fmla="*/ 2267807 w 3419856"/>
              <a:gd name="connsiteY89" fmla="*/ 2267357 h 2381967"/>
              <a:gd name="connsiteX90" fmla="*/ 2232551 w 3419856"/>
              <a:gd name="connsiteY90" fmla="*/ 2264241 h 2381967"/>
              <a:gd name="connsiteX91" fmla="*/ 2197294 w 3419856"/>
              <a:gd name="connsiteY91" fmla="*/ 2260090 h 2381967"/>
              <a:gd name="connsiteX92" fmla="*/ 2162036 w 3419856"/>
              <a:gd name="connsiteY92" fmla="*/ 2254895 h 2381967"/>
              <a:gd name="connsiteX93" fmla="*/ 2126782 w 3419856"/>
              <a:gd name="connsiteY93" fmla="*/ 2250744 h 2381967"/>
              <a:gd name="connsiteX94" fmla="*/ 2091526 w 3419856"/>
              <a:gd name="connsiteY94" fmla="*/ 2248666 h 2381967"/>
              <a:gd name="connsiteX95" fmla="*/ 2057307 w 3419856"/>
              <a:gd name="connsiteY95" fmla="*/ 2248666 h 2381967"/>
              <a:gd name="connsiteX96" fmla="*/ 2025161 w 3419856"/>
              <a:gd name="connsiteY96" fmla="*/ 2252820 h 2381967"/>
              <a:gd name="connsiteX97" fmla="*/ 1993014 w 3419856"/>
              <a:gd name="connsiteY97" fmla="*/ 2261127 h 2381967"/>
              <a:gd name="connsiteX98" fmla="*/ 1961906 w 3419856"/>
              <a:gd name="connsiteY98" fmla="*/ 2273588 h 2381967"/>
              <a:gd name="connsiteX99" fmla="*/ 1930799 w 3419856"/>
              <a:gd name="connsiteY99" fmla="*/ 2290201 h 2381967"/>
              <a:gd name="connsiteX100" fmla="*/ 1899689 w 3419856"/>
              <a:gd name="connsiteY100" fmla="*/ 2306817 h 2381967"/>
              <a:gd name="connsiteX101" fmla="*/ 1868581 w 3419856"/>
              <a:gd name="connsiteY101" fmla="*/ 2325506 h 2381967"/>
              <a:gd name="connsiteX102" fmla="*/ 1838509 w 3419856"/>
              <a:gd name="connsiteY102" fmla="*/ 2343160 h 2381967"/>
              <a:gd name="connsiteX103" fmla="*/ 1806363 w 3419856"/>
              <a:gd name="connsiteY103" fmla="*/ 2358737 h 2381967"/>
              <a:gd name="connsiteX104" fmla="*/ 1775255 w 3419856"/>
              <a:gd name="connsiteY104" fmla="*/ 2371199 h 2381967"/>
              <a:gd name="connsiteX105" fmla="*/ 1743111 w 3419856"/>
              <a:gd name="connsiteY105" fmla="*/ 2379506 h 2381967"/>
              <a:gd name="connsiteX106" fmla="*/ 1716882 w 3419856"/>
              <a:gd name="connsiteY106" fmla="*/ 2381967 h 2381967"/>
              <a:gd name="connsiteX107" fmla="*/ 1702975 w 3419856"/>
              <a:gd name="connsiteY107" fmla="*/ 2381967 h 2381967"/>
              <a:gd name="connsiteX108" fmla="*/ 1676745 w 3419856"/>
              <a:gd name="connsiteY108" fmla="*/ 2379506 h 2381967"/>
              <a:gd name="connsiteX109" fmla="*/ 1644602 w 3419856"/>
              <a:gd name="connsiteY109" fmla="*/ 2371199 h 2381967"/>
              <a:gd name="connsiteX110" fmla="*/ 1613493 w 3419856"/>
              <a:gd name="connsiteY110" fmla="*/ 2358737 h 2381967"/>
              <a:gd name="connsiteX111" fmla="*/ 1581347 w 3419856"/>
              <a:gd name="connsiteY111" fmla="*/ 2343160 h 2381967"/>
              <a:gd name="connsiteX112" fmla="*/ 1551276 w 3419856"/>
              <a:gd name="connsiteY112" fmla="*/ 2325506 h 2381967"/>
              <a:gd name="connsiteX113" fmla="*/ 1520167 w 3419856"/>
              <a:gd name="connsiteY113" fmla="*/ 2306817 h 2381967"/>
              <a:gd name="connsiteX114" fmla="*/ 1489060 w 3419856"/>
              <a:gd name="connsiteY114" fmla="*/ 2290201 h 2381967"/>
              <a:gd name="connsiteX115" fmla="*/ 1457952 w 3419856"/>
              <a:gd name="connsiteY115" fmla="*/ 2273588 h 2381967"/>
              <a:gd name="connsiteX116" fmla="*/ 1427878 w 3419856"/>
              <a:gd name="connsiteY116" fmla="*/ 2261127 h 2381967"/>
              <a:gd name="connsiteX117" fmla="*/ 1394696 w 3419856"/>
              <a:gd name="connsiteY117" fmla="*/ 2252820 h 2381967"/>
              <a:gd name="connsiteX118" fmla="*/ 1362553 w 3419856"/>
              <a:gd name="connsiteY118" fmla="*/ 2248666 h 2381967"/>
              <a:gd name="connsiteX119" fmla="*/ 1328331 w 3419856"/>
              <a:gd name="connsiteY119" fmla="*/ 2248666 h 2381967"/>
              <a:gd name="connsiteX120" fmla="*/ 1293075 w 3419856"/>
              <a:gd name="connsiteY120" fmla="*/ 2250744 h 2381967"/>
              <a:gd name="connsiteX121" fmla="*/ 1257820 w 3419856"/>
              <a:gd name="connsiteY121" fmla="*/ 2254895 h 2381967"/>
              <a:gd name="connsiteX122" fmla="*/ 1222563 w 3419856"/>
              <a:gd name="connsiteY122" fmla="*/ 2260090 h 2381967"/>
              <a:gd name="connsiteX123" fmla="*/ 1187307 w 3419856"/>
              <a:gd name="connsiteY123" fmla="*/ 2264241 h 2381967"/>
              <a:gd name="connsiteX124" fmla="*/ 1152051 w 3419856"/>
              <a:gd name="connsiteY124" fmla="*/ 2267357 h 2381967"/>
              <a:gd name="connsiteX125" fmla="*/ 1118869 w 3419856"/>
              <a:gd name="connsiteY125" fmla="*/ 2266320 h 2381967"/>
              <a:gd name="connsiteX126" fmla="*/ 1086724 w 3419856"/>
              <a:gd name="connsiteY126" fmla="*/ 2262165 h 2381967"/>
              <a:gd name="connsiteX127" fmla="*/ 1055614 w 3419856"/>
              <a:gd name="connsiteY127" fmla="*/ 2252820 h 2381967"/>
              <a:gd name="connsiteX128" fmla="*/ 1029692 w 3419856"/>
              <a:gd name="connsiteY128" fmla="*/ 2239321 h 2381967"/>
              <a:gd name="connsiteX129" fmla="*/ 1004805 w 3419856"/>
              <a:gd name="connsiteY129" fmla="*/ 2221667 h 2381967"/>
              <a:gd name="connsiteX130" fmla="*/ 983029 w 3419856"/>
              <a:gd name="connsiteY130" fmla="*/ 2200899 h 2381967"/>
              <a:gd name="connsiteX131" fmla="*/ 961251 w 3419856"/>
              <a:gd name="connsiteY131" fmla="*/ 2177015 h 2381967"/>
              <a:gd name="connsiteX132" fmla="*/ 941550 w 3419856"/>
              <a:gd name="connsiteY132" fmla="*/ 2152094 h 2381967"/>
              <a:gd name="connsiteX133" fmla="*/ 921848 w 3419856"/>
              <a:gd name="connsiteY133" fmla="*/ 2126133 h 2381967"/>
              <a:gd name="connsiteX134" fmla="*/ 902148 w 3419856"/>
              <a:gd name="connsiteY134" fmla="*/ 2100173 h 2381967"/>
              <a:gd name="connsiteX135" fmla="*/ 882446 w 3419856"/>
              <a:gd name="connsiteY135" fmla="*/ 2075251 h 2381967"/>
              <a:gd name="connsiteX136" fmla="*/ 861703 w 3419856"/>
              <a:gd name="connsiteY136" fmla="*/ 2051367 h 2381967"/>
              <a:gd name="connsiteX137" fmla="*/ 837855 w 3419856"/>
              <a:gd name="connsiteY137" fmla="*/ 2030599 h 2381967"/>
              <a:gd name="connsiteX138" fmla="*/ 815042 w 3419856"/>
              <a:gd name="connsiteY138" fmla="*/ 2011910 h 2381967"/>
              <a:gd name="connsiteX139" fmla="*/ 789121 w 3419856"/>
              <a:gd name="connsiteY139" fmla="*/ 1997373 h 2381967"/>
              <a:gd name="connsiteX140" fmla="*/ 761121 w 3419856"/>
              <a:gd name="connsiteY140" fmla="*/ 1984911 h 2381967"/>
              <a:gd name="connsiteX141" fmla="*/ 731051 w 3419856"/>
              <a:gd name="connsiteY141" fmla="*/ 1974526 h 2381967"/>
              <a:gd name="connsiteX142" fmla="*/ 699942 w 3419856"/>
              <a:gd name="connsiteY142" fmla="*/ 1965182 h 2381967"/>
              <a:gd name="connsiteX143" fmla="*/ 668832 w 3419856"/>
              <a:gd name="connsiteY143" fmla="*/ 1956875 h 2381967"/>
              <a:gd name="connsiteX144" fmla="*/ 636688 w 3419856"/>
              <a:gd name="connsiteY144" fmla="*/ 1948566 h 2381967"/>
              <a:gd name="connsiteX145" fmla="*/ 606616 w 3419856"/>
              <a:gd name="connsiteY145" fmla="*/ 1939222 h 2381967"/>
              <a:gd name="connsiteX146" fmla="*/ 576545 w 3419856"/>
              <a:gd name="connsiteY146" fmla="*/ 1928836 h 2381967"/>
              <a:gd name="connsiteX147" fmla="*/ 548549 w 3419856"/>
              <a:gd name="connsiteY147" fmla="*/ 1916375 h 2381967"/>
              <a:gd name="connsiteX148" fmla="*/ 523661 w 3419856"/>
              <a:gd name="connsiteY148" fmla="*/ 1900800 h 2381967"/>
              <a:gd name="connsiteX149" fmla="*/ 500847 w 3419856"/>
              <a:gd name="connsiteY149" fmla="*/ 1882108 h 2381967"/>
              <a:gd name="connsiteX150" fmla="*/ 482184 w 3419856"/>
              <a:gd name="connsiteY150" fmla="*/ 1859265 h 2381967"/>
              <a:gd name="connsiteX151" fmla="*/ 466628 w 3419856"/>
              <a:gd name="connsiteY151" fmla="*/ 1834342 h 2381967"/>
              <a:gd name="connsiteX152" fmla="*/ 454185 w 3419856"/>
              <a:gd name="connsiteY152" fmla="*/ 1806304 h 2381967"/>
              <a:gd name="connsiteX153" fmla="*/ 443817 w 3419856"/>
              <a:gd name="connsiteY153" fmla="*/ 1776191 h 2381967"/>
              <a:gd name="connsiteX154" fmla="*/ 434483 w 3419856"/>
              <a:gd name="connsiteY154" fmla="*/ 1746078 h 2381967"/>
              <a:gd name="connsiteX155" fmla="*/ 426188 w 3419856"/>
              <a:gd name="connsiteY155" fmla="*/ 1713887 h 2381967"/>
              <a:gd name="connsiteX156" fmla="*/ 417893 w 3419856"/>
              <a:gd name="connsiteY156" fmla="*/ 1682734 h 2381967"/>
              <a:gd name="connsiteX157" fmla="*/ 408561 w 3419856"/>
              <a:gd name="connsiteY157" fmla="*/ 1651582 h 2381967"/>
              <a:gd name="connsiteX158" fmla="*/ 398191 w 3419856"/>
              <a:gd name="connsiteY158" fmla="*/ 1621468 h 2381967"/>
              <a:gd name="connsiteX159" fmla="*/ 385747 w 3419856"/>
              <a:gd name="connsiteY159" fmla="*/ 1593431 h 2381967"/>
              <a:gd name="connsiteX160" fmla="*/ 371229 w 3419856"/>
              <a:gd name="connsiteY160" fmla="*/ 1567472 h 2381967"/>
              <a:gd name="connsiteX161" fmla="*/ 352563 w 3419856"/>
              <a:gd name="connsiteY161" fmla="*/ 1544627 h 2381967"/>
              <a:gd name="connsiteX162" fmla="*/ 331825 w 3419856"/>
              <a:gd name="connsiteY162" fmla="*/ 1520742 h 2381967"/>
              <a:gd name="connsiteX163" fmla="*/ 307976 w 3419856"/>
              <a:gd name="connsiteY163" fmla="*/ 1499975 h 2381967"/>
              <a:gd name="connsiteX164" fmla="*/ 283086 w 3419856"/>
              <a:gd name="connsiteY164" fmla="*/ 1480245 h 2381967"/>
              <a:gd name="connsiteX165" fmla="*/ 256126 w 3419856"/>
              <a:gd name="connsiteY165" fmla="*/ 1460515 h 2381967"/>
              <a:gd name="connsiteX166" fmla="*/ 230205 w 3419856"/>
              <a:gd name="connsiteY166" fmla="*/ 1440785 h 2381967"/>
              <a:gd name="connsiteX167" fmla="*/ 205317 w 3419856"/>
              <a:gd name="connsiteY167" fmla="*/ 1421055 h 2381967"/>
              <a:gd name="connsiteX168" fmla="*/ 181469 w 3419856"/>
              <a:gd name="connsiteY168" fmla="*/ 1399250 h 2381967"/>
              <a:gd name="connsiteX169" fmla="*/ 160728 w 3419856"/>
              <a:gd name="connsiteY169" fmla="*/ 1377443 h 2381967"/>
              <a:gd name="connsiteX170" fmla="*/ 143101 w 3419856"/>
              <a:gd name="connsiteY170" fmla="*/ 1352522 h 2381967"/>
              <a:gd name="connsiteX171" fmla="*/ 129621 w 3419856"/>
              <a:gd name="connsiteY171" fmla="*/ 1326561 h 2381967"/>
              <a:gd name="connsiteX172" fmla="*/ 120288 w 3419856"/>
              <a:gd name="connsiteY172" fmla="*/ 1295411 h 2381967"/>
              <a:gd name="connsiteX173" fmla="*/ 116141 w 3419856"/>
              <a:gd name="connsiteY173" fmla="*/ 1263220 h 2381967"/>
              <a:gd name="connsiteX174" fmla="*/ 115102 w 3419856"/>
              <a:gd name="connsiteY174" fmla="*/ 1229990 h 2381967"/>
              <a:gd name="connsiteX175" fmla="*/ 118215 w 3419856"/>
              <a:gd name="connsiteY175" fmla="*/ 1194686 h 2381967"/>
              <a:gd name="connsiteX176" fmla="*/ 122362 w 3419856"/>
              <a:gd name="connsiteY176" fmla="*/ 1159378 h 2381967"/>
              <a:gd name="connsiteX177" fmla="*/ 127547 w 3419856"/>
              <a:gd name="connsiteY177" fmla="*/ 1124072 h 2381967"/>
              <a:gd name="connsiteX178" fmla="*/ 131695 w 3419856"/>
              <a:gd name="connsiteY178" fmla="*/ 1088765 h 2381967"/>
              <a:gd name="connsiteX179" fmla="*/ 133767 w 3419856"/>
              <a:gd name="connsiteY179" fmla="*/ 1053460 h 2381967"/>
              <a:gd name="connsiteX180" fmla="*/ 133767 w 3419856"/>
              <a:gd name="connsiteY180" fmla="*/ 1019193 h 2381967"/>
              <a:gd name="connsiteX181" fmla="*/ 129621 w 3419856"/>
              <a:gd name="connsiteY181" fmla="*/ 987004 h 2381967"/>
              <a:gd name="connsiteX182" fmla="*/ 121324 w 3419856"/>
              <a:gd name="connsiteY182" fmla="*/ 954811 h 2381967"/>
              <a:gd name="connsiteX183" fmla="*/ 108883 w 3419856"/>
              <a:gd name="connsiteY183" fmla="*/ 924698 h 2381967"/>
              <a:gd name="connsiteX184" fmla="*/ 92290 w 3419856"/>
              <a:gd name="connsiteY184" fmla="*/ 893546 h 2381967"/>
              <a:gd name="connsiteX185" fmla="*/ 75700 w 3419856"/>
              <a:gd name="connsiteY185" fmla="*/ 862396 h 2381967"/>
              <a:gd name="connsiteX186" fmla="*/ 57035 w 3419856"/>
              <a:gd name="connsiteY186" fmla="*/ 831242 h 2381967"/>
              <a:gd name="connsiteX187" fmla="*/ 39405 w 3419856"/>
              <a:gd name="connsiteY187" fmla="*/ 801127 h 2381967"/>
              <a:gd name="connsiteX188" fmla="*/ 23851 w 3419856"/>
              <a:gd name="connsiteY188" fmla="*/ 768938 h 2381967"/>
              <a:gd name="connsiteX189" fmla="*/ 11407 w 3419856"/>
              <a:gd name="connsiteY189" fmla="*/ 737784 h 2381967"/>
              <a:gd name="connsiteX190" fmla="*/ 3112 w 3419856"/>
              <a:gd name="connsiteY190" fmla="*/ 705593 h 2381967"/>
              <a:gd name="connsiteX191" fmla="*/ 0 w 3419856"/>
              <a:gd name="connsiteY191" fmla="*/ 672365 h 2381967"/>
              <a:gd name="connsiteX192" fmla="*/ 3112 w 3419856"/>
              <a:gd name="connsiteY192" fmla="*/ 639136 h 2381967"/>
              <a:gd name="connsiteX193" fmla="*/ 11407 w 3419856"/>
              <a:gd name="connsiteY193" fmla="*/ 606946 h 2381967"/>
              <a:gd name="connsiteX194" fmla="*/ 23851 w 3419856"/>
              <a:gd name="connsiteY194" fmla="*/ 575795 h 2381967"/>
              <a:gd name="connsiteX195" fmla="*/ 39405 w 3419856"/>
              <a:gd name="connsiteY195" fmla="*/ 543604 h 2381967"/>
              <a:gd name="connsiteX196" fmla="*/ 57035 w 3419856"/>
              <a:gd name="connsiteY196" fmla="*/ 513490 h 2381967"/>
              <a:gd name="connsiteX197" fmla="*/ 75700 w 3419856"/>
              <a:gd name="connsiteY197" fmla="*/ 482338 h 2381967"/>
              <a:gd name="connsiteX198" fmla="*/ 92290 w 3419856"/>
              <a:gd name="connsiteY198" fmla="*/ 451184 h 2381967"/>
              <a:gd name="connsiteX199" fmla="*/ 108883 w 3419856"/>
              <a:gd name="connsiteY199" fmla="*/ 420032 h 2381967"/>
              <a:gd name="connsiteX200" fmla="*/ 121324 w 3419856"/>
              <a:gd name="connsiteY200" fmla="*/ 389919 h 2381967"/>
              <a:gd name="connsiteX201" fmla="*/ 129621 w 3419856"/>
              <a:gd name="connsiteY201" fmla="*/ 357729 h 2381967"/>
              <a:gd name="connsiteX202" fmla="*/ 133767 w 3419856"/>
              <a:gd name="connsiteY202" fmla="*/ 325538 h 2381967"/>
              <a:gd name="connsiteX203" fmla="*/ 133767 w 3419856"/>
              <a:gd name="connsiteY203" fmla="*/ 291271 h 2381967"/>
              <a:gd name="connsiteX204" fmla="*/ 131695 w 3419856"/>
              <a:gd name="connsiteY204" fmla="*/ 255964 h 2381967"/>
              <a:gd name="connsiteX205" fmla="*/ 127547 w 3419856"/>
              <a:gd name="connsiteY205" fmla="*/ 220661 h 2381967"/>
              <a:gd name="connsiteX206" fmla="*/ 122362 w 3419856"/>
              <a:gd name="connsiteY206" fmla="*/ 185353 h 2381967"/>
              <a:gd name="connsiteX207" fmla="*/ 118215 w 3419856"/>
              <a:gd name="connsiteY207" fmla="*/ 150047 h 2381967"/>
              <a:gd name="connsiteX208" fmla="*/ 115102 w 3419856"/>
              <a:gd name="connsiteY208" fmla="*/ 114742 h 2381967"/>
              <a:gd name="connsiteX209" fmla="*/ 116141 w 3419856"/>
              <a:gd name="connsiteY209" fmla="*/ 81512 h 2381967"/>
              <a:gd name="connsiteX210" fmla="*/ 120288 w 3419856"/>
              <a:gd name="connsiteY210" fmla="*/ 49321 h 2381967"/>
              <a:gd name="connsiteX211" fmla="*/ 129621 w 3419856"/>
              <a:gd name="connsiteY211" fmla="*/ 18169 h 2381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</a:cxnLst>
            <a:rect l="l" t="t" r="r" b="b"/>
            <a:pathLst>
              <a:path w="3419856" h="2381967">
                <a:moveTo>
                  <a:pt x="139056" y="0"/>
                </a:moveTo>
                <a:lnTo>
                  <a:pt x="3280802" y="0"/>
                </a:lnTo>
                <a:lnTo>
                  <a:pt x="3290236" y="18169"/>
                </a:lnTo>
                <a:lnTo>
                  <a:pt x="3299570" y="49321"/>
                </a:lnTo>
                <a:lnTo>
                  <a:pt x="3303718" y="81512"/>
                </a:lnTo>
                <a:lnTo>
                  <a:pt x="3304755" y="114742"/>
                </a:lnTo>
                <a:lnTo>
                  <a:pt x="3301642" y="150047"/>
                </a:lnTo>
                <a:lnTo>
                  <a:pt x="3297498" y="185353"/>
                </a:lnTo>
                <a:lnTo>
                  <a:pt x="3292312" y="220661"/>
                </a:lnTo>
                <a:lnTo>
                  <a:pt x="3288164" y="255964"/>
                </a:lnTo>
                <a:lnTo>
                  <a:pt x="3286089" y="291271"/>
                </a:lnTo>
                <a:lnTo>
                  <a:pt x="3286089" y="325538"/>
                </a:lnTo>
                <a:lnTo>
                  <a:pt x="3290236" y="357729"/>
                </a:lnTo>
                <a:lnTo>
                  <a:pt x="3298533" y="389919"/>
                </a:lnTo>
                <a:lnTo>
                  <a:pt x="3310976" y="420032"/>
                </a:lnTo>
                <a:lnTo>
                  <a:pt x="3326531" y="451184"/>
                </a:lnTo>
                <a:lnTo>
                  <a:pt x="3344160" y="482338"/>
                </a:lnTo>
                <a:lnTo>
                  <a:pt x="3362823" y="513490"/>
                </a:lnTo>
                <a:lnTo>
                  <a:pt x="3380451" y="543604"/>
                </a:lnTo>
                <a:lnTo>
                  <a:pt x="3396007" y="575795"/>
                </a:lnTo>
                <a:lnTo>
                  <a:pt x="3408449" y="606946"/>
                </a:lnTo>
                <a:lnTo>
                  <a:pt x="3416747" y="639136"/>
                </a:lnTo>
                <a:lnTo>
                  <a:pt x="3419856" y="672365"/>
                </a:lnTo>
                <a:lnTo>
                  <a:pt x="3416747" y="705593"/>
                </a:lnTo>
                <a:lnTo>
                  <a:pt x="3408449" y="737784"/>
                </a:lnTo>
                <a:lnTo>
                  <a:pt x="3396007" y="768938"/>
                </a:lnTo>
                <a:lnTo>
                  <a:pt x="3380451" y="801127"/>
                </a:lnTo>
                <a:lnTo>
                  <a:pt x="3362823" y="831242"/>
                </a:lnTo>
                <a:lnTo>
                  <a:pt x="3344160" y="862396"/>
                </a:lnTo>
                <a:lnTo>
                  <a:pt x="3326531" y="893546"/>
                </a:lnTo>
                <a:lnTo>
                  <a:pt x="3310976" y="924698"/>
                </a:lnTo>
                <a:lnTo>
                  <a:pt x="3298533" y="954811"/>
                </a:lnTo>
                <a:lnTo>
                  <a:pt x="3290236" y="987004"/>
                </a:lnTo>
                <a:lnTo>
                  <a:pt x="3286089" y="1019193"/>
                </a:lnTo>
                <a:lnTo>
                  <a:pt x="3286089" y="1053460"/>
                </a:lnTo>
                <a:lnTo>
                  <a:pt x="3288164" y="1088765"/>
                </a:lnTo>
                <a:lnTo>
                  <a:pt x="3292312" y="1124072"/>
                </a:lnTo>
                <a:lnTo>
                  <a:pt x="3297498" y="1159378"/>
                </a:lnTo>
                <a:lnTo>
                  <a:pt x="3301642" y="1194686"/>
                </a:lnTo>
                <a:lnTo>
                  <a:pt x="3304755" y="1229990"/>
                </a:lnTo>
                <a:lnTo>
                  <a:pt x="3303718" y="1263220"/>
                </a:lnTo>
                <a:lnTo>
                  <a:pt x="3299570" y="1295411"/>
                </a:lnTo>
                <a:lnTo>
                  <a:pt x="3290236" y="1326561"/>
                </a:lnTo>
                <a:lnTo>
                  <a:pt x="3276757" y="1352522"/>
                </a:lnTo>
                <a:lnTo>
                  <a:pt x="3259131" y="1377443"/>
                </a:lnTo>
                <a:lnTo>
                  <a:pt x="3238390" y="1399250"/>
                </a:lnTo>
                <a:lnTo>
                  <a:pt x="3214539" y="1421055"/>
                </a:lnTo>
                <a:lnTo>
                  <a:pt x="3189654" y="1440785"/>
                </a:lnTo>
                <a:lnTo>
                  <a:pt x="3163731" y="1460515"/>
                </a:lnTo>
                <a:lnTo>
                  <a:pt x="3137807" y="1480245"/>
                </a:lnTo>
                <a:lnTo>
                  <a:pt x="3111883" y="1499975"/>
                </a:lnTo>
                <a:lnTo>
                  <a:pt x="3088033" y="1520742"/>
                </a:lnTo>
                <a:lnTo>
                  <a:pt x="3067293" y="1544627"/>
                </a:lnTo>
                <a:lnTo>
                  <a:pt x="3048628" y="1567472"/>
                </a:lnTo>
                <a:lnTo>
                  <a:pt x="3034111" y="1593431"/>
                </a:lnTo>
                <a:lnTo>
                  <a:pt x="3021667" y="1621468"/>
                </a:lnTo>
                <a:lnTo>
                  <a:pt x="3011299" y="1651582"/>
                </a:lnTo>
                <a:lnTo>
                  <a:pt x="3001966" y="1682734"/>
                </a:lnTo>
                <a:lnTo>
                  <a:pt x="2993671" y="1713887"/>
                </a:lnTo>
                <a:lnTo>
                  <a:pt x="2985375" y="1746078"/>
                </a:lnTo>
                <a:lnTo>
                  <a:pt x="2976043" y="1776191"/>
                </a:lnTo>
                <a:lnTo>
                  <a:pt x="2965673" y="1806304"/>
                </a:lnTo>
                <a:lnTo>
                  <a:pt x="2953230" y="1834342"/>
                </a:lnTo>
                <a:lnTo>
                  <a:pt x="2937675" y="1859265"/>
                </a:lnTo>
                <a:lnTo>
                  <a:pt x="2919011" y="1882108"/>
                </a:lnTo>
                <a:lnTo>
                  <a:pt x="2896195" y="1900800"/>
                </a:lnTo>
                <a:lnTo>
                  <a:pt x="2871309" y="1916375"/>
                </a:lnTo>
                <a:lnTo>
                  <a:pt x="2843314" y="1928836"/>
                </a:lnTo>
                <a:lnTo>
                  <a:pt x="2813241" y="1939222"/>
                </a:lnTo>
                <a:lnTo>
                  <a:pt x="2783169" y="1948566"/>
                </a:lnTo>
                <a:lnTo>
                  <a:pt x="2751023" y="1956875"/>
                </a:lnTo>
                <a:lnTo>
                  <a:pt x="2719917" y="1965182"/>
                </a:lnTo>
                <a:lnTo>
                  <a:pt x="2688807" y="1974526"/>
                </a:lnTo>
                <a:lnTo>
                  <a:pt x="2658737" y="1984911"/>
                </a:lnTo>
                <a:lnTo>
                  <a:pt x="2630739" y="1997373"/>
                </a:lnTo>
                <a:lnTo>
                  <a:pt x="2604814" y="2011910"/>
                </a:lnTo>
                <a:lnTo>
                  <a:pt x="2582001" y="2030599"/>
                </a:lnTo>
                <a:lnTo>
                  <a:pt x="2558153" y="2051367"/>
                </a:lnTo>
                <a:lnTo>
                  <a:pt x="2537413" y="2075251"/>
                </a:lnTo>
                <a:lnTo>
                  <a:pt x="2517711" y="2100173"/>
                </a:lnTo>
                <a:lnTo>
                  <a:pt x="2498009" y="2126133"/>
                </a:lnTo>
                <a:lnTo>
                  <a:pt x="2478308" y="2152094"/>
                </a:lnTo>
                <a:lnTo>
                  <a:pt x="2458607" y="2177015"/>
                </a:lnTo>
                <a:lnTo>
                  <a:pt x="2436829" y="2200899"/>
                </a:lnTo>
                <a:lnTo>
                  <a:pt x="2415053" y="2221667"/>
                </a:lnTo>
                <a:lnTo>
                  <a:pt x="2390167" y="2239321"/>
                </a:lnTo>
                <a:lnTo>
                  <a:pt x="2364243" y="2252820"/>
                </a:lnTo>
                <a:lnTo>
                  <a:pt x="2333135" y="2262165"/>
                </a:lnTo>
                <a:lnTo>
                  <a:pt x="2300989" y="2266320"/>
                </a:lnTo>
                <a:lnTo>
                  <a:pt x="2267807" y="2267357"/>
                </a:lnTo>
                <a:lnTo>
                  <a:pt x="2232551" y="2264241"/>
                </a:lnTo>
                <a:lnTo>
                  <a:pt x="2197294" y="2260090"/>
                </a:lnTo>
                <a:lnTo>
                  <a:pt x="2162036" y="2254895"/>
                </a:lnTo>
                <a:lnTo>
                  <a:pt x="2126782" y="2250744"/>
                </a:lnTo>
                <a:lnTo>
                  <a:pt x="2091526" y="2248666"/>
                </a:lnTo>
                <a:lnTo>
                  <a:pt x="2057307" y="2248666"/>
                </a:lnTo>
                <a:lnTo>
                  <a:pt x="2025161" y="2252820"/>
                </a:lnTo>
                <a:lnTo>
                  <a:pt x="1993014" y="2261127"/>
                </a:lnTo>
                <a:lnTo>
                  <a:pt x="1961906" y="2273588"/>
                </a:lnTo>
                <a:lnTo>
                  <a:pt x="1930799" y="2290201"/>
                </a:lnTo>
                <a:lnTo>
                  <a:pt x="1899689" y="2306817"/>
                </a:lnTo>
                <a:lnTo>
                  <a:pt x="1868581" y="2325506"/>
                </a:lnTo>
                <a:lnTo>
                  <a:pt x="1838509" y="2343160"/>
                </a:lnTo>
                <a:lnTo>
                  <a:pt x="1806363" y="2358737"/>
                </a:lnTo>
                <a:lnTo>
                  <a:pt x="1775255" y="2371199"/>
                </a:lnTo>
                <a:lnTo>
                  <a:pt x="1743111" y="2379506"/>
                </a:lnTo>
                <a:lnTo>
                  <a:pt x="1716882" y="2381967"/>
                </a:lnTo>
                <a:lnTo>
                  <a:pt x="1702975" y="2381967"/>
                </a:lnTo>
                <a:lnTo>
                  <a:pt x="1676745" y="2379506"/>
                </a:lnTo>
                <a:lnTo>
                  <a:pt x="1644602" y="2371199"/>
                </a:lnTo>
                <a:lnTo>
                  <a:pt x="1613493" y="2358737"/>
                </a:lnTo>
                <a:lnTo>
                  <a:pt x="1581347" y="2343160"/>
                </a:lnTo>
                <a:lnTo>
                  <a:pt x="1551276" y="2325506"/>
                </a:lnTo>
                <a:lnTo>
                  <a:pt x="1520167" y="2306817"/>
                </a:lnTo>
                <a:lnTo>
                  <a:pt x="1489060" y="2290201"/>
                </a:lnTo>
                <a:lnTo>
                  <a:pt x="1457952" y="2273588"/>
                </a:lnTo>
                <a:lnTo>
                  <a:pt x="1427878" y="2261127"/>
                </a:lnTo>
                <a:lnTo>
                  <a:pt x="1394696" y="2252820"/>
                </a:lnTo>
                <a:lnTo>
                  <a:pt x="1362553" y="2248666"/>
                </a:lnTo>
                <a:lnTo>
                  <a:pt x="1328331" y="2248666"/>
                </a:lnTo>
                <a:lnTo>
                  <a:pt x="1293075" y="2250744"/>
                </a:lnTo>
                <a:lnTo>
                  <a:pt x="1257820" y="2254895"/>
                </a:lnTo>
                <a:lnTo>
                  <a:pt x="1222563" y="2260090"/>
                </a:lnTo>
                <a:lnTo>
                  <a:pt x="1187307" y="2264241"/>
                </a:lnTo>
                <a:lnTo>
                  <a:pt x="1152051" y="2267357"/>
                </a:lnTo>
                <a:lnTo>
                  <a:pt x="1118869" y="2266320"/>
                </a:lnTo>
                <a:lnTo>
                  <a:pt x="1086724" y="2262165"/>
                </a:lnTo>
                <a:lnTo>
                  <a:pt x="1055614" y="2252820"/>
                </a:lnTo>
                <a:lnTo>
                  <a:pt x="1029692" y="2239321"/>
                </a:lnTo>
                <a:lnTo>
                  <a:pt x="1004805" y="2221667"/>
                </a:lnTo>
                <a:lnTo>
                  <a:pt x="983029" y="2200899"/>
                </a:lnTo>
                <a:lnTo>
                  <a:pt x="961251" y="2177015"/>
                </a:lnTo>
                <a:lnTo>
                  <a:pt x="941550" y="2152094"/>
                </a:lnTo>
                <a:lnTo>
                  <a:pt x="921848" y="2126133"/>
                </a:lnTo>
                <a:lnTo>
                  <a:pt x="902148" y="2100173"/>
                </a:lnTo>
                <a:lnTo>
                  <a:pt x="882446" y="2075251"/>
                </a:lnTo>
                <a:lnTo>
                  <a:pt x="861703" y="2051367"/>
                </a:lnTo>
                <a:lnTo>
                  <a:pt x="837855" y="2030599"/>
                </a:lnTo>
                <a:lnTo>
                  <a:pt x="815042" y="2011910"/>
                </a:lnTo>
                <a:lnTo>
                  <a:pt x="789121" y="1997373"/>
                </a:lnTo>
                <a:lnTo>
                  <a:pt x="761121" y="1984911"/>
                </a:lnTo>
                <a:lnTo>
                  <a:pt x="731051" y="1974526"/>
                </a:lnTo>
                <a:lnTo>
                  <a:pt x="699942" y="1965182"/>
                </a:lnTo>
                <a:lnTo>
                  <a:pt x="668832" y="1956875"/>
                </a:lnTo>
                <a:lnTo>
                  <a:pt x="636688" y="1948566"/>
                </a:lnTo>
                <a:lnTo>
                  <a:pt x="606616" y="1939222"/>
                </a:lnTo>
                <a:lnTo>
                  <a:pt x="576545" y="1928836"/>
                </a:lnTo>
                <a:lnTo>
                  <a:pt x="548549" y="1916375"/>
                </a:lnTo>
                <a:lnTo>
                  <a:pt x="523661" y="1900800"/>
                </a:lnTo>
                <a:lnTo>
                  <a:pt x="500847" y="1882108"/>
                </a:lnTo>
                <a:lnTo>
                  <a:pt x="482184" y="1859265"/>
                </a:lnTo>
                <a:lnTo>
                  <a:pt x="466628" y="1834342"/>
                </a:lnTo>
                <a:lnTo>
                  <a:pt x="454185" y="1806304"/>
                </a:lnTo>
                <a:lnTo>
                  <a:pt x="443817" y="1776191"/>
                </a:lnTo>
                <a:lnTo>
                  <a:pt x="434483" y="1746078"/>
                </a:lnTo>
                <a:lnTo>
                  <a:pt x="426188" y="1713887"/>
                </a:lnTo>
                <a:lnTo>
                  <a:pt x="417893" y="1682734"/>
                </a:lnTo>
                <a:lnTo>
                  <a:pt x="408561" y="1651582"/>
                </a:lnTo>
                <a:lnTo>
                  <a:pt x="398191" y="1621468"/>
                </a:lnTo>
                <a:lnTo>
                  <a:pt x="385747" y="1593431"/>
                </a:lnTo>
                <a:lnTo>
                  <a:pt x="371229" y="1567472"/>
                </a:lnTo>
                <a:lnTo>
                  <a:pt x="352563" y="1544627"/>
                </a:lnTo>
                <a:lnTo>
                  <a:pt x="331825" y="1520742"/>
                </a:lnTo>
                <a:lnTo>
                  <a:pt x="307976" y="1499975"/>
                </a:lnTo>
                <a:lnTo>
                  <a:pt x="283086" y="1480245"/>
                </a:lnTo>
                <a:lnTo>
                  <a:pt x="256126" y="1460515"/>
                </a:lnTo>
                <a:lnTo>
                  <a:pt x="230205" y="1440785"/>
                </a:lnTo>
                <a:lnTo>
                  <a:pt x="205317" y="1421055"/>
                </a:lnTo>
                <a:lnTo>
                  <a:pt x="181469" y="1399250"/>
                </a:lnTo>
                <a:lnTo>
                  <a:pt x="160728" y="1377443"/>
                </a:lnTo>
                <a:lnTo>
                  <a:pt x="143101" y="1352522"/>
                </a:lnTo>
                <a:lnTo>
                  <a:pt x="129621" y="1326561"/>
                </a:lnTo>
                <a:lnTo>
                  <a:pt x="120288" y="1295411"/>
                </a:lnTo>
                <a:lnTo>
                  <a:pt x="116141" y="1263220"/>
                </a:lnTo>
                <a:lnTo>
                  <a:pt x="115102" y="1229990"/>
                </a:lnTo>
                <a:lnTo>
                  <a:pt x="118215" y="1194686"/>
                </a:lnTo>
                <a:lnTo>
                  <a:pt x="122362" y="1159378"/>
                </a:lnTo>
                <a:lnTo>
                  <a:pt x="127547" y="1124072"/>
                </a:lnTo>
                <a:lnTo>
                  <a:pt x="131695" y="1088765"/>
                </a:lnTo>
                <a:lnTo>
                  <a:pt x="133767" y="1053460"/>
                </a:lnTo>
                <a:lnTo>
                  <a:pt x="133767" y="1019193"/>
                </a:lnTo>
                <a:lnTo>
                  <a:pt x="129621" y="987004"/>
                </a:lnTo>
                <a:lnTo>
                  <a:pt x="121324" y="954811"/>
                </a:lnTo>
                <a:lnTo>
                  <a:pt x="108883" y="924698"/>
                </a:lnTo>
                <a:lnTo>
                  <a:pt x="92290" y="893546"/>
                </a:lnTo>
                <a:lnTo>
                  <a:pt x="75700" y="862396"/>
                </a:lnTo>
                <a:lnTo>
                  <a:pt x="57035" y="831242"/>
                </a:lnTo>
                <a:lnTo>
                  <a:pt x="39405" y="801127"/>
                </a:lnTo>
                <a:lnTo>
                  <a:pt x="23851" y="768938"/>
                </a:lnTo>
                <a:lnTo>
                  <a:pt x="11407" y="737784"/>
                </a:lnTo>
                <a:lnTo>
                  <a:pt x="3112" y="705593"/>
                </a:lnTo>
                <a:lnTo>
                  <a:pt x="0" y="672365"/>
                </a:lnTo>
                <a:lnTo>
                  <a:pt x="3112" y="639136"/>
                </a:lnTo>
                <a:lnTo>
                  <a:pt x="11407" y="606946"/>
                </a:lnTo>
                <a:lnTo>
                  <a:pt x="23851" y="575795"/>
                </a:lnTo>
                <a:lnTo>
                  <a:pt x="39405" y="543604"/>
                </a:lnTo>
                <a:lnTo>
                  <a:pt x="57035" y="513490"/>
                </a:lnTo>
                <a:lnTo>
                  <a:pt x="75700" y="482338"/>
                </a:lnTo>
                <a:lnTo>
                  <a:pt x="92290" y="451184"/>
                </a:lnTo>
                <a:lnTo>
                  <a:pt x="108883" y="420032"/>
                </a:lnTo>
                <a:lnTo>
                  <a:pt x="121324" y="389919"/>
                </a:lnTo>
                <a:lnTo>
                  <a:pt x="129621" y="357729"/>
                </a:lnTo>
                <a:lnTo>
                  <a:pt x="133767" y="325538"/>
                </a:lnTo>
                <a:lnTo>
                  <a:pt x="133767" y="291271"/>
                </a:lnTo>
                <a:lnTo>
                  <a:pt x="131695" y="255964"/>
                </a:lnTo>
                <a:lnTo>
                  <a:pt x="127547" y="220661"/>
                </a:lnTo>
                <a:lnTo>
                  <a:pt x="122362" y="185353"/>
                </a:lnTo>
                <a:lnTo>
                  <a:pt x="118215" y="150047"/>
                </a:lnTo>
                <a:lnTo>
                  <a:pt x="115102" y="114742"/>
                </a:lnTo>
                <a:lnTo>
                  <a:pt x="116141" y="81512"/>
                </a:lnTo>
                <a:lnTo>
                  <a:pt x="120288" y="49321"/>
                </a:lnTo>
                <a:lnTo>
                  <a:pt x="129621" y="1816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7275E8D-A333-F9C6-5C7C-146C6F402D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9861" y="211668"/>
            <a:ext cx="2323987" cy="1551261"/>
          </a:xfrm>
          <a:prstGeom prst="rect">
            <a:avLst/>
          </a:prstGeom>
        </p:spPr>
      </p:pic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FEAF7716-6CAC-4879-B1D5-7239A9331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4044" y="2427725"/>
            <a:ext cx="4377957" cy="4450315"/>
          </a:xfrm>
          <a:custGeom>
            <a:avLst/>
            <a:gdLst>
              <a:gd name="connsiteX0" fmla="*/ 2852930 w 4377957"/>
              <a:gd name="connsiteY0" fmla="*/ 0 h 4450315"/>
              <a:gd name="connsiteX1" fmla="*/ 2908292 w 4377957"/>
              <a:gd name="connsiteY1" fmla="*/ 5196 h 4450315"/>
              <a:gd name="connsiteX2" fmla="*/ 2961923 w 4377957"/>
              <a:gd name="connsiteY2" fmla="*/ 19057 h 4450315"/>
              <a:gd name="connsiteX3" fmla="*/ 3013826 w 4377957"/>
              <a:gd name="connsiteY3" fmla="*/ 39849 h 4450315"/>
              <a:gd name="connsiteX4" fmla="*/ 3067459 w 4377957"/>
              <a:gd name="connsiteY4" fmla="*/ 65835 h 4450315"/>
              <a:gd name="connsiteX5" fmla="*/ 3117633 w 4377957"/>
              <a:gd name="connsiteY5" fmla="*/ 95289 h 4450315"/>
              <a:gd name="connsiteX6" fmla="*/ 3169535 w 4377957"/>
              <a:gd name="connsiteY6" fmla="*/ 126477 h 4450315"/>
              <a:gd name="connsiteX7" fmla="*/ 3221440 w 4377957"/>
              <a:gd name="connsiteY7" fmla="*/ 154193 h 4450315"/>
              <a:gd name="connsiteX8" fmla="*/ 3273340 w 4377957"/>
              <a:gd name="connsiteY8" fmla="*/ 181912 h 4450315"/>
              <a:gd name="connsiteX9" fmla="*/ 3325243 w 4377957"/>
              <a:gd name="connsiteY9" fmla="*/ 202703 h 4450315"/>
              <a:gd name="connsiteX10" fmla="*/ 3378878 w 4377957"/>
              <a:gd name="connsiteY10" fmla="*/ 216564 h 4450315"/>
              <a:gd name="connsiteX11" fmla="*/ 3432511 w 4377957"/>
              <a:gd name="connsiteY11" fmla="*/ 223495 h 4450315"/>
              <a:gd name="connsiteX12" fmla="*/ 3489604 w 4377957"/>
              <a:gd name="connsiteY12" fmla="*/ 223495 h 4450315"/>
              <a:gd name="connsiteX13" fmla="*/ 3548428 w 4377957"/>
              <a:gd name="connsiteY13" fmla="*/ 220033 h 4450315"/>
              <a:gd name="connsiteX14" fmla="*/ 3607247 w 4377957"/>
              <a:gd name="connsiteY14" fmla="*/ 213100 h 4450315"/>
              <a:gd name="connsiteX15" fmla="*/ 3666073 w 4377957"/>
              <a:gd name="connsiteY15" fmla="*/ 204438 h 4450315"/>
              <a:gd name="connsiteX16" fmla="*/ 3724899 w 4377957"/>
              <a:gd name="connsiteY16" fmla="*/ 197507 h 4450315"/>
              <a:gd name="connsiteX17" fmla="*/ 3783720 w 4377957"/>
              <a:gd name="connsiteY17" fmla="*/ 192307 h 4450315"/>
              <a:gd name="connsiteX18" fmla="*/ 3839084 w 4377957"/>
              <a:gd name="connsiteY18" fmla="*/ 194041 h 4450315"/>
              <a:gd name="connsiteX19" fmla="*/ 3892717 w 4377957"/>
              <a:gd name="connsiteY19" fmla="*/ 200973 h 4450315"/>
              <a:gd name="connsiteX20" fmla="*/ 3944620 w 4377957"/>
              <a:gd name="connsiteY20" fmla="*/ 216564 h 4450315"/>
              <a:gd name="connsiteX21" fmla="*/ 3987873 w 4377957"/>
              <a:gd name="connsiteY21" fmla="*/ 239088 h 4450315"/>
              <a:gd name="connsiteX22" fmla="*/ 4029393 w 4377957"/>
              <a:gd name="connsiteY22" fmla="*/ 268542 h 4450315"/>
              <a:gd name="connsiteX23" fmla="*/ 4065726 w 4377957"/>
              <a:gd name="connsiteY23" fmla="*/ 303191 h 4450315"/>
              <a:gd name="connsiteX24" fmla="*/ 4102060 w 4377957"/>
              <a:gd name="connsiteY24" fmla="*/ 343038 h 4450315"/>
              <a:gd name="connsiteX25" fmla="*/ 4134931 w 4377957"/>
              <a:gd name="connsiteY25" fmla="*/ 384619 h 4450315"/>
              <a:gd name="connsiteX26" fmla="*/ 4167801 w 4377957"/>
              <a:gd name="connsiteY26" fmla="*/ 427932 h 4450315"/>
              <a:gd name="connsiteX27" fmla="*/ 4200673 w 4377957"/>
              <a:gd name="connsiteY27" fmla="*/ 471246 h 4450315"/>
              <a:gd name="connsiteX28" fmla="*/ 4233545 w 4377957"/>
              <a:gd name="connsiteY28" fmla="*/ 512829 h 4450315"/>
              <a:gd name="connsiteX29" fmla="*/ 4268148 w 4377957"/>
              <a:gd name="connsiteY29" fmla="*/ 552676 h 4450315"/>
              <a:gd name="connsiteX30" fmla="*/ 4307937 w 4377957"/>
              <a:gd name="connsiteY30" fmla="*/ 587327 h 4450315"/>
              <a:gd name="connsiteX31" fmla="*/ 4346000 w 4377957"/>
              <a:gd name="connsiteY31" fmla="*/ 618515 h 4450315"/>
              <a:gd name="connsiteX32" fmla="*/ 4377957 w 4377957"/>
              <a:gd name="connsiteY32" fmla="*/ 636433 h 4450315"/>
              <a:gd name="connsiteX33" fmla="*/ 4377957 w 4377957"/>
              <a:gd name="connsiteY33" fmla="*/ 4450315 h 4450315"/>
              <a:gd name="connsiteX34" fmla="*/ 668945 w 4377957"/>
              <a:gd name="connsiteY34" fmla="*/ 4450315 h 4450315"/>
              <a:gd name="connsiteX35" fmla="*/ 664361 w 4377957"/>
              <a:gd name="connsiteY35" fmla="*/ 4437001 h 4450315"/>
              <a:gd name="connsiteX36" fmla="*/ 643600 w 4377957"/>
              <a:gd name="connsiteY36" fmla="*/ 4390224 h 4450315"/>
              <a:gd name="connsiteX37" fmla="*/ 619377 w 4377957"/>
              <a:gd name="connsiteY37" fmla="*/ 4346912 h 4450315"/>
              <a:gd name="connsiteX38" fmla="*/ 588233 w 4377957"/>
              <a:gd name="connsiteY38" fmla="*/ 4308796 h 4450315"/>
              <a:gd name="connsiteX39" fmla="*/ 553633 w 4377957"/>
              <a:gd name="connsiteY39" fmla="*/ 4268947 h 4450315"/>
              <a:gd name="connsiteX40" fmla="*/ 513841 w 4377957"/>
              <a:gd name="connsiteY40" fmla="*/ 4234297 h 4450315"/>
              <a:gd name="connsiteX41" fmla="*/ 472315 w 4377957"/>
              <a:gd name="connsiteY41" fmla="*/ 4201379 h 4450315"/>
              <a:gd name="connsiteX42" fmla="*/ 427334 w 4377957"/>
              <a:gd name="connsiteY42" fmla="*/ 4168460 h 4450315"/>
              <a:gd name="connsiteX43" fmla="*/ 384085 w 4377957"/>
              <a:gd name="connsiteY43" fmla="*/ 4135541 h 4450315"/>
              <a:gd name="connsiteX44" fmla="*/ 342561 w 4377957"/>
              <a:gd name="connsiteY44" fmla="*/ 4102623 h 4450315"/>
              <a:gd name="connsiteX45" fmla="*/ 302772 w 4377957"/>
              <a:gd name="connsiteY45" fmla="*/ 4066242 h 4450315"/>
              <a:gd name="connsiteX46" fmla="*/ 268167 w 4377957"/>
              <a:gd name="connsiteY46" fmla="*/ 4029859 h 4450315"/>
              <a:gd name="connsiteX47" fmla="*/ 238756 w 4377957"/>
              <a:gd name="connsiteY47" fmla="*/ 3988279 h 4450315"/>
              <a:gd name="connsiteX48" fmla="*/ 216266 w 4377957"/>
              <a:gd name="connsiteY48" fmla="*/ 3944965 h 4450315"/>
              <a:gd name="connsiteX49" fmla="*/ 200693 w 4377957"/>
              <a:gd name="connsiteY49" fmla="*/ 3892992 h 4450315"/>
              <a:gd name="connsiteX50" fmla="*/ 193775 w 4377957"/>
              <a:gd name="connsiteY50" fmla="*/ 3839283 h 4450315"/>
              <a:gd name="connsiteX51" fmla="*/ 192042 w 4377957"/>
              <a:gd name="connsiteY51" fmla="*/ 3783841 h 4450315"/>
              <a:gd name="connsiteX52" fmla="*/ 197236 w 4377957"/>
              <a:gd name="connsiteY52" fmla="*/ 3724937 h 4450315"/>
              <a:gd name="connsiteX53" fmla="*/ 204155 w 4377957"/>
              <a:gd name="connsiteY53" fmla="*/ 3666029 h 4450315"/>
              <a:gd name="connsiteX54" fmla="*/ 212805 w 4377957"/>
              <a:gd name="connsiteY54" fmla="*/ 3607122 h 4450315"/>
              <a:gd name="connsiteX55" fmla="*/ 219726 w 4377957"/>
              <a:gd name="connsiteY55" fmla="*/ 3548214 h 4450315"/>
              <a:gd name="connsiteX56" fmla="*/ 223183 w 4377957"/>
              <a:gd name="connsiteY56" fmla="*/ 3489310 h 4450315"/>
              <a:gd name="connsiteX57" fmla="*/ 223183 w 4377957"/>
              <a:gd name="connsiteY57" fmla="*/ 3432137 h 4450315"/>
              <a:gd name="connsiteX58" fmla="*/ 216266 w 4377957"/>
              <a:gd name="connsiteY58" fmla="*/ 3378430 h 4450315"/>
              <a:gd name="connsiteX59" fmla="*/ 202422 w 4377957"/>
              <a:gd name="connsiteY59" fmla="*/ 3324719 h 4450315"/>
              <a:gd name="connsiteX60" fmla="*/ 181665 w 4377957"/>
              <a:gd name="connsiteY60" fmla="*/ 3274477 h 4450315"/>
              <a:gd name="connsiteX61" fmla="*/ 153981 w 4377957"/>
              <a:gd name="connsiteY61" fmla="*/ 3222502 h 4450315"/>
              <a:gd name="connsiteX62" fmla="*/ 126301 w 4377957"/>
              <a:gd name="connsiteY62" fmla="*/ 3170528 h 4450315"/>
              <a:gd name="connsiteX63" fmla="*/ 95160 w 4377957"/>
              <a:gd name="connsiteY63" fmla="*/ 3118551 h 4450315"/>
              <a:gd name="connsiteX64" fmla="*/ 65745 w 4377957"/>
              <a:gd name="connsiteY64" fmla="*/ 3068304 h 4450315"/>
              <a:gd name="connsiteX65" fmla="*/ 39794 w 4377957"/>
              <a:gd name="connsiteY65" fmla="*/ 3014600 h 4450315"/>
              <a:gd name="connsiteX66" fmla="*/ 19033 w 4377957"/>
              <a:gd name="connsiteY66" fmla="*/ 2962620 h 4450315"/>
              <a:gd name="connsiteX67" fmla="*/ 5193 w 4377957"/>
              <a:gd name="connsiteY67" fmla="*/ 2908911 h 4450315"/>
              <a:gd name="connsiteX68" fmla="*/ 0 w 4377957"/>
              <a:gd name="connsiteY68" fmla="*/ 2853472 h 4450315"/>
              <a:gd name="connsiteX69" fmla="*/ 5193 w 4377957"/>
              <a:gd name="connsiteY69" fmla="*/ 2798032 h 4450315"/>
              <a:gd name="connsiteX70" fmla="*/ 19033 w 4377957"/>
              <a:gd name="connsiteY70" fmla="*/ 2744323 h 4450315"/>
              <a:gd name="connsiteX71" fmla="*/ 39794 w 4377957"/>
              <a:gd name="connsiteY71" fmla="*/ 2692350 h 4450315"/>
              <a:gd name="connsiteX72" fmla="*/ 65745 w 4377957"/>
              <a:gd name="connsiteY72" fmla="*/ 2638641 h 4450315"/>
              <a:gd name="connsiteX73" fmla="*/ 95160 w 4377957"/>
              <a:gd name="connsiteY73" fmla="*/ 2588397 h 4450315"/>
              <a:gd name="connsiteX74" fmla="*/ 126301 w 4377957"/>
              <a:gd name="connsiteY74" fmla="*/ 2536421 h 4450315"/>
              <a:gd name="connsiteX75" fmla="*/ 153981 w 4377957"/>
              <a:gd name="connsiteY75" fmla="*/ 2484443 h 4450315"/>
              <a:gd name="connsiteX76" fmla="*/ 181665 w 4377957"/>
              <a:gd name="connsiteY76" fmla="*/ 2432468 h 4450315"/>
              <a:gd name="connsiteX77" fmla="*/ 202422 w 4377957"/>
              <a:gd name="connsiteY77" fmla="*/ 2382226 h 4450315"/>
              <a:gd name="connsiteX78" fmla="*/ 216266 w 4377957"/>
              <a:gd name="connsiteY78" fmla="*/ 2328517 h 4450315"/>
              <a:gd name="connsiteX79" fmla="*/ 223183 w 4377957"/>
              <a:gd name="connsiteY79" fmla="*/ 2274808 h 4450315"/>
              <a:gd name="connsiteX80" fmla="*/ 223183 w 4377957"/>
              <a:gd name="connsiteY80" fmla="*/ 2217635 h 4450315"/>
              <a:gd name="connsiteX81" fmla="*/ 219726 w 4377957"/>
              <a:gd name="connsiteY81" fmla="*/ 2158729 h 4450315"/>
              <a:gd name="connsiteX82" fmla="*/ 212805 w 4377957"/>
              <a:gd name="connsiteY82" fmla="*/ 2099827 h 4450315"/>
              <a:gd name="connsiteX83" fmla="*/ 204155 w 4377957"/>
              <a:gd name="connsiteY83" fmla="*/ 2040916 h 4450315"/>
              <a:gd name="connsiteX84" fmla="*/ 197236 w 4377957"/>
              <a:gd name="connsiteY84" fmla="*/ 1982010 h 4450315"/>
              <a:gd name="connsiteX85" fmla="*/ 192042 w 4377957"/>
              <a:gd name="connsiteY85" fmla="*/ 1923106 h 4450315"/>
              <a:gd name="connsiteX86" fmla="*/ 193775 w 4377957"/>
              <a:gd name="connsiteY86" fmla="*/ 1867664 h 4450315"/>
              <a:gd name="connsiteX87" fmla="*/ 200693 w 4377957"/>
              <a:gd name="connsiteY87" fmla="*/ 1813955 h 4450315"/>
              <a:gd name="connsiteX88" fmla="*/ 216266 w 4377957"/>
              <a:gd name="connsiteY88" fmla="*/ 1761980 h 4450315"/>
              <a:gd name="connsiteX89" fmla="*/ 238756 w 4377957"/>
              <a:gd name="connsiteY89" fmla="*/ 1718666 h 4450315"/>
              <a:gd name="connsiteX90" fmla="*/ 268167 w 4377957"/>
              <a:gd name="connsiteY90" fmla="*/ 1677088 h 4450315"/>
              <a:gd name="connsiteX91" fmla="*/ 302772 w 4377957"/>
              <a:gd name="connsiteY91" fmla="*/ 1640703 h 4450315"/>
              <a:gd name="connsiteX92" fmla="*/ 342561 w 4377957"/>
              <a:gd name="connsiteY92" fmla="*/ 1604320 h 4450315"/>
              <a:gd name="connsiteX93" fmla="*/ 384085 w 4377957"/>
              <a:gd name="connsiteY93" fmla="*/ 1571402 h 4450315"/>
              <a:gd name="connsiteX94" fmla="*/ 427334 w 4377957"/>
              <a:gd name="connsiteY94" fmla="*/ 1538485 h 4450315"/>
              <a:gd name="connsiteX95" fmla="*/ 472315 w 4377957"/>
              <a:gd name="connsiteY95" fmla="*/ 1505567 h 4450315"/>
              <a:gd name="connsiteX96" fmla="*/ 513841 w 4377957"/>
              <a:gd name="connsiteY96" fmla="*/ 1472646 h 4450315"/>
              <a:gd name="connsiteX97" fmla="*/ 553633 w 4377957"/>
              <a:gd name="connsiteY97" fmla="*/ 1437999 h 4450315"/>
              <a:gd name="connsiteX98" fmla="*/ 588233 w 4377957"/>
              <a:gd name="connsiteY98" fmla="*/ 1398152 h 4450315"/>
              <a:gd name="connsiteX99" fmla="*/ 619377 w 4377957"/>
              <a:gd name="connsiteY99" fmla="*/ 1360033 h 4450315"/>
              <a:gd name="connsiteX100" fmla="*/ 643600 w 4377957"/>
              <a:gd name="connsiteY100" fmla="*/ 1316720 h 4450315"/>
              <a:gd name="connsiteX101" fmla="*/ 664361 w 4377957"/>
              <a:gd name="connsiteY101" fmla="*/ 1269944 h 4450315"/>
              <a:gd name="connsiteX102" fmla="*/ 681662 w 4377957"/>
              <a:gd name="connsiteY102" fmla="*/ 1219697 h 4450315"/>
              <a:gd name="connsiteX103" fmla="*/ 697233 w 4377957"/>
              <a:gd name="connsiteY103" fmla="*/ 1167722 h 4450315"/>
              <a:gd name="connsiteX104" fmla="*/ 711073 w 4377957"/>
              <a:gd name="connsiteY104" fmla="*/ 1115749 h 4450315"/>
              <a:gd name="connsiteX105" fmla="*/ 724913 w 4377957"/>
              <a:gd name="connsiteY105" fmla="*/ 1062038 h 4450315"/>
              <a:gd name="connsiteX106" fmla="*/ 740486 w 4377957"/>
              <a:gd name="connsiteY106" fmla="*/ 1011797 h 4450315"/>
              <a:gd name="connsiteX107" fmla="*/ 757785 w 4377957"/>
              <a:gd name="connsiteY107" fmla="*/ 961551 h 4450315"/>
              <a:gd name="connsiteX108" fmla="*/ 778544 w 4377957"/>
              <a:gd name="connsiteY108" fmla="*/ 914773 h 4450315"/>
              <a:gd name="connsiteX109" fmla="*/ 804499 w 4377957"/>
              <a:gd name="connsiteY109" fmla="*/ 873193 h 4450315"/>
              <a:gd name="connsiteX110" fmla="*/ 835637 w 4377957"/>
              <a:gd name="connsiteY110" fmla="*/ 835077 h 4450315"/>
              <a:gd name="connsiteX111" fmla="*/ 873701 w 4377957"/>
              <a:gd name="connsiteY111" fmla="*/ 803891 h 4450315"/>
              <a:gd name="connsiteX112" fmla="*/ 915225 w 4377957"/>
              <a:gd name="connsiteY112" fmla="*/ 777906 h 4450315"/>
              <a:gd name="connsiteX113" fmla="*/ 961936 w 4377957"/>
              <a:gd name="connsiteY113" fmla="*/ 757113 h 4450315"/>
              <a:gd name="connsiteX114" fmla="*/ 1012107 w 4377957"/>
              <a:gd name="connsiteY114" fmla="*/ 739788 h 4450315"/>
              <a:gd name="connsiteX115" fmla="*/ 1062281 w 4377957"/>
              <a:gd name="connsiteY115" fmla="*/ 724195 h 4450315"/>
              <a:gd name="connsiteX116" fmla="*/ 1115912 w 4377957"/>
              <a:gd name="connsiteY116" fmla="*/ 710336 h 4450315"/>
              <a:gd name="connsiteX117" fmla="*/ 1167817 w 4377957"/>
              <a:gd name="connsiteY117" fmla="*/ 696474 h 4450315"/>
              <a:gd name="connsiteX118" fmla="*/ 1219721 w 4377957"/>
              <a:gd name="connsiteY118" fmla="*/ 680881 h 4450315"/>
              <a:gd name="connsiteX119" fmla="*/ 1269891 w 4377957"/>
              <a:gd name="connsiteY119" fmla="*/ 663560 h 4450315"/>
              <a:gd name="connsiteX120" fmla="*/ 1316608 w 4377957"/>
              <a:gd name="connsiteY120" fmla="*/ 642767 h 4450315"/>
              <a:gd name="connsiteX121" fmla="*/ 1359856 w 4377957"/>
              <a:gd name="connsiteY121" fmla="*/ 618515 h 4450315"/>
              <a:gd name="connsiteX122" fmla="*/ 1397919 w 4377957"/>
              <a:gd name="connsiteY122" fmla="*/ 587327 h 4450315"/>
              <a:gd name="connsiteX123" fmla="*/ 1437708 w 4377957"/>
              <a:gd name="connsiteY123" fmla="*/ 552676 h 4450315"/>
              <a:gd name="connsiteX124" fmla="*/ 1472315 w 4377957"/>
              <a:gd name="connsiteY124" fmla="*/ 512829 h 4450315"/>
              <a:gd name="connsiteX125" fmla="*/ 1505187 w 4377957"/>
              <a:gd name="connsiteY125" fmla="*/ 471246 h 4450315"/>
              <a:gd name="connsiteX126" fmla="*/ 1538055 w 4377957"/>
              <a:gd name="connsiteY126" fmla="*/ 427932 h 4450315"/>
              <a:gd name="connsiteX127" fmla="*/ 1570928 w 4377957"/>
              <a:gd name="connsiteY127" fmla="*/ 384619 h 4450315"/>
              <a:gd name="connsiteX128" fmla="*/ 1603798 w 4377957"/>
              <a:gd name="connsiteY128" fmla="*/ 343038 h 4450315"/>
              <a:gd name="connsiteX129" fmla="*/ 1640134 w 4377957"/>
              <a:gd name="connsiteY129" fmla="*/ 303191 h 4450315"/>
              <a:gd name="connsiteX130" fmla="*/ 1676466 w 4377957"/>
              <a:gd name="connsiteY130" fmla="*/ 268542 h 4450315"/>
              <a:gd name="connsiteX131" fmla="*/ 1717988 w 4377957"/>
              <a:gd name="connsiteY131" fmla="*/ 239088 h 4450315"/>
              <a:gd name="connsiteX132" fmla="*/ 1761238 w 4377957"/>
              <a:gd name="connsiteY132" fmla="*/ 216564 h 4450315"/>
              <a:gd name="connsiteX133" fmla="*/ 1813143 w 4377957"/>
              <a:gd name="connsiteY133" fmla="*/ 200973 h 4450315"/>
              <a:gd name="connsiteX134" fmla="*/ 1866776 w 4377957"/>
              <a:gd name="connsiteY134" fmla="*/ 194041 h 4450315"/>
              <a:gd name="connsiteX135" fmla="*/ 1922138 w 4377957"/>
              <a:gd name="connsiteY135" fmla="*/ 192307 h 4450315"/>
              <a:gd name="connsiteX136" fmla="*/ 1980962 w 4377957"/>
              <a:gd name="connsiteY136" fmla="*/ 197507 h 4450315"/>
              <a:gd name="connsiteX137" fmla="*/ 2039783 w 4377957"/>
              <a:gd name="connsiteY137" fmla="*/ 204438 h 4450315"/>
              <a:gd name="connsiteX138" fmla="*/ 2098609 w 4377957"/>
              <a:gd name="connsiteY138" fmla="*/ 213100 h 4450315"/>
              <a:gd name="connsiteX139" fmla="*/ 2157430 w 4377957"/>
              <a:gd name="connsiteY139" fmla="*/ 220033 h 4450315"/>
              <a:gd name="connsiteX140" fmla="*/ 2216252 w 4377957"/>
              <a:gd name="connsiteY140" fmla="*/ 223495 h 4450315"/>
              <a:gd name="connsiteX141" fmla="*/ 2273351 w 4377957"/>
              <a:gd name="connsiteY141" fmla="*/ 223495 h 4450315"/>
              <a:gd name="connsiteX142" fmla="*/ 2326980 w 4377957"/>
              <a:gd name="connsiteY142" fmla="*/ 216564 h 4450315"/>
              <a:gd name="connsiteX143" fmla="*/ 2382342 w 4377957"/>
              <a:gd name="connsiteY143" fmla="*/ 202703 h 4450315"/>
              <a:gd name="connsiteX144" fmla="*/ 2432518 w 4377957"/>
              <a:gd name="connsiteY144" fmla="*/ 181912 h 4450315"/>
              <a:gd name="connsiteX145" fmla="*/ 2484420 w 4377957"/>
              <a:gd name="connsiteY145" fmla="*/ 154193 h 4450315"/>
              <a:gd name="connsiteX146" fmla="*/ 2536321 w 4377957"/>
              <a:gd name="connsiteY146" fmla="*/ 126477 h 4450315"/>
              <a:gd name="connsiteX147" fmla="*/ 2588225 w 4377957"/>
              <a:gd name="connsiteY147" fmla="*/ 95289 h 4450315"/>
              <a:gd name="connsiteX148" fmla="*/ 2638397 w 4377957"/>
              <a:gd name="connsiteY148" fmla="*/ 65835 h 4450315"/>
              <a:gd name="connsiteX149" fmla="*/ 2692030 w 4377957"/>
              <a:gd name="connsiteY149" fmla="*/ 39849 h 4450315"/>
              <a:gd name="connsiteX150" fmla="*/ 2743935 w 4377957"/>
              <a:gd name="connsiteY150" fmla="*/ 19057 h 4450315"/>
              <a:gd name="connsiteX151" fmla="*/ 2797564 w 4377957"/>
              <a:gd name="connsiteY151" fmla="*/ 5196 h 4450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</a:cxnLst>
            <a:rect l="l" t="t" r="r" b="b"/>
            <a:pathLst>
              <a:path w="4377957" h="4450315">
                <a:moveTo>
                  <a:pt x="2852930" y="0"/>
                </a:moveTo>
                <a:lnTo>
                  <a:pt x="2908292" y="5196"/>
                </a:lnTo>
                <a:lnTo>
                  <a:pt x="2961923" y="19057"/>
                </a:lnTo>
                <a:lnTo>
                  <a:pt x="3013826" y="39849"/>
                </a:lnTo>
                <a:lnTo>
                  <a:pt x="3067459" y="65835"/>
                </a:lnTo>
                <a:lnTo>
                  <a:pt x="3117633" y="95289"/>
                </a:lnTo>
                <a:lnTo>
                  <a:pt x="3169535" y="126477"/>
                </a:lnTo>
                <a:lnTo>
                  <a:pt x="3221440" y="154193"/>
                </a:lnTo>
                <a:lnTo>
                  <a:pt x="3273340" y="181912"/>
                </a:lnTo>
                <a:lnTo>
                  <a:pt x="3325243" y="202703"/>
                </a:lnTo>
                <a:lnTo>
                  <a:pt x="3378878" y="216564"/>
                </a:lnTo>
                <a:lnTo>
                  <a:pt x="3432511" y="223495"/>
                </a:lnTo>
                <a:lnTo>
                  <a:pt x="3489604" y="223495"/>
                </a:lnTo>
                <a:lnTo>
                  <a:pt x="3548428" y="220033"/>
                </a:lnTo>
                <a:lnTo>
                  <a:pt x="3607247" y="213100"/>
                </a:lnTo>
                <a:lnTo>
                  <a:pt x="3666073" y="204438"/>
                </a:lnTo>
                <a:lnTo>
                  <a:pt x="3724899" y="197507"/>
                </a:lnTo>
                <a:lnTo>
                  <a:pt x="3783720" y="192307"/>
                </a:lnTo>
                <a:lnTo>
                  <a:pt x="3839084" y="194041"/>
                </a:lnTo>
                <a:lnTo>
                  <a:pt x="3892717" y="200973"/>
                </a:lnTo>
                <a:lnTo>
                  <a:pt x="3944620" y="216564"/>
                </a:lnTo>
                <a:lnTo>
                  <a:pt x="3987873" y="239088"/>
                </a:lnTo>
                <a:lnTo>
                  <a:pt x="4029393" y="268542"/>
                </a:lnTo>
                <a:lnTo>
                  <a:pt x="4065726" y="303191"/>
                </a:lnTo>
                <a:lnTo>
                  <a:pt x="4102060" y="343038"/>
                </a:lnTo>
                <a:lnTo>
                  <a:pt x="4134931" y="384619"/>
                </a:lnTo>
                <a:lnTo>
                  <a:pt x="4167801" y="427932"/>
                </a:lnTo>
                <a:lnTo>
                  <a:pt x="4200673" y="471246"/>
                </a:lnTo>
                <a:lnTo>
                  <a:pt x="4233545" y="512829"/>
                </a:lnTo>
                <a:lnTo>
                  <a:pt x="4268148" y="552676"/>
                </a:lnTo>
                <a:lnTo>
                  <a:pt x="4307937" y="587327"/>
                </a:lnTo>
                <a:lnTo>
                  <a:pt x="4346000" y="618515"/>
                </a:lnTo>
                <a:lnTo>
                  <a:pt x="4377957" y="636433"/>
                </a:lnTo>
                <a:lnTo>
                  <a:pt x="4377957" y="4450315"/>
                </a:lnTo>
                <a:lnTo>
                  <a:pt x="668945" y="4450315"/>
                </a:lnTo>
                <a:lnTo>
                  <a:pt x="664361" y="4437001"/>
                </a:lnTo>
                <a:lnTo>
                  <a:pt x="643600" y="4390224"/>
                </a:lnTo>
                <a:lnTo>
                  <a:pt x="619377" y="4346912"/>
                </a:lnTo>
                <a:lnTo>
                  <a:pt x="588233" y="4308796"/>
                </a:lnTo>
                <a:lnTo>
                  <a:pt x="553633" y="4268947"/>
                </a:lnTo>
                <a:lnTo>
                  <a:pt x="513841" y="4234297"/>
                </a:lnTo>
                <a:lnTo>
                  <a:pt x="472315" y="4201379"/>
                </a:lnTo>
                <a:lnTo>
                  <a:pt x="427334" y="4168460"/>
                </a:lnTo>
                <a:lnTo>
                  <a:pt x="384085" y="4135541"/>
                </a:lnTo>
                <a:lnTo>
                  <a:pt x="342561" y="4102623"/>
                </a:lnTo>
                <a:lnTo>
                  <a:pt x="302772" y="4066242"/>
                </a:lnTo>
                <a:lnTo>
                  <a:pt x="268167" y="4029859"/>
                </a:lnTo>
                <a:lnTo>
                  <a:pt x="238756" y="3988279"/>
                </a:lnTo>
                <a:lnTo>
                  <a:pt x="216266" y="3944965"/>
                </a:lnTo>
                <a:lnTo>
                  <a:pt x="200693" y="3892992"/>
                </a:lnTo>
                <a:lnTo>
                  <a:pt x="193775" y="3839283"/>
                </a:lnTo>
                <a:lnTo>
                  <a:pt x="192042" y="3783841"/>
                </a:lnTo>
                <a:lnTo>
                  <a:pt x="197236" y="3724937"/>
                </a:lnTo>
                <a:lnTo>
                  <a:pt x="204155" y="3666029"/>
                </a:lnTo>
                <a:lnTo>
                  <a:pt x="212805" y="3607122"/>
                </a:lnTo>
                <a:lnTo>
                  <a:pt x="219726" y="3548214"/>
                </a:lnTo>
                <a:lnTo>
                  <a:pt x="223183" y="3489310"/>
                </a:lnTo>
                <a:lnTo>
                  <a:pt x="223183" y="3432137"/>
                </a:lnTo>
                <a:lnTo>
                  <a:pt x="216266" y="3378430"/>
                </a:lnTo>
                <a:lnTo>
                  <a:pt x="202422" y="3324719"/>
                </a:lnTo>
                <a:lnTo>
                  <a:pt x="181665" y="3274477"/>
                </a:lnTo>
                <a:lnTo>
                  <a:pt x="153981" y="3222502"/>
                </a:lnTo>
                <a:lnTo>
                  <a:pt x="126301" y="3170528"/>
                </a:lnTo>
                <a:lnTo>
                  <a:pt x="95160" y="3118551"/>
                </a:lnTo>
                <a:lnTo>
                  <a:pt x="65745" y="3068304"/>
                </a:lnTo>
                <a:lnTo>
                  <a:pt x="39794" y="3014600"/>
                </a:lnTo>
                <a:lnTo>
                  <a:pt x="19033" y="2962620"/>
                </a:lnTo>
                <a:lnTo>
                  <a:pt x="5193" y="2908911"/>
                </a:lnTo>
                <a:lnTo>
                  <a:pt x="0" y="2853472"/>
                </a:lnTo>
                <a:lnTo>
                  <a:pt x="5193" y="2798032"/>
                </a:lnTo>
                <a:lnTo>
                  <a:pt x="19033" y="2744323"/>
                </a:lnTo>
                <a:lnTo>
                  <a:pt x="39794" y="2692350"/>
                </a:lnTo>
                <a:lnTo>
                  <a:pt x="65745" y="2638641"/>
                </a:lnTo>
                <a:lnTo>
                  <a:pt x="95160" y="2588397"/>
                </a:lnTo>
                <a:lnTo>
                  <a:pt x="126301" y="2536421"/>
                </a:lnTo>
                <a:lnTo>
                  <a:pt x="153981" y="2484443"/>
                </a:lnTo>
                <a:lnTo>
                  <a:pt x="181665" y="2432468"/>
                </a:lnTo>
                <a:lnTo>
                  <a:pt x="202422" y="2382226"/>
                </a:lnTo>
                <a:lnTo>
                  <a:pt x="216266" y="2328517"/>
                </a:lnTo>
                <a:lnTo>
                  <a:pt x="223183" y="2274808"/>
                </a:lnTo>
                <a:lnTo>
                  <a:pt x="223183" y="2217635"/>
                </a:lnTo>
                <a:lnTo>
                  <a:pt x="219726" y="2158729"/>
                </a:lnTo>
                <a:lnTo>
                  <a:pt x="212805" y="2099827"/>
                </a:lnTo>
                <a:lnTo>
                  <a:pt x="204155" y="2040916"/>
                </a:lnTo>
                <a:lnTo>
                  <a:pt x="197236" y="1982010"/>
                </a:lnTo>
                <a:lnTo>
                  <a:pt x="192042" y="1923106"/>
                </a:lnTo>
                <a:lnTo>
                  <a:pt x="193775" y="1867664"/>
                </a:lnTo>
                <a:lnTo>
                  <a:pt x="200693" y="1813955"/>
                </a:lnTo>
                <a:lnTo>
                  <a:pt x="216266" y="1761980"/>
                </a:lnTo>
                <a:lnTo>
                  <a:pt x="238756" y="1718666"/>
                </a:lnTo>
                <a:lnTo>
                  <a:pt x="268167" y="1677088"/>
                </a:lnTo>
                <a:lnTo>
                  <a:pt x="302772" y="1640703"/>
                </a:lnTo>
                <a:lnTo>
                  <a:pt x="342561" y="1604320"/>
                </a:lnTo>
                <a:lnTo>
                  <a:pt x="384085" y="1571402"/>
                </a:lnTo>
                <a:lnTo>
                  <a:pt x="427334" y="1538485"/>
                </a:lnTo>
                <a:lnTo>
                  <a:pt x="472315" y="1505567"/>
                </a:lnTo>
                <a:lnTo>
                  <a:pt x="513841" y="1472646"/>
                </a:lnTo>
                <a:lnTo>
                  <a:pt x="553633" y="1437999"/>
                </a:lnTo>
                <a:lnTo>
                  <a:pt x="588233" y="1398152"/>
                </a:lnTo>
                <a:lnTo>
                  <a:pt x="619377" y="1360033"/>
                </a:lnTo>
                <a:lnTo>
                  <a:pt x="643600" y="1316720"/>
                </a:lnTo>
                <a:lnTo>
                  <a:pt x="664361" y="1269944"/>
                </a:lnTo>
                <a:lnTo>
                  <a:pt x="681662" y="1219697"/>
                </a:lnTo>
                <a:lnTo>
                  <a:pt x="697233" y="1167722"/>
                </a:lnTo>
                <a:lnTo>
                  <a:pt x="711073" y="1115749"/>
                </a:lnTo>
                <a:lnTo>
                  <a:pt x="724913" y="1062038"/>
                </a:lnTo>
                <a:lnTo>
                  <a:pt x="740486" y="1011797"/>
                </a:lnTo>
                <a:lnTo>
                  <a:pt x="757785" y="961551"/>
                </a:lnTo>
                <a:lnTo>
                  <a:pt x="778544" y="914773"/>
                </a:lnTo>
                <a:lnTo>
                  <a:pt x="804499" y="873193"/>
                </a:lnTo>
                <a:lnTo>
                  <a:pt x="835637" y="835077"/>
                </a:lnTo>
                <a:lnTo>
                  <a:pt x="873701" y="803891"/>
                </a:lnTo>
                <a:lnTo>
                  <a:pt x="915225" y="777906"/>
                </a:lnTo>
                <a:lnTo>
                  <a:pt x="961936" y="757113"/>
                </a:lnTo>
                <a:lnTo>
                  <a:pt x="1012107" y="739788"/>
                </a:lnTo>
                <a:lnTo>
                  <a:pt x="1062281" y="724195"/>
                </a:lnTo>
                <a:lnTo>
                  <a:pt x="1115912" y="710336"/>
                </a:lnTo>
                <a:lnTo>
                  <a:pt x="1167817" y="696474"/>
                </a:lnTo>
                <a:lnTo>
                  <a:pt x="1219721" y="680881"/>
                </a:lnTo>
                <a:lnTo>
                  <a:pt x="1269891" y="663560"/>
                </a:lnTo>
                <a:lnTo>
                  <a:pt x="1316608" y="642767"/>
                </a:lnTo>
                <a:lnTo>
                  <a:pt x="1359856" y="618515"/>
                </a:lnTo>
                <a:lnTo>
                  <a:pt x="1397919" y="587327"/>
                </a:lnTo>
                <a:lnTo>
                  <a:pt x="1437708" y="552676"/>
                </a:lnTo>
                <a:lnTo>
                  <a:pt x="1472315" y="512829"/>
                </a:lnTo>
                <a:lnTo>
                  <a:pt x="1505187" y="471246"/>
                </a:lnTo>
                <a:lnTo>
                  <a:pt x="1538055" y="427932"/>
                </a:lnTo>
                <a:lnTo>
                  <a:pt x="1570928" y="384619"/>
                </a:lnTo>
                <a:lnTo>
                  <a:pt x="1603798" y="343038"/>
                </a:lnTo>
                <a:lnTo>
                  <a:pt x="1640134" y="303191"/>
                </a:lnTo>
                <a:lnTo>
                  <a:pt x="1676466" y="268542"/>
                </a:lnTo>
                <a:lnTo>
                  <a:pt x="1717988" y="239088"/>
                </a:lnTo>
                <a:lnTo>
                  <a:pt x="1761238" y="216564"/>
                </a:lnTo>
                <a:lnTo>
                  <a:pt x="1813143" y="200973"/>
                </a:lnTo>
                <a:lnTo>
                  <a:pt x="1866776" y="194041"/>
                </a:lnTo>
                <a:lnTo>
                  <a:pt x="1922138" y="192307"/>
                </a:lnTo>
                <a:lnTo>
                  <a:pt x="1980962" y="197507"/>
                </a:lnTo>
                <a:lnTo>
                  <a:pt x="2039783" y="204438"/>
                </a:lnTo>
                <a:lnTo>
                  <a:pt x="2098609" y="213100"/>
                </a:lnTo>
                <a:lnTo>
                  <a:pt x="2157430" y="220033"/>
                </a:lnTo>
                <a:lnTo>
                  <a:pt x="2216252" y="223495"/>
                </a:lnTo>
                <a:lnTo>
                  <a:pt x="2273351" y="223495"/>
                </a:lnTo>
                <a:lnTo>
                  <a:pt x="2326980" y="216564"/>
                </a:lnTo>
                <a:lnTo>
                  <a:pt x="2382342" y="202703"/>
                </a:lnTo>
                <a:lnTo>
                  <a:pt x="2432518" y="181912"/>
                </a:lnTo>
                <a:lnTo>
                  <a:pt x="2484420" y="154193"/>
                </a:lnTo>
                <a:lnTo>
                  <a:pt x="2536321" y="126477"/>
                </a:lnTo>
                <a:lnTo>
                  <a:pt x="2588225" y="95289"/>
                </a:lnTo>
                <a:lnTo>
                  <a:pt x="2638397" y="65835"/>
                </a:lnTo>
                <a:lnTo>
                  <a:pt x="2692030" y="39849"/>
                </a:lnTo>
                <a:lnTo>
                  <a:pt x="2743935" y="19057"/>
                </a:lnTo>
                <a:lnTo>
                  <a:pt x="2797564" y="519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Graphic 6" descr="Office Worker">
            <a:extLst>
              <a:ext uri="{FF2B5EF4-FFF2-40B4-BE49-F238E27FC236}">
                <a16:creationId xmlns:a16="http://schemas.microsoft.com/office/drawing/2014/main" id="{597D23EC-588D-B559-B929-1A38AB2EAD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745010" y="3505200"/>
            <a:ext cx="3141131" cy="3141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778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8">
            <a:extLst>
              <a:ext uri="{FF2B5EF4-FFF2-40B4-BE49-F238E27FC236}">
                <a16:creationId xmlns:a16="http://schemas.microsoft.com/office/drawing/2014/main" id="{1B0A7D14-7B67-4022-A8BE-1CCD4A0F1B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509465-984C-4E79-132B-E6575C4FED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</p:spPr>
        <p:txBody>
          <a:bodyPr anchor="ctr">
            <a:normAutofit/>
          </a:bodyPr>
          <a:lstStyle/>
          <a:p>
            <a:pPr algn="ctr"/>
            <a:r>
              <a:rPr lang="en-US"/>
              <a:t>Table of Contents </a:t>
            </a:r>
            <a:endParaRPr lang="en-US" dirty="0"/>
          </a:p>
        </p:txBody>
      </p:sp>
      <p:sp>
        <p:nvSpPr>
          <p:cNvPr id="38" name="Freeform 6">
            <a:extLst>
              <a:ext uri="{FF2B5EF4-FFF2-40B4-BE49-F238E27FC236}">
                <a16:creationId xmlns:a16="http://schemas.microsoft.com/office/drawing/2014/main" id="{AB09A9E8-BF27-4613-A775-071F08208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39" name="Rectangle 12">
            <a:extLst>
              <a:ext uri="{FF2B5EF4-FFF2-40B4-BE49-F238E27FC236}">
                <a16:creationId xmlns:a16="http://schemas.microsoft.com/office/drawing/2014/main" id="{C3AFE299-6F79-44AF-9A77-2DC2DC1F84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18" name="Content Placeholder 2">
            <a:extLst>
              <a:ext uri="{FF2B5EF4-FFF2-40B4-BE49-F238E27FC236}">
                <a16:creationId xmlns:a16="http://schemas.microsoft.com/office/drawing/2014/main" id="{12FA59F0-2881-7391-5372-40A16434A2E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19204275"/>
              </p:ext>
            </p:extLst>
          </p:nvPr>
        </p:nvGraphicFramePr>
        <p:xfrm>
          <a:off x="1250950" y="2286000"/>
          <a:ext cx="10179050" cy="3594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674810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3">
            <a:extLst>
              <a:ext uri="{FF2B5EF4-FFF2-40B4-BE49-F238E27FC236}">
                <a16:creationId xmlns:a16="http://schemas.microsoft.com/office/drawing/2014/main" id="{93B3D315-2706-4149-873C-331EDFAFEF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1219200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5">
            <a:extLst>
              <a:ext uri="{FF2B5EF4-FFF2-40B4-BE49-F238E27FC236}">
                <a16:creationId xmlns:a16="http://schemas.microsoft.com/office/drawing/2014/main" id="{8D04E398-086D-467C-B390-9F9079FA7A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669F211D-F9D8-6662-71EB-40C19E1DC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285" y="1217860"/>
            <a:ext cx="5649458" cy="4951544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Established after the lockdown 2021 with simply one aim: to produce and deliver high quality traditional organic yogurt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Our product is unique for the UK market regarding the special bacteria that we use in the yogurt, which is called: </a:t>
            </a:r>
            <a:r>
              <a:rPr lang="en-US" sz="24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Bacillicus</a:t>
            </a: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Bulgaricus, that makes it natural pro biotic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Product with potential endless benefits 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Small scale yogurt company growing on the Dorset Market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Currently staff of 5 </a:t>
            </a:r>
          </a:p>
          <a:p>
            <a:pPr>
              <a:lnSpc>
                <a:spcPct val="100000"/>
              </a:lnSpc>
            </a:pP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Sourcing our raw milk from Jersey cow breed only</a:t>
            </a:r>
          </a:p>
        </p:txBody>
      </p:sp>
      <p:sp>
        <p:nvSpPr>
          <p:cNvPr id="38" name="Freeform 6">
            <a:extLst>
              <a:ext uri="{FF2B5EF4-FFF2-40B4-BE49-F238E27FC236}">
                <a16:creationId xmlns:a16="http://schemas.microsoft.com/office/drawing/2014/main" id="{20E344BB-E23E-4198-B2C7-8E752C6A95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390140" y="61344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D7A7E11-A4E5-FAEA-0F26-7A77E622E939}"/>
              </a:ext>
            </a:extLst>
          </p:cNvPr>
          <p:cNvSpPr txBox="1"/>
          <p:nvPr/>
        </p:nvSpPr>
        <p:spPr>
          <a:xfrm>
            <a:off x="3050275" y="0"/>
            <a:ext cx="54386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Gill Sans" panose="020B0502020104020203" pitchFamily="34" charset="-79"/>
              </a:rPr>
              <a:t>INTRODUCTION</a:t>
            </a:r>
          </a:p>
        </p:txBody>
      </p:sp>
      <p:pic>
        <p:nvPicPr>
          <p:cNvPr id="11" name="Picture 10" descr="Bournemouth Yogurt">
            <a:extLst>
              <a:ext uri="{FF2B5EF4-FFF2-40B4-BE49-F238E27FC236}">
                <a16:creationId xmlns:a16="http://schemas.microsoft.com/office/drawing/2014/main" id="{65FDB65F-671F-7B19-E470-B21C68A8AE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01922" y="1753855"/>
            <a:ext cx="4212009" cy="294840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278822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9">
            <a:extLst>
              <a:ext uri="{FF2B5EF4-FFF2-40B4-BE49-F238E27FC236}">
                <a16:creationId xmlns:a16="http://schemas.microsoft.com/office/drawing/2014/main" id="{1B0A7D14-7B67-4022-A8BE-1CCD4A0F1B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E437C9-BAFC-EE84-70E6-BCD791C7AA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</p:spPr>
        <p:txBody>
          <a:bodyPr anchor="ctr">
            <a:noAutofit/>
          </a:bodyPr>
          <a:lstStyle/>
          <a:p>
            <a:pPr algn="ctr"/>
            <a:r>
              <a:rPr lang="en-US" sz="3200" dirty="0">
                <a:latin typeface="Gill Sans Ultra Bold" panose="020B0A02020104020203" pitchFamily="34" charset="77"/>
              </a:rPr>
              <a:t>Key Expectations for me as HR officer in Trade Planet</a:t>
            </a:r>
          </a:p>
        </p:txBody>
      </p:sp>
      <p:sp>
        <p:nvSpPr>
          <p:cNvPr id="8" name="Freeform 6">
            <a:extLst>
              <a:ext uri="{FF2B5EF4-FFF2-40B4-BE49-F238E27FC236}">
                <a16:creationId xmlns:a16="http://schemas.microsoft.com/office/drawing/2014/main" id="{AB09A9E8-BF27-4613-A775-071F08208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9" name="Rectangle 13">
            <a:extLst>
              <a:ext uri="{FF2B5EF4-FFF2-40B4-BE49-F238E27FC236}">
                <a16:creationId xmlns:a16="http://schemas.microsoft.com/office/drawing/2014/main" id="{C3AFE299-6F79-44AF-9A77-2DC2DC1F84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F2C7FF9-D773-D663-6069-061ACCA7DC4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5572642"/>
              </p:ext>
            </p:extLst>
          </p:nvPr>
        </p:nvGraphicFramePr>
        <p:xfrm>
          <a:off x="1250950" y="2286000"/>
          <a:ext cx="10179050" cy="3594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101667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4" name="Rectangle 43">
            <a:extLst>
              <a:ext uri="{FF2B5EF4-FFF2-40B4-BE49-F238E27FC236}">
                <a16:creationId xmlns:a16="http://schemas.microsoft.com/office/drawing/2014/main" id="{374BD3A9-25D1-4691-BE05-149182EC4C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46" name="Freeform 10">
            <a:extLst>
              <a:ext uri="{FF2B5EF4-FFF2-40B4-BE49-F238E27FC236}">
                <a16:creationId xmlns:a16="http://schemas.microsoft.com/office/drawing/2014/main" id="{8D49CF1A-01DD-4115-A6BB-CFA8F70453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7569200" cy="6858000"/>
          </a:xfrm>
          <a:custGeom>
            <a:avLst/>
            <a:gdLst>
              <a:gd name="connsiteX0" fmla="*/ 0 w 7569200"/>
              <a:gd name="connsiteY0" fmla="*/ 0 h 6858000"/>
              <a:gd name="connsiteX1" fmla="*/ 7389812 w 7569200"/>
              <a:gd name="connsiteY1" fmla="*/ 0 h 6858000"/>
              <a:gd name="connsiteX2" fmla="*/ 7394575 w 7569200"/>
              <a:gd name="connsiteY2" fmla="*/ 66675 h 6858000"/>
              <a:gd name="connsiteX3" fmla="*/ 7402512 w 7569200"/>
              <a:gd name="connsiteY3" fmla="*/ 122237 h 6858000"/>
              <a:gd name="connsiteX4" fmla="*/ 7412037 w 7569200"/>
              <a:gd name="connsiteY4" fmla="*/ 174625 h 6858000"/>
              <a:gd name="connsiteX5" fmla="*/ 7427912 w 7569200"/>
              <a:gd name="connsiteY5" fmla="*/ 217487 h 6858000"/>
              <a:gd name="connsiteX6" fmla="*/ 7443787 w 7569200"/>
              <a:gd name="connsiteY6" fmla="*/ 260350 h 6858000"/>
              <a:gd name="connsiteX7" fmla="*/ 7462837 w 7569200"/>
              <a:gd name="connsiteY7" fmla="*/ 296862 h 6858000"/>
              <a:gd name="connsiteX8" fmla="*/ 7481887 w 7569200"/>
              <a:gd name="connsiteY8" fmla="*/ 334962 h 6858000"/>
              <a:gd name="connsiteX9" fmla="*/ 7499350 w 7569200"/>
              <a:gd name="connsiteY9" fmla="*/ 369887 h 6858000"/>
              <a:gd name="connsiteX10" fmla="*/ 7516812 w 7569200"/>
              <a:gd name="connsiteY10" fmla="*/ 409575 h 6858000"/>
              <a:gd name="connsiteX11" fmla="*/ 7532687 w 7569200"/>
              <a:gd name="connsiteY11" fmla="*/ 450850 h 6858000"/>
              <a:gd name="connsiteX12" fmla="*/ 7546975 w 7569200"/>
              <a:gd name="connsiteY12" fmla="*/ 496887 h 6858000"/>
              <a:gd name="connsiteX13" fmla="*/ 7558087 w 7569200"/>
              <a:gd name="connsiteY13" fmla="*/ 546100 h 6858000"/>
              <a:gd name="connsiteX14" fmla="*/ 7566025 w 7569200"/>
              <a:gd name="connsiteY14" fmla="*/ 606425 h 6858000"/>
              <a:gd name="connsiteX15" fmla="*/ 7569200 w 7569200"/>
              <a:gd name="connsiteY15" fmla="*/ 673100 h 6858000"/>
              <a:gd name="connsiteX16" fmla="*/ 7566025 w 7569200"/>
              <a:gd name="connsiteY16" fmla="*/ 744537 h 6858000"/>
              <a:gd name="connsiteX17" fmla="*/ 7558087 w 7569200"/>
              <a:gd name="connsiteY17" fmla="*/ 801687 h 6858000"/>
              <a:gd name="connsiteX18" fmla="*/ 7546975 w 7569200"/>
              <a:gd name="connsiteY18" fmla="*/ 854075 h 6858000"/>
              <a:gd name="connsiteX19" fmla="*/ 7532687 w 7569200"/>
              <a:gd name="connsiteY19" fmla="*/ 901700 h 6858000"/>
              <a:gd name="connsiteX20" fmla="*/ 7516812 w 7569200"/>
              <a:gd name="connsiteY20" fmla="*/ 942975 h 6858000"/>
              <a:gd name="connsiteX21" fmla="*/ 7497762 w 7569200"/>
              <a:gd name="connsiteY21" fmla="*/ 981075 h 6858000"/>
              <a:gd name="connsiteX22" fmla="*/ 7478712 w 7569200"/>
              <a:gd name="connsiteY22" fmla="*/ 1017587 h 6858000"/>
              <a:gd name="connsiteX23" fmla="*/ 7459662 w 7569200"/>
              <a:gd name="connsiteY23" fmla="*/ 1055687 h 6858000"/>
              <a:gd name="connsiteX24" fmla="*/ 7442200 w 7569200"/>
              <a:gd name="connsiteY24" fmla="*/ 1095375 h 6858000"/>
              <a:gd name="connsiteX25" fmla="*/ 7424737 w 7569200"/>
              <a:gd name="connsiteY25" fmla="*/ 1136650 h 6858000"/>
              <a:gd name="connsiteX26" fmla="*/ 7410450 w 7569200"/>
              <a:gd name="connsiteY26" fmla="*/ 1182687 h 6858000"/>
              <a:gd name="connsiteX27" fmla="*/ 7400925 w 7569200"/>
              <a:gd name="connsiteY27" fmla="*/ 1235075 h 6858000"/>
              <a:gd name="connsiteX28" fmla="*/ 7391400 w 7569200"/>
              <a:gd name="connsiteY28" fmla="*/ 1295400 h 6858000"/>
              <a:gd name="connsiteX29" fmla="*/ 7389812 w 7569200"/>
              <a:gd name="connsiteY29" fmla="*/ 1363662 h 6858000"/>
              <a:gd name="connsiteX30" fmla="*/ 7391400 w 7569200"/>
              <a:gd name="connsiteY30" fmla="*/ 1431925 h 6858000"/>
              <a:gd name="connsiteX31" fmla="*/ 7400925 w 7569200"/>
              <a:gd name="connsiteY31" fmla="*/ 1492250 h 6858000"/>
              <a:gd name="connsiteX32" fmla="*/ 7410450 w 7569200"/>
              <a:gd name="connsiteY32" fmla="*/ 1544637 h 6858000"/>
              <a:gd name="connsiteX33" fmla="*/ 7424737 w 7569200"/>
              <a:gd name="connsiteY33" fmla="*/ 1589087 h 6858000"/>
              <a:gd name="connsiteX34" fmla="*/ 7442200 w 7569200"/>
              <a:gd name="connsiteY34" fmla="*/ 1631950 h 6858000"/>
              <a:gd name="connsiteX35" fmla="*/ 7459662 w 7569200"/>
              <a:gd name="connsiteY35" fmla="*/ 1671637 h 6858000"/>
              <a:gd name="connsiteX36" fmla="*/ 7478712 w 7569200"/>
              <a:gd name="connsiteY36" fmla="*/ 1708150 h 6858000"/>
              <a:gd name="connsiteX37" fmla="*/ 7497762 w 7569200"/>
              <a:gd name="connsiteY37" fmla="*/ 1743075 h 6858000"/>
              <a:gd name="connsiteX38" fmla="*/ 7516812 w 7569200"/>
              <a:gd name="connsiteY38" fmla="*/ 1782762 h 6858000"/>
              <a:gd name="connsiteX39" fmla="*/ 7532687 w 7569200"/>
              <a:gd name="connsiteY39" fmla="*/ 1824037 h 6858000"/>
              <a:gd name="connsiteX40" fmla="*/ 7546975 w 7569200"/>
              <a:gd name="connsiteY40" fmla="*/ 1870075 h 6858000"/>
              <a:gd name="connsiteX41" fmla="*/ 7558087 w 7569200"/>
              <a:gd name="connsiteY41" fmla="*/ 1922462 h 6858000"/>
              <a:gd name="connsiteX42" fmla="*/ 7566025 w 7569200"/>
              <a:gd name="connsiteY42" fmla="*/ 1982787 h 6858000"/>
              <a:gd name="connsiteX43" fmla="*/ 7569200 w 7569200"/>
              <a:gd name="connsiteY43" fmla="*/ 2051050 h 6858000"/>
              <a:gd name="connsiteX44" fmla="*/ 7566025 w 7569200"/>
              <a:gd name="connsiteY44" fmla="*/ 2119312 h 6858000"/>
              <a:gd name="connsiteX45" fmla="*/ 7558087 w 7569200"/>
              <a:gd name="connsiteY45" fmla="*/ 2179637 h 6858000"/>
              <a:gd name="connsiteX46" fmla="*/ 7546975 w 7569200"/>
              <a:gd name="connsiteY46" fmla="*/ 2232025 h 6858000"/>
              <a:gd name="connsiteX47" fmla="*/ 7532687 w 7569200"/>
              <a:gd name="connsiteY47" fmla="*/ 2278062 h 6858000"/>
              <a:gd name="connsiteX48" fmla="*/ 7516812 w 7569200"/>
              <a:gd name="connsiteY48" fmla="*/ 2319337 h 6858000"/>
              <a:gd name="connsiteX49" fmla="*/ 7497762 w 7569200"/>
              <a:gd name="connsiteY49" fmla="*/ 2359025 h 6858000"/>
              <a:gd name="connsiteX50" fmla="*/ 7478712 w 7569200"/>
              <a:gd name="connsiteY50" fmla="*/ 2395537 h 6858000"/>
              <a:gd name="connsiteX51" fmla="*/ 7459662 w 7569200"/>
              <a:gd name="connsiteY51" fmla="*/ 2433637 h 6858000"/>
              <a:gd name="connsiteX52" fmla="*/ 7442200 w 7569200"/>
              <a:gd name="connsiteY52" fmla="*/ 2471737 h 6858000"/>
              <a:gd name="connsiteX53" fmla="*/ 7424737 w 7569200"/>
              <a:gd name="connsiteY53" fmla="*/ 2513012 h 6858000"/>
              <a:gd name="connsiteX54" fmla="*/ 7410450 w 7569200"/>
              <a:gd name="connsiteY54" fmla="*/ 2560637 h 6858000"/>
              <a:gd name="connsiteX55" fmla="*/ 7400925 w 7569200"/>
              <a:gd name="connsiteY55" fmla="*/ 2613025 h 6858000"/>
              <a:gd name="connsiteX56" fmla="*/ 7391400 w 7569200"/>
              <a:gd name="connsiteY56" fmla="*/ 2671762 h 6858000"/>
              <a:gd name="connsiteX57" fmla="*/ 7389812 w 7569200"/>
              <a:gd name="connsiteY57" fmla="*/ 2741612 h 6858000"/>
              <a:gd name="connsiteX58" fmla="*/ 7391400 w 7569200"/>
              <a:gd name="connsiteY58" fmla="*/ 2809875 h 6858000"/>
              <a:gd name="connsiteX59" fmla="*/ 7400925 w 7569200"/>
              <a:gd name="connsiteY59" fmla="*/ 2868612 h 6858000"/>
              <a:gd name="connsiteX60" fmla="*/ 7410450 w 7569200"/>
              <a:gd name="connsiteY60" fmla="*/ 2922587 h 6858000"/>
              <a:gd name="connsiteX61" fmla="*/ 7424737 w 7569200"/>
              <a:gd name="connsiteY61" fmla="*/ 2967037 h 6858000"/>
              <a:gd name="connsiteX62" fmla="*/ 7442200 w 7569200"/>
              <a:gd name="connsiteY62" fmla="*/ 3009900 h 6858000"/>
              <a:gd name="connsiteX63" fmla="*/ 7459662 w 7569200"/>
              <a:gd name="connsiteY63" fmla="*/ 3046412 h 6858000"/>
              <a:gd name="connsiteX64" fmla="*/ 7478712 w 7569200"/>
              <a:gd name="connsiteY64" fmla="*/ 3084512 h 6858000"/>
              <a:gd name="connsiteX65" fmla="*/ 7497762 w 7569200"/>
              <a:gd name="connsiteY65" fmla="*/ 3121025 h 6858000"/>
              <a:gd name="connsiteX66" fmla="*/ 7516812 w 7569200"/>
              <a:gd name="connsiteY66" fmla="*/ 3160712 h 6858000"/>
              <a:gd name="connsiteX67" fmla="*/ 7532687 w 7569200"/>
              <a:gd name="connsiteY67" fmla="*/ 3201987 h 6858000"/>
              <a:gd name="connsiteX68" fmla="*/ 7546975 w 7569200"/>
              <a:gd name="connsiteY68" fmla="*/ 3248025 h 6858000"/>
              <a:gd name="connsiteX69" fmla="*/ 7558087 w 7569200"/>
              <a:gd name="connsiteY69" fmla="*/ 3300412 h 6858000"/>
              <a:gd name="connsiteX70" fmla="*/ 7566025 w 7569200"/>
              <a:gd name="connsiteY70" fmla="*/ 3360737 h 6858000"/>
              <a:gd name="connsiteX71" fmla="*/ 7569200 w 7569200"/>
              <a:gd name="connsiteY71" fmla="*/ 3427412 h 6858000"/>
              <a:gd name="connsiteX72" fmla="*/ 7566025 w 7569200"/>
              <a:gd name="connsiteY72" fmla="*/ 3497262 h 6858000"/>
              <a:gd name="connsiteX73" fmla="*/ 7558087 w 7569200"/>
              <a:gd name="connsiteY73" fmla="*/ 3557587 h 6858000"/>
              <a:gd name="connsiteX74" fmla="*/ 7546975 w 7569200"/>
              <a:gd name="connsiteY74" fmla="*/ 3609975 h 6858000"/>
              <a:gd name="connsiteX75" fmla="*/ 7532687 w 7569200"/>
              <a:gd name="connsiteY75" fmla="*/ 3656012 h 6858000"/>
              <a:gd name="connsiteX76" fmla="*/ 7516812 w 7569200"/>
              <a:gd name="connsiteY76" fmla="*/ 3697287 h 6858000"/>
              <a:gd name="connsiteX77" fmla="*/ 7497762 w 7569200"/>
              <a:gd name="connsiteY77" fmla="*/ 3736975 h 6858000"/>
              <a:gd name="connsiteX78" fmla="*/ 7459662 w 7569200"/>
              <a:gd name="connsiteY78" fmla="*/ 3811587 h 6858000"/>
              <a:gd name="connsiteX79" fmla="*/ 7442200 w 7569200"/>
              <a:gd name="connsiteY79" fmla="*/ 3848100 h 6858000"/>
              <a:gd name="connsiteX80" fmla="*/ 7424737 w 7569200"/>
              <a:gd name="connsiteY80" fmla="*/ 3890962 h 6858000"/>
              <a:gd name="connsiteX81" fmla="*/ 7410450 w 7569200"/>
              <a:gd name="connsiteY81" fmla="*/ 3935412 h 6858000"/>
              <a:gd name="connsiteX82" fmla="*/ 7400925 w 7569200"/>
              <a:gd name="connsiteY82" fmla="*/ 3987800 h 6858000"/>
              <a:gd name="connsiteX83" fmla="*/ 7391400 w 7569200"/>
              <a:gd name="connsiteY83" fmla="*/ 4048125 h 6858000"/>
              <a:gd name="connsiteX84" fmla="*/ 7389812 w 7569200"/>
              <a:gd name="connsiteY84" fmla="*/ 4116387 h 6858000"/>
              <a:gd name="connsiteX85" fmla="*/ 7391400 w 7569200"/>
              <a:gd name="connsiteY85" fmla="*/ 4186237 h 6858000"/>
              <a:gd name="connsiteX86" fmla="*/ 7400925 w 7569200"/>
              <a:gd name="connsiteY86" fmla="*/ 4244975 h 6858000"/>
              <a:gd name="connsiteX87" fmla="*/ 7410450 w 7569200"/>
              <a:gd name="connsiteY87" fmla="*/ 4297362 h 6858000"/>
              <a:gd name="connsiteX88" fmla="*/ 7424737 w 7569200"/>
              <a:gd name="connsiteY88" fmla="*/ 4343400 h 6858000"/>
              <a:gd name="connsiteX89" fmla="*/ 7442200 w 7569200"/>
              <a:gd name="connsiteY89" fmla="*/ 4386262 h 6858000"/>
              <a:gd name="connsiteX90" fmla="*/ 7459662 w 7569200"/>
              <a:gd name="connsiteY90" fmla="*/ 4424362 h 6858000"/>
              <a:gd name="connsiteX91" fmla="*/ 7497762 w 7569200"/>
              <a:gd name="connsiteY91" fmla="*/ 4498975 h 6858000"/>
              <a:gd name="connsiteX92" fmla="*/ 7516812 w 7569200"/>
              <a:gd name="connsiteY92" fmla="*/ 4537075 h 6858000"/>
              <a:gd name="connsiteX93" fmla="*/ 7532687 w 7569200"/>
              <a:gd name="connsiteY93" fmla="*/ 4579937 h 6858000"/>
              <a:gd name="connsiteX94" fmla="*/ 7546975 w 7569200"/>
              <a:gd name="connsiteY94" fmla="*/ 4625975 h 6858000"/>
              <a:gd name="connsiteX95" fmla="*/ 7558087 w 7569200"/>
              <a:gd name="connsiteY95" fmla="*/ 4678362 h 6858000"/>
              <a:gd name="connsiteX96" fmla="*/ 7566025 w 7569200"/>
              <a:gd name="connsiteY96" fmla="*/ 4738687 h 6858000"/>
              <a:gd name="connsiteX97" fmla="*/ 7569200 w 7569200"/>
              <a:gd name="connsiteY97" fmla="*/ 4806950 h 6858000"/>
              <a:gd name="connsiteX98" fmla="*/ 7566025 w 7569200"/>
              <a:gd name="connsiteY98" fmla="*/ 4875212 h 6858000"/>
              <a:gd name="connsiteX99" fmla="*/ 7558087 w 7569200"/>
              <a:gd name="connsiteY99" fmla="*/ 4935537 h 6858000"/>
              <a:gd name="connsiteX100" fmla="*/ 7546975 w 7569200"/>
              <a:gd name="connsiteY100" fmla="*/ 4987925 h 6858000"/>
              <a:gd name="connsiteX101" fmla="*/ 7532687 w 7569200"/>
              <a:gd name="connsiteY101" fmla="*/ 5033962 h 6858000"/>
              <a:gd name="connsiteX102" fmla="*/ 7516812 w 7569200"/>
              <a:gd name="connsiteY102" fmla="*/ 5075237 h 6858000"/>
              <a:gd name="connsiteX103" fmla="*/ 7497762 w 7569200"/>
              <a:gd name="connsiteY103" fmla="*/ 5114925 h 6858000"/>
              <a:gd name="connsiteX104" fmla="*/ 7478712 w 7569200"/>
              <a:gd name="connsiteY104" fmla="*/ 5149850 h 6858000"/>
              <a:gd name="connsiteX105" fmla="*/ 7459662 w 7569200"/>
              <a:gd name="connsiteY105" fmla="*/ 5186362 h 6858000"/>
              <a:gd name="connsiteX106" fmla="*/ 7442200 w 7569200"/>
              <a:gd name="connsiteY106" fmla="*/ 5226050 h 6858000"/>
              <a:gd name="connsiteX107" fmla="*/ 7424737 w 7569200"/>
              <a:gd name="connsiteY107" fmla="*/ 5268912 h 6858000"/>
              <a:gd name="connsiteX108" fmla="*/ 7410450 w 7569200"/>
              <a:gd name="connsiteY108" fmla="*/ 5313362 h 6858000"/>
              <a:gd name="connsiteX109" fmla="*/ 7400925 w 7569200"/>
              <a:gd name="connsiteY109" fmla="*/ 5365750 h 6858000"/>
              <a:gd name="connsiteX110" fmla="*/ 7391400 w 7569200"/>
              <a:gd name="connsiteY110" fmla="*/ 5426075 h 6858000"/>
              <a:gd name="connsiteX111" fmla="*/ 7389812 w 7569200"/>
              <a:gd name="connsiteY111" fmla="*/ 5494337 h 6858000"/>
              <a:gd name="connsiteX112" fmla="*/ 7391400 w 7569200"/>
              <a:gd name="connsiteY112" fmla="*/ 5562600 h 6858000"/>
              <a:gd name="connsiteX113" fmla="*/ 7400925 w 7569200"/>
              <a:gd name="connsiteY113" fmla="*/ 5622925 h 6858000"/>
              <a:gd name="connsiteX114" fmla="*/ 7410450 w 7569200"/>
              <a:gd name="connsiteY114" fmla="*/ 5675312 h 6858000"/>
              <a:gd name="connsiteX115" fmla="*/ 7424737 w 7569200"/>
              <a:gd name="connsiteY115" fmla="*/ 5721350 h 6858000"/>
              <a:gd name="connsiteX116" fmla="*/ 7442200 w 7569200"/>
              <a:gd name="connsiteY116" fmla="*/ 5762625 h 6858000"/>
              <a:gd name="connsiteX117" fmla="*/ 7459662 w 7569200"/>
              <a:gd name="connsiteY117" fmla="*/ 5802312 h 6858000"/>
              <a:gd name="connsiteX118" fmla="*/ 7478712 w 7569200"/>
              <a:gd name="connsiteY118" fmla="*/ 5840412 h 6858000"/>
              <a:gd name="connsiteX119" fmla="*/ 7497762 w 7569200"/>
              <a:gd name="connsiteY119" fmla="*/ 5876925 h 6858000"/>
              <a:gd name="connsiteX120" fmla="*/ 7516812 w 7569200"/>
              <a:gd name="connsiteY120" fmla="*/ 5915025 h 6858000"/>
              <a:gd name="connsiteX121" fmla="*/ 7532687 w 7569200"/>
              <a:gd name="connsiteY121" fmla="*/ 5956300 h 6858000"/>
              <a:gd name="connsiteX122" fmla="*/ 7546975 w 7569200"/>
              <a:gd name="connsiteY122" fmla="*/ 6003925 h 6858000"/>
              <a:gd name="connsiteX123" fmla="*/ 7558087 w 7569200"/>
              <a:gd name="connsiteY123" fmla="*/ 6056312 h 6858000"/>
              <a:gd name="connsiteX124" fmla="*/ 7566025 w 7569200"/>
              <a:gd name="connsiteY124" fmla="*/ 6113462 h 6858000"/>
              <a:gd name="connsiteX125" fmla="*/ 7569200 w 7569200"/>
              <a:gd name="connsiteY125" fmla="*/ 6183312 h 6858000"/>
              <a:gd name="connsiteX126" fmla="*/ 7566025 w 7569200"/>
              <a:gd name="connsiteY126" fmla="*/ 6251575 h 6858000"/>
              <a:gd name="connsiteX127" fmla="*/ 7558087 w 7569200"/>
              <a:gd name="connsiteY127" fmla="*/ 6311900 h 6858000"/>
              <a:gd name="connsiteX128" fmla="*/ 7546975 w 7569200"/>
              <a:gd name="connsiteY128" fmla="*/ 6361112 h 6858000"/>
              <a:gd name="connsiteX129" fmla="*/ 7532687 w 7569200"/>
              <a:gd name="connsiteY129" fmla="*/ 6407150 h 6858000"/>
              <a:gd name="connsiteX130" fmla="*/ 7516812 w 7569200"/>
              <a:gd name="connsiteY130" fmla="*/ 6448425 h 6858000"/>
              <a:gd name="connsiteX131" fmla="*/ 7499350 w 7569200"/>
              <a:gd name="connsiteY131" fmla="*/ 6488112 h 6858000"/>
              <a:gd name="connsiteX132" fmla="*/ 7481887 w 7569200"/>
              <a:gd name="connsiteY132" fmla="*/ 6523037 h 6858000"/>
              <a:gd name="connsiteX133" fmla="*/ 7462837 w 7569200"/>
              <a:gd name="connsiteY133" fmla="*/ 6561137 h 6858000"/>
              <a:gd name="connsiteX134" fmla="*/ 7443787 w 7569200"/>
              <a:gd name="connsiteY134" fmla="*/ 6597650 h 6858000"/>
              <a:gd name="connsiteX135" fmla="*/ 7427912 w 7569200"/>
              <a:gd name="connsiteY135" fmla="*/ 6640512 h 6858000"/>
              <a:gd name="connsiteX136" fmla="*/ 7412037 w 7569200"/>
              <a:gd name="connsiteY136" fmla="*/ 6683375 h 6858000"/>
              <a:gd name="connsiteX137" fmla="*/ 7402512 w 7569200"/>
              <a:gd name="connsiteY137" fmla="*/ 6735762 h 6858000"/>
              <a:gd name="connsiteX138" fmla="*/ 7394575 w 7569200"/>
              <a:gd name="connsiteY138" fmla="*/ 6791325 h 6858000"/>
              <a:gd name="connsiteX139" fmla="*/ 7389812 w 7569200"/>
              <a:gd name="connsiteY139" fmla="*/ 6858000 h 6858000"/>
              <a:gd name="connsiteX140" fmla="*/ 0 w 7569200"/>
              <a:gd name="connsiteY140" fmla="*/ 6858000 h 6858000"/>
              <a:gd name="connsiteX141" fmla="*/ 0 w 7569200"/>
              <a:gd name="connsiteY14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7569200" h="6858000">
                <a:moveTo>
                  <a:pt x="0" y="0"/>
                </a:moveTo>
                <a:lnTo>
                  <a:pt x="7389812" y="0"/>
                </a:lnTo>
                <a:lnTo>
                  <a:pt x="7394575" y="66675"/>
                </a:lnTo>
                <a:lnTo>
                  <a:pt x="7402512" y="122237"/>
                </a:lnTo>
                <a:lnTo>
                  <a:pt x="7412037" y="174625"/>
                </a:lnTo>
                <a:lnTo>
                  <a:pt x="7427912" y="217487"/>
                </a:lnTo>
                <a:lnTo>
                  <a:pt x="7443787" y="260350"/>
                </a:lnTo>
                <a:lnTo>
                  <a:pt x="7462837" y="296862"/>
                </a:lnTo>
                <a:lnTo>
                  <a:pt x="7481887" y="334962"/>
                </a:lnTo>
                <a:lnTo>
                  <a:pt x="7499350" y="369887"/>
                </a:lnTo>
                <a:lnTo>
                  <a:pt x="7516812" y="409575"/>
                </a:lnTo>
                <a:lnTo>
                  <a:pt x="7532687" y="450850"/>
                </a:lnTo>
                <a:lnTo>
                  <a:pt x="7546975" y="496887"/>
                </a:lnTo>
                <a:lnTo>
                  <a:pt x="7558087" y="546100"/>
                </a:lnTo>
                <a:lnTo>
                  <a:pt x="7566025" y="606425"/>
                </a:lnTo>
                <a:lnTo>
                  <a:pt x="7569200" y="673100"/>
                </a:lnTo>
                <a:lnTo>
                  <a:pt x="7566025" y="744537"/>
                </a:lnTo>
                <a:lnTo>
                  <a:pt x="7558087" y="801687"/>
                </a:lnTo>
                <a:lnTo>
                  <a:pt x="7546975" y="854075"/>
                </a:lnTo>
                <a:lnTo>
                  <a:pt x="7532687" y="901700"/>
                </a:lnTo>
                <a:lnTo>
                  <a:pt x="7516812" y="942975"/>
                </a:lnTo>
                <a:lnTo>
                  <a:pt x="7497762" y="981075"/>
                </a:lnTo>
                <a:lnTo>
                  <a:pt x="7478712" y="1017587"/>
                </a:lnTo>
                <a:lnTo>
                  <a:pt x="7459662" y="1055687"/>
                </a:lnTo>
                <a:lnTo>
                  <a:pt x="7442200" y="1095375"/>
                </a:lnTo>
                <a:lnTo>
                  <a:pt x="7424737" y="1136650"/>
                </a:lnTo>
                <a:lnTo>
                  <a:pt x="7410450" y="1182687"/>
                </a:lnTo>
                <a:lnTo>
                  <a:pt x="7400925" y="1235075"/>
                </a:lnTo>
                <a:lnTo>
                  <a:pt x="7391400" y="1295400"/>
                </a:lnTo>
                <a:lnTo>
                  <a:pt x="7389812" y="1363662"/>
                </a:lnTo>
                <a:lnTo>
                  <a:pt x="7391400" y="1431925"/>
                </a:lnTo>
                <a:lnTo>
                  <a:pt x="7400925" y="1492250"/>
                </a:lnTo>
                <a:lnTo>
                  <a:pt x="7410450" y="1544637"/>
                </a:lnTo>
                <a:lnTo>
                  <a:pt x="7424737" y="1589087"/>
                </a:lnTo>
                <a:lnTo>
                  <a:pt x="7442200" y="1631950"/>
                </a:lnTo>
                <a:lnTo>
                  <a:pt x="7459662" y="1671637"/>
                </a:lnTo>
                <a:lnTo>
                  <a:pt x="7478712" y="1708150"/>
                </a:lnTo>
                <a:lnTo>
                  <a:pt x="7497762" y="1743075"/>
                </a:lnTo>
                <a:lnTo>
                  <a:pt x="7516812" y="1782762"/>
                </a:lnTo>
                <a:lnTo>
                  <a:pt x="7532687" y="1824037"/>
                </a:lnTo>
                <a:lnTo>
                  <a:pt x="7546975" y="1870075"/>
                </a:lnTo>
                <a:lnTo>
                  <a:pt x="7558087" y="1922462"/>
                </a:lnTo>
                <a:lnTo>
                  <a:pt x="7566025" y="1982787"/>
                </a:lnTo>
                <a:lnTo>
                  <a:pt x="7569200" y="2051050"/>
                </a:lnTo>
                <a:lnTo>
                  <a:pt x="7566025" y="2119312"/>
                </a:lnTo>
                <a:lnTo>
                  <a:pt x="7558087" y="2179637"/>
                </a:lnTo>
                <a:lnTo>
                  <a:pt x="7546975" y="2232025"/>
                </a:lnTo>
                <a:lnTo>
                  <a:pt x="7532687" y="2278062"/>
                </a:lnTo>
                <a:lnTo>
                  <a:pt x="7516812" y="2319337"/>
                </a:lnTo>
                <a:lnTo>
                  <a:pt x="7497762" y="2359025"/>
                </a:lnTo>
                <a:lnTo>
                  <a:pt x="7478712" y="2395537"/>
                </a:lnTo>
                <a:lnTo>
                  <a:pt x="7459662" y="2433637"/>
                </a:lnTo>
                <a:lnTo>
                  <a:pt x="7442200" y="2471737"/>
                </a:lnTo>
                <a:lnTo>
                  <a:pt x="7424737" y="2513012"/>
                </a:lnTo>
                <a:lnTo>
                  <a:pt x="7410450" y="2560637"/>
                </a:lnTo>
                <a:lnTo>
                  <a:pt x="7400925" y="2613025"/>
                </a:lnTo>
                <a:lnTo>
                  <a:pt x="7391400" y="2671762"/>
                </a:lnTo>
                <a:lnTo>
                  <a:pt x="7389812" y="2741612"/>
                </a:lnTo>
                <a:lnTo>
                  <a:pt x="7391400" y="2809875"/>
                </a:lnTo>
                <a:lnTo>
                  <a:pt x="7400925" y="2868612"/>
                </a:lnTo>
                <a:lnTo>
                  <a:pt x="7410450" y="2922587"/>
                </a:lnTo>
                <a:lnTo>
                  <a:pt x="7424737" y="2967037"/>
                </a:lnTo>
                <a:lnTo>
                  <a:pt x="7442200" y="3009900"/>
                </a:lnTo>
                <a:lnTo>
                  <a:pt x="7459662" y="3046412"/>
                </a:lnTo>
                <a:lnTo>
                  <a:pt x="7478712" y="3084512"/>
                </a:lnTo>
                <a:lnTo>
                  <a:pt x="7497762" y="3121025"/>
                </a:lnTo>
                <a:lnTo>
                  <a:pt x="7516812" y="3160712"/>
                </a:lnTo>
                <a:lnTo>
                  <a:pt x="7532687" y="3201987"/>
                </a:lnTo>
                <a:lnTo>
                  <a:pt x="7546975" y="3248025"/>
                </a:lnTo>
                <a:lnTo>
                  <a:pt x="7558087" y="3300412"/>
                </a:lnTo>
                <a:lnTo>
                  <a:pt x="7566025" y="3360737"/>
                </a:lnTo>
                <a:lnTo>
                  <a:pt x="7569200" y="3427412"/>
                </a:lnTo>
                <a:lnTo>
                  <a:pt x="7566025" y="3497262"/>
                </a:lnTo>
                <a:lnTo>
                  <a:pt x="7558087" y="3557587"/>
                </a:lnTo>
                <a:lnTo>
                  <a:pt x="7546975" y="3609975"/>
                </a:lnTo>
                <a:lnTo>
                  <a:pt x="7532687" y="3656012"/>
                </a:lnTo>
                <a:lnTo>
                  <a:pt x="7516812" y="3697287"/>
                </a:lnTo>
                <a:lnTo>
                  <a:pt x="7497762" y="3736975"/>
                </a:lnTo>
                <a:lnTo>
                  <a:pt x="7459662" y="3811587"/>
                </a:lnTo>
                <a:lnTo>
                  <a:pt x="7442200" y="3848100"/>
                </a:lnTo>
                <a:lnTo>
                  <a:pt x="7424737" y="3890962"/>
                </a:lnTo>
                <a:lnTo>
                  <a:pt x="7410450" y="3935412"/>
                </a:lnTo>
                <a:lnTo>
                  <a:pt x="7400925" y="3987800"/>
                </a:lnTo>
                <a:lnTo>
                  <a:pt x="7391400" y="4048125"/>
                </a:lnTo>
                <a:lnTo>
                  <a:pt x="7389812" y="4116387"/>
                </a:lnTo>
                <a:lnTo>
                  <a:pt x="7391400" y="4186237"/>
                </a:lnTo>
                <a:lnTo>
                  <a:pt x="7400925" y="4244975"/>
                </a:lnTo>
                <a:lnTo>
                  <a:pt x="7410450" y="4297362"/>
                </a:lnTo>
                <a:lnTo>
                  <a:pt x="7424737" y="4343400"/>
                </a:lnTo>
                <a:lnTo>
                  <a:pt x="7442200" y="4386262"/>
                </a:lnTo>
                <a:lnTo>
                  <a:pt x="7459662" y="4424362"/>
                </a:lnTo>
                <a:lnTo>
                  <a:pt x="7497762" y="4498975"/>
                </a:lnTo>
                <a:lnTo>
                  <a:pt x="7516812" y="4537075"/>
                </a:lnTo>
                <a:lnTo>
                  <a:pt x="7532687" y="4579937"/>
                </a:lnTo>
                <a:lnTo>
                  <a:pt x="7546975" y="4625975"/>
                </a:lnTo>
                <a:lnTo>
                  <a:pt x="7558087" y="4678362"/>
                </a:lnTo>
                <a:lnTo>
                  <a:pt x="7566025" y="4738687"/>
                </a:lnTo>
                <a:lnTo>
                  <a:pt x="7569200" y="4806950"/>
                </a:lnTo>
                <a:lnTo>
                  <a:pt x="7566025" y="4875212"/>
                </a:lnTo>
                <a:lnTo>
                  <a:pt x="7558087" y="4935537"/>
                </a:lnTo>
                <a:lnTo>
                  <a:pt x="7546975" y="4987925"/>
                </a:lnTo>
                <a:lnTo>
                  <a:pt x="7532687" y="5033962"/>
                </a:lnTo>
                <a:lnTo>
                  <a:pt x="7516812" y="5075237"/>
                </a:lnTo>
                <a:lnTo>
                  <a:pt x="7497762" y="5114925"/>
                </a:lnTo>
                <a:lnTo>
                  <a:pt x="7478712" y="5149850"/>
                </a:lnTo>
                <a:lnTo>
                  <a:pt x="7459662" y="5186362"/>
                </a:lnTo>
                <a:lnTo>
                  <a:pt x="7442200" y="5226050"/>
                </a:lnTo>
                <a:lnTo>
                  <a:pt x="7424737" y="5268912"/>
                </a:lnTo>
                <a:lnTo>
                  <a:pt x="7410450" y="5313362"/>
                </a:lnTo>
                <a:lnTo>
                  <a:pt x="7400925" y="5365750"/>
                </a:lnTo>
                <a:lnTo>
                  <a:pt x="7391400" y="5426075"/>
                </a:lnTo>
                <a:lnTo>
                  <a:pt x="7389812" y="5494337"/>
                </a:lnTo>
                <a:lnTo>
                  <a:pt x="7391400" y="5562600"/>
                </a:lnTo>
                <a:lnTo>
                  <a:pt x="7400925" y="5622925"/>
                </a:lnTo>
                <a:lnTo>
                  <a:pt x="7410450" y="5675312"/>
                </a:lnTo>
                <a:lnTo>
                  <a:pt x="7424737" y="5721350"/>
                </a:lnTo>
                <a:lnTo>
                  <a:pt x="7442200" y="5762625"/>
                </a:lnTo>
                <a:lnTo>
                  <a:pt x="7459662" y="5802312"/>
                </a:lnTo>
                <a:lnTo>
                  <a:pt x="7478712" y="5840412"/>
                </a:lnTo>
                <a:lnTo>
                  <a:pt x="7497762" y="5876925"/>
                </a:lnTo>
                <a:lnTo>
                  <a:pt x="7516812" y="5915025"/>
                </a:lnTo>
                <a:lnTo>
                  <a:pt x="7532687" y="5956300"/>
                </a:lnTo>
                <a:lnTo>
                  <a:pt x="7546975" y="6003925"/>
                </a:lnTo>
                <a:lnTo>
                  <a:pt x="7558087" y="6056312"/>
                </a:lnTo>
                <a:lnTo>
                  <a:pt x="7566025" y="6113462"/>
                </a:lnTo>
                <a:lnTo>
                  <a:pt x="7569200" y="6183312"/>
                </a:lnTo>
                <a:lnTo>
                  <a:pt x="7566025" y="6251575"/>
                </a:lnTo>
                <a:lnTo>
                  <a:pt x="7558087" y="6311900"/>
                </a:lnTo>
                <a:lnTo>
                  <a:pt x="7546975" y="6361112"/>
                </a:lnTo>
                <a:lnTo>
                  <a:pt x="7532687" y="6407150"/>
                </a:lnTo>
                <a:lnTo>
                  <a:pt x="7516812" y="6448425"/>
                </a:lnTo>
                <a:lnTo>
                  <a:pt x="7499350" y="6488112"/>
                </a:lnTo>
                <a:lnTo>
                  <a:pt x="7481887" y="6523037"/>
                </a:lnTo>
                <a:lnTo>
                  <a:pt x="7462837" y="6561137"/>
                </a:lnTo>
                <a:lnTo>
                  <a:pt x="7443787" y="6597650"/>
                </a:lnTo>
                <a:lnTo>
                  <a:pt x="7427912" y="6640512"/>
                </a:lnTo>
                <a:lnTo>
                  <a:pt x="7412037" y="6683375"/>
                </a:lnTo>
                <a:lnTo>
                  <a:pt x="7402512" y="6735762"/>
                </a:lnTo>
                <a:lnTo>
                  <a:pt x="7394575" y="6791325"/>
                </a:lnTo>
                <a:lnTo>
                  <a:pt x="7389812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0FD4A7A-3DDA-0DEE-EB5E-7FCBF4E905FB}"/>
              </a:ext>
            </a:extLst>
          </p:cNvPr>
          <p:cNvSpPr txBox="1"/>
          <p:nvPr/>
        </p:nvSpPr>
        <p:spPr>
          <a:xfrm>
            <a:off x="754144" y="484631"/>
            <a:ext cx="6340519" cy="16384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cap="all" spc="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KSB addressed to Trade Planet’s design and development</a:t>
            </a:r>
          </a:p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200" cap="all" spc="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5FDAFA16-9D2D-4BEC-89D0-B4EABEE911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8C34A1-7212-6866-E71D-5D89CEBE24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0842" y="1914526"/>
            <a:ext cx="6641507" cy="4614862"/>
          </a:xfr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0">
              <a:lnSpc>
                <a:spcPct val="100000"/>
              </a:lnSpc>
              <a:buNone/>
            </a:pPr>
            <a:endParaRPr lang="en-US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schemeClr val="tx1"/>
                </a:solidFill>
              </a:rPr>
              <a:t> People analytics – analyzing Trade Planet staff potential to grow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schemeClr val="tx1"/>
                </a:solidFill>
              </a:rPr>
              <a:t> Workforce planning – Planning the Whole process from Manufacturing to Distribution and Orders collection 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schemeClr val="tx1"/>
                </a:solidFill>
              </a:rPr>
              <a:t>Recruitment and selection – Hiring high quality specialist for the production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schemeClr val="tx1"/>
                </a:solidFill>
              </a:rPr>
              <a:t>Learning and development – The staff must be aware of the exact 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schemeClr val="tx1"/>
                </a:solidFill>
              </a:rPr>
              <a:t>Performance management – High standard for Quality 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schemeClr val="tx1"/>
                </a:solidFill>
              </a:rPr>
              <a:t>Employment relations – Fair working </a:t>
            </a:r>
            <a:r>
              <a:rPr lang="en-US" dirty="0" err="1">
                <a:solidFill>
                  <a:schemeClr val="tx1"/>
                </a:solidFill>
              </a:rPr>
              <a:t>rota</a:t>
            </a:r>
            <a:r>
              <a:rPr lang="en-US" dirty="0">
                <a:solidFill>
                  <a:schemeClr val="tx1"/>
                </a:solidFill>
              </a:rPr>
              <a:t>, good community engagement 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schemeClr val="tx1"/>
                </a:solidFill>
              </a:rPr>
              <a:t>Employee wellbeing – Analyzing the staff fatigue, mood and motivation 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schemeClr val="tx1"/>
                </a:solidFill>
              </a:rPr>
              <a:t>Health and safety, compliance with legal requirements, 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schemeClr val="tx1"/>
                </a:solidFill>
              </a:rPr>
              <a:t>Handling employment law issues, and HR administration </a:t>
            </a: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9C3D678C-1121-DCF4-CCD2-5FDF65C47A9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301" r="25161" b="1"/>
          <a:stretch/>
        </p:blipFill>
        <p:spPr>
          <a:xfrm>
            <a:off x="8050787" y="845548"/>
            <a:ext cx="3656581" cy="5166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2412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0">
            <a:extLst>
              <a:ext uri="{FF2B5EF4-FFF2-40B4-BE49-F238E27FC236}">
                <a16:creationId xmlns:a16="http://schemas.microsoft.com/office/drawing/2014/main" id="{93B3D315-2706-4149-873C-331EDFAFEF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1219200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07CA27-3DA3-F1A8-9A32-F090A2AF3ADE}"/>
              </a:ext>
            </a:extLst>
          </p:cNvPr>
          <p:cNvSpPr txBox="1"/>
          <p:nvPr/>
        </p:nvSpPr>
        <p:spPr>
          <a:xfrm>
            <a:off x="1251678" y="949642"/>
            <a:ext cx="48824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>
                <a:schemeClr val="tx2"/>
              </a:buClr>
            </a:pPr>
            <a:r>
              <a:rPr lang="en-US" sz="2400" cap="all" spc="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Implementing Performance Management Cycle will improve the Process </a:t>
            </a:r>
          </a:p>
          <a:p>
            <a:pPr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>
                <a:schemeClr val="tx2"/>
              </a:buClr>
            </a:pPr>
            <a:endParaRPr lang="en-US" sz="2400" cap="all" spc="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8" name="Rectangle 32">
            <a:extLst>
              <a:ext uri="{FF2B5EF4-FFF2-40B4-BE49-F238E27FC236}">
                <a16:creationId xmlns:a16="http://schemas.microsoft.com/office/drawing/2014/main" id="{8D04E398-086D-467C-B390-9F9079FA7A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9" name="Freeform 6">
            <a:extLst>
              <a:ext uri="{FF2B5EF4-FFF2-40B4-BE49-F238E27FC236}">
                <a16:creationId xmlns:a16="http://schemas.microsoft.com/office/drawing/2014/main" id="{20E344BB-E23E-4198-B2C7-8E752C6A95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390140" y="61344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75D029C-D6C3-ECB6-D4AA-B4DB0F21CF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2314" y="1757363"/>
            <a:ext cx="3817245" cy="2862933"/>
          </a:xfrm>
          <a:prstGeom prst="rect">
            <a:avLst/>
          </a:prstGeom>
        </p:spPr>
      </p:pic>
      <p:graphicFrame>
        <p:nvGraphicFramePr>
          <p:cNvPr id="17" name="Content Placeholder 16">
            <a:extLst>
              <a:ext uri="{FF2B5EF4-FFF2-40B4-BE49-F238E27FC236}">
                <a16:creationId xmlns:a16="http://schemas.microsoft.com/office/drawing/2014/main" id="{E03B0A21-8A66-D9D8-7579-D8F64428897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34009472"/>
              </p:ext>
            </p:extLst>
          </p:nvPr>
        </p:nvGraphicFramePr>
        <p:xfrm>
          <a:off x="1251678" y="2667000"/>
          <a:ext cx="4964065" cy="3212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844903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1558A5-BE6F-9849-6148-312E112CAA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9" y="645107"/>
            <a:ext cx="3384329" cy="1640894"/>
          </a:xfrm>
        </p:spPr>
        <p:txBody>
          <a:bodyPr anchor="t">
            <a:normAutofit/>
          </a:bodyPr>
          <a:lstStyle/>
          <a:p>
            <a:r>
              <a:rPr lang="en-US" sz="4000"/>
              <a:t>Personal skills Audit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D336973A-5EA7-1D19-DC6B-1BAD4156EB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28587" y="-500063"/>
            <a:ext cx="12320587" cy="8215313"/>
          </a:xfrm>
        </p:spPr>
      </p:pic>
    </p:spTree>
    <p:extLst>
      <p:ext uri="{BB962C8B-B14F-4D97-AF65-F5344CB8AC3E}">
        <p14:creationId xmlns:p14="http://schemas.microsoft.com/office/powerpoint/2010/main" val="26222208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74BD3A9-25D1-4691-BE05-149182EC4C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Freeform 10">
            <a:extLst>
              <a:ext uri="{FF2B5EF4-FFF2-40B4-BE49-F238E27FC236}">
                <a16:creationId xmlns:a16="http://schemas.microsoft.com/office/drawing/2014/main" id="{8D49CF1A-01DD-4115-A6BB-CFA8F70453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7569200" cy="6858000"/>
          </a:xfrm>
          <a:custGeom>
            <a:avLst/>
            <a:gdLst>
              <a:gd name="connsiteX0" fmla="*/ 0 w 7569200"/>
              <a:gd name="connsiteY0" fmla="*/ 0 h 6858000"/>
              <a:gd name="connsiteX1" fmla="*/ 7389812 w 7569200"/>
              <a:gd name="connsiteY1" fmla="*/ 0 h 6858000"/>
              <a:gd name="connsiteX2" fmla="*/ 7394575 w 7569200"/>
              <a:gd name="connsiteY2" fmla="*/ 66675 h 6858000"/>
              <a:gd name="connsiteX3" fmla="*/ 7402512 w 7569200"/>
              <a:gd name="connsiteY3" fmla="*/ 122237 h 6858000"/>
              <a:gd name="connsiteX4" fmla="*/ 7412037 w 7569200"/>
              <a:gd name="connsiteY4" fmla="*/ 174625 h 6858000"/>
              <a:gd name="connsiteX5" fmla="*/ 7427912 w 7569200"/>
              <a:gd name="connsiteY5" fmla="*/ 217487 h 6858000"/>
              <a:gd name="connsiteX6" fmla="*/ 7443787 w 7569200"/>
              <a:gd name="connsiteY6" fmla="*/ 260350 h 6858000"/>
              <a:gd name="connsiteX7" fmla="*/ 7462837 w 7569200"/>
              <a:gd name="connsiteY7" fmla="*/ 296862 h 6858000"/>
              <a:gd name="connsiteX8" fmla="*/ 7481887 w 7569200"/>
              <a:gd name="connsiteY8" fmla="*/ 334962 h 6858000"/>
              <a:gd name="connsiteX9" fmla="*/ 7499350 w 7569200"/>
              <a:gd name="connsiteY9" fmla="*/ 369887 h 6858000"/>
              <a:gd name="connsiteX10" fmla="*/ 7516812 w 7569200"/>
              <a:gd name="connsiteY10" fmla="*/ 409575 h 6858000"/>
              <a:gd name="connsiteX11" fmla="*/ 7532687 w 7569200"/>
              <a:gd name="connsiteY11" fmla="*/ 450850 h 6858000"/>
              <a:gd name="connsiteX12" fmla="*/ 7546975 w 7569200"/>
              <a:gd name="connsiteY12" fmla="*/ 496887 h 6858000"/>
              <a:gd name="connsiteX13" fmla="*/ 7558087 w 7569200"/>
              <a:gd name="connsiteY13" fmla="*/ 546100 h 6858000"/>
              <a:gd name="connsiteX14" fmla="*/ 7566025 w 7569200"/>
              <a:gd name="connsiteY14" fmla="*/ 606425 h 6858000"/>
              <a:gd name="connsiteX15" fmla="*/ 7569200 w 7569200"/>
              <a:gd name="connsiteY15" fmla="*/ 673100 h 6858000"/>
              <a:gd name="connsiteX16" fmla="*/ 7566025 w 7569200"/>
              <a:gd name="connsiteY16" fmla="*/ 744537 h 6858000"/>
              <a:gd name="connsiteX17" fmla="*/ 7558087 w 7569200"/>
              <a:gd name="connsiteY17" fmla="*/ 801687 h 6858000"/>
              <a:gd name="connsiteX18" fmla="*/ 7546975 w 7569200"/>
              <a:gd name="connsiteY18" fmla="*/ 854075 h 6858000"/>
              <a:gd name="connsiteX19" fmla="*/ 7532687 w 7569200"/>
              <a:gd name="connsiteY19" fmla="*/ 901700 h 6858000"/>
              <a:gd name="connsiteX20" fmla="*/ 7516812 w 7569200"/>
              <a:gd name="connsiteY20" fmla="*/ 942975 h 6858000"/>
              <a:gd name="connsiteX21" fmla="*/ 7497762 w 7569200"/>
              <a:gd name="connsiteY21" fmla="*/ 981075 h 6858000"/>
              <a:gd name="connsiteX22" fmla="*/ 7478712 w 7569200"/>
              <a:gd name="connsiteY22" fmla="*/ 1017587 h 6858000"/>
              <a:gd name="connsiteX23" fmla="*/ 7459662 w 7569200"/>
              <a:gd name="connsiteY23" fmla="*/ 1055687 h 6858000"/>
              <a:gd name="connsiteX24" fmla="*/ 7442200 w 7569200"/>
              <a:gd name="connsiteY24" fmla="*/ 1095375 h 6858000"/>
              <a:gd name="connsiteX25" fmla="*/ 7424737 w 7569200"/>
              <a:gd name="connsiteY25" fmla="*/ 1136650 h 6858000"/>
              <a:gd name="connsiteX26" fmla="*/ 7410450 w 7569200"/>
              <a:gd name="connsiteY26" fmla="*/ 1182687 h 6858000"/>
              <a:gd name="connsiteX27" fmla="*/ 7400925 w 7569200"/>
              <a:gd name="connsiteY27" fmla="*/ 1235075 h 6858000"/>
              <a:gd name="connsiteX28" fmla="*/ 7391400 w 7569200"/>
              <a:gd name="connsiteY28" fmla="*/ 1295400 h 6858000"/>
              <a:gd name="connsiteX29" fmla="*/ 7389812 w 7569200"/>
              <a:gd name="connsiteY29" fmla="*/ 1363662 h 6858000"/>
              <a:gd name="connsiteX30" fmla="*/ 7391400 w 7569200"/>
              <a:gd name="connsiteY30" fmla="*/ 1431925 h 6858000"/>
              <a:gd name="connsiteX31" fmla="*/ 7400925 w 7569200"/>
              <a:gd name="connsiteY31" fmla="*/ 1492250 h 6858000"/>
              <a:gd name="connsiteX32" fmla="*/ 7410450 w 7569200"/>
              <a:gd name="connsiteY32" fmla="*/ 1544637 h 6858000"/>
              <a:gd name="connsiteX33" fmla="*/ 7424737 w 7569200"/>
              <a:gd name="connsiteY33" fmla="*/ 1589087 h 6858000"/>
              <a:gd name="connsiteX34" fmla="*/ 7442200 w 7569200"/>
              <a:gd name="connsiteY34" fmla="*/ 1631950 h 6858000"/>
              <a:gd name="connsiteX35" fmla="*/ 7459662 w 7569200"/>
              <a:gd name="connsiteY35" fmla="*/ 1671637 h 6858000"/>
              <a:gd name="connsiteX36" fmla="*/ 7478712 w 7569200"/>
              <a:gd name="connsiteY36" fmla="*/ 1708150 h 6858000"/>
              <a:gd name="connsiteX37" fmla="*/ 7497762 w 7569200"/>
              <a:gd name="connsiteY37" fmla="*/ 1743075 h 6858000"/>
              <a:gd name="connsiteX38" fmla="*/ 7516812 w 7569200"/>
              <a:gd name="connsiteY38" fmla="*/ 1782762 h 6858000"/>
              <a:gd name="connsiteX39" fmla="*/ 7532687 w 7569200"/>
              <a:gd name="connsiteY39" fmla="*/ 1824037 h 6858000"/>
              <a:gd name="connsiteX40" fmla="*/ 7546975 w 7569200"/>
              <a:gd name="connsiteY40" fmla="*/ 1870075 h 6858000"/>
              <a:gd name="connsiteX41" fmla="*/ 7558087 w 7569200"/>
              <a:gd name="connsiteY41" fmla="*/ 1922462 h 6858000"/>
              <a:gd name="connsiteX42" fmla="*/ 7566025 w 7569200"/>
              <a:gd name="connsiteY42" fmla="*/ 1982787 h 6858000"/>
              <a:gd name="connsiteX43" fmla="*/ 7569200 w 7569200"/>
              <a:gd name="connsiteY43" fmla="*/ 2051050 h 6858000"/>
              <a:gd name="connsiteX44" fmla="*/ 7566025 w 7569200"/>
              <a:gd name="connsiteY44" fmla="*/ 2119312 h 6858000"/>
              <a:gd name="connsiteX45" fmla="*/ 7558087 w 7569200"/>
              <a:gd name="connsiteY45" fmla="*/ 2179637 h 6858000"/>
              <a:gd name="connsiteX46" fmla="*/ 7546975 w 7569200"/>
              <a:gd name="connsiteY46" fmla="*/ 2232025 h 6858000"/>
              <a:gd name="connsiteX47" fmla="*/ 7532687 w 7569200"/>
              <a:gd name="connsiteY47" fmla="*/ 2278062 h 6858000"/>
              <a:gd name="connsiteX48" fmla="*/ 7516812 w 7569200"/>
              <a:gd name="connsiteY48" fmla="*/ 2319337 h 6858000"/>
              <a:gd name="connsiteX49" fmla="*/ 7497762 w 7569200"/>
              <a:gd name="connsiteY49" fmla="*/ 2359025 h 6858000"/>
              <a:gd name="connsiteX50" fmla="*/ 7478712 w 7569200"/>
              <a:gd name="connsiteY50" fmla="*/ 2395537 h 6858000"/>
              <a:gd name="connsiteX51" fmla="*/ 7459662 w 7569200"/>
              <a:gd name="connsiteY51" fmla="*/ 2433637 h 6858000"/>
              <a:gd name="connsiteX52" fmla="*/ 7442200 w 7569200"/>
              <a:gd name="connsiteY52" fmla="*/ 2471737 h 6858000"/>
              <a:gd name="connsiteX53" fmla="*/ 7424737 w 7569200"/>
              <a:gd name="connsiteY53" fmla="*/ 2513012 h 6858000"/>
              <a:gd name="connsiteX54" fmla="*/ 7410450 w 7569200"/>
              <a:gd name="connsiteY54" fmla="*/ 2560637 h 6858000"/>
              <a:gd name="connsiteX55" fmla="*/ 7400925 w 7569200"/>
              <a:gd name="connsiteY55" fmla="*/ 2613025 h 6858000"/>
              <a:gd name="connsiteX56" fmla="*/ 7391400 w 7569200"/>
              <a:gd name="connsiteY56" fmla="*/ 2671762 h 6858000"/>
              <a:gd name="connsiteX57" fmla="*/ 7389812 w 7569200"/>
              <a:gd name="connsiteY57" fmla="*/ 2741612 h 6858000"/>
              <a:gd name="connsiteX58" fmla="*/ 7391400 w 7569200"/>
              <a:gd name="connsiteY58" fmla="*/ 2809875 h 6858000"/>
              <a:gd name="connsiteX59" fmla="*/ 7400925 w 7569200"/>
              <a:gd name="connsiteY59" fmla="*/ 2868612 h 6858000"/>
              <a:gd name="connsiteX60" fmla="*/ 7410450 w 7569200"/>
              <a:gd name="connsiteY60" fmla="*/ 2922587 h 6858000"/>
              <a:gd name="connsiteX61" fmla="*/ 7424737 w 7569200"/>
              <a:gd name="connsiteY61" fmla="*/ 2967037 h 6858000"/>
              <a:gd name="connsiteX62" fmla="*/ 7442200 w 7569200"/>
              <a:gd name="connsiteY62" fmla="*/ 3009900 h 6858000"/>
              <a:gd name="connsiteX63" fmla="*/ 7459662 w 7569200"/>
              <a:gd name="connsiteY63" fmla="*/ 3046412 h 6858000"/>
              <a:gd name="connsiteX64" fmla="*/ 7478712 w 7569200"/>
              <a:gd name="connsiteY64" fmla="*/ 3084512 h 6858000"/>
              <a:gd name="connsiteX65" fmla="*/ 7497762 w 7569200"/>
              <a:gd name="connsiteY65" fmla="*/ 3121025 h 6858000"/>
              <a:gd name="connsiteX66" fmla="*/ 7516812 w 7569200"/>
              <a:gd name="connsiteY66" fmla="*/ 3160712 h 6858000"/>
              <a:gd name="connsiteX67" fmla="*/ 7532687 w 7569200"/>
              <a:gd name="connsiteY67" fmla="*/ 3201987 h 6858000"/>
              <a:gd name="connsiteX68" fmla="*/ 7546975 w 7569200"/>
              <a:gd name="connsiteY68" fmla="*/ 3248025 h 6858000"/>
              <a:gd name="connsiteX69" fmla="*/ 7558087 w 7569200"/>
              <a:gd name="connsiteY69" fmla="*/ 3300412 h 6858000"/>
              <a:gd name="connsiteX70" fmla="*/ 7566025 w 7569200"/>
              <a:gd name="connsiteY70" fmla="*/ 3360737 h 6858000"/>
              <a:gd name="connsiteX71" fmla="*/ 7569200 w 7569200"/>
              <a:gd name="connsiteY71" fmla="*/ 3427412 h 6858000"/>
              <a:gd name="connsiteX72" fmla="*/ 7566025 w 7569200"/>
              <a:gd name="connsiteY72" fmla="*/ 3497262 h 6858000"/>
              <a:gd name="connsiteX73" fmla="*/ 7558087 w 7569200"/>
              <a:gd name="connsiteY73" fmla="*/ 3557587 h 6858000"/>
              <a:gd name="connsiteX74" fmla="*/ 7546975 w 7569200"/>
              <a:gd name="connsiteY74" fmla="*/ 3609975 h 6858000"/>
              <a:gd name="connsiteX75" fmla="*/ 7532687 w 7569200"/>
              <a:gd name="connsiteY75" fmla="*/ 3656012 h 6858000"/>
              <a:gd name="connsiteX76" fmla="*/ 7516812 w 7569200"/>
              <a:gd name="connsiteY76" fmla="*/ 3697287 h 6858000"/>
              <a:gd name="connsiteX77" fmla="*/ 7497762 w 7569200"/>
              <a:gd name="connsiteY77" fmla="*/ 3736975 h 6858000"/>
              <a:gd name="connsiteX78" fmla="*/ 7459662 w 7569200"/>
              <a:gd name="connsiteY78" fmla="*/ 3811587 h 6858000"/>
              <a:gd name="connsiteX79" fmla="*/ 7442200 w 7569200"/>
              <a:gd name="connsiteY79" fmla="*/ 3848100 h 6858000"/>
              <a:gd name="connsiteX80" fmla="*/ 7424737 w 7569200"/>
              <a:gd name="connsiteY80" fmla="*/ 3890962 h 6858000"/>
              <a:gd name="connsiteX81" fmla="*/ 7410450 w 7569200"/>
              <a:gd name="connsiteY81" fmla="*/ 3935412 h 6858000"/>
              <a:gd name="connsiteX82" fmla="*/ 7400925 w 7569200"/>
              <a:gd name="connsiteY82" fmla="*/ 3987800 h 6858000"/>
              <a:gd name="connsiteX83" fmla="*/ 7391400 w 7569200"/>
              <a:gd name="connsiteY83" fmla="*/ 4048125 h 6858000"/>
              <a:gd name="connsiteX84" fmla="*/ 7389812 w 7569200"/>
              <a:gd name="connsiteY84" fmla="*/ 4116387 h 6858000"/>
              <a:gd name="connsiteX85" fmla="*/ 7391400 w 7569200"/>
              <a:gd name="connsiteY85" fmla="*/ 4186237 h 6858000"/>
              <a:gd name="connsiteX86" fmla="*/ 7400925 w 7569200"/>
              <a:gd name="connsiteY86" fmla="*/ 4244975 h 6858000"/>
              <a:gd name="connsiteX87" fmla="*/ 7410450 w 7569200"/>
              <a:gd name="connsiteY87" fmla="*/ 4297362 h 6858000"/>
              <a:gd name="connsiteX88" fmla="*/ 7424737 w 7569200"/>
              <a:gd name="connsiteY88" fmla="*/ 4343400 h 6858000"/>
              <a:gd name="connsiteX89" fmla="*/ 7442200 w 7569200"/>
              <a:gd name="connsiteY89" fmla="*/ 4386262 h 6858000"/>
              <a:gd name="connsiteX90" fmla="*/ 7459662 w 7569200"/>
              <a:gd name="connsiteY90" fmla="*/ 4424362 h 6858000"/>
              <a:gd name="connsiteX91" fmla="*/ 7497762 w 7569200"/>
              <a:gd name="connsiteY91" fmla="*/ 4498975 h 6858000"/>
              <a:gd name="connsiteX92" fmla="*/ 7516812 w 7569200"/>
              <a:gd name="connsiteY92" fmla="*/ 4537075 h 6858000"/>
              <a:gd name="connsiteX93" fmla="*/ 7532687 w 7569200"/>
              <a:gd name="connsiteY93" fmla="*/ 4579937 h 6858000"/>
              <a:gd name="connsiteX94" fmla="*/ 7546975 w 7569200"/>
              <a:gd name="connsiteY94" fmla="*/ 4625975 h 6858000"/>
              <a:gd name="connsiteX95" fmla="*/ 7558087 w 7569200"/>
              <a:gd name="connsiteY95" fmla="*/ 4678362 h 6858000"/>
              <a:gd name="connsiteX96" fmla="*/ 7566025 w 7569200"/>
              <a:gd name="connsiteY96" fmla="*/ 4738687 h 6858000"/>
              <a:gd name="connsiteX97" fmla="*/ 7569200 w 7569200"/>
              <a:gd name="connsiteY97" fmla="*/ 4806950 h 6858000"/>
              <a:gd name="connsiteX98" fmla="*/ 7566025 w 7569200"/>
              <a:gd name="connsiteY98" fmla="*/ 4875212 h 6858000"/>
              <a:gd name="connsiteX99" fmla="*/ 7558087 w 7569200"/>
              <a:gd name="connsiteY99" fmla="*/ 4935537 h 6858000"/>
              <a:gd name="connsiteX100" fmla="*/ 7546975 w 7569200"/>
              <a:gd name="connsiteY100" fmla="*/ 4987925 h 6858000"/>
              <a:gd name="connsiteX101" fmla="*/ 7532687 w 7569200"/>
              <a:gd name="connsiteY101" fmla="*/ 5033962 h 6858000"/>
              <a:gd name="connsiteX102" fmla="*/ 7516812 w 7569200"/>
              <a:gd name="connsiteY102" fmla="*/ 5075237 h 6858000"/>
              <a:gd name="connsiteX103" fmla="*/ 7497762 w 7569200"/>
              <a:gd name="connsiteY103" fmla="*/ 5114925 h 6858000"/>
              <a:gd name="connsiteX104" fmla="*/ 7478712 w 7569200"/>
              <a:gd name="connsiteY104" fmla="*/ 5149850 h 6858000"/>
              <a:gd name="connsiteX105" fmla="*/ 7459662 w 7569200"/>
              <a:gd name="connsiteY105" fmla="*/ 5186362 h 6858000"/>
              <a:gd name="connsiteX106" fmla="*/ 7442200 w 7569200"/>
              <a:gd name="connsiteY106" fmla="*/ 5226050 h 6858000"/>
              <a:gd name="connsiteX107" fmla="*/ 7424737 w 7569200"/>
              <a:gd name="connsiteY107" fmla="*/ 5268912 h 6858000"/>
              <a:gd name="connsiteX108" fmla="*/ 7410450 w 7569200"/>
              <a:gd name="connsiteY108" fmla="*/ 5313362 h 6858000"/>
              <a:gd name="connsiteX109" fmla="*/ 7400925 w 7569200"/>
              <a:gd name="connsiteY109" fmla="*/ 5365750 h 6858000"/>
              <a:gd name="connsiteX110" fmla="*/ 7391400 w 7569200"/>
              <a:gd name="connsiteY110" fmla="*/ 5426075 h 6858000"/>
              <a:gd name="connsiteX111" fmla="*/ 7389812 w 7569200"/>
              <a:gd name="connsiteY111" fmla="*/ 5494337 h 6858000"/>
              <a:gd name="connsiteX112" fmla="*/ 7391400 w 7569200"/>
              <a:gd name="connsiteY112" fmla="*/ 5562600 h 6858000"/>
              <a:gd name="connsiteX113" fmla="*/ 7400925 w 7569200"/>
              <a:gd name="connsiteY113" fmla="*/ 5622925 h 6858000"/>
              <a:gd name="connsiteX114" fmla="*/ 7410450 w 7569200"/>
              <a:gd name="connsiteY114" fmla="*/ 5675312 h 6858000"/>
              <a:gd name="connsiteX115" fmla="*/ 7424737 w 7569200"/>
              <a:gd name="connsiteY115" fmla="*/ 5721350 h 6858000"/>
              <a:gd name="connsiteX116" fmla="*/ 7442200 w 7569200"/>
              <a:gd name="connsiteY116" fmla="*/ 5762625 h 6858000"/>
              <a:gd name="connsiteX117" fmla="*/ 7459662 w 7569200"/>
              <a:gd name="connsiteY117" fmla="*/ 5802312 h 6858000"/>
              <a:gd name="connsiteX118" fmla="*/ 7478712 w 7569200"/>
              <a:gd name="connsiteY118" fmla="*/ 5840412 h 6858000"/>
              <a:gd name="connsiteX119" fmla="*/ 7497762 w 7569200"/>
              <a:gd name="connsiteY119" fmla="*/ 5876925 h 6858000"/>
              <a:gd name="connsiteX120" fmla="*/ 7516812 w 7569200"/>
              <a:gd name="connsiteY120" fmla="*/ 5915025 h 6858000"/>
              <a:gd name="connsiteX121" fmla="*/ 7532687 w 7569200"/>
              <a:gd name="connsiteY121" fmla="*/ 5956300 h 6858000"/>
              <a:gd name="connsiteX122" fmla="*/ 7546975 w 7569200"/>
              <a:gd name="connsiteY122" fmla="*/ 6003925 h 6858000"/>
              <a:gd name="connsiteX123" fmla="*/ 7558087 w 7569200"/>
              <a:gd name="connsiteY123" fmla="*/ 6056312 h 6858000"/>
              <a:gd name="connsiteX124" fmla="*/ 7566025 w 7569200"/>
              <a:gd name="connsiteY124" fmla="*/ 6113462 h 6858000"/>
              <a:gd name="connsiteX125" fmla="*/ 7569200 w 7569200"/>
              <a:gd name="connsiteY125" fmla="*/ 6183312 h 6858000"/>
              <a:gd name="connsiteX126" fmla="*/ 7566025 w 7569200"/>
              <a:gd name="connsiteY126" fmla="*/ 6251575 h 6858000"/>
              <a:gd name="connsiteX127" fmla="*/ 7558087 w 7569200"/>
              <a:gd name="connsiteY127" fmla="*/ 6311900 h 6858000"/>
              <a:gd name="connsiteX128" fmla="*/ 7546975 w 7569200"/>
              <a:gd name="connsiteY128" fmla="*/ 6361112 h 6858000"/>
              <a:gd name="connsiteX129" fmla="*/ 7532687 w 7569200"/>
              <a:gd name="connsiteY129" fmla="*/ 6407150 h 6858000"/>
              <a:gd name="connsiteX130" fmla="*/ 7516812 w 7569200"/>
              <a:gd name="connsiteY130" fmla="*/ 6448425 h 6858000"/>
              <a:gd name="connsiteX131" fmla="*/ 7499350 w 7569200"/>
              <a:gd name="connsiteY131" fmla="*/ 6488112 h 6858000"/>
              <a:gd name="connsiteX132" fmla="*/ 7481887 w 7569200"/>
              <a:gd name="connsiteY132" fmla="*/ 6523037 h 6858000"/>
              <a:gd name="connsiteX133" fmla="*/ 7462837 w 7569200"/>
              <a:gd name="connsiteY133" fmla="*/ 6561137 h 6858000"/>
              <a:gd name="connsiteX134" fmla="*/ 7443787 w 7569200"/>
              <a:gd name="connsiteY134" fmla="*/ 6597650 h 6858000"/>
              <a:gd name="connsiteX135" fmla="*/ 7427912 w 7569200"/>
              <a:gd name="connsiteY135" fmla="*/ 6640512 h 6858000"/>
              <a:gd name="connsiteX136" fmla="*/ 7412037 w 7569200"/>
              <a:gd name="connsiteY136" fmla="*/ 6683375 h 6858000"/>
              <a:gd name="connsiteX137" fmla="*/ 7402512 w 7569200"/>
              <a:gd name="connsiteY137" fmla="*/ 6735762 h 6858000"/>
              <a:gd name="connsiteX138" fmla="*/ 7394575 w 7569200"/>
              <a:gd name="connsiteY138" fmla="*/ 6791325 h 6858000"/>
              <a:gd name="connsiteX139" fmla="*/ 7389812 w 7569200"/>
              <a:gd name="connsiteY139" fmla="*/ 6858000 h 6858000"/>
              <a:gd name="connsiteX140" fmla="*/ 0 w 7569200"/>
              <a:gd name="connsiteY140" fmla="*/ 6858000 h 6858000"/>
              <a:gd name="connsiteX141" fmla="*/ 0 w 7569200"/>
              <a:gd name="connsiteY14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7569200" h="6858000">
                <a:moveTo>
                  <a:pt x="0" y="0"/>
                </a:moveTo>
                <a:lnTo>
                  <a:pt x="7389812" y="0"/>
                </a:lnTo>
                <a:lnTo>
                  <a:pt x="7394575" y="66675"/>
                </a:lnTo>
                <a:lnTo>
                  <a:pt x="7402512" y="122237"/>
                </a:lnTo>
                <a:lnTo>
                  <a:pt x="7412037" y="174625"/>
                </a:lnTo>
                <a:lnTo>
                  <a:pt x="7427912" y="217487"/>
                </a:lnTo>
                <a:lnTo>
                  <a:pt x="7443787" y="260350"/>
                </a:lnTo>
                <a:lnTo>
                  <a:pt x="7462837" y="296862"/>
                </a:lnTo>
                <a:lnTo>
                  <a:pt x="7481887" y="334962"/>
                </a:lnTo>
                <a:lnTo>
                  <a:pt x="7499350" y="369887"/>
                </a:lnTo>
                <a:lnTo>
                  <a:pt x="7516812" y="409575"/>
                </a:lnTo>
                <a:lnTo>
                  <a:pt x="7532687" y="450850"/>
                </a:lnTo>
                <a:lnTo>
                  <a:pt x="7546975" y="496887"/>
                </a:lnTo>
                <a:lnTo>
                  <a:pt x="7558087" y="546100"/>
                </a:lnTo>
                <a:lnTo>
                  <a:pt x="7566025" y="606425"/>
                </a:lnTo>
                <a:lnTo>
                  <a:pt x="7569200" y="673100"/>
                </a:lnTo>
                <a:lnTo>
                  <a:pt x="7566025" y="744537"/>
                </a:lnTo>
                <a:lnTo>
                  <a:pt x="7558087" y="801687"/>
                </a:lnTo>
                <a:lnTo>
                  <a:pt x="7546975" y="854075"/>
                </a:lnTo>
                <a:lnTo>
                  <a:pt x="7532687" y="901700"/>
                </a:lnTo>
                <a:lnTo>
                  <a:pt x="7516812" y="942975"/>
                </a:lnTo>
                <a:lnTo>
                  <a:pt x="7497762" y="981075"/>
                </a:lnTo>
                <a:lnTo>
                  <a:pt x="7478712" y="1017587"/>
                </a:lnTo>
                <a:lnTo>
                  <a:pt x="7459662" y="1055687"/>
                </a:lnTo>
                <a:lnTo>
                  <a:pt x="7442200" y="1095375"/>
                </a:lnTo>
                <a:lnTo>
                  <a:pt x="7424737" y="1136650"/>
                </a:lnTo>
                <a:lnTo>
                  <a:pt x="7410450" y="1182687"/>
                </a:lnTo>
                <a:lnTo>
                  <a:pt x="7400925" y="1235075"/>
                </a:lnTo>
                <a:lnTo>
                  <a:pt x="7391400" y="1295400"/>
                </a:lnTo>
                <a:lnTo>
                  <a:pt x="7389812" y="1363662"/>
                </a:lnTo>
                <a:lnTo>
                  <a:pt x="7391400" y="1431925"/>
                </a:lnTo>
                <a:lnTo>
                  <a:pt x="7400925" y="1492250"/>
                </a:lnTo>
                <a:lnTo>
                  <a:pt x="7410450" y="1544637"/>
                </a:lnTo>
                <a:lnTo>
                  <a:pt x="7424737" y="1589087"/>
                </a:lnTo>
                <a:lnTo>
                  <a:pt x="7442200" y="1631950"/>
                </a:lnTo>
                <a:lnTo>
                  <a:pt x="7459662" y="1671637"/>
                </a:lnTo>
                <a:lnTo>
                  <a:pt x="7478712" y="1708150"/>
                </a:lnTo>
                <a:lnTo>
                  <a:pt x="7497762" y="1743075"/>
                </a:lnTo>
                <a:lnTo>
                  <a:pt x="7516812" y="1782762"/>
                </a:lnTo>
                <a:lnTo>
                  <a:pt x="7532687" y="1824037"/>
                </a:lnTo>
                <a:lnTo>
                  <a:pt x="7546975" y="1870075"/>
                </a:lnTo>
                <a:lnTo>
                  <a:pt x="7558087" y="1922462"/>
                </a:lnTo>
                <a:lnTo>
                  <a:pt x="7566025" y="1982787"/>
                </a:lnTo>
                <a:lnTo>
                  <a:pt x="7569200" y="2051050"/>
                </a:lnTo>
                <a:lnTo>
                  <a:pt x="7566025" y="2119312"/>
                </a:lnTo>
                <a:lnTo>
                  <a:pt x="7558087" y="2179637"/>
                </a:lnTo>
                <a:lnTo>
                  <a:pt x="7546975" y="2232025"/>
                </a:lnTo>
                <a:lnTo>
                  <a:pt x="7532687" y="2278062"/>
                </a:lnTo>
                <a:lnTo>
                  <a:pt x="7516812" y="2319337"/>
                </a:lnTo>
                <a:lnTo>
                  <a:pt x="7497762" y="2359025"/>
                </a:lnTo>
                <a:lnTo>
                  <a:pt x="7478712" y="2395537"/>
                </a:lnTo>
                <a:lnTo>
                  <a:pt x="7459662" y="2433637"/>
                </a:lnTo>
                <a:lnTo>
                  <a:pt x="7442200" y="2471737"/>
                </a:lnTo>
                <a:lnTo>
                  <a:pt x="7424737" y="2513012"/>
                </a:lnTo>
                <a:lnTo>
                  <a:pt x="7410450" y="2560637"/>
                </a:lnTo>
                <a:lnTo>
                  <a:pt x="7400925" y="2613025"/>
                </a:lnTo>
                <a:lnTo>
                  <a:pt x="7391400" y="2671762"/>
                </a:lnTo>
                <a:lnTo>
                  <a:pt x="7389812" y="2741612"/>
                </a:lnTo>
                <a:lnTo>
                  <a:pt x="7391400" y="2809875"/>
                </a:lnTo>
                <a:lnTo>
                  <a:pt x="7400925" y="2868612"/>
                </a:lnTo>
                <a:lnTo>
                  <a:pt x="7410450" y="2922587"/>
                </a:lnTo>
                <a:lnTo>
                  <a:pt x="7424737" y="2967037"/>
                </a:lnTo>
                <a:lnTo>
                  <a:pt x="7442200" y="3009900"/>
                </a:lnTo>
                <a:lnTo>
                  <a:pt x="7459662" y="3046412"/>
                </a:lnTo>
                <a:lnTo>
                  <a:pt x="7478712" y="3084512"/>
                </a:lnTo>
                <a:lnTo>
                  <a:pt x="7497762" y="3121025"/>
                </a:lnTo>
                <a:lnTo>
                  <a:pt x="7516812" y="3160712"/>
                </a:lnTo>
                <a:lnTo>
                  <a:pt x="7532687" y="3201987"/>
                </a:lnTo>
                <a:lnTo>
                  <a:pt x="7546975" y="3248025"/>
                </a:lnTo>
                <a:lnTo>
                  <a:pt x="7558087" y="3300412"/>
                </a:lnTo>
                <a:lnTo>
                  <a:pt x="7566025" y="3360737"/>
                </a:lnTo>
                <a:lnTo>
                  <a:pt x="7569200" y="3427412"/>
                </a:lnTo>
                <a:lnTo>
                  <a:pt x="7566025" y="3497262"/>
                </a:lnTo>
                <a:lnTo>
                  <a:pt x="7558087" y="3557587"/>
                </a:lnTo>
                <a:lnTo>
                  <a:pt x="7546975" y="3609975"/>
                </a:lnTo>
                <a:lnTo>
                  <a:pt x="7532687" y="3656012"/>
                </a:lnTo>
                <a:lnTo>
                  <a:pt x="7516812" y="3697287"/>
                </a:lnTo>
                <a:lnTo>
                  <a:pt x="7497762" y="3736975"/>
                </a:lnTo>
                <a:lnTo>
                  <a:pt x="7459662" y="3811587"/>
                </a:lnTo>
                <a:lnTo>
                  <a:pt x="7442200" y="3848100"/>
                </a:lnTo>
                <a:lnTo>
                  <a:pt x="7424737" y="3890962"/>
                </a:lnTo>
                <a:lnTo>
                  <a:pt x="7410450" y="3935412"/>
                </a:lnTo>
                <a:lnTo>
                  <a:pt x="7400925" y="3987800"/>
                </a:lnTo>
                <a:lnTo>
                  <a:pt x="7391400" y="4048125"/>
                </a:lnTo>
                <a:lnTo>
                  <a:pt x="7389812" y="4116387"/>
                </a:lnTo>
                <a:lnTo>
                  <a:pt x="7391400" y="4186237"/>
                </a:lnTo>
                <a:lnTo>
                  <a:pt x="7400925" y="4244975"/>
                </a:lnTo>
                <a:lnTo>
                  <a:pt x="7410450" y="4297362"/>
                </a:lnTo>
                <a:lnTo>
                  <a:pt x="7424737" y="4343400"/>
                </a:lnTo>
                <a:lnTo>
                  <a:pt x="7442200" y="4386262"/>
                </a:lnTo>
                <a:lnTo>
                  <a:pt x="7459662" y="4424362"/>
                </a:lnTo>
                <a:lnTo>
                  <a:pt x="7497762" y="4498975"/>
                </a:lnTo>
                <a:lnTo>
                  <a:pt x="7516812" y="4537075"/>
                </a:lnTo>
                <a:lnTo>
                  <a:pt x="7532687" y="4579937"/>
                </a:lnTo>
                <a:lnTo>
                  <a:pt x="7546975" y="4625975"/>
                </a:lnTo>
                <a:lnTo>
                  <a:pt x="7558087" y="4678362"/>
                </a:lnTo>
                <a:lnTo>
                  <a:pt x="7566025" y="4738687"/>
                </a:lnTo>
                <a:lnTo>
                  <a:pt x="7569200" y="4806950"/>
                </a:lnTo>
                <a:lnTo>
                  <a:pt x="7566025" y="4875212"/>
                </a:lnTo>
                <a:lnTo>
                  <a:pt x="7558087" y="4935537"/>
                </a:lnTo>
                <a:lnTo>
                  <a:pt x="7546975" y="4987925"/>
                </a:lnTo>
                <a:lnTo>
                  <a:pt x="7532687" y="5033962"/>
                </a:lnTo>
                <a:lnTo>
                  <a:pt x="7516812" y="5075237"/>
                </a:lnTo>
                <a:lnTo>
                  <a:pt x="7497762" y="5114925"/>
                </a:lnTo>
                <a:lnTo>
                  <a:pt x="7478712" y="5149850"/>
                </a:lnTo>
                <a:lnTo>
                  <a:pt x="7459662" y="5186362"/>
                </a:lnTo>
                <a:lnTo>
                  <a:pt x="7442200" y="5226050"/>
                </a:lnTo>
                <a:lnTo>
                  <a:pt x="7424737" y="5268912"/>
                </a:lnTo>
                <a:lnTo>
                  <a:pt x="7410450" y="5313362"/>
                </a:lnTo>
                <a:lnTo>
                  <a:pt x="7400925" y="5365750"/>
                </a:lnTo>
                <a:lnTo>
                  <a:pt x="7391400" y="5426075"/>
                </a:lnTo>
                <a:lnTo>
                  <a:pt x="7389812" y="5494337"/>
                </a:lnTo>
                <a:lnTo>
                  <a:pt x="7391400" y="5562600"/>
                </a:lnTo>
                <a:lnTo>
                  <a:pt x="7400925" y="5622925"/>
                </a:lnTo>
                <a:lnTo>
                  <a:pt x="7410450" y="5675312"/>
                </a:lnTo>
                <a:lnTo>
                  <a:pt x="7424737" y="5721350"/>
                </a:lnTo>
                <a:lnTo>
                  <a:pt x="7442200" y="5762625"/>
                </a:lnTo>
                <a:lnTo>
                  <a:pt x="7459662" y="5802312"/>
                </a:lnTo>
                <a:lnTo>
                  <a:pt x="7478712" y="5840412"/>
                </a:lnTo>
                <a:lnTo>
                  <a:pt x="7497762" y="5876925"/>
                </a:lnTo>
                <a:lnTo>
                  <a:pt x="7516812" y="5915025"/>
                </a:lnTo>
                <a:lnTo>
                  <a:pt x="7532687" y="5956300"/>
                </a:lnTo>
                <a:lnTo>
                  <a:pt x="7546975" y="6003925"/>
                </a:lnTo>
                <a:lnTo>
                  <a:pt x="7558087" y="6056312"/>
                </a:lnTo>
                <a:lnTo>
                  <a:pt x="7566025" y="6113462"/>
                </a:lnTo>
                <a:lnTo>
                  <a:pt x="7569200" y="6183312"/>
                </a:lnTo>
                <a:lnTo>
                  <a:pt x="7566025" y="6251575"/>
                </a:lnTo>
                <a:lnTo>
                  <a:pt x="7558087" y="6311900"/>
                </a:lnTo>
                <a:lnTo>
                  <a:pt x="7546975" y="6361112"/>
                </a:lnTo>
                <a:lnTo>
                  <a:pt x="7532687" y="6407150"/>
                </a:lnTo>
                <a:lnTo>
                  <a:pt x="7516812" y="6448425"/>
                </a:lnTo>
                <a:lnTo>
                  <a:pt x="7499350" y="6488112"/>
                </a:lnTo>
                <a:lnTo>
                  <a:pt x="7481887" y="6523037"/>
                </a:lnTo>
                <a:lnTo>
                  <a:pt x="7462837" y="6561137"/>
                </a:lnTo>
                <a:lnTo>
                  <a:pt x="7443787" y="6597650"/>
                </a:lnTo>
                <a:lnTo>
                  <a:pt x="7427912" y="6640512"/>
                </a:lnTo>
                <a:lnTo>
                  <a:pt x="7412037" y="6683375"/>
                </a:lnTo>
                <a:lnTo>
                  <a:pt x="7402512" y="6735762"/>
                </a:lnTo>
                <a:lnTo>
                  <a:pt x="7394575" y="6791325"/>
                </a:lnTo>
                <a:lnTo>
                  <a:pt x="7389812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534581-E521-49DA-EF9E-79B6EBF6F5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4144" y="484631"/>
            <a:ext cx="6340519" cy="1638469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 Skills Audit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FDAFA16-9D2D-4BEC-89D0-B4EABEE911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5DA503-DEB2-1099-8A03-17410CBB73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51" y="2443140"/>
            <a:ext cx="6306309" cy="3930227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Improve My Excel spreadsheet skills </a:t>
            </a:r>
          </a:p>
          <a:p>
            <a:r>
              <a:rPr lang="en-US" dirty="0">
                <a:solidFill>
                  <a:schemeClr val="tx1"/>
                </a:solidFill>
              </a:rPr>
              <a:t>Improve to very good the use of Specialist HR Software</a:t>
            </a:r>
          </a:p>
          <a:p>
            <a:r>
              <a:rPr lang="en-US" dirty="0">
                <a:solidFill>
                  <a:schemeClr val="tx1"/>
                </a:solidFill>
              </a:rPr>
              <a:t>Improve my Interviewing and HR Advising Skills</a:t>
            </a:r>
          </a:p>
          <a:p>
            <a:r>
              <a:rPr lang="en-US" dirty="0">
                <a:solidFill>
                  <a:schemeClr val="tx1"/>
                </a:solidFill>
              </a:rPr>
              <a:t>Improve the use of Database</a:t>
            </a:r>
          </a:p>
          <a:p>
            <a:r>
              <a:rPr lang="en-US" dirty="0">
                <a:solidFill>
                  <a:schemeClr val="tx1"/>
                </a:solidFill>
              </a:rPr>
              <a:t>Handle the complex data better 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7" name="Graphic 6" descr="Head with Gears">
            <a:extLst>
              <a:ext uri="{FF2B5EF4-FFF2-40B4-BE49-F238E27FC236}">
                <a16:creationId xmlns:a16="http://schemas.microsoft.com/office/drawing/2014/main" id="{B7E33A57-8F39-DB24-0C9B-170C5BE697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50787" y="1600709"/>
            <a:ext cx="3656581" cy="3656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5019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8">
            <a:extLst>
              <a:ext uri="{FF2B5EF4-FFF2-40B4-BE49-F238E27FC236}">
                <a16:creationId xmlns:a16="http://schemas.microsoft.com/office/drawing/2014/main" id="{1B0A7D14-7B67-4022-A8BE-1CCD4A0F1B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02789F-31AA-6156-1106-CFC716A2E9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</p:spPr>
        <p:txBody>
          <a:bodyPr anchor="ctr">
            <a:normAutofit/>
          </a:bodyPr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Benefits of training for HR specialist</a:t>
            </a:r>
            <a:endParaRPr lang="en-US" dirty="0"/>
          </a:p>
        </p:txBody>
      </p:sp>
      <p:sp>
        <p:nvSpPr>
          <p:cNvPr id="16" name="Freeform 6">
            <a:extLst>
              <a:ext uri="{FF2B5EF4-FFF2-40B4-BE49-F238E27FC236}">
                <a16:creationId xmlns:a16="http://schemas.microsoft.com/office/drawing/2014/main" id="{AB09A9E8-BF27-4613-A775-071F08208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7" name="Rectangle 12">
            <a:extLst>
              <a:ext uri="{FF2B5EF4-FFF2-40B4-BE49-F238E27FC236}">
                <a16:creationId xmlns:a16="http://schemas.microsoft.com/office/drawing/2014/main" id="{C3AFE299-6F79-44AF-9A77-2DC2DC1F84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18" name="Content Placeholder 2">
            <a:extLst>
              <a:ext uri="{FF2B5EF4-FFF2-40B4-BE49-F238E27FC236}">
                <a16:creationId xmlns:a16="http://schemas.microsoft.com/office/drawing/2014/main" id="{46C1699A-EC50-BF1F-B762-DC916CD915B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5199888"/>
              </p:ext>
            </p:extLst>
          </p:nvPr>
        </p:nvGraphicFramePr>
        <p:xfrm>
          <a:off x="1250949" y="1874517"/>
          <a:ext cx="10335999" cy="40055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93227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B0A7D14-7B67-4022-A8BE-1CCD4A0F1B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92389C-EA44-6FCD-7035-598E4FF1E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</p:spPr>
        <p:txBody>
          <a:bodyPr anchor="ctr">
            <a:normAutofit/>
          </a:bodyPr>
          <a:lstStyle/>
          <a:p>
            <a:pPr algn="ctr"/>
            <a:r>
              <a:rPr lang="en-US" sz="5000" dirty="0">
                <a:latin typeface="Gill Sans" panose="020B0502020104020203" pitchFamily="34" charset="-79"/>
                <a:cs typeface="Times New Roman" panose="02020603050405020304" pitchFamily="18" charset="0"/>
              </a:rPr>
              <a:t>Benefits of training for Trade Planet LTD</a:t>
            </a:r>
          </a:p>
        </p:txBody>
      </p:sp>
      <p:sp>
        <p:nvSpPr>
          <p:cNvPr id="11" name="Freeform 6">
            <a:extLst>
              <a:ext uri="{FF2B5EF4-FFF2-40B4-BE49-F238E27FC236}">
                <a16:creationId xmlns:a16="http://schemas.microsoft.com/office/drawing/2014/main" id="{AB09A9E8-BF27-4613-A775-071F08208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3AFE299-6F79-44AF-9A77-2DC2DC1F84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CB7C4BD-5438-1BB4-1AA8-D99936BC592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2584629"/>
              </p:ext>
            </p:extLst>
          </p:nvPr>
        </p:nvGraphicFramePr>
        <p:xfrm>
          <a:off x="1148592" y="2502101"/>
          <a:ext cx="10281408" cy="40055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385117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9F0C02-0685-C85C-C247-9CE6A9EE83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</p:spPr>
        <p:txBody>
          <a:bodyPr anchor="ctr">
            <a:normAutofit/>
          </a:bodyPr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</a:p>
        </p:txBody>
      </p: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D9F589D0-F628-7A79-5393-43B93DCFC01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347371"/>
              </p:ext>
            </p:extLst>
          </p:nvPr>
        </p:nvGraphicFramePr>
        <p:xfrm>
          <a:off x="1250950" y="2286000"/>
          <a:ext cx="10179050" cy="3594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175787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3B3D315-2706-4149-873C-331EDFAFEF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1219200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665ED7-B826-AEBF-2618-7F2E6BB59E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3578" y="377611"/>
            <a:ext cx="4882422" cy="1492132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D04E398-086D-467C-B390-9F9079FA7A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D81783-D8C4-1AD0-5DB2-93EEDF63F7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3465" y="1869743"/>
            <a:ext cx="6106676" cy="4988257"/>
          </a:xfrm>
        </p:spPr>
        <p:txBody>
          <a:bodyPr>
            <a:normAutofit/>
          </a:bodyPr>
          <a:lstStyle/>
          <a:p>
            <a:r>
              <a:rPr lang="en-GB" dirty="0"/>
              <a:t>Armstrong, M. and Taylor, S. (2017). </a:t>
            </a:r>
            <a:r>
              <a:rPr lang="en-GB" i="1" dirty="0"/>
              <a:t>Armstrong’s handbook of human resource management practice</a:t>
            </a:r>
            <a:r>
              <a:rPr lang="en-GB" dirty="0"/>
              <a:t>. 15th ed. New York: Kogan Page.</a:t>
            </a:r>
          </a:p>
          <a:p>
            <a:r>
              <a:rPr lang="en-GB" dirty="0"/>
              <a:t>‌Mullins, L.J. and Mclean, J.E. (2019). </a:t>
            </a:r>
            <a:r>
              <a:rPr lang="en-GB" i="1" dirty="0"/>
              <a:t>Organisational Behaviour in the Workplace</a:t>
            </a:r>
            <a:r>
              <a:rPr lang="en-GB" dirty="0"/>
              <a:t>. 12th ed. Harlow, England ; New York: Pearson.</a:t>
            </a:r>
          </a:p>
          <a:p>
            <a:r>
              <a:rPr lang="en-GB" dirty="0"/>
              <a:t>Adams, J. (2007). </a:t>
            </a:r>
            <a:r>
              <a:rPr lang="en-GB" i="1" dirty="0"/>
              <a:t>Managing people in organizations : contemporary theory and practice</a:t>
            </a:r>
            <a:r>
              <a:rPr lang="en-GB" dirty="0"/>
              <a:t>. Basingstoke, Hampshire: Palgrave Macmillan.</a:t>
            </a:r>
          </a:p>
          <a:p>
            <a:r>
              <a:rPr lang="en-GB" dirty="0"/>
              <a:t>Williams, K. (2006). </a:t>
            </a:r>
            <a:r>
              <a:rPr lang="en-GB" i="1" dirty="0"/>
              <a:t>Introducing management [electronic resource].</a:t>
            </a:r>
            <a:r>
              <a:rPr lang="en-GB" dirty="0"/>
              <a:t> Amsterdam, London: Butterworth-Heinemann.</a:t>
            </a:r>
          </a:p>
          <a:p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4" name="Freeform 6">
            <a:extLst>
              <a:ext uri="{FF2B5EF4-FFF2-40B4-BE49-F238E27FC236}">
                <a16:creationId xmlns:a16="http://schemas.microsoft.com/office/drawing/2014/main" id="{20E344BB-E23E-4198-B2C7-8E752C6A95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390140" y="61344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pic>
        <p:nvPicPr>
          <p:cNvPr id="7" name="Graphic 6" descr="Books">
            <a:extLst>
              <a:ext uri="{FF2B5EF4-FFF2-40B4-BE49-F238E27FC236}">
                <a16:creationId xmlns:a16="http://schemas.microsoft.com/office/drawing/2014/main" id="{A37AAF06-9305-9BB5-388F-860ACD3489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99261" y="1619392"/>
            <a:ext cx="3217333" cy="321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1184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482B5BD-6222-CC60-B8E9-3563EB85A6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846211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54F6933-FE9B-A107-7DEF-76A3EC13C2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6211" y="0"/>
            <a:ext cx="48462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172500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{D7923DE5-5947-D548-85BC-F51E3C21724E}tf10001071_mac</Template>
  <TotalTime>806</TotalTime>
  <Words>767</Words>
  <Application>Microsoft Macintosh PowerPoint</Application>
  <PresentationFormat>Widescreen</PresentationFormat>
  <Paragraphs>82</Paragraphs>
  <Slides>13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Calibri</vt:lpstr>
      <vt:lpstr>Gill Sans</vt:lpstr>
      <vt:lpstr>Gill Sans MT</vt:lpstr>
      <vt:lpstr>Gill Sans Ultra Bold</vt:lpstr>
      <vt:lpstr>Impact</vt:lpstr>
      <vt:lpstr>Times New Roman</vt:lpstr>
      <vt:lpstr>Badge</vt:lpstr>
      <vt:lpstr>Training and Development needs for an HR officer</vt:lpstr>
      <vt:lpstr>Table of Contents </vt:lpstr>
      <vt:lpstr>PowerPoint Presentation</vt:lpstr>
      <vt:lpstr>Key Expectations for me as HR officer in Trade Planet</vt:lpstr>
      <vt:lpstr>PowerPoint Presentation</vt:lpstr>
      <vt:lpstr>PowerPoint Presentation</vt:lpstr>
      <vt:lpstr>Personal skills Audit</vt:lpstr>
      <vt:lpstr> Skills Audit </vt:lpstr>
      <vt:lpstr>Benefits of training for HR specialist</vt:lpstr>
      <vt:lpstr>Benefits of training for Trade Planet LTD</vt:lpstr>
      <vt:lpstr>Conclusion</vt:lpstr>
      <vt:lpstr>References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Training and Development needs for an HR officer</dc:title>
  <dc:creator>Vladimir Krasimirov Totev (2024467)</dc:creator>
  <cp:lastModifiedBy>Vladimir Krasimirov Totev (2024467)</cp:lastModifiedBy>
  <cp:revision>1</cp:revision>
  <dcterms:created xsi:type="dcterms:W3CDTF">2022-08-20T19:26:48Z</dcterms:created>
  <dcterms:modified xsi:type="dcterms:W3CDTF">2022-08-21T08:53:22Z</dcterms:modified>
</cp:coreProperties>
</file>