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444" autoAdjust="0"/>
  </p:normalViewPr>
  <p:slideViewPr>
    <p:cSldViewPr snapToGrid="0">
      <p:cViewPr varScale="1">
        <p:scale>
          <a:sx n="105" d="100"/>
          <a:sy n="105" d="100"/>
        </p:scale>
        <p:origin x="83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D93543-B47B-4A3D-8080-CBEA21F3E1BC}" type="doc">
      <dgm:prSet loTypeId="urn:microsoft.com/office/officeart/2005/8/layout/radial3" loCatId="cycle" qsTypeId="urn:microsoft.com/office/officeart/2005/8/quickstyle/simple1" qsCatId="simple" csTypeId="urn:microsoft.com/office/officeart/2005/8/colors/accent2_5" csCatId="accent2" phldr="1"/>
      <dgm:spPr/>
      <dgm:t>
        <a:bodyPr/>
        <a:lstStyle/>
        <a:p>
          <a:endParaRPr lang="en-US"/>
        </a:p>
      </dgm:t>
    </dgm:pt>
    <dgm:pt modelId="{D9B78A0A-6187-4D8C-9DB8-521FDA6CB947}">
      <dgm:prSet phldrT="[Text]"/>
      <dgm:spPr/>
      <dgm:t>
        <a:bodyPr/>
        <a:lstStyle/>
        <a:p>
          <a:pPr algn="ctr"/>
          <a:r>
            <a:rPr lang="en-US">
              <a:latin typeface="Times New Roman" panose="02020603050405020304" pitchFamily="18" charset="0"/>
              <a:cs typeface="Times New Roman" panose="02020603050405020304" pitchFamily="18" charset="0"/>
            </a:rPr>
            <a:t>HRM ROLES</a:t>
          </a:r>
        </a:p>
      </dgm:t>
    </dgm:pt>
    <dgm:pt modelId="{EA24E22F-F988-4BBC-B905-D1A86AF9A290}" type="parTrans" cxnId="{9E822485-C422-4F28-99A0-33060DEA9A50}">
      <dgm:prSet/>
      <dgm:spPr/>
      <dgm:t>
        <a:bodyPr/>
        <a:lstStyle/>
        <a:p>
          <a:pPr algn="ctr"/>
          <a:endParaRPr lang="en-US"/>
        </a:p>
      </dgm:t>
    </dgm:pt>
    <dgm:pt modelId="{5593C065-B89E-49EA-934D-9F58FBCCACEE}" type="sibTrans" cxnId="{9E822485-C422-4F28-99A0-33060DEA9A50}">
      <dgm:prSet/>
      <dgm:spPr/>
      <dgm:t>
        <a:bodyPr/>
        <a:lstStyle/>
        <a:p>
          <a:pPr algn="ctr"/>
          <a:endParaRPr lang="en-US"/>
        </a:p>
      </dgm:t>
    </dgm:pt>
    <dgm:pt modelId="{D06837A7-1636-452C-8D29-926281D97BBC}">
      <dgm:prSet phldrT="[Text]"/>
      <dgm:spPr/>
      <dgm:t>
        <a:bodyPr/>
        <a:lstStyle/>
        <a:p>
          <a:pPr algn="ctr"/>
          <a:r>
            <a:rPr lang="en-US">
              <a:latin typeface="Times New Roman" panose="02020603050405020304" pitchFamily="18" charset="0"/>
              <a:cs typeface="Times New Roman" panose="02020603050405020304" pitchFamily="18" charset="0"/>
            </a:rPr>
            <a:t>Recruitment</a:t>
          </a:r>
        </a:p>
      </dgm:t>
    </dgm:pt>
    <dgm:pt modelId="{22413288-63E8-42EF-B481-1ACCC27DECF8}" type="parTrans" cxnId="{26041F84-95E3-423F-AC1F-8BFAD3F3780E}">
      <dgm:prSet/>
      <dgm:spPr/>
      <dgm:t>
        <a:bodyPr/>
        <a:lstStyle/>
        <a:p>
          <a:pPr algn="ctr"/>
          <a:endParaRPr lang="en-US"/>
        </a:p>
      </dgm:t>
    </dgm:pt>
    <dgm:pt modelId="{63F8EFC5-BCFF-4D07-9B9C-B5ED2A9D6711}" type="sibTrans" cxnId="{26041F84-95E3-423F-AC1F-8BFAD3F3780E}">
      <dgm:prSet/>
      <dgm:spPr/>
      <dgm:t>
        <a:bodyPr/>
        <a:lstStyle/>
        <a:p>
          <a:pPr algn="ctr"/>
          <a:endParaRPr lang="en-US"/>
        </a:p>
      </dgm:t>
    </dgm:pt>
    <dgm:pt modelId="{6748469F-CF1E-4ABD-91FA-8D4EA42573AF}">
      <dgm:prSet phldrT="[Text]"/>
      <dgm:spPr/>
      <dgm:t>
        <a:bodyPr/>
        <a:lstStyle/>
        <a:p>
          <a:pPr algn="ctr"/>
          <a:r>
            <a:rPr lang="en-US">
              <a:latin typeface="Times New Roman" panose="02020603050405020304" pitchFamily="18" charset="0"/>
              <a:cs typeface="Times New Roman" panose="02020603050405020304" pitchFamily="18" charset="0"/>
            </a:rPr>
            <a:t>Training</a:t>
          </a:r>
        </a:p>
      </dgm:t>
    </dgm:pt>
    <dgm:pt modelId="{74AA66D5-73C9-4D60-AA03-1D6A008D51EF}" type="parTrans" cxnId="{939E7FC0-8E40-475E-A69E-45DECAB9F78C}">
      <dgm:prSet/>
      <dgm:spPr/>
      <dgm:t>
        <a:bodyPr/>
        <a:lstStyle/>
        <a:p>
          <a:pPr algn="ctr"/>
          <a:endParaRPr lang="en-US"/>
        </a:p>
      </dgm:t>
    </dgm:pt>
    <dgm:pt modelId="{18E8BB0C-7200-4941-BD62-4C89451B5CAD}" type="sibTrans" cxnId="{939E7FC0-8E40-475E-A69E-45DECAB9F78C}">
      <dgm:prSet/>
      <dgm:spPr/>
      <dgm:t>
        <a:bodyPr/>
        <a:lstStyle/>
        <a:p>
          <a:pPr algn="ctr"/>
          <a:endParaRPr lang="en-US"/>
        </a:p>
      </dgm:t>
    </dgm:pt>
    <dgm:pt modelId="{9A9A2663-AD1B-4481-8DAA-5F885B864CCB}">
      <dgm:prSet phldrT="[Text]"/>
      <dgm:spPr/>
      <dgm:t>
        <a:bodyPr/>
        <a:lstStyle/>
        <a:p>
          <a:pPr algn="ctr"/>
          <a:r>
            <a:rPr lang="en-US">
              <a:latin typeface="Times New Roman" panose="02020603050405020304" pitchFamily="18" charset="0"/>
              <a:cs typeface="Times New Roman" panose="02020603050405020304" pitchFamily="18" charset="0"/>
            </a:rPr>
            <a:t>Assesment</a:t>
          </a:r>
        </a:p>
      </dgm:t>
    </dgm:pt>
    <dgm:pt modelId="{C1968815-1ADD-4A4C-9C4A-E1371C0EAD04}" type="parTrans" cxnId="{9F791CFD-D53F-4563-AF92-18E3CEFB044E}">
      <dgm:prSet/>
      <dgm:spPr/>
      <dgm:t>
        <a:bodyPr/>
        <a:lstStyle/>
        <a:p>
          <a:pPr algn="ctr"/>
          <a:endParaRPr lang="en-US"/>
        </a:p>
      </dgm:t>
    </dgm:pt>
    <dgm:pt modelId="{9DC006B5-2BD4-47DA-92E7-E9F3934C4070}" type="sibTrans" cxnId="{9F791CFD-D53F-4563-AF92-18E3CEFB044E}">
      <dgm:prSet/>
      <dgm:spPr/>
      <dgm:t>
        <a:bodyPr/>
        <a:lstStyle/>
        <a:p>
          <a:pPr algn="ctr"/>
          <a:endParaRPr lang="en-US"/>
        </a:p>
      </dgm:t>
    </dgm:pt>
    <dgm:pt modelId="{A71FFFEF-076A-4FAD-B656-AF16741E0647}">
      <dgm:prSet phldrT="[Text]"/>
      <dgm:spPr/>
      <dgm:t>
        <a:bodyPr/>
        <a:lstStyle/>
        <a:p>
          <a:pPr algn="ctr"/>
          <a:r>
            <a:rPr lang="en-US">
              <a:latin typeface="Times New Roman" panose="02020603050405020304" pitchFamily="18" charset="0"/>
              <a:cs typeface="Times New Roman" panose="02020603050405020304" pitchFamily="18" charset="0"/>
            </a:rPr>
            <a:t>Salaries and benefits</a:t>
          </a:r>
        </a:p>
      </dgm:t>
    </dgm:pt>
    <dgm:pt modelId="{F24A1210-223F-4383-B7CC-808A9F2106E1}" type="parTrans" cxnId="{D3F388D4-3354-47AC-9BD9-E617AB1F8EF2}">
      <dgm:prSet/>
      <dgm:spPr/>
      <dgm:t>
        <a:bodyPr/>
        <a:lstStyle/>
        <a:p>
          <a:pPr algn="ctr"/>
          <a:endParaRPr lang="en-US"/>
        </a:p>
      </dgm:t>
    </dgm:pt>
    <dgm:pt modelId="{EC191A70-2D44-4F48-AF4A-C4FB16BAA808}" type="sibTrans" cxnId="{D3F388D4-3354-47AC-9BD9-E617AB1F8EF2}">
      <dgm:prSet/>
      <dgm:spPr/>
      <dgm:t>
        <a:bodyPr/>
        <a:lstStyle/>
        <a:p>
          <a:pPr algn="ctr"/>
          <a:endParaRPr lang="en-US"/>
        </a:p>
      </dgm:t>
    </dgm:pt>
    <dgm:pt modelId="{3D3D3701-1758-4B44-A723-C7054DF8AAEF}">
      <dgm:prSet/>
      <dgm:spPr/>
      <dgm:t>
        <a:bodyPr/>
        <a:lstStyle/>
        <a:p>
          <a:pPr algn="ctr"/>
          <a:r>
            <a:rPr lang="en-US">
              <a:latin typeface="Times New Roman" panose="02020603050405020304" pitchFamily="18" charset="0"/>
              <a:cs typeface="Times New Roman" panose="02020603050405020304" pitchFamily="18" charset="0"/>
            </a:rPr>
            <a:t>Worker retentaion</a:t>
          </a:r>
        </a:p>
      </dgm:t>
    </dgm:pt>
    <dgm:pt modelId="{69407396-F49D-4A12-848C-070AE8ECD9C5}" type="parTrans" cxnId="{AECF9947-85F2-4A67-8D46-BEA996E10424}">
      <dgm:prSet/>
      <dgm:spPr/>
      <dgm:t>
        <a:bodyPr/>
        <a:lstStyle/>
        <a:p>
          <a:pPr algn="ctr"/>
          <a:endParaRPr lang="en-US"/>
        </a:p>
      </dgm:t>
    </dgm:pt>
    <dgm:pt modelId="{CAB6E377-47B3-4064-8471-C60D7A43F3C0}" type="sibTrans" cxnId="{AECF9947-85F2-4A67-8D46-BEA996E10424}">
      <dgm:prSet/>
      <dgm:spPr/>
      <dgm:t>
        <a:bodyPr/>
        <a:lstStyle/>
        <a:p>
          <a:pPr algn="ctr"/>
          <a:endParaRPr lang="en-US"/>
        </a:p>
      </dgm:t>
    </dgm:pt>
    <dgm:pt modelId="{EB677D4F-36DC-4766-B3E7-3456E60DDDF1}">
      <dgm:prSet/>
      <dgm:spPr/>
      <dgm:t>
        <a:bodyPr/>
        <a:lstStyle/>
        <a:p>
          <a:pPr algn="ctr"/>
          <a:r>
            <a:rPr lang="en-US">
              <a:latin typeface="Times New Roman" panose="02020603050405020304" pitchFamily="18" charset="0"/>
              <a:cs typeface="Times New Roman" panose="02020603050405020304" pitchFamily="18" charset="0"/>
            </a:rPr>
            <a:t>Conflict resolution</a:t>
          </a:r>
        </a:p>
      </dgm:t>
    </dgm:pt>
    <dgm:pt modelId="{9BEC6900-F9A0-4EFA-AC85-B973A6B7A18C}" type="parTrans" cxnId="{ADF7FE8B-D246-4BBA-8413-8F41117F27A3}">
      <dgm:prSet/>
      <dgm:spPr/>
      <dgm:t>
        <a:bodyPr/>
        <a:lstStyle/>
        <a:p>
          <a:pPr algn="ctr"/>
          <a:endParaRPr lang="en-US"/>
        </a:p>
      </dgm:t>
    </dgm:pt>
    <dgm:pt modelId="{7A1E6411-C20E-494A-8761-E66E591A9FD4}" type="sibTrans" cxnId="{ADF7FE8B-D246-4BBA-8413-8F41117F27A3}">
      <dgm:prSet/>
      <dgm:spPr/>
      <dgm:t>
        <a:bodyPr/>
        <a:lstStyle/>
        <a:p>
          <a:pPr algn="ctr"/>
          <a:endParaRPr lang="en-US"/>
        </a:p>
      </dgm:t>
    </dgm:pt>
    <dgm:pt modelId="{02C3EC1F-D181-4BFB-9AEA-2FEC78D012D5}">
      <dgm:prSet/>
      <dgm:spPr/>
      <dgm:t>
        <a:bodyPr/>
        <a:lstStyle/>
        <a:p>
          <a:pPr algn="ctr"/>
          <a:r>
            <a:rPr lang="en-US">
              <a:latin typeface="Times New Roman" panose="02020603050405020304" pitchFamily="18" charset="0"/>
              <a:cs typeface="Times New Roman" panose="02020603050405020304" pitchFamily="18" charset="0"/>
            </a:rPr>
            <a:t>Emplyoee motivation</a:t>
          </a:r>
        </a:p>
      </dgm:t>
    </dgm:pt>
    <dgm:pt modelId="{7597E381-AD81-4239-A0FB-C11583B04C7C}" type="parTrans" cxnId="{FBCB7285-84FF-49F8-A423-5FBC5F77D1AC}">
      <dgm:prSet/>
      <dgm:spPr/>
      <dgm:t>
        <a:bodyPr/>
        <a:lstStyle/>
        <a:p>
          <a:pPr algn="ctr"/>
          <a:endParaRPr lang="en-US"/>
        </a:p>
      </dgm:t>
    </dgm:pt>
    <dgm:pt modelId="{E635B6A3-2A3C-4563-AD41-6ECF38D8CC5A}" type="sibTrans" cxnId="{FBCB7285-84FF-49F8-A423-5FBC5F77D1AC}">
      <dgm:prSet/>
      <dgm:spPr/>
      <dgm:t>
        <a:bodyPr/>
        <a:lstStyle/>
        <a:p>
          <a:pPr algn="ctr"/>
          <a:endParaRPr lang="en-US"/>
        </a:p>
      </dgm:t>
    </dgm:pt>
    <dgm:pt modelId="{1D0DF045-D3A9-403B-8E05-5F304A3594FD}" type="pres">
      <dgm:prSet presAssocID="{1BD93543-B47B-4A3D-8080-CBEA21F3E1BC}" presName="composite" presStyleCnt="0">
        <dgm:presLayoutVars>
          <dgm:chMax val="1"/>
          <dgm:dir/>
          <dgm:resizeHandles val="exact"/>
        </dgm:presLayoutVars>
      </dgm:prSet>
      <dgm:spPr/>
    </dgm:pt>
    <dgm:pt modelId="{FDFADAAD-7DDC-4749-B4B1-F7EFCC9CFCDB}" type="pres">
      <dgm:prSet presAssocID="{1BD93543-B47B-4A3D-8080-CBEA21F3E1BC}" presName="radial" presStyleCnt="0">
        <dgm:presLayoutVars>
          <dgm:animLvl val="ctr"/>
        </dgm:presLayoutVars>
      </dgm:prSet>
      <dgm:spPr/>
    </dgm:pt>
    <dgm:pt modelId="{44A4C63D-12EA-4FC0-B146-9903B11D885E}" type="pres">
      <dgm:prSet presAssocID="{D9B78A0A-6187-4D8C-9DB8-521FDA6CB947}" presName="centerShape" presStyleLbl="vennNode1" presStyleIdx="0" presStyleCnt="8"/>
      <dgm:spPr/>
    </dgm:pt>
    <dgm:pt modelId="{29F98D14-7E38-46A0-B88F-670D19FCE15A}" type="pres">
      <dgm:prSet presAssocID="{D06837A7-1636-452C-8D29-926281D97BBC}" presName="node" presStyleLbl="vennNode1" presStyleIdx="1" presStyleCnt="8">
        <dgm:presLayoutVars>
          <dgm:bulletEnabled val="1"/>
        </dgm:presLayoutVars>
      </dgm:prSet>
      <dgm:spPr/>
    </dgm:pt>
    <dgm:pt modelId="{8A6547A4-4B71-43DF-9FCF-921DA5B58D83}" type="pres">
      <dgm:prSet presAssocID="{6748469F-CF1E-4ABD-91FA-8D4EA42573AF}" presName="node" presStyleLbl="vennNode1" presStyleIdx="2" presStyleCnt="8">
        <dgm:presLayoutVars>
          <dgm:bulletEnabled val="1"/>
        </dgm:presLayoutVars>
      </dgm:prSet>
      <dgm:spPr/>
    </dgm:pt>
    <dgm:pt modelId="{8D0EF418-B241-4238-AF49-C71ABE613155}" type="pres">
      <dgm:prSet presAssocID="{9A9A2663-AD1B-4481-8DAA-5F885B864CCB}" presName="node" presStyleLbl="vennNode1" presStyleIdx="3" presStyleCnt="8">
        <dgm:presLayoutVars>
          <dgm:bulletEnabled val="1"/>
        </dgm:presLayoutVars>
      </dgm:prSet>
      <dgm:spPr/>
    </dgm:pt>
    <dgm:pt modelId="{56482D6A-CE0A-4A35-AB1A-A4D7162C760C}" type="pres">
      <dgm:prSet presAssocID="{A71FFFEF-076A-4FAD-B656-AF16741E0647}" presName="node" presStyleLbl="vennNode1" presStyleIdx="4" presStyleCnt="8">
        <dgm:presLayoutVars>
          <dgm:bulletEnabled val="1"/>
        </dgm:presLayoutVars>
      </dgm:prSet>
      <dgm:spPr/>
    </dgm:pt>
    <dgm:pt modelId="{D2FB8945-75F9-420E-A19F-A8F94B386F1A}" type="pres">
      <dgm:prSet presAssocID="{3D3D3701-1758-4B44-A723-C7054DF8AAEF}" presName="node" presStyleLbl="vennNode1" presStyleIdx="5" presStyleCnt="8">
        <dgm:presLayoutVars>
          <dgm:bulletEnabled val="1"/>
        </dgm:presLayoutVars>
      </dgm:prSet>
      <dgm:spPr/>
    </dgm:pt>
    <dgm:pt modelId="{0F969E73-C6F2-4ADD-B054-58F75F016ABB}" type="pres">
      <dgm:prSet presAssocID="{EB677D4F-36DC-4766-B3E7-3456E60DDDF1}" presName="node" presStyleLbl="vennNode1" presStyleIdx="6" presStyleCnt="8">
        <dgm:presLayoutVars>
          <dgm:bulletEnabled val="1"/>
        </dgm:presLayoutVars>
      </dgm:prSet>
      <dgm:spPr/>
    </dgm:pt>
    <dgm:pt modelId="{9A3A16A2-F2A7-4A81-A8F1-052CF74B2A1B}" type="pres">
      <dgm:prSet presAssocID="{02C3EC1F-D181-4BFB-9AEA-2FEC78D012D5}" presName="node" presStyleLbl="vennNode1" presStyleIdx="7" presStyleCnt="8">
        <dgm:presLayoutVars>
          <dgm:bulletEnabled val="1"/>
        </dgm:presLayoutVars>
      </dgm:prSet>
      <dgm:spPr/>
    </dgm:pt>
  </dgm:ptLst>
  <dgm:cxnLst>
    <dgm:cxn modelId="{95EEBE23-76D2-4422-9A47-CC02656AF809}" type="presOf" srcId="{02C3EC1F-D181-4BFB-9AEA-2FEC78D012D5}" destId="{9A3A16A2-F2A7-4A81-A8F1-052CF74B2A1B}" srcOrd="0" destOrd="0" presId="urn:microsoft.com/office/officeart/2005/8/layout/radial3"/>
    <dgm:cxn modelId="{2FC8ED3A-2513-4F41-BF04-711C73BA6047}" type="presOf" srcId="{EB677D4F-36DC-4766-B3E7-3456E60DDDF1}" destId="{0F969E73-C6F2-4ADD-B054-58F75F016ABB}" srcOrd="0" destOrd="0" presId="urn:microsoft.com/office/officeart/2005/8/layout/radial3"/>
    <dgm:cxn modelId="{F5943841-EDC4-4979-82E3-43C955C779A0}" type="presOf" srcId="{A71FFFEF-076A-4FAD-B656-AF16741E0647}" destId="{56482D6A-CE0A-4A35-AB1A-A4D7162C760C}" srcOrd="0" destOrd="0" presId="urn:microsoft.com/office/officeart/2005/8/layout/radial3"/>
    <dgm:cxn modelId="{AECF9947-85F2-4A67-8D46-BEA996E10424}" srcId="{D9B78A0A-6187-4D8C-9DB8-521FDA6CB947}" destId="{3D3D3701-1758-4B44-A723-C7054DF8AAEF}" srcOrd="4" destOrd="0" parTransId="{69407396-F49D-4A12-848C-070AE8ECD9C5}" sibTransId="{CAB6E377-47B3-4064-8471-C60D7A43F3C0}"/>
    <dgm:cxn modelId="{72E6DF6E-4D09-45F8-8B53-5B89D9A08724}" type="presOf" srcId="{D06837A7-1636-452C-8D29-926281D97BBC}" destId="{29F98D14-7E38-46A0-B88F-670D19FCE15A}" srcOrd="0" destOrd="0" presId="urn:microsoft.com/office/officeart/2005/8/layout/radial3"/>
    <dgm:cxn modelId="{26041F84-95E3-423F-AC1F-8BFAD3F3780E}" srcId="{D9B78A0A-6187-4D8C-9DB8-521FDA6CB947}" destId="{D06837A7-1636-452C-8D29-926281D97BBC}" srcOrd="0" destOrd="0" parTransId="{22413288-63E8-42EF-B481-1ACCC27DECF8}" sibTransId="{63F8EFC5-BCFF-4D07-9B9C-B5ED2A9D6711}"/>
    <dgm:cxn modelId="{9E822485-C422-4F28-99A0-33060DEA9A50}" srcId="{1BD93543-B47B-4A3D-8080-CBEA21F3E1BC}" destId="{D9B78A0A-6187-4D8C-9DB8-521FDA6CB947}" srcOrd="0" destOrd="0" parTransId="{EA24E22F-F988-4BBC-B905-D1A86AF9A290}" sibTransId="{5593C065-B89E-49EA-934D-9F58FBCCACEE}"/>
    <dgm:cxn modelId="{FBCB7285-84FF-49F8-A423-5FBC5F77D1AC}" srcId="{D9B78A0A-6187-4D8C-9DB8-521FDA6CB947}" destId="{02C3EC1F-D181-4BFB-9AEA-2FEC78D012D5}" srcOrd="6" destOrd="0" parTransId="{7597E381-AD81-4239-A0FB-C11583B04C7C}" sibTransId="{E635B6A3-2A3C-4563-AD41-6ECF38D8CC5A}"/>
    <dgm:cxn modelId="{ADF7FE8B-D246-4BBA-8413-8F41117F27A3}" srcId="{D9B78A0A-6187-4D8C-9DB8-521FDA6CB947}" destId="{EB677D4F-36DC-4766-B3E7-3456E60DDDF1}" srcOrd="5" destOrd="0" parTransId="{9BEC6900-F9A0-4EFA-AC85-B973A6B7A18C}" sibTransId="{7A1E6411-C20E-494A-8761-E66E591A9FD4}"/>
    <dgm:cxn modelId="{78A726B5-10C3-47E9-822E-AB672375D5F9}" type="presOf" srcId="{3D3D3701-1758-4B44-A723-C7054DF8AAEF}" destId="{D2FB8945-75F9-420E-A19F-A8F94B386F1A}" srcOrd="0" destOrd="0" presId="urn:microsoft.com/office/officeart/2005/8/layout/radial3"/>
    <dgm:cxn modelId="{939E7FC0-8E40-475E-A69E-45DECAB9F78C}" srcId="{D9B78A0A-6187-4D8C-9DB8-521FDA6CB947}" destId="{6748469F-CF1E-4ABD-91FA-8D4EA42573AF}" srcOrd="1" destOrd="0" parTransId="{74AA66D5-73C9-4D60-AA03-1D6A008D51EF}" sibTransId="{18E8BB0C-7200-4941-BD62-4C89451B5CAD}"/>
    <dgm:cxn modelId="{BE7F94C8-A33B-4BFA-9903-F987EA97C4F3}" type="presOf" srcId="{D9B78A0A-6187-4D8C-9DB8-521FDA6CB947}" destId="{44A4C63D-12EA-4FC0-B146-9903B11D885E}" srcOrd="0" destOrd="0" presId="urn:microsoft.com/office/officeart/2005/8/layout/radial3"/>
    <dgm:cxn modelId="{785AA8C8-C723-4FB8-A95E-3CD5E3E6CEE7}" type="presOf" srcId="{1BD93543-B47B-4A3D-8080-CBEA21F3E1BC}" destId="{1D0DF045-D3A9-403B-8E05-5F304A3594FD}" srcOrd="0" destOrd="0" presId="urn:microsoft.com/office/officeart/2005/8/layout/radial3"/>
    <dgm:cxn modelId="{D3F388D4-3354-47AC-9BD9-E617AB1F8EF2}" srcId="{D9B78A0A-6187-4D8C-9DB8-521FDA6CB947}" destId="{A71FFFEF-076A-4FAD-B656-AF16741E0647}" srcOrd="3" destOrd="0" parTransId="{F24A1210-223F-4383-B7CC-808A9F2106E1}" sibTransId="{EC191A70-2D44-4F48-AF4A-C4FB16BAA808}"/>
    <dgm:cxn modelId="{2C581BDF-4235-4F17-A299-7E0F74504F9E}" type="presOf" srcId="{6748469F-CF1E-4ABD-91FA-8D4EA42573AF}" destId="{8A6547A4-4B71-43DF-9FCF-921DA5B58D83}" srcOrd="0" destOrd="0" presId="urn:microsoft.com/office/officeart/2005/8/layout/radial3"/>
    <dgm:cxn modelId="{FD1523DF-F474-4C6B-845C-53C2B2ED3691}" type="presOf" srcId="{9A9A2663-AD1B-4481-8DAA-5F885B864CCB}" destId="{8D0EF418-B241-4238-AF49-C71ABE613155}" srcOrd="0" destOrd="0" presId="urn:microsoft.com/office/officeart/2005/8/layout/radial3"/>
    <dgm:cxn modelId="{9F791CFD-D53F-4563-AF92-18E3CEFB044E}" srcId="{D9B78A0A-6187-4D8C-9DB8-521FDA6CB947}" destId="{9A9A2663-AD1B-4481-8DAA-5F885B864CCB}" srcOrd="2" destOrd="0" parTransId="{C1968815-1ADD-4A4C-9C4A-E1371C0EAD04}" sibTransId="{9DC006B5-2BD4-47DA-92E7-E9F3934C4070}"/>
    <dgm:cxn modelId="{C58A5DF9-962B-46A0-8A32-7525FC7F57BE}" type="presParOf" srcId="{1D0DF045-D3A9-403B-8E05-5F304A3594FD}" destId="{FDFADAAD-7DDC-4749-B4B1-F7EFCC9CFCDB}" srcOrd="0" destOrd="0" presId="urn:microsoft.com/office/officeart/2005/8/layout/radial3"/>
    <dgm:cxn modelId="{78096D53-CD5F-467C-9F99-DAAFD56F65EE}" type="presParOf" srcId="{FDFADAAD-7DDC-4749-B4B1-F7EFCC9CFCDB}" destId="{44A4C63D-12EA-4FC0-B146-9903B11D885E}" srcOrd="0" destOrd="0" presId="urn:microsoft.com/office/officeart/2005/8/layout/radial3"/>
    <dgm:cxn modelId="{9715E071-2B17-486F-9736-742C3E2B1F68}" type="presParOf" srcId="{FDFADAAD-7DDC-4749-B4B1-F7EFCC9CFCDB}" destId="{29F98D14-7E38-46A0-B88F-670D19FCE15A}" srcOrd="1" destOrd="0" presId="urn:microsoft.com/office/officeart/2005/8/layout/radial3"/>
    <dgm:cxn modelId="{0526221D-66A1-4E98-BC7A-2351292DC27A}" type="presParOf" srcId="{FDFADAAD-7DDC-4749-B4B1-F7EFCC9CFCDB}" destId="{8A6547A4-4B71-43DF-9FCF-921DA5B58D83}" srcOrd="2" destOrd="0" presId="urn:microsoft.com/office/officeart/2005/8/layout/radial3"/>
    <dgm:cxn modelId="{DAC18AFD-4E82-4445-8166-984F1533AF5C}" type="presParOf" srcId="{FDFADAAD-7DDC-4749-B4B1-F7EFCC9CFCDB}" destId="{8D0EF418-B241-4238-AF49-C71ABE613155}" srcOrd="3" destOrd="0" presId="urn:microsoft.com/office/officeart/2005/8/layout/radial3"/>
    <dgm:cxn modelId="{E66741F9-C8AE-46F6-AA66-B3BF0E06D556}" type="presParOf" srcId="{FDFADAAD-7DDC-4749-B4B1-F7EFCC9CFCDB}" destId="{56482D6A-CE0A-4A35-AB1A-A4D7162C760C}" srcOrd="4" destOrd="0" presId="urn:microsoft.com/office/officeart/2005/8/layout/radial3"/>
    <dgm:cxn modelId="{CDE746FC-C942-4170-8215-8C1B91D5F1FC}" type="presParOf" srcId="{FDFADAAD-7DDC-4749-B4B1-F7EFCC9CFCDB}" destId="{D2FB8945-75F9-420E-A19F-A8F94B386F1A}" srcOrd="5" destOrd="0" presId="urn:microsoft.com/office/officeart/2005/8/layout/radial3"/>
    <dgm:cxn modelId="{FC1C225A-8063-4EB1-A0BB-1DF679158643}" type="presParOf" srcId="{FDFADAAD-7DDC-4749-B4B1-F7EFCC9CFCDB}" destId="{0F969E73-C6F2-4ADD-B054-58F75F016ABB}" srcOrd="6" destOrd="0" presId="urn:microsoft.com/office/officeart/2005/8/layout/radial3"/>
    <dgm:cxn modelId="{38EA70F0-240B-4733-A1F3-581628F932FC}" type="presParOf" srcId="{FDFADAAD-7DDC-4749-B4B1-F7EFCC9CFCDB}" destId="{9A3A16A2-F2A7-4A81-A8F1-052CF74B2A1B}" srcOrd="7"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5EA6D8-E8CA-4F54-BF37-FA28BD35E248}" type="doc">
      <dgm:prSet loTypeId="urn:microsoft.com/office/officeart/2011/layout/HexagonRadial" loCatId="cycle" qsTypeId="urn:microsoft.com/office/officeart/2005/8/quickstyle/simple1" qsCatId="simple" csTypeId="urn:microsoft.com/office/officeart/2005/8/colors/accent0_3" csCatId="mainScheme" phldr="1"/>
      <dgm:spPr/>
      <dgm:t>
        <a:bodyPr/>
        <a:lstStyle/>
        <a:p>
          <a:endParaRPr lang="en-US"/>
        </a:p>
      </dgm:t>
    </dgm:pt>
    <dgm:pt modelId="{EE7FD4BA-8014-4D9C-874D-D882C3B4D67F}">
      <dgm:prSet phldrT="[Text]"/>
      <dgm:spPr/>
      <dgm:t>
        <a:bodyPr/>
        <a:lstStyle/>
        <a:p>
          <a:pPr algn="ctr"/>
          <a:r>
            <a:rPr lang="en-US" b="1">
              <a:latin typeface="Times New Roman" panose="02020603050405020304" pitchFamily="18" charset="0"/>
              <a:cs typeface="Times New Roman" panose="02020603050405020304" pitchFamily="18" charset="0"/>
            </a:rPr>
            <a:t>WAYS FOR MOTIVTAING EMPLYOEES</a:t>
          </a:r>
        </a:p>
      </dgm:t>
    </dgm:pt>
    <dgm:pt modelId="{998E8AFC-C33B-4CA3-9B27-B9FF9E8B12F3}" type="parTrans" cxnId="{8FF8E01A-5CF5-4694-B5D4-B7493E3F0AFC}">
      <dgm:prSet/>
      <dgm:spPr/>
      <dgm:t>
        <a:bodyPr/>
        <a:lstStyle/>
        <a:p>
          <a:pPr algn="ctr"/>
          <a:endParaRPr lang="en-US"/>
        </a:p>
      </dgm:t>
    </dgm:pt>
    <dgm:pt modelId="{E41C8124-DA3E-452F-9852-3D58A3723553}" type="sibTrans" cxnId="{8FF8E01A-5CF5-4694-B5D4-B7493E3F0AFC}">
      <dgm:prSet/>
      <dgm:spPr/>
      <dgm:t>
        <a:bodyPr/>
        <a:lstStyle/>
        <a:p>
          <a:pPr algn="ctr"/>
          <a:endParaRPr lang="en-US"/>
        </a:p>
      </dgm:t>
    </dgm:pt>
    <dgm:pt modelId="{0D590D7F-B4D6-4B1C-AACA-2AF6EEB9234A}">
      <dgm:prSet phldrT="[Text]"/>
      <dgm:spPr/>
      <dgm:t>
        <a:bodyPr/>
        <a:lstStyle/>
        <a:p>
          <a:pPr algn="ctr"/>
          <a:r>
            <a:rPr lang="en-US">
              <a:latin typeface="Times New Roman" panose="02020603050405020304" pitchFamily="18" charset="0"/>
              <a:cs typeface="Times New Roman" panose="02020603050405020304" pitchFamily="18" charset="0"/>
            </a:rPr>
            <a:t>COMPANY POLICIES</a:t>
          </a:r>
        </a:p>
      </dgm:t>
    </dgm:pt>
    <dgm:pt modelId="{E94EC30C-738A-4473-8CFF-EF41024C8EC7}" type="parTrans" cxnId="{EEB023D8-3819-47B0-9BF0-8B66A1934299}">
      <dgm:prSet/>
      <dgm:spPr/>
      <dgm:t>
        <a:bodyPr/>
        <a:lstStyle/>
        <a:p>
          <a:pPr algn="ctr"/>
          <a:endParaRPr lang="en-US"/>
        </a:p>
      </dgm:t>
    </dgm:pt>
    <dgm:pt modelId="{85860F37-8F77-4136-B8B3-031B3AABC9D3}" type="sibTrans" cxnId="{EEB023D8-3819-47B0-9BF0-8B66A1934299}">
      <dgm:prSet/>
      <dgm:spPr/>
      <dgm:t>
        <a:bodyPr/>
        <a:lstStyle/>
        <a:p>
          <a:pPr algn="ctr"/>
          <a:endParaRPr lang="en-US"/>
        </a:p>
      </dgm:t>
    </dgm:pt>
    <dgm:pt modelId="{CF9C4913-B858-450E-8818-CBDF1C381C84}">
      <dgm:prSet phldrT="[Text]"/>
      <dgm:spPr/>
      <dgm:t>
        <a:bodyPr/>
        <a:lstStyle/>
        <a:p>
          <a:pPr algn="ctr"/>
          <a:r>
            <a:rPr lang="en-US">
              <a:latin typeface="Times New Roman" panose="02020603050405020304" pitchFamily="18" charset="0"/>
              <a:cs typeface="Times New Roman" panose="02020603050405020304" pitchFamily="18" charset="0"/>
            </a:rPr>
            <a:t>STATUS</a:t>
          </a:r>
        </a:p>
      </dgm:t>
    </dgm:pt>
    <dgm:pt modelId="{2C414CE6-CE0C-4F3E-AA87-9710EF27587A}" type="parTrans" cxnId="{D5BE7650-2C10-4270-9A19-7549BDA3C5D1}">
      <dgm:prSet/>
      <dgm:spPr/>
      <dgm:t>
        <a:bodyPr/>
        <a:lstStyle/>
        <a:p>
          <a:pPr algn="ctr"/>
          <a:endParaRPr lang="en-US"/>
        </a:p>
      </dgm:t>
    </dgm:pt>
    <dgm:pt modelId="{DDCD67BD-2CEC-4110-BCE2-7844C1B9B817}" type="sibTrans" cxnId="{D5BE7650-2C10-4270-9A19-7549BDA3C5D1}">
      <dgm:prSet/>
      <dgm:spPr/>
      <dgm:t>
        <a:bodyPr/>
        <a:lstStyle/>
        <a:p>
          <a:pPr algn="ctr"/>
          <a:endParaRPr lang="en-US"/>
        </a:p>
      </dgm:t>
    </dgm:pt>
    <dgm:pt modelId="{71F59DBE-B873-47D9-BC3D-ABC9DC5B3980}">
      <dgm:prSet phldrT="[Text]"/>
      <dgm:spPr/>
      <dgm:t>
        <a:bodyPr/>
        <a:lstStyle/>
        <a:p>
          <a:pPr algn="ctr"/>
          <a:r>
            <a:rPr lang="en-US">
              <a:latin typeface="Times New Roman" panose="02020603050405020304" pitchFamily="18" charset="0"/>
              <a:cs typeface="Times New Roman" panose="02020603050405020304" pitchFamily="18" charset="0"/>
            </a:rPr>
            <a:t>RELATIONSHIPS</a:t>
          </a:r>
        </a:p>
      </dgm:t>
    </dgm:pt>
    <dgm:pt modelId="{CAB52BF1-1579-471E-A66A-9B7EB4740206}" type="parTrans" cxnId="{FD2F22B6-09CE-4586-9246-18DCFC173C84}">
      <dgm:prSet/>
      <dgm:spPr/>
      <dgm:t>
        <a:bodyPr/>
        <a:lstStyle/>
        <a:p>
          <a:pPr algn="ctr"/>
          <a:endParaRPr lang="en-US"/>
        </a:p>
      </dgm:t>
    </dgm:pt>
    <dgm:pt modelId="{7FE69A29-9CB8-4B9C-BDB9-A8BAD40BC84C}" type="sibTrans" cxnId="{FD2F22B6-09CE-4586-9246-18DCFC173C84}">
      <dgm:prSet/>
      <dgm:spPr/>
      <dgm:t>
        <a:bodyPr/>
        <a:lstStyle/>
        <a:p>
          <a:pPr algn="ctr"/>
          <a:endParaRPr lang="en-US"/>
        </a:p>
      </dgm:t>
    </dgm:pt>
    <dgm:pt modelId="{9110E398-2658-443B-918D-DE2A4EFE13C4}">
      <dgm:prSet phldrT="[Text]"/>
      <dgm:spPr/>
      <dgm:t>
        <a:bodyPr/>
        <a:lstStyle/>
        <a:p>
          <a:pPr algn="ctr"/>
          <a:r>
            <a:rPr lang="en-US">
              <a:latin typeface="Times New Roman" panose="02020603050405020304" pitchFamily="18" charset="0"/>
              <a:cs typeface="Times New Roman" panose="02020603050405020304" pitchFamily="18" charset="0"/>
            </a:rPr>
            <a:t>JOB SECURITY</a:t>
          </a:r>
        </a:p>
      </dgm:t>
    </dgm:pt>
    <dgm:pt modelId="{CDA59930-3BEE-4400-A7EB-E6B2741C0BBA}" type="parTrans" cxnId="{9BED617F-3A32-45C6-AB19-A81DE14B40A1}">
      <dgm:prSet/>
      <dgm:spPr/>
      <dgm:t>
        <a:bodyPr/>
        <a:lstStyle/>
        <a:p>
          <a:pPr algn="ctr"/>
          <a:endParaRPr lang="en-US"/>
        </a:p>
      </dgm:t>
    </dgm:pt>
    <dgm:pt modelId="{622A21EA-8DA8-4BFD-A22A-BCD150DB2D50}" type="sibTrans" cxnId="{9BED617F-3A32-45C6-AB19-A81DE14B40A1}">
      <dgm:prSet/>
      <dgm:spPr/>
      <dgm:t>
        <a:bodyPr/>
        <a:lstStyle/>
        <a:p>
          <a:pPr algn="ctr"/>
          <a:endParaRPr lang="en-US"/>
        </a:p>
      </dgm:t>
    </dgm:pt>
    <dgm:pt modelId="{982D119D-ABE2-4E41-AF1C-2D2FEA1F09AE}">
      <dgm:prSet phldrT="[Text]"/>
      <dgm:spPr/>
      <dgm:t>
        <a:bodyPr/>
        <a:lstStyle/>
        <a:p>
          <a:pPr algn="ctr"/>
          <a:r>
            <a:rPr lang="en-US">
              <a:latin typeface="Times New Roman" panose="02020603050405020304" pitchFamily="18" charset="0"/>
              <a:cs typeface="Times New Roman" panose="02020603050405020304" pitchFamily="18" charset="0"/>
            </a:rPr>
            <a:t>PAY AND BENEFIT</a:t>
          </a:r>
        </a:p>
      </dgm:t>
    </dgm:pt>
    <dgm:pt modelId="{DC3DD92B-CC9D-4580-A3BA-88B6C6ED3AB2}" type="parTrans" cxnId="{DFD01DA5-6A2C-4446-8523-1EBCB1CB4047}">
      <dgm:prSet/>
      <dgm:spPr/>
      <dgm:t>
        <a:bodyPr/>
        <a:lstStyle/>
        <a:p>
          <a:pPr algn="ctr"/>
          <a:endParaRPr lang="en-US"/>
        </a:p>
      </dgm:t>
    </dgm:pt>
    <dgm:pt modelId="{B8717C26-651F-48F5-AD3D-C3EC0B5C8474}" type="sibTrans" cxnId="{DFD01DA5-6A2C-4446-8523-1EBCB1CB4047}">
      <dgm:prSet/>
      <dgm:spPr/>
      <dgm:t>
        <a:bodyPr/>
        <a:lstStyle/>
        <a:p>
          <a:pPr algn="ctr"/>
          <a:endParaRPr lang="en-US"/>
        </a:p>
      </dgm:t>
    </dgm:pt>
    <dgm:pt modelId="{2FFD274E-EC64-48D9-A5DA-03DAA8E413AE}">
      <dgm:prSet phldrT="[Text]"/>
      <dgm:spPr/>
      <dgm:t>
        <a:bodyPr/>
        <a:lstStyle/>
        <a:p>
          <a:pPr algn="ctr"/>
          <a:r>
            <a:rPr lang="en-US">
              <a:latin typeface="Times New Roman" panose="02020603050405020304" pitchFamily="18" charset="0"/>
              <a:cs typeface="Times New Roman" panose="02020603050405020304" pitchFamily="18" charset="0"/>
            </a:rPr>
            <a:t>WORKING CONDITIONS</a:t>
          </a:r>
        </a:p>
      </dgm:t>
    </dgm:pt>
    <dgm:pt modelId="{25FCF770-12BE-4F80-BA6F-B6B41BA29B6A}" type="parTrans" cxnId="{179479E2-27B8-4504-9634-115AEC6DBD8E}">
      <dgm:prSet/>
      <dgm:spPr/>
      <dgm:t>
        <a:bodyPr/>
        <a:lstStyle/>
        <a:p>
          <a:pPr algn="ctr"/>
          <a:endParaRPr lang="en-US"/>
        </a:p>
      </dgm:t>
    </dgm:pt>
    <dgm:pt modelId="{7440D1C0-1B67-4781-9154-85C86DA36521}" type="sibTrans" cxnId="{179479E2-27B8-4504-9634-115AEC6DBD8E}">
      <dgm:prSet/>
      <dgm:spPr/>
      <dgm:t>
        <a:bodyPr/>
        <a:lstStyle/>
        <a:p>
          <a:pPr algn="ctr"/>
          <a:endParaRPr lang="en-US"/>
        </a:p>
      </dgm:t>
    </dgm:pt>
    <dgm:pt modelId="{6EDF2BA9-2397-4FE0-95DF-6370C3CF5AD3}" type="pres">
      <dgm:prSet presAssocID="{D95EA6D8-E8CA-4F54-BF37-FA28BD35E248}" presName="Name0" presStyleCnt="0">
        <dgm:presLayoutVars>
          <dgm:chMax val="1"/>
          <dgm:chPref val="1"/>
          <dgm:dir/>
          <dgm:animOne val="branch"/>
          <dgm:animLvl val="lvl"/>
        </dgm:presLayoutVars>
      </dgm:prSet>
      <dgm:spPr/>
    </dgm:pt>
    <dgm:pt modelId="{5BD8B999-48E3-4F9A-9B5B-2389BCB850B4}" type="pres">
      <dgm:prSet presAssocID="{EE7FD4BA-8014-4D9C-874D-D882C3B4D67F}" presName="Parent" presStyleLbl="node0" presStyleIdx="0" presStyleCnt="1">
        <dgm:presLayoutVars>
          <dgm:chMax val="6"/>
          <dgm:chPref val="6"/>
        </dgm:presLayoutVars>
      </dgm:prSet>
      <dgm:spPr/>
    </dgm:pt>
    <dgm:pt modelId="{6F42D2BD-4298-4BDE-B9D1-1BC9C2DB4E7F}" type="pres">
      <dgm:prSet presAssocID="{0D590D7F-B4D6-4B1C-AACA-2AF6EEB9234A}" presName="Accent1" presStyleCnt="0"/>
      <dgm:spPr/>
    </dgm:pt>
    <dgm:pt modelId="{471BCF50-6B6C-459E-9B4F-589A6DB4A482}" type="pres">
      <dgm:prSet presAssocID="{0D590D7F-B4D6-4B1C-AACA-2AF6EEB9234A}" presName="Accent" presStyleLbl="bgShp" presStyleIdx="0" presStyleCnt="6"/>
      <dgm:spPr/>
    </dgm:pt>
    <dgm:pt modelId="{28CCCBEC-0D38-4648-8A82-2CAB6FA04D02}" type="pres">
      <dgm:prSet presAssocID="{0D590D7F-B4D6-4B1C-AACA-2AF6EEB9234A}" presName="Child1" presStyleLbl="node1" presStyleIdx="0" presStyleCnt="6">
        <dgm:presLayoutVars>
          <dgm:chMax val="0"/>
          <dgm:chPref val="0"/>
          <dgm:bulletEnabled val="1"/>
        </dgm:presLayoutVars>
      </dgm:prSet>
      <dgm:spPr/>
    </dgm:pt>
    <dgm:pt modelId="{FA6BCE3F-2B74-471A-ADB2-EC9D4AD606EE}" type="pres">
      <dgm:prSet presAssocID="{CF9C4913-B858-450E-8818-CBDF1C381C84}" presName="Accent2" presStyleCnt="0"/>
      <dgm:spPr/>
    </dgm:pt>
    <dgm:pt modelId="{0B4973A5-99BB-4406-A98E-A21D33EEFA85}" type="pres">
      <dgm:prSet presAssocID="{CF9C4913-B858-450E-8818-CBDF1C381C84}" presName="Accent" presStyleLbl="bgShp" presStyleIdx="1" presStyleCnt="6"/>
      <dgm:spPr/>
    </dgm:pt>
    <dgm:pt modelId="{B804F960-42A6-41EE-8A56-2BB7AF6070B1}" type="pres">
      <dgm:prSet presAssocID="{CF9C4913-B858-450E-8818-CBDF1C381C84}" presName="Child2" presStyleLbl="node1" presStyleIdx="1" presStyleCnt="6">
        <dgm:presLayoutVars>
          <dgm:chMax val="0"/>
          <dgm:chPref val="0"/>
          <dgm:bulletEnabled val="1"/>
        </dgm:presLayoutVars>
      </dgm:prSet>
      <dgm:spPr/>
    </dgm:pt>
    <dgm:pt modelId="{8AB5F316-0B37-4A7D-B627-6CA0562C35F6}" type="pres">
      <dgm:prSet presAssocID="{71F59DBE-B873-47D9-BC3D-ABC9DC5B3980}" presName="Accent3" presStyleCnt="0"/>
      <dgm:spPr/>
    </dgm:pt>
    <dgm:pt modelId="{E2612055-AAED-4137-B951-48FA1209AA2C}" type="pres">
      <dgm:prSet presAssocID="{71F59DBE-B873-47D9-BC3D-ABC9DC5B3980}" presName="Accent" presStyleLbl="bgShp" presStyleIdx="2" presStyleCnt="6"/>
      <dgm:spPr/>
    </dgm:pt>
    <dgm:pt modelId="{B717544A-A91A-4562-8659-8BC2CED1E2CB}" type="pres">
      <dgm:prSet presAssocID="{71F59DBE-B873-47D9-BC3D-ABC9DC5B3980}" presName="Child3" presStyleLbl="node1" presStyleIdx="2" presStyleCnt="6">
        <dgm:presLayoutVars>
          <dgm:chMax val="0"/>
          <dgm:chPref val="0"/>
          <dgm:bulletEnabled val="1"/>
        </dgm:presLayoutVars>
      </dgm:prSet>
      <dgm:spPr/>
    </dgm:pt>
    <dgm:pt modelId="{8C5395FB-D649-4F71-8C7B-38F5F231E101}" type="pres">
      <dgm:prSet presAssocID="{9110E398-2658-443B-918D-DE2A4EFE13C4}" presName="Accent4" presStyleCnt="0"/>
      <dgm:spPr/>
    </dgm:pt>
    <dgm:pt modelId="{A201CCCC-E7A7-497F-8005-0E772AF1ACE1}" type="pres">
      <dgm:prSet presAssocID="{9110E398-2658-443B-918D-DE2A4EFE13C4}" presName="Accent" presStyleLbl="bgShp" presStyleIdx="3" presStyleCnt="6"/>
      <dgm:spPr/>
    </dgm:pt>
    <dgm:pt modelId="{98E293A8-4B08-426E-A5B9-685E11E79544}" type="pres">
      <dgm:prSet presAssocID="{9110E398-2658-443B-918D-DE2A4EFE13C4}" presName="Child4" presStyleLbl="node1" presStyleIdx="3" presStyleCnt="6">
        <dgm:presLayoutVars>
          <dgm:chMax val="0"/>
          <dgm:chPref val="0"/>
          <dgm:bulletEnabled val="1"/>
        </dgm:presLayoutVars>
      </dgm:prSet>
      <dgm:spPr/>
    </dgm:pt>
    <dgm:pt modelId="{000C5F4C-E479-4B4B-B267-C912825DAE44}" type="pres">
      <dgm:prSet presAssocID="{982D119D-ABE2-4E41-AF1C-2D2FEA1F09AE}" presName="Accent5" presStyleCnt="0"/>
      <dgm:spPr/>
    </dgm:pt>
    <dgm:pt modelId="{9986769A-4964-4039-BCC0-4204678BD24C}" type="pres">
      <dgm:prSet presAssocID="{982D119D-ABE2-4E41-AF1C-2D2FEA1F09AE}" presName="Accent" presStyleLbl="bgShp" presStyleIdx="4" presStyleCnt="6"/>
      <dgm:spPr/>
    </dgm:pt>
    <dgm:pt modelId="{F5829584-0F8E-45AB-B809-1362BEE92081}" type="pres">
      <dgm:prSet presAssocID="{982D119D-ABE2-4E41-AF1C-2D2FEA1F09AE}" presName="Child5" presStyleLbl="node1" presStyleIdx="4" presStyleCnt="6">
        <dgm:presLayoutVars>
          <dgm:chMax val="0"/>
          <dgm:chPref val="0"/>
          <dgm:bulletEnabled val="1"/>
        </dgm:presLayoutVars>
      </dgm:prSet>
      <dgm:spPr/>
    </dgm:pt>
    <dgm:pt modelId="{5F6CEB74-5828-4465-8927-D6B2669282E2}" type="pres">
      <dgm:prSet presAssocID="{2FFD274E-EC64-48D9-A5DA-03DAA8E413AE}" presName="Accent6" presStyleCnt="0"/>
      <dgm:spPr/>
    </dgm:pt>
    <dgm:pt modelId="{A47D18DE-5867-4C4E-8560-B4C3AA3593F6}" type="pres">
      <dgm:prSet presAssocID="{2FFD274E-EC64-48D9-A5DA-03DAA8E413AE}" presName="Accent" presStyleLbl="bgShp" presStyleIdx="5" presStyleCnt="6"/>
      <dgm:spPr/>
    </dgm:pt>
    <dgm:pt modelId="{8847ECC0-4738-4521-9B98-FB567F7C3C78}" type="pres">
      <dgm:prSet presAssocID="{2FFD274E-EC64-48D9-A5DA-03DAA8E413AE}" presName="Child6" presStyleLbl="node1" presStyleIdx="5" presStyleCnt="6">
        <dgm:presLayoutVars>
          <dgm:chMax val="0"/>
          <dgm:chPref val="0"/>
          <dgm:bulletEnabled val="1"/>
        </dgm:presLayoutVars>
      </dgm:prSet>
      <dgm:spPr/>
    </dgm:pt>
  </dgm:ptLst>
  <dgm:cxnLst>
    <dgm:cxn modelId="{9F95950C-C415-442F-9ED5-F4E64972DB2E}" type="presOf" srcId="{CF9C4913-B858-450E-8818-CBDF1C381C84}" destId="{B804F960-42A6-41EE-8A56-2BB7AF6070B1}" srcOrd="0" destOrd="0" presId="urn:microsoft.com/office/officeart/2011/layout/HexagonRadial"/>
    <dgm:cxn modelId="{8FF8E01A-5CF5-4694-B5D4-B7493E3F0AFC}" srcId="{D95EA6D8-E8CA-4F54-BF37-FA28BD35E248}" destId="{EE7FD4BA-8014-4D9C-874D-D882C3B4D67F}" srcOrd="0" destOrd="0" parTransId="{998E8AFC-C33B-4CA3-9B27-B9FF9E8B12F3}" sibTransId="{E41C8124-DA3E-452F-9852-3D58A3723553}"/>
    <dgm:cxn modelId="{E467B16C-DADA-4053-A080-0390324B3440}" type="presOf" srcId="{D95EA6D8-E8CA-4F54-BF37-FA28BD35E248}" destId="{6EDF2BA9-2397-4FE0-95DF-6370C3CF5AD3}" srcOrd="0" destOrd="0" presId="urn:microsoft.com/office/officeart/2011/layout/HexagonRadial"/>
    <dgm:cxn modelId="{D5BE7650-2C10-4270-9A19-7549BDA3C5D1}" srcId="{EE7FD4BA-8014-4D9C-874D-D882C3B4D67F}" destId="{CF9C4913-B858-450E-8818-CBDF1C381C84}" srcOrd="1" destOrd="0" parTransId="{2C414CE6-CE0C-4F3E-AA87-9710EF27587A}" sibTransId="{DDCD67BD-2CEC-4110-BCE2-7844C1B9B817}"/>
    <dgm:cxn modelId="{74723871-BFF8-4411-BF3F-76E27A09DD5D}" type="presOf" srcId="{9110E398-2658-443B-918D-DE2A4EFE13C4}" destId="{98E293A8-4B08-426E-A5B9-685E11E79544}" srcOrd="0" destOrd="0" presId="urn:microsoft.com/office/officeart/2011/layout/HexagonRadial"/>
    <dgm:cxn modelId="{9BED617F-3A32-45C6-AB19-A81DE14B40A1}" srcId="{EE7FD4BA-8014-4D9C-874D-D882C3B4D67F}" destId="{9110E398-2658-443B-918D-DE2A4EFE13C4}" srcOrd="3" destOrd="0" parTransId="{CDA59930-3BEE-4400-A7EB-E6B2741C0BBA}" sibTransId="{622A21EA-8DA8-4BFD-A22A-BCD150DB2D50}"/>
    <dgm:cxn modelId="{DC89058A-F855-469B-A482-5DF2012D5EBA}" type="presOf" srcId="{71F59DBE-B873-47D9-BC3D-ABC9DC5B3980}" destId="{B717544A-A91A-4562-8659-8BC2CED1E2CB}" srcOrd="0" destOrd="0" presId="urn:microsoft.com/office/officeart/2011/layout/HexagonRadial"/>
    <dgm:cxn modelId="{F2158E8A-D4EF-450B-A746-58CEFAC32691}" type="presOf" srcId="{2FFD274E-EC64-48D9-A5DA-03DAA8E413AE}" destId="{8847ECC0-4738-4521-9B98-FB567F7C3C78}" srcOrd="0" destOrd="0" presId="urn:microsoft.com/office/officeart/2011/layout/HexagonRadial"/>
    <dgm:cxn modelId="{DFD01DA5-6A2C-4446-8523-1EBCB1CB4047}" srcId="{EE7FD4BA-8014-4D9C-874D-D882C3B4D67F}" destId="{982D119D-ABE2-4E41-AF1C-2D2FEA1F09AE}" srcOrd="4" destOrd="0" parTransId="{DC3DD92B-CC9D-4580-A3BA-88B6C6ED3AB2}" sibTransId="{B8717C26-651F-48F5-AD3D-C3EC0B5C8474}"/>
    <dgm:cxn modelId="{FD2F22B6-09CE-4586-9246-18DCFC173C84}" srcId="{EE7FD4BA-8014-4D9C-874D-D882C3B4D67F}" destId="{71F59DBE-B873-47D9-BC3D-ABC9DC5B3980}" srcOrd="2" destOrd="0" parTransId="{CAB52BF1-1579-471E-A66A-9B7EB4740206}" sibTransId="{7FE69A29-9CB8-4B9C-BDB9-A8BAD40BC84C}"/>
    <dgm:cxn modelId="{A25332BD-A9DB-4886-9631-54168EA2C04D}" type="presOf" srcId="{0D590D7F-B4D6-4B1C-AACA-2AF6EEB9234A}" destId="{28CCCBEC-0D38-4648-8A82-2CAB6FA04D02}" srcOrd="0" destOrd="0" presId="urn:microsoft.com/office/officeart/2011/layout/HexagonRadial"/>
    <dgm:cxn modelId="{C94042D0-5429-4480-9766-AE232E4CA0AA}" type="presOf" srcId="{982D119D-ABE2-4E41-AF1C-2D2FEA1F09AE}" destId="{F5829584-0F8E-45AB-B809-1362BEE92081}" srcOrd="0" destOrd="0" presId="urn:microsoft.com/office/officeart/2011/layout/HexagonRadial"/>
    <dgm:cxn modelId="{EEB023D8-3819-47B0-9BF0-8B66A1934299}" srcId="{EE7FD4BA-8014-4D9C-874D-D882C3B4D67F}" destId="{0D590D7F-B4D6-4B1C-AACA-2AF6EEB9234A}" srcOrd="0" destOrd="0" parTransId="{E94EC30C-738A-4473-8CFF-EF41024C8EC7}" sibTransId="{85860F37-8F77-4136-B8B3-031B3AABC9D3}"/>
    <dgm:cxn modelId="{179479E2-27B8-4504-9634-115AEC6DBD8E}" srcId="{EE7FD4BA-8014-4D9C-874D-D882C3B4D67F}" destId="{2FFD274E-EC64-48D9-A5DA-03DAA8E413AE}" srcOrd="5" destOrd="0" parTransId="{25FCF770-12BE-4F80-BA6F-B6B41BA29B6A}" sibTransId="{7440D1C0-1B67-4781-9154-85C86DA36521}"/>
    <dgm:cxn modelId="{63AD86FD-5750-40DB-A37B-C26B8760F4AD}" type="presOf" srcId="{EE7FD4BA-8014-4D9C-874D-D882C3B4D67F}" destId="{5BD8B999-48E3-4F9A-9B5B-2389BCB850B4}" srcOrd="0" destOrd="0" presId="urn:microsoft.com/office/officeart/2011/layout/HexagonRadial"/>
    <dgm:cxn modelId="{248C9CF9-99A9-4AE6-BCB9-07B01CDD8520}" type="presParOf" srcId="{6EDF2BA9-2397-4FE0-95DF-6370C3CF5AD3}" destId="{5BD8B999-48E3-4F9A-9B5B-2389BCB850B4}" srcOrd="0" destOrd="0" presId="urn:microsoft.com/office/officeart/2011/layout/HexagonRadial"/>
    <dgm:cxn modelId="{5261AE92-6776-40A4-9E21-52743E1D482A}" type="presParOf" srcId="{6EDF2BA9-2397-4FE0-95DF-6370C3CF5AD3}" destId="{6F42D2BD-4298-4BDE-B9D1-1BC9C2DB4E7F}" srcOrd="1" destOrd="0" presId="urn:microsoft.com/office/officeart/2011/layout/HexagonRadial"/>
    <dgm:cxn modelId="{4DEE5186-34C8-4550-AC8A-7D264A5B6C9E}" type="presParOf" srcId="{6F42D2BD-4298-4BDE-B9D1-1BC9C2DB4E7F}" destId="{471BCF50-6B6C-459E-9B4F-589A6DB4A482}" srcOrd="0" destOrd="0" presId="urn:microsoft.com/office/officeart/2011/layout/HexagonRadial"/>
    <dgm:cxn modelId="{F699E8E2-6E73-4488-AD23-A6C5ABC803ED}" type="presParOf" srcId="{6EDF2BA9-2397-4FE0-95DF-6370C3CF5AD3}" destId="{28CCCBEC-0D38-4648-8A82-2CAB6FA04D02}" srcOrd="2" destOrd="0" presId="urn:microsoft.com/office/officeart/2011/layout/HexagonRadial"/>
    <dgm:cxn modelId="{E1047EE1-E5B0-43CD-95A2-BA70BE6A7D03}" type="presParOf" srcId="{6EDF2BA9-2397-4FE0-95DF-6370C3CF5AD3}" destId="{FA6BCE3F-2B74-471A-ADB2-EC9D4AD606EE}" srcOrd="3" destOrd="0" presId="urn:microsoft.com/office/officeart/2011/layout/HexagonRadial"/>
    <dgm:cxn modelId="{B880D01F-1333-475A-AE04-45313A4A9BA8}" type="presParOf" srcId="{FA6BCE3F-2B74-471A-ADB2-EC9D4AD606EE}" destId="{0B4973A5-99BB-4406-A98E-A21D33EEFA85}" srcOrd="0" destOrd="0" presId="urn:microsoft.com/office/officeart/2011/layout/HexagonRadial"/>
    <dgm:cxn modelId="{3A8C3F95-E3DA-4719-B3B7-D97F1D82046E}" type="presParOf" srcId="{6EDF2BA9-2397-4FE0-95DF-6370C3CF5AD3}" destId="{B804F960-42A6-41EE-8A56-2BB7AF6070B1}" srcOrd="4" destOrd="0" presId="urn:microsoft.com/office/officeart/2011/layout/HexagonRadial"/>
    <dgm:cxn modelId="{198A9BF1-7473-4E0A-9C64-E35AE73702B7}" type="presParOf" srcId="{6EDF2BA9-2397-4FE0-95DF-6370C3CF5AD3}" destId="{8AB5F316-0B37-4A7D-B627-6CA0562C35F6}" srcOrd="5" destOrd="0" presId="urn:microsoft.com/office/officeart/2011/layout/HexagonRadial"/>
    <dgm:cxn modelId="{AFD0C904-0841-441D-BC82-5D13707390F0}" type="presParOf" srcId="{8AB5F316-0B37-4A7D-B627-6CA0562C35F6}" destId="{E2612055-AAED-4137-B951-48FA1209AA2C}" srcOrd="0" destOrd="0" presId="urn:microsoft.com/office/officeart/2011/layout/HexagonRadial"/>
    <dgm:cxn modelId="{E0A7F328-5802-43B8-9B7D-355900B45699}" type="presParOf" srcId="{6EDF2BA9-2397-4FE0-95DF-6370C3CF5AD3}" destId="{B717544A-A91A-4562-8659-8BC2CED1E2CB}" srcOrd="6" destOrd="0" presId="urn:microsoft.com/office/officeart/2011/layout/HexagonRadial"/>
    <dgm:cxn modelId="{94ACE0FB-260A-47E1-85A3-2627993C6CD3}" type="presParOf" srcId="{6EDF2BA9-2397-4FE0-95DF-6370C3CF5AD3}" destId="{8C5395FB-D649-4F71-8C7B-38F5F231E101}" srcOrd="7" destOrd="0" presId="urn:microsoft.com/office/officeart/2011/layout/HexagonRadial"/>
    <dgm:cxn modelId="{F88AAA3F-336F-4D24-8465-B84FC03F5011}" type="presParOf" srcId="{8C5395FB-D649-4F71-8C7B-38F5F231E101}" destId="{A201CCCC-E7A7-497F-8005-0E772AF1ACE1}" srcOrd="0" destOrd="0" presId="urn:microsoft.com/office/officeart/2011/layout/HexagonRadial"/>
    <dgm:cxn modelId="{C8649BFD-8426-4FED-8267-445ADF78F715}" type="presParOf" srcId="{6EDF2BA9-2397-4FE0-95DF-6370C3CF5AD3}" destId="{98E293A8-4B08-426E-A5B9-685E11E79544}" srcOrd="8" destOrd="0" presId="urn:microsoft.com/office/officeart/2011/layout/HexagonRadial"/>
    <dgm:cxn modelId="{3CFBDAC6-AF3E-4EC6-982E-C03AC8983498}" type="presParOf" srcId="{6EDF2BA9-2397-4FE0-95DF-6370C3CF5AD3}" destId="{000C5F4C-E479-4B4B-B267-C912825DAE44}" srcOrd="9" destOrd="0" presId="urn:microsoft.com/office/officeart/2011/layout/HexagonRadial"/>
    <dgm:cxn modelId="{603117AC-A256-4A60-ADF9-CF16C1F1E9E4}" type="presParOf" srcId="{000C5F4C-E479-4B4B-B267-C912825DAE44}" destId="{9986769A-4964-4039-BCC0-4204678BD24C}" srcOrd="0" destOrd="0" presId="urn:microsoft.com/office/officeart/2011/layout/HexagonRadial"/>
    <dgm:cxn modelId="{69EAC2B7-217E-4DD6-BC17-7C00F70F5EA2}" type="presParOf" srcId="{6EDF2BA9-2397-4FE0-95DF-6370C3CF5AD3}" destId="{F5829584-0F8E-45AB-B809-1362BEE92081}" srcOrd="10" destOrd="0" presId="urn:microsoft.com/office/officeart/2011/layout/HexagonRadial"/>
    <dgm:cxn modelId="{1701D4F5-0437-45C5-8C35-2CB6383C7B6E}" type="presParOf" srcId="{6EDF2BA9-2397-4FE0-95DF-6370C3CF5AD3}" destId="{5F6CEB74-5828-4465-8927-D6B2669282E2}" srcOrd="11" destOrd="0" presId="urn:microsoft.com/office/officeart/2011/layout/HexagonRadial"/>
    <dgm:cxn modelId="{3FF464C8-2F1C-46E7-B6CB-F1625EB47DC4}" type="presParOf" srcId="{5F6CEB74-5828-4465-8927-D6B2669282E2}" destId="{A47D18DE-5867-4C4E-8560-B4C3AA3593F6}" srcOrd="0" destOrd="0" presId="urn:microsoft.com/office/officeart/2011/layout/HexagonRadial"/>
    <dgm:cxn modelId="{C43213F8-E730-4569-9AEB-50AFD8E63D53}" type="presParOf" srcId="{6EDF2BA9-2397-4FE0-95DF-6370C3CF5AD3}" destId="{8847ECC0-4738-4521-9B98-FB567F7C3C78}"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D4B8F7-24D5-4553-B17C-24BB60579C64}" type="doc">
      <dgm:prSet loTypeId="urn:microsoft.com/office/officeart/2005/8/layout/venn1" loCatId="relationship" qsTypeId="urn:microsoft.com/office/officeart/2005/8/quickstyle/simple1" qsCatId="simple" csTypeId="urn:microsoft.com/office/officeart/2005/8/colors/colorful3" csCatId="colorful" phldr="1"/>
      <dgm:spPr/>
    </dgm:pt>
    <dgm:pt modelId="{98941CE5-C043-4DEA-923F-D7CBA8812E97}">
      <dgm:prSet phldrT="[Text]" custT="1"/>
      <dgm:spPr/>
      <dgm:t>
        <a:bodyPr/>
        <a:lstStyle/>
        <a:p>
          <a:r>
            <a:rPr lang="en-US" sz="2200" b="1" i="1">
              <a:latin typeface="Times New Roman" panose="02020603050405020304" pitchFamily="18" charset="0"/>
              <a:cs typeface="Times New Roman" panose="02020603050405020304" pitchFamily="18" charset="0"/>
            </a:rPr>
            <a:t>Intrinsic</a:t>
          </a:r>
        </a:p>
        <a:p>
          <a:r>
            <a:rPr lang="en-US" sz="2000" b="0" i="1">
              <a:latin typeface="Times New Roman" panose="02020603050405020304" pitchFamily="18" charset="0"/>
              <a:cs typeface="Times New Roman" panose="02020603050405020304" pitchFamily="18" charset="0"/>
            </a:rPr>
            <a:t>Passion</a:t>
          </a:r>
        </a:p>
        <a:p>
          <a:r>
            <a:rPr lang="en-US" sz="2000" b="0" i="1">
              <a:latin typeface="Times New Roman" panose="02020603050405020304" pitchFamily="18" charset="0"/>
              <a:cs typeface="Times New Roman" panose="02020603050405020304" pitchFamily="18" charset="0"/>
            </a:rPr>
            <a:t>Interest</a:t>
          </a:r>
        </a:p>
        <a:p>
          <a:r>
            <a:rPr lang="en-US" sz="2000" b="0" i="1">
              <a:latin typeface="Times New Roman" panose="02020603050405020304" pitchFamily="18" charset="0"/>
              <a:cs typeface="Times New Roman" panose="02020603050405020304" pitchFamily="18" charset="0"/>
            </a:rPr>
            <a:t>Curiosity</a:t>
          </a:r>
        </a:p>
        <a:p>
          <a:r>
            <a:rPr lang="en-US" sz="2000" b="0" i="1">
              <a:latin typeface="Times New Roman" panose="02020603050405020304" pitchFamily="18" charset="0"/>
              <a:cs typeface="Times New Roman" panose="02020603050405020304" pitchFamily="18" charset="0"/>
            </a:rPr>
            <a:t>Purpose</a:t>
          </a:r>
        </a:p>
        <a:p>
          <a:r>
            <a:rPr lang="en-US" sz="2000" b="0" i="1">
              <a:latin typeface="Times New Roman" panose="02020603050405020304" pitchFamily="18" charset="0"/>
              <a:cs typeface="Times New Roman" panose="02020603050405020304" pitchFamily="18" charset="0"/>
            </a:rPr>
            <a:t>Enjoyment</a:t>
          </a:r>
        </a:p>
      </dgm:t>
    </dgm:pt>
    <dgm:pt modelId="{8F730C2C-0725-42CB-8C33-994C0E431381}" type="parTrans" cxnId="{1565AEDC-4029-4691-B2B0-A41F3FABBADF}">
      <dgm:prSet/>
      <dgm:spPr/>
      <dgm:t>
        <a:bodyPr/>
        <a:lstStyle/>
        <a:p>
          <a:endParaRPr lang="en-US"/>
        </a:p>
      </dgm:t>
    </dgm:pt>
    <dgm:pt modelId="{6E198786-9A89-4ABF-B66D-3B268915DDC6}" type="sibTrans" cxnId="{1565AEDC-4029-4691-B2B0-A41F3FABBADF}">
      <dgm:prSet/>
      <dgm:spPr/>
      <dgm:t>
        <a:bodyPr/>
        <a:lstStyle/>
        <a:p>
          <a:endParaRPr lang="en-US"/>
        </a:p>
      </dgm:t>
    </dgm:pt>
    <dgm:pt modelId="{9AFE0984-923A-45C5-AB4C-290EAE8B8EFB}">
      <dgm:prSet phldrT="[Text]" custT="1"/>
      <dgm:spPr/>
      <dgm:t>
        <a:bodyPr/>
        <a:lstStyle/>
        <a:p>
          <a:r>
            <a:rPr lang="en-US" sz="2200" b="1" i="1">
              <a:latin typeface="Times New Roman" panose="02020603050405020304" pitchFamily="18" charset="0"/>
              <a:cs typeface="Times New Roman" panose="02020603050405020304" pitchFamily="18" charset="0"/>
            </a:rPr>
            <a:t>Extrinsic</a:t>
          </a:r>
        </a:p>
        <a:p>
          <a:r>
            <a:rPr lang="en-US" sz="2000" i="1">
              <a:latin typeface="Times New Roman" panose="02020603050405020304" pitchFamily="18" charset="0"/>
              <a:cs typeface="Times New Roman" panose="02020603050405020304" pitchFamily="18" charset="0"/>
            </a:rPr>
            <a:t>Money</a:t>
          </a:r>
        </a:p>
        <a:p>
          <a:r>
            <a:rPr lang="en-US" sz="2000" i="1">
              <a:latin typeface="Times New Roman" panose="02020603050405020304" pitchFamily="18" charset="0"/>
              <a:cs typeface="Times New Roman" panose="02020603050405020304" pitchFamily="18" charset="0"/>
            </a:rPr>
            <a:t>Praise</a:t>
          </a:r>
        </a:p>
        <a:p>
          <a:r>
            <a:rPr lang="en-US" sz="2000" i="1">
              <a:latin typeface="Times New Roman" panose="02020603050405020304" pitchFamily="18" charset="0"/>
              <a:cs typeface="Times New Roman" panose="02020603050405020304" pitchFamily="18" charset="0"/>
            </a:rPr>
            <a:t>Awards</a:t>
          </a:r>
        </a:p>
        <a:p>
          <a:r>
            <a:rPr lang="en-US" sz="2000" i="1">
              <a:latin typeface="Times New Roman" panose="02020603050405020304" pitchFamily="18" charset="0"/>
              <a:cs typeface="Times New Roman" panose="02020603050405020304" pitchFamily="18" charset="0"/>
            </a:rPr>
            <a:t>Grades</a:t>
          </a:r>
        </a:p>
        <a:p>
          <a:r>
            <a:rPr lang="en-US" sz="2000" i="1">
              <a:latin typeface="Times New Roman" panose="02020603050405020304" pitchFamily="18" charset="0"/>
              <a:cs typeface="Times New Roman" panose="02020603050405020304" pitchFamily="18" charset="0"/>
            </a:rPr>
            <a:t>Rewards</a:t>
          </a:r>
        </a:p>
      </dgm:t>
    </dgm:pt>
    <dgm:pt modelId="{E0482E02-F4E5-495B-BE23-17EB81F01964}" type="parTrans" cxnId="{9FBCE5C3-7C3F-4057-9C75-15A278C8B63C}">
      <dgm:prSet/>
      <dgm:spPr/>
      <dgm:t>
        <a:bodyPr/>
        <a:lstStyle/>
        <a:p>
          <a:endParaRPr lang="en-US"/>
        </a:p>
      </dgm:t>
    </dgm:pt>
    <dgm:pt modelId="{DFAD9B34-6B39-471D-A714-87DC22F4572F}" type="sibTrans" cxnId="{9FBCE5C3-7C3F-4057-9C75-15A278C8B63C}">
      <dgm:prSet/>
      <dgm:spPr/>
      <dgm:t>
        <a:bodyPr/>
        <a:lstStyle/>
        <a:p>
          <a:endParaRPr lang="en-US"/>
        </a:p>
      </dgm:t>
    </dgm:pt>
    <dgm:pt modelId="{9368C90C-CF4D-4AB1-A40E-FB8383C10C2F}" type="pres">
      <dgm:prSet presAssocID="{F7D4B8F7-24D5-4553-B17C-24BB60579C64}" presName="compositeShape" presStyleCnt="0">
        <dgm:presLayoutVars>
          <dgm:chMax val="7"/>
          <dgm:dir/>
          <dgm:resizeHandles val="exact"/>
        </dgm:presLayoutVars>
      </dgm:prSet>
      <dgm:spPr/>
    </dgm:pt>
    <dgm:pt modelId="{E9875A31-2FCC-4000-8C45-E4A8F2038B99}" type="pres">
      <dgm:prSet presAssocID="{98941CE5-C043-4DEA-923F-D7CBA8812E97}" presName="circ1" presStyleLbl="vennNode1" presStyleIdx="0" presStyleCnt="2"/>
      <dgm:spPr/>
    </dgm:pt>
    <dgm:pt modelId="{BC2C9512-B555-4261-8DAE-18EF80267318}" type="pres">
      <dgm:prSet presAssocID="{98941CE5-C043-4DEA-923F-D7CBA8812E97}" presName="circ1Tx" presStyleLbl="revTx" presStyleIdx="0" presStyleCnt="0">
        <dgm:presLayoutVars>
          <dgm:chMax val="0"/>
          <dgm:chPref val="0"/>
          <dgm:bulletEnabled val="1"/>
        </dgm:presLayoutVars>
      </dgm:prSet>
      <dgm:spPr/>
    </dgm:pt>
    <dgm:pt modelId="{50487D5F-3247-43B2-A378-633F865E271E}" type="pres">
      <dgm:prSet presAssocID="{9AFE0984-923A-45C5-AB4C-290EAE8B8EFB}" presName="circ2" presStyleLbl="vennNode1" presStyleIdx="1" presStyleCnt="2"/>
      <dgm:spPr/>
    </dgm:pt>
    <dgm:pt modelId="{A0A6696F-4127-4BD6-92C4-4A17824A5F13}" type="pres">
      <dgm:prSet presAssocID="{9AFE0984-923A-45C5-AB4C-290EAE8B8EFB}" presName="circ2Tx" presStyleLbl="revTx" presStyleIdx="0" presStyleCnt="0">
        <dgm:presLayoutVars>
          <dgm:chMax val="0"/>
          <dgm:chPref val="0"/>
          <dgm:bulletEnabled val="1"/>
        </dgm:presLayoutVars>
      </dgm:prSet>
      <dgm:spPr/>
    </dgm:pt>
  </dgm:ptLst>
  <dgm:cxnLst>
    <dgm:cxn modelId="{564C0B0B-4280-4727-B4DE-2AA23B14DF68}" type="presOf" srcId="{98941CE5-C043-4DEA-923F-D7CBA8812E97}" destId="{E9875A31-2FCC-4000-8C45-E4A8F2038B99}" srcOrd="0" destOrd="0" presId="urn:microsoft.com/office/officeart/2005/8/layout/venn1"/>
    <dgm:cxn modelId="{7C171077-3BCC-43BE-A6AC-1BDB1808D0E9}" type="presOf" srcId="{F7D4B8F7-24D5-4553-B17C-24BB60579C64}" destId="{9368C90C-CF4D-4AB1-A40E-FB8383C10C2F}" srcOrd="0" destOrd="0" presId="urn:microsoft.com/office/officeart/2005/8/layout/venn1"/>
    <dgm:cxn modelId="{A579CE81-CEF5-483F-BF4E-4829538E1C81}" type="presOf" srcId="{98941CE5-C043-4DEA-923F-D7CBA8812E97}" destId="{BC2C9512-B555-4261-8DAE-18EF80267318}" srcOrd="1" destOrd="0" presId="urn:microsoft.com/office/officeart/2005/8/layout/venn1"/>
    <dgm:cxn modelId="{BDA3AC85-3DF4-4792-A40A-F6BE4AB1EB69}" type="presOf" srcId="{9AFE0984-923A-45C5-AB4C-290EAE8B8EFB}" destId="{50487D5F-3247-43B2-A378-633F865E271E}" srcOrd="0" destOrd="0" presId="urn:microsoft.com/office/officeart/2005/8/layout/venn1"/>
    <dgm:cxn modelId="{25072E8C-7F7D-40D6-B7FA-4E251130947F}" type="presOf" srcId="{9AFE0984-923A-45C5-AB4C-290EAE8B8EFB}" destId="{A0A6696F-4127-4BD6-92C4-4A17824A5F13}" srcOrd="1" destOrd="0" presId="urn:microsoft.com/office/officeart/2005/8/layout/venn1"/>
    <dgm:cxn modelId="{9FBCE5C3-7C3F-4057-9C75-15A278C8B63C}" srcId="{F7D4B8F7-24D5-4553-B17C-24BB60579C64}" destId="{9AFE0984-923A-45C5-AB4C-290EAE8B8EFB}" srcOrd="1" destOrd="0" parTransId="{E0482E02-F4E5-495B-BE23-17EB81F01964}" sibTransId="{DFAD9B34-6B39-471D-A714-87DC22F4572F}"/>
    <dgm:cxn modelId="{1565AEDC-4029-4691-B2B0-A41F3FABBADF}" srcId="{F7D4B8F7-24D5-4553-B17C-24BB60579C64}" destId="{98941CE5-C043-4DEA-923F-D7CBA8812E97}" srcOrd="0" destOrd="0" parTransId="{8F730C2C-0725-42CB-8C33-994C0E431381}" sibTransId="{6E198786-9A89-4ABF-B66D-3B268915DDC6}"/>
    <dgm:cxn modelId="{D977EA58-BA68-45E2-901E-53A5D20548CA}" type="presParOf" srcId="{9368C90C-CF4D-4AB1-A40E-FB8383C10C2F}" destId="{E9875A31-2FCC-4000-8C45-E4A8F2038B99}" srcOrd="0" destOrd="0" presId="urn:microsoft.com/office/officeart/2005/8/layout/venn1"/>
    <dgm:cxn modelId="{0D5ED4B6-188C-4191-9294-9891439112A7}" type="presParOf" srcId="{9368C90C-CF4D-4AB1-A40E-FB8383C10C2F}" destId="{BC2C9512-B555-4261-8DAE-18EF80267318}" srcOrd="1" destOrd="0" presId="urn:microsoft.com/office/officeart/2005/8/layout/venn1"/>
    <dgm:cxn modelId="{53143A5E-0F86-4249-8626-355C4C40B035}" type="presParOf" srcId="{9368C90C-CF4D-4AB1-A40E-FB8383C10C2F}" destId="{50487D5F-3247-43B2-A378-633F865E271E}" srcOrd="2" destOrd="0" presId="urn:microsoft.com/office/officeart/2005/8/layout/venn1"/>
    <dgm:cxn modelId="{E48E90EF-0679-4C7F-9BD7-38406F245BA8}" type="presParOf" srcId="{9368C90C-CF4D-4AB1-A40E-FB8383C10C2F}" destId="{A0A6696F-4127-4BD6-92C4-4A17824A5F13}"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D3F24A-2C91-44E1-ABB5-3FAAA82E4FE0}" type="doc">
      <dgm:prSet loTypeId="urn:microsoft.com/office/officeart/2009/3/layout/HorizontalOrganizationChart" loCatId="hierarchy" qsTypeId="urn:microsoft.com/office/officeart/2005/8/quickstyle/simple1" qsCatId="simple" csTypeId="urn:microsoft.com/office/officeart/2005/8/colors/colorful3" csCatId="colorful" phldr="1"/>
      <dgm:spPr/>
      <dgm:t>
        <a:bodyPr/>
        <a:lstStyle/>
        <a:p>
          <a:endParaRPr lang="en-US"/>
        </a:p>
      </dgm:t>
    </dgm:pt>
    <dgm:pt modelId="{81439C8A-EED7-4220-A885-2BF6AD14E91B}">
      <dgm:prSet phldrT="[Text]"/>
      <dgm:spPr/>
      <dgm:t>
        <a:bodyPr/>
        <a:lstStyle/>
        <a:p>
          <a:r>
            <a:rPr lang="en-US" dirty="0">
              <a:latin typeface="Times New Roman" panose="02020603050405020304" pitchFamily="18" charset="0"/>
              <a:cs typeface="Times New Roman" panose="02020603050405020304" pitchFamily="18" charset="0"/>
            </a:rPr>
            <a:t>IMPACT OF INTRINSIC MOTIVATION</a:t>
          </a:r>
        </a:p>
      </dgm:t>
    </dgm:pt>
    <dgm:pt modelId="{43A9D1B9-8CE1-4F9F-9281-F84564DFA4B1}" type="parTrans" cxnId="{4F41B5FB-30CF-41DA-9FF8-EFCEA62B9D62}">
      <dgm:prSet/>
      <dgm:spPr/>
      <dgm:t>
        <a:bodyPr/>
        <a:lstStyle/>
        <a:p>
          <a:endParaRPr lang="en-US"/>
        </a:p>
      </dgm:t>
    </dgm:pt>
    <dgm:pt modelId="{19B93FAF-863E-47D3-948E-9749FD200936}" type="sibTrans" cxnId="{4F41B5FB-30CF-41DA-9FF8-EFCEA62B9D62}">
      <dgm:prSet/>
      <dgm:spPr/>
      <dgm:t>
        <a:bodyPr/>
        <a:lstStyle/>
        <a:p>
          <a:endParaRPr lang="en-US"/>
        </a:p>
      </dgm:t>
    </dgm:pt>
    <dgm:pt modelId="{088EFA44-91AF-4D4F-B6E5-1215CB3682FC}">
      <dgm:prSet phldrT="[Text]"/>
      <dgm:spPr/>
      <dgm:t>
        <a:bodyPr/>
        <a:lstStyle/>
        <a:p>
          <a:r>
            <a:rPr lang="en-US">
              <a:latin typeface="Times New Roman" panose="02020603050405020304" pitchFamily="18" charset="0"/>
              <a:cs typeface="Times New Roman" panose="02020603050405020304" pitchFamily="18" charset="0"/>
            </a:rPr>
            <a:t>EMPLOYEE COMMITMENT</a:t>
          </a:r>
        </a:p>
      </dgm:t>
    </dgm:pt>
    <dgm:pt modelId="{EE1C2D81-B045-4084-ADFB-72627572054F}" type="parTrans" cxnId="{9589DC96-9424-47C7-B5FB-E695D65DB91E}">
      <dgm:prSet/>
      <dgm:spPr/>
      <dgm:t>
        <a:bodyPr/>
        <a:lstStyle/>
        <a:p>
          <a:endParaRPr lang="en-US">
            <a:latin typeface="Times New Roman" panose="02020603050405020304" pitchFamily="18" charset="0"/>
            <a:cs typeface="Times New Roman" panose="02020603050405020304" pitchFamily="18" charset="0"/>
          </a:endParaRPr>
        </a:p>
      </dgm:t>
    </dgm:pt>
    <dgm:pt modelId="{4E6E1461-C127-4DC2-820F-D2E9B0CEBE84}" type="sibTrans" cxnId="{9589DC96-9424-47C7-B5FB-E695D65DB91E}">
      <dgm:prSet/>
      <dgm:spPr/>
      <dgm:t>
        <a:bodyPr/>
        <a:lstStyle/>
        <a:p>
          <a:endParaRPr lang="en-US"/>
        </a:p>
      </dgm:t>
    </dgm:pt>
    <dgm:pt modelId="{952A3073-A426-4241-B0A6-1D564C6C1DA5}">
      <dgm:prSet phldrT="[Text]"/>
      <dgm:spPr/>
      <dgm:t>
        <a:bodyPr/>
        <a:lstStyle/>
        <a:p>
          <a:r>
            <a:rPr lang="en-US">
              <a:latin typeface="Times New Roman" panose="02020603050405020304" pitchFamily="18" charset="0"/>
              <a:cs typeface="Times New Roman" panose="02020603050405020304" pitchFamily="18" charset="0"/>
            </a:rPr>
            <a:t>EMPLYOEE PERFORMANCE</a:t>
          </a:r>
        </a:p>
      </dgm:t>
    </dgm:pt>
    <dgm:pt modelId="{B2B6A1C2-E625-4F82-97E9-8E300E3616D4}" type="parTrans" cxnId="{DEF7539F-0D55-4651-BEC0-825F134D6372}">
      <dgm:prSet/>
      <dgm:spPr/>
      <dgm:t>
        <a:bodyPr/>
        <a:lstStyle/>
        <a:p>
          <a:endParaRPr lang="en-US">
            <a:latin typeface="Times New Roman" panose="02020603050405020304" pitchFamily="18" charset="0"/>
            <a:cs typeface="Times New Roman" panose="02020603050405020304" pitchFamily="18" charset="0"/>
          </a:endParaRPr>
        </a:p>
      </dgm:t>
    </dgm:pt>
    <dgm:pt modelId="{B8D10A2A-F469-42D7-8A1F-D0D94A735517}" type="sibTrans" cxnId="{DEF7539F-0D55-4651-BEC0-825F134D6372}">
      <dgm:prSet/>
      <dgm:spPr/>
      <dgm:t>
        <a:bodyPr/>
        <a:lstStyle/>
        <a:p>
          <a:endParaRPr lang="en-US"/>
        </a:p>
      </dgm:t>
    </dgm:pt>
    <dgm:pt modelId="{30CDBA2B-A7CB-4E88-9D87-E05376C3C4A2}">
      <dgm:prSet phldrT="[Text]"/>
      <dgm:spPr/>
      <dgm:t>
        <a:bodyPr/>
        <a:lstStyle/>
        <a:p>
          <a:r>
            <a:rPr lang="en-US">
              <a:latin typeface="Times New Roman" panose="02020603050405020304" pitchFamily="18" charset="0"/>
              <a:cs typeface="Times New Roman" panose="02020603050405020304" pitchFamily="18" charset="0"/>
            </a:rPr>
            <a:t>EMPLYOEE SATISFACTION</a:t>
          </a:r>
        </a:p>
      </dgm:t>
    </dgm:pt>
    <dgm:pt modelId="{6A5508A2-7CC9-457D-9FBA-65CE8C88C325}" type="parTrans" cxnId="{7CC9D0AB-157A-4196-BBC7-9E2AAB01DE85}">
      <dgm:prSet/>
      <dgm:spPr/>
      <dgm:t>
        <a:bodyPr/>
        <a:lstStyle/>
        <a:p>
          <a:endParaRPr lang="en-US">
            <a:latin typeface="Times New Roman" panose="02020603050405020304" pitchFamily="18" charset="0"/>
            <a:cs typeface="Times New Roman" panose="02020603050405020304" pitchFamily="18" charset="0"/>
          </a:endParaRPr>
        </a:p>
      </dgm:t>
    </dgm:pt>
    <dgm:pt modelId="{869790B9-C531-4044-A28B-2F1A187783C1}" type="sibTrans" cxnId="{7CC9D0AB-157A-4196-BBC7-9E2AAB01DE85}">
      <dgm:prSet/>
      <dgm:spPr/>
      <dgm:t>
        <a:bodyPr/>
        <a:lstStyle/>
        <a:p>
          <a:endParaRPr lang="en-US"/>
        </a:p>
      </dgm:t>
    </dgm:pt>
    <dgm:pt modelId="{FF2AF817-44CD-4C13-AD3B-F833638DAF52}" type="pres">
      <dgm:prSet presAssocID="{59D3F24A-2C91-44E1-ABB5-3FAAA82E4FE0}" presName="hierChild1" presStyleCnt="0">
        <dgm:presLayoutVars>
          <dgm:orgChart val="1"/>
          <dgm:chPref val="1"/>
          <dgm:dir/>
          <dgm:animOne val="branch"/>
          <dgm:animLvl val="lvl"/>
          <dgm:resizeHandles/>
        </dgm:presLayoutVars>
      </dgm:prSet>
      <dgm:spPr/>
    </dgm:pt>
    <dgm:pt modelId="{8C3855C4-0E87-4E3B-8B53-7F72BE030653}" type="pres">
      <dgm:prSet presAssocID="{81439C8A-EED7-4220-A885-2BF6AD14E91B}" presName="hierRoot1" presStyleCnt="0">
        <dgm:presLayoutVars>
          <dgm:hierBranch val="init"/>
        </dgm:presLayoutVars>
      </dgm:prSet>
      <dgm:spPr/>
    </dgm:pt>
    <dgm:pt modelId="{5B3EA81F-8C10-4003-B9A1-2A69050333F8}" type="pres">
      <dgm:prSet presAssocID="{81439C8A-EED7-4220-A885-2BF6AD14E91B}" presName="rootComposite1" presStyleCnt="0"/>
      <dgm:spPr/>
    </dgm:pt>
    <dgm:pt modelId="{8AAE0641-0EA8-41F0-AF61-B70CA8145730}" type="pres">
      <dgm:prSet presAssocID="{81439C8A-EED7-4220-A885-2BF6AD14E91B}" presName="rootText1" presStyleLbl="node0" presStyleIdx="0" presStyleCnt="1">
        <dgm:presLayoutVars>
          <dgm:chPref val="3"/>
        </dgm:presLayoutVars>
      </dgm:prSet>
      <dgm:spPr/>
    </dgm:pt>
    <dgm:pt modelId="{D8ECBF7D-D9F5-4847-9750-0F8672168C10}" type="pres">
      <dgm:prSet presAssocID="{81439C8A-EED7-4220-A885-2BF6AD14E91B}" presName="rootConnector1" presStyleLbl="node1" presStyleIdx="0" presStyleCnt="0"/>
      <dgm:spPr/>
    </dgm:pt>
    <dgm:pt modelId="{08731111-965C-465C-B0A8-4E0009DDA3E8}" type="pres">
      <dgm:prSet presAssocID="{81439C8A-EED7-4220-A885-2BF6AD14E91B}" presName="hierChild2" presStyleCnt="0"/>
      <dgm:spPr/>
    </dgm:pt>
    <dgm:pt modelId="{95B73E26-6C7F-41CD-9F39-7A51E366D277}" type="pres">
      <dgm:prSet presAssocID="{EE1C2D81-B045-4084-ADFB-72627572054F}" presName="Name64" presStyleLbl="parChTrans1D2" presStyleIdx="0" presStyleCnt="3"/>
      <dgm:spPr/>
    </dgm:pt>
    <dgm:pt modelId="{8AE02EE8-08AB-4DAD-B888-D5318EB03981}" type="pres">
      <dgm:prSet presAssocID="{088EFA44-91AF-4D4F-B6E5-1215CB3682FC}" presName="hierRoot2" presStyleCnt="0">
        <dgm:presLayoutVars>
          <dgm:hierBranch val="init"/>
        </dgm:presLayoutVars>
      </dgm:prSet>
      <dgm:spPr/>
    </dgm:pt>
    <dgm:pt modelId="{C2E206E1-8142-4DB7-A581-C07271FD7A62}" type="pres">
      <dgm:prSet presAssocID="{088EFA44-91AF-4D4F-B6E5-1215CB3682FC}" presName="rootComposite" presStyleCnt="0"/>
      <dgm:spPr/>
    </dgm:pt>
    <dgm:pt modelId="{9C9455A4-116D-499E-B768-37D3442CD0CF}" type="pres">
      <dgm:prSet presAssocID="{088EFA44-91AF-4D4F-B6E5-1215CB3682FC}" presName="rootText" presStyleLbl="node2" presStyleIdx="0" presStyleCnt="3">
        <dgm:presLayoutVars>
          <dgm:chPref val="3"/>
        </dgm:presLayoutVars>
      </dgm:prSet>
      <dgm:spPr/>
    </dgm:pt>
    <dgm:pt modelId="{E55652E2-7A3D-4A07-901B-814A482B919D}" type="pres">
      <dgm:prSet presAssocID="{088EFA44-91AF-4D4F-B6E5-1215CB3682FC}" presName="rootConnector" presStyleLbl="node2" presStyleIdx="0" presStyleCnt="3"/>
      <dgm:spPr/>
    </dgm:pt>
    <dgm:pt modelId="{5670F5C8-40DD-4559-8BAC-495541D4B9E1}" type="pres">
      <dgm:prSet presAssocID="{088EFA44-91AF-4D4F-B6E5-1215CB3682FC}" presName="hierChild4" presStyleCnt="0"/>
      <dgm:spPr/>
    </dgm:pt>
    <dgm:pt modelId="{9CB96C53-6752-4328-9FB7-B00C0CBA3CA6}" type="pres">
      <dgm:prSet presAssocID="{088EFA44-91AF-4D4F-B6E5-1215CB3682FC}" presName="hierChild5" presStyleCnt="0"/>
      <dgm:spPr/>
    </dgm:pt>
    <dgm:pt modelId="{DF371952-BB24-46F2-BD3F-4A12E9F09BAB}" type="pres">
      <dgm:prSet presAssocID="{B2B6A1C2-E625-4F82-97E9-8E300E3616D4}" presName="Name64" presStyleLbl="parChTrans1D2" presStyleIdx="1" presStyleCnt="3"/>
      <dgm:spPr/>
    </dgm:pt>
    <dgm:pt modelId="{A361B332-60AA-45EE-92BA-D9FD4DEA03C0}" type="pres">
      <dgm:prSet presAssocID="{952A3073-A426-4241-B0A6-1D564C6C1DA5}" presName="hierRoot2" presStyleCnt="0">
        <dgm:presLayoutVars>
          <dgm:hierBranch val="init"/>
        </dgm:presLayoutVars>
      </dgm:prSet>
      <dgm:spPr/>
    </dgm:pt>
    <dgm:pt modelId="{976E6AF6-4AC0-45B1-9060-2AB053A82331}" type="pres">
      <dgm:prSet presAssocID="{952A3073-A426-4241-B0A6-1D564C6C1DA5}" presName="rootComposite" presStyleCnt="0"/>
      <dgm:spPr/>
    </dgm:pt>
    <dgm:pt modelId="{8D8CAD18-B69E-4C05-93A3-E705676259EB}" type="pres">
      <dgm:prSet presAssocID="{952A3073-A426-4241-B0A6-1D564C6C1DA5}" presName="rootText" presStyleLbl="node2" presStyleIdx="1" presStyleCnt="3">
        <dgm:presLayoutVars>
          <dgm:chPref val="3"/>
        </dgm:presLayoutVars>
      </dgm:prSet>
      <dgm:spPr/>
    </dgm:pt>
    <dgm:pt modelId="{AF14D973-4AC2-4A9A-A17F-5AA8B8C7948D}" type="pres">
      <dgm:prSet presAssocID="{952A3073-A426-4241-B0A6-1D564C6C1DA5}" presName="rootConnector" presStyleLbl="node2" presStyleIdx="1" presStyleCnt="3"/>
      <dgm:spPr/>
    </dgm:pt>
    <dgm:pt modelId="{EC6CAA0D-E0B7-4F8A-9FBC-3EAC844B4239}" type="pres">
      <dgm:prSet presAssocID="{952A3073-A426-4241-B0A6-1D564C6C1DA5}" presName="hierChild4" presStyleCnt="0"/>
      <dgm:spPr/>
    </dgm:pt>
    <dgm:pt modelId="{196ED3CF-2D7C-49A4-A173-6DF42CAC7FA7}" type="pres">
      <dgm:prSet presAssocID="{952A3073-A426-4241-B0A6-1D564C6C1DA5}" presName="hierChild5" presStyleCnt="0"/>
      <dgm:spPr/>
    </dgm:pt>
    <dgm:pt modelId="{DA5AAC13-FB33-447A-B5F5-6D4FCFA458F2}" type="pres">
      <dgm:prSet presAssocID="{6A5508A2-7CC9-457D-9FBA-65CE8C88C325}" presName="Name64" presStyleLbl="parChTrans1D2" presStyleIdx="2" presStyleCnt="3"/>
      <dgm:spPr/>
    </dgm:pt>
    <dgm:pt modelId="{F482402F-E46D-4A5D-BEBD-703C4DE6DB47}" type="pres">
      <dgm:prSet presAssocID="{30CDBA2B-A7CB-4E88-9D87-E05376C3C4A2}" presName="hierRoot2" presStyleCnt="0">
        <dgm:presLayoutVars>
          <dgm:hierBranch val="init"/>
        </dgm:presLayoutVars>
      </dgm:prSet>
      <dgm:spPr/>
    </dgm:pt>
    <dgm:pt modelId="{216616D7-63FB-4EAC-A55A-D2F06FD61C59}" type="pres">
      <dgm:prSet presAssocID="{30CDBA2B-A7CB-4E88-9D87-E05376C3C4A2}" presName="rootComposite" presStyleCnt="0"/>
      <dgm:spPr/>
    </dgm:pt>
    <dgm:pt modelId="{BB9A9E2C-118D-44CB-A21B-4121DA2E87C1}" type="pres">
      <dgm:prSet presAssocID="{30CDBA2B-A7CB-4E88-9D87-E05376C3C4A2}" presName="rootText" presStyleLbl="node2" presStyleIdx="2" presStyleCnt="3">
        <dgm:presLayoutVars>
          <dgm:chPref val="3"/>
        </dgm:presLayoutVars>
      </dgm:prSet>
      <dgm:spPr/>
    </dgm:pt>
    <dgm:pt modelId="{0A9785DB-3D85-4939-ACAE-94FF4CF9C0F6}" type="pres">
      <dgm:prSet presAssocID="{30CDBA2B-A7CB-4E88-9D87-E05376C3C4A2}" presName="rootConnector" presStyleLbl="node2" presStyleIdx="2" presStyleCnt="3"/>
      <dgm:spPr/>
    </dgm:pt>
    <dgm:pt modelId="{91D12A3F-AC26-42F4-A740-059CC838256D}" type="pres">
      <dgm:prSet presAssocID="{30CDBA2B-A7CB-4E88-9D87-E05376C3C4A2}" presName="hierChild4" presStyleCnt="0"/>
      <dgm:spPr/>
    </dgm:pt>
    <dgm:pt modelId="{9B45BB26-3C41-4A43-8823-58F5CB292E73}" type="pres">
      <dgm:prSet presAssocID="{30CDBA2B-A7CB-4E88-9D87-E05376C3C4A2}" presName="hierChild5" presStyleCnt="0"/>
      <dgm:spPr/>
    </dgm:pt>
    <dgm:pt modelId="{795F909B-8E6B-417D-A150-2C4AC502FE43}" type="pres">
      <dgm:prSet presAssocID="{81439C8A-EED7-4220-A885-2BF6AD14E91B}" presName="hierChild3" presStyleCnt="0"/>
      <dgm:spPr/>
    </dgm:pt>
  </dgm:ptLst>
  <dgm:cxnLst>
    <dgm:cxn modelId="{7453AD03-96D6-4F50-9715-7172B2E71DA7}" type="presOf" srcId="{088EFA44-91AF-4D4F-B6E5-1215CB3682FC}" destId="{E55652E2-7A3D-4A07-901B-814A482B919D}" srcOrd="1" destOrd="0" presId="urn:microsoft.com/office/officeart/2009/3/layout/HorizontalOrganizationChart"/>
    <dgm:cxn modelId="{D7AD580F-DF45-4BA5-BE7F-1B31CC7FFC1F}" type="presOf" srcId="{088EFA44-91AF-4D4F-B6E5-1215CB3682FC}" destId="{9C9455A4-116D-499E-B768-37D3442CD0CF}" srcOrd="0" destOrd="0" presId="urn:microsoft.com/office/officeart/2009/3/layout/HorizontalOrganizationChart"/>
    <dgm:cxn modelId="{4523D412-58A1-42BE-AD12-42A3D0BE5F1B}" type="presOf" srcId="{81439C8A-EED7-4220-A885-2BF6AD14E91B}" destId="{D8ECBF7D-D9F5-4847-9750-0F8672168C10}" srcOrd="1" destOrd="0" presId="urn:microsoft.com/office/officeart/2009/3/layout/HorizontalOrganizationChart"/>
    <dgm:cxn modelId="{E5DFF767-5888-4ABC-9E5A-B90868E76AB3}" type="presOf" srcId="{952A3073-A426-4241-B0A6-1D564C6C1DA5}" destId="{AF14D973-4AC2-4A9A-A17F-5AA8B8C7948D}" srcOrd="1" destOrd="0" presId="urn:microsoft.com/office/officeart/2009/3/layout/HorizontalOrganizationChart"/>
    <dgm:cxn modelId="{88C9BB50-B993-4E31-AD3F-263742C93F3E}" type="presOf" srcId="{59D3F24A-2C91-44E1-ABB5-3FAAA82E4FE0}" destId="{FF2AF817-44CD-4C13-AD3B-F833638DAF52}" srcOrd="0" destOrd="0" presId="urn:microsoft.com/office/officeart/2009/3/layout/HorizontalOrganizationChart"/>
    <dgm:cxn modelId="{EDF19B52-4D21-4648-8C83-AE97C7BC023C}" type="presOf" srcId="{6A5508A2-7CC9-457D-9FBA-65CE8C88C325}" destId="{DA5AAC13-FB33-447A-B5F5-6D4FCFA458F2}" srcOrd="0" destOrd="0" presId="urn:microsoft.com/office/officeart/2009/3/layout/HorizontalOrganizationChart"/>
    <dgm:cxn modelId="{0B3F7F7E-60AE-4BDB-B72B-4205AC6B9CED}" type="presOf" srcId="{952A3073-A426-4241-B0A6-1D564C6C1DA5}" destId="{8D8CAD18-B69E-4C05-93A3-E705676259EB}" srcOrd="0" destOrd="0" presId="urn:microsoft.com/office/officeart/2009/3/layout/HorizontalOrganizationChart"/>
    <dgm:cxn modelId="{C9929880-A47F-4682-BB3F-C4A51076460E}" type="presOf" srcId="{B2B6A1C2-E625-4F82-97E9-8E300E3616D4}" destId="{DF371952-BB24-46F2-BD3F-4A12E9F09BAB}" srcOrd="0" destOrd="0" presId="urn:microsoft.com/office/officeart/2009/3/layout/HorizontalOrganizationChart"/>
    <dgm:cxn modelId="{A6DBAE90-D78E-44CD-982F-CE1568937D00}" type="presOf" srcId="{EE1C2D81-B045-4084-ADFB-72627572054F}" destId="{95B73E26-6C7F-41CD-9F39-7A51E366D277}" srcOrd="0" destOrd="0" presId="urn:microsoft.com/office/officeart/2009/3/layout/HorizontalOrganizationChart"/>
    <dgm:cxn modelId="{A3FACD94-CE1A-4AF1-90A5-3CBBEBD11BA8}" type="presOf" srcId="{30CDBA2B-A7CB-4E88-9D87-E05376C3C4A2}" destId="{BB9A9E2C-118D-44CB-A21B-4121DA2E87C1}" srcOrd="0" destOrd="0" presId="urn:microsoft.com/office/officeart/2009/3/layout/HorizontalOrganizationChart"/>
    <dgm:cxn modelId="{9589DC96-9424-47C7-B5FB-E695D65DB91E}" srcId="{81439C8A-EED7-4220-A885-2BF6AD14E91B}" destId="{088EFA44-91AF-4D4F-B6E5-1215CB3682FC}" srcOrd="0" destOrd="0" parTransId="{EE1C2D81-B045-4084-ADFB-72627572054F}" sibTransId="{4E6E1461-C127-4DC2-820F-D2E9B0CEBE84}"/>
    <dgm:cxn modelId="{DEF7539F-0D55-4651-BEC0-825F134D6372}" srcId="{81439C8A-EED7-4220-A885-2BF6AD14E91B}" destId="{952A3073-A426-4241-B0A6-1D564C6C1DA5}" srcOrd="1" destOrd="0" parTransId="{B2B6A1C2-E625-4F82-97E9-8E300E3616D4}" sibTransId="{B8D10A2A-F469-42D7-8A1F-D0D94A735517}"/>
    <dgm:cxn modelId="{7CC9D0AB-157A-4196-BBC7-9E2AAB01DE85}" srcId="{81439C8A-EED7-4220-A885-2BF6AD14E91B}" destId="{30CDBA2B-A7CB-4E88-9D87-E05376C3C4A2}" srcOrd="2" destOrd="0" parTransId="{6A5508A2-7CC9-457D-9FBA-65CE8C88C325}" sibTransId="{869790B9-C531-4044-A28B-2F1A187783C1}"/>
    <dgm:cxn modelId="{262C5BC3-61E9-4265-AF1A-05D23F44A83B}" type="presOf" srcId="{81439C8A-EED7-4220-A885-2BF6AD14E91B}" destId="{8AAE0641-0EA8-41F0-AF61-B70CA8145730}" srcOrd="0" destOrd="0" presId="urn:microsoft.com/office/officeart/2009/3/layout/HorizontalOrganizationChart"/>
    <dgm:cxn modelId="{6EB01DEB-18C7-4446-8480-C644CA6E1FA3}" type="presOf" srcId="{30CDBA2B-A7CB-4E88-9D87-E05376C3C4A2}" destId="{0A9785DB-3D85-4939-ACAE-94FF4CF9C0F6}" srcOrd="1" destOrd="0" presId="urn:microsoft.com/office/officeart/2009/3/layout/HorizontalOrganizationChart"/>
    <dgm:cxn modelId="{4F41B5FB-30CF-41DA-9FF8-EFCEA62B9D62}" srcId="{59D3F24A-2C91-44E1-ABB5-3FAAA82E4FE0}" destId="{81439C8A-EED7-4220-A885-2BF6AD14E91B}" srcOrd="0" destOrd="0" parTransId="{43A9D1B9-8CE1-4F9F-9281-F84564DFA4B1}" sibTransId="{19B93FAF-863E-47D3-948E-9749FD200936}"/>
    <dgm:cxn modelId="{A8D7E7E0-B90D-4AE4-981D-0D093D259579}" type="presParOf" srcId="{FF2AF817-44CD-4C13-AD3B-F833638DAF52}" destId="{8C3855C4-0E87-4E3B-8B53-7F72BE030653}" srcOrd="0" destOrd="0" presId="urn:microsoft.com/office/officeart/2009/3/layout/HorizontalOrganizationChart"/>
    <dgm:cxn modelId="{ECF12CE5-78B9-4305-8FFB-9BB1511F965C}" type="presParOf" srcId="{8C3855C4-0E87-4E3B-8B53-7F72BE030653}" destId="{5B3EA81F-8C10-4003-B9A1-2A69050333F8}" srcOrd="0" destOrd="0" presId="urn:microsoft.com/office/officeart/2009/3/layout/HorizontalOrganizationChart"/>
    <dgm:cxn modelId="{49E74061-0043-41A6-AFDE-90D87A551A96}" type="presParOf" srcId="{5B3EA81F-8C10-4003-B9A1-2A69050333F8}" destId="{8AAE0641-0EA8-41F0-AF61-B70CA8145730}" srcOrd="0" destOrd="0" presId="urn:microsoft.com/office/officeart/2009/3/layout/HorizontalOrganizationChart"/>
    <dgm:cxn modelId="{15C1115D-46FB-434C-AFE9-27F69F90CB97}" type="presParOf" srcId="{5B3EA81F-8C10-4003-B9A1-2A69050333F8}" destId="{D8ECBF7D-D9F5-4847-9750-0F8672168C10}" srcOrd="1" destOrd="0" presId="urn:microsoft.com/office/officeart/2009/3/layout/HorizontalOrganizationChart"/>
    <dgm:cxn modelId="{71FA4B40-AFE1-4991-B70A-F132E41D8A3B}" type="presParOf" srcId="{8C3855C4-0E87-4E3B-8B53-7F72BE030653}" destId="{08731111-965C-465C-B0A8-4E0009DDA3E8}" srcOrd="1" destOrd="0" presId="urn:microsoft.com/office/officeart/2009/3/layout/HorizontalOrganizationChart"/>
    <dgm:cxn modelId="{D34EA6F6-FD2E-4710-A91E-BD9D2E857E3D}" type="presParOf" srcId="{08731111-965C-465C-B0A8-4E0009DDA3E8}" destId="{95B73E26-6C7F-41CD-9F39-7A51E366D277}" srcOrd="0" destOrd="0" presId="urn:microsoft.com/office/officeart/2009/3/layout/HorizontalOrganizationChart"/>
    <dgm:cxn modelId="{E2422BC0-7AEF-442F-B001-7079C6E32AA6}" type="presParOf" srcId="{08731111-965C-465C-B0A8-4E0009DDA3E8}" destId="{8AE02EE8-08AB-4DAD-B888-D5318EB03981}" srcOrd="1" destOrd="0" presId="urn:microsoft.com/office/officeart/2009/3/layout/HorizontalOrganizationChart"/>
    <dgm:cxn modelId="{695A2F65-6635-422F-92FB-F0F924A7B58C}" type="presParOf" srcId="{8AE02EE8-08AB-4DAD-B888-D5318EB03981}" destId="{C2E206E1-8142-4DB7-A581-C07271FD7A62}" srcOrd="0" destOrd="0" presId="urn:microsoft.com/office/officeart/2009/3/layout/HorizontalOrganizationChart"/>
    <dgm:cxn modelId="{C6D02BD6-1169-49AA-934B-F8483EC26F00}" type="presParOf" srcId="{C2E206E1-8142-4DB7-A581-C07271FD7A62}" destId="{9C9455A4-116D-499E-B768-37D3442CD0CF}" srcOrd="0" destOrd="0" presId="urn:microsoft.com/office/officeart/2009/3/layout/HorizontalOrganizationChart"/>
    <dgm:cxn modelId="{86ADAA3C-F0BF-4A19-A896-31ABED3D64A3}" type="presParOf" srcId="{C2E206E1-8142-4DB7-A581-C07271FD7A62}" destId="{E55652E2-7A3D-4A07-901B-814A482B919D}" srcOrd="1" destOrd="0" presId="urn:microsoft.com/office/officeart/2009/3/layout/HorizontalOrganizationChart"/>
    <dgm:cxn modelId="{571379A3-2FB8-4877-AA03-35E7D136BD19}" type="presParOf" srcId="{8AE02EE8-08AB-4DAD-B888-D5318EB03981}" destId="{5670F5C8-40DD-4559-8BAC-495541D4B9E1}" srcOrd="1" destOrd="0" presId="urn:microsoft.com/office/officeart/2009/3/layout/HorizontalOrganizationChart"/>
    <dgm:cxn modelId="{2CAA53DE-187B-4B64-AB91-8844B84E1837}" type="presParOf" srcId="{8AE02EE8-08AB-4DAD-B888-D5318EB03981}" destId="{9CB96C53-6752-4328-9FB7-B00C0CBA3CA6}" srcOrd="2" destOrd="0" presId="urn:microsoft.com/office/officeart/2009/3/layout/HorizontalOrganizationChart"/>
    <dgm:cxn modelId="{7B6B9E3A-0B22-45B3-9FFD-3827562E0577}" type="presParOf" srcId="{08731111-965C-465C-B0A8-4E0009DDA3E8}" destId="{DF371952-BB24-46F2-BD3F-4A12E9F09BAB}" srcOrd="2" destOrd="0" presId="urn:microsoft.com/office/officeart/2009/3/layout/HorizontalOrganizationChart"/>
    <dgm:cxn modelId="{843C5826-E036-4875-84A9-F6B2DC06CC85}" type="presParOf" srcId="{08731111-965C-465C-B0A8-4E0009DDA3E8}" destId="{A361B332-60AA-45EE-92BA-D9FD4DEA03C0}" srcOrd="3" destOrd="0" presId="urn:microsoft.com/office/officeart/2009/3/layout/HorizontalOrganizationChart"/>
    <dgm:cxn modelId="{FA4AEC9D-5939-4B30-8D48-F7F6B82B0460}" type="presParOf" srcId="{A361B332-60AA-45EE-92BA-D9FD4DEA03C0}" destId="{976E6AF6-4AC0-45B1-9060-2AB053A82331}" srcOrd="0" destOrd="0" presId="urn:microsoft.com/office/officeart/2009/3/layout/HorizontalOrganizationChart"/>
    <dgm:cxn modelId="{B0B5AB48-B6B4-4BF1-B100-13842EC2E6BD}" type="presParOf" srcId="{976E6AF6-4AC0-45B1-9060-2AB053A82331}" destId="{8D8CAD18-B69E-4C05-93A3-E705676259EB}" srcOrd="0" destOrd="0" presId="urn:microsoft.com/office/officeart/2009/3/layout/HorizontalOrganizationChart"/>
    <dgm:cxn modelId="{8A27CE20-2874-45C5-A0E4-1B4B0DF31741}" type="presParOf" srcId="{976E6AF6-4AC0-45B1-9060-2AB053A82331}" destId="{AF14D973-4AC2-4A9A-A17F-5AA8B8C7948D}" srcOrd="1" destOrd="0" presId="urn:microsoft.com/office/officeart/2009/3/layout/HorizontalOrganizationChart"/>
    <dgm:cxn modelId="{5C46FE0F-0852-49AF-977C-745D4AD6697C}" type="presParOf" srcId="{A361B332-60AA-45EE-92BA-D9FD4DEA03C0}" destId="{EC6CAA0D-E0B7-4F8A-9FBC-3EAC844B4239}" srcOrd="1" destOrd="0" presId="urn:microsoft.com/office/officeart/2009/3/layout/HorizontalOrganizationChart"/>
    <dgm:cxn modelId="{CD21F5F4-671A-47EF-A2A6-033655564555}" type="presParOf" srcId="{A361B332-60AA-45EE-92BA-D9FD4DEA03C0}" destId="{196ED3CF-2D7C-49A4-A173-6DF42CAC7FA7}" srcOrd="2" destOrd="0" presId="urn:microsoft.com/office/officeart/2009/3/layout/HorizontalOrganizationChart"/>
    <dgm:cxn modelId="{4E107D05-5A39-42BB-B7F4-79C18772CEEE}" type="presParOf" srcId="{08731111-965C-465C-B0A8-4E0009DDA3E8}" destId="{DA5AAC13-FB33-447A-B5F5-6D4FCFA458F2}" srcOrd="4" destOrd="0" presId="urn:microsoft.com/office/officeart/2009/3/layout/HorizontalOrganizationChart"/>
    <dgm:cxn modelId="{842B46DC-C8EA-4E92-ACF5-DBFE730FB58F}" type="presParOf" srcId="{08731111-965C-465C-B0A8-4E0009DDA3E8}" destId="{F482402F-E46D-4A5D-BEBD-703C4DE6DB47}" srcOrd="5" destOrd="0" presId="urn:microsoft.com/office/officeart/2009/3/layout/HorizontalOrganizationChart"/>
    <dgm:cxn modelId="{49EB3262-7B4C-490F-BEFB-F09E19B84EE8}" type="presParOf" srcId="{F482402F-E46D-4A5D-BEBD-703C4DE6DB47}" destId="{216616D7-63FB-4EAC-A55A-D2F06FD61C59}" srcOrd="0" destOrd="0" presId="urn:microsoft.com/office/officeart/2009/3/layout/HorizontalOrganizationChart"/>
    <dgm:cxn modelId="{05F2C4AC-1D3C-4100-A810-B3F6CC0BFB58}" type="presParOf" srcId="{216616D7-63FB-4EAC-A55A-D2F06FD61C59}" destId="{BB9A9E2C-118D-44CB-A21B-4121DA2E87C1}" srcOrd="0" destOrd="0" presId="urn:microsoft.com/office/officeart/2009/3/layout/HorizontalOrganizationChart"/>
    <dgm:cxn modelId="{B143A516-9CA6-477C-BADE-C6FDE7AEF81D}" type="presParOf" srcId="{216616D7-63FB-4EAC-A55A-D2F06FD61C59}" destId="{0A9785DB-3D85-4939-ACAE-94FF4CF9C0F6}" srcOrd="1" destOrd="0" presId="urn:microsoft.com/office/officeart/2009/3/layout/HorizontalOrganizationChart"/>
    <dgm:cxn modelId="{6A314B4F-0404-4E42-99E9-F37F407E0924}" type="presParOf" srcId="{F482402F-E46D-4A5D-BEBD-703C4DE6DB47}" destId="{91D12A3F-AC26-42F4-A740-059CC838256D}" srcOrd="1" destOrd="0" presId="urn:microsoft.com/office/officeart/2009/3/layout/HorizontalOrganizationChart"/>
    <dgm:cxn modelId="{BCDBBF26-89F1-4247-8971-AE23ABAFE89D}" type="presParOf" srcId="{F482402F-E46D-4A5D-BEBD-703C4DE6DB47}" destId="{9B45BB26-3C41-4A43-8823-58F5CB292E73}" srcOrd="2" destOrd="0" presId="urn:microsoft.com/office/officeart/2009/3/layout/HorizontalOrganizationChart"/>
    <dgm:cxn modelId="{7995642E-1936-41A1-B52D-CD871B9CF199}" type="presParOf" srcId="{8C3855C4-0E87-4E3B-8B53-7F72BE030653}" destId="{795F909B-8E6B-417D-A150-2C4AC502FE43}"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62A891-A67B-4343-842A-C0253A6D61B1}" type="doc">
      <dgm:prSet loTypeId="urn:microsoft.com/office/officeart/2005/8/layout/chart3" loCatId="cycle" qsTypeId="urn:microsoft.com/office/officeart/2005/8/quickstyle/simple1" qsCatId="simple" csTypeId="urn:microsoft.com/office/officeart/2005/8/colors/colorful3" csCatId="colorful" phldr="1"/>
      <dgm:spPr/>
    </dgm:pt>
    <dgm:pt modelId="{940599AA-1217-495F-8FED-0D33C0FD49B8}">
      <dgm:prSet phldrT="[Text]" custT="1"/>
      <dgm:spPr/>
      <dgm:t>
        <a:bodyPr/>
        <a:lstStyle/>
        <a:p>
          <a:pPr algn="ctr"/>
          <a:r>
            <a:rPr lang="en-US" sz="1100">
              <a:latin typeface="Times New Roman" panose="02020603050405020304" pitchFamily="18" charset="0"/>
              <a:cs typeface="Times New Roman" panose="02020603050405020304" pitchFamily="18" charset="0"/>
            </a:rPr>
            <a:t>Need</a:t>
          </a:r>
        </a:p>
      </dgm:t>
    </dgm:pt>
    <dgm:pt modelId="{56CB7D19-CD92-4C88-9B6A-310743C7F2B3}" type="parTrans" cxnId="{95126E14-7E17-453B-8A76-7051FB870839}">
      <dgm:prSet/>
      <dgm:spPr/>
      <dgm:t>
        <a:bodyPr/>
        <a:lstStyle/>
        <a:p>
          <a:pPr algn="ctr"/>
          <a:endParaRPr lang="en-US"/>
        </a:p>
      </dgm:t>
    </dgm:pt>
    <dgm:pt modelId="{CE2FF27D-5F00-441F-8F0E-AE8BE498DC20}" type="sibTrans" cxnId="{95126E14-7E17-453B-8A76-7051FB870839}">
      <dgm:prSet/>
      <dgm:spPr/>
      <dgm:t>
        <a:bodyPr/>
        <a:lstStyle/>
        <a:p>
          <a:pPr algn="ctr"/>
          <a:endParaRPr lang="en-US"/>
        </a:p>
      </dgm:t>
    </dgm:pt>
    <dgm:pt modelId="{674FF6A6-71F6-4DEE-B620-998B1521EA9D}">
      <dgm:prSet phldrT="[Text]" custT="1"/>
      <dgm:spPr/>
      <dgm:t>
        <a:bodyPr/>
        <a:lstStyle/>
        <a:p>
          <a:pPr algn="ctr"/>
          <a:r>
            <a:rPr lang="en-US" sz="1100">
              <a:latin typeface="Times New Roman" panose="02020603050405020304" pitchFamily="18" charset="0"/>
              <a:cs typeface="Times New Roman" panose="02020603050405020304" pitchFamily="18" charset="0"/>
            </a:rPr>
            <a:t>Achievement</a:t>
          </a:r>
        </a:p>
      </dgm:t>
    </dgm:pt>
    <dgm:pt modelId="{9F376F6A-6790-4C50-8B6E-6CB6B813216E}" type="parTrans" cxnId="{E12F7E1D-A9E8-4B39-8B2B-307B9435332A}">
      <dgm:prSet/>
      <dgm:spPr/>
      <dgm:t>
        <a:bodyPr/>
        <a:lstStyle/>
        <a:p>
          <a:pPr algn="ctr"/>
          <a:endParaRPr lang="en-US"/>
        </a:p>
      </dgm:t>
    </dgm:pt>
    <dgm:pt modelId="{0EF2B044-F279-4FB0-936B-04081998C089}" type="sibTrans" cxnId="{E12F7E1D-A9E8-4B39-8B2B-307B9435332A}">
      <dgm:prSet/>
      <dgm:spPr/>
      <dgm:t>
        <a:bodyPr/>
        <a:lstStyle/>
        <a:p>
          <a:pPr algn="ctr"/>
          <a:endParaRPr lang="en-US"/>
        </a:p>
      </dgm:t>
    </dgm:pt>
    <dgm:pt modelId="{E9F9CFA6-7FB3-4F7E-8556-06AF0C7CC77A}">
      <dgm:prSet phldrT="[Text]" custT="1"/>
      <dgm:spPr/>
      <dgm:t>
        <a:bodyPr/>
        <a:lstStyle/>
        <a:p>
          <a:pPr algn="ctr"/>
          <a:r>
            <a:rPr lang="en-US" sz="1100">
              <a:latin typeface="Times New Roman" panose="02020603050405020304" pitchFamily="18" charset="0"/>
              <a:cs typeface="Times New Roman" panose="02020603050405020304" pitchFamily="18" charset="0"/>
            </a:rPr>
            <a:t>Reduction of Arousal</a:t>
          </a:r>
        </a:p>
      </dgm:t>
    </dgm:pt>
    <dgm:pt modelId="{32F698B9-CFEC-4472-960A-DB925AA9326B}" type="parTrans" cxnId="{735E060B-7CC8-4006-9BA9-27FAACA3F528}">
      <dgm:prSet/>
      <dgm:spPr/>
      <dgm:t>
        <a:bodyPr/>
        <a:lstStyle/>
        <a:p>
          <a:pPr algn="ctr"/>
          <a:endParaRPr lang="en-US"/>
        </a:p>
      </dgm:t>
    </dgm:pt>
    <dgm:pt modelId="{D74B840D-10ED-493C-8018-587AD8176A55}" type="sibTrans" cxnId="{735E060B-7CC8-4006-9BA9-27FAACA3F528}">
      <dgm:prSet/>
      <dgm:spPr/>
      <dgm:t>
        <a:bodyPr/>
        <a:lstStyle/>
        <a:p>
          <a:pPr algn="ctr"/>
          <a:endParaRPr lang="en-US"/>
        </a:p>
      </dgm:t>
    </dgm:pt>
    <dgm:pt modelId="{C7B5054C-EBF1-4EB2-8BD1-152D5029ACC3}">
      <dgm:prSet custT="1"/>
      <dgm:spPr/>
      <dgm:t>
        <a:bodyPr/>
        <a:lstStyle/>
        <a:p>
          <a:pPr algn="ctr"/>
          <a:r>
            <a:rPr lang="en-US" sz="1100">
              <a:latin typeface="Times New Roman" panose="02020603050405020304" pitchFamily="18" charset="0"/>
              <a:cs typeface="Times New Roman" panose="02020603050405020304" pitchFamily="18" charset="0"/>
            </a:rPr>
            <a:t>Arousal</a:t>
          </a:r>
        </a:p>
      </dgm:t>
    </dgm:pt>
    <dgm:pt modelId="{D6278C5B-01FD-4DFF-A967-0055A7AE7EEC}" type="parTrans" cxnId="{B9C3122C-DAA2-4E68-A901-E056C3DBDCB1}">
      <dgm:prSet/>
      <dgm:spPr/>
      <dgm:t>
        <a:bodyPr/>
        <a:lstStyle/>
        <a:p>
          <a:pPr algn="ctr"/>
          <a:endParaRPr lang="en-US"/>
        </a:p>
      </dgm:t>
    </dgm:pt>
    <dgm:pt modelId="{75EDC4D3-C9C5-42BA-B4BA-EF995E1F1FC3}" type="sibTrans" cxnId="{B9C3122C-DAA2-4E68-A901-E056C3DBDCB1}">
      <dgm:prSet/>
      <dgm:spPr/>
      <dgm:t>
        <a:bodyPr/>
        <a:lstStyle/>
        <a:p>
          <a:pPr algn="ctr"/>
          <a:endParaRPr lang="en-US"/>
        </a:p>
      </dgm:t>
    </dgm:pt>
    <dgm:pt modelId="{E6B48165-F3C5-4F16-9FE9-8F9FF0773A9B}">
      <dgm:prSet custT="1"/>
      <dgm:spPr/>
      <dgm:t>
        <a:bodyPr/>
        <a:lstStyle/>
        <a:p>
          <a:pPr algn="ctr"/>
          <a:r>
            <a:rPr lang="en-US" sz="1100">
              <a:latin typeface="Times New Roman" panose="02020603050405020304" pitchFamily="18" charset="0"/>
              <a:cs typeface="Times New Roman" panose="02020603050405020304" pitchFamily="18" charset="0"/>
            </a:rPr>
            <a:t>Goal-driven behaviour</a:t>
          </a:r>
        </a:p>
      </dgm:t>
    </dgm:pt>
    <dgm:pt modelId="{2D50013F-7972-4F46-BCC7-74C62A8C0357}" type="parTrans" cxnId="{62206F38-52C0-4B7C-8C6C-80CB91C3941C}">
      <dgm:prSet/>
      <dgm:spPr/>
      <dgm:t>
        <a:bodyPr/>
        <a:lstStyle/>
        <a:p>
          <a:pPr algn="ctr"/>
          <a:endParaRPr lang="en-US"/>
        </a:p>
      </dgm:t>
    </dgm:pt>
    <dgm:pt modelId="{68C038E6-6741-44D8-A21A-0337679E4F07}" type="sibTrans" cxnId="{62206F38-52C0-4B7C-8C6C-80CB91C3941C}">
      <dgm:prSet/>
      <dgm:spPr/>
      <dgm:t>
        <a:bodyPr/>
        <a:lstStyle/>
        <a:p>
          <a:pPr algn="ctr"/>
          <a:endParaRPr lang="en-US"/>
        </a:p>
      </dgm:t>
    </dgm:pt>
    <dgm:pt modelId="{8A0C4566-EB5B-446C-8E36-AEB4A25EDE00}">
      <dgm:prSet custT="1"/>
      <dgm:spPr/>
      <dgm:t>
        <a:bodyPr/>
        <a:lstStyle/>
        <a:p>
          <a:pPr algn="ctr"/>
          <a:r>
            <a:rPr lang="en-US" sz="1100">
              <a:latin typeface="Times New Roman" panose="02020603050405020304" pitchFamily="18" charset="0"/>
              <a:cs typeface="Times New Roman" panose="02020603050405020304" pitchFamily="18" charset="0"/>
            </a:rPr>
            <a:t>Drive</a:t>
          </a:r>
        </a:p>
      </dgm:t>
    </dgm:pt>
    <dgm:pt modelId="{966889AB-5F46-47AB-B70E-6FA25D09F7BB}" type="parTrans" cxnId="{A000747E-CD0D-46B6-AF6D-AE291F77389C}">
      <dgm:prSet/>
      <dgm:spPr/>
      <dgm:t>
        <a:bodyPr/>
        <a:lstStyle/>
        <a:p>
          <a:pPr algn="ctr"/>
          <a:endParaRPr lang="en-US"/>
        </a:p>
      </dgm:t>
    </dgm:pt>
    <dgm:pt modelId="{5ABD1ACA-73CC-4593-8D87-F5D3FFE5498E}" type="sibTrans" cxnId="{A000747E-CD0D-46B6-AF6D-AE291F77389C}">
      <dgm:prSet/>
      <dgm:spPr/>
      <dgm:t>
        <a:bodyPr/>
        <a:lstStyle/>
        <a:p>
          <a:pPr algn="ctr"/>
          <a:endParaRPr lang="en-US"/>
        </a:p>
      </dgm:t>
    </dgm:pt>
    <dgm:pt modelId="{40A098AC-7701-4274-B281-054EF60911C3}" type="pres">
      <dgm:prSet presAssocID="{3662A891-A67B-4343-842A-C0253A6D61B1}" presName="compositeShape" presStyleCnt="0">
        <dgm:presLayoutVars>
          <dgm:chMax val="7"/>
          <dgm:dir/>
          <dgm:resizeHandles val="exact"/>
        </dgm:presLayoutVars>
      </dgm:prSet>
      <dgm:spPr/>
    </dgm:pt>
    <dgm:pt modelId="{2A70BD5B-A9EC-4038-A527-2A1807D26DFE}" type="pres">
      <dgm:prSet presAssocID="{3662A891-A67B-4343-842A-C0253A6D61B1}" presName="wedge1" presStyleLbl="node1" presStyleIdx="0" presStyleCnt="6" custLinFactNeighborX="-2834" custLinFactNeighborY="5314"/>
      <dgm:spPr/>
    </dgm:pt>
    <dgm:pt modelId="{71E0D787-C844-4865-91D2-0F3D82D0E7A7}" type="pres">
      <dgm:prSet presAssocID="{3662A891-A67B-4343-842A-C0253A6D61B1}" presName="wedge1Tx" presStyleLbl="node1" presStyleIdx="0" presStyleCnt="6">
        <dgm:presLayoutVars>
          <dgm:chMax val="0"/>
          <dgm:chPref val="0"/>
          <dgm:bulletEnabled val="1"/>
        </dgm:presLayoutVars>
      </dgm:prSet>
      <dgm:spPr/>
    </dgm:pt>
    <dgm:pt modelId="{AA7971BC-9CE8-4ACB-9455-37B29DAECD56}" type="pres">
      <dgm:prSet presAssocID="{3662A891-A67B-4343-842A-C0253A6D61B1}" presName="wedge2" presStyleLbl="node1" presStyleIdx="1" presStyleCnt="6"/>
      <dgm:spPr/>
    </dgm:pt>
    <dgm:pt modelId="{4224295C-F9B2-4C58-B594-E12BAB6EE37E}" type="pres">
      <dgm:prSet presAssocID="{3662A891-A67B-4343-842A-C0253A6D61B1}" presName="wedge2Tx" presStyleLbl="node1" presStyleIdx="1" presStyleCnt="6">
        <dgm:presLayoutVars>
          <dgm:chMax val="0"/>
          <dgm:chPref val="0"/>
          <dgm:bulletEnabled val="1"/>
        </dgm:presLayoutVars>
      </dgm:prSet>
      <dgm:spPr/>
    </dgm:pt>
    <dgm:pt modelId="{A9C11902-FCE7-451F-BB68-5CD83F8C34EB}" type="pres">
      <dgm:prSet presAssocID="{3662A891-A67B-4343-842A-C0253A6D61B1}" presName="wedge3" presStyleLbl="node1" presStyleIdx="2" presStyleCnt="6"/>
      <dgm:spPr/>
    </dgm:pt>
    <dgm:pt modelId="{F3EE1FF4-EEBF-4357-A18E-9F2D9EDFACF9}" type="pres">
      <dgm:prSet presAssocID="{3662A891-A67B-4343-842A-C0253A6D61B1}" presName="wedge3Tx" presStyleLbl="node1" presStyleIdx="2" presStyleCnt="6">
        <dgm:presLayoutVars>
          <dgm:chMax val="0"/>
          <dgm:chPref val="0"/>
          <dgm:bulletEnabled val="1"/>
        </dgm:presLayoutVars>
      </dgm:prSet>
      <dgm:spPr/>
    </dgm:pt>
    <dgm:pt modelId="{9B0619E2-3E9D-4432-B53C-244CB839C724}" type="pres">
      <dgm:prSet presAssocID="{3662A891-A67B-4343-842A-C0253A6D61B1}" presName="wedge4" presStyleLbl="node1" presStyleIdx="3" presStyleCnt="6"/>
      <dgm:spPr/>
    </dgm:pt>
    <dgm:pt modelId="{F86671E6-63D8-4294-9B1B-5821559138C3}" type="pres">
      <dgm:prSet presAssocID="{3662A891-A67B-4343-842A-C0253A6D61B1}" presName="wedge4Tx" presStyleLbl="node1" presStyleIdx="3" presStyleCnt="6">
        <dgm:presLayoutVars>
          <dgm:chMax val="0"/>
          <dgm:chPref val="0"/>
          <dgm:bulletEnabled val="1"/>
        </dgm:presLayoutVars>
      </dgm:prSet>
      <dgm:spPr/>
    </dgm:pt>
    <dgm:pt modelId="{24706FBC-299A-4230-81E3-0C207775333B}" type="pres">
      <dgm:prSet presAssocID="{3662A891-A67B-4343-842A-C0253A6D61B1}" presName="wedge5" presStyleLbl="node1" presStyleIdx="4" presStyleCnt="6"/>
      <dgm:spPr/>
    </dgm:pt>
    <dgm:pt modelId="{C44459A2-DA70-4777-BF3E-B6D78A0FA138}" type="pres">
      <dgm:prSet presAssocID="{3662A891-A67B-4343-842A-C0253A6D61B1}" presName="wedge5Tx" presStyleLbl="node1" presStyleIdx="4" presStyleCnt="6">
        <dgm:presLayoutVars>
          <dgm:chMax val="0"/>
          <dgm:chPref val="0"/>
          <dgm:bulletEnabled val="1"/>
        </dgm:presLayoutVars>
      </dgm:prSet>
      <dgm:spPr/>
    </dgm:pt>
    <dgm:pt modelId="{68F03E22-C9BA-4882-9021-23D7CA1A0FFD}" type="pres">
      <dgm:prSet presAssocID="{3662A891-A67B-4343-842A-C0253A6D61B1}" presName="wedge6" presStyleLbl="node1" presStyleIdx="5" presStyleCnt="6"/>
      <dgm:spPr/>
    </dgm:pt>
    <dgm:pt modelId="{15E9DDC1-37DC-4E8F-9C5A-3F8BB69D5B50}" type="pres">
      <dgm:prSet presAssocID="{3662A891-A67B-4343-842A-C0253A6D61B1}" presName="wedge6Tx" presStyleLbl="node1" presStyleIdx="5" presStyleCnt="6">
        <dgm:presLayoutVars>
          <dgm:chMax val="0"/>
          <dgm:chPref val="0"/>
          <dgm:bulletEnabled val="1"/>
        </dgm:presLayoutVars>
      </dgm:prSet>
      <dgm:spPr/>
    </dgm:pt>
  </dgm:ptLst>
  <dgm:cxnLst>
    <dgm:cxn modelId="{947A5401-D75C-4E33-8948-BCAFC714B355}" type="presOf" srcId="{C7B5054C-EBF1-4EB2-8BD1-152D5029ACC3}" destId="{F3EE1FF4-EEBF-4357-A18E-9F2D9EDFACF9}" srcOrd="1" destOrd="0" presId="urn:microsoft.com/office/officeart/2005/8/layout/chart3"/>
    <dgm:cxn modelId="{E5002109-B25F-4C5F-9D8E-98258FAAABC7}" type="presOf" srcId="{8A0C4566-EB5B-446C-8E36-AEB4A25EDE00}" destId="{4224295C-F9B2-4C58-B594-E12BAB6EE37E}" srcOrd="1" destOrd="0" presId="urn:microsoft.com/office/officeart/2005/8/layout/chart3"/>
    <dgm:cxn modelId="{735E060B-7CC8-4006-9BA9-27FAACA3F528}" srcId="{3662A891-A67B-4343-842A-C0253A6D61B1}" destId="{E9F9CFA6-7FB3-4F7E-8556-06AF0C7CC77A}" srcOrd="5" destOrd="0" parTransId="{32F698B9-CFEC-4472-960A-DB925AA9326B}" sibTransId="{D74B840D-10ED-493C-8018-587AD8176A55}"/>
    <dgm:cxn modelId="{95126E14-7E17-453B-8A76-7051FB870839}" srcId="{3662A891-A67B-4343-842A-C0253A6D61B1}" destId="{940599AA-1217-495F-8FED-0D33C0FD49B8}" srcOrd="0" destOrd="0" parTransId="{56CB7D19-CD92-4C88-9B6A-310743C7F2B3}" sibTransId="{CE2FF27D-5F00-441F-8F0E-AE8BE498DC20}"/>
    <dgm:cxn modelId="{E12F7E1D-A9E8-4B39-8B2B-307B9435332A}" srcId="{3662A891-A67B-4343-842A-C0253A6D61B1}" destId="{674FF6A6-71F6-4DEE-B620-998B1521EA9D}" srcOrd="4" destOrd="0" parTransId="{9F376F6A-6790-4C50-8B6E-6CB6B813216E}" sibTransId="{0EF2B044-F279-4FB0-936B-04081998C089}"/>
    <dgm:cxn modelId="{B9C3122C-DAA2-4E68-A901-E056C3DBDCB1}" srcId="{3662A891-A67B-4343-842A-C0253A6D61B1}" destId="{C7B5054C-EBF1-4EB2-8BD1-152D5029ACC3}" srcOrd="2" destOrd="0" parTransId="{D6278C5B-01FD-4DFF-A967-0055A7AE7EEC}" sibTransId="{75EDC4D3-C9C5-42BA-B4BA-EF995E1F1FC3}"/>
    <dgm:cxn modelId="{62206F38-52C0-4B7C-8C6C-80CB91C3941C}" srcId="{3662A891-A67B-4343-842A-C0253A6D61B1}" destId="{E6B48165-F3C5-4F16-9FE9-8F9FF0773A9B}" srcOrd="3" destOrd="0" parTransId="{2D50013F-7972-4F46-BCC7-74C62A8C0357}" sibTransId="{68C038E6-6741-44D8-A21A-0337679E4F07}"/>
    <dgm:cxn modelId="{DEFC0640-8D39-49FA-8C03-75ADE689E199}" type="presOf" srcId="{E9F9CFA6-7FB3-4F7E-8556-06AF0C7CC77A}" destId="{15E9DDC1-37DC-4E8F-9C5A-3F8BB69D5B50}" srcOrd="1" destOrd="0" presId="urn:microsoft.com/office/officeart/2005/8/layout/chart3"/>
    <dgm:cxn modelId="{F355D457-AA45-4888-9802-D7D7742BD704}" type="presOf" srcId="{674FF6A6-71F6-4DEE-B620-998B1521EA9D}" destId="{C44459A2-DA70-4777-BF3E-B6D78A0FA138}" srcOrd="1" destOrd="0" presId="urn:microsoft.com/office/officeart/2005/8/layout/chart3"/>
    <dgm:cxn modelId="{85741D79-C419-4654-915F-8C483B18DE73}" type="presOf" srcId="{674FF6A6-71F6-4DEE-B620-998B1521EA9D}" destId="{24706FBC-299A-4230-81E3-0C207775333B}" srcOrd="0" destOrd="0" presId="urn:microsoft.com/office/officeart/2005/8/layout/chart3"/>
    <dgm:cxn modelId="{A000747E-CD0D-46B6-AF6D-AE291F77389C}" srcId="{3662A891-A67B-4343-842A-C0253A6D61B1}" destId="{8A0C4566-EB5B-446C-8E36-AEB4A25EDE00}" srcOrd="1" destOrd="0" parTransId="{966889AB-5F46-47AB-B70E-6FA25D09F7BB}" sibTransId="{5ABD1ACA-73CC-4593-8D87-F5D3FFE5498E}"/>
    <dgm:cxn modelId="{E3274680-7588-4480-BB33-E5C01A008D2C}" type="presOf" srcId="{940599AA-1217-495F-8FED-0D33C0FD49B8}" destId="{2A70BD5B-A9EC-4038-A527-2A1807D26DFE}" srcOrd="0" destOrd="0" presId="urn:microsoft.com/office/officeart/2005/8/layout/chart3"/>
    <dgm:cxn modelId="{886513A0-EDFC-43EC-AAA5-C0DE9774908B}" type="presOf" srcId="{E6B48165-F3C5-4F16-9FE9-8F9FF0773A9B}" destId="{F86671E6-63D8-4294-9B1B-5821559138C3}" srcOrd="1" destOrd="0" presId="urn:microsoft.com/office/officeart/2005/8/layout/chart3"/>
    <dgm:cxn modelId="{B5AA4DB1-0BE5-4015-A5C7-E81F1A4961C7}" type="presOf" srcId="{E6B48165-F3C5-4F16-9FE9-8F9FF0773A9B}" destId="{9B0619E2-3E9D-4432-B53C-244CB839C724}" srcOrd="0" destOrd="0" presId="urn:microsoft.com/office/officeart/2005/8/layout/chart3"/>
    <dgm:cxn modelId="{A2F3D0BF-FA66-49A3-B3A3-7E17A35E316A}" type="presOf" srcId="{3662A891-A67B-4343-842A-C0253A6D61B1}" destId="{40A098AC-7701-4274-B281-054EF60911C3}" srcOrd="0" destOrd="0" presId="urn:microsoft.com/office/officeart/2005/8/layout/chart3"/>
    <dgm:cxn modelId="{A115D3C9-2E03-47C2-839F-D3E3D3041F0F}" type="presOf" srcId="{E9F9CFA6-7FB3-4F7E-8556-06AF0C7CC77A}" destId="{68F03E22-C9BA-4882-9021-23D7CA1A0FFD}" srcOrd="0" destOrd="0" presId="urn:microsoft.com/office/officeart/2005/8/layout/chart3"/>
    <dgm:cxn modelId="{18882DD8-CD1E-4B04-B137-255048B38DB3}" type="presOf" srcId="{C7B5054C-EBF1-4EB2-8BD1-152D5029ACC3}" destId="{A9C11902-FCE7-451F-BB68-5CD83F8C34EB}" srcOrd="0" destOrd="0" presId="urn:microsoft.com/office/officeart/2005/8/layout/chart3"/>
    <dgm:cxn modelId="{3F9AE1DC-0E63-48EA-AEC2-505BFFA10CCB}" type="presOf" srcId="{940599AA-1217-495F-8FED-0D33C0FD49B8}" destId="{71E0D787-C844-4865-91D2-0F3D82D0E7A7}" srcOrd="1" destOrd="0" presId="urn:microsoft.com/office/officeart/2005/8/layout/chart3"/>
    <dgm:cxn modelId="{0E6921ED-8EC0-4EED-AB03-3D8C03BE04CB}" type="presOf" srcId="{8A0C4566-EB5B-446C-8E36-AEB4A25EDE00}" destId="{AA7971BC-9CE8-4ACB-9455-37B29DAECD56}" srcOrd="0" destOrd="0" presId="urn:microsoft.com/office/officeart/2005/8/layout/chart3"/>
    <dgm:cxn modelId="{A23E1ABE-ED7D-4BAC-8078-4E814F38650E}" type="presParOf" srcId="{40A098AC-7701-4274-B281-054EF60911C3}" destId="{2A70BD5B-A9EC-4038-A527-2A1807D26DFE}" srcOrd="0" destOrd="0" presId="urn:microsoft.com/office/officeart/2005/8/layout/chart3"/>
    <dgm:cxn modelId="{3DEF1B80-0458-43A0-9F23-3AD46B124518}" type="presParOf" srcId="{40A098AC-7701-4274-B281-054EF60911C3}" destId="{71E0D787-C844-4865-91D2-0F3D82D0E7A7}" srcOrd="1" destOrd="0" presId="urn:microsoft.com/office/officeart/2005/8/layout/chart3"/>
    <dgm:cxn modelId="{8D4AEB6C-9357-4B0E-AFF7-35033CC7435B}" type="presParOf" srcId="{40A098AC-7701-4274-B281-054EF60911C3}" destId="{AA7971BC-9CE8-4ACB-9455-37B29DAECD56}" srcOrd="2" destOrd="0" presId="urn:microsoft.com/office/officeart/2005/8/layout/chart3"/>
    <dgm:cxn modelId="{FEECA9FC-5DED-400D-9175-EA67C0E4AC2D}" type="presParOf" srcId="{40A098AC-7701-4274-B281-054EF60911C3}" destId="{4224295C-F9B2-4C58-B594-E12BAB6EE37E}" srcOrd="3" destOrd="0" presId="urn:microsoft.com/office/officeart/2005/8/layout/chart3"/>
    <dgm:cxn modelId="{79CB18E5-1139-47D4-B75B-308B477BC64D}" type="presParOf" srcId="{40A098AC-7701-4274-B281-054EF60911C3}" destId="{A9C11902-FCE7-451F-BB68-5CD83F8C34EB}" srcOrd="4" destOrd="0" presId="urn:microsoft.com/office/officeart/2005/8/layout/chart3"/>
    <dgm:cxn modelId="{F6315EB2-6EEA-47E9-B460-1557D10BCBAB}" type="presParOf" srcId="{40A098AC-7701-4274-B281-054EF60911C3}" destId="{F3EE1FF4-EEBF-4357-A18E-9F2D9EDFACF9}" srcOrd="5" destOrd="0" presId="urn:microsoft.com/office/officeart/2005/8/layout/chart3"/>
    <dgm:cxn modelId="{E27056E9-D208-4C82-9455-7DF090C32821}" type="presParOf" srcId="{40A098AC-7701-4274-B281-054EF60911C3}" destId="{9B0619E2-3E9D-4432-B53C-244CB839C724}" srcOrd="6" destOrd="0" presId="urn:microsoft.com/office/officeart/2005/8/layout/chart3"/>
    <dgm:cxn modelId="{1455BD53-F61F-4273-AF1B-B89A7E30052F}" type="presParOf" srcId="{40A098AC-7701-4274-B281-054EF60911C3}" destId="{F86671E6-63D8-4294-9B1B-5821559138C3}" srcOrd="7" destOrd="0" presId="urn:microsoft.com/office/officeart/2005/8/layout/chart3"/>
    <dgm:cxn modelId="{76E3945D-1802-4FC7-A6CD-DDE1ACE52B94}" type="presParOf" srcId="{40A098AC-7701-4274-B281-054EF60911C3}" destId="{24706FBC-299A-4230-81E3-0C207775333B}" srcOrd="8" destOrd="0" presId="urn:microsoft.com/office/officeart/2005/8/layout/chart3"/>
    <dgm:cxn modelId="{9C0566BD-BB28-4DB7-90A4-F6E27D6F022E}" type="presParOf" srcId="{40A098AC-7701-4274-B281-054EF60911C3}" destId="{C44459A2-DA70-4777-BF3E-B6D78A0FA138}" srcOrd="9" destOrd="0" presId="urn:microsoft.com/office/officeart/2005/8/layout/chart3"/>
    <dgm:cxn modelId="{4AE714BE-3D2F-4698-9426-FE732111F3FD}" type="presParOf" srcId="{40A098AC-7701-4274-B281-054EF60911C3}" destId="{68F03E22-C9BA-4882-9021-23D7CA1A0FFD}" srcOrd="10" destOrd="0" presId="urn:microsoft.com/office/officeart/2005/8/layout/chart3"/>
    <dgm:cxn modelId="{2CE693D6-4708-4E65-AEE1-56E830A6955E}" type="presParOf" srcId="{40A098AC-7701-4274-B281-054EF60911C3}" destId="{15E9DDC1-37DC-4E8F-9C5A-3F8BB69D5B50}" srcOrd="11"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1B9335-8EA9-4FD3-A6E5-AEF6FA480E15}" type="doc">
      <dgm:prSet loTypeId="urn:microsoft.com/office/officeart/2005/8/layout/radial3" loCatId="cycle" qsTypeId="urn:microsoft.com/office/officeart/2005/8/quickstyle/simple1" qsCatId="simple" csTypeId="urn:microsoft.com/office/officeart/2005/8/colors/accent0_3" csCatId="mainScheme" phldr="1"/>
      <dgm:spPr/>
      <dgm:t>
        <a:bodyPr/>
        <a:lstStyle/>
        <a:p>
          <a:endParaRPr lang="en-US"/>
        </a:p>
      </dgm:t>
    </dgm:pt>
    <dgm:pt modelId="{CA65A3AA-9A68-4A33-ACF7-EB4E2C3A76FD}">
      <dgm:prSet phldrT="[Text]"/>
      <dgm:spPr/>
      <dgm:t>
        <a:bodyPr/>
        <a:lstStyle/>
        <a:p>
          <a:r>
            <a:rPr lang="en-US" b="1">
              <a:latin typeface="Times New Roman" panose="02020603050405020304" pitchFamily="18" charset="0"/>
              <a:cs typeface="Times New Roman" panose="02020603050405020304" pitchFamily="18" charset="0"/>
            </a:rPr>
            <a:t>CHARACTERISTICS OF INTRINSIC MOTIVATION</a:t>
          </a:r>
        </a:p>
      </dgm:t>
    </dgm:pt>
    <dgm:pt modelId="{D6E1575E-BEEA-44FF-9CD2-48A354844E97}" type="parTrans" cxnId="{045A09B2-3606-45FE-8BC2-DB6E23893C04}">
      <dgm:prSet/>
      <dgm:spPr/>
      <dgm:t>
        <a:bodyPr/>
        <a:lstStyle/>
        <a:p>
          <a:endParaRPr lang="en-US"/>
        </a:p>
      </dgm:t>
    </dgm:pt>
    <dgm:pt modelId="{353401AC-E007-44F8-8CD2-9BA4FBB26700}" type="sibTrans" cxnId="{045A09B2-3606-45FE-8BC2-DB6E23893C04}">
      <dgm:prSet/>
      <dgm:spPr/>
      <dgm:t>
        <a:bodyPr/>
        <a:lstStyle/>
        <a:p>
          <a:endParaRPr lang="en-US"/>
        </a:p>
      </dgm:t>
    </dgm:pt>
    <dgm:pt modelId="{97BA6E74-8577-44CA-B198-37EADC3570E1}">
      <dgm:prSet phldrT="[Text]"/>
      <dgm:spPr/>
      <dgm:t>
        <a:bodyPr/>
        <a:lstStyle/>
        <a:p>
          <a:r>
            <a:rPr lang="en-US">
              <a:latin typeface="Times New Roman" panose="02020603050405020304" pitchFamily="18" charset="0"/>
              <a:cs typeface="Times New Roman" panose="02020603050405020304" pitchFamily="18" charset="0"/>
            </a:rPr>
            <a:t>Free to experiment with new ideas</a:t>
          </a:r>
        </a:p>
      </dgm:t>
    </dgm:pt>
    <dgm:pt modelId="{37227542-CAF4-4254-8D0E-F3466532E6B7}" type="parTrans" cxnId="{4DE61A52-3CC2-4427-B01E-5369248BEA44}">
      <dgm:prSet/>
      <dgm:spPr/>
      <dgm:t>
        <a:bodyPr/>
        <a:lstStyle/>
        <a:p>
          <a:endParaRPr lang="en-US"/>
        </a:p>
      </dgm:t>
    </dgm:pt>
    <dgm:pt modelId="{6952141B-B404-4FBD-B2CF-CA3AAFAAFA90}" type="sibTrans" cxnId="{4DE61A52-3CC2-4427-B01E-5369248BEA44}">
      <dgm:prSet/>
      <dgm:spPr/>
      <dgm:t>
        <a:bodyPr/>
        <a:lstStyle/>
        <a:p>
          <a:endParaRPr lang="en-US"/>
        </a:p>
      </dgm:t>
    </dgm:pt>
    <dgm:pt modelId="{7B22A23B-FE98-43D0-8D60-B7D04AA716B7}">
      <dgm:prSet phldrT="[Text]"/>
      <dgm:spPr/>
      <dgm:t>
        <a:bodyPr/>
        <a:lstStyle/>
        <a:p>
          <a:r>
            <a:rPr lang="en-US">
              <a:latin typeface="Times New Roman" panose="02020603050405020304" pitchFamily="18" charset="0"/>
              <a:cs typeface="Times New Roman" panose="02020603050405020304" pitchFamily="18" charset="0"/>
            </a:rPr>
            <a:t>Get work done</a:t>
          </a:r>
        </a:p>
      </dgm:t>
    </dgm:pt>
    <dgm:pt modelId="{696ACD82-D012-4DB4-A98B-3100F6A0A85F}" type="parTrans" cxnId="{A22ECCAE-A39E-4C98-B96D-B19312ABBD62}">
      <dgm:prSet/>
      <dgm:spPr/>
      <dgm:t>
        <a:bodyPr/>
        <a:lstStyle/>
        <a:p>
          <a:endParaRPr lang="en-US"/>
        </a:p>
      </dgm:t>
    </dgm:pt>
    <dgm:pt modelId="{FEFDF897-9D42-4F23-8F4B-6AE41D0B38E7}" type="sibTrans" cxnId="{A22ECCAE-A39E-4C98-B96D-B19312ABBD62}">
      <dgm:prSet/>
      <dgm:spPr/>
      <dgm:t>
        <a:bodyPr/>
        <a:lstStyle/>
        <a:p>
          <a:endParaRPr lang="en-US"/>
        </a:p>
      </dgm:t>
    </dgm:pt>
    <dgm:pt modelId="{D45D26AB-04CA-4A8A-ADFE-0A365D5A143A}">
      <dgm:prSet phldrT="[Text]"/>
      <dgm:spPr/>
      <dgm:t>
        <a:bodyPr/>
        <a:lstStyle/>
        <a:p>
          <a:r>
            <a:rPr lang="en-US">
              <a:latin typeface="Times New Roman" panose="02020603050405020304" pitchFamily="18" charset="0"/>
              <a:cs typeface="Times New Roman" panose="02020603050405020304" pitchFamily="18" charset="0"/>
            </a:rPr>
            <a:t>Desire to imporve </a:t>
          </a:r>
        </a:p>
      </dgm:t>
    </dgm:pt>
    <dgm:pt modelId="{4545852E-4B0E-4D87-8E4D-B19C36162D9E}" type="parTrans" cxnId="{9D6CE249-A11D-43E6-9085-8FF43C07B604}">
      <dgm:prSet/>
      <dgm:spPr/>
      <dgm:t>
        <a:bodyPr/>
        <a:lstStyle/>
        <a:p>
          <a:endParaRPr lang="en-US"/>
        </a:p>
      </dgm:t>
    </dgm:pt>
    <dgm:pt modelId="{E2645040-F9DA-4E04-A72A-BC48CDD83415}" type="sibTrans" cxnId="{9D6CE249-A11D-43E6-9085-8FF43C07B604}">
      <dgm:prSet/>
      <dgm:spPr/>
      <dgm:t>
        <a:bodyPr/>
        <a:lstStyle/>
        <a:p>
          <a:endParaRPr lang="en-US"/>
        </a:p>
      </dgm:t>
    </dgm:pt>
    <dgm:pt modelId="{F9F97148-1FA7-4018-955B-A8C786B1AC26}">
      <dgm:prSet phldrT="[Text]"/>
      <dgm:spPr/>
      <dgm:t>
        <a:bodyPr/>
        <a:lstStyle/>
        <a:p>
          <a:r>
            <a:rPr lang="en-US">
              <a:latin typeface="Times New Roman" panose="02020603050405020304" pitchFamily="18" charset="0"/>
              <a:cs typeface="Times New Roman" panose="02020603050405020304" pitchFamily="18" charset="0"/>
            </a:rPr>
            <a:t>Activity is the reward</a:t>
          </a:r>
        </a:p>
      </dgm:t>
    </dgm:pt>
    <dgm:pt modelId="{CEC96E9A-8F5F-416E-B07E-37F6324A91F3}" type="parTrans" cxnId="{8F18482E-E059-4ACC-8293-DF798551FB71}">
      <dgm:prSet/>
      <dgm:spPr/>
      <dgm:t>
        <a:bodyPr/>
        <a:lstStyle/>
        <a:p>
          <a:endParaRPr lang="en-US"/>
        </a:p>
      </dgm:t>
    </dgm:pt>
    <dgm:pt modelId="{4B73C5D0-CDA8-4E7A-9F9A-20EEE816670C}" type="sibTrans" cxnId="{8F18482E-E059-4ACC-8293-DF798551FB71}">
      <dgm:prSet/>
      <dgm:spPr/>
      <dgm:t>
        <a:bodyPr/>
        <a:lstStyle/>
        <a:p>
          <a:endParaRPr lang="en-US"/>
        </a:p>
      </dgm:t>
    </dgm:pt>
    <dgm:pt modelId="{EA8D624A-8E0F-4E6D-9016-122FFB608768}">
      <dgm:prSet/>
      <dgm:spPr/>
      <dgm:t>
        <a:bodyPr/>
        <a:lstStyle/>
        <a:p>
          <a:r>
            <a:rPr lang="en-US">
              <a:latin typeface="Times New Roman" panose="02020603050405020304" pitchFamily="18" charset="0"/>
              <a:cs typeface="Times New Roman" panose="02020603050405020304" pitchFamily="18" charset="0"/>
            </a:rPr>
            <a:t>Self-directed</a:t>
          </a:r>
        </a:p>
      </dgm:t>
    </dgm:pt>
    <dgm:pt modelId="{D2734AC4-4249-42B4-885A-C6549DEAB3F2}" type="parTrans" cxnId="{FE9D6042-2685-445D-AEA5-6EC228488917}">
      <dgm:prSet/>
      <dgm:spPr/>
      <dgm:t>
        <a:bodyPr/>
        <a:lstStyle/>
        <a:p>
          <a:endParaRPr lang="en-US"/>
        </a:p>
      </dgm:t>
    </dgm:pt>
    <dgm:pt modelId="{57DA64A4-877A-487B-8217-350CE055D5DA}" type="sibTrans" cxnId="{FE9D6042-2685-445D-AEA5-6EC228488917}">
      <dgm:prSet/>
      <dgm:spPr/>
      <dgm:t>
        <a:bodyPr/>
        <a:lstStyle/>
        <a:p>
          <a:endParaRPr lang="en-US"/>
        </a:p>
      </dgm:t>
    </dgm:pt>
    <dgm:pt modelId="{8E37CECC-0FBA-42A6-88ED-0EC4827DB134}">
      <dgm:prSet/>
      <dgm:spPr/>
      <dgm:t>
        <a:bodyPr/>
        <a:lstStyle/>
        <a:p>
          <a:r>
            <a:rPr lang="en-US">
              <a:latin typeface="Times New Roman" panose="02020603050405020304" pitchFamily="18" charset="0"/>
              <a:cs typeface="Times New Roman" panose="02020603050405020304" pitchFamily="18" charset="0"/>
            </a:rPr>
            <a:t>Purposeful</a:t>
          </a:r>
        </a:p>
      </dgm:t>
    </dgm:pt>
    <dgm:pt modelId="{89C5E465-6B15-49F7-9F65-95397AE17375}" type="parTrans" cxnId="{ABE7C731-B49F-4F34-B046-E48A3FF09600}">
      <dgm:prSet/>
      <dgm:spPr/>
      <dgm:t>
        <a:bodyPr/>
        <a:lstStyle/>
        <a:p>
          <a:endParaRPr lang="en-US"/>
        </a:p>
      </dgm:t>
    </dgm:pt>
    <dgm:pt modelId="{3CD94D98-522B-48E9-AF5A-21C5C04ADF71}" type="sibTrans" cxnId="{ABE7C731-B49F-4F34-B046-E48A3FF09600}">
      <dgm:prSet/>
      <dgm:spPr/>
      <dgm:t>
        <a:bodyPr/>
        <a:lstStyle/>
        <a:p>
          <a:endParaRPr lang="en-US"/>
        </a:p>
      </dgm:t>
    </dgm:pt>
    <dgm:pt modelId="{907ED3A3-456F-486C-BDEB-02C078D9B8B4}" type="pres">
      <dgm:prSet presAssocID="{D31B9335-8EA9-4FD3-A6E5-AEF6FA480E15}" presName="composite" presStyleCnt="0">
        <dgm:presLayoutVars>
          <dgm:chMax val="1"/>
          <dgm:dir/>
          <dgm:resizeHandles val="exact"/>
        </dgm:presLayoutVars>
      </dgm:prSet>
      <dgm:spPr/>
    </dgm:pt>
    <dgm:pt modelId="{6106AF76-D63A-4A6D-801D-B894633ED511}" type="pres">
      <dgm:prSet presAssocID="{D31B9335-8EA9-4FD3-A6E5-AEF6FA480E15}" presName="radial" presStyleCnt="0">
        <dgm:presLayoutVars>
          <dgm:animLvl val="ctr"/>
        </dgm:presLayoutVars>
      </dgm:prSet>
      <dgm:spPr/>
    </dgm:pt>
    <dgm:pt modelId="{C83250AF-32AE-49D7-BF0B-9875B871F1AE}" type="pres">
      <dgm:prSet presAssocID="{CA65A3AA-9A68-4A33-ACF7-EB4E2C3A76FD}" presName="centerShape" presStyleLbl="vennNode1" presStyleIdx="0" presStyleCnt="7"/>
      <dgm:spPr/>
    </dgm:pt>
    <dgm:pt modelId="{2F332704-BEE9-46EE-9E6B-99887C868D4C}" type="pres">
      <dgm:prSet presAssocID="{97BA6E74-8577-44CA-B198-37EADC3570E1}" presName="node" presStyleLbl="vennNode1" presStyleIdx="1" presStyleCnt="7">
        <dgm:presLayoutVars>
          <dgm:bulletEnabled val="1"/>
        </dgm:presLayoutVars>
      </dgm:prSet>
      <dgm:spPr/>
    </dgm:pt>
    <dgm:pt modelId="{00741C2B-72BD-4EDB-BFB0-6BAE76384AF5}" type="pres">
      <dgm:prSet presAssocID="{7B22A23B-FE98-43D0-8D60-B7D04AA716B7}" presName="node" presStyleLbl="vennNode1" presStyleIdx="2" presStyleCnt="7">
        <dgm:presLayoutVars>
          <dgm:bulletEnabled val="1"/>
        </dgm:presLayoutVars>
      </dgm:prSet>
      <dgm:spPr/>
    </dgm:pt>
    <dgm:pt modelId="{251D0789-3F99-4137-87C9-1A4C0FCB0097}" type="pres">
      <dgm:prSet presAssocID="{D45D26AB-04CA-4A8A-ADFE-0A365D5A143A}" presName="node" presStyleLbl="vennNode1" presStyleIdx="3" presStyleCnt="7">
        <dgm:presLayoutVars>
          <dgm:bulletEnabled val="1"/>
        </dgm:presLayoutVars>
      </dgm:prSet>
      <dgm:spPr/>
    </dgm:pt>
    <dgm:pt modelId="{52067D4F-9B0B-4E62-880F-32EEF519F8D8}" type="pres">
      <dgm:prSet presAssocID="{F9F97148-1FA7-4018-955B-A8C786B1AC26}" presName="node" presStyleLbl="vennNode1" presStyleIdx="4" presStyleCnt="7">
        <dgm:presLayoutVars>
          <dgm:bulletEnabled val="1"/>
        </dgm:presLayoutVars>
      </dgm:prSet>
      <dgm:spPr/>
    </dgm:pt>
    <dgm:pt modelId="{07C3051D-4976-4E35-B95A-BAA6EB059478}" type="pres">
      <dgm:prSet presAssocID="{EA8D624A-8E0F-4E6D-9016-122FFB608768}" presName="node" presStyleLbl="vennNode1" presStyleIdx="5" presStyleCnt="7">
        <dgm:presLayoutVars>
          <dgm:bulletEnabled val="1"/>
        </dgm:presLayoutVars>
      </dgm:prSet>
      <dgm:spPr/>
    </dgm:pt>
    <dgm:pt modelId="{B4E557E3-E10B-44AC-9FE7-575C9898928A}" type="pres">
      <dgm:prSet presAssocID="{8E37CECC-0FBA-42A6-88ED-0EC4827DB134}" presName="node" presStyleLbl="vennNode1" presStyleIdx="6" presStyleCnt="7">
        <dgm:presLayoutVars>
          <dgm:bulletEnabled val="1"/>
        </dgm:presLayoutVars>
      </dgm:prSet>
      <dgm:spPr/>
    </dgm:pt>
  </dgm:ptLst>
  <dgm:cxnLst>
    <dgm:cxn modelId="{8F18482E-E059-4ACC-8293-DF798551FB71}" srcId="{CA65A3AA-9A68-4A33-ACF7-EB4E2C3A76FD}" destId="{F9F97148-1FA7-4018-955B-A8C786B1AC26}" srcOrd="3" destOrd="0" parTransId="{CEC96E9A-8F5F-416E-B07E-37F6324A91F3}" sibTransId="{4B73C5D0-CDA8-4E7A-9F9A-20EEE816670C}"/>
    <dgm:cxn modelId="{ABE7C731-B49F-4F34-B046-E48A3FF09600}" srcId="{CA65A3AA-9A68-4A33-ACF7-EB4E2C3A76FD}" destId="{8E37CECC-0FBA-42A6-88ED-0EC4827DB134}" srcOrd="5" destOrd="0" parTransId="{89C5E465-6B15-49F7-9F65-95397AE17375}" sibTransId="{3CD94D98-522B-48E9-AF5A-21C5C04ADF71}"/>
    <dgm:cxn modelId="{60E5F939-3307-4A87-A9F3-A7A70FD2D95D}" type="presOf" srcId="{8E37CECC-0FBA-42A6-88ED-0EC4827DB134}" destId="{B4E557E3-E10B-44AC-9FE7-575C9898928A}" srcOrd="0" destOrd="0" presId="urn:microsoft.com/office/officeart/2005/8/layout/radial3"/>
    <dgm:cxn modelId="{FE9D6042-2685-445D-AEA5-6EC228488917}" srcId="{CA65A3AA-9A68-4A33-ACF7-EB4E2C3A76FD}" destId="{EA8D624A-8E0F-4E6D-9016-122FFB608768}" srcOrd="4" destOrd="0" parTransId="{D2734AC4-4249-42B4-885A-C6549DEAB3F2}" sibTransId="{57DA64A4-877A-487B-8217-350CE055D5DA}"/>
    <dgm:cxn modelId="{E2C7F042-41E9-4694-B7DC-1D3FFD649ECE}" type="presOf" srcId="{CA65A3AA-9A68-4A33-ACF7-EB4E2C3A76FD}" destId="{C83250AF-32AE-49D7-BF0B-9875B871F1AE}" srcOrd="0" destOrd="0" presId="urn:microsoft.com/office/officeart/2005/8/layout/radial3"/>
    <dgm:cxn modelId="{9D6CE249-A11D-43E6-9085-8FF43C07B604}" srcId="{CA65A3AA-9A68-4A33-ACF7-EB4E2C3A76FD}" destId="{D45D26AB-04CA-4A8A-ADFE-0A365D5A143A}" srcOrd="2" destOrd="0" parTransId="{4545852E-4B0E-4D87-8E4D-B19C36162D9E}" sibTransId="{E2645040-F9DA-4E04-A72A-BC48CDD83415}"/>
    <dgm:cxn modelId="{4DE61A52-3CC2-4427-B01E-5369248BEA44}" srcId="{CA65A3AA-9A68-4A33-ACF7-EB4E2C3A76FD}" destId="{97BA6E74-8577-44CA-B198-37EADC3570E1}" srcOrd="0" destOrd="0" parTransId="{37227542-CAF4-4254-8D0E-F3466532E6B7}" sibTransId="{6952141B-B404-4FBD-B2CF-CA3AAFAAFA90}"/>
    <dgm:cxn modelId="{521CBA7C-B3A6-46C1-9EE1-500CBC5126FE}" type="presOf" srcId="{D31B9335-8EA9-4FD3-A6E5-AEF6FA480E15}" destId="{907ED3A3-456F-486C-BDEB-02C078D9B8B4}" srcOrd="0" destOrd="0" presId="urn:microsoft.com/office/officeart/2005/8/layout/radial3"/>
    <dgm:cxn modelId="{9E41C182-63CB-4F67-8CDB-B5A92392F143}" type="presOf" srcId="{F9F97148-1FA7-4018-955B-A8C786B1AC26}" destId="{52067D4F-9B0B-4E62-880F-32EEF519F8D8}" srcOrd="0" destOrd="0" presId="urn:microsoft.com/office/officeart/2005/8/layout/radial3"/>
    <dgm:cxn modelId="{3E67C285-40BA-47E5-BD3A-79CFECB95E31}" type="presOf" srcId="{97BA6E74-8577-44CA-B198-37EADC3570E1}" destId="{2F332704-BEE9-46EE-9E6B-99887C868D4C}" srcOrd="0" destOrd="0" presId="urn:microsoft.com/office/officeart/2005/8/layout/radial3"/>
    <dgm:cxn modelId="{EBB8A1A3-710A-487C-BC98-EF404B428894}" type="presOf" srcId="{7B22A23B-FE98-43D0-8D60-B7D04AA716B7}" destId="{00741C2B-72BD-4EDB-BFB0-6BAE76384AF5}" srcOrd="0" destOrd="0" presId="urn:microsoft.com/office/officeart/2005/8/layout/radial3"/>
    <dgm:cxn modelId="{A22ECCAE-A39E-4C98-B96D-B19312ABBD62}" srcId="{CA65A3AA-9A68-4A33-ACF7-EB4E2C3A76FD}" destId="{7B22A23B-FE98-43D0-8D60-B7D04AA716B7}" srcOrd="1" destOrd="0" parTransId="{696ACD82-D012-4DB4-A98B-3100F6A0A85F}" sibTransId="{FEFDF897-9D42-4F23-8F4B-6AE41D0B38E7}"/>
    <dgm:cxn modelId="{045A09B2-3606-45FE-8BC2-DB6E23893C04}" srcId="{D31B9335-8EA9-4FD3-A6E5-AEF6FA480E15}" destId="{CA65A3AA-9A68-4A33-ACF7-EB4E2C3A76FD}" srcOrd="0" destOrd="0" parTransId="{D6E1575E-BEEA-44FF-9CD2-48A354844E97}" sibTransId="{353401AC-E007-44F8-8CD2-9BA4FBB26700}"/>
    <dgm:cxn modelId="{80EA4BE0-AC90-4789-BD2B-D39480A02DC4}" type="presOf" srcId="{EA8D624A-8E0F-4E6D-9016-122FFB608768}" destId="{07C3051D-4976-4E35-B95A-BAA6EB059478}" srcOrd="0" destOrd="0" presId="urn:microsoft.com/office/officeart/2005/8/layout/radial3"/>
    <dgm:cxn modelId="{C98ED8EE-3C38-4622-ACB9-6F8E1C60C11C}" type="presOf" srcId="{D45D26AB-04CA-4A8A-ADFE-0A365D5A143A}" destId="{251D0789-3F99-4137-87C9-1A4C0FCB0097}" srcOrd="0" destOrd="0" presId="urn:microsoft.com/office/officeart/2005/8/layout/radial3"/>
    <dgm:cxn modelId="{99B9A6B1-F182-403B-BB2D-9C2D20F8F3E5}" type="presParOf" srcId="{907ED3A3-456F-486C-BDEB-02C078D9B8B4}" destId="{6106AF76-D63A-4A6D-801D-B894633ED511}" srcOrd="0" destOrd="0" presId="urn:microsoft.com/office/officeart/2005/8/layout/radial3"/>
    <dgm:cxn modelId="{EE75BB13-4615-48A4-8E45-94A3666A4A99}" type="presParOf" srcId="{6106AF76-D63A-4A6D-801D-B894633ED511}" destId="{C83250AF-32AE-49D7-BF0B-9875B871F1AE}" srcOrd="0" destOrd="0" presId="urn:microsoft.com/office/officeart/2005/8/layout/radial3"/>
    <dgm:cxn modelId="{9BDBCA49-7B49-4663-953A-3A78C69A82C3}" type="presParOf" srcId="{6106AF76-D63A-4A6D-801D-B894633ED511}" destId="{2F332704-BEE9-46EE-9E6B-99887C868D4C}" srcOrd="1" destOrd="0" presId="urn:microsoft.com/office/officeart/2005/8/layout/radial3"/>
    <dgm:cxn modelId="{087C9C0B-DDA5-4D49-8939-04F428BE7683}" type="presParOf" srcId="{6106AF76-D63A-4A6D-801D-B894633ED511}" destId="{00741C2B-72BD-4EDB-BFB0-6BAE76384AF5}" srcOrd="2" destOrd="0" presId="urn:microsoft.com/office/officeart/2005/8/layout/radial3"/>
    <dgm:cxn modelId="{3619AB43-BB7F-4569-8FA5-BE0CC5271DBD}" type="presParOf" srcId="{6106AF76-D63A-4A6D-801D-B894633ED511}" destId="{251D0789-3F99-4137-87C9-1A4C0FCB0097}" srcOrd="3" destOrd="0" presId="urn:microsoft.com/office/officeart/2005/8/layout/radial3"/>
    <dgm:cxn modelId="{D4886C6B-1746-47E6-95D6-CA309DAEA00F}" type="presParOf" srcId="{6106AF76-D63A-4A6D-801D-B894633ED511}" destId="{52067D4F-9B0B-4E62-880F-32EEF519F8D8}" srcOrd="4" destOrd="0" presId="urn:microsoft.com/office/officeart/2005/8/layout/radial3"/>
    <dgm:cxn modelId="{10F5D859-E58E-406E-9F58-6A810D2481B9}" type="presParOf" srcId="{6106AF76-D63A-4A6D-801D-B894633ED511}" destId="{07C3051D-4976-4E35-B95A-BAA6EB059478}" srcOrd="5" destOrd="0" presId="urn:microsoft.com/office/officeart/2005/8/layout/radial3"/>
    <dgm:cxn modelId="{2E544B38-68E8-4C57-8F03-D5AAFE3928FD}" type="presParOf" srcId="{6106AF76-D63A-4A6D-801D-B894633ED511}" destId="{B4E557E3-E10B-44AC-9FE7-575C9898928A}"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4E8317B-8109-4C1E-AF99-5A3E0F39B445}" type="doc">
      <dgm:prSet loTypeId="urn:microsoft.com/office/officeart/2005/8/layout/pyramid2" loCatId="pyramid" qsTypeId="urn:microsoft.com/office/officeart/2005/8/quickstyle/simple1" qsCatId="simple" csTypeId="urn:microsoft.com/office/officeart/2005/8/colors/accent0_3" csCatId="mainScheme" phldr="1"/>
      <dgm:spPr/>
    </dgm:pt>
    <dgm:pt modelId="{837FA7AE-D69D-41F9-A944-09376260BADD}">
      <dgm:prSet phldrT="[Text]"/>
      <dgm:spPr/>
      <dgm:t>
        <a:bodyPr/>
        <a:lstStyle/>
        <a:p>
          <a:pPr algn="ctr"/>
          <a:r>
            <a:rPr lang="en-US">
              <a:latin typeface="Times New Roman" panose="02020603050405020304" pitchFamily="18" charset="0"/>
              <a:cs typeface="Times New Roman" panose="02020603050405020304" pitchFamily="18" charset="0"/>
            </a:rPr>
            <a:t>Self-actualization</a:t>
          </a:r>
        </a:p>
      </dgm:t>
    </dgm:pt>
    <dgm:pt modelId="{0D41C09F-4BD4-4B0B-9A8A-5817BC133AED}" type="parTrans" cxnId="{E88BE109-6276-41CC-A27D-FD8B7CDA30FD}">
      <dgm:prSet/>
      <dgm:spPr/>
      <dgm:t>
        <a:bodyPr/>
        <a:lstStyle/>
        <a:p>
          <a:pPr algn="ctr"/>
          <a:endParaRPr lang="en-US"/>
        </a:p>
      </dgm:t>
    </dgm:pt>
    <dgm:pt modelId="{0419DA8B-9317-4120-8578-94BC0E6A0DB5}" type="sibTrans" cxnId="{E88BE109-6276-41CC-A27D-FD8B7CDA30FD}">
      <dgm:prSet/>
      <dgm:spPr/>
      <dgm:t>
        <a:bodyPr/>
        <a:lstStyle/>
        <a:p>
          <a:pPr algn="ctr"/>
          <a:endParaRPr lang="en-US"/>
        </a:p>
      </dgm:t>
    </dgm:pt>
    <dgm:pt modelId="{5356324E-57AD-4BD7-90FE-D7A96D88AB4E}">
      <dgm:prSet phldrT="[Text]"/>
      <dgm:spPr/>
      <dgm:t>
        <a:bodyPr/>
        <a:lstStyle/>
        <a:p>
          <a:pPr algn="ctr"/>
          <a:r>
            <a:rPr lang="en-US">
              <a:latin typeface="Times New Roman" panose="02020603050405020304" pitchFamily="18" charset="0"/>
              <a:cs typeface="Times New Roman" panose="02020603050405020304" pitchFamily="18" charset="0"/>
            </a:rPr>
            <a:t>Esteem</a:t>
          </a:r>
        </a:p>
      </dgm:t>
    </dgm:pt>
    <dgm:pt modelId="{722CC7D4-1AD2-4C53-9793-8A1F290C578B}" type="parTrans" cxnId="{B5C7A695-9B1E-4514-A0EF-DB0B92DD52FF}">
      <dgm:prSet/>
      <dgm:spPr/>
      <dgm:t>
        <a:bodyPr/>
        <a:lstStyle/>
        <a:p>
          <a:pPr algn="ctr"/>
          <a:endParaRPr lang="en-US"/>
        </a:p>
      </dgm:t>
    </dgm:pt>
    <dgm:pt modelId="{A241BAC6-45E6-4356-9307-B4530BCE0E38}" type="sibTrans" cxnId="{B5C7A695-9B1E-4514-A0EF-DB0B92DD52FF}">
      <dgm:prSet/>
      <dgm:spPr/>
      <dgm:t>
        <a:bodyPr/>
        <a:lstStyle/>
        <a:p>
          <a:pPr algn="ctr"/>
          <a:endParaRPr lang="en-US"/>
        </a:p>
      </dgm:t>
    </dgm:pt>
    <dgm:pt modelId="{DFBB7DA1-E1E7-40C2-BDFD-9B0DB743B5AF}">
      <dgm:prSet phldrT="[Text]"/>
      <dgm:spPr/>
      <dgm:t>
        <a:bodyPr/>
        <a:lstStyle/>
        <a:p>
          <a:pPr algn="ctr"/>
          <a:r>
            <a:rPr lang="en-US" dirty="0">
              <a:latin typeface="Times New Roman" panose="02020603050405020304" pitchFamily="18" charset="0"/>
              <a:cs typeface="Times New Roman" panose="02020603050405020304" pitchFamily="18" charset="0"/>
            </a:rPr>
            <a:t>Love &amp; Belonging</a:t>
          </a:r>
        </a:p>
      </dgm:t>
    </dgm:pt>
    <dgm:pt modelId="{C577E12C-140E-4D6C-B572-E4E3A8A63453}" type="parTrans" cxnId="{7595F266-DD74-4976-AD86-C6CF234DC4D2}">
      <dgm:prSet/>
      <dgm:spPr/>
      <dgm:t>
        <a:bodyPr/>
        <a:lstStyle/>
        <a:p>
          <a:pPr algn="ctr"/>
          <a:endParaRPr lang="en-US"/>
        </a:p>
      </dgm:t>
    </dgm:pt>
    <dgm:pt modelId="{5799C2AC-16B5-4DC0-B8EF-740E69A398CF}" type="sibTrans" cxnId="{7595F266-DD74-4976-AD86-C6CF234DC4D2}">
      <dgm:prSet/>
      <dgm:spPr/>
      <dgm:t>
        <a:bodyPr/>
        <a:lstStyle/>
        <a:p>
          <a:pPr algn="ctr"/>
          <a:endParaRPr lang="en-US"/>
        </a:p>
      </dgm:t>
    </dgm:pt>
    <dgm:pt modelId="{A9795088-6105-4AE7-987A-D00C2F95F594}">
      <dgm:prSet/>
      <dgm:spPr/>
      <dgm:t>
        <a:bodyPr/>
        <a:lstStyle/>
        <a:p>
          <a:pPr algn="ctr"/>
          <a:r>
            <a:rPr lang="en-US">
              <a:latin typeface="Times New Roman" panose="02020603050405020304" pitchFamily="18" charset="0"/>
              <a:cs typeface="Times New Roman" panose="02020603050405020304" pitchFamily="18" charset="0"/>
            </a:rPr>
            <a:t>Safety needs</a:t>
          </a:r>
        </a:p>
      </dgm:t>
    </dgm:pt>
    <dgm:pt modelId="{6A0A3DAA-D777-48DC-ABB1-30EDB8740534}" type="parTrans" cxnId="{D73D81F3-0E37-4163-8D13-1E687366CD14}">
      <dgm:prSet/>
      <dgm:spPr/>
      <dgm:t>
        <a:bodyPr/>
        <a:lstStyle/>
        <a:p>
          <a:pPr algn="ctr"/>
          <a:endParaRPr lang="en-US"/>
        </a:p>
      </dgm:t>
    </dgm:pt>
    <dgm:pt modelId="{D12B3FC0-9936-4F13-81CB-28BA1AEEBBE1}" type="sibTrans" cxnId="{D73D81F3-0E37-4163-8D13-1E687366CD14}">
      <dgm:prSet/>
      <dgm:spPr/>
      <dgm:t>
        <a:bodyPr/>
        <a:lstStyle/>
        <a:p>
          <a:pPr algn="ctr"/>
          <a:endParaRPr lang="en-US"/>
        </a:p>
      </dgm:t>
    </dgm:pt>
    <dgm:pt modelId="{0CA0BE66-8795-4383-B40C-1DADDC22AEA0}">
      <dgm:prSet/>
      <dgm:spPr/>
      <dgm:t>
        <a:bodyPr/>
        <a:lstStyle/>
        <a:p>
          <a:pPr algn="ctr"/>
          <a:r>
            <a:rPr lang="en-US">
              <a:latin typeface="Times New Roman" panose="02020603050405020304" pitchFamily="18" charset="0"/>
              <a:cs typeface="Times New Roman" panose="02020603050405020304" pitchFamily="18" charset="0"/>
            </a:rPr>
            <a:t>Physiological needs</a:t>
          </a:r>
        </a:p>
      </dgm:t>
    </dgm:pt>
    <dgm:pt modelId="{10FD2AE2-2B23-4AA5-BC5C-1BB6D04EFEF9}" type="parTrans" cxnId="{5CAE590E-E0D0-459F-AB7A-EF9D11BB9F65}">
      <dgm:prSet/>
      <dgm:spPr/>
      <dgm:t>
        <a:bodyPr/>
        <a:lstStyle/>
        <a:p>
          <a:pPr algn="ctr"/>
          <a:endParaRPr lang="en-US"/>
        </a:p>
      </dgm:t>
    </dgm:pt>
    <dgm:pt modelId="{22517E4C-BDF5-45F0-901B-F279E7DC4A46}" type="sibTrans" cxnId="{5CAE590E-E0D0-459F-AB7A-EF9D11BB9F65}">
      <dgm:prSet/>
      <dgm:spPr/>
      <dgm:t>
        <a:bodyPr/>
        <a:lstStyle/>
        <a:p>
          <a:pPr algn="ctr"/>
          <a:endParaRPr lang="en-US"/>
        </a:p>
      </dgm:t>
    </dgm:pt>
    <dgm:pt modelId="{33B04729-C53A-46B7-9047-7CE8D0C8B8D3}" type="pres">
      <dgm:prSet presAssocID="{34E8317B-8109-4C1E-AF99-5A3E0F39B445}" presName="compositeShape" presStyleCnt="0">
        <dgm:presLayoutVars>
          <dgm:dir/>
          <dgm:resizeHandles/>
        </dgm:presLayoutVars>
      </dgm:prSet>
      <dgm:spPr/>
    </dgm:pt>
    <dgm:pt modelId="{ED3A9787-97E6-475E-988E-FD79E70418BC}" type="pres">
      <dgm:prSet presAssocID="{34E8317B-8109-4C1E-AF99-5A3E0F39B445}" presName="pyramid" presStyleLbl="node1" presStyleIdx="0" presStyleCnt="1"/>
      <dgm:spPr/>
    </dgm:pt>
    <dgm:pt modelId="{5D0CFE77-ACAD-4C69-92AA-26E37D5C3CA0}" type="pres">
      <dgm:prSet presAssocID="{34E8317B-8109-4C1E-AF99-5A3E0F39B445}" presName="theList" presStyleCnt="0"/>
      <dgm:spPr/>
    </dgm:pt>
    <dgm:pt modelId="{20504561-EAA8-43D6-B811-5F85F3C3EBA7}" type="pres">
      <dgm:prSet presAssocID="{837FA7AE-D69D-41F9-A944-09376260BADD}" presName="aNode" presStyleLbl="fgAcc1" presStyleIdx="0" presStyleCnt="5">
        <dgm:presLayoutVars>
          <dgm:bulletEnabled val="1"/>
        </dgm:presLayoutVars>
      </dgm:prSet>
      <dgm:spPr/>
    </dgm:pt>
    <dgm:pt modelId="{80B1E134-28F8-47E9-BF37-D7C488218E83}" type="pres">
      <dgm:prSet presAssocID="{837FA7AE-D69D-41F9-A944-09376260BADD}" presName="aSpace" presStyleCnt="0"/>
      <dgm:spPr/>
    </dgm:pt>
    <dgm:pt modelId="{DF57FA88-B074-4160-B6F2-A35B1891A766}" type="pres">
      <dgm:prSet presAssocID="{5356324E-57AD-4BD7-90FE-D7A96D88AB4E}" presName="aNode" presStyleLbl="fgAcc1" presStyleIdx="1" presStyleCnt="5">
        <dgm:presLayoutVars>
          <dgm:bulletEnabled val="1"/>
        </dgm:presLayoutVars>
      </dgm:prSet>
      <dgm:spPr/>
    </dgm:pt>
    <dgm:pt modelId="{D98610E2-90A0-42D3-9BFA-5031A6E6580D}" type="pres">
      <dgm:prSet presAssocID="{5356324E-57AD-4BD7-90FE-D7A96D88AB4E}" presName="aSpace" presStyleCnt="0"/>
      <dgm:spPr/>
    </dgm:pt>
    <dgm:pt modelId="{0311EF69-2140-4676-969D-71A91FEEF478}" type="pres">
      <dgm:prSet presAssocID="{DFBB7DA1-E1E7-40C2-BDFD-9B0DB743B5AF}" presName="aNode" presStyleLbl="fgAcc1" presStyleIdx="2" presStyleCnt="5">
        <dgm:presLayoutVars>
          <dgm:bulletEnabled val="1"/>
        </dgm:presLayoutVars>
      </dgm:prSet>
      <dgm:spPr/>
    </dgm:pt>
    <dgm:pt modelId="{F6C44DB2-FCB2-47EE-9CA9-87241413C928}" type="pres">
      <dgm:prSet presAssocID="{DFBB7DA1-E1E7-40C2-BDFD-9B0DB743B5AF}" presName="aSpace" presStyleCnt="0"/>
      <dgm:spPr/>
    </dgm:pt>
    <dgm:pt modelId="{D3907707-C662-46E2-9905-5A0014F45F2E}" type="pres">
      <dgm:prSet presAssocID="{A9795088-6105-4AE7-987A-D00C2F95F594}" presName="aNode" presStyleLbl="fgAcc1" presStyleIdx="3" presStyleCnt="5">
        <dgm:presLayoutVars>
          <dgm:bulletEnabled val="1"/>
        </dgm:presLayoutVars>
      </dgm:prSet>
      <dgm:spPr/>
    </dgm:pt>
    <dgm:pt modelId="{D9E92D1D-B944-4EA0-B178-7CE4435A671C}" type="pres">
      <dgm:prSet presAssocID="{A9795088-6105-4AE7-987A-D00C2F95F594}" presName="aSpace" presStyleCnt="0"/>
      <dgm:spPr/>
    </dgm:pt>
    <dgm:pt modelId="{72FADFCA-4864-44F1-B60C-36BC76E549C2}" type="pres">
      <dgm:prSet presAssocID="{0CA0BE66-8795-4383-B40C-1DADDC22AEA0}" presName="aNode" presStyleLbl="fgAcc1" presStyleIdx="4" presStyleCnt="5">
        <dgm:presLayoutVars>
          <dgm:bulletEnabled val="1"/>
        </dgm:presLayoutVars>
      </dgm:prSet>
      <dgm:spPr/>
    </dgm:pt>
    <dgm:pt modelId="{D67E9FAF-42C8-4D6C-9670-3ED037EF03D3}" type="pres">
      <dgm:prSet presAssocID="{0CA0BE66-8795-4383-B40C-1DADDC22AEA0}" presName="aSpace" presStyleCnt="0"/>
      <dgm:spPr/>
    </dgm:pt>
  </dgm:ptLst>
  <dgm:cxnLst>
    <dgm:cxn modelId="{E88BE109-6276-41CC-A27D-FD8B7CDA30FD}" srcId="{34E8317B-8109-4C1E-AF99-5A3E0F39B445}" destId="{837FA7AE-D69D-41F9-A944-09376260BADD}" srcOrd="0" destOrd="0" parTransId="{0D41C09F-4BD4-4B0B-9A8A-5817BC133AED}" sibTransId="{0419DA8B-9317-4120-8578-94BC0E6A0DB5}"/>
    <dgm:cxn modelId="{5CAE590E-E0D0-459F-AB7A-EF9D11BB9F65}" srcId="{34E8317B-8109-4C1E-AF99-5A3E0F39B445}" destId="{0CA0BE66-8795-4383-B40C-1DADDC22AEA0}" srcOrd="4" destOrd="0" parTransId="{10FD2AE2-2B23-4AA5-BC5C-1BB6D04EFEF9}" sibTransId="{22517E4C-BDF5-45F0-901B-F279E7DC4A46}"/>
    <dgm:cxn modelId="{0F2B2A18-D2F0-4A83-A1AA-7136D659F412}" type="presOf" srcId="{34E8317B-8109-4C1E-AF99-5A3E0F39B445}" destId="{33B04729-C53A-46B7-9047-7CE8D0C8B8D3}" srcOrd="0" destOrd="0" presId="urn:microsoft.com/office/officeart/2005/8/layout/pyramid2"/>
    <dgm:cxn modelId="{36463C44-2110-4C50-9250-AEFE7E7A4F26}" type="presOf" srcId="{DFBB7DA1-E1E7-40C2-BDFD-9B0DB743B5AF}" destId="{0311EF69-2140-4676-969D-71A91FEEF478}" srcOrd="0" destOrd="0" presId="urn:microsoft.com/office/officeart/2005/8/layout/pyramid2"/>
    <dgm:cxn modelId="{7595F266-DD74-4976-AD86-C6CF234DC4D2}" srcId="{34E8317B-8109-4C1E-AF99-5A3E0F39B445}" destId="{DFBB7DA1-E1E7-40C2-BDFD-9B0DB743B5AF}" srcOrd="2" destOrd="0" parTransId="{C577E12C-140E-4D6C-B572-E4E3A8A63453}" sibTransId="{5799C2AC-16B5-4DC0-B8EF-740E69A398CF}"/>
    <dgm:cxn modelId="{80AEB179-7606-4AFC-95D2-85A50BB92459}" type="presOf" srcId="{5356324E-57AD-4BD7-90FE-D7A96D88AB4E}" destId="{DF57FA88-B074-4160-B6F2-A35B1891A766}" srcOrd="0" destOrd="0" presId="urn:microsoft.com/office/officeart/2005/8/layout/pyramid2"/>
    <dgm:cxn modelId="{B5B5BF81-A4BB-47D1-B550-30B3335DDA57}" type="presOf" srcId="{0CA0BE66-8795-4383-B40C-1DADDC22AEA0}" destId="{72FADFCA-4864-44F1-B60C-36BC76E549C2}" srcOrd="0" destOrd="0" presId="urn:microsoft.com/office/officeart/2005/8/layout/pyramid2"/>
    <dgm:cxn modelId="{B5C7A695-9B1E-4514-A0EF-DB0B92DD52FF}" srcId="{34E8317B-8109-4C1E-AF99-5A3E0F39B445}" destId="{5356324E-57AD-4BD7-90FE-D7A96D88AB4E}" srcOrd="1" destOrd="0" parTransId="{722CC7D4-1AD2-4C53-9793-8A1F290C578B}" sibTransId="{A241BAC6-45E6-4356-9307-B4530BCE0E38}"/>
    <dgm:cxn modelId="{CCA57AAD-109D-41FE-B671-A3065A513649}" type="presOf" srcId="{837FA7AE-D69D-41F9-A944-09376260BADD}" destId="{20504561-EAA8-43D6-B811-5F85F3C3EBA7}" srcOrd="0" destOrd="0" presId="urn:microsoft.com/office/officeart/2005/8/layout/pyramid2"/>
    <dgm:cxn modelId="{D73D81F3-0E37-4163-8D13-1E687366CD14}" srcId="{34E8317B-8109-4C1E-AF99-5A3E0F39B445}" destId="{A9795088-6105-4AE7-987A-D00C2F95F594}" srcOrd="3" destOrd="0" parTransId="{6A0A3DAA-D777-48DC-ABB1-30EDB8740534}" sibTransId="{D12B3FC0-9936-4F13-81CB-28BA1AEEBBE1}"/>
    <dgm:cxn modelId="{3992D7FC-C700-44FF-8265-652B0DC99B43}" type="presOf" srcId="{A9795088-6105-4AE7-987A-D00C2F95F594}" destId="{D3907707-C662-46E2-9905-5A0014F45F2E}" srcOrd="0" destOrd="0" presId="urn:microsoft.com/office/officeart/2005/8/layout/pyramid2"/>
    <dgm:cxn modelId="{A1948DE8-DC95-44C6-B8F4-06C6C1FB0D62}" type="presParOf" srcId="{33B04729-C53A-46B7-9047-7CE8D0C8B8D3}" destId="{ED3A9787-97E6-475E-988E-FD79E70418BC}" srcOrd="0" destOrd="0" presId="urn:microsoft.com/office/officeart/2005/8/layout/pyramid2"/>
    <dgm:cxn modelId="{FEBC1679-17EF-480D-B6C5-A27D9879A15C}" type="presParOf" srcId="{33B04729-C53A-46B7-9047-7CE8D0C8B8D3}" destId="{5D0CFE77-ACAD-4C69-92AA-26E37D5C3CA0}" srcOrd="1" destOrd="0" presId="urn:microsoft.com/office/officeart/2005/8/layout/pyramid2"/>
    <dgm:cxn modelId="{D235330E-BC80-4413-A99A-71ABF3ADFCD5}" type="presParOf" srcId="{5D0CFE77-ACAD-4C69-92AA-26E37D5C3CA0}" destId="{20504561-EAA8-43D6-B811-5F85F3C3EBA7}" srcOrd="0" destOrd="0" presId="urn:microsoft.com/office/officeart/2005/8/layout/pyramid2"/>
    <dgm:cxn modelId="{85AE6950-83EE-492D-9D0C-4EBE78951300}" type="presParOf" srcId="{5D0CFE77-ACAD-4C69-92AA-26E37D5C3CA0}" destId="{80B1E134-28F8-47E9-BF37-D7C488218E83}" srcOrd="1" destOrd="0" presId="urn:microsoft.com/office/officeart/2005/8/layout/pyramid2"/>
    <dgm:cxn modelId="{93CFBC3B-3E35-43FA-8221-39F65045028C}" type="presParOf" srcId="{5D0CFE77-ACAD-4C69-92AA-26E37D5C3CA0}" destId="{DF57FA88-B074-4160-B6F2-A35B1891A766}" srcOrd="2" destOrd="0" presId="urn:microsoft.com/office/officeart/2005/8/layout/pyramid2"/>
    <dgm:cxn modelId="{9CC7EC6F-7117-44CD-B148-61C25BB51957}" type="presParOf" srcId="{5D0CFE77-ACAD-4C69-92AA-26E37D5C3CA0}" destId="{D98610E2-90A0-42D3-9BFA-5031A6E6580D}" srcOrd="3" destOrd="0" presId="urn:microsoft.com/office/officeart/2005/8/layout/pyramid2"/>
    <dgm:cxn modelId="{6C172F35-828F-47B6-9F5F-44C9D936A062}" type="presParOf" srcId="{5D0CFE77-ACAD-4C69-92AA-26E37D5C3CA0}" destId="{0311EF69-2140-4676-969D-71A91FEEF478}" srcOrd="4" destOrd="0" presId="urn:microsoft.com/office/officeart/2005/8/layout/pyramid2"/>
    <dgm:cxn modelId="{9BD61CAC-1A1B-409B-BC88-F21DBEB7E3F3}" type="presParOf" srcId="{5D0CFE77-ACAD-4C69-92AA-26E37D5C3CA0}" destId="{F6C44DB2-FCB2-47EE-9CA9-87241413C928}" srcOrd="5" destOrd="0" presId="urn:microsoft.com/office/officeart/2005/8/layout/pyramid2"/>
    <dgm:cxn modelId="{0D668B64-1EAD-4193-80DD-55E7E99C5CD6}" type="presParOf" srcId="{5D0CFE77-ACAD-4C69-92AA-26E37D5C3CA0}" destId="{D3907707-C662-46E2-9905-5A0014F45F2E}" srcOrd="6" destOrd="0" presId="urn:microsoft.com/office/officeart/2005/8/layout/pyramid2"/>
    <dgm:cxn modelId="{7300C778-E724-4F2B-9E0B-07DAADCC8A60}" type="presParOf" srcId="{5D0CFE77-ACAD-4C69-92AA-26E37D5C3CA0}" destId="{D9E92D1D-B944-4EA0-B178-7CE4435A671C}" srcOrd="7" destOrd="0" presId="urn:microsoft.com/office/officeart/2005/8/layout/pyramid2"/>
    <dgm:cxn modelId="{83AA23E6-55B0-40DC-A8DC-49B7A68C55BA}" type="presParOf" srcId="{5D0CFE77-ACAD-4C69-92AA-26E37D5C3CA0}" destId="{72FADFCA-4864-44F1-B60C-36BC76E549C2}" srcOrd="8" destOrd="0" presId="urn:microsoft.com/office/officeart/2005/8/layout/pyramid2"/>
    <dgm:cxn modelId="{AE0AA64D-5C2C-40C1-BA15-5ACEEBB421DA}" type="presParOf" srcId="{5D0CFE77-ACAD-4C69-92AA-26E37D5C3CA0}" destId="{D67E9FAF-42C8-4D6C-9670-3ED037EF03D3}"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B2EAF5B-3CB3-48E8-8545-4788B0169086}" type="doc">
      <dgm:prSet loTypeId="urn:microsoft.com/office/officeart/2005/8/layout/arrow4" loCatId="process" qsTypeId="urn:microsoft.com/office/officeart/2005/8/quickstyle/simple1" qsCatId="simple" csTypeId="urn:microsoft.com/office/officeart/2005/8/colors/colorful3" csCatId="colorful" phldr="1"/>
      <dgm:spPr/>
      <dgm:t>
        <a:bodyPr/>
        <a:lstStyle/>
        <a:p>
          <a:endParaRPr lang="en-US"/>
        </a:p>
      </dgm:t>
    </dgm:pt>
    <dgm:pt modelId="{0AD0211A-C8F3-479E-96DC-A08ED4085B75}">
      <dgm:prSet phldrT="[Text]" custT="1"/>
      <dgm:spPr/>
      <dgm:t>
        <a:bodyPr/>
        <a:lstStyle/>
        <a:p>
          <a:pPr algn="ctr"/>
          <a:r>
            <a:rPr lang="en-US" sz="2500" b="1" i="1">
              <a:latin typeface="Times New Roman" panose="02020603050405020304" pitchFamily="18" charset="0"/>
              <a:cs typeface="Times New Roman" panose="02020603050405020304" pitchFamily="18" charset="0"/>
            </a:rPr>
            <a:t>Motivating factors</a:t>
          </a:r>
        </a:p>
        <a:p>
          <a:pPr algn="ctr"/>
          <a:r>
            <a:rPr lang="en-US" sz="1800">
              <a:latin typeface="Times New Roman" panose="02020603050405020304" pitchFamily="18" charset="0"/>
              <a:cs typeface="Times New Roman" panose="02020603050405020304" pitchFamily="18" charset="0"/>
            </a:rPr>
            <a:t>Increase emplyoee job satisfaction</a:t>
          </a:r>
        </a:p>
      </dgm:t>
    </dgm:pt>
    <dgm:pt modelId="{D5FDB75B-1D8B-444D-8D1A-C470D1CE27C9}" type="parTrans" cxnId="{5FADFEE9-5907-4886-96E4-E4B900F55807}">
      <dgm:prSet/>
      <dgm:spPr/>
      <dgm:t>
        <a:bodyPr/>
        <a:lstStyle/>
        <a:p>
          <a:pPr algn="ctr"/>
          <a:endParaRPr lang="en-US"/>
        </a:p>
      </dgm:t>
    </dgm:pt>
    <dgm:pt modelId="{B1A69BA3-6F8E-4067-BEE3-BB24AB634ED2}" type="sibTrans" cxnId="{5FADFEE9-5907-4886-96E4-E4B900F55807}">
      <dgm:prSet/>
      <dgm:spPr/>
      <dgm:t>
        <a:bodyPr/>
        <a:lstStyle/>
        <a:p>
          <a:pPr algn="ctr"/>
          <a:endParaRPr lang="en-US"/>
        </a:p>
      </dgm:t>
    </dgm:pt>
    <dgm:pt modelId="{E98791E2-5045-4396-AACE-CD35306DE7CE}">
      <dgm:prSet phldrT="[Text]" custT="1"/>
      <dgm:spPr/>
      <dgm:t>
        <a:bodyPr/>
        <a:lstStyle/>
        <a:p>
          <a:pPr algn="ctr"/>
          <a:r>
            <a:rPr lang="en-US" sz="2500" b="1" i="1">
              <a:latin typeface="Times New Roman" panose="02020603050405020304" pitchFamily="18" charset="0"/>
              <a:cs typeface="Times New Roman" panose="02020603050405020304" pitchFamily="18" charset="0"/>
            </a:rPr>
            <a:t>Poor hygiene factors</a:t>
          </a:r>
        </a:p>
        <a:p>
          <a:pPr algn="ctr"/>
          <a:r>
            <a:rPr lang="en-US" sz="1800">
              <a:latin typeface="Times New Roman" panose="02020603050405020304" pitchFamily="18" charset="0"/>
              <a:cs typeface="Times New Roman" panose="02020603050405020304" pitchFamily="18" charset="0"/>
            </a:rPr>
            <a:t>Decrease emplyoee job satisfaction</a:t>
          </a:r>
        </a:p>
      </dgm:t>
    </dgm:pt>
    <dgm:pt modelId="{693EB380-444E-4B2F-98BD-A1E3A8C377F7}" type="parTrans" cxnId="{73A1BC11-B375-4ED4-9EE5-E02CA6C0E1F4}">
      <dgm:prSet/>
      <dgm:spPr/>
      <dgm:t>
        <a:bodyPr/>
        <a:lstStyle/>
        <a:p>
          <a:pPr algn="ctr"/>
          <a:endParaRPr lang="en-US"/>
        </a:p>
      </dgm:t>
    </dgm:pt>
    <dgm:pt modelId="{C7F5A531-BEBD-464F-93D4-A871409E5A3D}" type="sibTrans" cxnId="{73A1BC11-B375-4ED4-9EE5-E02CA6C0E1F4}">
      <dgm:prSet/>
      <dgm:spPr/>
      <dgm:t>
        <a:bodyPr/>
        <a:lstStyle/>
        <a:p>
          <a:pPr algn="ctr"/>
          <a:endParaRPr lang="en-US"/>
        </a:p>
      </dgm:t>
    </dgm:pt>
    <dgm:pt modelId="{034C9423-17E8-4147-AF1D-515D3987EB84}" type="pres">
      <dgm:prSet presAssocID="{3B2EAF5B-3CB3-48E8-8545-4788B0169086}" presName="compositeShape" presStyleCnt="0">
        <dgm:presLayoutVars>
          <dgm:chMax val="2"/>
          <dgm:dir/>
          <dgm:resizeHandles val="exact"/>
        </dgm:presLayoutVars>
      </dgm:prSet>
      <dgm:spPr/>
    </dgm:pt>
    <dgm:pt modelId="{826A885C-7319-4D18-A626-74436CC7F74C}" type="pres">
      <dgm:prSet presAssocID="{0AD0211A-C8F3-479E-96DC-A08ED4085B75}" presName="upArrow" presStyleLbl="node1" presStyleIdx="0" presStyleCnt="2"/>
      <dgm:spPr/>
    </dgm:pt>
    <dgm:pt modelId="{2C224691-2D05-4E53-9A7F-7995A027C43F}" type="pres">
      <dgm:prSet presAssocID="{0AD0211A-C8F3-479E-96DC-A08ED4085B75}" presName="upArrowText" presStyleLbl="revTx" presStyleIdx="0" presStyleCnt="2">
        <dgm:presLayoutVars>
          <dgm:chMax val="0"/>
          <dgm:bulletEnabled val="1"/>
        </dgm:presLayoutVars>
      </dgm:prSet>
      <dgm:spPr/>
    </dgm:pt>
    <dgm:pt modelId="{11AAAA99-B391-4FA5-946A-52C2AD1F1DA0}" type="pres">
      <dgm:prSet presAssocID="{E98791E2-5045-4396-AACE-CD35306DE7CE}" presName="downArrow" presStyleLbl="node1" presStyleIdx="1" presStyleCnt="2"/>
      <dgm:spPr/>
    </dgm:pt>
    <dgm:pt modelId="{4D475ACF-3A24-473F-B749-459AA89942EE}" type="pres">
      <dgm:prSet presAssocID="{E98791E2-5045-4396-AACE-CD35306DE7CE}" presName="downArrowText" presStyleLbl="revTx" presStyleIdx="1" presStyleCnt="2">
        <dgm:presLayoutVars>
          <dgm:chMax val="0"/>
          <dgm:bulletEnabled val="1"/>
        </dgm:presLayoutVars>
      </dgm:prSet>
      <dgm:spPr/>
    </dgm:pt>
  </dgm:ptLst>
  <dgm:cxnLst>
    <dgm:cxn modelId="{73A1BC11-B375-4ED4-9EE5-E02CA6C0E1F4}" srcId="{3B2EAF5B-3CB3-48E8-8545-4788B0169086}" destId="{E98791E2-5045-4396-AACE-CD35306DE7CE}" srcOrd="1" destOrd="0" parTransId="{693EB380-444E-4B2F-98BD-A1E3A8C377F7}" sibTransId="{C7F5A531-BEBD-464F-93D4-A871409E5A3D}"/>
    <dgm:cxn modelId="{DBD0F44D-B00D-45AA-B672-9CC9F0E35B93}" type="presOf" srcId="{0AD0211A-C8F3-479E-96DC-A08ED4085B75}" destId="{2C224691-2D05-4E53-9A7F-7995A027C43F}" srcOrd="0" destOrd="0" presId="urn:microsoft.com/office/officeart/2005/8/layout/arrow4"/>
    <dgm:cxn modelId="{FBA81250-C160-4EB6-8389-79125C11F00A}" type="presOf" srcId="{3B2EAF5B-3CB3-48E8-8545-4788B0169086}" destId="{034C9423-17E8-4147-AF1D-515D3987EB84}" srcOrd="0" destOrd="0" presId="urn:microsoft.com/office/officeart/2005/8/layout/arrow4"/>
    <dgm:cxn modelId="{E91735CE-5443-49BA-89D5-77E7CF067D32}" type="presOf" srcId="{E98791E2-5045-4396-AACE-CD35306DE7CE}" destId="{4D475ACF-3A24-473F-B749-459AA89942EE}" srcOrd="0" destOrd="0" presId="urn:microsoft.com/office/officeart/2005/8/layout/arrow4"/>
    <dgm:cxn modelId="{5FADFEE9-5907-4886-96E4-E4B900F55807}" srcId="{3B2EAF5B-3CB3-48E8-8545-4788B0169086}" destId="{0AD0211A-C8F3-479E-96DC-A08ED4085B75}" srcOrd="0" destOrd="0" parTransId="{D5FDB75B-1D8B-444D-8D1A-C470D1CE27C9}" sibTransId="{B1A69BA3-6F8E-4067-BEE3-BB24AB634ED2}"/>
    <dgm:cxn modelId="{C4BCA2D8-12ED-41C3-86DD-52BFCE6CD229}" type="presParOf" srcId="{034C9423-17E8-4147-AF1D-515D3987EB84}" destId="{826A885C-7319-4D18-A626-74436CC7F74C}" srcOrd="0" destOrd="0" presId="urn:microsoft.com/office/officeart/2005/8/layout/arrow4"/>
    <dgm:cxn modelId="{68F5EE10-DD48-4189-BDCB-1A7F42D048A9}" type="presParOf" srcId="{034C9423-17E8-4147-AF1D-515D3987EB84}" destId="{2C224691-2D05-4E53-9A7F-7995A027C43F}" srcOrd="1" destOrd="0" presId="urn:microsoft.com/office/officeart/2005/8/layout/arrow4"/>
    <dgm:cxn modelId="{A393A2D0-CDA9-4288-9992-429DEC1E4A5A}" type="presParOf" srcId="{034C9423-17E8-4147-AF1D-515D3987EB84}" destId="{11AAAA99-B391-4FA5-946A-52C2AD1F1DA0}" srcOrd="2" destOrd="0" presId="urn:microsoft.com/office/officeart/2005/8/layout/arrow4"/>
    <dgm:cxn modelId="{4F040FDB-C5BC-4952-B90F-5F960323654A}" type="presParOf" srcId="{034C9423-17E8-4147-AF1D-515D3987EB84}" destId="{4D475ACF-3A24-473F-B749-459AA89942EE}"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02A35B0-566E-4017-9F91-197ACD4AFD5D}" type="doc">
      <dgm:prSet loTypeId="urn:microsoft.com/office/officeart/2008/layout/RadialCluster" loCatId="relationship" qsTypeId="urn:microsoft.com/office/officeart/2005/8/quickstyle/simple1" qsCatId="simple" csTypeId="urn:microsoft.com/office/officeart/2005/8/colors/colorful5" csCatId="colorful" phldr="1"/>
      <dgm:spPr/>
      <dgm:t>
        <a:bodyPr/>
        <a:lstStyle/>
        <a:p>
          <a:endParaRPr lang="en-US"/>
        </a:p>
      </dgm:t>
    </dgm:pt>
    <dgm:pt modelId="{B6DA92C2-779C-4889-9B57-4AA01D858D1C}">
      <dgm:prSet phldrT="[Text]"/>
      <dgm:spPr/>
      <dgm:t>
        <a:bodyPr/>
        <a:lstStyle/>
        <a:p>
          <a:pPr algn="ctr"/>
          <a:r>
            <a:rPr lang="en-US" b="1">
              <a:latin typeface="Times New Roman" panose="02020603050405020304" pitchFamily="18" charset="0"/>
              <a:cs typeface="Times New Roman" panose="02020603050405020304" pitchFamily="18" charset="0"/>
            </a:rPr>
            <a:t>Motivation</a:t>
          </a:r>
        </a:p>
      </dgm:t>
    </dgm:pt>
    <dgm:pt modelId="{5C54CAF6-0468-4412-A4B8-BCBAAB39FCD9}" type="parTrans" cxnId="{ABB07DEF-666F-4992-B682-C26FC4EBDEB6}">
      <dgm:prSet/>
      <dgm:spPr/>
      <dgm:t>
        <a:bodyPr/>
        <a:lstStyle/>
        <a:p>
          <a:pPr algn="ctr"/>
          <a:endParaRPr lang="en-US"/>
        </a:p>
      </dgm:t>
    </dgm:pt>
    <dgm:pt modelId="{F8FC8396-31AB-4572-ABEE-AFD6B5599B66}" type="sibTrans" cxnId="{ABB07DEF-666F-4992-B682-C26FC4EBDEB6}">
      <dgm:prSet/>
      <dgm:spPr/>
      <dgm:t>
        <a:bodyPr/>
        <a:lstStyle/>
        <a:p>
          <a:pPr algn="ctr"/>
          <a:endParaRPr lang="en-US"/>
        </a:p>
      </dgm:t>
    </dgm:pt>
    <dgm:pt modelId="{C2544D41-A08D-44E1-884B-F143D759BD2B}">
      <dgm:prSet phldrT="[Text]"/>
      <dgm:spPr/>
      <dgm:t>
        <a:bodyPr/>
        <a:lstStyle/>
        <a:p>
          <a:pPr algn="ctr"/>
          <a:r>
            <a:rPr lang="en-US">
              <a:latin typeface="Times New Roman" panose="02020603050405020304" pitchFamily="18" charset="0"/>
              <a:cs typeface="Times New Roman" panose="02020603050405020304" pitchFamily="18" charset="0"/>
            </a:rPr>
            <a:t>Autonomy</a:t>
          </a:r>
        </a:p>
      </dgm:t>
    </dgm:pt>
    <dgm:pt modelId="{EDB12221-93B4-4E9F-943C-464A975541EA}" type="parTrans" cxnId="{D1CAFA66-4EB2-4346-AFE7-412E6DD17053}">
      <dgm:prSet/>
      <dgm:spPr/>
      <dgm:t>
        <a:bodyPr/>
        <a:lstStyle/>
        <a:p>
          <a:pPr algn="ctr"/>
          <a:endParaRPr lang="en-US">
            <a:latin typeface="Times New Roman" panose="02020603050405020304" pitchFamily="18" charset="0"/>
            <a:cs typeface="Times New Roman" panose="02020603050405020304" pitchFamily="18" charset="0"/>
          </a:endParaRPr>
        </a:p>
      </dgm:t>
    </dgm:pt>
    <dgm:pt modelId="{22371AC6-24E8-4929-8BC0-54A81E2507DF}" type="sibTrans" cxnId="{D1CAFA66-4EB2-4346-AFE7-412E6DD17053}">
      <dgm:prSet/>
      <dgm:spPr/>
      <dgm:t>
        <a:bodyPr/>
        <a:lstStyle/>
        <a:p>
          <a:pPr algn="ctr"/>
          <a:endParaRPr lang="en-US"/>
        </a:p>
      </dgm:t>
    </dgm:pt>
    <dgm:pt modelId="{BD348AF2-EFD6-4BA4-BCA6-E3AAF6C57F8E}">
      <dgm:prSet phldrT="[Text]"/>
      <dgm:spPr/>
      <dgm:t>
        <a:bodyPr/>
        <a:lstStyle/>
        <a:p>
          <a:pPr algn="ctr"/>
          <a:r>
            <a:rPr lang="en-US">
              <a:latin typeface="Times New Roman" panose="02020603050405020304" pitchFamily="18" charset="0"/>
              <a:cs typeface="Times New Roman" panose="02020603050405020304" pitchFamily="18" charset="0"/>
            </a:rPr>
            <a:t>Relatedness</a:t>
          </a:r>
        </a:p>
      </dgm:t>
    </dgm:pt>
    <dgm:pt modelId="{EA0AF039-E8A4-4491-BB21-EB63BDFBD786}" type="parTrans" cxnId="{11D881CB-EDFD-4B65-AEFE-4AACE86BB2F7}">
      <dgm:prSet/>
      <dgm:spPr/>
      <dgm:t>
        <a:bodyPr/>
        <a:lstStyle/>
        <a:p>
          <a:pPr algn="ctr"/>
          <a:endParaRPr lang="en-US">
            <a:latin typeface="Times New Roman" panose="02020603050405020304" pitchFamily="18" charset="0"/>
            <a:cs typeface="Times New Roman" panose="02020603050405020304" pitchFamily="18" charset="0"/>
          </a:endParaRPr>
        </a:p>
      </dgm:t>
    </dgm:pt>
    <dgm:pt modelId="{99A47D93-BE9B-4321-B798-86F60A1C484F}" type="sibTrans" cxnId="{11D881CB-EDFD-4B65-AEFE-4AACE86BB2F7}">
      <dgm:prSet/>
      <dgm:spPr/>
      <dgm:t>
        <a:bodyPr/>
        <a:lstStyle/>
        <a:p>
          <a:pPr algn="ctr"/>
          <a:endParaRPr lang="en-US"/>
        </a:p>
      </dgm:t>
    </dgm:pt>
    <dgm:pt modelId="{6FCB49A1-CB5D-419E-9092-FD60DFF7D750}">
      <dgm:prSet phldrT="[Text]"/>
      <dgm:spPr/>
      <dgm:t>
        <a:bodyPr/>
        <a:lstStyle/>
        <a:p>
          <a:pPr algn="ctr"/>
          <a:r>
            <a:rPr lang="en-US">
              <a:latin typeface="Times New Roman" panose="02020603050405020304" pitchFamily="18" charset="0"/>
              <a:cs typeface="Times New Roman" panose="02020603050405020304" pitchFamily="18" charset="0"/>
            </a:rPr>
            <a:t>Competence</a:t>
          </a:r>
        </a:p>
      </dgm:t>
    </dgm:pt>
    <dgm:pt modelId="{BABB4E67-EC94-4F01-9117-339856E8666B}" type="parTrans" cxnId="{69BF19A6-346B-443F-9E55-87175C33FDB6}">
      <dgm:prSet/>
      <dgm:spPr/>
      <dgm:t>
        <a:bodyPr/>
        <a:lstStyle/>
        <a:p>
          <a:pPr algn="ctr"/>
          <a:endParaRPr lang="en-US">
            <a:latin typeface="Times New Roman" panose="02020603050405020304" pitchFamily="18" charset="0"/>
            <a:cs typeface="Times New Roman" panose="02020603050405020304" pitchFamily="18" charset="0"/>
          </a:endParaRPr>
        </a:p>
      </dgm:t>
    </dgm:pt>
    <dgm:pt modelId="{D65A2886-0C1D-4976-975F-3D582E9B0A18}" type="sibTrans" cxnId="{69BF19A6-346B-443F-9E55-87175C33FDB6}">
      <dgm:prSet/>
      <dgm:spPr/>
      <dgm:t>
        <a:bodyPr/>
        <a:lstStyle/>
        <a:p>
          <a:pPr algn="ctr"/>
          <a:endParaRPr lang="en-US"/>
        </a:p>
      </dgm:t>
    </dgm:pt>
    <dgm:pt modelId="{E51FB160-5AEC-4059-BAD5-1395877CE24A}" type="pres">
      <dgm:prSet presAssocID="{F02A35B0-566E-4017-9F91-197ACD4AFD5D}" presName="Name0" presStyleCnt="0">
        <dgm:presLayoutVars>
          <dgm:chMax val="1"/>
          <dgm:chPref val="1"/>
          <dgm:dir/>
          <dgm:animOne val="branch"/>
          <dgm:animLvl val="lvl"/>
        </dgm:presLayoutVars>
      </dgm:prSet>
      <dgm:spPr/>
    </dgm:pt>
    <dgm:pt modelId="{7D059440-2A72-4227-84AE-8E9C250B7052}" type="pres">
      <dgm:prSet presAssocID="{B6DA92C2-779C-4889-9B57-4AA01D858D1C}" presName="singleCycle" presStyleCnt="0"/>
      <dgm:spPr/>
    </dgm:pt>
    <dgm:pt modelId="{E9D0792C-1531-4894-927A-9647500C6548}" type="pres">
      <dgm:prSet presAssocID="{B6DA92C2-779C-4889-9B57-4AA01D858D1C}" presName="singleCenter" presStyleLbl="node1" presStyleIdx="0" presStyleCnt="4">
        <dgm:presLayoutVars>
          <dgm:chMax val="7"/>
          <dgm:chPref val="7"/>
        </dgm:presLayoutVars>
      </dgm:prSet>
      <dgm:spPr/>
    </dgm:pt>
    <dgm:pt modelId="{8142A294-CAC4-4DB6-8FAE-A6F5494E5AA3}" type="pres">
      <dgm:prSet presAssocID="{EDB12221-93B4-4E9F-943C-464A975541EA}" presName="Name56" presStyleLbl="parChTrans1D2" presStyleIdx="0" presStyleCnt="3"/>
      <dgm:spPr/>
    </dgm:pt>
    <dgm:pt modelId="{31DB4581-CC7B-4E65-9B20-EE0499F69AEC}" type="pres">
      <dgm:prSet presAssocID="{C2544D41-A08D-44E1-884B-F143D759BD2B}" presName="text0" presStyleLbl="node1" presStyleIdx="1" presStyleCnt="4">
        <dgm:presLayoutVars>
          <dgm:bulletEnabled val="1"/>
        </dgm:presLayoutVars>
      </dgm:prSet>
      <dgm:spPr/>
    </dgm:pt>
    <dgm:pt modelId="{20329DA3-C8CE-489B-8620-35250D06F952}" type="pres">
      <dgm:prSet presAssocID="{EA0AF039-E8A4-4491-BB21-EB63BDFBD786}" presName="Name56" presStyleLbl="parChTrans1D2" presStyleIdx="1" presStyleCnt="3"/>
      <dgm:spPr/>
    </dgm:pt>
    <dgm:pt modelId="{D68BF508-BEF6-4D9C-B877-BDE314D05CA0}" type="pres">
      <dgm:prSet presAssocID="{BD348AF2-EFD6-4BA4-BCA6-E3AAF6C57F8E}" presName="text0" presStyleLbl="node1" presStyleIdx="2" presStyleCnt="4">
        <dgm:presLayoutVars>
          <dgm:bulletEnabled val="1"/>
        </dgm:presLayoutVars>
      </dgm:prSet>
      <dgm:spPr/>
    </dgm:pt>
    <dgm:pt modelId="{0746A485-5F2E-4BE9-9CE9-71B9E61EDA59}" type="pres">
      <dgm:prSet presAssocID="{BABB4E67-EC94-4F01-9117-339856E8666B}" presName="Name56" presStyleLbl="parChTrans1D2" presStyleIdx="2" presStyleCnt="3"/>
      <dgm:spPr/>
    </dgm:pt>
    <dgm:pt modelId="{BD44F89C-9BEF-480A-920B-A1ED1BA22E83}" type="pres">
      <dgm:prSet presAssocID="{6FCB49A1-CB5D-419E-9092-FD60DFF7D750}" presName="text0" presStyleLbl="node1" presStyleIdx="3" presStyleCnt="4">
        <dgm:presLayoutVars>
          <dgm:bulletEnabled val="1"/>
        </dgm:presLayoutVars>
      </dgm:prSet>
      <dgm:spPr/>
    </dgm:pt>
  </dgm:ptLst>
  <dgm:cxnLst>
    <dgm:cxn modelId="{C852FF17-0989-4317-B890-0C1C6AECD3CD}" type="presOf" srcId="{B6DA92C2-779C-4889-9B57-4AA01D858D1C}" destId="{E9D0792C-1531-4894-927A-9647500C6548}" srcOrd="0" destOrd="0" presId="urn:microsoft.com/office/officeart/2008/layout/RadialCluster"/>
    <dgm:cxn modelId="{79233C31-9930-4955-9E9E-69E05C1C3932}" type="presOf" srcId="{BABB4E67-EC94-4F01-9117-339856E8666B}" destId="{0746A485-5F2E-4BE9-9CE9-71B9E61EDA59}" srcOrd="0" destOrd="0" presId="urn:microsoft.com/office/officeart/2008/layout/RadialCluster"/>
    <dgm:cxn modelId="{581DFC3C-7573-4CE1-8CE8-02B34B58DD22}" type="presOf" srcId="{6FCB49A1-CB5D-419E-9092-FD60DFF7D750}" destId="{BD44F89C-9BEF-480A-920B-A1ED1BA22E83}" srcOrd="0" destOrd="0" presId="urn:microsoft.com/office/officeart/2008/layout/RadialCluster"/>
    <dgm:cxn modelId="{D1CAFA66-4EB2-4346-AFE7-412E6DD17053}" srcId="{B6DA92C2-779C-4889-9B57-4AA01D858D1C}" destId="{C2544D41-A08D-44E1-884B-F143D759BD2B}" srcOrd="0" destOrd="0" parTransId="{EDB12221-93B4-4E9F-943C-464A975541EA}" sibTransId="{22371AC6-24E8-4929-8BC0-54A81E2507DF}"/>
    <dgm:cxn modelId="{BDF4C84D-B7B7-4968-B478-95CBF55FD944}" type="presOf" srcId="{EA0AF039-E8A4-4491-BB21-EB63BDFBD786}" destId="{20329DA3-C8CE-489B-8620-35250D06F952}" srcOrd="0" destOrd="0" presId="urn:microsoft.com/office/officeart/2008/layout/RadialCluster"/>
    <dgm:cxn modelId="{DE972187-C930-4056-A5A6-E5E9082FF743}" type="presOf" srcId="{F02A35B0-566E-4017-9F91-197ACD4AFD5D}" destId="{E51FB160-5AEC-4059-BAD5-1395877CE24A}" srcOrd="0" destOrd="0" presId="urn:microsoft.com/office/officeart/2008/layout/RadialCluster"/>
    <dgm:cxn modelId="{81431A91-0E9E-49E8-BB8B-AC9E4681C358}" type="presOf" srcId="{EDB12221-93B4-4E9F-943C-464A975541EA}" destId="{8142A294-CAC4-4DB6-8FAE-A6F5494E5AA3}" srcOrd="0" destOrd="0" presId="urn:microsoft.com/office/officeart/2008/layout/RadialCluster"/>
    <dgm:cxn modelId="{DDEB29A5-73B1-4C3B-B520-29E763516CA4}" type="presOf" srcId="{C2544D41-A08D-44E1-884B-F143D759BD2B}" destId="{31DB4581-CC7B-4E65-9B20-EE0499F69AEC}" srcOrd="0" destOrd="0" presId="urn:microsoft.com/office/officeart/2008/layout/RadialCluster"/>
    <dgm:cxn modelId="{69BF19A6-346B-443F-9E55-87175C33FDB6}" srcId="{B6DA92C2-779C-4889-9B57-4AA01D858D1C}" destId="{6FCB49A1-CB5D-419E-9092-FD60DFF7D750}" srcOrd="2" destOrd="0" parTransId="{BABB4E67-EC94-4F01-9117-339856E8666B}" sibTransId="{D65A2886-0C1D-4976-975F-3D582E9B0A18}"/>
    <dgm:cxn modelId="{11D881CB-EDFD-4B65-AEFE-4AACE86BB2F7}" srcId="{B6DA92C2-779C-4889-9B57-4AA01D858D1C}" destId="{BD348AF2-EFD6-4BA4-BCA6-E3AAF6C57F8E}" srcOrd="1" destOrd="0" parTransId="{EA0AF039-E8A4-4491-BB21-EB63BDFBD786}" sibTransId="{99A47D93-BE9B-4321-B798-86F60A1C484F}"/>
    <dgm:cxn modelId="{7D8C9CCD-CC81-4B64-BE52-DC89ABAACD1F}" type="presOf" srcId="{BD348AF2-EFD6-4BA4-BCA6-E3AAF6C57F8E}" destId="{D68BF508-BEF6-4D9C-B877-BDE314D05CA0}" srcOrd="0" destOrd="0" presId="urn:microsoft.com/office/officeart/2008/layout/RadialCluster"/>
    <dgm:cxn modelId="{ABB07DEF-666F-4992-B682-C26FC4EBDEB6}" srcId="{F02A35B0-566E-4017-9F91-197ACD4AFD5D}" destId="{B6DA92C2-779C-4889-9B57-4AA01D858D1C}" srcOrd="0" destOrd="0" parTransId="{5C54CAF6-0468-4412-A4B8-BCBAAB39FCD9}" sibTransId="{F8FC8396-31AB-4572-ABEE-AFD6B5599B66}"/>
    <dgm:cxn modelId="{E8E3E820-8A47-4B53-98B1-82131C8431FC}" type="presParOf" srcId="{E51FB160-5AEC-4059-BAD5-1395877CE24A}" destId="{7D059440-2A72-4227-84AE-8E9C250B7052}" srcOrd="0" destOrd="0" presId="urn:microsoft.com/office/officeart/2008/layout/RadialCluster"/>
    <dgm:cxn modelId="{6F4DBB19-58EA-416D-AB09-EFCFE268628E}" type="presParOf" srcId="{7D059440-2A72-4227-84AE-8E9C250B7052}" destId="{E9D0792C-1531-4894-927A-9647500C6548}" srcOrd="0" destOrd="0" presId="urn:microsoft.com/office/officeart/2008/layout/RadialCluster"/>
    <dgm:cxn modelId="{FC57C3F0-13DC-4781-989F-A3CE984C6989}" type="presParOf" srcId="{7D059440-2A72-4227-84AE-8E9C250B7052}" destId="{8142A294-CAC4-4DB6-8FAE-A6F5494E5AA3}" srcOrd="1" destOrd="0" presId="urn:microsoft.com/office/officeart/2008/layout/RadialCluster"/>
    <dgm:cxn modelId="{2D553C84-5A89-4846-8354-617B1721E8C9}" type="presParOf" srcId="{7D059440-2A72-4227-84AE-8E9C250B7052}" destId="{31DB4581-CC7B-4E65-9B20-EE0499F69AEC}" srcOrd="2" destOrd="0" presId="urn:microsoft.com/office/officeart/2008/layout/RadialCluster"/>
    <dgm:cxn modelId="{24A5278D-B475-401F-89EC-F13F7D10B349}" type="presParOf" srcId="{7D059440-2A72-4227-84AE-8E9C250B7052}" destId="{20329DA3-C8CE-489B-8620-35250D06F952}" srcOrd="3" destOrd="0" presId="urn:microsoft.com/office/officeart/2008/layout/RadialCluster"/>
    <dgm:cxn modelId="{B7F589AC-A7EC-4F66-893A-C22104753544}" type="presParOf" srcId="{7D059440-2A72-4227-84AE-8E9C250B7052}" destId="{D68BF508-BEF6-4D9C-B877-BDE314D05CA0}" srcOrd="4" destOrd="0" presId="urn:microsoft.com/office/officeart/2008/layout/RadialCluster"/>
    <dgm:cxn modelId="{D8ED4422-1620-48FE-A5D4-FB4386FF34F4}" type="presParOf" srcId="{7D059440-2A72-4227-84AE-8E9C250B7052}" destId="{0746A485-5F2E-4BE9-9CE9-71B9E61EDA59}" srcOrd="5" destOrd="0" presId="urn:microsoft.com/office/officeart/2008/layout/RadialCluster"/>
    <dgm:cxn modelId="{2E549562-52D7-427D-9378-F11A3FAE1BF6}" type="presParOf" srcId="{7D059440-2A72-4227-84AE-8E9C250B7052}" destId="{BD44F89C-9BEF-480A-920B-A1ED1BA22E83}"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C815C30-971E-4CC6-9732-6297394A768D}" type="doc">
      <dgm:prSet loTypeId="urn:microsoft.com/office/officeart/2005/8/layout/radial5" loCatId="cycle" qsTypeId="urn:microsoft.com/office/officeart/2005/8/quickstyle/simple1" qsCatId="simple" csTypeId="urn:microsoft.com/office/officeart/2005/8/colors/accent6_2" csCatId="accent6" phldr="1"/>
      <dgm:spPr/>
      <dgm:t>
        <a:bodyPr/>
        <a:lstStyle/>
        <a:p>
          <a:endParaRPr lang="en-US"/>
        </a:p>
      </dgm:t>
    </dgm:pt>
    <dgm:pt modelId="{6CCC0A4B-215F-4D47-A000-AF6B23B6DF9E}">
      <dgm:prSet phldrT="[Text]"/>
      <dgm:spPr/>
      <dgm:t>
        <a:bodyPr/>
        <a:lstStyle/>
        <a:p>
          <a:pPr algn="ctr"/>
          <a:r>
            <a:rPr lang="en-US">
              <a:latin typeface="Times New Roman" panose="02020603050405020304" pitchFamily="18" charset="0"/>
              <a:cs typeface="Times New Roman" panose="02020603050405020304" pitchFamily="18" charset="0"/>
            </a:rPr>
            <a:t>Steps to emplyoee motivation</a:t>
          </a:r>
        </a:p>
      </dgm:t>
    </dgm:pt>
    <dgm:pt modelId="{8531076F-374C-4C37-9100-0EA5E8B84A58}" type="parTrans" cxnId="{8DD69163-DC57-4AFD-AB47-4F408985ED1E}">
      <dgm:prSet/>
      <dgm:spPr/>
      <dgm:t>
        <a:bodyPr/>
        <a:lstStyle/>
        <a:p>
          <a:pPr algn="ctr"/>
          <a:endParaRPr lang="en-US"/>
        </a:p>
      </dgm:t>
    </dgm:pt>
    <dgm:pt modelId="{B9C7815D-382A-4E4A-B3B6-6A5D97231B5A}" type="sibTrans" cxnId="{8DD69163-DC57-4AFD-AB47-4F408985ED1E}">
      <dgm:prSet/>
      <dgm:spPr/>
      <dgm:t>
        <a:bodyPr/>
        <a:lstStyle/>
        <a:p>
          <a:pPr algn="ctr"/>
          <a:endParaRPr lang="en-US"/>
        </a:p>
      </dgm:t>
    </dgm:pt>
    <dgm:pt modelId="{91A309C0-2EC9-4764-81C6-5E3E982C8A59}">
      <dgm:prSet phldrT="[Text]"/>
      <dgm:spPr/>
      <dgm:t>
        <a:bodyPr/>
        <a:lstStyle/>
        <a:p>
          <a:pPr algn="ctr"/>
          <a:r>
            <a:rPr lang="en-US">
              <a:latin typeface="Times New Roman" panose="02020603050405020304" pitchFamily="18" charset="0"/>
              <a:cs typeface="Times New Roman" panose="02020603050405020304" pitchFamily="18" charset="0"/>
            </a:rPr>
            <a:t>Communicate effectively and often</a:t>
          </a:r>
        </a:p>
      </dgm:t>
    </dgm:pt>
    <dgm:pt modelId="{52C23147-49ED-4D90-A5B1-136B9DD8DA96}" type="parTrans" cxnId="{659FFE2B-B3AC-4ADD-82F1-53477A6E10BB}">
      <dgm:prSet/>
      <dgm:spPr/>
      <dgm:t>
        <a:bodyPr/>
        <a:lstStyle/>
        <a:p>
          <a:pPr algn="ctr"/>
          <a:endParaRPr lang="en-US">
            <a:latin typeface="Times New Roman" panose="02020603050405020304" pitchFamily="18" charset="0"/>
            <a:cs typeface="Times New Roman" panose="02020603050405020304" pitchFamily="18" charset="0"/>
          </a:endParaRPr>
        </a:p>
      </dgm:t>
    </dgm:pt>
    <dgm:pt modelId="{F5C97FD3-199B-410B-86F4-D7F63C4A79C9}" type="sibTrans" cxnId="{659FFE2B-B3AC-4ADD-82F1-53477A6E10BB}">
      <dgm:prSet/>
      <dgm:spPr/>
      <dgm:t>
        <a:bodyPr/>
        <a:lstStyle/>
        <a:p>
          <a:pPr algn="ctr"/>
          <a:endParaRPr lang="en-US"/>
        </a:p>
      </dgm:t>
    </dgm:pt>
    <dgm:pt modelId="{1565716A-530A-4103-BA2B-9F1017F2335D}">
      <dgm:prSet phldrT="[Text]"/>
      <dgm:spPr/>
      <dgm:t>
        <a:bodyPr/>
        <a:lstStyle/>
        <a:p>
          <a:pPr algn="ctr"/>
          <a:r>
            <a:rPr lang="en-US">
              <a:latin typeface="Times New Roman" panose="02020603050405020304" pitchFamily="18" charset="0"/>
              <a:cs typeface="Times New Roman" panose="02020603050405020304" pitchFamily="18" charset="0"/>
            </a:rPr>
            <a:t>Make sure emplyoees are participating</a:t>
          </a:r>
        </a:p>
      </dgm:t>
    </dgm:pt>
    <dgm:pt modelId="{C56368BA-9197-4BE0-BEA2-9C9CA054D8A6}" type="parTrans" cxnId="{298EC444-0A52-4709-8A34-4F083A51C23C}">
      <dgm:prSet/>
      <dgm:spPr/>
      <dgm:t>
        <a:bodyPr/>
        <a:lstStyle/>
        <a:p>
          <a:pPr algn="ctr"/>
          <a:endParaRPr lang="en-US">
            <a:latin typeface="Times New Roman" panose="02020603050405020304" pitchFamily="18" charset="0"/>
            <a:cs typeface="Times New Roman" panose="02020603050405020304" pitchFamily="18" charset="0"/>
          </a:endParaRPr>
        </a:p>
      </dgm:t>
    </dgm:pt>
    <dgm:pt modelId="{22AD0E40-AE25-4C02-BB61-551B337CF1B2}" type="sibTrans" cxnId="{298EC444-0A52-4709-8A34-4F083A51C23C}">
      <dgm:prSet/>
      <dgm:spPr/>
      <dgm:t>
        <a:bodyPr/>
        <a:lstStyle/>
        <a:p>
          <a:pPr algn="ctr"/>
          <a:endParaRPr lang="en-US"/>
        </a:p>
      </dgm:t>
    </dgm:pt>
    <dgm:pt modelId="{4811F15C-E993-4785-980D-FFF4F6FB4AD3}">
      <dgm:prSet phldrT="[Text]"/>
      <dgm:spPr/>
      <dgm:t>
        <a:bodyPr/>
        <a:lstStyle/>
        <a:p>
          <a:pPr algn="ctr"/>
          <a:r>
            <a:rPr lang="en-US">
              <a:latin typeface="Times New Roman" panose="02020603050405020304" pitchFamily="18" charset="0"/>
              <a:cs typeface="Times New Roman" panose="02020603050405020304" pitchFamily="18" charset="0"/>
            </a:rPr>
            <a:t>Coach them to success</a:t>
          </a:r>
        </a:p>
      </dgm:t>
    </dgm:pt>
    <dgm:pt modelId="{3B284626-4452-463E-AB60-7B4A762564AC}" type="parTrans" cxnId="{7B165ED7-69C0-4006-8EEA-7E0F9B7F5EF5}">
      <dgm:prSet/>
      <dgm:spPr/>
      <dgm:t>
        <a:bodyPr/>
        <a:lstStyle/>
        <a:p>
          <a:pPr algn="ctr"/>
          <a:endParaRPr lang="en-US">
            <a:latin typeface="Times New Roman" panose="02020603050405020304" pitchFamily="18" charset="0"/>
            <a:cs typeface="Times New Roman" panose="02020603050405020304" pitchFamily="18" charset="0"/>
          </a:endParaRPr>
        </a:p>
      </dgm:t>
    </dgm:pt>
    <dgm:pt modelId="{2DAD59B8-BCB3-46F9-AAB4-BC0519835916}" type="sibTrans" cxnId="{7B165ED7-69C0-4006-8EEA-7E0F9B7F5EF5}">
      <dgm:prSet/>
      <dgm:spPr/>
      <dgm:t>
        <a:bodyPr/>
        <a:lstStyle/>
        <a:p>
          <a:pPr algn="ctr"/>
          <a:endParaRPr lang="en-US"/>
        </a:p>
      </dgm:t>
    </dgm:pt>
    <dgm:pt modelId="{395476C9-31E1-4D7C-88EB-A4BA038E8176}">
      <dgm:prSet phldrT="[Text]"/>
      <dgm:spPr/>
      <dgm:t>
        <a:bodyPr/>
        <a:lstStyle/>
        <a:p>
          <a:pPr algn="ctr"/>
          <a:r>
            <a:rPr lang="en-US">
              <a:latin typeface="Times New Roman" panose="02020603050405020304" pitchFamily="18" charset="0"/>
              <a:cs typeface="Times New Roman" panose="02020603050405020304" pitchFamily="18" charset="0"/>
            </a:rPr>
            <a:t>Introduce them to creativity</a:t>
          </a:r>
        </a:p>
      </dgm:t>
    </dgm:pt>
    <dgm:pt modelId="{33CF1254-943E-42D1-AA89-D29D942C5AA3}" type="parTrans" cxnId="{C002237F-637E-4F11-B454-5F4727E053AA}">
      <dgm:prSet/>
      <dgm:spPr/>
      <dgm:t>
        <a:bodyPr/>
        <a:lstStyle/>
        <a:p>
          <a:pPr algn="ctr"/>
          <a:endParaRPr lang="en-US">
            <a:latin typeface="Times New Roman" panose="02020603050405020304" pitchFamily="18" charset="0"/>
            <a:cs typeface="Times New Roman" panose="02020603050405020304" pitchFamily="18" charset="0"/>
          </a:endParaRPr>
        </a:p>
      </dgm:t>
    </dgm:pt>
    <dgm:pt modelId="{2F270377-9390-4B2D-BAA6-C3CB3F618265}" type="sibTrans" cxnId="{C002237F-637E-4F11-B454-5F4727E053AA}">
      <dgm:prSet/>
      <dgm:spPr/>
      <dgm:t>
        <a:bodyPr/>
        <a:lstStyle/>
        <a:p>
          <a:pPr algn="ctr"/>
          <a:endParaRPr lang="en-US"/>
        </a:p>
      </dgm:t>
    </dgm:pt>
    <dgm:pt modelId="{312A22F0-8BFA-4035-8AED-D957951C9D1F}">
      <dgm:prSet/>
      <dgm:spPr/>
      <dgm:t>
        <a:bodyPr/>
        <a:lstStyle/>
        <a:p>
          <a:pPr algn="ctr"/>
          <a:r>
            <a:rPr lang="en-US">
              <a:latin typeface="Times New Roman" panose="02020603050405020304" pitchFamily="18" charset="0"/>
              <a:cs typeface="Times New Roman" panose="02020603050405020304" pitchFamily="18" charset="0"/>
            </a:rPr>
            <a:t>Reward their efforts</a:t>
          </a:r>
        </a:p>
      </dgm:t>
    </dgm:pt>
    <dgm:pt modelId="{AFB97F56-A6E5-4286-BF55-5430470EF47E}" type="parTrans" cxnId="{B97D1DB2-92B7-4E49-B039-C54423766691}">
      <dgm:prSet/>
      <dgm:spPr/>
      <dgm:t>
        <a:bodyPr/>
        <a:lstStyle/>
        <a:p>
          <a:pPr algn="ctr"/>
          <a:endParaRPr lang="en-US">
            <a:latin typeface="Times New Roman" panose="02020603050405020304" pitchFamily="18" charset="0"/>
            <a:cs typeface="Times New Roman" panose="02020603050405020304" pitchFamily="18" charset="0"/>
          </a:endParaRPr>
        </a:p>
      </dgm:t>
    </dgm:pt>
    <dgm:pt modelId="{903B876C-947B-4B7D-9400-FADA1B2A666E}" type="sibTrans" cxnId="{B97D1DB2-92B7-4E49-B039-C54423766691}">
      <dgm:prSet/>
      <dgm:spPr/>
      <dgm:t>
        <a:bodyPr/>
        <a:lstStyle/>
        <a:p>
          <a:pPr algn="ctr"/>
          <a:endParaRPr lang="en-US"/>
        </a:p>
      </dgm:t>
    </dgm:pt>
    <dgm:pt modelId="{DFC2E0BF-EF6D-4AB7-8B3D-FE719B35C4FD}" type="pres">
      <dgm:prSet presAssocID="{CC815C30-971E-4CC6-9732-6297394A768D}" presName="Name0" presStyleCnt="0">
        <dgm:presLayoutVars>
          <dgm:chMax val="1"/>
          <dgm:dir/>
          <dgm:animLvl val="ctr"/>
          <dgm:resizeHandles val="exact"/>
        </dgm:presLayoutVars>
      </dgm:prSet>
      <dgm:spPr/>
    </dgm:pt>
    <dgm:pt modelId="{7EBDB20C-37CA-499A-B06C-B00F33B6743E}" type="pres">
      <dgm:prSet presAssocID="{6CCC0A4B-215F-4D47-A000-AF6B23B6DF9E}" presName="centerShape" presStyleLbl="node0" presStyleIdx="0" presStyleCnt="1"/>
      <dgm:spPr/>
    </dgm:pt>
    <dgm:pt modelId="{4E7C900B-DCF4-41FE-A2BB-FDA769E9E6C7}" type="pres">
      <dgm:prSet presAssocID="{52C23147-49ED-4D90-A5B1-136B9DD8DA96}" presName="parTrans" presStyleLbl="sibTrans2D1" presStyleIdx="0" presStyleCnt="5"/>
      <dgm:spPr/>
    </dgm:pt>
    <dgm:pt modelId="{012CA515-F7AB-43DE-BAAD-F67D9E437522}" type="pres">
      <dgm:prSet presAssocID="{52C23147-49ED-4D90-A5B1-136B9DD8DA96}" presName="connectorText" presStyleLbl="sibTrans2D1" presStyleIdx="0" presStyleCnt="5"/>
      <dgm:spPr/>
    </dgm:pt>
    <dgm:pt modelId="{AC2C50DD-9526-4CFC-BEC8-3BC1E59BFD5B}" type="pres">
      <dgm:prSet presAssocID="{91A309C0-2EC9-4764-81C6-5E3E982C8A59}" presName="node" presStyleLbl="node1" presStyleIdx="0" presStyleCnt="5">
        <dgm:presLayoutVars>
          <dgm:bulletEnabled val="1"/>
        </dgm:presLayoutVars>
      </dgm:prSet>
      <dgm:spPr/>
    </dgm:pt>
    <dgm:pt modelId="{9F46A0AC-4F87-459A-9C42-CB47D6F083BD}" type="pres">
      <dgm:prSet presAssocID="{C56368BA-9197-4BE0-BEA2-9C9CA054D8A6}" presName="parTrans" presStyleLbl="sibTrans2D1" presStyleIdx="1" presStyleCnt="5"/>
      <dgm:spPr/>
    </dgm:pt>
    <dgm:pt modelId="{675FF382-A8B1-4DCD-8EA7-E1C60C6F581E}" type="pres">
      <dgm:prSet presAssocID="{C56368BA-9197-4BE0-BEA2-9C9CA054D8A6}" presName="connectorText" presStyleLbl="sibTrans2D1" presStyleIdx="1" presStyleCnt="5"/>
      <dgm:spPr/>
    </dgm:pt>
    <dgm:pt modelId="{F7EDBA52-0CD6-46F4-8996-7A3F0F9387AF}" type="pres">
      <dgm:prSet presAssocID="{1565716A-530A-4103-BA2B-9F1017F2335D}" presName="node" presStyleLbl="node1" presStyleIdx="1" presStyleCnt="5">
        <dgm:presLayoutVars>
          <dgm:bulletEnabled val="1"/>
        </dgm:presLayoutVars>
      </dgm:prSet>
      <dgm:spPr/>
    </dgm:pt>
    <dgm:pt modelId="{DAC8D3FD-3DF0-472C-8CF2-AA496CCD3244}" type="pres">
      <dgm:prSet presAssocID="{3B284626-4452-463E-AB60-7B4A762564AC}" presName="parTrans" presStyleLbl="sibTrans2D1" presStyleIdx="2" presStyleCnt="5"/>
      <dgm:spPr/>
    </dgm:pt>
    <dgm:pt modelId="{6FEF77DC-6486-44FC-A739-C371486B7352}" type="pres">
      <dgm:prSet presAssocID="{3B284626-4452-463E-AB60-7B4A762564AC}" presName="connectorText" presStyleLbl="sibTrans2D1" presStyleIdx="2" presStyleCnt="5"/>
      <dgm:spPr/>
    </dgm:pt>
    <dgm:pt modelId="{B325B73F-B9BB-4514-90D1-0FBCBCBBBB96}" type="pres">
      <dgm:prSet presAssocID="{4811F15C-E993-4785-980D-FFF4F6FB4AD3}" presName="node" presStyleLbl="node1" presStyleIdx="2" presStyleCnt="5">
        <dgm:presLayoutVars>
          <dgm:bulletEnabled val="1"/>
        </dgm:presLayoutVars>
      </dgm:prSet>
      <dgm:spPr/>
    </dgm:pt>
    <dgm:pt modelId="{D1C99EDA-786F-4440-AD91-0238BDFBA095}" type="pres">
      <dgm:prSet presAssocID="{33CF1254-943E-42D1-AA89-D29D942C5AA3}" presName="parTrans" presStyleLbl="sibTrans2D1" presStyleIdx="3" presStyleCnt="5"/>
      <dgm:spPr/>
    </dgm:pt>
    <dgm:pt modelId="{BEA56187-1B21-46E3-B03E-7B7E2E1417D4}" type="pres">
      <dgm:prSet presAssocID="{33CF1254-943E-42D1-AA89-D29D942C5AA3}" presName="connectorText" presStyleLbl="sibTrans2D1" presStyleIdx="3" presStyleCnt="5"/>
      <dgm:spPr/>
    </dgm:pt>
    <dgm:pt modelId="{9E047FB4-2027-46F1-9710-E28BB31D7790}" type="pres">
      <dgm:prSet presAssocID="{395476C9-31E1-4D7C-88EB-A4BA038E8176}" presName="node" presStyleLbl="node1" presStyleIdx="3" presStyleCnt="5">
        <dgm:presLayoutVars>
          <dgm:bulletEnabled val="1"/>
        </dgm:presLayoutVars>
      </dgm:prSet>
      <dgm:spPr/>
    </dgm:pt>
    <dgm:pt modelId="{ADD23FFE-ADDE-412E-9416-896C6E0A74B5}" type="pres">
      <dgm:prSet presAssocID="{AFB97F56-A6E5-4286-BF55-5430470EF47E}" presName="parTrans" presStyleLbl="sibTrans2D1" presStyleIdx="4" presStyleCnt="5"/>
      <dgm:spPr/>
    </dgm:pt>
    <dgm:pt modelId="{B44F2988-13E1-4425-AFED-C2F947406CB4}" type="pres">
      <dgm:prSet presAssocID="{AFB97F56-A6E5-4286-BF55-5430470EF47E}" presName="connectorText" presStyleLbl="sibTrans2D1" presStyleIdx="4" presStyleCnt="5"/>
      <dgm:spPr/>
    </dgm:pt>
    <dgm:pt modelId="{97F9EBD8-5FCF-4166-BC64-7F901F2BFB86}" type="pres">
      <dgm:prSet presAssocID="{312A22F0-8BFA-4035-8AED-D957951C9D1F}" presName="node" presStyleLbl="node1" presStyleIdx="4" presStyleCnt="5">
        <dgm:presLayoutVars>
          <dgm:bulletEnabled val="1"/>
        </dgm:presLayoutVars>
      </dgm:prSet>
      <dgm:spPr/>
    </dgm:pt>
  </dgm:ptLst>
  <dgm:cxnLst>
    <dgm:cxn modelId="{216FB605-FC99-46A4-9A47-EA4D3A265AA2}" type="presOf" srcId="{AFB97F56-A6E5-4286-BF55-5430470EF47E}" destId="{B44F2988-13E1-4425-AFED-C2F947406CB4}" srcOrd="1" destOrd="0" presId="urn:microsoft.com/office/officeart/2005/8/layout/radial5"/>
    <dgm:cxn modelId="{920D2A19-F81D-4E48-AC1B-FB765B0BBA30}" type="presOf" srcId="{C56368BA-9197-4BE0-BEA2-9C9CA054D8A6}" destId="{9F46A0AC-4F87-459A-9C42-CB47D6F083BD}" srcOrd="0" destOrd="0" presId="urn:microsoft.com/office/officeart/2005/8/layout/radial5"/>
    <dgm:cxn modelId="{8B3B681D-8E18-45BE-A95E-ACD148C64121}" type="presOf" srcId="{CC815C30-971E-4CC6-9732-6297394A768D}" destId="{DFC2E0BF-EF6D-4AB7-8B3D-FE719B35C4FD}" srcOrd="0" destOrd="0" presId="urn:microsoft.com/office/officeart/2005/8/layout/radial5"/>
    <dgm:cxn modelId="{659FFE2B-B3AC-4ADD-82F1-53477A6E10BB}" srcId="{6CCC0A4B-215F-4D47-A000-AF6B23B6DF9E}" destId="{91A309C0-2EC9-4764-81C6-5E3E982C8A59}" srcOrd="0" destOrd="0" parTransId="{52C23147-49ED-4D90-A5B1-136B9DD8DA96}" sibTransId="{F5C97FD3-199B-410B-86F4-D7F63C4A79C9}"/>
    <dgm:cxn modelId="{472EB83D-AB06-49F9-9B09-0F3C45F79223}" type="presOf" srcId="{91A309C0-2EC9-4764-81C6-5E3E982C8A59}" destId="{AC2C50DD-9526-4CFC-BEC8-3BC1E59BFD5B}" srcOrd="0" destOrd="0" presId="urn:microsoft.com/office/officeart/2005/8/layout/radial5"/>
    <dgm:cxn modelId="{AD281A61-2C9B-486B-BE12-DA46C3F6C8E5}" type="presOf" srcId="{6CCC0A4B-215F-4D47-A000-AF6B23B6DF9E}" destId="{7EBDB20C-37CA-499A-B06C-B00F33B6743E}" srcOrd="0" destOrd="0" presId="urn:microsoft.com/office/officeart/2005/8/layout/radial5"/>
    <dgm:cxn modelId="{917F2243-8549-4AB3-93A6-842DB5B487AC}" type="presOf" srcId="{3B284626-4452-463E-AB60-7B4A762564AC}" destId="{6FEF77DC-6486-44FC-A739-C371486B7352}" srcOrd="1" destOrd="0" presId="urn:microsoft.com/office/officeart/2005/8/layout/radial5"/>
    <dgm:cxn modelId="{8DD69163-DC57-4AFD-AB47-4F408985ED1E}" srcId="{CC815C30-971E-4CC6-9732-6297394A768D}" destId="{6CCC0A4B-215F-4D47-A000-AF6B23B6DF9E}" srcOrd="0" destOrd="0" parTransId="{8531076F-374C-4C37-9100-0EA5E8B84A58}" sibTransId="{B9C7815D-382A-4E4A-B3B6-6A5D97231B5A}"/>
    <dgm:cxn modelId="{298EC444-0A52-4709-8A34-4F083A51C23C}" srcId="{6CCC0A4B-215F-4D47-A000-AF6B23B6DF9E}" destId="{1565716A-530A-4103-BA2B-9F1017F2335D}" srcOrd="1" destOrd="0" parTransId="{C56368BA-9197-4BE0-BEA2-9C9CA054D8A6}" sibTransId="{22AD0E40-AE25-4C02-BB61-551B337CF1B2}"/>
    <dgm:cxn modelId="{C6AE0F6E-885F-4E02-A14A-15B246EF7622}" type="presOf" srcId="{312A22F0-8BFA-4035-8AED-D957951C9D1F}" destId="{97F9EBD8-5FCF-4166-BC64-7F901F2BFB86}" srcOrd="0" destOrd="0" presId="urn:microsoft.com/office/officeart/2005/8/layout/radial5"/>
    <dgm:cxn modelId="{AF3E876E-39A4-4A35-A574-6B751C7002F4}" type="presOf" srcId="{33CF1254-943E-42D1-AA89-D29D942C5AA3}" destId="{BEA56187-1B21-46E3-B03E-7B7E2E1417D4}" srcOrd="1" destOrd="0" presId="urn:microsoft.com/office/officeart/2005/8/layout/radial5"/>
    <dgm:cxn modelId="{C002237F-637E-4F11-B454-5F4727E053AA}" srcId="{6CCC0A4B-215F-4D47-A000-AF6B23B6DF9E}" destId="{395476C9-31E1-4D7C-88EB-A4BA038E8176}" srcOrd="3" destOrd="0" parTransId="{33CF1254-943E-42D1-AA89-D29D942C5AA3}" sibTransId="{2F270377-9390-4B2D-BAA6-C3CB3F618265}"/>
    <dgm:cxn modelId="{6A9C3085-EEC4-4DEC-A3B3-C718252BEF6A}" type="presOf" srcId="{4811F15C-E993-4785-980D-FFF4F6FB4AD3}" destId="{B325B73F-B9BB-4514-90D1-0FBCBCBBBB96}" srcOrd="0" destOrd="0" presId="urn:microsoft.com/office/officeart/2005/8/layout/radial5"/>
    <dgm:cxn modelId="{E4E351AC-5542-42D2-92F8-0CEE14FE731D}" type="presOf" srcId="{1565716A-530A-4103-BA2B-9F1017F2335D}" destId="{F7EDBA52-0CD6-46F4-8996-7A3F0F9387AF}" srcOrd="0" destOrd="0" presId="urn:microsoft.com/office/officeart/2005/8/layout/radial5"/>
    <dgm:cxn modelId="{B97D1DB2-92B7-4E49-B039-C54423766691}" srcId="{6CCC0A4B-215F-4D47-A000-AF6B23B6DF9E}" destId="{312A22F0-8BFA-4035-8AED-D957951C9D1F}" srcOrd="4" destOrd="0" parTransId="{AFB97F56-A6E5-4286-BF55-5430470EF47E}" sibTransId="{903B876C-947B-4B7D-9400-FADA1B2A666E}"/>
    <dgm:cxn modelId="{DD0D3DC5-AE39-473B-8F11-1999564B3770}" type="presOf" srcId="{3B284626-4452-463E-AB60-7B4A762564AC}" destId="{DAC8D3FD-3DF0-472C-8CF2-AA496CCD3244}" srcOrd="0" destOrd="0" presId="urn:microsoft.com/office/officeart/2005/8/layout/radial5"/>
    <dgm:cxn modelId="{7B165ED7-69C0-4006-8EEA-7E0F9B7F5EF5}" srcId="{6CCC0A4B-215F-4D47-A000-AF6B23B6DF9E}" destId="{4811F15C-E993-4785-980D-FFF4F6FB4AD3}" srcOrd="2" destOrd="0" parTransId="{3B284626-4452-463E-AB60-7B4A762564AC}" sibTransId="{2DAD59B8-BCB3-46F9-AAB4-BC0519835916}"/>
    <dgm:cxn modelId="{A5E592DC-C96C-4F4A-BD5A-3752AB917EDC}" type="presOf" srcId="{C56368BA-9197-4BE0-BEA2-9C9CA054D8A6}" destId="{675FF382-A8B1-4DCD-8EA7-E1C60C6F581E}" srcOrd="1" destOrd="0" presId="urn:microsoft.com/office/officeart/2005/8/layout/radial5"/>
    <dgm:cxn modelId="{E8F7EADC-492D-43BD-BA5D-91E6024B3424}" type="presOf" srcId="{AFB97F56-A6E5-4286-BF55-5430470EF47E}" destId="{ADD23FFE-ADDE-412E-9416-896C6E0A74B5}" srcOrd="0" destOrd="0" presId="urn:microsoft.com/office/officeart/2005/8/layout/radial5"/>
    <dgm:cxn modelId="{9213C8E6-A453-4157-AF88-F572408C406C}" type="presOf" srcId="{33CF1254-943E-42D1-AA89-D29D942C5AA3}" destId="{D1C99EDA-786F-4440-AD91-0238BDFBA095}" srcOrd="0" destOrd="0" presId="urn:microsoft.com/office/officeart/2005/8/layout/radial5"/>
    <dgm:cxn modelId="{09FC34F0-6D6B-43D9-902E-98F84304FD47}" type="presOf" srcId="{395476C9-31E1-4D7C-88EB-A4BA038E8176}" destId="{9E047FB4-2027-46F1-9710-E28BB31D7790}" srcOrd="0" destOrd="0" presId="urn:microsoft.com/office/officeart/2005/8/layout/radial5"/>
    <dgm:cxn modelId="{948CE9F0-B0A6-47CC-8AEB-4D4EA1023664}" type="presOf" srcId="{52C23147-49ED-4D90-A5B1-136B9DD8DA96}" destId="{012CA515-F7AB-43DE-BAAD-F67D9E437522}" srcOrd="1" destOrd="0" presId="urn:microsoft.com/office/officeart/2005/8/layout/radial5"/>
    <dgm:cxn modelId="{D2FF15FC-88AE-469B-8387-126F4B92A70D}" type="presOf" srcId="{52C23147-49ED-4D90-A5B1-136B9DD8DA96}" destId="{4E7C900B-DCF4-41FE-A2BB-FDA769E9E6C7}" srcOrd="0" destOrd="0" presId="urn:microsoft.com/office/officeart/2005/8/layout/radial5"/>
    <dgm:cxn modelId="{5A2E901A-80CF-4ADB-B934-DFB70E53E395}" type="presParOf" srcId="{DFC2E0BF-EF6D-4AB7-8B3D-FE719B35C4FD}" destId="{7EBDB20C-37CA-499A-B06C-B00F33B6743E}" srcOrd="0" destOrd="0" presId="urn:microsoft.com/office/officeart/2005/8/layout/radial5"/>
    <dgm:cxn modelId="{CA478B77-C5AC-4329-B441-8A74EAB7C239}" type="presParOf" srcId="{DFC2E0BF-EF6D-4AB7-8B3D-FE719B35C4FD}" destId="{4E7C900B-DCF4-41FE-A2BB-FDA769E9E6C7}" srcOrd="1" destOrd="0" presId="urn:microsoft.com/office/officeart/2005/8/layout/radial5"/>
    <dgm:cxn modelId="{98F950D9-D211-4E9A-A8CA-2D90F56BAE8F}" type="presParOf" srcId="{4E7C900B-DCF4-41FE-A2BB-FDA769E9E6C7}" destId="{012CA515-F7AB-43DE-BAAD-F67D9E437522}" srcOrd="0" destOrd="0" presId="urn:microsoft.com/office/officeart/2005/8/layout/radial5"/>
    <dgm:cxn modelId="{6A632C9D-70F8-4289-9BF9-809AFD98CD31}" type="presParOf" srcId="{DFC2E0BF-EF6D-4AB7-8B3D-FE719B35C4FD}" destId="{AC2C50DD-9526-4CFC-BEC8-3BC1E59BFD5B}" srcOrd="2" destOrd="0" presId="urn:microsoft.com/office/officeart/2005/8/layout/radial5"/>
    <dgm:cxn modelId="{C51EF980-5B9E-4C1D-9DB9-451EFD7C07E8}" type="presParOf" srcId="{DFC2E0BF-EF6D-4AB7-8B3D-FE719B35C4FD}" destId="{9F46A0AC-4F87-459A-9C42-CB47D6F083BD}" srcOrd="3" destOrd="0" presId="urn:microsoft.com/office/officeart/2005/8/layout/radial5"/>
    <dgm:cxn modelId="{CCFEE75C-0C3A-4DE6-B1F0-E6311E09E32B}" type="presParOf" srcId="{9F46A0AC-4F87-459A-9C42-CB47D6F083BD}" destId="{675FF382-A8B1-4DCD-8EA7-E1C60C6F581E}" srcOrd="0" destOrd="0" presId="urn:microsoft.com/office/officeart/2005/8/layout/radial5"/>
    <dgm:cxn modelId="{1F6FE4F2-1109-4CE4-B6C4-D6D2E883709E}" type="presParOf" srcId="{DFC2E0BF-EF6D-4AB7-8B3D-FE719B35C4FD}" destId="{F7EDBA52-0CD6-46F4-8996-7A3F0F9387AF}" srcOrd="4" destOrd="0" presId="urn:microsoft.com/office/officeart/2005/8/layout/radial5"/>
    <dgm:cxn modelId="{FC71E45F-CACA-4463-AA73-93A6E877617D}" type="presParOf" srcId="{DFC2E0BF-EF6D-4AB7-8B3D-FE719B35C4FD}" destId="{DAC8D3FD-3DF0-472C-8CF2-AA496CCD3244}" srcOrd="5" destOrd="0" presId="urn:microsoft.com/office/officeart/2005/8/layout/radial5"/>
    <dgm:cxn modelId="{DC6A3D7F-A54C-4863-B1E4-127C0DA1CC5E}" type="presParOf" srcId="{DAC8D3FD-3DF0-472C-8CF2-AA496CCD3244}" destId="{6FEF77DC-6486-44FC-A739-C371486B7352}" srcOrd="0" destOrd="0" presId="urn:microsoft.com/office/officeart/2005/8/layout/radial5"/>
    <dgm:cxn modelId="{2D2C5A84-DCC1-4EB9-B963-990F1D720C73}" type="presParOf" srcId="{DFC2E0BF-EF6D-4AB7-8B3D-FE719B35C4FD}" destId="{B325B73F-B9BB-4514-90D1-0FBCBCBBBB96}" srcOrd="6" destOrd="0" presId="urn:microsoft.com/office/officeart/2005/8/layout/radial5"/>
    <dgm:cxn modelId="{A466DCD7-DC73-4427-A1AD-32CF97C9721C}" type="presParOf" srcId="{DFC2E0BF-EF6D-4AB7-8B3D-FE719B35C4FD}" destId="{D1C99EDA-786F-4440-AD91-0238BDFBA095}" srcOrd="7" destOrd="0" presId="urn:microsoft.com/office/officeart/2005/8/layout/radial5"/>
    <dgm:cxn modelId="{7DD589BA-0EF4-41BA-B67A-9F88ECF8EB9E}" type="presParOf" srcId="{D1C99EDA-786F-4440-AD91-0238BDFBA095}" destId="{BEA56187-1B21-46E3-B03E-7B7E2E1417D4}" srcOrd="0" destOrd="0" presId="urn:microsoft.com/office/officeart/2005/8/layout/radial5"/>
    <dgm:cxn modelId="{A577297B-FA8D-428D-9A10-15AD6C69AE53}" type="presParOf" srcId="{DFC2E0BF-EF6D-4AB7-8B3D-FE719B35C4FD}" destId="{9E047FB4-2027-46F1-9710-E28BB31D7790}" srcOrd="8" destOrd="0" presId="urn:microsoft.com/office/officeart/2005/8/layout/radial5"/>
    <dgm:cxn modelId="{482CEA1B-9EDA-4F18-9C74-AB82171554FD}" type="presParOf" srcId="{DFC2E0BF-EF6D-4AB7-8B3D-FE719B35C4FD}" destId="{ADD23FFE-ADDE-412E-9416-896C6E0A74B5}" srcOrd="9" destOrd="0" presId="urn:microsoft.com/office/officeart/2005/8/layout/radial5"/>
    <dgm:cxn modelId="{EFB7815A-9415-4273-892E-9D48286B59C5}" type="presParOf" srcId="{ADD23FFE-ADDE-412E-9416-896C6E0A74B5}" destId="{B44F2988-13E1-4425-AFED-C2F947406CB4}" srcOrd="0" destOrd="0" presId="urn:microsoft.com/office/officeart/2005/8/layout/radial5"/>
    <dgm:cxn modelId="{559BAA69-B875-44CA-9AB4-D39D007E80A8}" type="presParOf" srcId="{DFC2E0BF-EF6D-4AB7-8B3D-FE719B35C4FD}" destId="{97F9EBD8-5FCF-4166-BC64-7F901F2BFB86}" srcOrd="1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4C63D-12EA-4FC0-B146-9903B11D885E}">
      <dsp:nvSpPr>
        <dsp:cNvPr id="0" name=""/>
        <dsp:cNvSpPr/>
      </dsp:nvSpPr>
      <dsp:spPr>
        <a:xfrm>
          <a:off x="1839962" y="755246"/>
          <a:ext cx="1806475" cy="1806475"/>
        </a:xfrm>
        <a:prstGeom prst="ellipse">
          <a:avLst/>
        </a:prstGeom>
        <a:solidFill>
          <a:schemeClr val="accent2">
            <a:shade val="80000"/>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US" sz="2900" kern="1200">
              <a:latin typeface="Times New Roman" panose="02020603050405020304" pitchFamily="18" charset="0"/>
              <a:cs typeface="Times New Roman" panose="02020603050405020304" pitchFamily="18" charset="0"/>
            </a:rPr>
            <a:t>HRM ROLES</a:t>
          </a:r>
        </a:p>
      </dsp:txBody>
      <dsp:txXfrm>
        <a:off x="2104514" y="1019798"/>
        <a:ext cx="1277371" cy="1277371"/>
      </dsp:txXfrm>
    </dsp:sp>
    <dsp:sp modelId="{29F98D14-7E38-46A0-B88F-670D19FCE15A}">
      <dsp:nvSpPr>
        <dsp:cNvPr id="0" name=""/>
        <dsp:cNvSpPr/>
      </dsp:nvSpPr>
      <dsp:spPr>
        <a:xfrm>
          <a:off x="2291581" y="29770"/>
          <a:ext cx="903237" cy="903237"/>
        </a:xfrm>
        <a:prstGeom prst="ellipse">
          <a:avLst/>
        </a:prstGeom>
        <a:solidFill>
          <a:schemeClr val="accent2">
            <a:shade val="80000"/>
            <a:alpha val="50000"/>
            <a:hueOff val="4"/>
            <a:satOff val="-92"/>
            <a:lumOff val="669"/>
            <a:alphaOff val="-4286"/>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Recruitment</a:t>
          </a:r>
        </a:p>
      </dsp:txBody>
      <dsp:txXfrm>
        <a:off x="2423857" y="162046"/>
        <a:ext cx="638685" cy="638685"/>
      </dsp:txXfrm>
    </dsp:sp>
    <dsp:sp modelId="{8A6547A4-4B71-43DF-9FCF-921DA5B58D83}">
      <dsp:nvSpPr>
        <dsp:cNvPr id="0" name=""/>
        <dsp:cNvSpPr/>
      </dsp:nvSpPr>
      <dsp:spPr>
        <a:xfrm>
          <a:off x="3211870" y="472958"/>
          <a:ext cx="903237" cy="903237"/>
        </a:xfrm>
        <a:prstGeom prst="ellipse">
          <a:avLst/>
        </a:prstGeom>
        <a:solidFill>
          <a:schemeClr val="accent2">
            <a:shade val="80000"/>
            <a:alpha val="50000"/>
            <a:hueOff val="8"/>
            <a:satOff val="-184"/>
            <a:lumOff val="1338"/>
            <a:alphaOff val="-8571"/>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Training</a:t>
          </a:r>
        </a:p>
      </dsp:txBody>
      <dsp:txXfrm>
        <a:off x="3344146" y="605234"/>
        <a:ext cx="638685" cy="638685"/>
      </dsp:txXfrm>
    </dsp:sp>
    <dsp:sp modelId="{8D0EF418-B241-4238-AF49-C71ABE613155}">
      <dsp:nvSpPr>
        <dsp:cNvPr id="0" name=""/>
        <dsp:cNvSpPr/>
      </dsp:nvSpPr>
      <dsp:spPr>
        <a:xfrm>
          <a:off x="3439163" y="1468793"/>
          <a:ext cx="903237" cy="903237"/>
        </a:xfrm>
        <a:prstGeom prst="ellipse">
          <a:avLst/>
        </a:prstGeom>
        <a:solidFill>
          <a:schemeClr val="accent2">
            <a:shade val="80000"/>
            <a:alpha val="50000"/>
            <a:hueOff val="12"/>
            <a:satOff val="-276"/>
            <a:lumOff val="2007"/>
            <a:alphaOff val="-12857"/>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Assesment</a:t>
          </a:r>
        </a:p>
      </dsp:txBody>
      <dsp:txXfrm>
        <a:off x="3571439" y="1601069"/>
        <a:ext cx="638685" cy="638685"/>
      </dsp:txXfrm>
    </dsp:sp>
    <dsp:sp modelId="{56482D6A-CE0A-4A35-AB1A-A4D7162C760C}">
      <dsp:nvSpPr>
        <dsp:cNvPr id="0" name=""/>
        <dsp:cNvSpPr/>
      </dsp:nvSpPr>
      <dsp:spPr>
        <a:xfrm>
          <a:off x="2802303" y="2267391"/>
          <a:ext cx="903237" cy="903237"/>
        </a:xfrm>
        <a:prstGeom prst="ellipse">
          <a:avLst/>
        </a:prstGeom>
        <a:solidFill>
          <a:schemeClr val="accent2">
            <a:shade val="80000"/>
            <a:alpha val="50000"/>
            <a:hueOff val="16"/>
            <a:satOff val="-367"/>
            <a:lumOff val="2677"/>
            <a:alphaOff val="-17143"/>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Salaries and benefits</a:t>
          </a:r>
        </a:p>
      </dsp:txBody>
      <dsp:txXfrm>
        <a:off x="2934579" y="2399667"/>
        <a:ext cx="638685" cy="638685"/>
      </dsp:txXfrm>
    </dsp:sp>
    <dsp:sp modelId="{D2FB8945-75F9-420E-A19F-A8F94B386F1A}">
      <dsp:nvSpPr>
        <dsp:cNvPr id="0" name=""/>
        <dsp:cNvSpPr/>
      </dsp:nvSpPr>
      <dsp:spPr>
        <a:xfrm>
          <a:off x="1780858" y="2267391"/>
          <a:ext cx="903237" cy="903237"/>
        </a:xfrm>
        <a:prstGeom prst="ellipse">
          <a:avLst/>
        </a:prstGeom>
        <a:solidFill>
          <a:schemeClr val="accent2">
            <a:shade val="80000"/>
            <a:alpha val="50000"/>
            <a:hueOff val="20"/>
            <a:satOff val="-459"/>
            <a:lumOff val="3346"/>
            <a:alphaOff val="-21429"/>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Worker retentaion</a:t>
          </a:r>
        </a:p>
      </dsp:txBody>
      <dsp:txXfrm>
        <a:off x="1913134" y="2399667"/>
        <a:ext cx="638685" cy="638685"/>
      </dsp:txXfrm>
    </dsp:sp>
    <dsp:sp modelId="{0F969E73-C6F2-4ADD-B054-58F75F016ABB}">
      <dsp:nvSpPr>
        <dsp:cNvPr id="0" name=""/>
        <dsp:cNvSpPr/>
      </dsp:nvSpPr>
      <dsp:spPr>
        <a:xfrm>
          <a:off x="1143998" y="1468793"/>
          <a:ext cx="903237" cy="903237"/>
        </a:xfrm>
        <a:prstGeom prst="ellipse">
          <a:avLst/>
        </a:prstGeom>
        <a:solidFill>
          <a:schemeClr val="accent2">
            <a:shade val="80000"/>
            <a:alpha val="50000"/>
            <a:hueOff val="24"/>
            <a:satOff val="-551"/>
            <a:lumOff val="4015"/>
            <a:alphaOff val="-25714"/>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Conflict resolution</a:t>
          </a:r>
        </a:p>
      </dsp:txBody>
      <dsp:txXfrm>
        <a:off x="1276274" y="1601069"/>
        <a:ext cx="638685" cy="638685"/>
      </dsp:txXfrm>
    </dsp:sp>
    <dsp:sp modelId="{9A3A16A2-F2A7-4A81-A8F1-052CF74B2A1B}">
      <dsp:nvSpPr>
        <dsp:cNvPr id="0" name=""/>
        <dsp:cNvSpPr/>
      </dsp:nvSpPr>
      <dsp:spPr>
        <a:xfrm>
          <a:off x="1371291" y="472958"/>
          <a:ext cx="903237" cy="903237"/>
        </a:xfrm>
        <a:prstGeom prst="ellipse">
          <a:avLst/>
        </a:prstGeom>
        <a:solidFill>
          <a:schemeClr val="accent2">
            <a:shade val="80000"/>
            <a:alpha val="50000"/>
            <a:hueOff val="27"/>
            <a:satOff val="-643"/>
            <a:lumOff val="4684"/>
            <a:alphaOff val="-3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Emplyoee motivation</a:t>
          </a:r>
        </a:p>
      </dsp:txBody>
      <dsp:txXfrm>
        <a:off x="1503567" y="605234"/>
        <a:ext cx="638685" cy="6386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8B999-48E3-4F9A-9B5B-2389BCB850B4}">
      <dsp:nvSpPr>
        <dsp:cNvPr id="0" name=""/>
        <dsp:cNvSpPr/>
      </dsp:nvSpPr>
      <dsp:spPr>
        <a:xfrm>
          <a:off x="2086903" y="1032449"/>
          <a:ext cx="1312287" cy="1135181"/>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b="1" kern="1200">
              <a:latin typeface="Times New Roman" panose="02020603050405020304" pitchFamily="18" charset="0"/>
              <a:cs typeface="Times New Roman" panose="02020603050405020304" pitchFamily="18" charset="0"/>
            </a:rPr>
            <a:t>WAYS FOR MOTIVTAING EMPLYOEES</a:t>
          </a:r>
        </a:p>
      </dsp:txBody>
      <dsp:txXfrm>
        <a:off x="2304367" y="1220564"/>
        <a:ext cx="877359" cy="758951"/>
      </dsp:txXfrm>
    </dsp:sp>
    <dsp:sp modelId="{0B4973A5-99BB-4406-A98E-A21D33EEFA85}">
      <dsp:nvSpPr>
        <dsp:cNvPr id="0" name=""/>
        <dsp:cNvSpPr/>
      </dsp:nvSpPr>
      <dsp:spPr>
        <a:xfrm>
          <a:off x="2908647" y="489341"/>
          <a:ext cx="495122" cy="426613"/>
        </a:xfrm>
        <a:prstGeom prst="hexagon">
          <a:avLst>
            <a:gd name="adj" fmla="val 28900"/>
            <a:gd name="vf" fmla="val 11547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CCCBEC-0D38-4648-8A82-2CAB6FA04D02}">
      <dsp:nvSpPr>
        <dsp:cNvPr id="0" name=""/>
        <dsp:cNvSpPr/>
      </dsp:nvSpPr>
      <dsp:spPr>
        <a:xfrm>
          <a:off x="2207784" y="0"/>
          <a:ext cx="1075410" cy="930356"/>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a:latin typeface="Times New Roman" panose="02020603050405020304" pitchFamily="18" charset="0"/>
              <a:cs typeface="Times New Roman" panose="02020603050405020304" pitchFamily="18" charset="0"/>
            </a:rPr>
            <a:t>COMPANY POLICIES</a:t>
          </a:r>
        </a:p>
      </dsp:txBody>
      <dsp:txXfrm>
        <a:off x="2386002" y="154180"/>
        <a:ext cx="718974" cy="621996"/>
      </dsp:txXfrm>
    </dsp:sp>
    <dsp:sp modelId="{E2612055-AAED-4137-B951-48FA1209AA2C}">
      <dsp:nvSpPr>
        <dsp:cNvPr id="0" name=""/>
        <dsp:cNvSpPr/>
      </dsp:nvSpPr>
      <dsp:spPr>
        <a:xfrm>
          <a:off x="3486493" y="1286880"/>
          <a:ext cx="495122" cy="426613"/>
        </a:xfrm>
        <a:prstGeom prst="hexagon">
          <a:avLst>
            <a:gd name="adj" fmla="val 28900"/>
            <a:gd name="vf" fmla="val 11547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04F960-42A6-41EE-8A56-2BB7AF6070B1}">
      <dsp:nvSpPr>
        <dsp:cNvPr id="0" name=""/>
        <dsp:cNvSpPr/>
      </dsp:nvSpPr>
      <dsp:spPr>
        <a:xfrm>
          <a:off x="3194060" y="572231"/>
          <a:ext cx="1075410" cy="930356"/>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a:latin typeface="Times New Roman" panose="02020603050405020304" pitchFamily="18" charset="0"/>
              <a:cs typeface="Times New Roman" panose="02020603050405020304" pitchFamily="18" charset="0"/>
            </a:rPr>
            <a:t>STATUS</a:t>
          </a:r>
        </a:p>
      </dsp:txBody>
      <dsp:txXfrm>
        <a:off x="3372278" y="726411"/>
        <a:ext cx="718974" cy="621996"/>
      </dsp:txXfrm>
    </dsp:sp>
    <dsp:sp modelId="{A201CCCC-E7A7-497F-8005-0E772AF1ACE1}">
      <dsp:nvSpPr>
        <dsp:cNvPr id="0" name=""/>
        <dsp:cNvSpPr/>
      </dsp:nvSpPr>
      <dsp:spPr>
        <a:xfrm>
          <a:off x="3085084" y="2187153"/>
          <a:ext cx="495122" cy="426613"/>
        </a:xfrm>
        <a:prstGeom prst="hexagon">
          <a:avLst>
            <a:gd name="adj" fmla="val 28900"/>
            <a:gd name="vf" fmla="val 11547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17544A-A91A-4562-8659-8BC2CED1E2CB}">
      <dsp:nvSpPr>
        <dsp:cNvPr id="0" name=""/>
        <dsp:cNvSpPr/>
      </dsp:nvSpPr>
      <dsp:spPr>
        <a:xfrm>
          <a:off x="3194060" y="1697172"/>
          <a:ext cx="1075410" cy="930356"/>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a:latin typeface="Times New Roman" panose="02020603050405020304" pitchFamily="18" charset="0"/>
              <a:cs typeface="Times New Roman" panose="02020603050405020304" pitchFamily="18" charset="0"/>
            </a:rPr>
            <a:t>RELATIONSHIPS</a:t>
          </a:r>
        </a:p>
      </dsp:txBody>
      <dsp:txXfrm>
        <a:off x="3372278" y="1851352"/>
        <a:ext cx="718974" cy="621996"/>
      </dsp:txXfrm>
    </dsp:sp>
    <dsp:sp modelId="{9986769A-4964-4039-BCC0-4204678BD24C}">
      <dsp:nvSpPr>
        <dsp:cNvPr id="0" name=""/>
        <dsp:cNvSpPr/>
      </dsp:nvSpPr>
      <dsp:spPr>
        <a:xfrm>
          <a:off x="2089345" y="2280605"/>
          <a:ext cx="495122" cy="426613"/>
        </a:xfrm>
        <a:prstGeom prst="hexagon">
          <a:avLst>
            <a:gd name="adj" fmla="val 28900"/>
            <a:gd name="vf" fmla="val 11547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E293A8-4B08-426E-A5B9-685E11E79544}">
      <dsp:nvSpPr>
        <dsp:cNvPr id="0" name=""/>
        <dsp:cNvSpPr/>
      </dsp:nvSpPr>
      <dsp:spPr>
        <a:xfrm>
          <a:off x="2207784" y="2270043"/>
          <a:ext cx="1075410" cy="930356"/>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a:latin typeface="Times New Roman" panose="02020603050405020304" pitchFamily="18" charset="0"/>
              <a:cs typeface="Times New Roman" panose="02020603050405020304" pitchFamily="18" charset="0"/>
            </a:rPr>
            <a:t>JOB SECURITY</a:t>
          </a:r>
        </a:p>
      </dsp:txBody>
      <dsp:txXfrm>
        <a:off x="2386002" y="2424223"/>
        <a:ext cx="718974" cy="621996"/>
      </dsp:txXfrm>
    </dsp:sp>
    <dsp:sp modelId="{A47D18DE-5867-4C4E-8560-B4C3AA3593F6}">
      <dsp:nvSpPr>
        <dsp:cNvPr id="0" name=""/>
        <dsp:cNvSpPr/>
      </dsp:nvSpPr>
      <dsp:spPr>
        <a:xfrm>
          <a:off x="1502036" y="1483385"/>
          <a:ext cx="495122" cy="426613"/>
        </a:xfrm>
        <a:prstGeom prst="hexagon">
          <a:avLst>
            <a:gd name="adj" fmla="val 28900"/>
            <a:gd name="vf" fmla="val 11547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829584-0F8E-45AB-B809-1362BEE92081}">
      <dsp:nvSpPr>
        <dsp:cNvPr id="0" name=""/>
        <dsp:cNvSpPr/>
      </dsp:nvSpPr>
      <dsp:spPr>
        <a:xfrm>
          <a:off x="1216929" y="1697812"/>
          <a:ext cx="1075410" cy="930356"/>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a:latin typeface="Times New Roman" panose="02020603050405020304" pitchFamily="18" charset="0"/>
              <a:cs typeface="Times New Roman" panose="02020603050405020304" pitchFamily="18" charset="0"/>
            </a:rPr>
            <a:t>PAY AND BENEFIT</a:t>
          </a:r>
        </a:p>
      </dsp:txBody>
      <dsp:txXfrm>
        <a:off x="1395147" y="1851992"/>
        <a:ext cx="718974" cy="621996"/>
      </dsp:txXfrm>
    </dsp:sp>
    <dsp:sp modelId="{8847ECC0-4738-4521-9B98-FB567F7C3C78}">
      <dsp:nvSpPr>
        <dsp:cNvPr id="0" name=""/>
        <dsp:cNvSpPr/>
      </dsp:nvSpPr>
      <dsp:spPr>
        <a:xfrm>
          <a:off x="1216929" y="570951"/>
          <a:ext cx="1075410" cy="930356"/>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a:latin typeface="Times New Roman" panose="02020603050405020304" pitchFamily="18" charset="0"/>
              <a:cs typeface="Times New Roman" panose="02020603050405020304" pitchFamily="18" charset="0"/>
            </a:rPr>
            <a:t>WORKING CONDITIONS</a:t>
          </a:r>
        </a:p>
      </dsp:txBody>
      <dsp:txXfrm>
        <a:off x="1395147" y="725131"/>
        <a:ext cx="718974" cy="6219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75A31-2FCC-4000-8C45-E4A8F2038B99}">
      <dsp:nvSpPr>
        <dsp:cNvPr id="0" name=""/>
        <dsp:cNvSpPr/>
      </dsp:nvSpPr>
      <dsp:spPr>
        <a:xfrm>
          <a:off x="123444" y="77724"/>
          <a:ext cx="3044952" cy="3044951"/>
        </a:xfrm>
        <a:prstGeom prst="ellipse">
          <a:avLst/>
        </a:prstGeom>
        <a:solidFill>
          <a:schemeClr val="accent3">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b="1" i="1" kern="1200">
              <a:latin typeface="Times New Roman" panose="02020603050405020304" pitchFamily="18" charset="0"/>
              <a:cs typeface="Times New Roman" panose="02020603050405020304" pitchFamily="18" charset="0"/>
            </a:rPr>
            <a:t>Intrinsic</a:t>
          </a:r>
        </a:p>
        <a:p>
          <a:pPr marL="0" lvl="0" indent="0" algn="ctr" defTabSz="977900">
            <a:lnSpc>
              <a:spcPct val="90000"/>
            </a:lnSpc>
            <a:spcBef>
              <a:spcPct val="0"/>
            </a:spcBef>
            <a:spcAft>
              <a:spcPct val="35000"/>
            </a:spcAft>
            <a:buNone/>
          </a:pPr>
          <a:r>
            <a:rPr lang="en-US" sz="2000" b="0" i="1" kern="1200">
              <a:latin typeface="Times New Roman" panose="02020603050405020304" pitchFamily="18" charset="0"/>
              <a:cs typeface="Times New Roman" panose="02020603050405020304" pitchFamily="18" charset="0"/>
            </a:rPr>
            <a:t>Passion</a:t>
          </a:r>
        </a:p>
        <a:p>
          <a:pPr marL="0" lvl="0" indent="0" algn="ctr" defTabSz="977900">
            <a:lnSpc>
              <a:spcPct val="90000"/>
            </a:lnSpc>
            <a:spcBef>
              <a:spcPct val="0"/>
            </a:spcBef>
            <a:spcAft>
              <a:spcPct val="35000"/>
            </a:spcAft>
            <a:buNone/>
          </a:pPr>
          <a:r>
            <a:rPr lang="en-US" sz="2000" b="0" i="1" kern="1200">
              <a:latin typeface="Times New Roman" panose="02020603050405020304" pitchFamily="18" charset="0"/>
              <a:cs typeface="Times New Roman" panose="02020603050405020304" pitchFamily="18" charset="0"/>
            </a:rPr>
            <a:t>Interest</a:t>
          </a:r>
        </a:p>
        <a:p>
          <a:pPr marL="0" lvl="0" indent="0" algn="ctr" defTabSz="977900">
            <a:lnSpc>
              <a:spcPct val="90000"/>
            </a:lnSpc>
            <a:spcBef>
              <a:spcPct val="0"/>
            </a:spcBef>
            <a:spcAft>
              <a:spcPct val="35000"/>
            </a:spcAft>
            <a:buNone/>
          </a:pPr>
          <a:r>
            <a:rPr lang="en-US" sz="2000" b="0" i="1" kern="1200">
              <a:latin typeface="Times New Roman" panose="02020603050405020304" pitchFamily="18" charset="0"/>
              <a:cs typeface="Times New Roman" panose="02020603050405020304" pitchFamily="18" charset="0"/>
            </a:rPr>
            <a:t>Curiosity</a:t>
          </a:r>
        </a:p>
        <a:p>
          <a:pPr marL="0" lvl="0" indent="0" algn="ctr" defTabSz="977900">
            <a:lnSpc>
              <a:spcPct val="90000"/>
            </a:lnSpc>
            <a:spcBef>
              <a:spcPct val="0"/>
            </a:spcBef>
            <a:spcAft>
              <a:spcPct val="35000"/>
            </a:spcAft>
            <a:buNone/>
          </a:pPr>
          <a:r>
            <a:rPr lang="en-US" sz="2000" b="0" i="1" kern="1200">
              <a:latin typeface="Times New Roman" panose="02020603050405020304" pitchFamily="18" charset="0"/>
              <a:cs typeface="Times New Roman" panose="02020603050405020304" pitchFamily="18" charset="0"/>
            </a:rPr>
            <a:t>Purpose</a:t>
          </a:r>
        </a:p>
        <a:p>
          <a:pPr marL="0" lvl="0" indent="0" algn="ctr" defTabSz="977900">
            <a:lnSpc>
              <a:spcPct val="90000"/>
            </a:lnSpc>
            <a:spcBef>
              <a:spcPct val="0"/>
            </a:spcBef>
            <a:spcAft>
              <a:spcPct val="35000"/>
            </a:spcAft>
            <a:buNone/>
          </a:pPr>
          <a:r>
            <a:rPr lang="en-US" sz="2000" b="0" i="1" kern="1200">
              <a:latin typeface="Times New Roman" panose="02020603050405020304" pitchFamily="18" charset="0"/>
              <a:cs typeface="Times New Roman" panose="02020603050405020304" pitchFamily="18" charset="0"/>
            </a:rPr>
            <a:t>Enjoyment</a:t>
          </a:r>
        </a:p>
      </dsp:txBody>
      <dsp:txXfrm>
        <a:off x="548640" y="436789"/>
        <a:ext cx="1755648" cy="2326821"/>
      </dsp:txXfrm>
    </dsp:sp>
    <dsp:sp modelId="{50487D5F-3247-43B2-A378-633F865E271E}">
      <dsp:nvSpPr>
        <dsp:cNvPr id="0" name=""/>
        <dsp:cNvSpPr/>
      </dsp:nvSpPr>
      <dsp:spPr>
        <a:xfrm>
          <a:off x="2318004" y="77724"/>
          <a:ext cx="3044952" cy="3044951"/>
        </a:xfrm>
        <a:prstGeom prst="ellipse">
          <a:avLst/>
        </a:prstGeom>
        <a:solidFill>
          <a:schemeClr val="accent3">
            <a:alpha val="50000"/>
            <a:hueOff val="999327"/>
            <a:satOff val="10945"/>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b="1" i="1" kern="1200">
              <a:latin typeface="Times New Roman" panose="02020603050405020304" pitchFamily="18" charset="0"/>
              <a:cs typeface="Times New Roman" panose="02020603050405020304" pitchFamily="18" charset="0"/>
            </a:rPr>
            <a:t>Extrinsic</a:t>
          </a:r>
        </a:p>
        <a:p>
          <a:pPr marL="0" lvl="0" indent="0" algn="ctr" defTabSz="977900">
            <a:lnSpc>
              <a:spcPct val="90000"/>
            </a:lnSpc>
            <a:spcBef>
              <a:spcPct val="0"/>
            </a:spcBef>
            <a:spcAft>
              <a:spcPct val="35000"/>
            </a:spcAft>
            <a:buNone/>
          </a:pPr>
          <a:r>
            <a:rPr lang="en-US" sz="2000" i="1" kern="1200">
              <a:latin typeface="Times New Roman" panose="02020603050405020304" pitchFamily="18" charset="0"/>
              <a:cs typeface="Times New Roman" panose="02020603050405020304" pitchFamily="18" charset="0"/>
            </a:rPr>
            <a:t>Money</a:t>
          </a:r>
        </a:p>
        <a:p>
          <a:pPr marL="0" lvl="0" indent="0" algn="ctr" defTabSz="977900">
            <a:lnSpc>
              <a:spcPct val="90000"/>
            </a:lnSpc>
            <a:spcBef>
              <a:spcPct val="0"/>
            </a:spcBef>
            <a:spcAft>
              <a:spcPct val="35000"/>
            </a:spcAft>
            <a:buNone/>
          </a:pPr>
          <a:r>
            <a:rPr lang="en-US" sz="2000" i="1" kern="1200">
              <a:latin typeface="Times New Roman" panose="02020603050405020304" pitchFamily="18" charset="0"/>
              <a:cs typeface="Times New Roman" panose="02020603050405020304" pitchFamily="18" charset="0"/>
            </a:rPr>
            <a:t>Praise</a:t>
          </a:r>
        </a:p>
        <a:p>
          <a:pPr marL="0" lvl="0" indent="0" algn="ctr" defTabSz="977900">
            <a:lnSpc>
              <a:spcPct val="90000"/>
            </a:lnSpc>
            <a:spcBef>
              <a:spcPct val="0"/>
            </a:spcBef>
            <a:spcAft>
              <a:spcPct val="35000"/>
            </a:spcAft>
            <a:buNone/>
          </a:pPr>
          <a:r>
            <a:rPr lang="en-US" sz="2000" i="1" kern="1200">
              <a:latin typeface="Times New Roman" panose="02020603050405020304" pitchFamily="18" charset="0"/>
              <a:cs typeface="Times New Roman" panose="02020603050405020304" pitchFamily="18" charset="0"/>
            </a:rPr>
            <a:t>Awards</a:t>
          </a:r>
        </a:p>
        <a:p>
          <a:pPr marL="0" lvl="0" indent="0" algn="ctr" defTabSz="977900">
            <a:lnSpc>
              <a:spcPct val="90000"/>
            </a:lnSpc>
            <a:spcBef>
              <a:spcPct val="0"/>
            </a:spcBef>
            <a:spcAft>
              <a:spcPct val="35000"/>
            </a:spcAft>
            <a:buNone/>
          </a:pPr>
          <a:r>
            <a:rPr lang="en-US" sz="2000" i="1" kern="1200">
              <a:latin typeface="Times New Roman" panose="02020603050405020304" pitchFamily="18" charset="0"/>
              <a:cs typeface="Times New Roman" panose="02020603050405020304" pitchFamily="18" charset="0"/>
            </a:rPr>
            <a:t>Grades</a:t>
          </a:r>
        </a:p>
        <a:p>
          <a:pPr marL="0" lvl="0" indent="0" algn="ctr" defTabSz="977900">
            <a:lnSpc>
              <a:spcPct val="90000"/>
            </a:lnSpc>
            <a:spcBef>
              <a:spcPct val="0"/>
            </a:spcBef>
            <a:spcAft>
              <a:spcPct val="35000"/>
            </a:spcAft>
            <a:buNone/>
          </a:pPr>
          <a:r>
            <a:rPr lang="en-US" sz="2000" i="1" kern="1200">
              <a:latin typeface="Times New Roman" panose="02020603050405020304" pitchFamily="18" charset="0"/>
              <a:cs typeface="Times New Roman" panose="02020603050405020304" pitchFamily="18" charset="0"/>
            </a:rPr>
            <a:t>Rewards</a:t>
          </a:r>
        </a:p>
      </dsp:txBody>
      <dsp:txXfrm>
        <a:off x="3182112" y="436789"/>
        <a:ext cx="1755648" cy="23268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5AAC13-FB33-447A-B5F5-6D4FCFA458F2}">
      <dsp:nvSpPr>
        <dsp:cNvPr id="0" name=""/>
        <dsp:cNvSpPr/>
      </dsp:nvSpPr>
      <dsp:spPr>
        <a:xfrm>
          <a:off x="2494061" y="1600200"/>
          <a:ext cx="498276" cy="1071294"/>
        </a:xfrm>
        <a:custGeom>
          <a:avLst/>
          <a:gdLst/>
          <a:ahLst/>
          <a:cxnLst/>
          <a:rect l="0" t="0" r="0" b="0"/>
          <a:pathLst>
            <a:path>
              <a:moveTo>
                <a:pt x="0" y="0"/>
              </a:moveTo>
              <a:lnTo>
                <a:pt x="249138" y="0"/>
              </a:lnTo>
              <a:lnTo>
                <a:pt x="249138" y="1071294"/>
              </a:lnTo>
              <a:lnTo>
                <a:pt x="498276" y="1071294"/>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371952-BB24-46F2-BD3F-4A12E9F09BAB}">
      <dsp:nvSpPr>
        <dsp:cNvPr id="0" name=""/>
        <dsp:cNvSpPr/>
      </dsp:nvSpPr>
      <dsp:spPr>
        <a:xfrm>
          <a:off x="2494061" y="1554480"/>
          <a:ext cx="498276" cy="91440"/>
        </a:xfrm>
        <a:custGeom>
          <a:avLst/>
          <a:gdLst/>
          <a:ahLst/>
          <a:cxnLst/>
          <a:rect l="0" t="0" r="0" b="0"/>
          <a:pathLst>
            <a:path>
              <a:moveTo>
                <a:pt x="0" y="45720"/>
              </a:moveTo>
              <a:lnTo>
                <a:pt x="498276" y="45720"/>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5B73E26-6C7F-41CD-9F39-7A51E366D277}">
      <dsp:nvSpPr>
        <dsp:cNvPr id="0" name=""/>
        <dsp:cNvSpPr/>
      </dsp:nvSpPr>
      <dsp:spPr>
        <a:xfrm>
          <a:off x="2494061" y="528905"/>
          <a:ext cx="498276" cy="1071294"/>
        </a:xfrm>
        <a:custGeom>
          <a:avLst/>
          <a:gdLst/>
          <a:ahLst/>
          <a:cxnLst/>
          <a:rect l="0" t="0" r="0" b="0"/>
          <a:pathLst>
            <a:path>
              <a:moveTo>
                <a:pt x="0" y="1071294"/>
              </a:moveTo>
              <a:lnTo>
                <a:pt x="249138" y="1071294"/>
              </a:lnTo>
              <a:lnTo>
                <a:pt x="249138" y="0"/>
              </a:lnTo>
              <a:lnTo>
                <a:pt x="498276" y="0"/>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AAE0641-0EA8-41F0-AF61-B70CA8145730}">
      <dsp:nvSpPr>
        <dsp:cNvPr id="0" name=""/>
        <dsp:cNvSpPr/>
      </dsp:nvSpPr>
      <dsp:spPr>
        <a:xfrm>
          <a:off x="2678" y="1220264"/>
          <a:ext cx="2491382" cy="75987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IMPACT OF INTRINSIC MOTIVATION</a:t>
          </a:r>
        </a:p>
      </dsp:txBody>
      <dsp:txXfrm>
        <a:off x="2678" y="1220264"/>
        <a:ext cx="2491382" cy="759871"/>
      </dsp:txXfrm>
    </dsp:sp>
    <dsp:sp modelId="{9C9455A4-116D-499E-B768-37D3442CD0CF}">
      <dsp:nvSpPr>
        <dsp:cNvPr id="0" name=""/>
        <dsp:cNvSpPr/>
      </dsp:nvSpPr>
      <dsp:spPr>
        <a:xfrm>
          <a:off x="2992338" y="148969"/>
          <a:ext cx="2491382" cy="75987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EMPLOYEE COMMITMENT</a:t>
          </a:r>
        </a:p>
      </dsp:txBody>
      <dsp:txXfrm>
        <a:off x="2992338" y="148969"/>
        <a:ext cx="2491382" cy="759871"/>
      </dsp:txXfrm>
    </dsp:sp>
    <dsp:sp modelId="{8D8CAD18-B69E-4C05-93A3-E705676259EB}">
      <dsp:nvSpPr>
        <dsp:cNvPr id="0" name=""/>
        <dsp:cNvSpPr/>
      </dsp:nvSpPr>
      <dsp:spPr>
        <a:xfrm>
          <a:off x="2992338" y="1220264"/>
          <a:ext cx="2491382" cy="75987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EMPLYOEE PERFORMANCE</a:t>
          </a:r>
        </a:p>
      </dsp:txBody>
      <dsp:txXfrm>
        <a:off x="2992338" y="1220264"/>
        <a:ext cx="2491382" cy="759871"/>
      </dsp:txXfrm>
    </dsp:sp>
    <dsp:sp modelId="{BB9A9E2C-118D-44CB-A21B-4121DA2E87C1}">
      <dsp:nvSpPr>
        <dsp:cNvPr id="0" name=""/>
        <dsp:cNvSpPr/>
      </dsp:nvSpPr>
      <dsp:spPr>
        <a:xfrm>
          <a:off x="2992338" y="2291558"/>
          <a:ext cx="2491382" cy="75987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EMPLYOEE SATISFACTION</a:t>
          </a:r>
        </a:p>
      </dsp:txBody>
      <dsp:txXfrm>
        <a:off x="2992338" y="2291558"/>
        <a:ext cx="2491382" cy="7598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0BD5B-A9EC-4038-A527-2A1807D26DFE}">
      <dsp:nvSpPr>
        <dsp:cNvPr id="0" name=""/>
        <dsp:cNvSpPr/>
      </dsp:nvSpPr>
      <dsp:spPr>
        <a:xfrm>
          <a:off x="981247" y="460395"/>
          <a:ext cx="3755136" cy="3755136"/>
        </a:xfrm>
        <a:prstGeom prst="pie">
          <a:avLst>
            <a:gd name="adj1" fmla="val 16200000"/>
            <a:gd name="adj2" fmla="val 1980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Need</a:t>
          </a:r>
        </a:p>
      </dsp:txBody>
      <dsp:txXfrm>
        <a:off x="2899049" y="862731"/>
        <a:ext cx="1095248" cy="804672"/>
      </dsp:txXfrm>
    </dsp:sp>
    <dsp:sp modelId="{AA7971BC-9CE8-4ACB-9455-37B29DAECD56}">
      <dsp:nvSpPr>
        <dsp:cNvPr id="0" name=""/>
        <dsp:cNvSpPr/>
      </dsp:nvSpPr>
      <dsp:spPr>
        <a:xfrm>
          <a:off x="975907" y="454416"/>
          <a:ext cx="3755136" cy="3755136"/>
        </a:xfrm>
        <a:prstGeom prst="pie">
          <a:avLst>
            <a:gd name="adj1" fmla="val 19800000"/>
            <a:gd name="adj2" fmla="val 1800000"/>
          </a:avLst>
        </a:prstGeom>
        <a:solidFill>
          <a:schemeClr val="accent3">
            <a:hueOff val="199865"/>
            <a:satOff val="2189"/>
            <a:lumOff val="-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Drive</a:t>
          </a:r>
        </a:p>
      </dsp:txBody>
      <dsp:txXfrm>
        <a:off x="3546388" y="1952000"/>
        <a:ext cx="1135481" cy="759968"/>
      </dsp:txXfrm>
    </dsp:sp>
    <dsp:sp modelId="{A9C11902-FCE7-451F-BB68-5CD83F8C34EB}">
      <dsp:nvSpPr>
        <dsp:cNvPr id="0" name=""/>
        <dsp:cNvSpPr/>
      </dsp:nvSpPr>
      <dsp:spPr>
        <a:xfrm>
          <a:off x="975907" y="454416"/>
          <a:ext cx="3755136" cy="3755136"/>
        </a:xfrm>
        <a:prstGeom prst="pie">
          <a:avLst>
            <a:gd name="adj1" fmla="val 1800000"/>
            <a:gd name="adj2" fmla="val 5400000"/>
          </a:avLst>
        </a:prstGeom>
        <a:solidFill>
          <a:schemeClr val="accent3">
            <a:hueOff val="399731"/>
            <a:satOff val="4378"/>
            <a:lumOff val="-9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Arousal</a:t>
          </a:r>
        </a:p>
      </dsp:txBody>
      <dsp:txXfrm>
        <a:off x="2893709" y="3002544"/>
        <a:ext cx="1095248" cy="804672"/>
      </dsp:txXfrm>
    </dsp:sp>
    <dsp:sp modelId="{9B0619E2-3E9D-4432-B53C-244CB839C724}">
      <dsp:nvSpPr>
        <dsp:cNvPr id="0" name=""/>
        <dsp:cNvSpPr/>
      </dsp:nvSpPr>
      <dsp:spPr>
        <a:xfrm>
          <a:off x="975907" y="454416"/>
          <a:ext cx="3755136" cy="3755136"/>
        </a:xfrm>
        <a:prstGeom prst="pie">
          <a:avLst>
            <a:gd name="adj1" fmla="val 5400000"/>
            <a:gd name="adj2" fmla="val 9000000"/>
          </a:avLst>
        </a:prstGeom>
        <a:solidFill>
          <a:schemeClr val="accent3">
            <a:hueOff val="599596"/>
            <a:satOff val="6567"/>
            <a:lumOff val="-141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Goal-driven behaviour</a:t>
          </a:r>
        </a:p>
      </dsp:txBody>
      <dsp:txXfrm>
        <a:off x="1717994" y="3002544"/>
        <a:ext cx="1095248" cy="804672"/>
      </dsp:txXfrm>
    </dsp:sp>
    <dsp:sp modelId="{24706FBC-299A-4230-81E3-0C207775333B}">
      <dsp:nvSpPr>
        <dsp:cNvPr id="0" name=""/>
        <dsp:cNvSpPr/>
      </dsp:nvSpPr>
      <dsp:spPr>
        <a:xfrm>
          <a:off x="975907" y="454416"/>
          <a:ext cx="3755136" cy="3755136"/>
        </a:xfrm>
        <a:prstGeom prst="pie">
          <a:avLst>
            <a:gd name="adj1" fmla="val 9000000"/>
            <a:gd name="adj2" fmla="val 12600000"/>
          </a:avLst>
        </a:prstGeom>
        <a:solidFill>
          <a:schemeClr val="accent3">
            <a:hueOff val="799462"/>
            <a:satOff val="8756"/>
            <a:lumOff val="-1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Achievement</a:t>
          </a:r>
        </a:p>
      </dsp:txBody>
      <dsp:txXfrm>
        <a:off x="1034023" y="1952000"/>
        <a:ext cx="1135481" cy="759968"/>
      </dsp:txXfrm>
    </dsp:sp>
    <dsp:sp modelId="{68F03E22-C9BA-4882-9021-23D7CA1A0FFD}">
      <dsp:nvSpPr>
        <dsp:cNvPr id="0" name=""/>
        <dsp:cNvSpPr/>
      </dsp:nvSpPr>
      <dsp:spPr>
        <a:xfrm>
          <a:off x="975907" y="454416"/>
          <a:ext cx="3755136" cy="3755136"/>
        </a:xfrm>
        <a:prstGeom prst="pie">
          <a:avLst>
            <a:gd name="adj1" fmla="val 12600000"/>
            <a:gd name="adj2" fmla="val 16200000"/>
          </a:avLst>
        </a:prstGeom>
        <a:solidFill>
          <a:schemeClr val="accent3">
            <a:hueOff val="999327"/>
            <a:satOff val="10945"/>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Reduction of Arousal</a:t>
          </a:r>
        </a:p>
      </dsp:txBody>
      <dsp:txXfrm>
        <a:off x="1717994" y="856752"/>
        <a:ext cx="1095248" cy="8046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250AF-32AE-49D7-BF0B-9875B871F1AE}">
      <dsp:nvSpPr>
        <dsp:cNvPr id="0" name=""/>
        <dsp:cNvSpPr/>
      </dsp:nvSpPr>
      <dsp:spPr>
        <a:xfrm>
          <a:off x="2335278" y="939143"/>
          <a:ext cx="2339621" cy="2339621"/>
        </a:xfrm>
        <a:prstGeom prst="ellipse">
          <a:avLst/>
        </a:prstGeom>
        <a:solidFill>
          <a:schemeClr val="dk2">
            <a:alpha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a:latin typeface="Times New Roman" panose="02020603050405020304" pitchFamily="18" charset="0"/>
              <a:cs typeface="Times New Roman" panose="02020603050405020304" pitchFamily="18" charset="0"/>
            </a:rPr>
            <a:t>CHARACTERISTICS OF INTRINSIC MOTIVATION</a:t>
          </a:r>
        </a:p>
      </dsp:txBody>
      <dsp:txXfrm>
        <a:off x="2677908" y="1281773"/>
        <a:ext cx="1654361" cy="1654361"/>
      </dsp:txXfrm>
    </dsp:sp>
    <dsp:sp modelId="{2F332704-BEE9-46EE-9E6B-99887C868D4C}">
      <dsp:nvSpPr>
        <dsp:cNvPr id="0" name=""/>
        <dsp:cNvSpPr/>
      </dsp:nvSpPr>
      <dsp:spPr>
        <a:xfrm>
          <a:off x="2920184" y="417"/>
          <a:ext cx="1169810" cy="1169810"/>
        </a:xfrm>
        <a:prstGeom prst="ellipse">
          <a:avLst/>
        </a:prstGeom>
        <a:solidFill>
          <a:schemeClr val="dk2">
            <a:alpha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latin typeface="Times New Roman" panose="02020603050405020304" pitchFamily="18" charset="0"/>
              <a:cs typeface="Times New Roman" panose="02020603050405020304" pitchFamily="18" charset="0"/>
            </a:rPr>
            <a:t>Free to experiment with new ideas</a:t>
          </a:r>
        </a:p>
      </dsp:txBody>
      <dsp:txXfrm>
        <a:off x="3091499" y="171732"/>
        <a:ext cx="827180" cy="827180"/>
      </dsp:txXfrm>
    </dsp:sp>
    <dsp:sp modelId="{00741C2B-72BD-4EDB-BFB0-6BAE76384AF5}">
      <dsp:nvSpPr>
        <dsp:cNvPr id="0" name=""/>
        <dsp:cNvSpPr/>
      </dsp:nvSpPr>
      <dsp:spPr>
        <a:xfrm>
          <a:off x="4239687" y="762233"/>
          <a:ext cx="1169810" cy="1169810"/>
        </a:xfrm>
        <a:prstGeom prst="ellipse">
          <a:avLst/>
        </a:prstGeom>
        <a:solidFill>
          <a:schemeClr val="dk2">
            <a:alpha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latin typeface="Times New Roman" panose="02020603050405020304" pitchFamily="18" charset="0"/>
              <a:cs typeface="Times New Roman" panose="02020603050405020304" pitchFamily="18" charset="0"/>
            </a:rPr>
            <a:t>Get work done</a:t>
          </a:r>
        </a:p>
      </dsp:txBody>
      <dsp:txXfrm>
        <a:off x="4411002" y="933548"/>
        <a:ext cx="827180" cy="827180"/>
      </dsp:txXfrm>
    </dsp:sp>
    <dsp:sp modelId="{251D0789-3F99-4137-87C9-1A4C0FCB0097}">
      <dsp:nvSpPr>
        <dsp:cNvPr id="0" name=""/>
        <dsp:cNvSpPr/>
      </dsp:nvSpPr>
      <dsp:spPr>
        <a:xfrm>
          <a:off x="4239687" y="2285864"/>
          <a:ext cx="1169810" cy="1169810"/>
        </a:xfrm>
        <a:prstGeom prst="ellipse">
          <a:avLst/>
        </a:prstGeom>
        <a:solidFill>
          <a:schemeClr val="dk2">
            <a:alpha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latin typeface="Times New Roman" panose="02020603050405020304" pitchFamily="18" charset="0"/>
              <a:cs typeface="Times New Roman" panose="02020603050405020304" pitchFamily="18" charset="0"/>
            </a:rPr>
            <a:t>Desire to imporve </a:t>
          </a:r>
        </a:p>
      </dsp:txBody>
      <dsp:txXfrm>
        <a:off x="4411002" y="2457179"/>
        <a:ext cx="827180" cy="827180"/>
      </dsp:txXfrm>
    </dsp:sp>
    <dsp:sp modelId="{52067D4F-9B0B-4E62-880F-32EEF519F8D8}">
      <dsp:nvSpPr>
        <dsp:cNvPr id="0" name=""/>
        <dsp:cNvSpPr/>
      </dsp:nvSpPr>
      <dsp:spPr>
        <a:xfrm>
          <a:off x="2920184" y="3047680"/>
          <a:ext cx="1169810" cy="1169810"/>
        </a:xfrm>
        <a:prstGeom prst="ellipse">
          <a:avLst/>
        </a:prstGeom>
        <a:solidFill>
          <a:schemeClr val="dk2">
            <a:alpha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latin typeface="Times New Roman" panose="02020603050405020304" pitchFamily="18" charset="0"/>
              <a:cs typeface="Times New Roman" panose="02020603050405020304" pitchFamily="18" charset="0"/>
            </a:rPr>
            <a:t>Activity is the reward</a:t>
          </a:r>
        </a:p>
      </dsp:txBody>
      <dsp:txXfrm>
        <a:off x="3091499" y="3218995"/>
        <a:ext cx="827180" cy="827180"/>
      </dsp:txXfrm>
    </dsp:sp>
    <dsp:sp modelId="{07C3051D-4976-4E35-B95A-BAA6EB059478}">
      <dsp:nvSpPr>
        <dsp:cNvPr id="0" name=""/>
        <dsp:cNvSpPr/>
      </dsp:nvSpPr>
      <dsp:spPr>
        <a:xfrm>
          <a:off x="1600680" y="2285864"/>
          <a:ext cx="1169810" cy="1169810"/>
        </a:xfrm>
        <a:prstGeom prst="ellipse">
          <a:avLst/>
        </a:prstGeom>
        <a:solidFill>
          <a:schemeClr val="dk2">
            <a:alpha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latin typeface="Times New Roman" panose="02020603050405020304" pitchFamily="18" charset="0"/>
              <a:cs typeface="Times New Roman" panose="02020603050405020304" pitchFamily="18" charset="0"/>
            </a:rPr>
            <a:t>Self-directed</a:t>
          </a:r>
        </a:p>
      </dsp:txBody>
      <dsp:txXfrm>
        <a:off x="1771995" y="2457179"/>
        <a:ext cx="827180" cy="827180"/>
      </dsp:txXfrm>
    </dsp:sp>
    <dsp:sp modelId="{B4E557E3-E10B-44AC-9FE7-575C9898928A}">
      <dsp:nvSpPr>
        <dsp:cNvPr id="0" name=""/>
        <dsp:cNvSpPr/>
      </dsp:nvSpPr>
      <dsp:spPr>
        <a:xfrm>
          <a:off x="1600680" y="762233"/>
          <a:ext cx="1169810" cy="1169810"/>
        </a:xfrm>
        <a:prstGeom prst="ellipse">
          <a:avLst/>
        </a:prstGeom>
        <a:solidFill>
          <a:schemeClr val="dk2">
            <a:alpha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latin typeface="Times New Roman" panose="02020603050405020304" pitchFamily="18" charset="0"/>
              <a:cs typeface="Times New Roman" panose="02020603050405020304" pitchFamily="18" charset="0"/>
            </a:rPr>
            <a:t>Purposeful</a:t>
          </a:r>
        </a:p>
      </dsp:txBody>
      <dsp:txXfrm>
        <a:off x="1771995" y="933548"/>
        <a:ext cx="827180" cy="8271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A9787-97E6-475E-988E-FD79E70418BC}">
      <dsp:nvSpPr>
        <dsp:cNvPr id="0" name=""/>
        <dsp:cNvSpPr/>
      </dsp:nvSpPr>
      <dsp:spPr>
        <a:xfrm>
          <a:off x="511755" y="0"/>
          <a:ext cx="3880773" cy="3880773"/>
        </a:xfrm>
        <a:prstGeom prst="triangle">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504561-EAA8-43D6-B811-5F85F3C3EBA7}">
      <dsp:nvSpPr>
        <dsp:cNvPr id="0" name=""/>
        <dsp:cNvSpPr/>
      </dsp:nvSpPr>
      <dsp:spPr>
        <a:xfrm>
          <a:off x="2452142" y="388456"/>
          <a:ext cx="2522502" cy="551797"/>
        </a:xfrm>
        <a:prstGeom prst="round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Self-actualization</a:t>
          </a:r>
        </a:p>
      </dsp:txBody>
      <dsp:txXfrm>
        <a:off x="2479079" y="415393"/>
        <a:ext cx="2468628" cy="497923"/>
      </dsp:txXfrm>
    </dsp:sp>
    <dsp:sp modelId="{DF57FA88-B074-4160-B6F2-A35B1891A766}">
      <dsp:nvSpPr>
        <dsp:cNvPr id="0" name=""/>
        <dsp:cNvSpPr/>
      </dsp:nvSpPr>
      <dsp:spPr>
        <a:xfrm>
          <a:off x="2452142" y="1009228"/>
          <a:ext cx="2522502" cy="551797"/>
        </a:xfrm>
        <a:prstGeom prst="round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Esteem</a:t>
          </a:r>
        </a:p>
      </dsp:txBody>
      <dsp:txXfrm>
        <a:off x="2479079" y="1036165"/>
        <a:ext cx="2468628" cy="497923"/>
      </dsp:txXfrm>
    </dsp:sp>
    <dsp:sp modelId="{0311EF69-2140-4676-969D-71A91FEEF478}">
      <dsp:nvSpPr>
        <dsp:cNvPr id="0" name=""/>
        <dsp:cNvSpPr/>
      </dsp:nvSpPr>
      <dsp:spPr>
        <a:xfrm>
          <a:off x="2452142" y="1630000"/>
          <a:ext cx="2522502" cy="551797"/>
        </a:xfrm>
        <a:prstGeom prst="round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Love &amp; Belonging</a:t>
          </a:r>
        </a:p>
      </dsp:txBody>
      <dsp:txXfrm>
        <a:off x="2479079" y="1656937"/>
        <a:ext cx="2468628" cy="497923"/>
      </dsp:txXfrm>
    </dsp:sp>
    <dsp:sp modelId="{D3907707-C662-46E2-9905-5A0014F45F2E}">
      <dsp:nvSpPr>
        <dsp:cNvPr id="0" name=""/>
        <dsp:cNvSpPr/>
      </dsp:nvSpPr>
      <dsp:spPr>
        <a:xfrm>
          <a:off x="2452142" y="2250772"/>
          <a:ext cx="2522502" cy="551797"/>
        </a:xfrm>
        <a:prstGeom prst="round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Safety needs</a:t>
          </a:r>
        </a:p>
      </dsp:txBody>
      <dsp:txXfrm>
        <a:off x="2479079" y="2277709"/>
        <a:ext cx="2468628" cy="497923"/>
      </dsp:txXfrm>
    </dsp:sp>
    <dsp:sp modelId="{72FADFCA-4864-44F1-B60C-36BC76E549C2}">
      <dsp:nvSpPr>
        <dsp:cNvPr id="0" name=""/>
        <dsp:cNvSpPr/>
      </dsp:nvSpPr>
      <dsp:spPr>
        <a:xfrm>
          <a:off x="2452142" y="2871544"/>
          <a:ext cx="2522502" cy="551797"/>
        </a:xfrm>
        <a:prstGeom prst="round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Physiological needs</a:t>
          </a:r>
        </a:p>
      </dsp:txBody>
      <dsp:txXfrm>
        <a:off x="2479079" y="2898481"/>
        <a:ext cx="2468628" cy="4979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A885C-7319-4D18-A626-74436CC7F74C}">
      <dsp:nvSpPr>
        <dsp:cNvPr id="0" name=""/>
        <dsp:cNvSpPr/>
      </dsp:nvSpPr>
      <dsp:spPr>
        <a:xfrm>
          <a:off x="3017" y="0"/>
          <a:ext cx="1810512" cy="1536192"/>
        </a:xfrm>
        <a:prstGeom prst="upArrow">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224691-2D05-4E53-9A7F-7995A027C43F}">
      <dsp:nvSpPr>
        <dsp:cNvPr id="0" name=""/>
        <dsp:cNvSpPr/>
      </dsp:nvSpPr>
      <dsp:spPr>
        <a:xfrm>
          <a:off x="1867844" y="0"/>
          <a:ext cx="3072384" cy="153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0" rIns="177800" bIns="177800" numCol="1" spcCol="1270" anchor="ctr" anchorCtr="0">
          <a:noAutofit/>
        </a:bodyPr>
        <a:lstStyle/>
        <a:p>
          <a:pPr marL="0" lvl="0" indent="0" algn="ctr" defTabSz="1111250">
            <a:lnSpc>
              <a:spcPct val="90000"/>
            </a:lnSpc>
            <a:spcBef>
              <a:spcPct val="0"/>
            </a:spcBef>
            <a:spcAft>
              <a:spcPct val="35000"/>
            </a:spcAft>
            <a:buNone/>
          </a:pPr>
          <a:r>
            <a:rPr lang="en-US" sz="2500" b="1" i="1" kern="1200">
              <a:latin typeface="Times New Roman" panose="02020603050405020304" pitchFamily="18" charset="0"/>
              <a:cs typeface="Times New Roman" panose="02020603050405020304" pitchFamily="18" charset="0"/>
            </a:rPr>
            <a:t>Motivating factors</a:t>
          </a:r>
        </a:p>
        <a:p>
          <a:pPr marL="0" lvl="0" indent="0" algn="ctr" defTabSz="111125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Increase emplyoee job satisfaction</a:t>
          </a:r>
        </a:p>
      </dsp:txBody>
      <dsp:txXfrm>
        <a:off x="1867844" y="0"/>
        <a:ext cx="3072384" cy="1536192"/>
      </dsp:txXfrm>
    </dsp:sp>
    <dsp:sp modelId="{11AAAA99-B391-4FA5-946A-52C2AD1F1DA0}">
      <dsp:nvSpPr>
        <dsp:cNvPr id="0" name=""/>
        <dsp:cNvSpPr/>
      </dsp:nvSpPr>
      <dsp:spPr>
        <a:xfrm>
          <a:off x="546171" y="1664208"/>
          <a:ext cx="1810512" cy="1536192"/>
        </a:xfrm>
        <a:prstGeom prst="downArrow">
          <a:avLst/>
        </a:prstGeom>
        <a:solidFill>
          <a:schemeClr val="accent3">
            <a:hueOff val="999327"/>
            <a:satOff val="10945"/>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475ACF-3A24-473F-B749-459AA89942EE}">
      <dsp:nvSpPr>
        <dsp:cNvPr id="0" name=""/>
        <dsp:cNvSpPr/>
      </dsp:nvSpPr>
      <dsp:spPr>
        <a:xfrm>
          <a:off x="2410998" y="1664208"/>
          <a:ext cx="3072384" cy="153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0" rIns="177800" bIns="177800" numCol="1" spcCol="1270" anchor="ctr" anchorCtr="0">
          <a:noAutofit/>
        </a:bodyPr>
        <a:lstStyle/>
        <a:p>
          <a:pPr marL="0" lvl="0" indent="0" algn="ctr" defTabSz="1111250">
            <a:lnSpc>
              <a:spcPct val="90000"/>
            </a:lnSpc>
            <a:spcBef>
              <a:spcPct val="0"/>
            </a:spcBef>
            <a:spcAft>
              <a:spcPct val="35000"/>
            </a:spcAft>
            <a:buNone/>
          </a:pPr>
          <a:r>
            <a:rPr lang="en-US" sz="2500" b="1" i="1" kern="1200">
              <a:latin typeface="Times New Roman" panose="02020603050405020304" pitchFamily="18" charset="0"/>
              <a:cs typeface="Times New Roman" panose="02020603050405020304" pitchFamily="18" charset="0"/>
            </a:rPr>
            <a:t>Poor hygiene factors</a:t>
          </a:r>
        </a:p>
        <a:p>
          <a:pPr marL="0" lvl="0" indent="0" algn="ctr" defTabSz="111125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Decrease emplyoee job satisfaction</a:t>
          </a:r>
        </a:p>
      </dsp:txBody>
      <dsp:txXfrm>
        <a:off x="2410998" y="1664208"/>
        <a:ext cx="3072384" cy="15361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D0792C-1531-4894-927A-9647500C6548}">
      <dsp:nvSpPr>
        <dsp:cNvPr id="0" name=""/>
        <dsp:cNvSpPr/>
      </dsp:nvSpPr>
      <dsp:spPr>
        <a:xfrm>
          <a:off x="2126555" y="1912561"/>
          <a:ext cx="1233288" cy="1233288"/>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US" sz="1700" b="1" kern="1200">
              <a:latin typeface="Times New Roman" panose="02020603050405020304" pitchFamily="18" charset="0"/>
              <a:cs typeface="Times New Roman" panose="02020603050405020304" pitchFamily="18" charset="0"/>
            </a:rPr>
            <a:t>Motivation</a:t>
          </a:r>
        </a:p>
      </dsp:txBody>
      <dsp:txXfrm>
        <a:off x="2186759" y="1972765"/>
        <a:ext cx="1112880" cy="1112880"/>
      </dsp:txXfrm>
    </dsp:sp>
    <dsp:sp modelId="{8142A294-CAC4-4DB6-8FAE-A6F5494E5AA3}">
      <dsp:nvSpPr>
        <dsp:cNvPr id="0" name=""/>
        <dsp:cNvSpPr/>
      </dsp:nvSpPr>
      <dsp:spPr>
        <a:xfrm rot="16200000">
          <a:off x="2310649" y="1480010"/>
          <a:ext cx="865100" cy="0"/>
        </a:xfrm>
        <a:custGeom>
          <a:avLst/>
          <a:gdLst/>
          <a:ahLst/>
          <a:cxnLst/>
          <a:rect l="0" t="0" r="0" b="0"/>
          <a:pathLst>
            <a:path>
              <a:moveTo>
                <a:pt x="0" y="0"/>
              </a:moveTo>
              <a:lnTo>
                <a:pt x="865100" y="0"/>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DB4581-CC7B-4E65-9B20-EE0499F69AEC}">
      <dsp:nvSpPr>
        <dsp:cNvPr id="0" name=""/>
        <dsp:cNvSpPr/>
      </dsp:nvSpPr>
      <dsp:spPr>
        <a:xfrm>
          <a:off x="2330048" y="221156"/>
          <a:ext cx="826303" cy="826303"/>
        </a:xfrm>
        <a:prstGeom prst="roundRect">
          <a:avLst/>
        </a:prstGeom>
        <a:solidFill>
          <a:schemeClr val="accent5">
            <a:hueOff val="4737107"/>
            <a:satOff val="-9514"/>
            <a:lumOff val="555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Autonomy</a:t>
          </a:r>
        </a:p>
      </dsp:txBody>
      <dsp:txXfrm>
        <a:off x="2370385" y="261493"/>
        <a:ext cx="745629" cy="745629"/>
      </dsp:txXfrm>
    </dsp:sp>
    <dsp:sp modelId="{20329DA3-C8CE-489B-8620-35250D06F952}">
      <dsp:nvSpPr>
        <dsp:cNvPr id="0" name=""/>
        <dsp:cNvSpPr/>
      </dsp:nvSpPr>
      <dsp:spPr>
        <a:xfrm rot="1800000">
          <a:off x="3312565" y="3061673"/>
          <a:ext cx="705790" cy="0"/>
        </a:xfrm>
        <a:custGeom>
          <a:avLst/>
          <a:gdLst/>
          <a:ahLst/>
          <a:cxnLst/>
          <a:rect l="0" t="0" r="0" b="0"/>
          <a:pathLst>
            <a:path>
              <a:moveTo>
                <a:pt x="0" y="0"/>
              </a:moveTo>
              <a:lnTo>
                <a:pt x="705790" y="0"/>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68BF508-BEF6-4D9C-B877-BDE314D05CA0}">
      <dsp:nvSpPr>
        <dsp:cNvPr id="0" name=""/>
        <dsp:cNvSpPr/>
      </dsp:nvSpPr>
      <dsp:spPr>
        <a:xfrm>
          <a:off x="3971077" y="3063502"/>
          <a:ext cx="826303" cy="826303"/>
        </a:xfrm>
        <a:prstGeom prst="roundRect">
          <a:avLst/>
        </a:prstGeom>
        <a:solidFill>
          <a:schemeClr val="accent5">
            <a:hueOff val="9474215"/>
            <a:satOff val="-19027"/>
            <a:lumOff val="1111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Relatedness</a:t>
          </a:r>
        </a:p>
      </dsp:txBody>
      <dsp:txXfrm>
        <a:off x="4011414" y="3103839"/>
        <a:ext cx="745629" cy="745629"/>
      </dsp:txXfrm>
    </dsp:sp>
    <dsp:sp modelId="{0746A485-5F2E-4BE9-9CE9-71B9E61EDA59}">
      <dsp:nvSpPr>
        <dsp:cNvPr id="0" name=""/>
        <dsp:cNvSpPr/>
      </dsp:nvSpPr>
      <dsp:spPr>
        <a:xfrm rot="9000000">
          <a:off x="1468043" y="3061673"/>
          <a:ext cx="705790" cy="0"/>
        </a:xfrm>
        <a:custGeom>
          <a:avLst/>
          <a:gdLst/>
          <a:ahLst/>
          <a:cxnLst/>
          <a:rect l="0" t="0" r="0" b="0"/>
          <a:pathLst>
            <a:path>
              <a:moveTo>
                <a:pt x="0" y="0"/>
              </a:moveTo>
              <a:lnTo>
                <a:pt x="705790" y="0"/>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44F89C-9BEF-480A-920B-A1ED1BA22E83}">
      <dsp:nvSpPr>
        <dsp:cNvPr id="0" name=""/>
        <dsp:cNvSpPr/>
      </dsp:nvSpPr>
      <dsp:spPr>
        <a:xfrm>
          <a:off x="689019" y="3063502"/>
          <a:ext cx="826303" cy="826303"/>
        </a:xfrm>
        <a:prstGeom prst="roundRect">
          <a:avLst/>
        </a:prstGeom>
        <a:solidFill>
          <a:schemeClr val="accent5">
            <a:hueOff val="14211322"/>
            <a:satOff val="-28541"/>
            <a:lumOff val="1666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444500">
            <a:lnSpc>
              <a:spcPct val="90000"/>
            </a:lnSpc>
            <a:spcBef>
              <a:spcPct val="0"/>
            </a:spcBef>
            <a:spcAft>
              <a:spcPct val="35000"/>
            </a:spcAft>
            <a:buNone/>
          </a:pPr>
          <a:r>
            <a:rPr lang="en-US" sz="1000" kern="1200">
              <a:latin typeface="Times New Roman" panose="02020603050405020304" pitchFamily="18" charset="0"/>
              <a:cs typeface="Times New Roman" panose="02020603050405020304" pitchFamily="18" charset="0"/>
            </a:rPr>
            <a:t>Competence</a:t>
          </a:r>
        </a:p>
      </dsp:txBody>
      <dsp:txXfrm>
        <a:off x="729356" y="3103839"/>
        <a:ext cx="745629" cy="7456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DB20C-37CA-499A-B06C-B00F33B6743E}">
      <dsp:nvSpPr>
        <dsp:cNvPr id="0" name=""/>
        <dsp:cNvSpPr/>
      </dsp:nvSpPr>
      <dsp:spPr>
        <a:xfrm>
          <a:off x="2718014" y="1692527"/>
          <a:ext cx="1024243" cy="1024243"/>
        </a:xfrm>
        <a:prstGeom prst="ellips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Steps to emplyoee motivation</a:t>
          </a:r>
        </a:p>
      </dsp:txBody>
      <dsp:txXfrm>
        <a:off x="2868011" y="1842524"/>
        <a:ext cx="724249" cy="724249"/>
      </dsp:txXfrm>
    </dsp:sp>
    <dsp:sp modelId="{4E7C900B-DCF4-41FE-A2BB-FDA769E9E6C7}">
      <dsp:nvSpPr>
        <dsp:cNvPr id="0" name=""/>
        <dsp:cNvSpPr/>
      </dsp:nvSpPr>
      <dsp:spPr>
        <a:xfrm rot="16200000">
          <a:off x="3121530" y="1319636"/>
          <a:ext cx="217212" cy="34824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latin typeface="Times New Roman" panose="02020603050405020304" pitchFamily="18" charset="0"/>
            <a:cs typeface="Times New Roman" panose="02020603050405020304" pitchFamily="18" charset="0"/>
          </a:endParaRPr>
        </a:p>
      </dsp:txBody>
      <dsp:txXfrm>
        <a:off x="3154112" y="1421866"/>
        <a:ext cx="152048" cy="208946"/>
      </dsp:txXfrm>
    </dsp:sp>
    <dsp:sp modelId="{AC2C50DD-9526-4CFC-BEC8-3BC1E59BFD5B}">
      <dsp:nvSpPr>
        <dsp:cNvPr id="0" name=""/>
        <dsp:cNvSpPr/>
      </dsp:nvSpPr>
      <dsp:spPr>
        <a:xfrm>
          <a:off x="2589984" y="2388"/>
          <a:ext cx="1280304" cy="1280304"/>
        </a:xfrm>
        <a:prstGeom prst="ellips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Communicate effectively and often</a:t>
          </a:r>
        </a:p>
      </dsp:txBody>
      <dsp:txXfrm>
        <a:off x="2777480" y="189884"/>
        <a:ext cx="905312" cy="905312"/>
      </dsp:txXfrm>
    </dsp:sp>
    <dsp:sp modelId="{9F46A0AC-4F87-459A-9C42-CB47D6F083BD}">
      <dsp:nvSpPr>
        <dsp:cNvPr id="0" name=""/>
        <dsp:cNvSpPr/>
      </dsp:nvSpPr>
      <dsp:spPr>
        <a:xfrm rot="20520000">
          <a:off x="3797628" y="1810850"/>
          <a:ext cx="217212" cy="34824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latin typeface="Times New Roman" panose="02020603050405020304" pitchFamily="18" charset="0"/>
            <a:cs typeface="Times New Roman" panose="02020603050405020304" pitchFamily="18" charset="0"/>
          </a:endParaRPr>
        </a:p>
      </dsp:txBody>
      <dsp:txXfrm>
        <a:off x="3799223" y="1890566"/>
        <a:ext cx="152048" cy="208946"/>
      </dsp:txXfrm>
    </dsp:sp>
    <dsp:sp modelId="{F7EDBA52-0CD6-46F4-8996-7A3F0F9387AF}">
      <dsp:nvSpPr>
        <dsp:cNvPr id="0" name=""/>
        <dsp:cNvSpPr/>
      </dsp:nvSpPr>
      <dsp:spPr>
        <a:xfrm>
          <a:off x="4075638" y="1081778"/>
          <a:ext cx="1280304" cy="1280304"/>
        </a:xfrm>
        <a:prstGeom prst="ellips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Make sure emplyoees are participating</a:t>
          </a:r>
        </a:p>
      </dsp:txBody>
      <dsp:txXfrm>
        <a:off x="4263134" y="1269274"/>
        <a:ext cx="905312" cy="905312"/>
      </dsp:txXfrm>
    </dsp:sp>
    <dsp:sp modelId="{DAC8D3FD-3DF0-472C-8CF2-AA496CCD3244}">
      <dsp:nvSpPr>
        <dsp:cNvPr id="0" name=""/>
        <dsp:cNvSpPr/>
      </dsp:nvSpPr>
      <dsp:spPr>
        <a:xfrm rot="3240000">
          <a:off x="3539381" y="2605651"/>
          <a:ext cx="217212" cy="34824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latin typeface="Times New Roman" panose="02020603050405020304" pitchFamily="18" charset="0"/>
            <a:cs typeface="Times New Roman" panose="02020603050405020304" pitchFamily="18" charset="0"/>
          </a:endParaRPr>
        </a:p>
      </dsp:txBody>
      <dsp:txXfrm>
        <a:off x="3552812" y="2648940"/>
        <a:ext cx="152048" cy="208946"/>
      </dsp:txXfrm>
    </dsp:sp>
    <dsp:sp modelId="{B325B73F-B9BB-4514-90D1-0FBCBCBBBB96}">
      <dsp:nvSpPr>
        <dsp:cNvPr id="0" name=""/>
        <dsp:cNvSpPr/>
      </dsp:nvSpPr>
      <dsp:spPr>
        <a:xfrm>
          <a:off x="3508168" y="2828269"/>
          <a:ext cx="1280304" cy="1280304"/>
        </a:xfrm>
        <a:prstGeom prst="ellips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Coach them to success</a:t>
          </a:r>
        </a:p>
      </dsp:txBody>
      <dsp:txXfrm>
        <a:off x="3695664" y="3015765"/>
        <a:ext cx="905312" cy="905312"/>
      </dsp:txXfrm>
    </dsp:sp>
    <dsp:sp modelId="{D1C99EDA-786F-4440-AD91-0238BDFBA095}">
      <dsp:nvSpPr>
        <dsp:cNvPr id="0" name=""/>
        <dsp:cNvSpPr/>
      </dsp:nvSpPr>
      <dsp:spPr>
        <a:xfrm rot="7560000">
          <a:off x="2703678" y="2605651"/>
          <a:ext cx="217212" cy="34824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latin typeface="Times New Roman" panose="02020603050405020304" pitchFamily="18" charset="0"/>
            <a:cs typeface="Times New Roman" panose="02020603050405020304" pitchFamily="18" charset="0"/>
          </a:endParaRPr>
        </a:p>
      </dsp:txBody>
      <dsp:txXfrm rot="10800000">
        <a:off x="2755411" y="2648940"/>
        <a:ext cx="152048" cy="208946"/>
      </dsp:txXfrm>
    </dsp:sp>
    <dsp:sp modelId="{9E047FB4-2027-46F1-9710-E28BB31D7790}">
      <dsp:nvSpPr>
        <dsp:cNvPr id="0" name=""/>
        <dsp:cNvSpPr/>
      </dsp:nvSpPr>
      <dsp:spPr>
        <a:xfrm>
          <a:off x="1671799" y="2828269"/>
          <a:ext cx="1280304" cy="1280304"/>
        </a:xfrm>
        <a:prstGeom prst="ellips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Introduce them to creativity</a:t>
          </a:r>
        </a:p>
      </dsp:txBody>
      <dsp:txXfrm>
        <a:off x="1859295" y="3015765"/>
        <a:ext cx="905312" cy="905312"/>
      </dsp:txXfrm>
    </dsp:sp>
    <dsp:sp modelId="{ADD23FFE-ADDE-412E-9416-896C6E0A74B5}">
      <dsp:nvSpPr>
        <dsp:cNvPr id="0" name=""/>
        <dsp:cNvSpPr/>
      </dsp:nvSpPr>
      <dsp:spPr>
        <a:xfrm rot="11880000">
          <a:off x="2445432" y="1810850"/>
          <a:ext cx="217212" cy="34824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latin typeface="Times New Roman" panose="02020603050405020304" pitchFamily="18" charset="0"/>
            <a:cs typeface="Times New Roman" panose="02020603050405020304" pitchFamily="18" charset="0"/>
          </a:endParaRPr>
        </a:p>
      </dsp:txBody>
      <dsp:txXfrm rot="10800000">
        <a:off x="2509001" y="1890566"/>
        <a:ext cx="152048" cy="208946"/>
      </dsp:txXfrm>
    </dsp:sp>
    <dsp:sp modelId="{97F9EBD8-5FCF-4166-BC64-7F901F2BFB86}">
      <dsp:nvSpPr>
        <dsp:cNvPr id="0" name=""/>
        <dsp:cNvSpPr/>
      </dsp:nvSpPr>
      <dsp:spPr>
        <a:xfrm>
          <a:off x="1104330" y="1081778"/>
          <a:ext cx="1280304" cy="1280304"/>
        </a:xfrm>
        <a:prstGeom prst="ellips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Reward their efforts</a:t>
          </a:r>
        </a:p>
      </dsp:txBody>
      <dsp:txXfrm>
        <a:off x="1291826" y="1269274"/>
        <a:ext cx="905312" cy="905312"/>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6.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BC0375-635B-43DB-916F-B1CD7DFFCA2F}" type="datetimeFigureOut">
              <a:rPr lang="en-US" smtClean="0"/>
              <a:t>6/27/2023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43D5BB-A93B-463E-9FCE-2CA60C5881C4}" type="slidenum">
              <a:rPr lang="en-US" smtClean="0"/>
              <a:t>‹#›</a:t>
            </a:fld>
            <a:endParaRPr lang="en-US"/>
          </a:p>
        </p:txBody>
      </p:sp>
    </p:spTree>
    <p:extLst>
      <p:ext uri="{BB962C8B-B14F-4D97-AF65-F5344CB8AC3E}">
        <p14:creationId xmlns:p14="http://schemas.microsoft.com/office/powerpoint/2010/main" val="4001569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u="none" strike="noStrike" kern="1200" dirty="0">
                <a:solidFill>
                  <a:schemeClr val="tx1"/>
                </a:solidFill>
                <a:effectLst/>
                <a:latin typeface="+mn-lt"/>
                <a:ea typeface="+mn-ea"/>
                <a:cs typeface="+mn-cs"/>
              </a:rPr>
              <a:t>HRM is overseeing workforce management</a:t>
            </a:r>
            <a:endParaRPr lang="en-US" sz="1200" u="none" strike="noStrike"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Hiring and attracting qualified employees</a:t>
            </a:r>
            <a:endParaRPr lang="en-US" sz="1200" u="none" strike="noStrike"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Enhancing skills and knowledge</a:t>
            </a:r>
            <a:endParaRPr lang="en-US" sz="1200" u="none" strike="noStrike"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Improving and evaluating employee performance</a:t>
            </a:r>
            <a:endParaRPr lang="en-US" sz="120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A43D5BB-A93B-463E-9FCE-2CA60C5881C4}" type="slidenum">
              <a:rPr lang="en-US" smtClean="0"/>
              <a:t>2</a:t>
            </a:fld>
            <a:endParaRPr lang="en-US"/>
          </a:p>
        </p:txBody>
      </p:sp>
    </p:spTree>
    <p:extLst>
      <p:ext uri="{BB962C8B-B14F-4D97-AF65-F5344CB8AC3E}">
        <p14:creationId xmlns:p14="http://schemas.microsoft.com/office/powerpoint/2010/main" val="1589145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Employee motivation is referred to as the dynamic force behind the enthusiasm and willingness of individuals to achieve their job responsibilities in an effective manner. It encompasses both external and internal factors that can influence employees for putting in their best efforts. Motivated employees are considered to be more productive, engaged, and satisfied with their work (</a:t>
            </a:r>
            <a:r>
              <a:rPr lang="en-GB" sz="1200" kern="1200" dirty="0" err="1">
                <a:solidFill>
                  <a:schemeClr val="tx1"/>
                </a:solidFill>
                <a:effectLst/>
                <a:latin typeface="+mn-lt"/>
                <a:ea typeface="+mn-ea"/>
                <a:cs typeface="+mn-cs"/>
              </a:rPr>
              <a:t>Ochola</a:t>
            </a:r>
            <a:r>
              <a:rPr lang="en-GB" sz="1200" kern="1200" dirty="0">
                <a:solidFill>
                  <a:schemeClr val="tx1"/>
                </a:solidFill>
                <a:effectLst/>
                <a:latin typeface="+mn-lt"/>
                <a:ea typeface="+mn-ea"/>
                <a:cs typeface="+mn-cs"/>
              </a:rPr>
              <a:t>, 2018). Key factors that are contributing to employee motivation are rewards and recognition, career growth opportunities, an effective working environment, and challenging and meaningful tasks. Effective leadership, supportive management and clear communication are crucial in sustaining and cultivating employee motivation.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A43D5BB-A93B-463E-9FCE-2CA60C5881C4}" type="slidenum">
              <a:rPr lang="en-US" smtClean="0"/>
              <a:t>3</a:t>
            </a:fld>
            <a:endParaRPr lang="en-US"/>
          </a:p>
        </p:txBody>
      </p:sp>
    </p:spTree>
    <p:extLst>
      <p:ext uri="{BB962C8B-B14F-4D97-AF65-F5344CB8AC3E}">
        <p14:creationId xmlns:p14="http://schemas.microsoft.com/office/powerpoint/2010/main" val="3708409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Extrinsic motivation is relying on external consequences or rewards like recognition or money, on the other hand, intrinsic motivation is mainly driven by personal satisfaction and internal factors. Extrinsic motivation can help in getting short-term consequences but may decline intrinsic motivation and intrinsic motivation can lead to long-term sustained performance and engagement (</a:t>
            </a:r>
            <a:r>
              <a:rPr lang="en-GB" sz="1200" kern="1200" dirty="0" err="1">
                <a:solidFill>
                  <a:schemeClr val="tx1"/>
                </a:solidFill>
                <a:effectLst/>
                <a:latin typeface="+mn-lt"/>
                <a:ea typeface="+mn-ea"/>
                <a:cs typeface="+mn-cs"/>
              </a:rPr>
              <a:t>Malek</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A43D5BB-A93B-463E-9FCE-2CA60C5881C4}" type="slidenum">
              <a:rPr lang="en-US" smtClean="0"/>
              <a:t>4</a:t>
            </a:fld>
            <a:endParaRPr lang="en-US"/>
          </a:p>
        </p:txBody>
      </p:sp>
    </p:spTree>
    <p:extLst>
      <p:ext uri="{BB962C8B-B14F-4D97-AF65-F5344CB8AC3E}">
        <p14:creationId xmlns:p14="http://schemas.microsoft.com/office/powerpoint/2010/main" val="1009849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working area, both intrinsic and extrinsic motivation are playing a significant role in employee motivation. Intrinsic motivation is more likely to have a more lasting and powerful effect on work satisfaction and performance. Some examples of intrinsic motivation at work are mainly determined when employees feel a sense of personal growth and accomplishment from completing challenging projects or tasks. Possessing the freedom to make decisions and having control over their processes of work can help in enhancing intrinsic motivation (Malik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Employees that are mainly driven by the desire for improving their expertise and skills are often motivated intrinsically. Connecting employees with work for a larger mission or purpose can help in fostering intrinsic motivation by providing them with a sense of fulfilment and contribution. On the other hand, extrinsic motivation, like promotions or bonuses, is helping in providing boosts for the short-term, encouraging intrinsic motivation is significant for sustained engagement of employees and long-term benefits in the workplace.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A43D5BB-A93B-463E-9FCE-2CA60C5881C4}" type="slidenum">
              <a:rPr lang="en-US" smtClean="0"/>
              <a:t>5</a:t>
            </a:fld>
            <a:endParaRPr lang="en-US"/>
          </a:p>
        </p:txBody>
      </p:sp>
    </p:spTree>
    <p:extLst>
      <p:ext uri="{BB962C8B-B14F-4D97-AF65-F5344CB8AC3E}">
        <p14:creationId xmlns:p14="http://schemas.microsoft.com/office/powerpoint/2010/main" val="2186610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Advantages: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External motivators are offering tangible rewards like promotions, bonuses, or recognition that can serve as strong incentives for driving goal attainment and performance. Extrinsic motivations are often coming with specific targets and goals, providing direction and clarity to employees (van der </a:t>
            </a:r>
            <a:r>
              <a:rPr lang="en-GB" sz="1200" kern="1200" dirty="0" err="1">
                <a:solidFill>
                  <a:schemeClr val="tx1"/>
                </a:solidFill>
                <a:effectLst/>
                <a:latin typeface="+mn-lt"/>
                <a:ea typeface="+mn-ea"/>
                <a:cs typeface="+mn-cs"/>
              </a:rPr>
              <a:t>Kolk</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Extrinsic motivators can earn immediate performance improvements, particularly for tasks that are monotonous and repetitive.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Disadvantages: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Depending only on extrinsic motivators can develop a reliance on external rewards, decreasing intrinsic creativity and motivation in the long run. When motivation is mainly driven by job satisfaction and external rewards, may get lowered if rewards are inconsistent or insufficient. This motivation may not be effective or applicable for tasks that need higher levels of problem-solving, creativity, or intrinsic interest.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A43D5BB-A93B-463E-9FCE-2CA60C5881C4}" type="slidenum">
              <a:rPr lang="en-US" smtClean="0"/>
              <a:t>6</a:t>
            </a:fld>
            <a:endParaRPr lang="en-US"/>
          </a:p>
        </p:txBody>
      </p:sp>
    </p:spTree>
    <p:extLst>
      <p:ext uri="{BB962C8B-B14F-4D97-AF65-F5344CB8AC3E}">
        <p14:creationId xmlns:p14="http://schemas.microsoft.com/office/powerpoint/2010/main" val="24580232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Advantages: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Intrinsic motivation is tapping into an internal drive of an individual that can result in sustained engagement and motivation over time. Accomplishing tasks depending on personal growth, interest, and enjoyment increases overall well-being and job satisfaction. Intrinsic motivation influences innovative thinking, creativity, and the exploration of new solutions and ideas.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Disadvantages: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Intrinsic motivation is varying among individuals as motivators can be different for another person. This cannot always get an identical level of rewards and external recognition as extrinsic motivation that can affect employee morale (Li and Wen, 20190. Employees may move towards tasks they discover to be intrinsically motivating that can potentially disregard other important but less engaging tasks.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A43D5BB-A93B-463E-9FCE-2CA60C5881C4}" type="slidenum">
              <a:rPr lang="en-US" smtClean="0"/>
              <a:t>7</a:t>
            </a:fld>
            <a:endParaRPr lang="en-US"/>
          </a:p>
        </p:txBody>
      </p:sp>
    </p:spTree>
    <p:extLst>
      <p:ext uri="{BB962C8B-B14F-4D97-AF65-F5344CB8AC3E}">
        <p14:creationId xmlns:p14="http://schemas.microsoft.com/office/powerpoint/2010/main" val="2959827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Maslow suggested that individuals are having a needs hierarchy, ranging from </a:t>
            </a:r>
            <a:r>
              <a:rPr lang="en-GB" sz="1200" i="1" kern="1200" dirty="0">
                <a:solidFill>
                  <a:schemeClr val="tx1"/>
                </a:solidFill>
                <a:effectLst/>
                <a:latin typeface="+mn-lt"/>
                <a:ea typeface="+mn-ea"/>
                <a:cs typeface="+mn-cs"/>
              </a:rPr>
              <a:t>“physiological to higher-level needs”</a:t>
            </a:r>
            <a:r>
              <a:rPr lang="en-GB" sz="1200" kern="1200" dirty="0">
                <a:solidFill>
                  <a:schemeClr val="tx1"/>
                </a:solidFill>
                <a:effectLst/>
                <a:latin typeface="+mn-lt"/>
                <a:ea typeface="+mn-ea"/>
                <a:cs typeface="+mn-cs"/>
              </a:rPr>
              <a:t> like self-actualization and self-esteem. </a:t>
            </a:r>
            <a:endParaRPr lang="en-US" dirty="0"/>
          </a:p>
        </p:txBody>
      </p:sp>
      <p:sp>
        <p:nvSpPr>
          <p:cNvPr id="4" name="Slide Number Placeholder 3"/>
          <p:cNvSpPr>
            <a:spLocks noGrp="1"/>
          </p:cNvSpPr>
          <p:nvPr>
            <p:ph type="sldNum" sz="quarter" idx="10"/>
          </p:nvPr>
        </p:nvSpPr>
        <p:spPr/>
        <p:txBody>
          <a:bodyPr/>
          <a:lstStyle/>
          <a:p>
            <a:fld id="{DA43D5BB-A93B-463E-9FCE-2CA60C5881C4}" type="slidenum">
              <a:rPr lang="en-US" smtClean="0"/>
              <a:t>8</a:t>
            </a:fld>
            <a:endParaRPr lang="en-US"/>
          </a:p>
        </p:txBody>
      </p:sp>
    </p:spTree>
    <p:extLst>
      <p:ext uri="{BB962C8B-B14F-4D97-AF65-F5344CB8AC3E}">
        <p14:creationId xmlns:p14="http://schemas.microsoft.com/office/powerpoint/2010/main" val="1435900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Herzberg proposed that job dissatisfaction and satisfaction are affected by two different sets of factors like hygiene factors linked to job context and motivators linked to job content.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A43D5BB-A93B-463E-9FCE-2CA60C5881C4}" type="slidenum">
              <a:rPr lang="en-US" smtClean="0"/>
              <a:t>9</a:t>
            </a:fld>
            <a:endParaRPr lang="en-US"/>
          </a:p>
        </p:txBody>
      </p:sp>
    </p:spTree>
    <p:extLst>
      <p:ext uri="{BB962C8B-B14F-4D97-AF65-F5344CB8AC3E}">
        <p14:creationId xmlns:p14="http://schemas.microsoft.com/office/powerpoint/2010/main" val="14064642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Self-determination theory is emphasizing intrinsic motivation and the significance of competence, autonomy, and relatedness in operating human behaviour.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A43D5BB-A93B-463E-9FCE-2CA60C5881C4}" type="slidenum">
              <a:rPr lang="en-US" smtClean="0"/>
              <a:t>10</a:t>
            </a:fld>
            <a:endParaRPr lang="en-US"/>
          </a:p>
        </p:txBody>
      </p:sp>
    </p:spTree>
    <p:extLst>
      <p:ext uri="{BB962C8B-B14F-4D97-AF65-F5344CB8AC3E}">
        <p14:creationId xmlns:p14="http://schemas.microsoft.com/office/powerpoint/2010/main" val="1387769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Effective leadership, supportive management and clear communication play a crucial role in encouraging employee motivation. In order to motivate employees effectively, organizations need to develop a balance between intrinsic and extrinsic motivators. Motivation theories are providing frameworks for individuals and organizations to improve performance and enhance motivation.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A43D5BB-A93B-463E-9FCE-2CA60C5881C4}" type="slidenum">
              <a:rPr lang="en-US" smtClean="0"/>
              <a:t>11</a:t>
            </a:fld>
            <a:endParaRPr lang="en-US"/>
          </a:p>
        </p:txBody>
      </p:sp>
    </p:spTree>
    <p:extLst>
      <p:ext uri="{BB962C8B-B14F-4D97-AF65-F5344CB8AC3E}">
        <p14:creationId xmlns:p14="http://schemas.microsoft.com/office/powerpoint/2010/main" val="1927494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6/27/2023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6/27/2023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6/27/2023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latin typeface="Times New Roman" panose="02020603050405020304" pitchFamily="18" charset="0"/>
                <a:cs typeface="Times New Roman" panose="02020603050405020304" pitchFamily="18" charset="0"/>
              </a:rPr>
              <a:t> </a:t>
            </a:r>
            <a:br>
              <a:rPr lang="en-US"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DEVELOPING RELATIONSHIPS AND WORKPLACE ACHIEVEMENT</a:t>
            </a:r>
            <a:endParaRPr lang="en-US"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2267711" y="4306824"/>
            <a:ext cx="4233673" cy="1545336"/>
          </a:xfrm>
        </p:spPr>
        <p:txBody>
          <a:bodyPr>
            <a:normAutofit lnSpcReduction="10000"/>
          </a:bodyPr>
          <a:lstStyle/>
          <a:p>
            <a:r>
              <a:rPr lang="en-US" dirty="0"/>
              <a:t>Student Name: Marian Viorel Matei    </a:t>
            </a:r>
          </a:p>
          <a:p>
            <a:r>
              <a:rPr lang="en-US" dirty="0"/>
              <a:t>Student ID:2123249                                   </a:t>
            </a:r>
          </a:p>
          <a:p>
            <a:r>
              <a:rPr lang="en-US" dirty="0"/>
              <a:t>Lecturer: Doreen </a:t>
            </a:r>
            <a:r>
              <a:rPr lang="en-US" dirty="0" err="1"/>
              <a:t>Amundam</a:t>
            </a:r>
            <a:endParaRPr lang="en-US" dirty="0"/>
          </a:p>
          <a:p>
            <a:r>
              <a:rPr lang="en-US" dirty="0"/>
              <a:t>Module code:BMSW5102</a:t>
            </a:r>
          </a:p>
          <a:p>
            <a:endParaRPr lang="en-US" dirty="0"/>
          </a:p>
          <a:p>
            <a:endParaRPr lang="en-US" dirty="0"/>
          </a:p>
        </p:txBody>
      </p:sp>
    </p:spTree>
    <p:extLst>
      <p:ext uri="{BB962C8B-B14F-4D97-AF65-F5344CB8AC3E}">
        <p14:creationId xmlns:p14="http://schemas.microsoft.com/office/powerpoint/2010/main" val="3149914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Introduction </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5322022" cy="3880773"/>
          </a:xfrm>
        </p:spPr>
        <p:txBody>
          <a:bodyPr/>
          <a:lstStyle/>
          <a:p>
            <a:pPr lvl="0">
              <a:lnSpc>
                <a:spcPct val="150000"/>
              </a:lnSpc>
            </a:pPr>
            <a:r>
              <a:rPr lang="en-GB" dirty="0">
                <a:solidFill>
                  <a:schemeClr val="tx1"/>
                </a:solidFill>
                <a:latin typeface="Times New Roman" panose="02020603050405020304" pitchFamily="18" charset="0"/>
                <a:cs typeface="Times New Roman" panose="02020603050405020304" pitchFamily="18" charset="0"/>
              </a:rPr>
              <a:t>HRM is overseeing workforce management</a:t>
            </a:r>
            <a:endParaRPr lang="en-US" dirty="0">
              <a:solidFill>
                <a:schemeClr val="tx1"/>
              </a:solidFill>
              <a:latin typeface="Times New Roman" panose="02020603050405020304" pitchFamily="18" charset="0"/>
              <a:cs typeface="Times New Roman" panose="02020603050405020304" pitchFamily="18" charset="0"/>
            </a:endParaRPr>
          </a:p>
          <a:p>
            <a:pPr lvl="0">
              <a:lnSpc>
                <a:spcPct val="150000"/>
              </a:lnSpc>
            </a:pPr>
            <a:r>
              <a:rPr lang="en-GB" dirty="0">
                <a:solidFill>
                  <a:schemeClr val="tx1"/>
                </a:solidFill>
                <a:latin typeface="Times New Roman" panose="02020603050405020304" pitchFamily="18" charset="0"/>
                <a:cs typeface="Times New Roman" panose="02020603050405020304" pitchFamily="18" charset="0"/>
              </a:rPr>
              <a:t>Hiring and attracting qualified employees</a:t>
            </a:r>
            <a:endParaRPr lang="en-US" dirty="0">
              <a:solidFill>
                <a:schemeClr val="tx1"/>
              </a:solidFill>
              <a:latin typeface="Times New Roman" panose="02020603050405020304" pitchFamily="18" charset="0"/>
              <a:cs typeface="Times New Roman" panose="02020603050405020304" pitchFamily="18" charset="0"/>
            </a:endParaRPr>
          </a:p>
          <a:p>
            <a:pPr lvl="0">
              <a:lnSpc>
                <a:spcPct val="150000"/>
              </a:lnSpc>
            </a:pPr>
            <a:r>
              <a:rPr lang="en-GB" dirty="0">
                <a:solidFill>
                  <a:schemeClr val="tx1"/>
                </a:solidFill>
                <a:latin typeface="Times New Roman" panose="02020603050405020304" pitchFamily="18" charset="0"/>
                <a:cs typeface="Times New Roman" panose="02020603050405020304" pitchFamily="18" charset="0"/>
              </a:rPr>
              <a:t>Enhancing skills and knowledge</a:t>
            </a:r>
            <a:endParaRPr lang="en-US" dirty="0">
              <a:solidFill>
                <a:schemeClr val="tx1"/>
              </a:solidFill>
              <a:latin typeface="Times New Roman" panose="02020603050405020304" pitchFamily="18" charset="0"/>
              <a:cs typeface="Times New Roman" panose="02020603050405020304" pitchFamily="18" charset="0"/>
            </a:endParaRPr>
          </a:p>
          <a:p>
            <a:pPr lvl="0">
              <a:lnSpc>
                <a:spcPct val="150000"/>
              </a:lnSpc>
            </a:pPr>
            <a:r>
              <a:rPr lang="en-GB" dirty="0">
                <a:solidFill>
                  <a:schemeClr val="tx1"/>
                </a:solidFill>
                <a:latin typeface="Times New Roman" panose="02020603050405020304" pitchFamily="18" charset="0"/>
                <a:cs typeface="Times New Roman" panose="02020603050405020304" pitchFamily="18" charset="0"/>
              </a:rPr>
              <a:t>Improving and evaluating employee performance</a:t>
            </a:r>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3681649754"/>
              </p:ext>
            </p:extLst>
          </p:nvPr>
        </p:nvGraphicFramePr>
        <p:xfrm>
          <a:off x="5456553" y="1930400"/>
          <a:ext cx="5486400"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7296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Employee motivation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4504" y="2009698"/>
            <a:ext cx="4764461" cy="3880773"/>
          </a:xfrm>
        </p:spPr>
        <p:txBody>
          <a:bodyPr>
            <a:normAutofit fontScale="92500" lnSpcReduction="20000"/>
          </a:bodyPr>
          <a:lstStyle/>
          <a:p>
            <a:pPr lvl="0" algn="just">
              <a:lnSpc>
                <a:spcPct val="150000"/>
              </a:lnSpc>
            </a:pPr>
            <a:r>
              <a:rPr lang="en-GB" dirty="0">
                <a:solidFill>
                  <a:schemeClr val="tx1"/>
                </a:solidFill>
                <a:latin typeface="Times New Roman" panose="02020603050405020304" pitchFamily="18" charset="0"/>
                <a:cs typeface="Times New Roman" panose="02020603050405020304" pitchFamily="18" charset="0"/>
              </a:rPr>
              <a:t>Employee motivation is defined as the external and internal factors that can drive individuals to execute their job tasks enthusiastically and effectively.</a:t>
            </a:r>
            <a:endParaRPr lang="en-US"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GB" dirty="0">
                <a:solidFill>
                  <a:schemeClr val="tx1"/>
                </a:solidFill>
                <a:latin typeface="Times New Roman" panose="02020603050405020304" pitchFamily="18" charset="0"/>
                <a:cs typeface="Times New Roman" panose="02020603050405020304" pitchFamily="18" charset="0"/>
              </a:rPr>
              <a:t>Directly influencing employee productivity, engagement, and job satisfaction.</a:t>
            </a:r>
            <a:endParaRPr lang="en-US"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GB" dirty="0">
                <a:solidFill>
                  <a:schemeClr val="tx1"/>
                </a:solidFill>
                <a:latin typeface="Times New Roman" panose="02020603050405020304" pitchFamily="18" charset="0"/>
                <a:cs typeface="Times New Roman" panose="02020603050405020304" pitchFamily="18" charset="0"/>
              </a:rPr>
              <a:t>Key factors affecting employee motivation are rewards and recognition, opportunities for career development and growth, meaningful work and a positive working environment.</a:t>
            </a:r>
            <a:endParaRPr lang="en-US"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3497599466"/>
              </p:ext>
            </p:extLst>
          </p:nvPr>
        </p:nvGraphicFramePr>
        <p:xfrm>
          <a:off x="5441795" y="2009698"/>
          <a:ext cx="5486400"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61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Difference between Extrinsic and intrinsic motivation types as a development vehicle </a:t>
            </a:r>
            <a:endParaRPr lang="en-US"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83383450"/>
              </p:ext>
            </p:extLst>
          </p:nvPr>
        </p:nvGraphicFramePr>
        <p:xfrm>
          <a:off x="1463501" y="2122274"/>
          <a:ext cx="4800821" cy="3494278"/>
        </p:xfrm>
        <a:graphic>
          <a:graphicData uri="http://schemas.openxmlformats.org/drawingml/2006/table">
            <a:tbl>
              <a:tblPr>
                <a:tableStyleId>{5C22544A-7EE6-4342-B048-85BDC9FD1C3A}</a:tableStyleId>
              </a:tblPr>
              <a:tblGrid>
                <a:gridCol w="2404528">
                  <a:extLst>
                    <a:ext uri="{9D8B030D-6E8A-4147-A177-3AD203B41FA5}">
                      <a16:colId xmlns:a16="http://schemas.microsoft.com/office/drawing/2014/main" val="2681856881"/>
                    </a:ext>
                  </a:extLst>
                </a:gridCol>
                <a:gridCol w="2396293">
                  <a:extLst>
                    <a:ext uri="{9D8B030D-6E8A-4147-A177-3AD203B41FA5}">
                      <a16:colId xmlns:a16="http://schemas.microsoft.com/office/drawing/2014/main" val="371670997"/>
                    </a:ext>
                  </a:extLst>
                </a:gridCol>
              </a:tblGrid>
              <a:tr h="374650">
                <a:tc>
                  <a:txBody>
                    <a:bodyPr/>
                    <a:lstStyle/>
                    <a:p>
                      <a:pPr marL="0" marR="0" algn="ctr">
                        <a:lnSpc>
                          <a:spcPct val="150000"/>
                        </a:lnSpc>
                        <a:spcBef>
                          <a:spcPts val="1200"/>
                        </a:spcBef>
                        <a:spcAft>
                          <a:spcPts val="0"/>
                        </a:spcAft>
                      </a:pPr>
                      <a:r>
                        <a:rPr lang="en-GB" sz="1200" dirty="0">
                          <a:effectLst/>
                          <a:highlight>
                            <a:srgbClr val="FFFFFF"/>
                          </a:highlight>
                          <a:latin typeface="Times New Roman" panose="02020603050405020304" pitchFamily="18" charset="0"/>
                          <a:cs typeface="Times New Roman" panose="02020603050405020304" pitchFamily="18" charset="0"/>
                        </a:rPr>
                        <a:t>Extrinsic Motivation</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0" marR="0" algn="ctr">
                        <a:lnSpc>
                          <a:spcPct val="150000"/>
                        </a:lnSpc>
                        <a:spcBef>
                          <a:spcPts val="1200"/>
                        </a:spcBef>
                        <a:spcAft>
                          <a:spcPts val="0"/>
                        </a:spcAft>
                      </a:pPr>
                      <a:r>
                        <a:rPr lang="en-GB" sz="1200" dirty="0">
                          <a:effectLst/>
                          <a:latin typeface="Times New Roman" panose="02020603050405020304" pitchFamily="18" charset="0"/>
                          <a:cs typeface="Times New Roman" panose="02020603050405020304" pitchFamily="18" charset="0"/>
                        </a:rPr>
                        <a:t>Intrinsic Motivation</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656910417"/>
                  </a:ext>
                </a:extLst>
              </a:tr>
              <a:tr h="603250">
                <a:tc>
                  <a:txBody>
                    <a:bodyPr/>
                    <a:lstStyle/>
                    <a:p>
                      <a:pPr marL="0" marR="0" algn="just">
                        <a:lnSpc>
                          <a:spcPct val="150000"/>
                        </a:lnSpc>
                        <a:spcBef>
                          <a:spcPts val="1200"/>
                        </a:spcBef>
                        <a:spcAft>
                          <a:spcPts val="0"/>
                        </a:spcAft>
                      </a:pPr>
                      <a:r>
                        <a:rPr lang="en-GB" sz="1200" dirty="0">
                          <a:effectLst/>
                          <a:latin typeface="Times New Roman" panose="02020603050405020304" pitchFamily="18" charset="0"/>
                          <a:cs typeface="Times New Roman" panose="02020603050405020304" pitchFamily="18" charset="0"/>
                        </a:rPr>
                        <a:t>Driven by external consequences or rewards</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0" marR="0" algn="just">
                        <a:lnSpc>
                          <a:spcPct val="150000"/>
                        </a:lnSpc>
                        <a:spcBef>
                          <a:spcPts val="1200"/>
                        </a:spcBef>
                        <a:spcAft>
                          <a:spcPts val="0"/>
                        </a:spcAft>
                      </a:pPr>
                      <a:r>
                        <a:rPr lang="en-GB" sz="1200" dirty="0">
                          <a:effectLst/>
                          <a:latin typeface="Times New Roman" panose="02020603050405020304" pitchFamily="18" charset="0"/>
                          <a:cs typeface="Times New Roman" panose="02020603050405020304" pitchFamily="18" charset="0"/>
                        </a:rPr>
                        <a:t>Driven by personal satisfaction and internal factors</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585035962"/>
                  </a:ext>
                </a:extLst>
              </a:tr>
              <a:tr h="603250">
                <a:tc>
                  <a:txBody>
                    <a:bodyPr/>
                    <a:lstStyle/>
                    <a:p>
                      <a:pPr marL="0" marR="0" algn="just">
                        <a:lnSpc>
                          <a:spcPct val="150000"/>
                        </a:lnSpc>
                        <a:spcBef>
                          <a:spcPts val="1200"/>
                        </a:spcBef>
                        <a:spcAft>
                          <a:spcPts val="0"/>
                        </a:spcAft>
                      </a:pPr>
                      <a:r>
                        <a:rPr lang="en-GB" sz="1200">
                          <a:effectLst/>
                          <a:latin typeface="Times New Roman" panose="02020603050405020304" pitchFamily="18" charset="0"/>
                          <a:cs typeface="Times New Roman" panose="02020603050405020304" pitchFamily="18" charset="0"/>
                        </a:rPr>
                        <a:t>Focuses on tangible benefits like promotions, money, or recognition</a:t>
                      </a:r>
                      <a:endParaRPr lang="en-US"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0" marR="0" algn="just">
                        <a:lnSpc>
                          <a:spcPct val="150000"/>
                        </a:lnSpc>
                        <a:spcBef>
                          <a:spcPts val="1200"/>
                        </a:spcBef>
                        <a:spcAft>
                          <a:spcPts val="0"/>
                        </a:spcAft>
                      </a:pPr>
                      <a:r>
                        <a:rPr lang="en-GB" sz="1200" dirty="0">
                          <a:effectLst/>
                          <a:latin typeface="Times New Roman" panose="02020603050405020304" pitchFamily="18" charset="0"/>
                          <a:cs typeface="Times New Roman" panose="02020603050405020304" pitchFamily="18" charset="0"/>
                        </a:rPr>
                        <a:t>Focuses on personal growth, enjoyment, and the intrinsic task value</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7345889"/>
                  </a:ext>
                </a:extLst>
              </a:tr>
              <a:tr h="831850">
                <a:tc>
                  <a:txBody>
                    <a:bodyPr/>
                    <a:lstStyle/>
                    <a:p>
                      <a:pPr marL="0" marR="0" algn="just">
                        <a:lnSpc>
                          <a:spcPct val="150000"/>
                        </a:lnSpc>
                        <a:spcBef>
                          <a:spcPts val="1200"/>
                        </a:spcBef>
                        <a:spcAft>
                          <a:spcPts val="0"/>
                        </a:spcAft>
                      </a:pPr>
                      <a:r>
                        <a:rPr lang="en-GB" sz="1200">
                          <a:effectLst/>
                          <a:latin typeface="Times New Roman" panose="02020603050405020304" pitchFamily="18" charset="0"/>
                          <a:cs typeface="Times New Roman" panose="02020603050405020304" pitchFamily="18" charset="0"/>
                        </a:rPr>
                        <a:t>May lead to short-term improvement in performance but can decrease intrinsic motivation</a:t>
                      </a:r>
                      <a:endParaRPr lang="en-US"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0" marR="0" algn="just">
                        <a:lnSpc>
                          <a:spcPct val="150000"/>
                        </a:lnSpc>
                        <a:spcBef>
                          <a:spcPts val="1200"/>
                        </a:spcBef>
                        <a:spcAft>
                          <a:spcPts val="0"/>
                        </a:spcAft>
                      </a:pPr>
                      <a:r>
                        <a:rPr lang="en-GB" sz="1200" dirty="0">
                          <a:effectLst/>
                          <a:latin typeface="Times New Roman" panose="02020603050405020304" pitchFamily="18" charset="0"/>
                          <a:cs typeface="Times New Roman" panose="02020603050405020304" pitchFamily="18" charset="0"/>
                        </a:rPr>
                        <a:t>Leads to long-term sustained performance and engagement</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907380601"/>
                  </a:ext>
                </a:extLst>
              </a:tr>
              <a:tr h="603250">
                <a:tc>
                  <a:txBody>
                    <a:bodyPr/>
                    <a:lstStyle/>
                    <a:p>
                      <a:pPr marL="0" marR="0" algn="just">
                        <a:lnSpc>
                          <a:spcPct val="150000"/>
                        </a:lnSpc>
                        <a:spcBef>
                          <a:spcPts val="1200"/>
                        </a:spcBef>
                        <a:spcAft>
                          <a:spcPts val="0"/>
                        </a:spcAft>
                      </a:pPr>
                      <a:r>
                        <a:rPr lang="en-GB" sz="1200">
                          <a:effectLst/>
                          <a:latin typeface="Times New Roman" panose="02020603050405020304" pitchFamily="18" charset="0"/>
                          <a:cs typeface="Times New Roman" panose="02020603050405020304" pitchFamily="18" charset="0"/>
                        </a:rPr>
                        <a:t>Depend on external factors to support motivation</a:t>
                      </a:r>
                      <a:endParaRPr lang="en-US"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0" marR="0" algn="just">
                        <a:lnSpc>
                          <a:spcPct val="150000"/>
                        </a:lnSpc>
                        <a:spcBef>
                          <a:spcPts val="1200"/>
                        </a:spcBef>
                        <a:spcAft>
                          <a:spcPts val="0"/>
                        </a:spcAft>
                      </a:pPr>
                      <a:r>
                        <a:rPr lang="en-GB" sz="1200" dirty="0">
                          <a:effectLst/>
                          <a:latin typeface="Times New Roman" panose="02020603050405020304" pitchFamily="18" charset="0"/>
                          <a:cs typeface="Times New Roman" panose="02020603050405020304" pitchFamily="18" charset="0"/>
                        </a:rPr>
                        <a:t>Self-sustaining and free of external rewards</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874497175"/>
                  </a:ext>
                </a:extLst>
              </a:tr>
            </a:tbl>
          </a:graphicData>
        </a:graphic>
      </p:graphicFrame>
      <p:graphicFrame>
        <p:nvGraphicFramePr>
          <p:cNvPr id="6" name="Diagram 5"/>
          <p:cNvGraphicFramePr/>
          <p:nvPr>
            <p:extLst>
              <p:ext uri="{D42A27DB-BD31-4B8C-83A1-F6EECF244321}">
                <p14:modId xmlns:p14="http://schemas.microsoft.com/office/powerpoint/2010/main" val="2574604759"/>
              </p:ext>
            </p:extLst>
          </p:nvPr>
        </p:nvGraphicFramePr>
        <p:xfrm>
          <a:off x="6530802" y="2122274"/>
          <a:ext cx="5486400"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001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Cont.</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831368" cy="3880773"/>
          </a:xfrm>
        </p:spPr>
        <p:txBody>
          <a:bodyPr/>
          <a:lstStyle/>
          <a:p>
            <a:pPr algn="just"/>
            <a:r>
              <a:rPr lang="en-GB" dirty="0">
                <a:solidFill>
                  <a:schemeClr val="tx1"/>
                </a:solidFill>
                <a:latin typeface="Times New Roman" panose="02020603050405020304" pitchFamily="18" charset="0"/>
                <a:cs typeface="Times New Roman" panose="02020603050405020304" pitchFamily="18" charset="0"/>
              </a:rPr>
              <a:t>Intrinsic motivation is motivating people mostly at work as it is providing</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dirty="0">
                <a:solidFill>
                  <a:schemeClr val="tx1"/>
                </a:solidFill>
                <a:latin typeface="Times New Roman" panose="02020603050405020304" pitchFamily="18" charset="0"/>
                <a:cs typeface="Times New Roman" panose="02020603050405020304" pitchFamily="18" charset="0"/>
              </a:rPr>
              <a:t>Sense of Accomplishment</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dirty="0">
                <a:solidFill>
                  <a:schemeClr val="tx1"/>
                </a:solidFill>
                <a:latin typeface="Times New Roman" panose="02020603050405020304" pitchFamily="18" charset="0"/>
                <a:cs typeface="Times New Roman" panose="02020603050405020304" pitchFamily="18" charset="0"/>
              </a:rPr>
              <a:t>Autonomy	</a:t>
            </a:r>
          </a:p>
          <a:p>
            <a:pPr marL="0" indent="0" algn="just">
              <a:buNone/>
            </a:pPr>
            <a:r>
              <a:rPr lang="en-GB" dirty="0">
                <a:solidFill>
                  <a:schemeClr val="tx1"/>
                </a:solidFill>
                <a:latin typeface="Times New Roman" panose="02020603050405020304" pitchFamily="18" charset="0"/>
                <a:cs typeface="Times New Roman" panose="02020603050405020304" pitchFamily="18" charset="0"/>
              </a:rPr>
              <a:t>Skill Development and Mastery</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dirty="0">
                <a:solidFill>
                  <a:schemeClr val="tx1"/>
                </a:solidFill>
                <a:latin typeface="Times New Roman" panose="02020603050405020304" pitchFamily="18" charset="0"/>
                <a:cs typeface="Times New Roman" panose="02020603050405020304" pitchFamily="18" charset="0"/>
              </a:rPr>
              <a:t>Meaning and Purpose</a:t>
            </a:r>
            <a:endParaRPr lang="en-US" dirty="0">
              <a:solidFill>
                <a:schemeClr val="tx1"/>
              </a:solidFill>
              <a:latin typeface="Times New Roman" panose="02020603050405020304" pitchFamily="18" charset="0"/>
              <a:cs typeface="Times New Roman" panose="02020603050405020304" pitchFamily="18" charset="0"/>
            </a:endParaRPr>
          </a:p>
          <a:p>
            <a:pPr algn="just"/>
            <a:r>
              <a:rPr lang="en-GB" dirty="0">
                <a:solidFill>
                  <a:schemeClr val="tx1"/>
                </a:solidFill>
                <a:latin typeface="Times New Roman" panose="02020603050405020304" pitchFamily="18" charset="0"/>
                <a:cs typeface="Times New Roman" panose="02020603050405020304" pitchFamily="18" charset="0"/>
              </a:rPr>
              <a:t>Extrinsic motivation motivating workplace promotion or bonuses</a:t>
            </a:r>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2325695751"/>
              </p:ext>
            </p:extLst>
          </p:nvPr>
        </p:nvGraphicFramePr>
        <p:xfrm>
          <a:off x="5727510" y="1930400"/>
          <a:ext cx="5486400"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9231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Advantages and Disadvantages of extrinsic motivation </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385320" cy="3880773"/>
          </a:xfrm>
        </p:spPr>
        <p:txBody>
          <a:bodyPr/>
          <a:lstStyle/>
          <a:p>
            <a:pPr marL="0" indent="0" algn="just">
              <a:buNone/>
            </a:pPr>
            <a:r>
              <a:rPr lang="en-GB" b="1" i="1" dirty="0">
                <a:solidFill>
                  <a:schemeClr val="tx1"/>
                </a:solidFill>
                <a:latin typeface="Times New Roman" panose="02020603050405020304" pitchFamily="18" charset="0"/>
                <a:cs typeface="Times New Roman" panose="02020603050405020304" pitchFamily="18" charset="0"/>
              </a:rPr>
              <a:t>Advantages</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Tangible rewards</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Clear expectations</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Short-term boost of performance</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b="1" i="1" dirty="0">
                <a:solidFill>
                  <a:schemeClr val="tx1"/>
                </a:solidFill>
                <a:latin typeface="Times New Roman" panose="02020603050405020304" pitchFamily="18" charset="0"/>
                <a:cs typeface="Times New Roman" panose="02020603050405020304" pitchFamily="18" charset="0"/>
              </a:rPr>
              <a:t>Disadvantages</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Increased reliance on rewards </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Diminishing job satisfaction</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Limited scope</a:t>
            </a:r>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2064141943"/>
              </p:ext>
            </p:extLst>
          </p:nvPr>
        </p:nvGraphicFramePr>
        <p:xfrm>
          <a:off x="4975668" y="1930400"/>
          <a:ext cx="5818712" cy="447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9510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Advantages and Disadvantages of intrinsic motivation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251505" cy="3880773"/>
          </a:xfrm>
        </p:spPr>
        <p:txBody>
          <a:bodyPr/>
          <a:lstStyle/>
          <a:p>
            <a:pPr marL="0" indent="0" algn="just">
              <a:buNone/>
            </a:pPr>
            <a:r>
              <a:rPr lang="en-GB" b="1" i="1" dirty="0">
                <a:solidFill>
                  <a:schemeClr val="tx1"/>
                </a:solidFill>
                <a:latin typeface="Times New Roman" panose="02020603050405020304" pitchFamily="18" charset="0"/>
                <a:cs typeface="Times New Roman" panose="02020603050405020304" pitchFamily="18" charset="0"/>
              </a:rPr>
              <a:t>Advantages</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Sustainable motivation</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Personal satisfaction</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Creative problem-solving</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b="1" i="1" dirty="0">
                <a:solidFill>
                  <a:schemeClr val="tx1"/>
                </a:solidFill>
                <a:latin typeface="Times New Roman" panose="02020603050405020304" pitchFamily="18" charset="0"/>
                <a:cs typeface="Times New Roman" panose="02020603050405020304" pitchFamily="18" charset="0"/>
              </a:rPr>
              <a:t>Disadvantages</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Subjective nature</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Potential shortage of external recognition</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Task selection discrimination</a:t>
            </a:r>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4112524194"/>
              </p:ext>
            </p:extLst>
          </p:nvPr>
        </p:nvGraphicFramePr>
        <p:xfrm>
          <a:off x="4408669" y="2160589"/>
          <a:ext cx="7010179" cy="4217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0828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Key Motivation Theories </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5611954" cy="3880773"/>
          </a:xfrm>
        </p:spPr>
        <p:txBody>
          <a:bodyPr/>
          <a:lstStyle/>
          <a:p>
            <a:pPr marL="0" indent="0" algn="just">
              <a:buNone/>
            </a:pPr>
            <a:r>
              <a:rPr lang="en-GB" b="1" i="1" dirty="0">
                <a:solidFill>
                  <a:schemeClr val="tx1"/>
                </a:solidFill>
                <a:latin typeface="Times New Roman" panose="02020603050405020304" pitchFamily="18" charset="0"/>
                <a:cs typeface="Times New Roman" panose="02020603050405020304" pitchFamily="18" charset="0"/>
              </a:rPr>
              <a:t>Maslow’s hierarchy of needs </a:t>
            </a:r>
            <a:r>
              <a:rPr lang="en-GB" dirty="0">
                <a:solidFill>
                  <a:schemeClr val="tx1"/>
                </a:solidFill>
                <a:latin typeface="Times New Roman" panose="02020603050405020304" pitchFamily="18" charset="0"/>
                <a:cs typeface="Times New Roman" panose="02020603050405020304" pitchFamily="18" charset="0"/>
              </a:rPr>
              <a:t>mainly includes</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dirty="0">
                <a:solidFill>
                  <a:schemeClr val="tx1"/>
                </a:solidFill>
                <a:latin typeface="Times New Roman" panose="02020603050405020304" pitchFamily="18" charset="0"/>
                <a:cs typeface="Times New Roman" panose="02020603050405020304" pitchFamily="18" charset="0"/>
              </a:rPr>
              <a:t>Physiological Needs </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dirty="0">
                <a:solidFill>
                  <a:schemeClr val="tx1"/>
                </a:solidFill>
                <a:latin typeface="Times New Roman" panose="02020603050405020304" pitchFamily="18" charset="0"/>
                <a:cs typeface="Times New Roman" panose="02020603050405020304" pitchFamily="18" charset="0"/>
              </a:rPr>
              <a:t>Safety Needs </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dirty="0">
                <a:solidFill>
                  <a:schemeClr val="tx1"/>
                </a:solidFill>
                <a:latin typeface="Times New Roman" panose="02020603050405020304" pitchFamily="18" charset="0"/>
                <a:cs typeface="Times New Roman" panose="02020603050405020304" pitchFamily="18" charset="0"/>
              </a:rPr>
              <a:t>Social Needs </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dirty="0">
                <a:solidFill>
                  <a:schemeClr val="tx1"/>
                </a:solidFill>
                <a:latin typeface="Times New Roman" panose="02020603050405020304" pitchFamily="18" charset="0"/>
                <a:cs typeface="Times New Roman" panose="02020603050405020304" pitchFamily="18" charset="0"/>
              </a:rPr>
              <a:t>Esteem Needs </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GB" dirty="0">
                <a:solidFill>
                  <a:schemeClr val="tx1"/>
                </a:solidFill>
                <a:latin typeface="Times New Roman" panose="02020603050405020304" pitchFamily="18" charset="0"/>
                <a:cs typeface="Times New Roman" panose="02020603050405020304" pitchFamily="18" charset="0"/>
              </a:rPr>
              <a:t>Self-Actualization Needs </a:t>
            </a:r>
            <a:endParaRPr lang="en-US" dirty="0">
              <a:solidFill>
                <a:schemeClr val="tx1"/>
              </a:solidFill>
              <a:latin typeface="Times New Roman" panose="02020603050405020304" pitchFamily="18" charset="0"/>
              <a:cs typeface="Times New Roman" panose="02020603050405020304" pitchFamily="18" charset="0"/>
            </a:endParaRPr>
          </a:p>
          <a:p>
            <a:pPr algn="just"/>
            <a:r>
              <a:rPr lang="en-GB" dirty="0">
                <a:solidFill>
                  <a:schemeClr val="tx1"/>
                </a:solidFill>
                <a:latin typeface="Times New Roman" panose="02020603050405020304" pitchFamily="18" charset="0"/>
                <a:cs typeface="Times New Roman" panose="02020603050405020304" pitchFamily="18" charset="0"/>
              </a:rPr>
              <a:t>Individuals are striving to attain the needs of lower-level before progressing to the needs of higher-level.</a:t>
            </a:r>
            <a:endParaRPr lang="en-US" dirty="0">
              <a:solidFill>
                <a:schemeClr val="tx1"/>
              </a:solidFill>
              <a:latin typeface="Times New Roman" panose="02020603050405020304" pitchFamily="18" charset="0"/>
              <a:cs typeface="Times New Roman" panose="02020603050405020304" pitchFamily="18" charset="0"/>
            </a:endParaRPr>
          </a:p>
          <a:p>
            <a:pPr algn="just"/>
            <a:r>
              <a:rPr lang="en-GB" dirty="0">
                <a:solidFill>
                  <a:schemeClr val="tx1"/>
                </a:solidFill>
                <a:latin typeface="Times New Roman" panose="02020603050405020304" pitchFamily="18" charset="0"/>
                <a:cs typeface="Times New Roman" panose="02020603050405020304" pitchFamily="18" charset="0"/>
              </a:rPr>
              <a:t>Meeting these requirements can influence human behaviour and motivation.</a:t>
            </a:r>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2492361997"/>
              </p:ext>
            </p:extLst>
          </p:nvPr>
        </p:nvGraphicFramePr>
        <p:xfrm>
          <a:off x="5850673" y="2160588"/>
          <a:ext cx="5486400"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9673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Cont.</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987486" cy="3880773"/>
          </a:xfrm>
        </p:spPr>
        <p:txBody>
          <a:bodyPr/>
          <a:lstStyle/>
          <a:p>
            <a:pPr marL="0" indent="0" algn="just">
              <a:buNone/>
            </a:pPr>
            <a:r>
              <a:rPr lang="en-GB" b="1" i="1" dirty="0">
                <a:solidFill>
                  <a:schemeClr val="tx1"/>
                </a:solidFill>
                <a:latin typeface="Times New Roman" panose="02020603050405020304" pitchFamily="18" charset="0"/>
                <a:cs typeface="Times New Roman" panose="02020603050405020304" pitchFamily="18" charset="0"/>
              </a:rPr>
              <a:t>Herzberg's Two-Factor Theory:</a:t>
            </a:r>
            <a:endParaRPr lang="en-US" b="1" i="1"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Hygiene Factors: Job factors that limit dissatisfaction.</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Motivators: Job factors that lead to motivation and satisfaction.</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Job dissatisfaction and satisfaction are influenced by different sets of factors.</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Motivation is influenced by engaging in both motivators and hygiene factors in the workplace (Chiat and Panatik, 2019).</a:t>
            </a:r>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851999650"/>
              </p:ext>
            </p:extLst>
          </p:nvPr>
        </p:nvGraphicFramePr>
        <p:xfrm>
          <a:off x="5962186" y="2160589"/>
          <a:ext cx="5486400"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9793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Cont.</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8"/>
            <a:ext cx="4965183" cy="3880773"/>
          </a:xfrm>
        </p:spPr>
        <p:txBody>
          <a:bodyPr>
            <a:normAutofit fontScale="92500" lnSpcReduction="20000"/>
          </a:bodyPr>
          <a:lstStyle/>
          <a:p>
            <a:pPr marL="0" indent="0" algn="just">
              <a:buNone/>
            </a:pPr>
            <a:r>
              <a:rPr lang="en-GB" b="1" i="1" dirty="0">
                <a:solidFill>
                  <a:schemeClr val="tx1"/>
                </a:solidFill>
                <a:latin typeface="Times New Roman" panose="02020603050405020304" pitchFamily="18" charset="0"/>
                <a:cs typeface="Times New Roman" panose="02020603050405020304" pitchFamily="18" charset="0"/>
              </a:rPr>
              <a:t>Self-Determination Theory:</a:t>
            </a:r>
            <a:endParaRPr lang="en-US" b="1" i="1"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Emphasizes psychological needs and intrinsic motivation.</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Basic psychological requirements are competence, autonomy, and relatedness.</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When these requirements are satisfied, individuals are engaged, motivated, and encounter personal growth.</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Autonomy supports control and choice.</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Competence comprehends feeling effective and capable (Ryan and Deci, 2020).</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Relatedness includes a sense of belonging and connection.</a:t>
            </a:r>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1183667339"/>
              </p:ext>
            </p:extLst>
          </p:nvPr>
        </p:nvGraphicFramePr>
        <p:xfrm>
          <a:off x="5642517" y="2160588"/>
          <a:ext cx="5486400" cy="4110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69490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r>
              <a:rPr lang="en-US"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677334" y="2160589"/>
            <a:ext cx="5032090" cy="3880773"/>
          </a:xfrm>
        </p:spPr>
        <p:txBody>
          <a:bodyPr/>
          <a:lstStyle/>
          <a:p>
            <a:pPr lvl="0" algn="just"/>
            <a:r>
              <a:rPr lang="en-GB" dirty="0">
                <a:solidFill>
                  <a:schemeClr val="tx1"/>
                </a:solidFill>
                <a:latin typeface="Times New Roman" panose="02020603050405020304" pitchFamily="18" charset="0"/>
                <a:cs typeface="Times New Roman" panose="02020603050405020304" pitchFamily="18" charset="0"/>
              </a:rPr>
              <a:t>Effective leadership, supportive management and clear communication play a crucial role in encouraging employee motivation</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Needs continuous attention and effort from both the organization and also its leaders</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Organizations need to develop a balance between intrinsic and extrinsic motivators</a:t>
            </a:r>
            <a:endParaRPr lang="en-US" dirty="0">
              <a:solidFill>
                <a:schemeClr val="tx1"/>
              </a:solidFill>
              <a:latin typeface="Times New Roman" panose="02020603050405020304" pitchFamily="18" charset="0"/>
              <a:cs typeface="Times New Roman" panose="02020603050405020304" pitchFamily="18" charset="0"/>
            </a:endParaRPr>
          </a:p>
          <a:p>
            <a:pPr lvl="0" algn="just"/>
            <a:r>
              <a:rPr lang="en-GB" dirty="0">
                <a:solidFill>
                  <a:schemeClr val="tx1"/>
                </a:solidFill>
                <a:latin typeface="Times New Roman" panose="02020603050405020304" pitchFamily="18" charset="0"/>
                <a:cs typeface="Times New Roman" panose="02020603050405020304" pitchFamily="18" charset="0"/>
              </a:rPr>
              <a:t>Motivation theories are offering valuable insights into managing and understanding motivation in several contexts.</a:t>
            </a:r>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4174534775"/>
              </p:ext>
            </p:extLst>
          </p:nvPr>
        </p:nvGraphicFramePr>
        <p:xfrm>
          <a:off x="5226204" y="1930400"/>
          <a:ext cx="6460273" cy="4110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9209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1714540"/>
            <a:ext cx="8596668" cy="4931587"/>
          </a:xfrm>
        </p:spPr>
        <p:txBody>
          <a:bodyPr>
            <a:normAutofit fontScale="62500" lnSpcReduction="20000"/>
          </a:bodyPr>
          <a:lstStyle/>
          <a:p>
            <a:pPr algn="just">
              <a:lnSpc>
                <a:spcPct val="170000"/>
              </a:lnSpc>
            </a:pPr>
            <a:r>
              <a:rPr lang="en-GB" dirty="0">
                <a:solidFill>
                  <a:schemeClr val="tx1"/>
                </a:solidFill>
                <a:latin typeface="Times New Roman" panose="02020603050405020304" pitchFamily="18" charset="0"/>
                <a:cs typeface="Times New Roman" panose="02020603050405020304" pitchFamily="18" charset="0"/>
              </a:rPr>
              <a:t>Chiat, L.C. and Panatik, S.A., 2019. Perceptions of employee turnover intention by Herzberg’s motivation-hygiene theory: A systematic literature review. </a:t>
            </a:r>
            <a:r>
              <a:rPr lang="en-GB" i="1" dirty="0">
                <a:solidFill>
                  <a:schemeClr val="tx1"/>
                </a:solidFill>
                <a:latin typeface="Times New Roman" panose="02020603050405020304" pitchFamily="18" charset="0"/>
                <a:cs typeface="Times New Roman" panose="02020603050405020304" pitchFamily="18" charset="0"/>
              </a:rPr>
              <a:t>Journal of Research in Psychology</a:t>
            </a:r>
            <a:r>
              <a:rPr lang="en-GB" dirty="0">
                <a:solidFill>
                  <a:schemeClr val="tx1"/>
                </a:solidFill>
                <a:latin typeface="Times New Roman" panose="02020603050405020304" pitchFamily="18" charset="0"/>
                <a:cs typeface="Times New Roman" panose="02020603050405020304" pitchFamily="18" charset="0"/>
              </a:rPr>
              <a:t>, 1(2), pp.10-15.</a:t>
            </a:r>
            <a:endParaRPr lang="en-US"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dirty="0">
                <a:solidFill>
                  <a:schemeClr val="tx1"/>
                </a:solidFill>
                <a:latin typeface="Times New Roman" panose="02020603050405020304" pitchFamily="18" charset="0"/>
                <a:cs typeface="Times New Roman" panose="02020603050405020304" pitchFamily="18" charset="0"/>
              </a:rPr>
              <a:t>Li, H. and Wen, H., 2019. How is motivation generated in collaborative consumption: mediation effect in extrinsic and intrinsic motivation. </a:t>
            </a:r>
            <a:r>
              <a:rPr lang="en-GB" i="1" dirty="0">
                <a:solidFill>
                  <a:schemeClr val="tx1"/>
                </a:solidFill>
                <a:latin typeface="Times New Roman" panose="02020603050405020304" pitchFamily="18" charset="0"/>
                <a:cs typeface="Times New Roman" panose="02020603050405020304" pitchFamily="18" charset="0"/>
              </a:rPr>
              <a:t>Sustainability</a:t>
            </a:r>
            <a:r>
              <a:rPr lang="en-GB" dirty="0">
                <a:solidFill>
                  <a:schemeClr val="tx1"/>
                </a:solidFill>
                <a:latin typeface="Times New Roman" panose="02020603050405020304" pitchFamily="18" charset="0"/>
                <a:cs typeface="Times New Roman" panose="02020603050405020304" pitchFamily="18" charset="0"/>
              </a:rPr>
              <a:t>, 11(3), p.640.</a:t>
            </a:r>
            <a:endParaRPr lang="en-US"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dirty="0" err="1">
                <a:solidFill>
                  <a:schemeClr val="tx1"/>
                </a:solidFill>
                <a:latin typeface="Times New Roman" panose="02020603050405020304" pitchFamily="18" charset="0"/>
                <a:cs typeface="Times New Roman" panose="02020603050405020304" pitchFamily="18" charset="0"/>
              </a:rPr>
              <a:t>Malek</a:t>
            </a:r>
            <a:r>
              <a:rPr lang="en-GB" dirty="0">
                <a:solidFill>
                  <a:schemeClr val="tx1"/>
                </a:solidFill>
                <a:latin typeface="Times New Roman" panose="02020603050405020304" pitchFamily="18" charset="0"/>
                <a:cs typeface="Times New Roman" panose="02020603050405020304" pitchFamily="18" charset="0"/>
              </a:rPr>
              <a:t>, S.L., Sarin, S. and </a:t>
            </a:r>
            <a:r>
              <a:rPr lang="en-GB" dirty="0" err="1">
                <a:solidFill>
                  <a:schemeClr val="tx1"/>
                </a:solidFill>
                <a:latin typeface="Times New Roman" panose="02020603050405020304" pitchFamily="18" charset="0"/>
                <a:cs typeface="Times New Roman" panose="02020603050405020304" pitchFamily="18" charset="0"/>
              </a:rPr>
              <a:t>Haon</a:t>
            </a:r>
            <a:r>
              <a:rPr lang="en-GB" dirty="0">
                <a:solidFill>
                  <a:schemeClr val="tx1"/>
                </a:solidFill>
                <a:latin typeface="Times New Roman" panose="02020603050405020304" pitchFamily="18" charset="0"/>
                <a:cs typeface="Times New Roman" panose="02020603050405020304" pitchFamily="18" charset="0"/>
              </a:rPr>
              <a:t>, C., 2020. Extrinsic rewards, intrinsic motivation, and new product development performance. </a:t>
            </a:r>
            <a:r>
              <a:rPr lang="en-GB" i="1" dirty="0">
                <a:solidFill>
                  <a:schemeClr val="tx1"/>
                </a:solidFill>
                <a:latin typeface="Times New Roman" panose="02020603050405020304" pitchFamily="18" charset="0"/>
                <a:cs typeface="Times New Roman" panose="02020603050405020304" pitchFamily="18" charset="0"/>
              </a:rPr>
              <a:t>Journal of product innovation management</a:t>
            </a:r>
            <a:r>
              <a:rPr lang="en-GB" dirty="0">
                <a:solidFill>
                  <a:schemeClr val="tx1"/>
                </a:solidFill>
                <a:latin typeface="Times New Roman" panose="02020603050405020304" pitchFamily="18" charset="0"/>
                <a:cs typeface="Times New Roman" panose="02020603050405020304" pitchFamily="18" charset="0"/>
              </a:rPr>
              <a:t>, 37(6), pp.528-551.</a:t>
            </a:r>
            <a:endParaRPr lang="en-US"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dirty="0">
                <a:solidFill>
                  <a:schemeClr val="tx1"/>
                </a:solidFill>
                <a:latin typeface="Times New Roman" panose="02020603050405020304" pitchFamily="18" charset="0"/>
                <a:cs typeface="Times New Roman" panose="02020603050405020304" pitchFamily="18" charset="0"/>
              </a:rPr>
              <a:t>Malik, M.A.R., Choi, J.N. and Butt, A.N., 2019. Distinct effects of intrinsic motivation and extrinsic rewards on radical and incremental creativity: The moderating role of goal orientations. </a:t>
            </a:r>
            <a:r>
              <a:rPr lang="en-GB" i="1" dirty="0">
                <a:solidFill>
                  <a:schemeClr val="tx1"/>
                </a:solidFill>
                <a:latin typeface="Times New Roman" panose="02020603050405020304" pitchFamily="18" charset="0"/>
                <a:cs typeface="Times New Roman" panose="02020603050405020304" pitchFamily="18" charset="0"/>
              </a:rPr>
              <a:t>Journal of Organizational </a:t>
            </a:r>
            <a:r>
              <a:rPr lang="en-GB" i="1" dirty="0" err="1">
                <a:solidFill>
                  <a:schemeClr val="tx1"/>
                </a:solidFill>
                <a:latin typeface="Times New Roman" panose="02020603050405020304" pitchFamily="18" charset="0"/>
                <a:cs typeface="Times New Roman" panose="02020603050405020304" pitchFamily="18" charset="0"/>
              </a:rPr>
              <a:t>Behavior</a:t>
            </a:r>
            <a:r>
              <a:rPr lang="en-GB" dirty="0">
                <a:solidFill>
                  <a:schemeClr val="tx1"/>
                </a:solidFill>
                <a:latin typeface="Times New Roman" panose="02020603050405020304" pitchFamily="18" charset="0"/>
                <a:cs typeface="Times New Roman" panose="02020603050405020304" pitchFamily="18" charset="0"/>
              </a:rPr>
              <a:t>, 40(9-10), pp.1013-1026.</a:t>
            </a:r>
            <a:endParaRPr lang="en-US"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dirty="0" err="1">
                <a:solidFill>
                  <a:schemeClr val="tx1"/>
                </a:solidFill>
                <a:latin typeface="Times New Roman" panose="02020603050405020304" pitchFamily="18" charset="0"/>
                <a:cs typeface="Times New Roman" panose="02020603050405020304" pitchFamily="18" charset="0"/>
              </a:rPr>
              <a:t>Ochola</a:t>
            </a:r>
            <a:r>
              <a:rPr lang="en-GB" dirty="0">
                <a:solidFill>
                  <a:schemeClr val="tx1"/>
                </a:solidFill>
                <a:latin typeface="Times New Roman" panose="02020603050405020304" pitchFamily="18" charset="0"/>
                <a:cs typeface="Times New Roman" panose="02020603050405020304" pitchFamily="18" charset="0"/>
              </a:rPr>
              <a:t>, G.O., 2018. Employee motivation, An organizational performance improvement strategy (A review on influence of employee motivation on organizational performance). </a:t>
            </a:r>
            <a:r>
              <a:rPr lang="en-GB" i="1" dirty="0">
                <a:solidFill>
                  <a:schemeClr val="tx1"/>
                </a:solidFill>
                <a:latin typeface="Times New Roman" panose="02020603050405020304" pitchFamily="18" charset="0"/>
                <a:cs typeface="Times New Roman" panose="02020603050405020304" pitchFamily="18" charset="0"/>
              </a:rPr>
              <a:t>JOJ Sciences</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a:t>
            </a:r>
            <a:r>
              <a:rPr lang="en-GB" dirty="0">
                <a:solidFill>
                  <a:schemeClr val="tx1"/>
                </a:solidFill>
                <a:latin typeface="Times New Roman" panose="02020603050405020304" pitchFamily="18" charset="0"/>
                <a:cs typeface="Times New Roman" panose="02020603050405020304" pitchFamily="18" charset="0"/>
              </a:rPr>
              <a:t>(5), pp.120-125.</a:t>
            </a:r>
            <a:endParaRPr lang="en-US"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dirty="0">
                <a:solidFill>
                  <a:schemeClr val="tx1"/>
                </a:solidFill>
                <a:latin typeface="Times New Roman" panose="02020603050405020304" pitchFamily="18" charset="0"/>
                <a:cs typeface="Times New Roman" panose="02020603050405020304" pitchFamily="18" charset="0"/>
              </a:rPr>
              <a:t>Ryan, R.M. and Deci, E.L., 2020. Intrinsic and extrinsic motivation from a self-determination theory perspective: Definitions, theory, practices, and future directions. </a:t>
            </a:r>
            <a:r>
              <a:rPr lang="en-GB" i="1" dirty="0">
                <a:solidFill>
                  <a:schemeClr val="tx1"/>
                </a:solidFill>
                <a:latin typeface="Times New Roman" panose="02020603050405020304" pitchFamily="18" charset="0"/>
                <a:cs typeface="Times New Roman" panose="02020603050405020304" pitchFamily="18" charset="0"/>
              </a:rPr>
              <a:t>Contemporary educational psychology</a:t>
            </a:r>
            <a:r>
              <a:rPr lang="en-GB" dirty="0">
                <a:solidFill>
                  <a:schemeClr val="tx1"/>
                </a:solidFill>
                <a:latin typeface="Times New Roman" panose="02020603050405020304" pitchFamily="18" charset="0"/>
                <a:cs typeface="Times New Roman" panose="02020603050405020304" pitchFamily="18" charset="0"/>
              </a:rPr>
              <a:t>, 61, p.101860.</a:t>
            </a:r>
            <a:endParaRPr lang="en-US"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GB" dirty="0">
                <a:solidFill>
                  <a:schemeClr val="tx1"/>
                </a:solidFill>
                <a:latin typeface="Times New Roman" panose="02020603050405020304" pitchFamily="18" charset="0"/>
                <a:cs typeface="Times New Roman" panose="02020603050405020304" pitchFamily="18" charset="0"/>
              </a:rPr>
              <a:t>van der </a:t>
            </a:r>
            <a:r>
              <a:rPr lang="en-GB" dirty="0" err="1">
                <a:solidFill>
                  <a:schemeClr val="tx1"/>
                </a:solidFill>
                <a:latin typeface="Times New Roman" panose="02020603050405020304" pitchFamily="18" charset="0"/>
                <a:cs typeface="Times New Roman" panose="02020603050405020304" pitchFamily="18" charset="0"/>
              </a:rPr>
              <a:t>Kolk</a:t>
            </a:r>
            <a:r>
              <a:rPr lang="en-GB" dirty="0">
                <a:solidFill>
                  <a:schemeClr val="tx1"/>
                </a:solidFill>
                <a:latin typeface="Times New Roman" panose="02020603050405020304" pitchFamily="18" charset="0"/>
                <a:cs typeface="Times New Roman" panose="02020603050405020304" pitchFamily="18" charset="0"/>
              </a:rPr>
              <a:t>, B., van Veen-Dirks, P.M. and </a:t>
            </a:r>
            <a:r>
              <a:rPr lang="en-GB" dirty="0" err="1">
                <a:solidFill>
                  <a:schemeClr val="tx1"/>
                </a:solidFill>
                <a:latin typeface="Times New Roman" panose="02020603050405020304" pitchFamily="18" charset="0"/>
                <a:cs typeface="Times New Roman" panose="02020603050405020304" pitchFamily="18" charset="0"/>
              </a:rPr>
              <a:t>ter</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Bogt</a:t>
            </a:r>
            <a:r>
              <a:rPr lang="en-GB" dirty="0">
                <a:solidFill>
                  <a:schemeClr val="tx1"/>
                </a:solidFill>
                <a:latin typeface="Times New Roman" panose="02020603050405020304" pitchFamily="18" charset="0"/>
                <a:cs typeface="Times New Roman" panose="02020603050405020304" pitchFamily="18" charset="0"/>
              </a:rPr>
              <a:t>, H.J., 2019. The impact of management control on employee motivation and performance in the public sector. </a:t>
            </a:r>
            <a:r>
              <a:rPr lang="en-GB" i="1" dirty="0">
                <a:solidFill>
                  <a:schemeClr val="tx1"/>
                </a:solidFill>
                <a:latin typeface="Times New Roman" panose="02020603050405020304" pitchFamily="18" charset="0"/>
                <a:cs typeface="Times New Roman" panose="02020603050405020304" pitchFamily="18" charset="0"/>
              </a:rPr>
              <a:t>European Accounting Review</a:t>
            </a:r>
            <a:r>
              <a:rPr lang="en-GB" dirty="0">
                <a:solidFill>
                  <a:schemeClr val="tx1"/>
                </a:solidFill>
                <a:latin typeface="Times New Roman" panose="02020603050405020304" pitchFamily="18" charset="0"/>
                <a:cs typeface="Times New Roman" panose="02020603050405020304" pitchFamily="18" charset="0"/>
              </a:rPr>
              <a:t>, 28(5), pp.901-928.</a:t>
            </a: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72775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34</TotalTime>
  <Words>1709</Words>
  <Application>Microsoft Office PowerPoint</Application>
  <PresentationFormat>Widescreen</PresentationFormat>
  <Paragraphs>178</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  DEVELOPING RELATIONSHIPS AND WORKPLACE ACHIEVEMENT</vt:lpstr>
      <vt:lpstr>Introduction </vt:lpstr>
      <vt:lpstr>Employee motivation </vt:lpstr>
      <vt:lpstr>Difference between Extrinsic and intrinsic motivation types as a development vehicle </vt:lpstr>
      <vt:lpstr>Cont.</vt:lpstr>
      <vt:lpstr>Advantages and Disadvantages of extrinsic motivation  </vt:lpstr>
      <vt:lpstr>Advantages and Disadvantages of intrinsic motivation </vt:lpstr>
      <vt:lpstr>Key Motivation Theories  </vt:lpstr>
      <vt:lpstr>Cont. </vt:lpstr>
      <vt:lpstr>Cont.</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DELL</dc:creator>
  <cp:lastModifiedBy>Marian</cp:lastModifiedBy>
  <cp:revision>7</cp:revision>
  <dcterms:created xsi:type="dcterms:W3CDTF">2023-06-20T01:27:26Z</dcterms:created>
  <dcterms:modified xsi:type="dcterms:W3CDTF">2023-06-27T08:30:07Z</dcterms:modified>
</cp:coreProperties>
</file>